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75" r:id="rId5"/>
    <p:sldId id="259" r:id="rId6"/>
    <p:sldId id="260" r:id="rId7"/>
    <p:sldId id="261" r:id="rId8"/>
    <p:sldId id="262" r:id="rId9"/>
    <p:sldId id="263" r:id="rId10"/>
    <p:sldId id="264" r:id="rId11"/>
    <p:sldId id="265" r:id="rId12"/>
    <p:sldId id="266" r:id="rId13"/>
    <p:sldId id="267" r:id="rId14"/>
    <p:sldId id="268" r:id="rId15"/>
    <p:sldId id="274" r:id="rId16"/>
    <p:sldId id="270" r:id="rId17"/>
    <p:sldId id="271" r:id="rId18"/>
    <p:sldId id="272" r:id="rId19"/>
    <p:sldId id="276" r:id="rId20"/>
    <p:sldId id="2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726AF4-9294-D445-8845-2F657C29F332}" v="3740" dt="2026-03-01T14:14:14.7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4650"/>
  </p:normalViewPr>
  <p:slideViewPr>
    <p:cSldViewPr snapToGrid="0" snapToObjects="1">
      <p:cViewPr>
        <p:scale>
          <a:sx n="120" d="100"/>
          <a:sy n="120" d="100"/>
        </p:scale>
        <p:origin x="14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nam Khan (2312156)" userId="41afb4b8-0dae-4c98-b805-1dfd8f5de32c" providerId="ADAL" clId="{08726AF4-9294-D445-8845-2F657C29F332}"/>
    <pc:docChg chg="undo custSel addSld delSld modSld">
      <pc:chgData name="Shabnam Khan (2312156)" userId="41afb4b8-0dae-4c98-b805-1dfd8f5de32c" providerId="ADAL" clId="{08726AF4-9294-D445-8845-2F657C29F332}" dt="2026-03-01T14:14:51.408" v="12791" actId="20577"/>
      <pc:docMkLst>
        <pc:docMk/>
      </pc:docMkLst>
      <pc:sldChg chg="addSp delSp modSp mod modTransition setBg addAnim delAnim modAnim">
        <pc:chgData name="Shabnam Khan (2312156)" userId="41afb4b8-0dae-4c98-b805-1dfd8f5de32c" providerId="ADAL" clId="{08726AF4-9294-D445-8845-2F657C29F332}" dt="2026-03-01T13:10:30.367" v="12668"/>
        <pc:sldMkLst>
          <pc:docMk/>
          <pc:sldMk cId="130316545" sldId="256"/>
        </pc:sldMkLst>
        <pc:spChg chg="mod">
          <ac:chgData name="Shabnam Khan (2312156)" userId="41afb4b8-0dae-4c98-b805-1dfd8f5de32c" providerId="ADAL" clId="{08726AF4-9294-D445-8845-2F657C29F332}" dt="2026-02-08T20:41:21.855" v="299" actId="26606"/>
          <ac:spMkLst>
            <pc:docMk/>
            <pc:sldMk cId="130316545" sldId="256"/>
            <ac:spMk id="2" creationId="{BA9F35EF-40CF-7947-93F8-F0DD59B5CF6F}"/>
          </ac:spMkLst>
        </pc:spChg>
        <pc:spChg chg="add">
          <ac:chgData name="Shabnam Khan (2312156)" userId="41afb4b8-0dae-4c98-b805-1dfd8f5de32c" providerId="ADAL" clId="{08726AF4-9294-D445-8845-2F657C29F332}" dt="2026-02-08T20:41:21.855" v="299" actId="26606"/>
          <ac:spMkLst>
            <pc:docMk/>
            <pc:sldMk cId="130316545" sldId="256"/>
            <ac:spMk id="4" creationId="{6F5A5072-7B47-4D32-B52A-4EBBF590B8A5}"/>
          </ac:spMkLst>
        </pc:spChg>
        <pc:spChg chg="add">
          <ac:chgData name="Shabnam Khan (2312156)" userId="41afb4b8-0dae-4c98-b805-1dfd8f5de32c" providerId="ADAL" clId="{08726AF4-9294-D445-8845-2F657C29F332}" dt="2026-02-08T20:41:21.855" v="299" actId="26606"/>
          <ac:spMkLst>
            <pc:docMk/>
            <pc:sldMk cId="130316545" sldId="256"/>
            <ac:spMk id="5" creationId="{9715DAF0-AE1B-46C9-8A6B-DB2AA05AB91D}"/>
          </ac:spMkLst>
        </pc:spChg>
        <pc:spChg chg="add">
          <ac:chgData name="Shabnam Khan (2312156)" userId="41afb4b8-0dae-4c98-b805-1dfd8f5de32c" providerId="ADAL" clId="{08726AF4-9294-D445-8845-2F657C29F332}" dt="2026-02-08T20:41:21.855" v="299" actId="26606"/>
          <ac:spMkLst>
            <pc:docMk/>
            <pc:sldMk cId="130316545" sldId="256"/>
            <ac:spMk id="6" creationId="{6016219D-510E-4184-9090-6D5578A87BD1}"/>
          </ac:spMkLst>
        </pc:spChg>
        <pc:spChg chg="add del">
          <ac:chgData name="Shabnam Khan (2312156)" userId="41afb4b8-0dae-4c98-b805-1dfd8f5de32c" providerId="ADAL" clId="{08726AF4-9294-D445-8845-2F657C29F332}" dt="2026-02-08T20:40:57.031" v="298" actId="26606"/>
          <ac:spMkLst>
            <pc:docMk/>
            <pc:sldMk cId="130316545" sldId="256"/>
            <ac:spMk id="7" creationId="{6F5A5072-7B47-4D32-B52A-4EBBF590B8A5}"/>
          </ac:spMkLst>
        </pc:spChg>
        <pc:spChg chg="add">
          <ac:chgData name="Shabnam Khan (2312156)" userId="41afb4b8-0dae-4c98-b805-1dfd8f5de32c" providerId="ADAL" clId="{08726AF4-9294-D445-8845-2F657C29F332}" dt="2026-02-08T20:41:21.855" v="299" actId="26606"/>
          <ac:spMkLst>
            <pc:docMk/>
            <pc:sldMk cId="130316545" sldId="256"/>
            <ac:spMk id="8" creationId="{AFF4A713-7B75-4B21-90D7-5AB19547C728}"/>
          </ac:spMkLst>
        </pc:spChg>
        <pc:spChg chg="add del">
          <ac:chgData name="Shabnam Khan (2312156)" userId="41afb4b8-0dae-4c98-b805-1dfd8f5de32c" providerId="ADAL" clId="{08726AF4-9294-D445-8845-2F657C29F332}" dt="2026-02-08T20:40:57.031" v="298" actId="26606"/>
          <ac:spMkLst>
            <pc:docMk/>
            <pc:sldMk cId="130316545" sldId="256"/>
            <ac:spMk id="9" creationId="{9715DAF0-AE1B-46C9-8A6B-DB2AA05AB91D}"/>
          </ac:spMkLst>
        </pc:spChg>
        <pc:spChg chg="add">
          <ac:chgData name="Shabnam Khan (2312156)" userId="41afb4b8-0dae-4c98-b805-1dfd8f5de32c" providerId="ADAL" clId="{08726AF4-9294-D445-8845-2F657C29F332}" dt="2026-02-08T20:41:21.855" v="299" actId="26606"/>
          <ac:spMkLst>
            <pc:docMk/>
            <pc:sldMk cId="130316545" sldId="256"/>
            <ac:spMk id="10" creationId="{DC631C0B-6DA6-4E57-8231-CE32B3434A7E}"/>
          </ac:spMkLst>
        </pc:spChg>
        <pc:spChg chg="add del">
          <ac:chgData name="Shabnam Khan (2312156)" userId="41afb4b8-0dae-4c98-b805-1dfd8f5de32c" providerId="ADAL" clId="{08726AF4-9294-D445-8845-2F657C29F332}" dt="2026-02-08T20:40:57.031" v="298" actId="26606"/>
          <ac:spMkLst>
            <pc:docMk/>
            <pc:sldMk cId="130316545" sldId="256"/>
            <ac:spMk id="11" creationId="{6016219D-510E-4184-9090-6D5578A87BD1}"/>
          </ac:spMkLst>
        </pc:spChg>
        <pc:spChg chg="add">
          <ac:chgData name="Shabnam Khan (2312156)" userId="41afb4b8-0dae-4c98-b805-1dfd8f5de32c" providerId="ADAL" clId="{08726AF4-9294-D445-8845-2F657C29F332}" dt="2026-02-08T20:41:21.855" v="299" actId="26606"/>
          <ac:spMkLst>
            <pc:docMk/>
            <pc:sldMk cId="130316545" sldId="256"/>
            <ac:spMk id="12" creationId="{C29501E6-A978-4A61-9689-9085AF97A53A}"/>
          </ac:spMkLst>
        </pc:spChg>
        <pc:spChg chg="add del">
          <ac:chgData name="Shabnam Khan (2312156)" userId="41afb4b8-0dae-4c98-b805-1dfd8f5de32c" providerId="ADAL" clId="{08726AF4-9294-D445-8845-2F657C29F332}" dt="2026-02-08T20:40:57.031" v="298" actId="26606"/>
          <ac:spMkLst>
            <pc:docMk/>
            <pc:sldMk cId="130316545" sldId="256"/>
            <ac:spMk id="13" creationId="{AFF4A713-7B75-4B21-90D7-5AB19547C728}"/>
          </ac:spMkLst>
        </pc:spChg>
        <pc:spChg chg="add del">
          <ac:chgData name="Shabnam Khan (2312156)" userId="41afb4b8-0dae-4c98-b805-1dfd8f5de32c" providerId="ADAL" clId="{08726AF4-9294-D445-8845-2F657C29F332}" dt="2026-02-08T20:40:57.031" v="298" actId="26606"/>
          <ac:spMkLst>
            <pc:docMk/>
            <pc:sldMk cId="130316545" sldId="256"/>
            <ac:spMk id="15" creationId="{DC631C0B-6DA6-4E57-8231-CE32B3434A7E}"/>
          </ac:spMkLst>
        </pc:spChg>
        <pc:spChg chg="add del">
          <ac:chgData name="Shabnam Khan (2312156)" userId="41afb4b8-0dae-4c98-b805-1dfd8f5de32c" providerId="ADAL" clId="{08726AF4-9294-D445-8845-2F657C29F332}" dt="2026-02-08T20:40:57.031" v="298" actId="26606"/>
          <ac:spMkLst>
            <pc:docMk/>
            <pc:sldMk cId="130316545" sldId="256"/>
            <ac:spMk id="17" creationId="{C29501E6-A978-4A61-9689-9085AF97A53A}"/>
          </ac:spMkLst>
        </pc:spChg>
        <pc:picChg chg="add del mod">
          <ac:chgData name="Shabnam Khan (2312156)" userId="41afb4b8-0dae-4c98-b805-1dfd8f5de32c" providerId="ADAL" clId="{08726AF4-9294-D445-8845-2F657C29F332}" dt="2026-03-01T09:56:44.481" v="9823"/>
          <ac:picMkLst>
            <pc:docMk/>
            <pc:sldMk cId="130316545" sldId="256"/>
            <ac:picMk id="3" creationId="{2D720573-2E35-7549-B529-696C4714A6CC}"/>
          </ac:picMkLst>
        </pc:picChg>
        <pc:picChg chg="add del mod">
          <ac:chgData name="Shabnam Khan (2312156)" userId="41afb4b8-0dae-4c98-b805-1dfd8f5de32c" providerId="ADAL" clId="{08726AF4-9294-D445-8845-2F657C29F332}" dt="2026-03-01T09:58:12.874" v="9826"/>
          <ac:picMkLst>
            <pc:docMk/>
            <pc:sldMk cId="130316545" sldId="256"/>
            <ac:picMk id="7" creationId="{77E6CB3A-CFCD-AC47-AF2C-82C1760F5047}"/>
          </ac:picMkLst>
        </pc:picChg>
        <pc:picChg chg="add del mod">
          <ac:chgData name="Shabnam Khan (2312156)" userId="41afb4b8-0dae-4c98-b805-1dfd8f5de32c" providerId="ADAL" clId="{08726AF4-9294-D445-8845-2F657C29F332}" dt="2026-03-01T10:12:31.769" v="10716"/>
          <ac:picMkLst>
            <pc:docMk/>
            <pc:sldMk cId="130316545" sldId="256"/>
            <ac:picMk id="9" creationId="{B390BEB2-D88F-1C4D-B439-004B7D04E732}"/>
          </ac:picMkLst>
        </pc:picChg>
        <pc:picChg chg="add del mod">
          <ac:chgData name="Shabnam Khan (2312156)" userId="41afb4b8-0dae-4c98-b805-1dfd8f5de32c" providerId="ADAL" clId="{08726AF4-9294-D445-8845-2F657C29F332}" dt="2026-03-01T11:20:56.826" v="11349"/>
          <ac:picMkLst>
            <pc:docMk/>
            <pc:sldMk cId="130316545" sldId="256"/>
            <ac:picMk id="11" creationId="{4DC756DB-74CA-4D4F-961A-96C5AB4227B6}"/>
          </ac:picMkLst>
        </pc:picChg>
        <pc:picChg chg="add del mod">
          <ac:chgData name="Shabnam Khan (2312156)" userId="41afb4b8-0dae-4c98-b805-1dfd8f5de32c" providerId="ADAL" clId="{08726AF4-9294-D445-8845-2F657C29F332}" dt="2026-03-01T13:04:24.914" v="12667"/>
          <ac:picMkLst>
            <pc:docMk/>
            <pc:sldMk cId="130316545" sldId="256"/>
            <ac:picMk id="13" creationId="{EB160C0F-B85F-C444-8494-03F1A6117AF1}"/>
          </ac:picMkLst>
        </pc:picChg>
        <pc:picChg chg="add mod">
          <ac:chgData name="Shabnam Khan (2312156)" userId="41afb4b8-0dae-4c98-b805-1dfd8f5de32c" providerId="ADAL" clId="{08726AF4-9294-D445-8845-2F657C29F332}" dt="2026-03-01T13:10:30.367" v="12668"/>
          <ac:picMkLst>
            <pc:docMk/>
            <pc:sldMk cId="130316545" sldId="256"/>
            <ac:picMk id="14" creationId="{2D3A1B3A-72CE-8542-82A2-A92D3ECF2647}"/>
          </ac:picMkLst>
        </pc:picChg>
      </pc:sldChg>
      <pc:sldChg chg="addSp delSp modSp mod modTransition setBg modAnim modNotesTx">
        <pc:chgData name="Shabnam Khan (2312156)" userId="41afb4b8-0dae-4c98-b805-1dfd8f5de32c" providerId="ADAL" clId="{08726AF4-9294-D445-8845-2F657C29F332}" dt="2026-03-01T13:10:30.367" v="12668"/>
        <pc:sldMkLst>
          <pc:docMk/>
          <pc:sldMk cId="1999203023" sldId="257"/>
        </pc:sldMkLst>
        <pc:spChg chg="mod">
          <ac:chgData name="Shabnam Khan (2312156)" userId="41afb4b8-0dae-4c98-b805-1dfd8f5de32c" providerId="ADAL" clId="{08726AF4-9294-D445-8845-2F657C29F332}" dt="2026-02-27T21:02:11.182" v="6325" actId="14100"/>
          <ac:spMkLst>
            <pc:docMk/>
            <pc:sldMk cId="1999203023" sldId="257"/>
            <ac:spMk id="2" creationId="{05D9DC5E-34EB-7542-B593-065684C9CBBF}"/>
          </ac:spMkLst>
        </pc:spChg>
        <pc:spChg chg="del mod">
          <ac:chgData name="Shabnam Khan (2312156)" userId="41afb4b8-0dae-4c98-b805-1dfd8f5de32c" providerId="ADAL" clId="{08726AF4-9294-D445-8845-2F657C29F332}" dt="2026-02-08T20:40:11.865" v="295" actId="26606"/>
          <ac:spMkLst>
            <pc:docMk/>
            <pc:sldMk cId="1999203023" sldId="257"/>
            <ac:spMk id="3" creationId="{94355848-DF39-D648-85AD-7D02B94BD3AE}"/>
          </ac:spMkLst>
        </pc:spChg>
        <pc:spChg chg="add mod">
          <ac:chgData name="Shabnam Khan (2312156)" userId="41afb4b8-0dae-4c98-b805-1dfd8f5de32c" providerId="ADAL" clId="{08726AF4-9294-D445-8845-2F657C29F332}" dt="2026-02-27T21:02:56.198" v="6343" actId="14100"/>
          <ac:spMkLst>
            <pc:docMk/>
            <pc:sldMk cId="1999203023" sldId="257"/>
            <ac:spMk id="3" creationId="{A2FE6C6D-C8D4-FA4E-8120-85B90AE2DB24}"/>
          </ac:spMkLst>
        </pc:spChg>
        <pc:spChg chg="add del mod">
          <ac:chgData name="Shabnam Khan (2312156)" userId="41afb4b8-0dae-4c98-b805-1dfd8f5de32c" providerId="ADAL" clId="{08726AF4-9294-D445-8845-2F657C29F332}" dt="2026-03-01T10:58:45.923" v="10932" actId="478"/>
          <ac:spMkLst>
            <pc:docMk/>
            <pc:sldMk cId="1999203023" sldId="257"/>
            <ac:spMk id="8" creationId="{9593DFED-CD17-1F47-8318-20C5B9406994}"/>
          </ac:spMkLst>
        </pc:spChg>
        <pc:spChg chg="add">
          <ac:chgData name="Shabnam Khan (2312156)" userId="41afb4b8-0dae-4c98-b805-1dfd8f5de32c" providerId="ADAL" clId="{08726AF4-9294-D445-8845-2F657C29F332}" dt="2026-02-22T15:25:45.603" v="5056" actId="26606"/>
          <ac:spMkLst>
            <pc:docMk/>
            <pc:sldMk cId="1999203023" sldId="257"/>
            <ac:spMk id="10" creationId="{2E442304-DDBD-4F7B-8017-36BCC863FB40}"/>
          </ac:spMkLst>
        </pc:spChg>
        <pc:spChg chg="add">
          <ac:chgData name="Shabnam Khan (2312156)" userId="41afb4b8-0dae-4c98-b805-1dfd8f5de32c" providerId="ADAL" clId="{08726AF4-9294-D445-8845-2F657C29F332}" dt="2026-02-22T15:25:45.603" v="5056" actId="26606"/>
          <ac:spMkLst>
            <pc:docMk/>
            <pc:sldMk cId="1999203023" sldId="257"/>
            <ac:spMk id="12" creationId="{5E107275-3853-46FD-A241-DE4355A42675}"/>
          </ac:spMkLst>
        </pc:spChg>
        <pc:graphicFrameChg chg="add mod modGraphic">
          <ac:chgData name="Shabnam Khan (2312156)" userId="41afb4b8-0dae-4c98-b805-1dfd8f5de32c" providerId="ADAL" clId="{08726AF4-9294-D445-8845-2F657C29F332}" dt="2026-02-28T20:25:27.080" v="8514" actId="20577"/>
          <ac:graphicFrameMkLst>
            <pc:docMk/>
            <pc:sldMk cId="1999203023" sldId="257"/>
            <ac:graphicFrameMk id="5" creationId="{8F6EDDB0-93A0-47F6-8430-6C3167704B8C}"/>
          </ac:graphicFrameMkLst>
        </pc:graphicFrameChg>
        <pc:picChg chg="add del mod">
          <ac:chgData name="Shabnam Khan (2312156)" userId="41afb4b8-0dae-4c98-b805-1dfd8f5de32c" providerId="ADAL" clId="{08726AF4-9294-D445-8845-2F657C29F332}" dt="2026-03-01T09:57:45.433" v="9824"/>
          <ac:picMkLst>
            <pc:docMk/>
            <pc:sldMk cId="1999203023" sldId="257"/>
            <ac:picMk id="4" creationId="{81647466-BFB5-0D48-AAC2-250C0505D267}"/>
          </ac:picMkLst>
        </pc:picChg>
        <pc:picChg chg="add del mod">
          <ac:chgData name="Shabnam Khan (2312156)" userId="41afb4b8-0dae-4c98-b805-1dfd8f5de32c" providerId="ADAL" clId="{08726AF4-9294-D445-8845-2F657C29F332}" dt="2026-03-01T09:57:46.870" v="9825"/>
          <ac:picMkLst>
            <pc:docMk/>
            <pc:sldMk cId="1999203023" sldId="257"/>
            <ac:picMk id="6" creationId="{F032736E-C0BC-0643-B1ED-3F78EF38B120}"/>
          </ac:picMkLst>
        </pc:picChg>
        <pc:picChg chg="add del mod">
          <ac:chgData name="Shabnam Khan (2312156)" userId="41afb4b8-0dae-4c98-b805-1dfd8f5de32c" providerId="ADAL" clId="{08726AF4-9294-D445-8845-2F657C29F332}" dt="2026-03-01T11:31:15.675" v="11350"/>
          <ac:picMkLst>
            <pc:docMk/>
            <pc:sldMk cId="1999203023" sldId="257"/>
            <ac:picMk id="7" creationId="{BC417109-BAD2-7746-AEAA-1D6CCFDCC4F2}"/>
          </ac:picMkLst>
        </pc:picChg>
        <pc:picChg chg="add del mod">
          <ac:chgData name="Shabnam Khan (2312156)" userId="41afb4b8-0dae-4c98-b805-1dfd8f5de32c" providerId="ADAL" clId="{08726AF4-9294-D445-8845-2F657C29F332}" dt="2026-03-01T13:10:30.367" v="12668"/>
          <ac:picMkLst>
            <pc:docMk/>
            <pc:sldMk cId="1999203023" sldId="257"/>
            <ac:picMk id="9" creationId="{CC0746AB-8046-4341-8900-AABA1E8B2DDA}"/>
          </ac:picMkLst>
        </pc:picChg>
        <pc:picChg chg="add mod">
          <ac:chgData name="Shabnam Khan (2312156)" userId="41afb4b8-0dae-4c98-b805-1dfd8f5de32c" providerId="ADAL" clId="{08726AF4-9294-D445-8845-2F657C29F332}" dt="2026-03-01T13:10:30.367" v="12668"/>
          <ac:picMkLst>
            <pc:docMk/>
            <pc:sldMk cId="1999203023" sldId="257"/>
            <ac:picMk id="11" creationId="{9321E656-3050-484D-A54F-1B3CF22A170D}"/>
          </ac:picMkLst>
        </pc:picChg>
        <pc:picChg chg="add mod">
          <ac:chgData name="Shabnam Khan (2312156)" userId="41afb4b8-0dae-4c98-b805-1dfd8f5de32c" providerId="ADAL" clId="{08726AF4-9294-D445-8845-2F657C29F332}" dt="2026-02-28T20:25:48.712" v="8515" actId="14100"/>
          <ac:picMkLst>
            <pc:docMk/>
            <pc:sldMk cId="1999203023" sldId="257"/>
            <ac:picMk id="1026" creationId="{5988DC84-2BF7-C64E-9CA5-31D128DEC871}"/>
          </ac:picMkLst>
        </pc:picChg>
      </pc:sldChg>
      <pc:sldChg chg="addSp delSp modSp new mod modTransition setBg modAnim modNotesTx">
        <pc:chgData name="Shabnam Khan (2312156)" userId="41afb4b8-0dae-4c98-b805-1dfd8f5de32c" providerId="ADAL" clId="{08726AF4-9294-D445-8845-2F657C29F332}" dt="2026-03-01T13:10:30.367" v="12668"/>
        <pc:sldMkLst>
          <pc:docMk/>
          <pc:sldMk cId="4243717003" sldId="258"/>
        </pc:sldMkLst>
        <pc:spChg chg="mod ord">
          <ac:chgData name="Shabnam Khan (2312156)" userId="41afb4b8-0dae-4c98-b805-1dfd8f5de32c" providerId="ADAL" clId="{08726AF4-9294-D445-8845-2F657C29F332}" dt="2026-02-27T18:24:59.919" v="5219" actId="26606"/>
          <ac:spMkLst>
            <pc:docMk/>
            <pc:sldMk cId="4243717003" sldId="258"/>
            <ac:spMk id="2" creationId="{7D006CB0-CA45-DA46-9687-1BCFDB944513}"/>
          </ac:spMkLst>
        </pc:spChg>
        <pc:spChg chg="add del">
          <ac:chgData name="Shabnam Khan (2312156)" userId="41afb4b8-0dae-4c98-b805-1dfd8f5de32c" providerId="ADAL" clId="{08726AF4-9294-D445-8845-2F657C29F332}" dt="2026-02-28T16:16:33.967" v="6465"/>
          <ac:spMkLst>
            <pc:docMk/>
            <pc:sldMk cId="4243717003" sldId="258"/>
            <ac:spMk id="3" creationId="{812EB60F-EEA4-A34C-9B2D-008E44606DF8}"/>
          </ac:spMkLst>
        </pc:spChg>
        <pc:spChg chg="add del mod">
          <ac:chgData name="Shabnam Khan (2312156)" userId="41afb4b8-0dae-4c98-b805-1dfd8f5de32c" providerId="ADAL" clId="{08726AF4-9294-D445-8845-2F657C29F332}" dt="2026-02-27T18:24:59.919" v="5219" actId="26606"/>
          <ac:spMkLst>
            <pc:docMk/>
            <pc:sldMk cId="4243717003" sldId="258"/>
            <ac:spMk id="3" creationId="{C47AD7A3-C054-BB4B-B2BB-AD3F7F3C2699}"/>
          </ac:spMkLst>
        </pc:spChg>
        <pc:spChg chg="add del mod">
          <ac:chgData name="Shabnam Khan (2312156)" userId="41afb4b8-0dae-4c98-b805-1dfd8f5de32c" providerId="ADAL" clId="{08726AF4-9294-D445-8845-2F657C29F332}" dt="2026-02-09T15:31:13.905" v="860"/>
          <ac:spMkLst>
            <pc:docMk/>
            <pc:sldMk cId="4243717003" sldId="258"/>
            <ac:spMk id="4" creationId="{1B6C57F0-6CC5-2B4B-8080-40E16141DC4C}"/>
          </ac:spMkLst>
        </pc:spChg>
        <pc:spChg chg="add del">
          <ac:chgData name="Shabnam Khan (2312156)" userId="41afb4b8-0dae-4c98-b805-1dfd8f5de32c" providerId="ADAL" clId="{08726AF4-9294-D445-8845-2F657C29F332}" dt="2026-02-28T16:16:33.967" v="6465"/>
          <ac:spMkLst>
            <pc:docMk/>
            <pc:sldMk cId="4243717003" sldId="258"/>
            <ac:spMk id="4" creationId="{83E97782-4461-9541-9F63-61211E56972C}"/>
          </ac:spMkLst>
        </pc:spChg>
        <pc:spChg chg="add del">
          <ac:chgData name="Shabnam Khan (2312156)" userId="41afb4b8-0dae-4c98-b805-1dfd8f5de32c" providerId="ADAL" clId="{08726AF4-9294-D445-8845-2F657C29F332}" dt="2026-02-28T16:16:33.967" v="6465"/>
          <ac:spMkLst>
            <pc:docMk/>
            <pc:sldMk cId="4243717003" sldId="258"/>
            <ac:spMk id="5" creationId="{2A7568C9-0C1A-0240-95D9-2EC4676C5F1D}"/>
          </ac:spMkLst>
        </pc:spChg>
        <pc:spChg chg="add del">
          <ac:chgData name="Shabnam Khan (2312156)" userId="41afb4b8-0dae-4c98-b805-1dfd8f5de32c" providerId="ADAL" clId="{08726AF4-9294-D445-8845-2F657C29F332}" dt="2026-02-28T16:16:33.967" v="6465"/>
          <ac:spMkLst>
            <pc:docMk/>
            <pc:sldMk cId="4243717003" sldId="258"/>
            <ac:spMk id="6" creationId="{5037FEF2-5874-3140-AFFD-1041C6BFB42C}"/>
          </ac:spMkLst>
        </pc:spChg>
        <pc:spChg chg="add del">
          <ac:chgData name="Shabnam Khan (2312156)" userId="41afb4b8-0dae-4c98-b805-1dfd8f5de32c" providerId="ADAL" clId="{08726AF4-9294-D445-8845-2F657C29F332}" dt="2026-02-27T18:24:59.919" v="5219" actId="26606"/>
          <ac:spMkLst>
            <pc:docMk/>
            <pc:sldMk cId="4243717003" sldId="258"/>
            <ac:spMk id="8" creationId="{245A9F99-D9B1-4094-A2E2-B90AC1DB7B9C}"/>
          </ac:spMkLst>
        </pc:spChg>
        <pc:spChg chg="add del">
          <ac:chgData name="Shabnam Khan (2312156)" userId="41afb4b8-0dae-4c98-b805-1dfd8f5de32c" providerId="ADAL" clId="{08726AF4-9294-D445-8845-2F657C29F332}" dt="2026-02-28T16:16:33.967" v="6465"/>
          <ac:spMkLst>
            <pc:docMk/>
            <pc:sldMk cId="4243717003" sldId="258"/>
            <ac:spMk id="8" creationId="{4D94E4CF-76AA-7F41-98B6-D801CCC029E8}"/>
          </ac:spMkLst>
        </pc:spChg>
        <pc:spChg chg="add del">
          <ac:chgData name="Shabnam Khan (2312156)" userId="41afb4b8-0dae-4c98-b805-1dfd8f5de32c" providerId="ADAL" clId="{08726AF4-9294-D445-8845-2F657C29F332}" dt="2026-02-28T16:16:33.967" v="6465"/>
          <ac:spMkLst>
            <pc:docMk/>
            <pc:sldMk cId="4243717003" sldId="258"/>
            <ac:spMk id="9" creationId="{1B9BEF41-B7CA-9F49-9996-39C08AFD4FB3}"/>
          </ac:spMkLst>
        </pc:spChg>
        <pc:spChg chg="add del">
          <ac:chgData name="Shabnam Khan (2312156)" userId="41afb4b8-0dae-4c98-b805-1dfd8f5de32c" providerId="ADAL" clId="{08726AF4-9294-D445-8845-2F657C29F332}" dt="2026-02-09T15:28:56.950" v="843" actId="26606"/>
          <ac:spMkLst>
            <pc:docMk/>
            <pc:sldMk cId="4243717003" sldId="258"/>
            <ac:spMk id="9" creationId="{3ECBE1F1-D69B-4AFA-ABD5-8E41720EF6DE}"/>
          </ac:spMkLst>
        </pc:spChg>
        <pc:spChg chg="add del">
          <ac:chgData name="Shabnam Khan (2312156)" userId="41afb4b8-0dae-4c98-b805-1dfd8f5de32c" providerId="ADAL" clId="{08726AF4-9294-D445-8845-2F657C29F332}" dt="2026-02-28T16:16:33.967" v="6465"/>
          <ac:spMkLst>
            <pc:docMk/>
            <pc:sldMk cId="4243717003" sldId="258"/>
            <ac:spMk id="10" creationId="{38239A36-B838-2540-9391-3974ADBB397F}"/>
          </ac:spMkLst>
        </pc:spChg>
        <pc:spChg chg="add del">
          <ac:chgData name="Shabnam Khan (2312156)" userId="41afb4b8-0dae-4c98-b805-1dfd8f5de32c" providerId="ADAL" clId="{08726AF4-9294-D445-8845-2F657C29F332}" dt="2026-02-09T15:29:00.092" v="847" actId="26606"/>
          <ac:spMkLst>
            <pc:docMk/>
            <pc:sldMk cId="4243717003" sldId="258"/>
            <ac:spMk id="10" creationId="{B50AB553-2A96-4A92-96F2-93548E096954}"/>
          </ac:spMkLst>
        </pc:spChg>
        <pc:spChg chg="add del">
          <ac:chgData name="Shabnam Khan (2312156)" userId="41afb4b8-0dae-4c98-b805-1dfd8f5de32c" providerId="ADAL" clId="{08726AF4-9294-D445-8845-2F657C29F332}" dt="2026-02-09T15:28:56.950" v="843" actId="26606"/>
          <ac:spMkLst>
            <pc:docMk/>
            <pc:sldMk cId="4243717003" sldId="258"/>
            <ac:spMk id="11" creationId="{603A6265-E10C-4B85-9C20-E75FCAF9CC63}"/>
          </ac:spMkLst>
        </pc:spChg>
        <pc:spChg chg="add del">
          <ac:chgData name="Shabnam Khan (2312156)" userId="41afb4b8-0dae-4c98-b805-1dfd8f5de32c" providerId="ADAL" clId="{08726AF4-9294-D445-8845-2F657C29F332}" dt="2026-02-28T16:16:33.967" v="6465"/>
          <ac:spMkLst>
            <pc:docMk/>
            <pc:sldMk cId="4243717003" sldId="258"/>
            <ac:spMk id="11" creationId="{63AB2BB8-ED9A-E747-975C-4CAFE0FD2C85}"/>
          </ac:spMkLst>
        </pc:spChg>
        <pc:spChg chg="add del">
          <ac:chgData name="Shabnam Khan (2312156)" userId="41afb4b8-0dae-4c98-b805-1dfd8f5de32c" providerId="ADAL" clId="{08726AF4-9294-D445-8845-2F657C29F332}" dt="2026-02-27T18:24:59.919" v="5219" actId="26606"/>
          <ac:spMkLst>
            <pc:docMk/>
            <pc:sldMk cId="4243717003" sldId="258"/>
            <ac:spMk id="12" creationId="{B7FAF607-473A-4A43-A23D-BBFF5C4117BB}"/>
          </ac:spMkLst>
        </pc:spChg>
        <pc:spChg chg="add del">
          <ac:chgData name="Shabnam Khan (2312156)" userId="41afb4b8-0dae-4c98-b805-1dfd8f5de32c" providerId="ADAL" clId="{08726AF4-9294-D445-8845-2F657C29F332}" dt="2026-02-28T16:16:33.967" v="6465"/>
          <ac:spMkLst>
            <pc:docMk/>
            <pc:sldMk cId="4243717003" sldId="258"/>
            <ac:spMk id="12" creationId="{E2C8C3FE-C8AE-B64C-96F2-C926FD5BB651}"/>
          </ac:spMkLst>
        </pc:spChg>
        <pc:spChg chg="add del">
          <ac:chgData name="Shabnam Khan (2312156)" userId="41afb4b8-0dae-4c98-b805-1dfd8f5de32c" providerId="ADAL" clId="{08726AF4-9294-D445-8845-2F657C29F332}" dt="2026-02-09T15:28:59.035" v="845" actId="26606"/>
          <ac:spMkLst>
            <pc:docMk/>
            <pc:sldMk cId="4243717003" sldId="258"/>
            <ac:spMk id="13" creationId="{79BB35BC-D5C2-4C8B-A22A-A71E6191913B}"/>
          </ac:spMkLst>
        </pc:spChg>
        <pc:spChg chg="add del">
          <ac:chgData name="Shabnam Khan (2312156)" userId="41afb4b8-0dae-4c98-b805-1dfd8f5de32c" providerId="ADAL" clId="{08726AF4-9294-D445-8845-2F657C29F332}" dt="2026-02-28T16:16:33.967" v="6465"/>
          <ac:spMkLst>
            <pc:docMk/>
            <pc:sldMk cId="4243717003" sldId="258"/>
            <ac:spMk id="13" creationId="{7C6AAF27-2A87-374C-8303-1BCB03BEB5EC}"/>
          </ac:spMkLst>
        </pc:spChg>
        <pc:spChg chg="add del">
          <ac:chgData name="Shabnam Khan (2312156)" userId="41afb4b8-0dae-4c98-b805-1dfd8f5de32c" providerId="ADAL" clId="{08726AF4-9294-D445-8845-2F657C29F332}" dt="2026-02-28T16:16:33.967" v="6465"/>
          <ac:spMkLst>
            <pc:docMk/>
            <pc:sldMk cId="4243717003" sldId="258"/>
            <ac:spMk id="14" creationId="{13A84292-28A6-CA4E-B3DC-E50BFCC4E311}"/>
          </ac:spMkLst>
        </pc:spChg>
        <pc:spChg chg="add del">
          <ac:chgData name="Shabnam Khan (2312156)" userId="41afb4b8-0dae-4c98-b805-1dfd8f5de32c" providerId="ADAL" clId="{08726AF4-9294-D445-8845-2F657C29F332}" dt="2026-02-09T15:29:19.519" v="849" actId="26606"/>
          <ac:spMkLst>
            <pc:docMk/>
            <pc:sldMk cId="4243717003" sldId="258"/>
            <ac:spMk id="15" creationId="{063BBA22-50EA-4C4D-BE05-F1CE4E63AA56}"/>
          </ac:spMkLst>
        </pc:spChg>
        <pc:spChg chg="add del">
          <ac:chgData name="Shabnam Khan (2312156)" userId="41afb4b8-0dae-4c98-b805-1dfd8f5de32c" providerId="ADAL" clId="{08726AF4-9294-D445-8845-2F657C29F332}" dt="2026-02-28T16:16:33.967" v="6465"/>
          <ac:spMkLst>
            <pc:docMk/>
            <pc:sldMk cId="4243717003" sldId="258"/>
            <ac:spMk id="15" creationId="{93B72471-4334-BA42-8D59-D3DA29AE7B26}"/>
          </ac:spMkLst>
        </pc:spChg>
        <pc:spChg chg="add del">
          <ac:chgData name="Shabnam Khan (2312156)" userId="41afb4b8-0dae-4c98-b805-1dfd8f5de32c" providerId="ADAL" clId="{08726AF4-9294-D445-8845-2F657C29F332}" dt="2026-02-28T16:16:33.967" v="6465"/>
          <ac:spMkLst>
            <pc:docMk/>
            <pc:sldMk cId="4243717003" sldId="258"/>
            <ac:spMk id="16" creationId="{BD745C2D-DCC1-7247-8E05-E153F216A518}"/>
          </ac:spMkLst>
        </pc:spChg>
        <pc:spChg chg="add del">
          <ac:chgData name="Shabnam Khan (2312156)" userId="41afb4b8-0dae-4c98-b805-1dfd8f5de32c" providerId="ADAL" clId="{08726AF4-9294-D445-8845-2F657C29F332}" dt="2026-02-28T16:16:33.967" v="6465"/>
          <ac:spMkLst>
            <pc:docMk/>
            <pc:sldMk cId="4243717003" sldId="258"/>
            <ac:spMk id="17" creationId="{1EB58483-FC96-8948-8CCD-488AC74C3AF4}"/>
          </ac:spMkLst>
        </pc:spChg>
        <pc:spChg chg="add del">
          <ac:chgData name="Shabnam Khan (2312156)" userId="41afb4b8-0dae-4c98-b805-1dfd8f5de32c" providerId="ADAL" clId="{08726AF4-9294-D445-8845-2F657C29F332}" dt="2026-02-09T15:29:19.519" v="849" actId="26606"/>
          <ac:spMkLst>
            <pc:docMk/>
            <pc:sldMk cId="4243717003" sldId="258"/>
            <ac:spMk id="18" creationId="{BACC6370-2D7E-4714-9D71-7542949D7D5D}"/>
          </ac:spMkLst>
        </pc:spChg>
        <pc:spChg chg="add del">
          <ac:chgData name="Shabnam Khan (2312156)" userId="41afb4b8-0dae-4c98-b805-1dfd8f5de32c" providerId="ADAL" clId="{08726AF4-9294-D445-8845-2F657C29F332}" dt="2026-02-28T16:16:33.967" v="6465"/>
          <ac:spMkLst>
            <pc:docMk/>
            <pc:sldMk cId="4243717003" sldId="258"/>
            <ac:spMk id="18" creationId="{CFEE4310-73D7-8D4C-8CFB-AF1F111B9075}"/>
          </ac:spMkLst>
        </pc:spChg>
        <pc:spChg chg="add del">
          <ac:chgData name="Shabnam Khan (2312156)" userId="41afb4b8-0dae-4c98-b805-1dfd8f5de32c" providerId="ADAL" clId="{08726AF4-9294-D445-8845-2F657C29F332}" dt="2026-02-28T16:16:33.967" v="6465"/>
          <ac:spMkLst>
            <pc:docMk/>
            <pc:sldMk cId="4243717003" sldId="258"/>
            <ac:spMk id="19" creationId="{C83089A0-8725-1D47-B38C-EA09B745BEE3}"/>
          </ac:spMkLst>
        </pc:spChg>
        <pc:spChg chg="add del">
          <ac:chgData name="Shabnam Khan (2312156)" userId="41afb4b8-0dae-4c98-b805-1dfd8f5de32c" providerId="ADAL" clId="{08726AF4-9294-D445-8845-2F657C29F332}" dt="2026-02-09T15:29:19.519" v="849" actId="26606"/>
          <ac:spMkLst>
            <pc:docMk/>
            <pc:sldMk cId="4243717003" sldId="258"/>
            <ac:spMk id="19" creationId="{F68B3F68-107C-434F-AA38-110D5EA91B85}"/>
          </ac:spMkLst>
        </pc:spChg>
        <pc:spChg chg="add del">
          <ac:chgData name="Shabnam Khan (2312156)" userId="41afb4b8-0dae-4c98-b805-1dfd8f5de32c" providerId="ADAL" clId="{08726AF4-9294-D445-8845-2F657C29F332}" dt="2026-02-28T16:16:33.967" v="6465"/>
          <ac:spMkLst>
            <pc:docMk/>
            <pc:sldMk cId="4243717003" sldId="258"/>
            <ac:spMk id="20" creationId="{864FA7B5-795E-8D4B-A78C-A930039AA6A4}"/>
          </ac:spMkLst>
        </pc:spChg>
        <pc:spChg chg="add del">
          <ac:chgData name="Shabnam Khan (2312156)" userId="41afb4b8-0dae-4c98-b805-1dfd8f5de32c" providerId="ADAL" clId="{08726AF4-9294-D445-8845-2F657C29F332}" dt="2026-02-09T15:29:19.519" v="849" actId="26606"/>
          <ac:spMkLst>
            <pc:docMk/>
            <pc:sldMk cId="4243717003" sldId="258"/>
            <ac:spMk id="20" creationId="{AAD0DBB9-1A4B-4391-81D4-CB19F9AB918A}"/>
          </ac:spMkLst>
        </pc:spChg>
        <pc:spChg chg="add del">
          <ac:chgData name="Shabnam Khan (2312156)" userId="41afb4b8-0dae-4c98-b805-1dfd8f5de32c" providerId="ADAL" clId="{08726AF4-9294-D445-8845-2F657C29F332}" dt="2026-02-28T16:16:33.967" v="6465"/>
          <ac:spMkLst>
            <pc:docMk/>
            <pc:sldMk cId="4243717003" sldId="258"/>
            <ac:spMk id="21" creationId="{AE84DC19-541F-DB4E-8F53-C428D4A02A27}"/>
          </ac:spMkLst>
        </pc:spChg>
        <pc:spChg chg="add del">
          <ac:chgData name="Shabnam Khan (2312156)" userId="41afb4b8-0dae-4c98-b805-1dfd8f5de32c" providerId="ADAL" clId="{08726AF4-9294-D445-8845-2F657C29F332}" dt="2026-02-28T16:16:33.967" v="6465"/>
          <ac:spMkLst>
            <pc:docMk/>
            <pc:sldMk cId="4243717003" sldId="258"/>
            <ac:spMk id="22" creationId="{9E0BFA51-CAF7-2947-B385-B265400A6AAD}"/>
          </ac:spMkLst>
        </pc:spChg>
        <pc:spChg chg="add del">
          <ac:chgData name="Shabnam Khan (2312156)" userId="41afb4b8-0dae-4c98-b805-1dfd8f5de32c" providerId="ADAL" clId="{08726AF4-9294-D445-8845-2F657C29F332}" dt="2026-02-28T16:16:33.967" v="6465"/>
          <ac:spMkLst>
            <pc:docMk/>
            <pc:sldMk cId="4243717003" sldId="258"/>
            <ac:spMk id="23" creationId="{97B3C2BC-E04A-6B40-B822-D2808C193A0F}"/>
          </ac:spMkLst>
        </pc:spChg>
        <pc:spChg chg="add del">
          <ac:chgData name="Shabnam Khan (2312156)" userId="41afb4b8-0dae-4c98-b805-1dfd8f5de32c" providerId="ADAL" clId="{08726AF4-9294-D445-8845-2F657C29F332}" dt="2026-02-28T16:16:33.967" v="6465"/>
          <ac:spMkLst>
            <pc:docMk/>
            <pc:sldMk cId="4243717003" sldId="258"/>
            <ac:spMk id="24" creationId="{199F2C99-4FE3-6E4D-AC79-0E5A94FA884C}"/>
          </ac:spMkLst>
        </pc:spChg>
        <pc:spChg chg="add del">
          <ac:chgData name="Shabnam Khan (2312156)" userId="41afb4b8-0dae-4c98-b805-1dfd8f5de32c" providerId="ADAL" clId="{08726AF4-9294-D445-8845-2F657C29F332}" dt="2026-02-28T16:16:33.967" v="6465"/>
          <ac:spMkLst>
            <pc:docMk/>
            <pc:sldMk cId="4243717003" sldId="258"/>
            <ac:spMk id="25" creationId="{EA3E8440-819D-3144-BDFF-901A0951E221}"/>
          </ac:spMkLst>
        </pc:spChg>
        <pc:spChg chg="add del">
          <ac:chgData name="Shabnam Khan (2312156)" userId="41afb4b8-0dae-4c98-b805-1dfd8f5de32c" providerId="ADAL" clId="{08726AF4-9294-D445-8845-2F657C29F332}" dt="2026-02-28T16:16:33.967" v="6465"/>
          <ac:spMkLst>
            <pc:docMk/>
            <pc:sldMk cId="4243717003" sldId="258"/>
            <ac:spMk id="26" creationId="{5997B60B-AC77-E349-A201-6E064368A0FB}"/>
          </ac:spMkLst>
        </pc:spChg>
        <pc:spChg chg="add del">
          <ac:chgData name="Shabnam Khan (2312156)" userId="41afb4b8-0dae-4c98-b805-1dfd8f5de32c" providerId="ADAL" clId="{08726AF4-9294-D445-8845-2F657C29F332}" dt="2026-02-28T16:16:33.967" v="6465"/>
          <ac:spMkLst>
            <pc:docMk/>
            <pc:sldMk cId="4243717003" sldId="258"/>
            <ac:spMk id="27" creationId="{3A5E7596-82BC-FA40-A04C-EC383935FCA5}"/>
          </ac:spMkLst>
        </pc:spChg>
        <pc:spChg chg="add del">
          <ac:chgData name="Shabnam Khan (2312156)" userId="41afb4b8-0dae-4c98-b805-1dfd8f5de32c" providerId="ADAL" clId="{08726AF4-9294-D445-8845-2F657C29F332}" dt="2026-02-28T16:16:33.967" v="6465"/>
          <ac:spMkLst>
            <pc:docMk/>
            <pc:sldMk cId="4243717003" sldId="258"/>
            <ac:spMk id="28" creationId="{54972C6E-18F9-E446-92C7-42719BC41A36}"/>
          </ac:spMkLst>
        </pc:spChg>
        <pc:spChg chg="add del">
          <ac:chgData name="Shabnam Khan (2312156)" userId="41afb4b8-0dae-4c98-b805-1dfd8f5de32c" providerId="ADAL" clId="{08726AF4-9294-D445-8845-2F657C29F332}" dt="2026-02-27T18:24:08.038" v="5204" actId="26606"/>
          <ac:spMkLst>
            <pc:docMk/>
            <pc:sldMk cId="4243717003" sldId="258"/>
            <ac:spMk id="29" creationId="{5D13CC36-B950-4F02-9BAF-9A7EB267398C}"/>
          </ac:spMkLst>
        </pc:spChg>
        <pc:spChg chg="add del">
          <ac:chgData name="Shabnam Khan (2312156)" userId="41afb4b8-0dae-4c98-b805-1dfd8f5de32c" providerId="ADAL" clId="{08726AF4-9294-D445-8845-2F657C29F332}" dt="2026-02-28T16:16:33.967" v="6465"/>
          <ac:spMkLst>
            <pc:docMk/>
            <pc:sldMk cId="4243717003" sldId="258"/>
            <ac:spMk id="29" creationId="{ABF453EC-C209-CB48-BD7D-B1F4E5D49F2D}"/>
          </ac:spMkLst>
        </pc:spChg>
        <pc:spChg chg="add">
          <ac:chgData name="Shabnam Khan (2312156)" userId="41afb4b8-0dae-4c98-b805-1dfd8f5de32c" providerId="ADAL" clId="{08726AF4-9294-D445-8845-2F657C29F332}" dt="2026-02-27T18:24:59.919" v="5219" actId="26606"/>
          <ac:spMkLst>
            <pc:docMk/>
            <pc:sldMk cId="4243717003" sldId="258"/>
            <ac:spMk id="30" creationId="{1CD81A2A-6ED4-4EF4-A14C-912D31E14800}"/>
          </ac:spMkLst>
        </pc:spChg>
        <pc:spChg chg="add del">
          <ac:chgData name="Shabnam Khan (2312156)" userId="41afb4b8-0dae-4c98-b805-1dfd8f5de32c" providerId="ADAL" clId="{08726AF4-9294-D445-8845-2F657C29F332}" dt="2026-02-27T18:24:08.038" v="5204" actId="26606"/>
          <ac:spMkLst>
            <pc:docMk/>
            <pc:sldMk cId="4243717003" sldId="258"/>
            <ac:spMk id="31" creationId="{4F2E2428-58BA-458D-AA54-05502E63F32F}"/>
          </ac:spMkLst>
        </pc:spChg>
        <pc:spChg chg="add del">
          <ac:chgData name="Shabnam Khan (2312156)" userId="41afb4b8-0dae-4c98-b805-1dfd8f5de32c" providerId="ADAL" clId="{08726AF4-9294-D445-8845-2F657C29F332}" dt="2026-02-28T16:16:33.967" v="6465"/>
          <ac:spMkLst>
            <pc:docMk/>
            <pc:sldMk cId="4243717003" sldId="258"/>
            <ac:spMk id="31" creationId="{DE6445C1-BC69-3046-8F35-A3FF51E65A38}"/>
          </ac:spMkLst>
        </pc:spChg>
        <pc:spChg chg="add">
          <ac:chgData name="Shabnam Khan (2312156)" userId="41afb4b8-0dae-4c98-b805-1dfd8f5de32c" providerId="ADAL" clId="{08726AF4-9294-D445-8845-2F657C29F332}" dt="2026-02-27T18:24:59.919" v="5219" actId="26606"/>
          <ac:spMkLst>
            <pc:docMk/>
            <pc:sldMk cId="4243717003" sldId="258"/>
            <ac:spMk id="32" creationId="{1661932C-CA15-4E17-B115-FAE7CBEE4789}"/>
          </ac:spMkLst>
        </pc:spChg>
        <pc:spChg chg="add del">
          <ac:chgData name="Shabnam Khan (2312156)" userId="41afb4b8-0dae-4c98-b805-1dfd8f5de32c" providerId="ADAL" clId="{08726AF4-9294-D445-8845-2F657C29F332}" dt="2026-02-28T16:16:33.967" v="6465"/>
          <ac:spMkLst>
            <pc:docMk/>
            <pc:sldMk cId="4243717003" sldId="258"/>
            <ac:spMk id="33" creationId="{3C4FE12C-ED24-D645-8CBA-C1C70A123F86}"/>
          </ac:spMkLst>
        </pc:spChg>
        <pc:spChg chg="add del">
          <ac:chgData name="Shabnam Khan (2312156)" userId="41afb4b8-0dae-4c98-b805-1dfd8f5de32c" providerId="ADAL" clId="{08726AF4-9294-D445-8845-2F657C29F332}" dt="2026-02-27T18:24:09.400" v="5206" actId="26606"/>
          <ac:spMkLst>
            <pc:docMk/>
            <pc:sldMk cId="4243717003" sldId="258"/>
            <ac:spMk id="33" creationId="{A9E881A4-A468-403A-9941-F8FFD5C68144}"/>
          </ac:spMkLst>
        </pc:spChg>
        <pc:spChg chg="add del">
          <ac:chgData name="Shabnam Khan (2312156)" userId="41afb4b8-0dae-4c98-b805-1dfd8f5de32c" providerId="ADAL" clId="{08726AF4-9294-D445-8845-2F657C29F332}" dt="2026-02-27T18:24:09.400" v="5206" actId="26606"/>
          <ac:spMkLst>
            <pc:docMk/>
            <pc:sldMk cId="4243717003" sldId="258"/>
            <ac:spMk id="34" creationId="{6F168544-607B-491A-8601-3087D0FCE1DD}"/>
          </ac:spMkLst>
        </pc:spChg>
        <pc:spChg chg="add del">
          <ac:chgData name="Shabnam Khan (2312156)" userId="41afb4b8-0dae-4c98-b805-1dfd8f5de32c" providerId="ADAL" clId="{08726AF4-9294-D445-8845-2F657C29F332}" dt="2026-02-28T16:16:33.967" v="6465"/>
          <ac:spMkLst>
            <pc:docMk/>
            <pc:sldMk cId="4243717003" sldId="258"/>
            <ac:spMk id="34" creationId="{7780E6CB-80D6-9A4E-B690-F8B5CD5A1378}"/>
          </ac:spMkLst>
        </pc:spChg>
        <pc:spChg chg="add del">
          <ac:chgData name="Shabnam Khan (2312156)" userId="41afb4b8-0dae-4c98-b805-1dfd8f5de32c" providerId="ADAL" clId="{08726AF4-9294-D445-8845-2F657C29F332}" dt="2026-02-28T16:16:33.967" v="6465"/>
          <ac:spMkLst>
            <pc:docMk/>
            <pc:sldMk cId="4243717003" sldId="258"/>
            <ac:spMk id="35" creationId="{8F2846D7-4616-D542-A6CE-B17FA9CD8E10}"/>
          </ac:spMkLst>
        </pc:spChg>
        <pc:spChg chg="add del">
          <ac:chgData name="Shabnam Khan (2312156)" userId="41afb4b8-0dae-4c98-b805-1dfd8f5de32c" providerId="ADAL" clId="{08726AF4-9294-D445-8845-2F657C29F332}" dt="2026-02-27T18:24:32.229" v="5210" actId="26606"/>
          <ac:spMkLst>
            <pc:docMk/>
            <pc:sldMk cId="4243717003" sldId="258"/>
            <ac:spMk id="35" creationId="{DABE3E45-88CF-45D8-8D40-C773324D93F6}"/>
          </ac:spMkLst>
        </pc:spChg>
        <pc:spChg chg="add del">
          <ac:chgData name="Shabnam Khan (2312156)" userId="41afb4b8-0dae-4c98-b805-1dfd8f5de32c" providerId="ADAL" clId="{08726AF4-9294-D445-8845-2F657C29F332}" dt="2026-02-27T18:24:15.750" v="5208" actId="26606"/>
          <ac:spMkLst>
            <pc:docMk/>
            <pc:sldMk cId="4243717003" sldId="258"/>
            <ac:spMk id="36" creationId="{5D13CC36-B950-4F02-9BAF-9A7EB267398C}"/>
          </ac:spMkLst>
        </pc:spChg>
        <pc:spChg chg="add del">
          <ac:chgData name="Shabnam Khan (2312156)" userId="41afb4b8-0dae-4c98-b805-1dfd8f5de32c" providerId="ADAL" clId="{08726AF4-9294-D445-8845-2F657C29F332}" dt="2026-02-28T16:16:33.967" v="6465"/>
          <ac:spMkLst>
            <pc:docMk/>
            <pc:sldMk cId="4243717003" sldId="258"/>
            <ac:spMk id="36" creationId="{5DAEBBE4-A478-9845-9817-424D38A0340D}"/>
          </ac:spMkLst>
        </pc:spChg>
        <pc:spChg chg="add del">
          <ac:chgData name="Shabnam Khan (2312156)" userId="41afb4b8-0dae-4c98-b805-1dfd8f5de32c" providerId="ADAL" clId="{08726AF4-9294-D445-8845-2F657C29F332}" dt="2026-02-27T18:24:15.750" v="5208" actId="26606"/>
          <ac:spMkLst>
            <pc:docMk/>
            <pc:sldMk cId="4243717003" sldId="258"/>
            <ac:spMk id="37" creationId="{4F2E2428-58BA-458D-AA54-05502E63F32F}"/>
          </ac:spMkLst>
        </pc:spChg>
        <pc:spChg chg="add del">
          <ac:chgData name="Shabnam Khan (2312156)" userId="41afb4b8-0dae-4c98-b805-1dfd8f5de32c" providerId="ADAL" clId="{08726AF4-9294-D445-8845-2F657C29F332}" dt="2026-02-28T16:16:33.967" v="6465"/>
          <ac:spMkLst>
            <pc:docMk/>
            <pc:sldMk cId="4243717003" sldId="258"/>
            <ac:spMk id="37" creationId="{80A28BA4-885D-6D4E-8D3B-60243B783517}"/>
          </ac:spMkLst>
        </pc:spChg>
        <pc:spChg chg="add mod">
          <ac:chgData name="Shabnam Khan (2312156)" userId="41afb4b8-0dae-4c98-b805-1dfd8f5de32c" providerId="ADAL" clId="{08726AF4-9294-D445-8845-2F657C29F332}" dt="2026-02-28T20:14:53.802" v="8463" actId="12"/>
          <ac:spMkLst>
            <pc:docMk/>
            <pc:sldMk cId="4243717003" sldId="258"/>
            <ac:spMk id="38" creationId="{C47AD7A3-C054-BB4B-B2BB-AD3F7F3C2699}"/>
          </ac:spMkLst>
        </pc:spChg>
        <pc:spChg chg="add del">
          <ac:chgData name="Shabnam Khan (2312156)" userId="41afb4b8-0dae-4c98-b805-1dfd8f5de32c" providerId="ADAL" clId="{08726AF4-9294-D445-8845-2F657C29F332}" dt="2026-02-28T16:16:33.967" v="6465"/>
          <ac:spMkLst>
            <pc:docMk/>
            <pc:sldMk cId="4243717003" sldId="258"/>
            <ac:spMk id="39" creationId="{5E30B545-AF16-8746-8C0E-51408B339213}"/>
          </ac:spMkLst>
        </pc:spChg>
        <pc:spChg chg="add del">
          <ac:chgData name="Shabnam Khan (2312156)" userId="41afb4b8-0dae-4c98-b805-1dfd8f5de32c" providerId="ADAL" clId="{08726AF4-9294-D445-8845-2F657C29F332}" dt="2026-02-27T18:24:32.229" v="5210" actId="26606"/>
          <ac:spMkLst>
            <pc:docMk/>
            <pc:sldMk cId="4243717003" sldId="258"/>
            <ac:spMk id="39" creationId="{B91ECDA9-56DC-4270-8F33-01C5637B8CEB}"/>
          </ac:spMkLst>
        </pc:spChg>
        <pc:spChg chg="add del">
          <ac:chgData name="Shabnam Khan (2312156)" userId="41afb4b8-0dae-4c98-b805-1dfd8f5de32c" providerId="ADAL" clId="{08726AF4-9294-D445-8845-2F657C29F332}" dt="2026-02-27T18:24:32.229" v="5210" actId="26606"/>
          <ac:spMkLst>
            <pc:docMk/>
            <pc:sldMk cId="4243717003" sldId="258"/>
            <ac:spMk id="40" creationId="{1CD81A2A-6ED4-4EF4-A14C-912D31E14800}"/>
          </ac:spMkLst>
        </pc:spChg>
        <pc:spChg chg="add del">
          <ac:chgData name="Shabnam Khan (2312156)" userId="41afb4b8-0dae-4c98-b805-1dfd8f5de32c" providerId="ADAL" clId="{08726AF4-9294-D445-8845-2F657C29F332}" dt="2026-02-28T16:16:33.967" v="6465"/>
          <ac:spMkLst>
            <pc:docMk/>
            <pc:sldMk cId="4243717003" sldId="258"/>
            <ac:spMk id="40" creationId="{9FF3DB1E-8ED0-A24C-BDB4-96088D38C07E}"/>
          </ac:spMkLst>
        </pc:spChg>
        <pc:spChg chg="add del">
          <ac:chgData name="Shabnam Khan (2312156)" userId="41afb4b8-0dae-4c98-b805-1dfd8f5de32c" providerId="ADAL" clId="{08726AF4-9294-D445-8845-2F657C29F332}" dt="2026-02-27T18:24:32.229" v="5210" actId="26606"/>
          <ac:spMkLst>
            <pc:docMk/>
            <pc:sldMk cId="4243717003" sldId="258"/>
            <ac:spMk id="41" creationId="{75F47824-961D-465D-84F9-EAE11BC6173B}"/>
          </ac:spMkLst>
        </pc:spChg>
        <pc:spChg chg="add del">
          <ac:chgData name="Shabnam Khan (2312156)" userId="41afb4b8-0dae-4c98-b805-1dfd8f5de32c" providerId="ADAL" clId="{08726AF4-9294-D445-8845-2F657C29F332}" dt="2026-02-28T16:16:33.967" v="6465"/>
          <ac:spMkLst>
            <pc:docMk/>
            <pc:sldMk cId="4243717003" sldId="258"/>
            <ac:spMk id="41" creationId="{FE5A1E5B-2B1B-314C-92CC-60C4BA7B27ED}"/>
          </ac:spMkLst>
        </pc:spChg>
        <pc:spChg chg="add del">
          <ac:chgData name="Shabnam Khan (2312156)" userId="41afb4b8-0dae-4c98-b805-1dfd8f5de32c" providerId="ADAL" clId="{08726AF4-9294-D445-8845-2F657C29F332}" dt="2026-02-27T18:24:32.229" v="5210" actId="26606"/>
          <ac:spMkLst>
            <pc:docMk/>
            <pc:sldMk cId="4243717003" sldId="258"/>
            <ac:spMk id="42" creationId="{1661932C-CA15-4E17-B115-FAE7CBEE4789}"/>
          </ac:spMkLst>
        </pc:spChg>
        <pc:spChg chg="add del">
          <ac:chgData name="Shabnam Khan (2312156)" userId="41afb4b8-0dae-4c98-b805-1dfd8f5de32c" providerId="ADAL" clId="{08726AF4-9294-D445-8845-2F657C29F332}" dt="2026-02-28T16:16:33.967" v="6465"/>
          <ac:spMkLst>
            <pc:docMk/>
            <pc:sldMk cId="4243717003" sldId="258"/>
            <ac:spMk id="42" creationId="{64FE6314-F14F-8348-B4BE-047E3CA72EB1}"/>
          </ac:spMkLst>
        </pc:spChg>
        <pc:spChg chg="add del">
          <ac:chgData name="Shabnam Khan (2312156)" userId="41afb4b8-0dae-4c98-b805-1dfd8f5de32c" providerId="ADAL" clId="{08726AF4-9294-D445-8845-2F657C29F332}" dt="2026-02-28T16:16:33.967" v="6465"/>
          <ac:spMkLst>
            <pc:docMk/>
            <pc:sldMk cId="4243717003" sldId="258"/>
            <ac:spMk id="43" creationId="{8DE7EAF3-5AA6-AE44-BBD4-4B22EFDFACC6}"/>
          </ac:spMkLst>
        </pc:spChg>
        <pc:spChg chg="add del">
          <ac:chgData name="Shabnam Khan (2312156)" userId="41afb4b8-0dae-4c98-b805-1dfd8f5de32c" providerId="ADAL" clId="{08726AF4-9294-D445-8845-2F657C29F332}" dt="2026-02-27T18:24:32.229" v="5210" actId="26606"/>
          <ac:spMkLst>
            <pc:docMk/>
            <pc:sldMk cId="4243717003" sldId="258"/>
            <ac:spMk id="43" creationId="{FEC9DA3E-C1D7-472D-B7C0-F71AE41FBA23}"/>
          </ac:spMkLst>
        </pc:spChg>
        <pc:spChg chg="add del">
          <ac:chgData name="Shabnam Khan (2312156)" userId="41afb4b8-0dae-4c98-b805-1dfd8f5de32c" providerId="ADAL" clId="{08726AF4-9294-D445-8845-2F657C29F332}" dt="2026-02-28T16:16:33.967" v="6465"/>
          <ac:spMkLst>
            <pc:docMk/>
            <pc:sldMk cId="4243717003" sldId="258"/>
            <ac:spMk id="44" creationId="{4CE64A39-9879-BD40-891E-142AC07CC677}"/>
          </ac:spMkLst>
        </pc:spChg>
        <pc:spChg chg="add del">
          <ac:chgData name="Shabnam Khan (2312156)" userId="41afb4b8-0dae-4c98-b805-1dfd8f5de32c" providerId="ADAL" clId="{08726AF4-9294-D445-8845-2F657C29F332}" dt="2026-02-27T18:24:32.229" v="5210" actId="26606"/>
          <ac:spMkLst>
            <pc:docMk/>
            <pc:sldMk cId="4243717003" sldId="258"/>
            <ac:spMk id="44" creationId="{8590ADD5-9383-4D3D-9047-3DA2593CCB5D}"/>
          </ac:spMkLst>
        </pc:spChg>
        <pc:spChg chg="add del">
          <ac:chgData name="Shabnam Khan (2312156)" userId="41afb4b8-0dae-4c98-b805-1dfd8f5de32c" providerId="ADAL" clId="{08726AF4-9294-D445-8845-2F657C29F332}" dt="2026-02-28T16:16:33.967" v="6465"/>
          <ac:spMkLst>
            <pc:docMk/>
            <pc:sldMk cId="4243717003" sldId="258"/>
            <ac:spMk id="45" creationId="{129FEC80-1898-AF43-AF79-639A263DB784}"/>
          </ac:spMkLst>
        </pc:spChg>
        <pc:spChg chg="add">
          <ac:chgData name="Shabnam Khan (2312156)" userId="41afb4b8-0dae-4c98-b805-1dfd8f5de32c" providerId="ADAL" clId="{08726AF4-9294-D445-8845-2F657C29F332}" dt="2026-02-27T18:24:59.919" v="5219" actId="26606"/>
          <ac:spMkLst>
            <pc:docMk/>
            <pc:sldMk cId="4243717003" sldId="258"/>
            <ac:spMk id="46" creationId="{8590ADD5-9383-4D3D-9047-3DA2593CCB5D}"/>
          </ac:spMkLst>
        </pc:spChg>
        <pc:spChg chg="add del">
          <ac:chgData name="Shabnam Khan (2312156)" userId="41afb4b8-0dae-4c98-b805-1dfd8f5de32c" providerId="ADAL" clId="{08726AF4-9294-D445-8845-2F657C29F332}" dt="2026-02-27T18:24:36.855" v="5212" actId="26606"/>
          <ac:spMkLst>
            <pc:docMk/>
            <pc:sldMk cId="4243717003" sldId="258"/>
            <ac:spMk id="47" creationId="{245A9F99-D9B1-4094-A2E2-B90AC1DB7B9C}"/>
          </ac:spMkLst>
        </pc:spChg>
        <pc:spChg chg="add del">
          <ac:chgData name="Shabnam Khan (2312156)" userId="41afb4b8-0dae-4c98-b805-1dfd8f5de32c" providerId="ADAL" clId="{08726AF4-9294-D445-8845-2F657C29F332}" dt="2026-02-28T16:16:33.967" v="6465"/>
          <ac:spMkLst>
            <pc:docMk/>
            <pc:sldMk cId="4243717003" sldId="258"/>
            <ac:spMk id="47" creationId="{CEA51845-E309-5349-B6B2-4C9245716039}"/>
          </ac:spMkLst>
        </pc:spChg>
        <pc:spChg chg="add del">
          <ac:chgData name="Shabnam Khan (2312156)" userId="41afb4b8-0dae-4c98-b805-1dfd8f5de32c" providerId="ADAL" clId="{08726AF4-9294-D445-8845-2F657C29F332}" dt="2026-02-27T18:24:36.855" v="5212" actId="26606"/>
          <ac:spMkLst>
            <pc:docMk/>
            <pc:sldMk cId="4243717003" sldId="258"/>
            <ac:spMk id="48" creationId="{B7FAF607-473A-4A43-A23D-BBFF5C4117BB}"/>
          </ac:spMkLst>
        </pc:spChg>
        <pc:spChg chg="add del">
          <ac:chgData name="Shabnam Khan (2312156)" userId="41afb4b8-0dae-4c98-b805-1dfd8f5de32c" providerId="ADAL" clId="{08726AF4-9294-D445-8845-2F657C29F332}" dt="2026-02-28T16:16:33.967" v="6465"/>
          <ac:spMkLst>
            <pc:docMk/>
            <pc:sldMk cId="4243717003" sldId="258"/>
            <ac:spMk id="48" creationId="{DAF56563-F548-8047-94D0-DD947D7F0ECE}"/>
          </ac:spMkLst>
        </pc:spChg>
        <pc:spChg chg="add del">
          <ac:chgData name="Shabnam Khan (2312156)" userId="41afb4b8-0dae-4c98-b805-1dfd8f5de32c" providerId="ADAL" clId="{08726AF4-9294-D445-8845-2F657C29F332}" dt="2026-02-28T16:16:33.967" v="6465"/>
          <ac:spMkLst>
            <pc:docMk/>
            <pc:sldMk cId="4243717003" sldId="258"/>
            <ac:spMk id="49" creationId="{D027CC6F-6903-634B-849C-7041EB8C1A2A}"/>
          </ac:spMkLst>
        </pc:spChg>
        <pc:spChg chg="add">
          <ac:chgData name="Shabnam Khan (2312156)" userId="41afb4b8-0dae-4c98-b805-1dfd8f5de32c" providerId="ADAL" clId="{08726AF4-9294-D445-8845-2F657C29F332}" dt="2026-02-27T18:24:59.919" v="5219" actId="26606"/>
          <ac:spMkLst>
            <pc:docMk/>
            <pc:sldMk cId="4243717003" sldId="258"/>
            <ac:spMk id="50" creationId="{DABE3E45-88CF-45D8-8D40-C773324D93F6}"/>
          </ac:spMkLst>
        </pc:spChg>
        <pc:spChg chg="add">
          <ac:chgData name="Shabnam Khan (2312156)" userId="41afb4b8-0dae-4c98-b805-1dfd8f5de32c" providerId="ADAL" clId="{08726AF4-9294-D445-8845-2F657C29F332}" dt="2026-02-27T18:24:59.919" v="5219" actId="26606"/>
          <ac:spMkLst>
            <pc:docMk/>
            <pc:sldMk cId="4243717003" sldId="258"/>
            <ac:spMk id="52" creationId="{B91ECDA9-56DC-4270-8F33-01C5637B8CEB}"/>
          </ac:spMkLst>
        </pc:spChg>
        <pc:spChg chg="add">
          <ac:chgData name="Shabnam Khan (2312156)" userId="41afb4b8-0dae-4c98-b805-1dfd8f5de32c" providerId="ADAL" clId="{08726AF4-9294-D445-8845-2F657C29F332}" dt="2026-02-27T18:24:59.919" v="5219" actId="26606"/>
          <ac:spMkLst>
            <pc:docMk/>
            <pc:sldMk cId="4243717003" sldId="258"/>
            <ac:spMk id="53" creationId="{75F47824-961D-465D-84F9-EAE11BC6173B}"/>
          </ac:spMkLst>
        </pc:spChg>
        <pc:spChg chg="add del">
          <ac:chgData name="Shabnam Khan (2312156)" userId="41afb4b8-0dae-4c98-b805-1dfd8f5de32c" providerId="ADAL" clId="{08726AF4-9294-D445-8845-2F657C29F332}" dt="2026-02-27T18:24:38.478" v="5214" actId="26606"/>
          <ac:spMkLst>
            <pc:docMk/>
            <pc:sldMk cId="4243717003" sldId="258"/>
            <ac:spMk id="54" creationId="{245A9F99-D9B1-4094-A2E2-B90AC1DB7B9C}"/>
          </ac:spMkLst>
        </pc:spChg>
        <pc:spChg chg="add del">
          <ac:chgData name="Shabnam Khan (2312156)" userId="41afb4b8-0dae-4c98-b805-1dfd8f5de32c" providerId="ADAL" clId="{08726AF4-9294-D445-8845-2F657C29F332}" dt="2026-02-28T16:16:33.967" v="6465"/>
          <ac:spMkLst>
            <pc:docMk/>
            <pc:sldMk cId="4243717003" sldId="258"/>
            <ac:spMk id="54" creationId="{73E6E14F-4200-844F-A0D0-0B5EB7C51205}"/>
          </ac:spMkLst>
        </pc:spChg>
        <pc:spChg chg="add del">
          <ac:chgData name="Shabnam Khan (2312156)" userId="41afb4b8-0dae-4c98-b805-1dfd8f5de32c" providerId="ADAL" clId="{08726AF4-9294-D445-8845-2F657C29F332}" dt="2026-02-27T18:24:38.478" v="5214" actId="26606"/>
          <ac:spMkLst>
            <pc:docMk/>
            <pc:sldMk cId="4243717003" sldId="258"/>
            <ac:spMk id="55" creationId="{B7FAF607-473A-4A43-A23D-BBFF5C4117BB}"/>
          </ac:spMkLst>
        </pc:spChg>
        <pc:spChg chg="add del">
          <ac:chgData name="Shabnam Khan (2312156)" userId="41afb4b8-0dae-4c98-b805-1dfd8f5de32c" providerId="ADAL" clId="{08726AF4-9294-D445-8845-2F657C29F332}" dt="2026-02-28T16:16:33.967" v="6465"/>
          <ac:spMkLst>
            <pc:docMk/>
            <pc:sldMk cId="4243717003" sldId="258"/>
            <ac:spMk id="55" creationId="{BA69B957-9177-E94C-85A4-04D6A9B7663B}"/>
          </ac:spMkLst>
        </pc:spChg>
        <pc:spChg chg="add del">
          <ac:chgData name="Shabnam Khan (2312156)" userId="41afb4b8-0dae-4c98-b805-1dfd8f5de32c" providerId="ADAL" clId="{08726AF4-9294-D445-8845-2F657C29F332}" dt="2026-02-28T16:16:33.967" v="6465"/>
          <ac:spMkLst>
            <pc:docMk/>
            <pc:sldMk cId="4243717003" sldId="258"/>
            <ac:spMk id="56" creationId="{554BE8E2-C5FB-8649-9E86-4287F369F13D}"/>
          </ac:spMkLst>
        </pc:spChg>
        <pc:spChg chg="add del">
          <ac:chgData name="Shabnam Khan (2312156)" userId="41afb4b8-0dae-4c98-b805-1dfd8f5de32c" providerId="ADAL" clId="{08726AF4-9294-D445-8845-2F657C29F332}" dt="2026-02-28T16:16:33.967" v="6465"/>
          <ac:spMkLst>
            <pc:docMk/>
            <pc:sldMk cId="4243717003" sldId="258"/>
            <ac:spMk id="57" creationId="{8042B0D2-DB11-2B4D-9576-E90FDC56C3D9}"/>
          </ac:spMkLst>
        </pc:spChg>
        <pc:spChg chg="add">
          <ac:chgData name="Shabnam Khan (2312156)" userId="41afb4b8-0dae-4c98-b805-1dfd8f5de32c" providerId="ADAL" clId="{08726AF4-9294-D445-8845-2F657C29F332}" dt="2026-02-27T18:24:59.919" v="5219" actId="26606"/>
          <ac:spMkLst>
            <pc:docMk/>
            <pc:sldMk cId="4243717003" sldId="258"/>
            <ac:spMk id="58" creationId="{FEC9DA3E-C1D7-472D-B7C0-F71AE41FBA23}"/>
          </ac:spMkLst>
        </pc:spChg>
        <pc:spChg chg="add del">
          <ac:chgData name="Shabnam Khan (2312156)" userId="41afb4b8-0dae-4c98-b805-1dfd8f5de32c" providerId="ADAL" clId="{08726AF4-9294-D445-8845-2F657C29F332}" dt="2026-02-28T16:16:33.967" v="6465"/>
          <ac:spMkLst>
            <pc:docMk/>
            <pc:sldMk cId="4243717003" sldId="258"/>
            <ac:spMk id="59" creationId="{9E22FE59-4ADD-C144-A3BA-E08A7DAF5DA2}"/>
          </ac:spMkLst>
        </pc:spChg>
        <pc:spChg chg="add del">
          <ac:chgData name="Shabnam Khan (2312156)" userId="41afb4b8-0dae-4c98-b805-1dfd8f5de32c" providerId="ADAL" clId="{08726AF4-9294-D445-8845-2F657C29F332}" dt="2026-02-28T16:16:33.967" v="6465"/>
          <ac:spMkLst>
            <pc:docMk/>
            <pc:sldMk cId="4243717003" sldId="258"/>
            <ac:spMk id="60" creationId="{EC552953-E330-C54E-9CE2-FE274AAD552D}"/>
          </ac:spMkLst>
        </pc:spChg>
        <pc:spChg chg="add del">
          <ac:chgData name="Shabnam Khan (2312156)" userId="41afb4b8-0dae-4c98-b805-1dfd8f5de32c" providerId="ADAL" clId="{08726AF4-9294-D445-8845-2F657C29F332}" dt="2026-02-28T16:16:33.967" v="6465"/>
          <ac:spMkLst>
            <pc:docMk/>
            <pc:sldMk cId="4243717003" sldId="258"/>
            <ac:spMk id="61" creationId="{EFBB94BF-5E2A-F34C-9B0C-47103D46A2ED}"/>
          </ac:spMkLst>
        </pc:spChg>
        <pc:spChg chg="add del">
          <ac:chgData name="Shabnam Khan (2312156)" userId="41afb4b8-0dae-4c98-b805-1dfd8f5de32c" providerId="ADAL" clId="{08726AF4-9294-D445-8845-2F657C29F332}" dt="2026-02-28T16:16:33.967" v="6465"/>
          <ac:spMkLst>
            <pc:docMk/>
            <pc:sldMk cId="4243717003" sldId="258"/>
            <ac:spMk id="62" creationId="{1DD1274A-D245-AC4F-B9B2-27D3F241684A}"/>
          </ac:spMkLst>
        </pc:spChg>
        <pc:spChg chg="add del">
          <ac:chgData name="Shabnam Khan (2312156)" userId="41afb4b8-0dae-4c98-b805-1dfd8f5de32c" providerId="ADAL" clId="{08726AF4-9294-D445-8845-2F657C29F332}" dt="2026-02-27T18:24:42.183" v="5216" actId="26606"/>
          <ac:spMkLst>
            <pc:docMk/>
            <pc:sldMk cId="4243717003" sldId="258"/>
            <ac:spMk id="62" creationId="{245A9F99-D9B1-4094-A2E2-B90AC1DB7B9C}"/>
          </ac:spMkLst>
        </pc:spChg>
        <pc:spChg chg="add del">
          <ac:chgData name="Shabnam Khan (2312156)" userId="41afb4b8-0dae-4c98-b805-1dfd8f5de32c" providerId="ADAL" clId="{08726AF4-9294-D445-8845-2F657C29F332}" dt="2026-02-28T16:16:33.967" v="6465"/>
          <ac:spMkLst>
            <pc:docMk/>
            <pc:sldMk cId="4243717003" sldId="258"/>
            <ac:spMk id="63" creationId="{2E3CE68B-4878-DA4B-BF9F-19DE72A61DFB}"/>
          </ac:spMkLst>
        </pc:spChg>
        <pc:spChg chg="add del">
          <ac:chgData name="Shabnam Khan (2312156)" userId="41afb4b8-0dae-4c98-b805-1dfd8f5de32c" providerId="ADAL" clId="{08726AF4-9294-D445-8845-2F657C29F332}" dt="2026-02-27T18:24:42.183" v="5216" actId="26606"/>
          <ac:spMkLst>
            <pc:docMk/>
            <pc:sldMk cId="4243717003" sldId="258"/>
            <ac:spMk id="63" creationId="{B7FAF607-473A-4A43-A23D-BBFF5C4117BB}"/>
          </ac:spMkLst>
        </pc:spChg>
        <pc:spChg chg="add del">
          <ac:chgData name="Shabnam Khan (2312156)" userId="41afb4b8-0dae-4c98-b805-1dfd8f5de32c" providerId="ADAL" clId="{08726AF4-9294-D445-8845-2F657C29F332}" dt="2026-02-28T16:16:33.967" v="6465"/>
          <ac:spMkLst>
            <pc:docMk/>
            <pc:sldMk cId="4243717003" sldId="258"/>
            <ac:spMk id="1024" creationId="{891EB967-9B03-6F41-A3CA-EE5F3166AAD6}"/>
          </ac:spMkLst>
        </pc:spChg>
        <pc:spChg chg="add del">
          <ac:chgData name="Shabnam Khan (2312156)" userId="41afb4b8-0dae-4c98-b805-1dfd8f5de32c" providerId="ADAL" clId="{08726AF4-9294-D445-8845-2F657C29F332}" dt="2026-02-28T16:16:33.967" v="6465"/>
          <ac:spMkLst>
            <pc:docMk/>
            <pc:sldMk cId="4243717003" sldId="258"/>
            <ac:spMk id="1025" creationId="{D2ABD942-0E33-C943-965A-F210EFD27E26}"/>
          </ac:spMkLst>
        </pc:spChg>
        <pc:spChg chg="add del">
          <ac:chgData name="Shabnam Khan (2312156)" userId="41afb4b8-0dae-4c98-b805-1dfd8f5de32c" providerId="ADAL" clId="{08726AF4-9294-D445-8845-2F657C29F332}" dt="2026-02-28T16:16:33.967" v="6465"/>
          <ac:spMkLst>
            <pc:docMk/>
            <pc:sldMk cId="4243717003" sldId="258"/>
            <ac:spMk id="1026" creationId="{D00C4E9C-13F0-D949-A198-4AE4A6F7DB5F}"/>
          </ac:spMkLst>
        </pc:spChg>
        <pc:spChg chg="add del">
          <ac:chgData name="Shabnam Khan (2312156)" userId="41afb4b8-0dae-4c98-b805-1dfd8f5de32c" providerId="ADAL" clId="{08726AF4-9294-D445-8845-2F657C29F332}" dt="2026-02-28T16:16:33.967" v="6465"/>
          <ac:spMkLst>
            <pc:docMk/>
            <pc:sldMk cId="4243717003" sldId="258"/>
            <ac:spMk id="1027" creationId="{9DC78E9E-F67C-CF4C-B3D2-195043E2A772}"/>
          </ac:spMkLst>
        </pc:spChg>
        <pc:spChg chg="add del">
          <ac:chgData name="Shabnam Khan (2312156)" userId="41afb4b8-0dae-4c98-b805-1dfd8f5de32c" providerId="ADAL" clId="{08726AF4-9294-D445-8845-2F657C29F332}" dt="2026-02-28T16:16:33.967" v="6465"/>
          <ac:spMkLst>
            <pc:docMk/>
            <pc:sldMk cId="4243717003" sldId="258"/>
            <ac:spMk id="1028" creationId="{8B4B2805-AF06-9A4E-93F8-8C831D83390D}"/>
          </ac:spMkLst>
        </pc:spChg>
        <pc:spChg chg="add del">
          <ac:chgData name="Shabnam Khan (2312156)" userId="41afb4b8-0dae-4c98-b805-1dfd8f5de32c" providerId="ADAL" clId="{08726AF4-9294-D445-8845-2F657C29F332}" dt="2026-02-28T16:16:33.967" v="6465"/>
          <ac:spMkLst>
            <pc:docMk/>
            <pc:sldMk cId="4243717003" sldId="258"/>
            <ac:spMk id="1029" creationId="{15A690BB-659C-774D-AAC1-E3BED9794609}"/>
          </ac:spMkLst>
        </pc:spChg>
        <pc:spChg chg="add del">
          <ac:chgData name="Shabnam Khan (2312156)" userId="41afb4b8-0dae-4c98-b805-1dfd8f5de32c" providerId="ADAL" clId="{08726AF4-9294-D445-8845-2F657C29F332}" dt="2026-02-28T16:16:33.967" v="6465"/>
          <ac:spMkLst>
            <pc:docMk/>
            <pc:sldMk cId="4243717003" sldId="258"/>
            <ac:spMk id="1030" creationId="{030541AB-6F48-3643-8571-0A756E53930E}"/>
          </ac:spMkLst>
        </pc:spChg>
        <pc:spChg chg="add del">
          <ac:chgData name="Shabnam Khan (2312156)" userId="41afb4b8-0dae-4c98-b805-1dfd8f5de32c" providerId="ADAL" clId="{08726AF4-9294-D445-8845-2F657C29F332}" dt="2026-02-28T16:16:33.967" v="6465"/>
          <ac:spMkLst>
            <pc:docMk/>
            <pc:sldMk cId="4243717003" sldId="258"/>
            <ac:spMk id="1031" creationId="{47EA1300-045E-8744-A44F-F0253A2D2EE2}"/>
          </ac:spMkLst>
        </pc:spChg>
        <pc:spChg chg="add del">
          <ac:chgData name="Shabnam Khan (2312156)" userId="41afb4b8-0dae-4c98-b805-1dfd8f5de32c" providerId="ADAL" clId="{08726AF4-9294-D445-8845-2F657C29F332}" dt="2026-02-28T16:16:33.967" v="6465"/>
          <ac:spMkLst>
            <pc:docMk/>
            <pc:sldMk cId="4243717003" sldId="258"/>
            <ac:spMk id="1032" creationId="{B77ACED9-31ED-1745-9625-07DDAC757F4D}"/>
          </ac:spMkLst>
        </pc:spChg>
        <pc:spChg chg="add del">
          <ac:chgData name="Shabnam Khan (2312156)" userId="41afb4b8-0dae-4c98-b805-1dfd8f5de32c" providerId="ADAL" clId="{08726AF4-9294-D445-8845-2F657C29F332}" dt="2026-02-28T16:16:33.967" v="6465"/>
          <ac:spMkLst>
            <pc:docMk/>
            <pc:sldMk cId="4243717003" sldId="258"/>
            <ac:spMk id="1035" creationId="{C11B29DC-D686-8948-91A7-23D20D31CBA3}"/>
          </ac:spMkLst>
        </pc:spChg>
        <pc:spChg chg="add del">
          <ac:chgData name="Shabnam Khan (2312156)" userId="41afb4b8-0dae-4c98-b805-1dfd8f5de32c" providerId="ADAL" clId="{08726AF4-9294-D445-8845-2F657C29F332}" dt="2026-02-28T16:16:33.967" v="6465"/>
          <ac:spMkLst>
            <pc:docMk/>
            <pc:sldMk cId="4243717003" sldId="258"/>
            <ac:spMk id="1036" creationId="{EC633775-AAEE-F842-AE3F-E50492A2E15D}"/>
          </ac:spMkLst>
        </pc:spChg>
        <pc:spChg chg="add del">
          <ac:chgData name="Shabnam Khan (2312156)" userId="41afb4b8-0dae-4c98-b805-1dfd8f5de32c" providerId="ADAL" clId="{08726AF4-9294-D445-8845-2F657C29F332}" dt="2026-02-28T16:16:33.967" v="6465"/>
          <ac:spMkLst>
            <pc:docMk/>
            <pc:sldMk cId="4243717003" sldId="258"/>
            <ac:spMk id="1037" creationId="{B0D79767-7215-2646-97FF-C438F6912383}"/>
          </ac:spMkLst>
        </pc:spChg>
        <pc:spChg chg="add del">
          <ac:chgData name="Shabnam Khan (2312156)" userId="41afb4b8-0dae-4c98-b805-1dfd8f5de32c" providerId="ADAL" clId="{08726AF4-9294-D445-8845-2F657C29F332}" dt="2026-02-28T16:16:33.967" v="6465"/>
          <ac:spMkLst>
            <pc:docMk/>
            <pc:sldMk cId="4243717003" sldId="258"/>
            <ac:spMk id="1038" creationId="{907F9CFD-29B2-6B4C-AB65-860BA9141E27}"/>
          </ac:spMkLst>
        </pc:spChg>
        <pc:spChg chg="add del">
          <ac:chgData name="Shabnam Khan (2312156)" userId="41afb4b8-0dae-4c98-b805-1dfd8f5de32c" providerId="ADAL" clId="{08726AF4-9294-D445-8845-2F657C29F332}" dt="2026-02-28T16:16:33.967" v="6465"/>
          <ac:spMkLst>
            <pc:docMk/>
            <pc:sldMk cId="4243717003" sldId="258"/>
            <ac:spMk id="1039" creationId="{F7F34709-D9AF-474E-820B-8E7FEF67D1AE}"/>
          </ac:spMkLst>
        </pc:spChg>
        <pc:spChg chg="add del">
          <ac:chgData name="Shabnam Khan (2312156)" userId="41afb4b8-0dae-4c98-b805-1dfd8f5de32c" providerId="ADAL" clId="{08726AF4-9294-D445-8845-2F657C29F332}" dt="2026-02-28T16:16:33.967" v="6465"/>
          <ac:spMkLst>
            <pc:docMk/>
            <pc:sldMk cId="4243717003" sldId="258"/>
            <ac:spMk id="1040" creationId="{5BE63FEF-9B08-7842-8BBC-372CFA342B9E}"/>
          </ac:spMkLst>
        </pc:spChg>
        <pc:spChg chg="add del">
          <ac:chgData name="Shabnam Khan (2312156)" userId="41afb4b8-0dae-4c98-b805-1dfd8f5de32c" providerId="ADAL" clId="{08726AF4-9294-D445-8845-2F657C29F332}" dt="2026-02-28T16:16:33.967" v="6465"/>
          <ac:spMkLst>
            <pc:docMk/>
            <pc:sldMk cId="4243717003" sldId="258"/>
            <ac:spMk id="1041" creationId="{26C5FD83-D87C-6C41-89A8-464D7EA59721}"/>
          </ac:spMkLst>
        </pc:spChg>
        <pc:spChg chg="add del">
          <ac:chgData name="Shabnam Khan (2312156)" userId="41afb4b8-0dae-4c98-b805-1dfd8f5de32c" providerId="ADAL" clId="{08726AF4-9294-D445-8845-2F657C29F332}" dt="2026-02-28T16:16:33.967" v="6465"/>
          <ac:spMkLst>
            <pc:docMk/>
            <pc:sldMk cId="4243717003" sldId="258"/>
            <ac:spMk id="1042" creationId="{675EB43B-9F33-CE48-91C8-A462CA5C4911}"/>
          </ac:spMkLst>
        </pc:spChg>
        <pc:spChg chg="add del">
          <ac:chgData name="Shabnam Khan (2312156)" userId="41afb4b8-0dae-4c98-b805-1dfd8f5de32c" providerId="ADAL" clId="{08726AF4-9294-D445-8845-2F657C29F332}" dt="2026-02-28T16:16:33.967" v="6465"/>
          <ac:spMkLst>
            <pc:docMk/>
            <pc:sldMk cId="4243717003" sldId="258"/>
            <ac:spMk id="1043" creationId="{1B94E718-2057-474B-B53E-EBF2570A0337}"/>
          </ac:spMkLst>
        </pc:spChg>
        <pc:spChg chg="add del">
          <ac:chgData name="Shabnam Khan (2312156)" userId="41afb4b8-0dae-4c98-b805-1dfd8f5de32c" providerId="ADAL" clId="{08726AF4-9294-D445-8845-2F657C29F332}" dt="2026-02-28T16:16:33.967" v="6465"/>
          <ac:spMkLst>
            <pc:docMk/>
            <pc:sldMk cId="4243717003" sldId="258"/>
            <ac:spMk id="1044" creationId="{55A82EB9-9366-A44D-894A-2DD5BCBB1028}"/>
          </ac:spMkLst>
        </pc:spChg>
        <pc:spChg chg="add del">
          <ac:chgData name="Shabnam Khan (2312156)" userId="41afb4b8-0dae-4c98-b805-1dfd8f5de32c" providerId="ADAL" clId="{08726AF4-9294-D445-8845-2F657C29F332}" dt="2026-02-28T16:16:33.967" v="6465"/>
          <ac:spMkLst>
            <pc:docMk/>
            <pc:sldMk cId="4243717003" sldId="258"/>
            <ac:spMk id="1045" creationId="{0C4B5F1B-DBCE-0045-A0E8-0698715CC0E1}"/>
          </ac:spMkLst>
        </pc:spChg>
        <pc:spChg chg="add del">
          <ac:chgData name="Shabnam Khan (2312156)" userId="41afb4b8-0dae-4c98-b805-1dfd8f5de32c" providerId="ADAL" clId="{08726AF4-9294-D445-8845-2F657C29F332}" dt="2026-02-28T16:16:33.967" v="6465"/>
          <ac:spMkLst>
            <pc:docMk/>
            <pc:sldMk cId="4243717003" sldId="258"/>
            <ac:spMk id="1046" creationId="{B3656818-58F6-F44F-89F1-BCA7F93A3CD2}"/>
          </ac:spMkLst>
        </pc:spChg>
        <pc:spChg chg="add del">
          <ac:chgData name="Shabnam Khan (2312156)" userId="41afb4b8-0dae-4c98-b805-1dfd8f5de32c" providerId="ADAL" clId="{08726AF4-9294-D445-8845-2F657C29F332}" dt="2026-02-28T16:16:33.967" v="6465"/>
          <ac:spMkLst>
            <pc:docMk/>
            <pc:sldMk cId="4243717003" sldId="258"/>
            <ac:spMk id="1047" creationId="{05456B88-8E20-0148-A6FB-C31EE243EEB0}"/>
          </ac:spMkLst>
        </pc:spChg>
        <pc:spChg chg="add del">
          <ac:chgData name="Shabnam Khan (2312156)" userId="41afb4b8-0dae-4c98-b805-1dfd8f5de32c" providerId="ADAL" clId="{08726AF4-9294-D445-8845-2F657C29F332}" dt="2026-02-28T16:16:33.967" v="6465"/>
          <ac:spMkLst>
            <pc:docMk/>
            <pc:sldMk cId="4243717003" sldId="258"/>
            <ac:spMk id="1048" creationId="{07BA8890-C168-E44F-AB01-4793FA343C89}"/>
          </ac:spMkLst>
        </pc:spChg>
        <pc:spChg chg="add del">
          <ac:chgData name="Shabnam Khan (2312156)" userId="41afb4b8-0dae-4c98-b805-1dfd8f5de32c" providerId="ADAL" clId="{08726AF4-9294-D445-8845-2F657C29F332}" dt="2026-02-28T16:16:33.967" v="6465"/>
          <ac:spMkLst>
            <pc:docMk/>
            <pc:sldMk cId="4243717003" sldId="258"/>
            <ac:spMk id="1049" creationId="{794EB722-A941-1A48-B59E-8944E4885EA8}"/>
          </ac:spMkLst>
        </pc:spChg>
        <pc:spChg chg="add del">
          <ac:chgData name="Shabnam Khan (2312156)" userId="41afb4b8-0dae-4c98-b805-1dfd8f5de32c" providerId="ADAL" clId="{08726AF4-9294-D445-8845-2F657C29F332}" dt="2026-02-28T16:16:33.967" v="6465"/>
          <ac:spMkLst>
            <pc:docMk/>
            <pc:sldMk cId="4243717003" sldId="258"/>
            <ac:spMk id="1050" creationId="{9179F3B6-7E47-AC47-A410-5CD7BB397C5F}"/>
          </ac:spMkLst>
        </pc:spChg>
        <pc:spChg chg="add del">
          <ac:chgData name="Shabnam Khan (2312156)" userId="41afb4b8-0dae-4c98-b805-1dfd8f5de32c" providerId="ADAL" clId="{08726AF4-9294-D445-8845-2F657C29F332}" dt="2026-02-28T16:16:33.967" v="6465"/>
          <ac:spMkLst>
            <pc:docMk/>
            <pc:sldMk cId="4243717003" sldId="258"/>
            <ac:spMk id="1051" creationId="{65ADA213-9976-A946-9CB3-C0B99C5AADBE}"/>
          </ac:spMkLst>
        </pc:spChg>
        <pc:spChg chg="add del">
          <ac:chgData name="Shabnam Khan (2312156)" userId="41afb4b8-0dae-4c98-b805-1dfd8f5de32c" providerId="ADAL" clId="{08726AF4-9294-D445-8845-2F657C29F332}" dt="2026-02-28T16:16:33.967" v="6465"/>
          <ac:spMkLst>
            <pc:docMk/>
            <pc:sldMk cId="4243717003" sldId="258"/>
            <ac:spMk id="1052" creationId="{F6E29DFC-811B-2E48-A701-B86C6F93AF66}"/>
          </ac:spMkLst>
        </pc:spChg>
        <pc:spChg chg="add del">
          <ac:chgData name="Shabnam Khan (2312156)" userId="41afb4b8-0dae-4c98-b805-1dfd8f5de32c" providerId="ADAL" clId="{08726AF4-9294-D445-8845-2F657C29F332}" dt="2026-02-28T16:16:33.967" v="6465"/>
          <ac:spMkLst>
            <pc:docMk/>
            <pc:sldMk cId="4243717003" sldId="258"/>
            <ac:spMk id="1053" creationId="{C4B0B108-A5BC-D24F-85EA-FE22011B4F22}"/>
          </ac:spMkLst>
        </pc:spChg>
        <pc:spChg chg="add del">
          <ac:chgData name="Shabnam Khan (2312156)" userId="41afb4b8-0dae-4c98-b805-1dfd8f5de32c" providerId="ADAL" clId="{08726AF4-9294-D445-8845-2F657C29F332}" dt="2026-02-28T16:16:33.967" v="6465"/>
          <ac:spMkLst>
            <pc:docMk/>
            <pc:sldMk cId="4243717003" sldId="258"/>
            <ac:spMk id="1054" creationId="{7FF00B48-9DBB-5447-A981-1DA5B58D318C}"/>
          </ac:spMkLst>
        </pc:spChg>
        <pc:spChg chg="add del">
          <ac:chgData name="Shabnam Khan (2312156)" userId="41afb4b8-0dae-4c98-b805-1dfd8f5de32c" providerId="ADAL" clId="{08726AF4-9294-D445-8845-2F657C29F332}" dt="2026-02-28T16:16:33.967" v="6465"/>
          <ac:spMkLst>
            <pc:docMk/>
            <pc:sldMk cId="4243717003" sldId="258"/>
            <ac:spMk id="1055" creationId="{AFE54D75-5A00-9B49-AA9B-E6C8044B20ED}"/>
          </ac:spMkLst>
        </pc:spChg>
        <pc:spChg chg="add del">
          <ac:chgData name="Shabnam Khan (2312156)" userId="41afb4b8-0dae-4c98-b805-1dfd8f5de32c" providerId="ADAL" clId="{08726AF4-9294-D445-8845-2F657C29F332}" dt="2026-02-28T16:16:33.967" v="6465"/>
          <ac:spMkLst>
            <pc:docMk/>
            <pc:sldMk cId="4243717003" sldId="258"/>
            <ac:spMk id="1058" creationId="{80282EAC-77DB-7B42-960D-ADB9B0155233}"/>
          </ac:spMkLst>
        </pc:spChg>
        <pc:spChg chg="add del">
          <ac:chgData name="Shabnam Khan (2312156)" userId="41afb4b8-0dae-4c98-b805-1dfd8f5de32c" providerId="ADAL" clId="{08726AF4-9294-D445-8845-2F657C29F332}" dt="2026-02-28T16:16:33.967" v="6465"/>
          <ac:spMkLst>
            <pc:docMk/>
            <pc:sldMk cId="4243717003" sldId="258"/>
            <ac:spMk id="1059" creationId="{CAE9A2E3-BF19-BD4B-95C4-195B1077F891}"/>
          </ac:spMkLst>
        </pc:spChg>
        <pc:spChg chg="add del">
          <ac:chgData name="Shabnam Khan (2312156)" userId="41afb4b8-0dae-4c98-b805-1dfd8f5de32c" providerId="ADAL" clId="{08726AF4-9294-D445-8845-2F657C29F332}" dt="2026-02-28T16:16:33.967" v="6465"/>
          <ac:spMkLst>
            <pc:docMk/>
            <pc:sldMk cId="4243717003" sldId="258"/>
            <ac:spMk id="1060" creationId="{0D60A74E-64BE-574F-AECE-2593FE39A451}"/>
          </ac:spMkLst>
        </pc:spChg>
        <pc:spChg chg="add del">
          <ac:chgData name="Shabnam Khan (2312156)" userId="41afb4b8-0dae-4c98-b805-1dfd8f5de32c" providerId="ADAL" clId="{08726AF4-9294-D445-8845-2F657C29F332}" dt="2026-02-28T16:16:33.967" v="6465"/>
          <ac:spMkLst>
            <pc:docMk/>
            <pc:sldMk cId="4243717003" sldId="258"/>
            <ac:spMk id="1061" creationId="{02AA5836-E0E7-964D-852F-5DF09524C3C7}"/>
          </ac:spMkLst>
        </pc:spChg>
        <pc:grpChg chg="add del">
          <ac:chgData name="Shabnam Khan (2312156)" userId="41afb4b8-0dae-4c98-b805-1dfd8f5de32c" providerId="ADAL" clId="{08726AF4-9294-D445-8845-2F657C29F332}" dt="2026-02-27T18:24:59.919" v="5219" actId="26606"/>
          <ac:grpSpMkLst>
            <pc:docMk/>
            <pc:sldMk cId="4243717003" sldId="258"/>
            <ac:grpSpMk id="22" creationId="{C5F6476F-D303-44D3-B30F-1BA348F0F64A}"/>
          </ac:grpSpMkLst>
        </pc:grpChg>
        <pc:grpChg chg="add del">
          <ac:chgData name="Shabnam Khan (2312156)" userId="41afb4b8-0dae-4c98-b805-1dfd8f5de32c" providerId="ADAL" clId="{08726AF4-9294-D445-8845-2F657C29F332}" dt="2026-02-27T18:24:36.855" v="5212" actId="26606"/>
          <ac:grpSpMkLst>
            <pc:docMk/>
            <pc:sldMk cId="4243717003" sldId="258"/>
            <ac:grpSpMk id="49" creationId="{C5F6476F-D303-44D3-B30F-1BA348F0F64A}"/>
          </ac:grpSpMkLst>
        </pc:grpChg>
        <pc:grpChg chg="add del">
          <ac:chgData name="Shabnam Khan (2312156)" userId="41afb4b8-0dae-4c98-b805-1dfd8f5de32c" providerId="ADAL" clId="{08726AF4-9294-D445-8845-2F657C29F332}" dt="2026-02-27T18:24:38.478" v="5214" actId="26606"/>
          <ac:grpSpMkLst>
            <pc:docMk/>
            <pc:sldMk cId="4243717003" sldId="258"/>
            <ac:grpSpMk id="57" creationId="{C5F6476F-D303-44D3-B30F-1BA348F0F64A}"/>
          </ac:grpSpMkLst>
        </pc:grpChg>
        <pc:grpChg chg="add del">
          <ac:chgData name="Shabnam Khan (2312156)" userId="41afb4b8-0dae-4c98-b805-1dfd8f5de32c" providerId="ADAL" clId="{08726AF4-9294-D445-8845-2F657C29F332}" dt="2026-02-27T18:24:42.183" v="5216" actId="26606"/>
          <ac:grpSpMkLst>
            <pc:docMk/>
            <pc:sldMk cId="4243717003" sldId="258"/>
            <ac:grpSpMk id="65" creationId="{C5F6476F-D303-44D3-B30F-1BA348F0F64A}"/>
          </ac:grpSpMkLst>
        </pc:grpChg>
        <pc:graphicFrameChg chg="add del">
          <ac:chgData name="Shabnam Khan (2312156)" userId="41afb4b8-0dae-4c98-b805-1dfd8f5de32c" providerId="ADAL" clId="{08726AF4-9294-D445-8845-2F657C29F332}" dt="2026-02-09T15:29:00.092" v="847" actId="26606"/>
          <ac:graphicFrameMkLst>
            <pc:docMk/>
            <pc:sldMk cId="4243717003" sldId="258"/>
            <ac:graphicFrameMk id="16" creationId="{E1B51E12-DCC3-3362-DCCA-4503B850FC7A}"/>
          </ac:graphicFrameMkLst>
        </pc:graphicFrameChg>
        <pc:graphicFrameChg chg="add del">
          <ac:chgData name="Shabnam Khan (2312156)" userId="41afb4b8-0dae-4c98-b805-1dfd8f5de32c" providerId="ADAL" clId="{08726AF4-9294-D445-8845-2F657C29F332}" dt="2026-02-09T15:29:19.519" v="849" actId="26606"/>
          <ac:graphicFrameMkLst>
            <pc:docMk/>
            <pc:sldMk cId="4243717003" sldId="258"/>
            <ac:graphicFrameMk id="21" creationId="{3D2365FB-5101-2F95-1BF0-AD60168CFDA3}"/>
          </ac:graphicFrameMkLst>
        </pc:graphicFrameChg>
        <pc:graphicFrameChg chg="add del">
          <ac:chgData name="Shabnam Khan (2312156)" userId="41afb4b8-0dae-4c98-b805-1dfd8f5de32c" providerId="ADAL" clId="{08726AF4-9294-D445-8845-2F657C29F332}" dt="2026-02-27T18:24:36.855" v="5212" actId="26606"/>
          <ac:graphicFrameMkLst>
            <pc:docMk/>
            <pc:sldMk cId="4243717003" sldId="258"/>
            <ac:graphicFrameMk id="26" creationId="{0F5F90A7-1622-DCD1-9EAB-F553F8F29205}"/>
          </ac:graphicFrameMkLst>
        </pc:graphicFrameChg>
        <pc:graphicFrameChg chg="add del">
          <ac:chgData name="Shabnam Khan (2312156)" userId="41afb4b8-0dae-4c98-b805-1dfd8f5de32c" providerId="ADAL" clId="{08726AF4-9294-D445-8845-2F657C29F332}" dt="2026-02-27T18:24:59.903" v="5218" actId="26606"/>
          <ac:graphicFrameMkLst>
            <pc:docMk/>
            <pc:sldMk cId="4243717003" sldId="258"/>
            <ac:graphicFrameMk id="27" creationId="{11E0E00C-7910-9471-45EB-3FBCEFF39069}"/>
          </ac:graphicFrameMkLst>
        </pc:graphicFrameChg>
        <pc:graphicFrameChg chg="add del">
          <ac:chgData name="Shabnam Khan (2312156)" userId="41afb4b8-0dae-4c98-b805-1dfd8f5de32c" providerId="ADAL" clId="{08726AF4-9294-D445-8845-2F657C29F332}" dt="2026-02-27T18:24:38.478" v="5214" actId="26606"/>
          <ac:graphicFrameMkLst>
            <pc:docMk/>
            <pc:sldMk cId="4243717003" sldId="258"/>
            <ac:graphicFrameMk id="56" creationId="{87A1C6C5-33A8-172A-4CD9-3E6B086E47D4}"/>
          </ac:graphicFrameMkLst>
        </pc:graphicFrameChg>
        <pc:graphicFrameChg chg="add del">
          <ac:chgData name="Shabnam Khan (2312156)" userId="41afb4b8-0dae-4c98-b805-1dfd8f5de32c" providerId="ADAL" clId="{08726AF4-9294-D445-8845-2F657C29F332}" dt="2026-02-27T18:24:42.183" v="5216" actId="26606"/>
          <ac:graphicFrameMkLst>
            <pc:docMk/>
            <pc:sldMk cId="4243717003" sldId="258"/>
            <ac:graphicFrameMk id="64" creationId="{11E0E00C-7910-9471-45EB-3FBCEFF39069}"/>
          </ac:graphicFrameMkLst>
        </pc:graphicFrameChg>
        <pc:picChg chg="add del mod">
          <ac:chgData name="Shabnam Khan (2312156)" userId="41afb4b8-0dae-4c98-b805-1dfd8f5de32c" providerId="ADAL" clId="{08726AF4-9294-D445-8845-2F657C29F332}" dt="2026-03-01T10:12:52.607" v="10717"/>
          <ac:picMkLst>
            <pc:docMk/>
            <pc:sldMk cId="4243717003" sldId="258"/>
            <ac:picMk id="3" creationId="{EE233845-8F72-F145-835A-99632578EAEB}"/>
          </ac:picMkLst>
        </pc:picChg>
        <pc:picChg chg="add del mod">
          <ac:chgData name="Shabnam Khan (2312156)" userId="41afb4b8-0dae-4c98-b805-1dfd8f5de32c" providerId="ADAL" clId="{08726AF4-9294-D445-8845-2F657C29F332}" dt="2026-03-01T11:54:07.378" v="12081"/>
          <ac:picMkLst>
            <pc:docMk/>
            <pc:sldMk cId="4243717003" sldId="258"/>
            <ac:picMk id="4" creationId="{DB72CAA0-55D0-7B42-BA98-E41B7249BA8C}"/>
          </ac:picMkLst>
        </pc:picChg>
        <pc:picChg chg="add del">
          <ac:chgData name="Shabnam Khan (2312156)" userId="41afb4b8-0dae-4c98-b805-1dfd8f5de32c" providerId="ADAL" clId="{08726AF4-9294-D445-8845-2F657C29F332}" dt="2026-02-09T15:28:56.950" v="843" actId="26606"/>
          <ac:picMkLst>
            <pc:docMk/>
            <pc:sldMk cId="4243717003" sldId="258"/>
            <ac:picMk id="5" creationId="{6A0BCA55-BF96-E47E-0E20-A513AA0D34F4}"/>
          </ac:picMkLst>
        </pc:picChg>
        <pc:picChg chg="add mod">
          <ac:chgData name="Shabnam Khan (2312156)" userId="41afb4b8-0dae-4c98-b805-1dfd8f5de32c" providerId="ADAL" clId="{08726AF4-9294-D445-8845-2F657C29F332}" dt="2026-03-01T13:10:30.367" v="12668"/>
          <ac:picMkLst>
            <pc:docMk/>
            <pc:sldMk cId="4243717003" sldId="258"/>
            <ac:picMk id="5" creationId="{C89C9995-24C9-4344-97A0-BB2DF812F2DC}"/>
          </ac:picMkLst>
        </pc:picChg>
        <pc:picChg chg="add del">
          <ac:chgData name="Shabnam Khan (2312156)" userId="41afb4b8-0dae-4c98-b805-1dfd8f5de32c" providerId="ADAL" clId="{08726AF4-9294-D445-8845-2F657C29F332}" dt="2026-02-09T15:29:00.092" v="847" actId="26606"/>
          <ac:picMkLst>
            <pc:docMk/>
            <pc:sldMk cId="4243717003" sldId="258"/>
            <ac:picMk id="6" creationId="{9425124D-0580-9811-4EFC-7C4C7C683875}"/>
          </ac:picMkLst>
        </pc:picChg>
        <pc:picChg chg="add mod ord">
          <ac:chgData name="Shabnam Khan (2312156)" userId="41afb4b8-0dae-4c98-b805-1dfd8f5de32c" providerId="ADAL" clId="{08726AF4-9294-D445-8845-2F657C29F332}" dt="2026-02-27T18:24:59.919" v="5219" actId="26606"/>
          <ac:picMkLst>
            <pc:docMk/>
            <pc:sldMk cId="4243717003" sldId="258"/>
            <ac:picMk id="7" creationId="{7ED8D926-3CB7-8ED8-F6AB-7B1E8A73ECFE}"/>
          </ac:picMkLst>
        </pc:picChg>
        <pc:picChg chg="add del">
          <ac:chgData name="Shabnam Khan (2312156)" userId="41afb4b8-0dae-4c98-b805-1dfd8f5de32c" providerId="ADAL" clId="{08726AF4-9294-D445-8845-2F657C29F332}" dt="2026-02-09T15:28:59.035" v="845" actId="26606"/>
          <ac:picMkLst>
            <pc:docMk/>
            <pc:sldMk cId="4243717003" sldId="258"/>
            <ac:picMk id="14" creationId="{B20D5AEC-4A83-98D9-8770-F70E65AEB8FA}"/>
          </ac:picMkLst>
        </pc:picChg>
        <pc:picChg chg="add del">
          <ac:chgData name="Shabnam Khan (2312156)" userId="41afb4b8-0dae-4c98-b805-1dfd8f5de32c" providerId="ADAL" clId="{08726AF4-9294-D445-8845-2F657C29F332}" dt="2026-02-28T16:16:33.967" v="6465"/>
          <ac:picMkLst>
            <pc:docMk/>
            <pc:sldMk cId="4243717003" sldId="258"/>
            <ac:picMk id="1033" creationId="{1DFD29BA-A00A-3F48-B18A-FAA496033830}"/>
          </ac:picMkLst>
        </pc:picChg>
        <pc:picChg chg="add del">
          <ac:chgData name="Shabnam Khan (2312156)" userId="41afb4b8-0dae-4c98-b805-1dfd8f5de32c" providerId="ADAL" clId="{08726AF4-9294-D445-8845-2F657C29F332}" dt="2026-02-28T16:16:33.967" v="6465"/>
          <ac:picMkLst>
            <pc:docMk/>
            <pc:sldMk cId="4243717003" sldId="258"/>
            <ac:picMk id="1034" creationId="{132A3853-EEEE-AA49-BF27-9E3E98797A41}"/>
          </ac:picMkLst>
        </pc:picChg>
        <pc:picChg chg="add del">
          <ac:chgData name="Shabnam Khan (2312156)" userId="41afb4b8-0dae-4c98-b805-1dfd8f5de32c" providerId="ADAL" clId="{08726AF4-9294-D445-8845-2F657C29F332}" dt="2026-02-28T16:16:33.967" v="6465"/>
          <ac:picMkLst>
            <pc:docMk/>
            <pc:sldMk cId="4243717003" sldId="258"/>
            <ac:picMk id="1056" creationId="{4D4518D4-4026-D345-9C76-D954C7433636}"/>
          </ac:picMkLst>
        </pc:picChg>
        <pc:picChg chg="add del">
          <ac:chgData name="Shabnam Khan (2312156)" userId="41afb4b8-0dae-4c98-b805-1dfd8f5de32c" providerId="ADAL" clId="{08726AF4-9294-D445-8845-2F657C29F332}" dt="2026-02-28T16:16:33.967" v="6465"/>
          <ac:picMkLst>
            <pc:docMk/>
            <pc:sldMk cId="4243717003" sldId="258"/>
            <ac:picMk id="1057" creationId="{48A7A9FA-E878-C144-A82F-559A4F2AC172}"/>
          </ac:picMkLst>
        </pc:picChg>
        <pc:picChg chg="add del">
          <ac:chgData name="Shabnam Khan (2312156)" userId="41afb4b8-0dae-4c98-b805-1dfd8f5de32c" providerId="ADAL" clId="{08726AF4-9294-D445-8845-2F657C29F332}" dt="2026-02-28T16:16:33.967" v="6465"/>
          <ac:picMkLst>
            <pc:docMk/>
            <pc:sldMk cId="4243717003" sldId="258"/>
            <ac:picMk id="1062" creationId="{5CD1C750-314C-9346-A623-AB4E145F97B8}"/>
          </ac:picMkLst>
        </pc:picChg>
        <pc:picChg chg="add del">
          <ac:chgData name="Shabnam Khan (2312156)" userId="41afb4b8-0dae-4c98-b805-1dfd8f5de32c" providerId="ADAL" clId="{08726AF4-9294-D445-8845-2F657C29F332}" dt="2026-02-28T16:16:33.967" v="6465"/>
          <ac:picMkLst>
            <pc:docMk/>
            <pc:sldMk cId="4243717003" sldId="258"/>
            <ac:picMk id="1063" creationId="{CF4510BC-C8B0-DD48-8FE6-9623EF289C2E}"/>
          </ac:picMkLst>
        </pc:picChg>
        <pc:picChg chg="add del">
          <ac:chgData name="Shabnam Khan (2312156)" userId="41afb4b8-0dae-4c98-b805-1dfd8f5de32c" providerId="ADAL" clId="{08726AF4-9294-D445-8845-2F657C29F332}" dt="2026-02-28T16:16:33.967" v="6465"/>
          <ac:picMkLst>
            <pc:docMk/>
            <pc:sldMk cId="4243717003" sldId="258"/>
            <ac:picMk id="1064" creationId="{39B415C5-D450-C445-8A2F-BD6D558C78CB}"/>
          </ac:picMkLst>
        </pc:picChg>
        <pc:picChg chg="add del">
          <ac:chgData name="Shabnam Khan (2312156)" userId="41afb4b8-0dae-4c98-b805-1dfd8f5de32c" providerId="ADAL" clId="{08726AF4-9294-D445-8845-2F657C29F332}" dt="2026-02-28T16:16:33.967" v="6465"/>
          <ac:picMkLst>
            <pc:docMk/>
            <pc:sldMk cId="4243717003" sldId="258"/>
            <ac:picMk id="1079" creationId="{5E7E33D0-F20A-9E46-BC38-3CBDF25FB8C4}"/>
          </ac:picMkLst>
        </pc:picChg>
        <pc:picChg chg="add del">
          <ac:chgData name="Shabnam Khan (2312156)" userId="41afb4b8-0dae-4c98-b805-1dfd8f5de32c" providerId="ADAL" clId="{08726AF4-9294-D445-8845-2F657C29F332}" dt="2026-02-28T16:16:33.967" v="6465"/>
          <ac:picMkLst>
            <pc:docMk/>
            <pc:sldMk cId="4243717003" sldId="258"/>
            <ac:picMk id="1082" creationId="{1D7D8298-EA11-874E-B52F-4AC4BB511AA3}"/>
          </ac:picMkLst>
        </pc:picChg>
        <pc:picChg chg="add del">
          <ac:chgData name="Shabnam Khan (2312156)" userId="41afb4b8-0dae-4c98-b805-1dfd8f5de32c" providerId="ADAL" clId="{08726AF4-9294-D445-8845-2F657C29F332}" dt="2026-02-28T16:16:33.967" v="6465"/>
          <ac:picMkLst>
            <pc:docMk/>
            <pc:sldMk cId="4243717003" sldId="258"/>
            <ac:picMk id="1092" creationId="{F45F6E67-F83F-6140-AE36-9B70369AF26F}"/>
          </ac:picMkLst>
        </pc:picChg>
        <pc:picChg chg="add del">
          <ac:chgData name="Shabnam Khan (2312156)" userId="41afb4b8-0dae-4c98-b805-1dfd8f5de32c" providerId="ADAL" clId="{08726AF4-9294-D445-8845-2F657C29F332}" dt="2026-02-28T16:16:33.967" v="6465"/>
          <ac:picMkLst>
            <pc:docMk/>
            <pc:sldMk cId="4243717003" sldId="258"/>
            <ac:picMk id="1120" creationId="{133E8368-A3EF-C949-B370-1939D2241600}"/>
          </ac:picMkLst>
        </pc:picChg>
        <pc:cxnChg chg="add del">
          <ac:chgData name="Shabnam Khan (2312156)" userId="41afb4b8-0dae-4c98-b805-1dfd8f5de32c" providerId="ADAL" clId="{08726AF4-9294-D445-8845-2F657C29F332}" dt="2026-02-27T18:24:32.229" v="5210" actId="26606"/>
          <ac:cxnSpMkLst>
            <pc:docMk/>
            <pc:sldMk cId="4243717003" sldId="258"/>
            <ac:cxnSpMk id="45" creationId="{49CD1692-827B-4C8D-B4A1-134FD04CF45C}"/>
          </ac:cxnSpMkLst>
        </pc:cxnChg>
        <pc:cxnChg chg="add">
          <ac:chgData name="Shabnam Khan (2312156)" userId="41afb4b8-0dae-4c98-b805-1dfd8f5de32c" providerId="ADAL" clId="{08726AF4-9294-D445-8845-2F657C29F332}" dt="2026-02-27T18:24:59.919" v="5219" actId="26606"/>
          <ac:cxnSpMkLst>
            <pc:docMk/>
            <pc:sldMk cId="4243717003" sldId="258"/>
            <ac:cxnSpMk id="51" creationId="{49CD1692-827B-4C8D-B4A1-134FD04CF45C}"/>
          </ac:cxnSpMkLst>
        </pc:cxnChg>
      </pc:sldChg>
      <pc:sldChg chg="addSp delSp modSp new mod modTransition setBg modAnim">
        <pc:chgData name="Shabnam Khan (2312156)" userId="41afb4b8-0dae-4c98-b805-1dfd8f5de32c" providerId="ADAL" clId="{08726AF4-9294-D445-8845-2F657C29F332}" dt="2026-03-01T13:42:15.130" v="12704"/>
        <pc:sldMkLst>
          <pc:docMk/>
          <pc:sldMk cId="2901929558" sldId="259"/>
        </pc:sldMkLst>
        <pc:spChg chg="mod">
          <ac:chgData name="Shabnam Khan (2312156)" userId="41afb4b8-0dae-4c98-b805-1dfd8f5de32c" providerId="ADAL" clId="{08726AF4-9294-D445-8845-2F657C29F332}" dt="2026-03-01T12:40:30.980" v="12588" actId="1035"/>
          <ac:spMkLst>
            <pc:docMk/>
            <pc:sldMk cId="2901929558" sldId="259"/>
            <ac:spMk id="2" creationId="{8EB4E0B5-E4C0-FD41-9819-6D77056C3C07}"/>
          </ac:spMkLst>
        </pc:spChg>
        <pc:spChg chg="add del mod">
          <ac:chgData name="Shabnam Khan (2312156)" userId="41afb4b8-0dae-4c98-b805-1dfd8f5de32c" providerId="ADAL" clId="{08726AF4-9294-D445-8845-2F657C29F332}" dt="2026-02-28T17:09:20.852" v="6951" actId="26606"/>
          <ac:spMkLst>
            <pc:docMk/>
            <pc:sldMk cId="2901929558" sldId="259"/>
            <ac:spMk id="3" creationId="{670DE0BB-8D02-4946-92E8-4DF4506B276B}"/>
          </ac:spMkLst>
        </pc:spChg>
        <pc:spChg chg="add mod">
          <ac:chgData name="Shabnam Khan (2312156)" userId="41afb4b8-0dae-4c98-b805-1dfd8f5de32c" providerId="ADAL" clId="{08726AF4-9294-D445-8845-2F657C29F332}" dt="2026-02-28T17:08:31.231" v="6934" actId="1076"/>
          <ac:spMkLst>
            <pc:docMk/>
            <pc:sldMk cId="2901929558" sldId="259"/>
            <ac:spMk id="6" creationId="{A7FFC11D-5AF2-0442-AB80-3667C20976A8}"/>
          </ac:spMkLst>
        </pc:spChg>
        <pc:spChg chg="add mod">
          <ac:chgData name="Shabnam Khan (2312156)" userId="41afb4b8-0dae-4c98-b805-1dfd8f5de32c" providerId="ADAL" clId="{08726AF4-9294-D445-8845-2F657C29F332}" dt="2026-02-28T17:08:54.113" v="6947" actId="14100"/>
          <ac:spMkLst>
            <pc:docMk/>
            <pc:sldMk cId="2901929558" sldId="259"/>
            <ac:spMk id="7" creationId="{ED8B776C-F55C-D840-ACB9-1FA4D5559D20}"/>
          </ac:spMkLst>
        </pc:spChg>
        <pc:spChg chg="add del">
          <ac:chgData name="Shabnam Khan (2312156)" userId="41afb4b8-0dae-4c98-b805-1dfd8f5de32c" providerId="ADAL" clId="{08726AF4-9294-D445-8845-2F657C29F332}" dt="2026-02-22T15:26:24.389" v="5060" actId="26606"/>
          <ac:spMkLst>
            <pc:docMk/>
            <pc:sldMk cId="2901929558" sldId="259"/>
            <ac:spMk id="9" creationId="{2C61293E-6EBE-43EF-A52C-9BEBFD7679D4}"/>
          </ac:spMkLst>
        </pc:spChg>
        <pc:spChg chg="add del">
          <ac:chgData name="Shabnam Khan (2312156)" userId="41afb4b8-0dae-4c98-b805-1dfd8f5de32c" providerId="ADAL" clId="{08726AF4-9294-D445-8845-2F657C29F332}" dt="2026-02-28T17:00:54.288" v="6820" actId="22"/>
          <ac:spMkLst>
            <pc:docMk/>
            <pc:sldMk cId="2901929558" sldId="259"/>
            <ac:spMk id="10" creationId="{3ECDF142-11B6-5645-8F8F-BE1DE8E6F770}"/>
          </ac:spMkLst>
        </pc:spChg>
        <pc:spChg chg="add del">
          <ac:chgData name="Shabnam Khan (2312156)" userId="41afb4b8-0dae-4c98-b805-1dfd8f5de32c" providerId="ADAL" clId="{08726AF4-9294-D445-8845-2F657C29F332}" dt="2026-02-22T15:26:24.389" v="5060" actId="26606"/>
          <ac:spMkLst>
            <pc:docMk/>
            <pc:sldMk cId="2901929558" sldId="259"/>
            <ac:spMk id="11" creationId="{21540236-BFD5-4A9D-8840-4703E7F76825}"/>
          </ac:spMkLst>
        </pc:spChg>
        <pc:spChg chg="add">
          <ac:chgData name="Shabnam Khan (2312156)" userId="41afb4b8-0dae-4c98-b805-1dfd8f5de32c" providerId="ADAL" clId="{08726AF4-9294-D445-8845-2F657C29F332}" dt="2026-02-22T15:26:24.389" v="5060" actId="26606"/>
          <ac:spMkLst>
            <pc:docMk/>
            <pc:sldMk cId="2901929558" sldId="259"/>
            <ac:spMk id="16" creationId="{45D37F4E-DDB4-456B-97E0-9937730A039F}"/>
          </ac:spMkLst>
        </pc:spChg>
        <pc:spChg chg="add">
          <ac:chgData name="Shabnam Khan (2312156)" userId="41afb4b8-0dae-4c98-b805-1dfd8f5de32c" providerId="ADAL" clId="{08726AF4-9294-D445-8845-2F657C29F332}" dt="2026-02-22T15:26:24.389" v="5060" actId="26606"/>
          <ac:spMkLst>
            <pc:docMk/>
            <pc:sldMk cId="2901929558" sldId="259"/>
            <ac:spMk id="18" creationId="{B2DD41CD-8F47-4F56-AD12-4E2FF7696987}"/>
          </ac:spMkLst>
        </pc:spChg>
        <pc:graphicFrameChg chg="add del">
          <ac:chgData name="Shabnam Khan (2312156)" userId="41afb4b8-0dae-4c98-b805-1dfd8f5de32c" providerId="ADAL" clId="{08726AF4-9294-D445-8845-2F657C29F332}" dt="2026-02-28T17:09:17.742" v="6950" actId="26606"/>
          <ac:graphicFrameMkLst>
            <pc:docMk/>
            <pc:sldMk cId="2901929558" sldId="259"/>
            <ac:graphicFrameMk id="4102" creationId="{E13AB10B-2492-3DC2-E191-D6392423C960}"/>
          </ac:graphicFrameMkLst>
        </pc:graphicFrameChg>
        <pc:graphicFrameChg chg="add mod">
          <ac:chgData name="Shabnam Khan (2312156)" userId="41afb4b8-0dae-4c98-b805-1dfd8f5de32c" providerId="ADAL" clId="{08726AF4-9294-D445-8845-2F657C29F332}" dt="2026-03-01T12:24:00.775" v="12424" actId="255"/>
          <ac:graphicFrameMkLst>
            <pc:docMk/>
            <pc:sldMk cId="2901929558" sldId="259"/>
            <ac:graphicFrameMk id="4103" creationId="{EF75968A-2B24-2578-33E4-1477212397F0}"/>
          </ac:graphicFrameMkLst>
        </pc:graphicFrameChg>
        <pc:picChg chg="add del mod">
          <ac:chgData name="Shabnam Khan (2312156)" userId="41afb4b8-0dae-4c98-b805-1dfd8f5de32c" providerId="ADAL" clId="{08726AF4-9294-D445-8845-2F657C29F332}" dt="2026-03-01T11:31:15.675" v="11350"/>
          <ac:picMkLst>
            <pc:docMk/>
            <pc:sldMk cId="2901929558" sldId="259"/>
            <ac:picMk id="3" creationId="{B8AA1DB5-E584-5B47-9567-806643FACC13}"/>
          </ac:picMkLst>
        </pc:picChg>
        <pc:picChg chg="add del mod">
          <ac:chgData name="Shabnam Khan (2312156)" userId="41afb4b8-0dae-4c98-b805-1dfd8f5de32c" providerId="ADAL" clId="{08726AF4-9294-D445-8845-2F657C29F332}" dt="2026-03-01T13:10:30.367" v="12668"/>
          <ac:picMkLst>
            <pc:docMk/>
            <pc:sldMk cId="2901929558" sldId="259"/>
            <ac:picMk id="4" creationId="{943D5314-67F7-F640-8766-6EF0A91A860C}"/>
          </ac:picMkLst>
        </pc:picChg>
        <pc:picChg chg="add del mod">
          <ac:chgData name="Shabnam Khan (2312156)" userId="41afb4b8-0dae-4c98-b805-1dfd8f5de32c" providerId="ADAL" clId="{08726AF4-9294-D445-8845-2F657C29F332}" dt="2026-03-01T13:12:17.966" v="12670"/>
          <ac:picMkLst>
            <pc:docMk/>
            <pc:sldMk cId="2901929558" sldId="259"/>
            <ac:picMk id="5" creationId="{A1EEF329-914F-D04D-9CE1-EC77D12206E3}"/>
          </ac:picMkLst>
        </pc:picChg>
        <pc:picChg chg="add del mod ord">
          <ac:chgData name="Shabnam Khan (2312156)" userId="41afb4b8-0dae-4c98-b805-1dfd8f5de32c" providerId="ADAL" clId="{08726AF4-9294-D445-8845-2F657C29F332}" dt="2026-02-28T16:55:53.525" v="6807" actId="478"/>
          <ac:picMkLst>
            <pc:docMk/>
            <pc:sldMk cId="2901929558" sldId="259"/>
            <ac:picMk id="5" creationId="{B048E36A-27EA-2A97-AC98-CE4A9F7ECD07}"/>
          </ac:picMkLst>
        </pc:picChg>
        <pc:picChg chg="add del mod">
          <ac:chgData name="Shabnam Khan (2312156)" userId="41afb4b8-0dae-4c98-b805-1dfd8f5de32c" providerId="ADAL" clId="{08726AF4-9294-D445-8845-2F657C29F332}" dt="2026-03-01T13:42:15.130" v="12704"/>
          <ac:picMkLst>
            <pc:docMk/>
            <pc:sldMk cId="2901929558" sldId="259"/>
            <ac:picMk id="8" creationId="{06AD0D32-5CA0-4C4F-9BB1-CB547A5CC789}"/>
          </ac:picMkLst>
        </pc:picChg>
        <pc:picChg chg="add mod">
          <ac:chgData name="Shabnam Khan (2312156)" userId="41afb4b8-0dae-4c98-b805-1dfd8f5de32c" providerId="ADAL" clId="{08726AF4-9294-D445-8845-2F657C29F332}" dt="2026-02-28T17:09:35.312" v="6955" actId="27614"/>
          <ac:picMkLst>
            <pc:docMk/>
            <pc:sldMk cId="2901929558" sldId="259"/>
            <ac:picMk id="4098" creationId="{160272E5-C480-1147-B3E4-1D2F06EE461B}"/>
          </ac:picMkLst>
        </pc:picChg>
        <pc:picChg chg="add mod">
          <ac:chgData name="Shabnam Khan (2312156)" userId="41afb4b8-0dae-4c98-b805-1dfd8f5de32c" providerId="ADAL" clId="{08726AF4-9294-D445-8845-2F657C29F332}" dt="2026-02-28T17:09:35.235" v="6953" actId="27614"/>
          <ac:picMkLst>
            <pc:docMk/>
            <pc:sldMk cId="2901929558" sldId="259"/>
            <ac:picMk id="4100" creationId="{B1BE0AAD-3BB0-A44B-B917-41277299854F}"/>
          </ac:picMkLst>
        </pc:picChg>
      </pc:sldChg>
      <pc:sldChg chg="addSp delSp modSp new mod modTransition setBg modAnim modNotesTx">
        <pc:chgData name="Shabnam Khan (2312156)" userId="41afb4b8-0dae-4c98-b805-1dfd8f5de32c" providerId="ADAL" clId="{08726AF4-9294-D445-8845-2F657C29F332}" dt="2026-03-01T13:16:26.125" v="12672"/>
        <pc:sldMkLst>
          <pc:docMk/>
          <pc:sldMk cId="3004737689" sldId="260"/>
        </pc:sldMkLst>
        <pc:spChg chg="mod">
          <ac:chgData name="Shabnam Khan (2312156)" userId="41afb4b8-0dae-4c98-b805-1dfd8f5de32c" providerId="ADAL" clId="{08726AF4-9294-D445-8845-2F657C29F332}" dt="2026-02-28T21:32:22.498" v="8683" actId="26606"/>
          <ac:spMkLst>
            <pc:docMk/>
            <pc:sldMk cId="3004737689" sldId="260"/>
            <ac:spMk id="2" creationId="{6BFB8B9A-5353-054D-BCB3-A5545E274F14}"/>
          </ac:spMkLst>
        </pc:spChg>
        <pc:spChg chg="add del mod">
          <ac:chgData name="Shabnam Khan (2312156)" userId="41afb4b8-0dae-4c98-b805-1dfd8f5de32c" providerId="ADAL" clId="{08726AF4-9294-D445-8845-2F657C29F332}" dt="2026-03-01T12:43:41.830" v="12594" actId="26606"/>
          <ac:spMkLst>
            <pc:docMk/>
            <pc:sldMk cId="3004737689" sldId="260"/>
            <ac:spMk id="3" creationId="{BEA01510-2040-0A49-8783-A0DED76E0DD0}"/>
          </ac:spMkLst>
        </pc:spChg>
        <pc:spChg chg="add del mod">
          <ac:chgData name="Shabnam Khan (2312156)" userId="41afb4b8-0dae-4c98-b805-1dfd8f5de32c" providerId="ADAL" clId="{08726AF4-9294-D445-8845-2F657C29F332}" dt="2026-02-28T21:15:03.714" v="8666" actId="478"/>
          <ac:spMkLst>
            <pc:docMk/>
            <pc:sldMk cId="3004737689" sldId="260"/>
            <ac:spMk id="6" creationId="{2D275A8A-80E2-CB40-9098-F5509EE52AD1}"/>
          </ac:spMkLst>
        </pc:spChg>
        <pc:spChg chg="add del">
          <ac:chgData name="Shabnam Khan (2312156)" userId="41afb4b8-0dae-4c98-b805-1dfd8f5de32c" providerId="ADAL" clId="{08726AF4-9294-D445-8845-2F657C29F332}" dt="2026-02-14T22:27:28.704" v="2692" actId="26606"/>
          <ac:spMkLst>
            <pc:docMk/>
            <pc:sldMk cId="3004737689" sldId="260"/>
            <ac:spMk id="9" creationId="{2C61293E-6EBE-43EF-A52C-9BEBFD7679D4}"/>
          </ac:spMkLst>
        </pc:spChg>
        <pc:spChg chg="add del">
          <ac:chgData name="Shabnam Khan (2312156)" userId="41afb4b8-0dae-4c98-b805-1dfd8f5de32c" providerId="ADAL" clId="{08726AF4-9294-D445-8845-2F657C29F332}" dt="2026-02-14T22:27:28.704" v="2692" actId="26606"/>
          <ac:spMkLst>
            <pc:docMk/>
            <pc:sldMk cId="3004737689" sldId="260"/>
            <ac:spMk id="11" creationId="{21540236-BFD5-4A9D-8840-4703E7F76825}"/>
          </ac:spMkLst>
        </pc:spChg>
        <pc:spChg chg="add del">
          <ac:chgData name="Shabnam Khan (2312156)" userId="41afb4b8-0dae-4c98-b805-1dfd8f5de32c" providerId="ADAL" clId="{08726AF4-9294-D445-8845-2F657C29F332}" dt="2026-02-22T15:26:12.550" v="5059" actId="26606"/>
          <ac:spMkLst>
            <pc:docMk/>
            <pc:sldMk cId="3004737689" sldId="260"/>
            <ac:spMk id="16" creationId="{45D37F4E-DDB4-456B-97E0-9937730A039F}"/>
          </ac:spMkLst>
        </pc:spChg>
        <pc:spChg chg="add del">
          <ac:chgData name="Shabnam Khan (2312156)" userId="41afb4b8-0dae-4c98-b805-1dfd8f5de32c" providerId="ADAL" clId="{08726AF4-9294-D445-8845-2F657C29F332}" dt="2026-02-22T15:26:12.550" v="5059" actId="26606"/>
          <ac:spMkLst>
            <pc:docMk/>
            <pc:sldMk cId="3004737689" sldId="260"/>
            <ac:spMk id="18" creationId="{B2DD41CD-8F47-4F56-AD12-4E2FF7696987}"/>
          </ac:spMkLst>
        </pc:spChg>
        <pc:spChg chg="add del">
          <ac:chgData name="Shabnam Khan (2312156)" userId="41afb4b8-0dae-4c98-b805-1dfd8f5de32c" providerId="ADAL" clId="{08726AF4-9294-D445-8845-2F657C29F332}" dt="2026-02-22T15:26:12.543" v="5058" actId="26606"/>
          <ac:spMkLst>
            <pc:docMk/>
            <pc:sldMk cId="3004737689" sldId="260"/>
            <ac:spMk id="23" creationId="{D009D6D5-DAC2-4A8B-A17A-E206B9012D09}"/>
          </ac:spMkLst>
        </pc:spChg>
        <pc:spChg chg="add del">
          <ac:chgData name="Shabnam Khan (2312156)" userId="41afb4b8-0dae-4c98-b805-1dfd8f5de32c" providerId="ADAL" clId="{08726AF4-9294-D445-8845-2F657C29F332}" dt="2026-02-27T20:06:14.215" v="6204" actId="26606"/>
          <ac:spMkLst>
            <pc:docMk/>
            <pc:sldMk cId="3004737689" sldId="260"/>
            <ac:spMk id="25" creationId="{B2DD41CD-8F47-4F56-AD12-4E2FF7696987}"/>
          </ac:spMkLst>
        </pc:spChg>
        <pc:spChg chg="add del">
          <ac:chgData name="Shabnam Khan (2312156)" userId="41afb4b8-0dae-4c98-b805-1dfd8f5de32c" providerId="ADAL" clId="{08726AF4-9294-D445-8845-2F657C29F332}" dt="2026-02-27T20:06:14.215" v="6204" actId="26606"/>
          <ac:spMkLst>
            <pc:docMk/>
            <pc:sldMk cId="3004737689" sldId="260"/>
            <ac:spMk id="26" creationId="{45D37F4E-DDB4-456B-97E0-9937730A039F}"/>
          </ac:spMkLst>
        </pc:spChg>
        <pc:spChg chg="add del">
          <ac:chgData name="Shabnam Khan (2312156)" userId="41afb4b8-0dae-4c98-b805-1dfd8f5de32c" providerId="ADAL" clId="{08726AF4-9294-D445-8845-2F657C29F332}" dt="2026-02-28T21:32:22.509" v="8684" actId="26606"/>
          <ac:spMkLst>
            <pc:docMk/>
            <pc:sldMk cId="3004737689" sldId="260"/>
            <ac:spMk id="31" creationId="{45D37F4E-DDB4-456B-97E0-9937730A039F}"/>
          </ac:spMkLst>
        </pc:spChg>
        <pc:spChg chg="add del">
          <ac:chgData name="Shabnam Khan (2312156)" userId="41afb4b8-0dae-4c98-b805-1dfd8f5de32c" providerId="ADAL" clId="{08726AF4-9294-D445-8845-2F657C29F332}" dt="2026-02-28T21:32:22.509" v="8684" actId="26606"/>
          <ac:spMkLst>
            <pc:docMk/>
            <pc:sldMk cId="3004737689" sldId="260"/>
            <ac:spMk id="33" creationId="{B2DD41CD-8F47-4F56-AD12-4E2FF7696987}"/>
          </ac:spMkLst>
        </pc:spChg>
        <pc:spChg chg="add del">
          <ac:chgData name="Shabnam Khan (2312156)" userId="41afb4b8-0dae-4c98-b805-1dfd8f5de32c" providerId="ADAL" clId="{08726AF4-9294-D445-8845-2F657C29F332}" dt="2026-02-28T21:32:22.498" v="8683" actId="26606"/>
          <ac:spMkLst>
            <pc:docMk/>
            <pc:sldMk cId="3004737689" sldId="260"/>
            <ac:spMk id="35" creationId="{04812C46-200A-4DEB-A05E-3ED6C68C2387}"/>
          </ac:spMkLst>
        </pc:spChg>
        <pc:spChg chg="add del">
          <ac:chgData name="Shabnam Khan (2312156)" userId="41afb4b8-0dae-4c98-b805-1dfd8f5de32c" providerId="ADAL" clId="{08726AF4-9294-D445-8845-2F657C29F332}" dt="2026-02-28T21:32:22.498" v="8683" actId="26606"/>
          <ac:spMkLst>
            <pc:docMk/>
            <pc:sldMk cId="3004737689" sldId="260"/>
            <ac:spMk id="36" creationId="{D1EA859B-E555-4109-94F3-6700E046E008}"/>
          </ac:spMkLst>
        </pc:spChg>
        <pc:spChg chg="add del">
          <ac:chgData name="Shabnam Khan (2312156)" userId="41afb4b8-0dae-4c98-b805-1dfd8f5de32c" providerId="ADAL" clId="{08726AF4-9294-D445-8845-2F657C29F332}" dt="2026-02-28T17:10:26.354" v="6962" actId="26606"/>
          <ac:spMkLst>
            <pc:docMk/>
            <pc:sldMk cId="3004737689" sldId="260"/>
            <ac:spMk id="38" creationId="{04812C46-200A-4DEB-A05E-3ED6C68C2387}"/>
          </ac:spMkLst>
        </pc:spChg>
        <pc:spChg chg="add">
          <ac:chgData name="Shabnam Khan (2312156)" userId="41afb4b8-0dae-4c98-b805-1dfd8f5de32c" providerId="ADAL" clId="{08726AF4-9294-D445-8845-2F657C29F332}" dt="2026-02-28T21:32:22.509" v="8684" actId="26606"/>
          <ac:spMkLst>
            <pc:docMk/>
            <pc:sldMk cId="3004737689" sldId="260"/>
            <ac:spMk id="39" creationId="{45D37F4E-DDB4-456B-97E0-9937730A039F}"/>
          </ac:spMkLst>
        </pc:spChg>
        <pc:spChg chg="add del">
          <ac:chgData name="Shabnam Khan (2312156)" userId="41afb4b8-0dae-4c98-b805-1dfd8f5de32c" providerId="ADAL" clId="{08726AF4-9294-D445-8845-2F657C29F332}" dt="2026-02-28T17:10:26.354" v="6962" actId="26606"/>
          <ac:spMkLst>
            <pc:docMk/>
            <pc:sldMk cId="3004737689" sldId="260"/>
            <ac:spMk id="40" creationId="{D1EA859B-E555-4109-94F3-6700E046E008}"/>
          </ac:spMkLst>
        </pc:spChg>
        <pc:spChg chg="add">
          <ac:chgData name="Shabnam Khan (2312156)" userId="41afb4b8-0dae-4c98-b805-1dfd8f5de32c" providerId="ADAL" clId="{08726AF4-9294-D445-8845-2F657C29F332}" dt="2026-02-28T21:32:22.509" v="8684" actId="26606"/>
          <ac:spMkLst>
            <pc:docMk/>
            <pc:sldMk cId="3004737689" sldId="260"/>
            <ac:spMk id="41" creationId="{B2DD41CD-8F47-4F56-AD12-4E2FF7696987}"/>
          </ac:spMkLst>
        </pc:spChg>
        <pc:graphicFrameChg chg="add del">
          <ac:chgData name="Shabnam Khan (2312156)" userId="41afb4b8-0dae-4c98-b805-1dfd8f5de32c" providerId="ADAL" clId="{08726AF4-9294-D445-8845-2F657C29F332}" dt="2026-03-01T12:43:34.953" v="12591" actId="26606"/>
          <ac:graphicFrameMkLst>
            <pc:docMk/>
            <pc:sldMk cId="3004737689" sldId="260"/>
            <ac:graphicFrameMk id="43" creationId="{86EFAC99-35C1-671A-E3EC-76C2BB583B6D}"/>
          </ac:graphicFrameMkLst>
        </pc:graphicFrameChg>
        <pc:graphicFrameChg chg="add del">
          <ac:chgData name="Shabnam Khan (2312156)" userId="41afb4b8-0dae-4c98-b805-1dfd8f5de32c" providerId="ADAL" clId="{08726AF4-9294-D445-8845-2F657C29F332}" dt="2026-03-01T12:43:41.806" v="12593" actId="26606"/>
          <ac:graphicFrameMkLst>
            <pc:docMk/>
            <pc:sldMk cId="3004737689" sldId="260"/>
            <ac:graphicFrameMk id="45" creationId="{E90C30F3-22A6-850D-3C25-2F1A4F42FDAB}"/>
          </ac:graphicFrameMkLst>
        </pc:graphicFrameChg>
        <pc:graphicFrameChg chg="add mod">
          <ac:chgData name="Shabnam Khan (2312156)" userId="41afb4b8-0dae-4c98-b805-1dfd8f5de32c" providerId="ADAL" clId="{08726AF4-9294-D445-8845-2F657C29F332}" dt="2026-03-01T12:56:11.250" v="12661" actId="255"/>
          <ac:graphicFrameMkLst>
            <pc:docMk/>
            <pc:sldMk cId="3004737689" sldId="260"/>
            <ac:graphicFrameMk id="47" creationId="{86EFAC99-35C1-671A-E3EC-76C2BB583B6D}"/>
          </ac:graphicFrameMkLst>
        </pc:graphicFrameChg>
        <pc:picChg chg="add del mod">
          <ac:chgData name="Shabnam Khan (2312156)" userId="41afb4b8-0dae-4c98-b805-1dfd8f5de32c" providerId="ADAL" clId="{08726AF4-9294-D445-8845-2F657C29F332}" dt="2026-03-01T11:31:15.675" v="11350"/>
          <ac:picMkLst>
            <pc:docMk/>
            <pc:sldMk cId="3004737689" sldId="260"/>
            <ac:picMk id="4" creationId="{2A6B3067-9CD2-9940-8392-3319492A34CC}"/>
          </ac:picMkLst>
        </pc:picChg>
        <pc:picChg chg="add mod ord">
          <ac:chgData name="Shabnam Khan (2312156)" userId="41afb4b8-0dae-4c98-b805-1dfd8f5de32c" providerId="ADAL" clId="{08726AF4-9294-D445-8845-2F657C29F332}" dt="2026-02-28T21:32:22.498" v="8683" actId="26606"/>
          <ac:picMkLst>
            <pc:docMk/>
            <pc:sldMk cId="3004737689" sldId="260"/>
            <ac:picMk id="5" creationId="{382905E9-D8C3-CA63-37CE-E8A8F70A3F2B}"/>
          </ac:picMkLst>
        </pc:picChg>
        <pc:picChg chg="add del mod">
          <ac:chgData name="Shabnam Khan (2312156)" userId="41afb4b8-0dae-4c98-b805-1dfd8f5de32c" providerId="ADAL" clId="{08726AF4-9294-D445-8845-2F657C29F332}" dt="2026-03-01T13:10:30.367" v="12668"/>
          <ac:picMkLst>
            <pc:docMk/>
            <pc:sldMk cId="3004737689" sldId="260"/>
            <ac:picMk id="6" creationId="{BC67D7B7-4DE6-0B46-90A4-216DC53869B9}"/>
          </ac:picMkLst>
        </pc:picChg>
        <pc:picChg chg="add del mod">
          <ac:chgData name="Shabnam Khan (2312156)" userId="41afb4b8-0dae-4c98-b805-1dfd8f5de32c" providerId="ADAL" clId="{08726AF4-9294-D445-8845-2F657C29F332}" dt="2026-03-01T13:13:08.633" v="12671"/>
          <ac:picMkLst>
            <pc:docMk/>
            <pc:sldMk cId="3004737689" sldId="260"/>
            <ac:picMk id="7" creationId="{17B00D08-9967-C442-80D7-338033575E31}"/>
          </ac:picMkLst>
        </pc:picChg>
        <pc:picChg chg="add mod">
          <ac:chgData name="Shabnam Khan (2312156)" userId="41afb4b8-0dae-4c98-b805-1dfd8f5de32c" providerId="ADAL" clId="{08726AF4-9294-D445-8845-2F657C29F332}" dt="2026-03-01T13:16:26.125" v="12672"/>
          <ac:picMkLst>
            <pc:docMk/>
            <pc:sldMk cId="3004737689" sldId="260"/>
            <ac:picMk id="8" creationId="{659196C5-55F0-C94E-B3B9-52C0C6B7FB7F}"/>
          </ac:picMkLst>
        </pc:picChg>
      </pc:sldChg>
      <pc:sldChg chg="addSp delSp modSp new mod modTransition setBg modAnim modNotesTx">
        <pc:chgData name="Shabnam Khan (2312156)" userId="41afb4b8-0dae-4c98-b805-1dfd8f5de32c" providerId="ADAL" clId="{08726AF4-9294-D445-8845-2F657C29F332}" dt="2026-03-01T13:18:42.035" v="12674"/>
        <pc:sldMkLst>
          <pc:docMk/>
          <pc:sldMk cId="2740854207" sldId="261"/>
        </pc:sldMkLst>
        <pc:spChg chg="mod">
          <ac:chgData name="Shabnam Khan (2312156)" userId="41afb4b8-0dae-4c98-b805-1dfd8f5de32c" providerId="ADAL" clId="{08726AF4-9294-D445-8845-2F657C29F332}" dt="2026-02-28T17:15:32.249" v="6989" actId="26606"/>
          <ac:spMkLst>
            <pc:docMk/>
            <pc:sldMk cId="2740854207" sldId="261"/>
            <ac:spMk id="2" creationId="{02D7AC07-3811-D747-A173-170256861332}"/>
          </ac:spMkLst>
        </pc:spChg>
        <pc:spChg chg="add del mod">
          <ac:chgData name="Shabnam Khan (2312156)" userId="41afb4b8-0dae-4c98-b805-1dfd8f5de32c" providerId="ADAL" clId="{08726AF4-9294-D445-8845-2F657C29F332}" dt="2026-03-01T12:46:31.127" v="12613" actId="26606"/>
          <ac:spMkLst>
            <pc:docMk/>
            <pc:sldMk cId="2740854207" sldId="261"/>
            <ac:spMk id="3" creationId="{2262775E-4845-C647-95CD-84CA067FAFD5}"/>
          </ac:spMkLst>
        </pc:spChg>
        <pc:spChg chg="add mod">
          <ac:chgData name="Shabnam Khan (2312156)" userId="41afb4b8-0dae-4c98-b805-1dfd8f5de32c" providerId="ADAL" clId="{08726AF4-9294-D445-8845-2F657C29F332}" dt="2026-02-28T17:20:17.466" v="7066" actId="1076"/>
          <ac:spMkLst>
            <pc:docMk/>
            <pc:sldMk cId="2740854207" sldId="261"/>
            <ac:spMk id="4" creationId="{DC14512E-FCF2-594F-8282-5D2528F54576}"/>
          </ac:spMkLst>
        </pc:spChg>
        <pc:spChg chg="add del mod">
          <ac:chgData name="Shabnam Khan (2312156)" userId="41afb4b8-0dae-4c98-b805-1dfd8f5de32c" providerId="ADAL" clId="{08726AF4-9294-D445-8845-2F657C29F332}" dt="2026-02-28T17:20:29.029" v="7070"/>
          <ac:spMkLst>
            <pc:docMk/>
            <pc:sldMk cId="2740854207" sldId="261"/>
            <ac:spMk id="5" creationId="{437AD433-20BE-E642-9203-2BDA13C535F0}"/>
          </ac:spMkLst>
        </pc:spChg>
        <pc:spChg chg="add mod">
          <ac:chgData name="Shabnam Khan (2312156)" userId="41afb4b8-0dae-4c98-b805-1dfd8f5de32c" providerId="ADAL" clId="{08726AF4-9294-D445-8845-2F657C29F332}" dt="2026-02-28T17:20:49.021" v="7076" actId="14100"/>
          <ac:spMkLst>
            <pc:docMk/>
            <pc:sldMk cId="2740854207" sldId="261"/>
            <ac:spMk id="6" creationId="{29740E79-315F-9E4D-B16C-D7F9E9811D77}"/>
          </ac:spMkLst>
        </pc:spChg>
        <pc:spChg chg="add del">
          <ac:chgData name="Shabnam Khan (2312156)" userId="41afb4b8-0dae-4c98-b805-1dfd8f5de32c" providerId="ADAL" clId="{08726AF4-9294-D445-8845-2F657C29F332}" dt="2026-02-28T17:15:32.249" v="6989" actId="26606"/>
          <ac:spMkLst>
            <pc:docMk/>
            <pc:sldMk cId="2740854207" sldId="261"/>
            <ac:spMk id="8" creationId="{100EDD19-6802-4EC3-95CE-CFFAB042CFD6}"/>
          </ac:spMkLst>
        </pc:spChg>
        <pc:spChg chg="add del">
          <ac:chgData name="Shabnam Khan (2312156)" userId="41afb4b8-0dae-4c98-b805-1dfd8f5de32c" providerId="ADAL" clId="{08726AF4-9294-D445-8845-2F657C29F332}" dt="2026-02-28T17:15:32.249" v="6989" actId="26606"/>
          <ac:spMkLst>
            <pc:docMk/>
            <pc:sldMk cId="2740854207" sldId="261"/>
            <ac:spMk id="10" creationId="{DB17E863-922E-4C26-BD64-E8FD41D28661}"/>
          </ac:spMkLst>
        </pc:spChg>
        <pc:spChg chg="add del">
          <ac:chgData name="Shabnam Khan (2312156)" userId="41afb4b8-0dae-4c98-b805-1dfd8f5de32c" providerId="ADAL" clId="{08726AF4-9294-D445-8845-2F657C29F332}" dt="2026-02-27T20:02:06.718" v="6203" actId="26606"/>
          <ac:spMkLst>
            <pc:docMk/>
            <pc:sldMk cId="2740854207" sldId="261"/>
            <ac:spMk id="16" creationId="{5C8908E2-EE49-44D2-9428-A28D2312A8D5}"/>
          </ac:spMkLst>
        </pc:spChg>
        <pc:spChg chg="add del">
          <ac:chgData name="Shabnam Khan (2312156)" userId="41afb4b8-0dae-4c98-b805-1dfd8f5de32c" providerId="ADAL" clId="{08726AF4-9294-D445-8845-2F657C29F332}" dt="2026-02-27T20:02:06.718" v="6203" actId="26606"/>
          <ac:spMkLst>
            <pc:docMk/>
            <pc:sldMk cId="2740854207" sldId="261"/>
            <ac:spMk id="22" creationId="{7449A6C7-D15F-4AA5-BFA5-71A404B47016}"/>
          </ac:spMkLst>
        </pc:spChg>
        <pc:spChg chg="add del">
          <ac:chgData name="Shabnam Khan (2312156)" userId="41afb4b8-0dae-4c98-b805-1dfd8f5de32c" providerId="ADAL" clId="{08726AF4-9294-D445-8845-2F657C29F332}" dt="2026-02-27T20:02:06.718" v="6203" actId="26606"/>
          <ac:spMkLst>
            <pc:docMk/>
            <pc:sldMk cId="2740854207" sldId="261"/>
            <ac:spMk id="24" creationId="{ED888B23-07FA-482A-96DF-47E31AF1A603}"/>
          </ac:spMkLst>
        </pc:spChg>
        <pc:spChg chg="add">
          <ac:chgData name="Shabnam Khan (2312156)" userId="41afb4b8-0dae-4c98-b805-1dfd8f5de32c" providerId="ADAL" clId="{08726AF4-9294-D445-8845-2F657C29F332}" dt="2026-02-28T17:15:32.249" v="6989" actId="26606"/>
          <ac:spMkLst>
            <pc:docMk/>
            <pc:sldMk cId="2740854207" sldId="261"/>
            <ac:spMk id="5131" creationId="{C9B9F33B-F0CC-4410-85D0-1B957DF4351C}"/>
          </ac:spMkLst>
        </pc:spChg>
        <pc:spChg chg="add">
          <ac:chgData name="Shabnam Khan (2312156)" userId="41afb4b8-0dae-4c98-b805-1dfd8f5de32c" providerId="ADAL" clId="{08726AF4-9294-D445-8845-2F657C29F332}" dt="2026-02-28T17:15:32.249" v="6989" actId="26606"/>
          <ac:spMkLst>
            <pc:docMk/>
            <pc:sldMk cId="2740854207" sldId="261"/>
            <ac:spMk id="5133" creationId="{55CB1B7E-4B0B-4E99-9560-9667270DA7A6}"/>
          </ac:spMkLst>
        </pc:spChg>
        <pc:spChg chg="add">
          <ac:chgData name="Shabnam Khan (2312156)" userId="41afb4b8-0dae-4c98-b805-1dfd8f5de32c" providerId="ADAL" clId="{08726AF4-9294-D445-8845-2F657C29F332}" dt="2026-02-28T17:15:32.249" v="6989" actId="26606"/>
          <ac:spMkLst>
            <pc:docMk/>
            <pc:sldMk cId="2740854207" sldId="261"/>
            <ac:spMk id="5135" creationId="{C924DBCE-E731-4B22-8181-A39C1D86276C}"/>
          </ac:spMkLst>
        </pc:spChg>
        <pc:spChg chg="add">
          <ac:chgData name="Shabnam Khan (2312156)" userId="41afb4b8-0dae-4c98-b805-1dfd8f5de32c" providerId="ADAL" clId="{08726AF4-9294-D445-8845-2F657C29F332}" dt="2026-02-28T17:15:32.249" v="6989" actId="26606"/>
          <ac:spMkLst>
            <pc:docMk/>
            <pc:sldMk cId="2740854207" sldId="261"/>
            <ac:spMk id="5137" creationId="{196DE3D2-178D-4017-842D-87C88CE92E13}"/>
          </ac:spMkLst>
        </pc:spChg>
        <pc:spChg chg="add">
          <ac:chgData name="Shabnam Khan (2312156)" userId="41afb4b8-0dae-4c98-b805-1dfd8f5de32c" providerId="ADAL" clId="{08726AF4-9294-D445-8845-2F657C29F332}" dt="2026-02-28T17:15:32.249" v="6989" actId="26606"/>
          <ac:spMkLst>
            <pc:docMk/>
            <pc:sldMk cId="2740854207" sldId="261"/>
            <ac:spMk id="5141" creationId="{034ACCCC-54D4-4F78-9B85-4A34FEBAA995}"/>
          </ac:spMkLst>
        </pc:spChg>
        <pc:spChg chg="add">
          <ac:chgData name="Shabnam Khan (2312156)" userId="41afb4b8-0dae-4c98-b805-1dfd8f5de32c" providerId="ADAL" clId="{08726AF4-9294-D445-8845-2F657C29F332}" dt="2026-02-28T17:15:32.249" v="6989" actId="26606"/>
          <ac:spMkLst>
            <pc:docMk/>
            <pc:sldMk cId="2740854207" sldId="261"/>
            <ac:spMk id="5143" creationId="{72413CFE-8B8A-45C9-B7BA-CF49986D4818}"/>
          </ac:spMkLst>
        </pc:spChg>
        <pc:grpChg chg="add del">
          <ac:chgData name="Shabnam Khan (2312156)" userId="41afb4b8-0dae-4c98-b805-1dfd8f5de32c" providerId="ADAL" clId="{08726AF4-9294-D445-8845-2F657C29F332}" dt="2026-02-27T20:02:06.718" v="6203" actId="26606"/>
          <ac:grpSpMkLst>
            <pc:docMk/>
            <pc:sldMk cId="2740854207" sldId="261"/>
            <ac:grpSpMk id="18" creationId="{05314994-6337-4875-8CF5-652CAFE8342C}"/>
          </ac:grpSpMkLst>
        </pc:grpChg>
        <pc:graphicFrameChg chg="add del">
          <ac:chgData name="Shabnam Khan (2312156)" userId="41afb4b8-0dae-4c98-b805-1dfd8f5de32c" providerId="ADAL" clId="{08726AF4-9294-D445-8845-2F657C29F332}" dt="2026-02-27T20:02:06.718" v="6203" actId="26606"/>
          <ac:graphicFrameMkLst>
            <pc:docMk/>
            <pc:sldMk cId="2740854207" sldId="261"/>
            <ac:graphicFrameMk id="12" creationId="{DE420C3B-9856-215D-1A78-723EE4AF9C92}"/>
          </ac:graphicFrameMkLst>
        </pc:graphicFrameChg>
        <pc:graphicFrameChg chg="add mod">
          <ac:chgData name="Shabnam Khan (2312156)" userId="41afb4b8-0dae-4c98-b805-1dfd8f5de32c" providerId="ADAL" clId="{08726AF4-9294-D445-8845-2F657C29F332}" dt="2026-03-01T12:56:42.802" v="12662" actId="14100"/>
          <ac:graphicFrameMkLst>
            <pc:docMk/>
            <pc:sldMk cId="2740854207" sldId="261"/>
            <ac:graphicFrameMk id="5145" creationId="{6A333659-0B5E-5BBA-C5BB-C931DBFFB656}"/>
          </ac:graphicFrameMkLst>
        </pc:graphicFrameChg>
        <pc:picChg chg="add del mod">
          <ac:chgData name="Shabnam Khan (2312156)" userId="41afb4b8-0dae-4c98-b805-1dfd8f5de32c" providerId="ADAL" clId="{08726AF4-9294-D445-8845-2F657C29F332}" dt="2026-03-01T13:10:30.367" v="12668"/>
          <ac:picMkLst>
            <pc:docMk/>
            <pc:sldMk cId="2740854207" sldId="261"/>
            <ac:picMk id="5" creationId="{BEAFBE4B-C3AB-9441-B913-F7CBA8C340EF}"/>
          </ac:picMkLst>
        </pc:picChg>
        <pc:picChg chg="add del mod">
          <ac:chgData name="Shabnam Khan (2312156)" userId="41afb4b8-0dae-4c98-b805-1dfd8f5de32c" providerId="ADAL" clId="{08726AF4-9294-D445-8845-2F657C29F332}" dt="2026-03-01T13:16:26.125" v="12672"/>
          <ac:picMkLst>
            <pc:docMk/>
            <pc:sldMk cId="2740854207" sldId="261"/>
            <ac:picMk id="7" creationId="{7A6F1AB8-1F37-D84E-A6E8-FD7183B9B6C8}"/>
          </ac:picMkLst>
        </pc:picChg>
        <pc:picChg chg="add del mod">
          <ac:chgData name="Shabnam Khan (2312156)" userId="41afb4b8-0dae-4c98-b805-1dfd8f5de32c" providerId="ADAL" clId="{08726AF4-9294-D445-8845-2F657C29F332}" dt="2026-03-01T13:17:00.405" v="12673"/>
          <ac:picMkLst>
            <pc:docMk/>
            <pc:sldMk cId="2740854207" sldId="261"/>
            <ac:picMk id="8" creationId="{A51E56DC-FF93-C04A-91E3-B7F50C5A953C}"/>
          </ac:picMkLst>
        </pc:picChg>
        <pc:picChg chg="add mod">
          <ac:chgData name="Shabnam Khan (2312156)" userId="41afb4b8-0dae-4c98-b805-1dfd8f5de32c" providerId="ADAL" clId="{08726AF4-9294-D445-8845-2F657C29F332}" dt="2026-03-01T13:18:42.035" v="12674"/>
          <ac:picMkLst>
            <pc:docMk/>
            <pc:sldMk cId="2740854207" sldId="261"/>
            <ac:picMk id="9" creationId="{E566C702-F6EA-D743-BBF9-A5E010A6CB19}"/>
          </ac:picMkLst>
        </pc:picChg>
        <pc:picChg chg="add del mod">
          <ac:chgData name="Shabnam Khan (2312156)" userId="41afb4b8-0dae-4c98-b805-1dfd8f5de32c" providerId="ADAL" clId="{08726AF4-9294-D445-8845-2F657C29F332}" dt="2026-02-28T17:13:11.688" v="6974"/>
          <ac:picMkLst>
            <pc:docMk/>
            <pc:sldMk cId="2740854207" sldId="261"/>
            <ac:picMk id="5122" creationId="{75E2E003-A4CD-9F40-9D05-33E19D3A0E9E}"/>
          </ac:picMkLst>
        </pc:picChg>
        <pc:picChg chg="add mod ord">
          <ac:chgData name="Shabnam Khan (2312156)" userId="41afb4b8-0dae-4c98-b805-1dfd8f5de32c" providerId="ADAL" clId="{08726AF4-9294-D445-8845-2F657C29F332}" dt="2026-03-01T12:46:35.044" v="12615" actId="27614"/>
          <ac:picMkLst>
            <pc:docMk/>
            <pc:sldMk cId="2740854207" sldId="261"/>
            <ac:picMk id="5124" creationId="{AAE9D618-C6E2-8A47-A6ED-7CE7E28D7069}"/>
          </ac:picMkLst>
        </pc:picChg>
        <pc:picChg chg="add mod">
          <ac:chgData name="Shabnam Khan (2312156)" userId="41afb4b8-0dae-4c98-b805-1dfd8f5de32c" providerId="ADAL" clId="{08726AF4-9294-D445-8845-2F657C29F332}" dt="2026-03-01T12:46:34.942" v="12614" actId="27614"/>
          <ac:picMkLst>
            <pc:docMk/>
            <pc:sldMk cId="2740854207" sldId="261"/>
            <ac:picMk id="5126" creationId="{C84CF233-55DE-9A46-9F61-69777F995817}"/>
          </ac:picMkLst>
        </pc:picChg>
        <pc:cxnChg chg="add">
          <ac:chgData name="Shabnam Khan (2312156)" userId="41afb4b8-0dae-4c98-b805-1dfd8f5de32c" providerId="ADAL" clId="{08726AF4-9294-D445-8845-2F657C29F332}" dt="2026-02-28T17:15:32.249" v="6989" actId="26606"/>
          <ac:cxnSpMkLst>
            <pc:docMk/>
            <pc:sldMk cId="2740854207" sldId="261"/>
            <ac:cxnSpMk id="5139" creationId="{43621FD4-D14D-45D5-9A57-9A2DE5EA59C0}"/>
          </ac:cxnSpMkLst>
        </pc:cxnChg>
      </pc:sldChg>
      <pc:sldChg chg="addSp delSp modSp new mod modTransition setBg modAnim modNotesTx">
        <pc:chgData name="Shabnam Khan (2312156)" userId="41afb4b8-0dae-4c98-b805-1dfd8f5de32c" providerId="ADAL" clId="{08726AF4-9294-D445-8845-2F657C29F332}" dt="2026-03-01T13:28:25.883" v="12676"/>
        <pc:sldMkLst>
          <pc:docMk/>
          <pc:sldMk cId="2587644857" sldId="262"/>
        </pc:sldMkLst>
        <pc:spChg chg="del">
          <ac:chgData name="Shabnam Khan (2312156)" userId="41afb4b8-0dae-4c98-b805-1dfd8f5de32c" providerId="ADAL" clId="{08726AF4-9294-D445-8845-2F657C29F332}" dt="2026-02-08T10:12:22.304" v="41" actId="478"/>
          <ac:spMkLst>
            <pc:docMk/>
            <pc:sldMk cId="2587644857" sldId="262"/>
            <ac:spMk id="2" creationId="{637DF203-5954-4A47-A934-80B9DB8D7D56}"/>
          </ac:spMkLst>
        </pc:spChg>
        <pc:spChg chg="add del mod">
          <ac:chgData name="Shabnam Khan (2312156)" userId="41afb4b8-0dae-4c98-b805-1dfd8f5de32c" providerId="ADAL" clId="{08726AF4-9294-D445-8845-2F657C29F332}" dt="2026-02-11T20:37:40.598" v="1255"/>
          <ac:spMkLst>
            <pc:docMk/>
            <pc:sldMk cId="2587644857" sldId="262"/>
            <ac:spMk id="2" creationId="{D41A0E35-A160-3B42-AF10-C657C6023EB4}"/>
          </ac:spMkLst>
        </pc:spChg>
        <pc:spChg chg="mod">
          <ac:chgData name="Shabnam Khan (2312156)" userId="41afb4b8-0dae-4c98-b805-1dfd8f5de32c" providerId="ADAL" clId="{08726AF4-9294-D445-8845-2F657C29F332}" dt="2026-02-14T22:36:30.702" v="2774" actId="14100"/>
          <ac:spMkLst>
            <pc:docMk/>
            <pc:sldMk cId="2587644857" sldId="262"/>
            <ac:spMk id="3" creationId="{19CB3B02-23DD-4F4D-837C-381C70448EB8}"/>
          </ac:spMkLst>
        </pc:spChg>
        <pc:spChg chg="add del mod">
          <ac:chgData name="Shabnam Khan (2312156)" userId="41afb4b8-0dae-4c98-b805-1dfd8f5de32c" providerId="ADAL" clId="{08726AF4-9294-D445-8845-2F657C29F332}" dt="2026-02-14T22:36:15.668" v="2771" actId="26606"/>
          <ac:spMkLst>
            <pc:docMk/>
            <pc:sldMk cId="2587644857" sldId="262"/>
            <ac:spMk id="5" creationId="{2793F6FC-16D6-E949-B1C4-77C1A8D0E77F}"/>
          </ac:spMkLst>
        </pc:spChg>
        <pc:spChg chg="add mod">
          <ac:chgData name="Shabnam Khan (2312156)" userId="41afb4b8-0dae-4c98-b805-1dfd8f5de32c" providerId="ADAL" clId="{08726AF4-9294-D445-8845-2F657C29F332}" dt="2026-02-28T16:53:34.828" v="6806" actId="207"/>
          <ac:spMkLst>
            <pc:docMk/>
            <pc:sldMk cId="2587644857" sldId="262"/>
            <ac:spMk id="8" creationId="{C27B667D-6A15-0542-B51D-C644E0306C62}"/>
          </ac:spMkLst>
        </pc:spChg>
        <pc:spChg chg="add del">
          <ac:chgData name="Shabnam Khan (2312156)" userId="41afb4b8-0dae-4c98-b805-1dfd8f5de32c" providerId="ADAL" clId="{08726AF4-9294-D445-8845-2F657C29F332}" dt="2026-02-14T22:36:43.274" v="2776" actId="26606"/>
          <ac:spMkLst>
            <pc:docMk/>
            <pc:sldMk cId="2587644857" sldId="262"/>
            <ac:spMk id="17" creationId="{B50AB553-2A96-4A92-96F2-93548E096954}"/>
          </ac:spMkLst>
        </pc:spChg>
        <pc:spChg chg="add del">
          <ac:chgData name="Shabnam Khan (2312156)" userId="41afb4b8-0dae-4c98-b805-1dfd8f5de32c" providerId="ADAL" clId="{08726AF4-9294-D445-8845-2F657C29F332}" dt="2026-02-14T22:36:46.169" v="2778" actId="26606"/>
          <ac:spMkLst>
            <pc:docMk/>
            <pc:sldMk cId="2587644857" sldId="262"/>
            <ac:spMk id="20" creationId="{257363FD-7E77-4145-9483-331A807ADF0E}"/>
          </ac:spMkLst>
        </pc:spChg>
        <pc:spChg chg="add del">
          <ac:chgData name="Shabnam Khan (2312156)" userId="41afb4b8-0dae-4c98-b805-1dfd8f5de32c" providerId="ADAL" clId="{08726AF4-9294-D445-8845-2F657C29F332}" dt="2026-02-14T22:36:47.834" v="2780" actId="26606"/>
          <ac:spMkLst>
            <pc:docMk/>
            <pc:sldMk cId="2587644857" sldId="262"/>
            <ac:spMk id="23" creationId="{B50AB553-2A96-4A92-96F2-93548E096954}"/>
          </ac:spMkLst>
        </pc:spChg>
        <pc:spChg chg="add">
          <ac:chgData name="Shabnam Khan (2312156)" userId="41afb4b8-0dae-4c98-b805-1dfd8f5de32c" providerId="ADAL" clId="{08726AF4-9294-D445-8845-2F657C29F332}" dt="2026-02-14T22:36:47.906" v="2781" actId="26606"/>
          <ac:spMkLst>
            <pc:docMk/>
            <pc:sldMk cId="2587644857" sldId="262"/>
            <ac:spMk id="26" creationId="{257363FD-7E77-4145-9483-331A807ADF0E}"/>
          </ac:spMkLst>
        </pc:spChg>
        <pc:graphicFrameChg chg="add del">
          <ac:chgData name="Shabnam Khan (2312156)" userId="41afb4b8-0dae-4c98-b805-1dfd8f5de32c" providerId="ADAL" clId="{08726AF4-9294-D445-8845-2F657C29F332}" dt="2026-02-14T22:36:13.185" v="2768" actId="26606"/>
          <ac:graphicFrameMkLst>
            <pc:docMk/>
            <pc:sldMk cId="2587644857" sldId="262"/>
            <ac:graphicFrameMk id="7" creationId="{6ECCC9EF-7F0F-F3DC-C5F0-F739008187E6}"/>
          </ac:graphicFrameMkLst>
        </pc:graphicFrameChg>
        <pc:graphicFrameChg chg="add del">
          <ac:chgData name="Shabnam Khan (2312156)" userId="41afb4b8-0dae-4c98-b805-1dfd8f5de32c" providerId="ADAL" clId="{08726AF4-9294-D445-8845-2F657C29F332}" dt="2026-02-14T22:36:15.620" v="2770" actId="26606"/>
          <ac:graphicFrameMkLst>
            <pc:docMk/>
            <pc:sldMk cId="2587644857" sldId="262"/>
            <ac:graphicFrameMk id="9" creationId="{F207211B-94A3-E1A9-7662-A419097B4B7F}"/>
          </ac:graphicFrameMkLst>
        </pc:graphicFrameChg>
        <pc:graphicFrameChg chg="add mod modGraphic">
          <ac:chgData name="Shabnam Khan (2312156)" userId="41afb4b8-0dae-4c98-b805-1dfd8f5de32c" providerId="ADAL" clId="{08726AF4-9294-D445-8845-2F657C29F332}" dt="2026-03-01T12:22:24.220" v="12414" actId="255"/>
          <ac:graphicFrameMkLst>
            <pc:docMk/>
            <pc:sldMk cId="2587644857" sldId="262"/>
            <ac:graphicFrameMk id="11" creationId="{BDBE8D54-508D-F5CE-A6CD-7970B463BB6F}"/>
          </ac:graphicFrameMkLst>
        </pc:graphicFrameChg>
        <pc:picChg chg="add del mod">
          <ac:chgData name="Shabnam Khan (2312156)" userId="41afb4b8-0dae-4c98-b805-1dfd8f5de32c" providerId="ADAL" clId="{08726AF4-9294-D445-8845-2F657C29F332}" dt="2026-03-01T13:10:30.367" v="12668"/>
          <ac:picMkLst>
            <pc:docMk/>
            <pc:sldMk cId="2587644857" sldId="262"/>
            <ac:picMk id="2" creationId="{D511330A-502C-7547-9910-6B28A3E599B7}"/>
          </ac:picMkLst>
        </pc:picChg>
        <pc:picChg chg="add del mod">
          <ac:chgData name="Shabnam Khan (2312156)" userId="41afb4b8-0dae-4c98-b805-1dfd8f5de32c" providerId="ADAL" clId="{08726AF4-9294-D445-8845-2F657C29F332}" dt="2026-03-01T13:12:06.626" v="12669"/>
          <ac:picMkLst>
            <pc:docMk/>
            <pc:sldMk cId="2587644857" sldId="262"/>
            <ac:picMk id="4" creationId="{57A69047-BC8E-A745-A7DB-290CFC5A4D3B}"/>
          </ac:picMkLst>
        </pc:picChg>
        <pc:picChg chg="add del mod">
          <ac:chgData name="Shabnam Khan (2312156)" userId="41afb4b8-0dae-4c98-b805-1dfd8f5de32c" providerId="ADAL" clId="{08726AF4-9294-D445-8845-2F657C29F332}" dt="2026-03-01T13:16:26.125" v="12672"/>
          <ac:picMkLst>
            <pc:docMk/>
            <pc:sldMk cId="2587644857" sldId="262"/>
            <ac:picMk id="5" creationId="{AE98D227-B0F5-D348-82E4-3F8FC6CB700E}"/>
          </ac:picMkLst>
        </pc:picChg>
        <pc:picChg chg="add del mod">
          <ac:chgData name="Shabnam Khan (2312156)" userId="41afb4b8-0dae-4c98-b805-1dfd8f5de32c" providerId="ADAL" clId="{08726AF4-9294-D445-8845-2F657C29F332}" dt="2026-03-01T13:18:42.035" v="12674"/>
          <ac:picMkLst>
            <pc:docMk/>
            <pc:sldMk cId="2587644857" sldId="262"/>
            <ac:picMk id="6" creationId="{B7BAE822-4FC2-9342-BFD8-4B157317C090}"/>
          </ac:picMkLst>
        </pc:picChg>
        <pc:picChg chg="add del mod">
          <ac:chgData name="Shabnam Khan (2312156)" userId="41afb4b8-0dae-4c98-b805-1dfd8f5de32c" providerId="ADAL" clId="{08726AF4-9294-D445-8845-2F657C29F332}" dt="2026-03-01T13:19:23.813" v="12675"/>
          <ac:picMkLst>
            <pc:docMk/>
            <pc:sldMk cId="2587644857" sldId="262"/>
            <ac:picMk id="7" creationId="{8E3FCA48-9163-E544-BEBC-265F3B478E74}"/>
          </ac:picMkLst>
        </pc:picChg>
        <pc:picChg chg="add mod">
          <ac:chgData name="Shabnam Khan (2312156)" userId="41afb4b8-0dae-4c98-b805-1dfd8f5de32c" providerId="ADAL" clId="{08726AF4-9294-D445-8845-2F657C29F332}" dt="2026-03-01T13:28:25.883" v="12676"/>
          <ac:picMkLst>
            <pc:docMk/>
            <pc:sldMk cId="2587644857" sldId="262"/>
            <ac:picMk id="9" creationId="{9D15792A-B5F6-DB4B-B981-9EFBC0FC2337}"/>
          </ac:picMkLst>
        </pc:picChg>
        <pc:picChg chg="add del">
          <ac:chgData name="Shabnam Khan (2312156)" userId="41afb4b8-0dae-4c98-b805-1dfd8f5de32c" providerId="ADAL" clId="{08726AF4-9294-D445-8845-2F657C29F332}" dt="2026-02-14T22:36:43.274" v="2776" actId="26606"/>
          <ac:picMkLst>
            <pc:docMk/>
            <pc:sldMk cId="2587644857" sldId="262"/>
            <ac:picMk id="13" creationId="{A1B93F38-AC45-F9F1-BD8B-8F28B654FA15}"/>
          </ac:picMkLst>
        </pc:picChg>
        <pc:picChg chg="add del">
          <ac:chgData name="Shabnam Khan (2312156)" userId="41afb4b8-0dae-4c98-b805-1dfd8f5de32c" providerId="ADAL" clId="{08726AF4-9294-D445-8845-2F657C29F332}" dt="2026-02-14T22:36:46.169" v="2778" actId="26606"/>
          <ac:picMkLst>
            <pc:docMk/>
            <pc:sldMk cId="2587644857" sldId="262"/>
            <ac:picMk id="19" creationId="{ED644268-C525-BE40-08CD-EE4D86B2A944}"/>
          </ac:picMkLst>
        </pc:picChg>
        <pc:picChg chg="add del">
          <ac:chgData name="Shabnam Khan (2312156)" userId="41afb4b8-0dae-4c98-b805-1dfd8f5de32c" providerId="ADAL" clId="{08726AF4-9294-D445-8845-2F657C29F332}" dt="2026-02-14T22:36:47.834" v="2780" actId="26606"/>
          <ac:picMkLst>
            <pc:docMk/>
            <pc:sldMk cId="2587644857" sldId="262"/>
            <ac:picMk id="22" creationId="{A1B93F38-AC45-F9F1-BD8B-8F28B654FA15}"/>
          </ac:picMkLst>
        </pc:picChg>
        <pc:picChg chg="add mod">
          <ac:chgData name="Shabnam Khan (2312156)" userId="41afb4b8-0dae-4c98-b805-1dfd8f5de32c" providerId="ADAL" clId="{08726AF4-9294-D445-8845-2F657C29F332}" dt="2026-02-27T21:08:35.927" v="6374" actId="1076"/>
          <ac:picMkLst>
            <pc:docMk/>
            <pc:sldMk cId="2587644857" sldId="262"/>
            <ac:picMk id="25" creationId="{ED644268-C525-BE40-08CD-EE4D86B2A944}"/>
          </ac:picMkLst>
        </pc:picChg>
        <pc:picChg chg="add mod">
          <ac:chgData name="Shabnam Khan (2312156)" userId="41afb4b8-0dae-4c98-b805-1dfd8f5de32c" providerId="ADAL" clId="{08726AF4-9294-D445-8845-2F657C29F332}" dt="2026-02-27T21:08:40.439" v="6375" actId="14100"/>
          <ac:picMkLst>
            <pc:docMk/>
            <pc:sldMk cId="2587644857" sldId="262"/>
            <ac:picMk id="3074" creationId="{B3B9CEFB-BFFC-294D-BC04-04E963310638}"/>
          </ac:picMkLst>
        </pc:picChg>
      </pc:sldChg>
      <pc:sldChg chg="addSp delSp modSp new mod modTransition setBg modNotesTx">
        <pc:chgData name="Shabnam Khan (2312156)" userId="41afb4b8-0dae-4c98-b805-1dfd8f5de32c" providerId="ADAL" clId="{08726AF4-9294-D445-8845-2F657C29F332}" dt="2026-03-01T13:28:25.883" v="12676"/>
        <pc:sldMkLst>
          <pc:docMk/>
          <pc:sldMk cId="3203803943" sldId="263"/>
        </pc:sldMkLst>
        <pc:spChg chg="mod">
          <ac:chgData name="Shabnam Khan (2312156)" userId="41afb4b8-0dae-4c98-b805-1dfd8f5de32c" providerId="ADAL" clId="{08726AF4-9294-D445-8845-2F657C29F332}" dt="2026-02-14T22:29:21.236" v="2701" actId="26606"/>
          <ac:spMkLst>
            <pc:docMk/>
            <pc:sldMk cId="3203803943" sldId="263"/>
            <ac:spMk id="2" creationId="{9D07FEAD-A645-274C-88BE-B5372B16112C}"/>
          </ac:spMkLst>
        </pc:spChg>
        <pc:spChg chg="add del mod">
          <ac:chgData name="Shabnam Khan (2312156)" userId="41afb4b8-0dae-4c98-b805-1dfd8f5de32c" providerId="ADAL" clId="{08726AF4-9294-D445-8845-2F657C29F332}" dt="2026-03-01T12:46:10.456" v="12611" actId="26606"/>
          <ac:spMkLst>
            <pc:docMk/>
            <pc:sldMk cId="3203803943" sldId="263"/>
            <ac:spMk id="3" creationId="{49AE4CB2-F34A-7643-9753-6B6D33B694CF}"/>
          </ac:spMkLst>
        </pc:spChg>
        <pc:spChg chg="add del">
          <ac:chgData name="Shabnam Khan (2312156)" userId="41afb4b8-0dae-4c98-b805-1dfd8f5de32c" providerId="ADAL" clId="{08726AF4-9294-D445-8845-2F657C29F332}" dt="2026-02-14T22:29:21.236" v="2701" actId="26606"/>
          <ac:spMkLst>
            <pc:docMk/>
            <pc:sldMk cId="3203803943" sldId="263"/>
            <ac:spMk id="9" creationId="{2C61293E-6EBE-43EF-A52C-9BEBFD7679D4}"/>
          </ac:spMkLst>
        </pc:spChg>
        <pc:spChg chg="add del">
          <ac:chgData name="Shabnam Khan (2312156)" userId="41afb4b8-0dae-4c98-b805-1dfd8f5de32c" providerId="ADAL" clId="{08726AF4-9294-D445-8845-2F657C29F332}" dt="2026-02-14T22:29:21.236" v="2701" actId="26606"/>
          <ac:spMkLst>
            <pc:docMk/>
            <pc:sldMk cId="3203803943" sldId="263"/>
            <ac:spMk id="11" creationId="{21540236-BFD5-4A9D-8840-4703E7F76825}"/>
          </ac:spMkLst>
        </pc:spChg>
        <pc:spChg chg="add">
          <ac:chgData name="Shabnam Khan (2312156)" userId="41afb4b8-0dae-4c98-b805-1dfd8f5de32c" providerId="ADAL" clId="{08726AF4-9294-D445-8845-2F657C29F332}" dt="2026-02-14T22:29:21.236" v="2701" actId="26606"/>
          <ac:spMkLst>
            <pc:docMk/>
            <pc:sldMk cId="3203803943" sldId="263"/>
            <ac:spMk id="16" creationId="{45D37F4E-DDB4-456B-97E0-9937730A039F}"/>
          </ac:spMkLst>
        </pc:spChg>
        <pc:spChg chg="add">
          <ac:chgData name="Shabnam Khan (2312156)" userId="41afb4b8-0dae-4c98-b805-1dfd8f5de32c" providerId="ADAL" clId="{08726AF4-9294-D445-8845-2F657C29F332}" dt="2026-02-14T22:29:21.236" v="2701" actId="26606"/>
          <ac:spMkLst>
            <pc:docMk/>
            <pc:sldMk cId="3203803943" sldId="263"/>
            <ac:spMk id="18" creationId="{B2DD41CD-8F47-4F56-AD12-4E2FF7696987}"/>
          </ac:spMkLst>
        </pc:spChg>
        <pc:graphicFrameChg chg="add del">
          <ac:chgData name="Shabnam Khan (2312156)" userId="41afb4b8-0dae-4c98-b805-1dfd8f5de32c" providerId="ADAL" clId="{08726AF4-9294-D445-8845-2F657C29F332}" dt="2026-03-01T12:46:02.939" v="12608" actId="26606"/>
          <ac:graphicFrameMkLst>
            <pc:docMk/>
            <pc:sldMk cId="3203803943" sldId="263"/>
            <ac:graphicFrameMk id="20" creationId="{F5B711C4-982D-DF07-4D76-38AD693DC1FF}"/>
          </ac:graphicFrameMkLst>
        </pc:graphicFrameChg>
        <pc:graphicFrameChg chg="add del">
          <ac:chgData name="Shabnam Khan (2312156)" userId="41afb4b8-0dae-4c98-b805-1dfd8f5de32c" providerId="ADAL" clId="{08726AF4-9294-D445-8845-2F657C29F332}" dt="2026-03-01T12:46:10.431" v="12610" actId="26606"/>
          <ac:graphicFrameMkLst>
            <pc:docMk/>
            <pc:sldMk cId="3203803943" sldId="263"/>
            <ac:graphicFrameMk id="22" creationId="{BD11C303-A944-89AB-5113-AC5B856588A1}"/>
          </ac:graphicFrameMkLst>
        </pc:graphicFrameChg>
        <pc:graphicFrameChg chg="add">
          <ac:chgData name="Shabnam Khan (2312156)" userId="41afb4b8-0dae-4c98-b805-1dfd8f5de32c" providerId="ADAL" clId="{08726AF4-9294-D445-8845-2F657C29F332}" dt="2026-03-01T12:46:10.456" v="12611" actId="26606"/>
          <ac:graphicFrameMkLst>
            <pc:docMk/>
            <pc:sldMk cId="3203803943" sldId="263"/>
            <ac:graphicFrameMk id="24" creationId="{F5B711C4-982D-DF07-4D76-38AD693DC1FF}"/>
          </ac:graphicFrameMkLst>
        </pc:graphicFrameChg>
        <pc:picChg chg="add del mod">
          <ac:chgData name="Shabnam Khan (2312156)" userId="41afb4b8-0dae-4c98-b805-1dfd8f5de32c" providerId="ADAL" clId="{08726AF4-9294-D445-8845-2F657C29F332}" dt="2026-03-01T13:28:25.883" v="12676"/>
          <ac:picMkLst>
            <pc:docMk/>
            <pc:sldMk cId="3203803943" sldId="263"/>
            <ac:picMk id="4" creationId="{597DB1A4-E7DF-9E48-BB55-D85D7E751767}"/>
          </ac:picMkLst>
        </pc:picChg>
        <pc:picChg chg="add mod ord">
          <ac:chgData name="Shabnam Khan (2312156)" userId="41afb4b8-0dae-4c98-b805-1dfd8f5de32c" providerId="ADAL" clId="{08726AF4-9294-D445-8845-2F657C29F332}" dt="2026-02-14T22:29:21.236" v="2701" actId="26606"/>
          <ac:picMkLst>
            <pc:docMk/>
            <pc:sldMk cId="3203803943" sldId="263"/>
            <ac:picMk id="5" creationId="{C2CD069F-0892-A414-6038-CE7ADD438B22}"/>
          </ac:picMkLst>
        </pc:picChg>
        <pc:picChg chg="add mod">
          <ac:chgData name="Shabnam Khan (2312156)" userId="41afb4b8-0dae-4c98-b805-1dfd8f5de32c" providerId="ADAL" clId="{08726AF4-9294-D445-8845-2F657C29F332}" dt="2026-03-01T13:28:25.883" v="12676"/>
          <ac:picMkLst>
            <pc:docMk/>
            <pc:sldMk cId="3203803943" sldId="263"/>
            <ac:picMk id="6" creationId="{A36A01AC-EB15-2440-885A-5181FD7B76CF}"/>
          </ac:picMkLst>
        </pc:picChg>
      </pc:sldChg>
      <pc:sldChg chg="addSp delSp modSp new mod modTransition setBg modNotesTx">
        <pc:chgData name="Shabnam Khan (2312156)" userId="41afb4b8-0dae-4c98-b805-1dfd8f5de32c" providerId="ADAL" clId="{08726AF4-9294-D445-8845-2F657C29F332}" dt="2026-03-01T13:28:25.883" v="12676"/>
        <pc:sldMkLst>
          <pc:docMk/>
          <pc:sldMk cId="954007015" sldId="264"/>
        </pc:sldMkLst>
        <pc:spChg chg="mod">
          <ac:chgData name="Shabnam Khan (2312156)" userId="41afb4b8-0dae-4c98-b805-1dfd8f5de32c" providerId="ADAL" clId="{08726AF4-9294-D445-8845-2F657C29F332}" dt="2026-02-28T16:40:49.399" v="6526" actId="26606"/>
          <ac:spMkLst>
            <pc:docMk/>
            <pc:sldMk cId="954007015" sldId="264"/>
            <ac:spMk id="2" creationId="{AE0A86AE-A25F-BC48-B98B-06A2D40FCFB3}"/>
          </ac:spMkLst>
        </pc:spChg>
        <pc:spChg chg="del mod">
          <ac:chgData name="Shabnam Khan (2312156)" userId="41afb4b8-0dae-4c98-b805-1dfd8f5de32c" providerId="ADAL" clId="{08726AF4-9294-D445-8845-2F657C29F332}" dt="2026-02-28T16:38:00.563" v="6512" actId="478"/>
          <ac:spMkLst>
            <pc:docMk/>
            <pc:sldMk cId="954007015" sldId="264"/>
            <ac:spMk id="3" creationId="{3E58B70E-8168-9E42-843C-3C16D96DC47C}"/>
          </ac:spMkLst>
        </pc:spChg>
        <pc:spChg chg="add del mod">
          <ac:chgData name="Shabnam Khan (2312156)" userId="41afb4b8-0dae-4c98-b805-1dfd8f5de32c" providerId="ADAL" clId="{08726AF4-9294-D445-8845-2F657C29F332}" dt="2026-02-27T21:08:02.754" v="6372"/>
          <ac:spMkLst>
            <pc:docMk/>
            <pc:sldMk cId="954007015" sldId="264"/>
            <ac:spMk id="4" creationId="{F32D0C63-3225-DE4D-9A66-9B8CA0FA0297}"/>
          </ac:spMkLst>
        </pc:spChg>
        <pc:spChg chg="add del mod">
          <ac:chgData name="Shabnam Khan (2312156)" userId="41afb4b8-0dae-4c98-b805-1dfd8f5de32c" providerId="ADAL" clId="{08726AF4-9294-D445-8845-2F657C29F332}" dt="2026-02-28T16:37:29.076" v="6509" actId="26606"/>
          <ac:spMkLst>
            <pc:docMk/>
            <pc:sldMk cId="954007015" sldId="264"/>
            <ac:spMk id="5" creationId="{1282145B-FC5D-D742-A7C6-F4666A89D609}"/>
          </ac:spMkLst>
        </pc:spChg>
        <pc:spChg chg="add mod ord">
          <ac:chgData name="Shabnam Khan (2312156)" userId="41afb4b8-0dae-4c98-b805-1dfd8f5de32c" providerId="ADAL" clId="{08726AF4-9294-D445-8845-2F657C29F332}" dt="2026-02-28T16:41:48.127" v="6549" actId="20577"/>
          <ac:spMkLst>
            <pc:docMk/>
            <pc:sldMk cId="954007015" sldId="264"/>
            <ac:spMk id="6" creationId="{DD07ED1B-8976-AB4F-8F87-2F1F68DF96D7}"/>
          </ac:spMkLst>
        </pc:spChg>
        <pc:spChg chg="add mod">
          <ac:chgData name="Shabnam Khan (2312156)" userId="41afb4b8-0dae-4c98-b805-1dfd8f5de32c" providerId="ADAL" clId="{08726AF4-9294-D445-8845-2F657C29F332}" dt="2026-02-28T16:48:06.791" v="6661" actId="14100"/>
          <ac:spMkLst>
            <pc:docMk/>
            <pc:sldMk cId="954007015" sldId="264"/>
            <ac:spMk id="7" creationId="{A2E351EF-248A-944E-89DB-F45DE0766850}"/>
          </ac:spMkLst>
        </pc:spChg>
        <pc:spChg chg="add del">
          <ac:chgData name="Shabnam Khan (2312156)" userId="41afb4b8-0dae-4c98-b805-1dfd8f5de32c" providerId="ADAL" clId="{08726AF4-9294-D445-8845-2F657C29F332}" dt="2026-02-14T22:29:49.780" v="2705" actId="26606"/>
          <ac:spMkLst>
            <pc:docMk/>
            <pc:sldMk cId="954007015" sldId="264"/>
            <ac:spMk id="7" creationId="{E35A04CF-97D4-4FF7-B359-C546B1F62E54}"/>
          </ac:spMkLst>
        </pc:spChg>
        <pc:spChg chg="add del">
          <ac:chgData name="Shabnam Khan (2312156)" userId="41afb4b8-0dae-4c98-b805-1dfd8f5de32c" providerId="ADAL" clId="{08726AF4-9294-D445-8845-2F657C29F332}" dt="2026-02-14T22:29:49.780" v="2705" actId="26606"/>
          <ac:spMkLst>
            <pc:docMk/>
            <pc:sldMk cId="954007015" sldId="264"/>
            <ac:spMk id="8" creationId="{1DE7243B-5109-444B-8FAF-7437C66BC0E9}"/>
          </ac:spMkLst>
        </pc:spChg>
        <pc:spChg chg="add del">
          <ac:chgData name="Shabnam Khan (2312156)" userId="41afb4b8-0dae-4c98-b805-1dfd8f5de32c" providerId="ADAL" clId="{08726AF4-9294-D445-8845-2F657C29F332}" dt="2026-02-14T22:29:49.780" v="2705" actId="26606"/>
          <ac:spMkLst>
            <pc:docMk/>
            <pc:sldMk cId="954007015" sldId="264"/>
            <ac:spMk id="9" creationId="{4C5D6221-DA7B-4611-AA26-7D8E349FDE96}"/>
          </ac:spMkLst>
        </pc:spChg>
        <pc:spChg chg="add del">
          <ac:chgData name="Shabnam Khan (2312156)" userId="41afb4b8-0dae-4c98-b805-1dfd8f5de32c" providerId="ADAL" clId="{08726AF4-9294-D445-8845-2F657C29F332}" dt="2026-02-14T22:29:44.340" v="2703" actId="26606"/>
          <ac:spMkLst>
            <pc:docMk/>
            <pc:sldMk cId="954007015" sldId="264"/>
            <ac:spMk id="10" creationId="{21739CA5-F0F5-48E1-8E8C-F24B71827E46}"/>
          </ac:spMkLst>
        </pc:spChg>
        <pc:spChg chg="add del">
          <ac:chgData name="Shabnam Khan (2312156)" userId="41afb4b8-0dae-4c98-b805-1dfd8f5de32c" providerId="ADAL" clId="{08726AF4-9294-D445-8845-2F657C29F332}" dt="2026-02-22T15:27:41.301" v="5064" actId="26606"/>
          <ac:spMkLst>
            <pc:docMk/>
            <pc:sldMk cId="954007015" sldId="264"/>
            <ac:spMk id="11" creationId="{4C608BEB-860E-4094-8511-78603564A75E}"/>
          </ac:spMkLst>
        </pc:spChg>
        <pc:spChg chg="add del">
          <ac:chgData name="Shabnam Khan (2312156)" userId="41afb4b8-0dae-4c98-b805-1dfd8f5de32c" providerId="ADAL" clId="{08726AF4-9294-D445-8845-2F657C29F332}" dt="2026-02-14T22:29:44.340" v="2703" actId="26606"/>
          <ac:spMkLst>
            <pc:docMk/>
            <pc:sldMk cId="954007015" sldId="264"/>
            <ac:spMk id="12" creationId="{3EAD2937-F230-41D4-B9C5-975B129BFC20}"/>
          </ac:spMkLst>
        </pc:spChg>
        <pc:spChg chg="add del">
          <ac:chgData name="Shabnam Khan (2312156)" userId="41afb4b8-0dae-4c98-b805-1dfd8f5de32c" providerId="ADAL" clId="{08726AF4-9294-D445-8845-2F657C29F332}" dt="2026-02-14T22:29:44.340" v="2703" actId="26606"/>
          <ac:spMkLst>
            <pc:docMk/>
            <pc:sldMk cId="954007015" sldId="264"/>
            <ac:spMk id="14" creationId="{CCD444A3-C338-4886-B7F1-4BA2AF46EB64}"/>
          </ac:spMkLst>
        </pc:spChg>
        <pc:spChg chg="add del">
          <ac:chgData name="Shabnam Khan (2312156)" userId="41afb4b8-0dae-4c98-b805-1dfd8f5de32c" providerId="ADAL" clId="{08726AF4-9294-D445-8845-2F657C29F332}" dt="2026-02-22T15:27:41.293" v="5063" actId="26606"/>
          <ac:spMkLst>
            <pc:docMk/>
            <pc:sldMk cId="954007015" sldId="264"/>
            <ac:spMk id="18" creationId="{8CA06CD6-90CA-4C45-856C-6771339E1E22}"/>
          </ac:spMkLst>
        </pc:spChg>
        <pc:spChg chg="add del">
          <ac:chgData name="Shabnam Khan (2312156)" userId="41afb4b8-0dae-4c98-b805-1dfd8f5de32c" providerId="ADAL" clId="{08726AF4-9294-D445-8845-2F657C29F332}" dt="2026-02-28T16:40:49.399" v="6526" actId="26606"/>
          <ac:spMkLst>
            <pc:docMk/>
            <pc:sldMk cId="954007015" sldId="264"/>
            <ac:spMk id="22" creationId="{4FFBEE45-F140-49D5-85EA-C78C24340B23}"/>
          </ac:spMkLst>
        </pc:spChg>
        <pc:spChg chg="add del">
          <ac:chgData name="Shabnam Khan (2312156)" userId="41afb4b8-0dae-4c98-b805-1dfd8f5de32c" providerId="ADAL" clId="{08726AF4-9294-D445-8845-2F657C29F332}" dt="2026-02-28T16:40:49.399" v="6526" actId="26606"/>
          <ac:spMkLst>
            <pc:docMk/>
            <pc:sldMk cId="954007015" sldId="264"/>
            <ac:spMk id="3083" creationId="{D1D34770-47A8-402C-AF23-2B653F2D88C1}"/>
          </ac:spMkLst>
        </pc:spChg>
        <pc:graphicFrameChg chg="add del">
          <ac:chgData name="Shabnam Khan (2312156)" userId="41afb4b8-0dae-4c98-b805-1dfd8f5de32c" providerId="ADAL" clId="{08726AF4-9294-D445-8845-2F657C29F332}" dt="2026-02-28T16:37:29.039" v="6508" actId="26606"/>
          <ac:graphicFrameMkLst>
            <pc:docMk/>
            <pc:sldMk cId="954007015" sldId="264"/>
            <ac:graphicFrameMk id="3076" creationId="{09A47412-665D-EFE2-213D-660F19C5C012}"/>
          </ac:graphicFrameMkLst>
        </pc:graphicFrameChg>
        <pc:graphicFrameChg chg="add mod modGraphic">
          <ac:chgData name="Shabnam Khan (2312156)" userId="41afb4b8-0dae-4c98-b805-1dfd8f5de32c" providerId="ADAL" clId="{08726AF4-9294-D445-8845-2F657C29F332}" dt="2026-03-01T12:59:55.419" v="12666" actId="1076"/>
          <ac:graphicFrameMkLst>
            <pc:docMk/>
            <pc:sldMk cId="954007015" sldId="264"/>
            <ac:graphicFrameMk id="3078" creationId="{E4A0566E-8F66-F485-3529-5621FE0B37BC}"/>
          </ac:graphicFrameMkLst>
        </pc:graphicFrameChg>
        <pc:picChg chg="add mod">
          <ac:chgData name="Shabnam Khan (2312156)" userId="41afb4b8-0dae-4c98-b805-1dfd8f5de32c" providerId="ADAL" clId="{08726AF4-9294-D445-8845-2F657C29F332}" dt="2026-03-01T13:28:25.883" v="12676"/>
          <ac:picMkLst>
            <pc:docMk/>
            <pc:sldMk cId="954007015" sldId="264"/>
            <ac:picMk id="3" creationId="{B52227CA-865E-0748-9474-DA2CB3F90B56}"/>
          </ac:picMkLst>
        </pc:picChg>
        <pc:picChg chg="add del">
          <ac:chgData name="Shabnam Khan (2312156)" userId="41afb4b8-0dae-4c98-b805-1dfd8f5de32c" providerId="ADAL" clId="{08726AF4-9294-D445-8845-2F657C29F332}" dt="2026-02-27T21:06:45.669" v="6354"/>
          <ac:picMkLst>
            <pc:docMk/>
            <pc:sldMk cId="954007015" sldId="264"/>
            <ac:picMk id="2050" creationId="{8E480C6F-659D-1A4A-A51E-0D2901CC5FB4}"/>
          </ac:picMkLst>
        </pc:picChg>
        <pc:picChg chg="add mod">
          <ac:chgData name="Shabnam Khan (2312156)" userId="41afb4b8-0dae-4c98-b805-1dfd8f5de32c" providerId="ADAL" clId="{08726AF4-9294-D445-8845-2F657C29F332}" dt="2026-02-28T17:26:12.140" v="7077" actId="14100"/>
          <ac:picMkLst>
            <pc:docMk/>
            <pc:sldMk cId="954007015" sldId="264"/>
            <ac:picMk id="3074" creationId="{E867E387-E55E-6348-902F-8855F002202C}"/>
          </ac:picMkLst>
        </pc:picChg>
        <pc:cxnChg chg="add del">
          <ac:chgData name="Shabnam Khan (2312156)" userId="41afb4b8-0dae-4c98-b805-1dfd8f5de32c" providerId="ADAL" clId="{08726AF4-9294-D445-8845-2F657C29F332}" dt="2026-02-22T15:27:41.301" v="5064" actId="26606"/>
          <ac:cxnSpMkLst>
            <pc:docMk/>
            <pc:sldMk cId="954007015" sldId="264"/>
            <ac:cxnSpMk id="13" creationId="{1F16A8D4-FE87-4604-88B2-394B5D1EB437}"/>
          </ac:cxnSpMkLst>
        </pc:cxnChg>
        <pc:cxnChg chg="add del">
          <ac:chgData name="Shabnam Khan (2312156)" userId="41afb4b8-0dae-4c98-b805-1dfd8f5de32c" providerId="ADAL" clId="{08726AF4-9294-D445-8845-2F657C29F332}" dt="2026-02-22T15:27:41.293" v="5063" actId="26606"/>
          <ac:cxnSpMkLst>
            <pc:docMk/>
            <pc:sldMk cId="954007015" sldId="264"/>
            <ac:cxnSpMk id="20" creationId="{5021601D-2758-4B15-A31C-FDA184C51B3A}"/>
          </ac:cxnSpMkLst>
        </pc:cxnChg>
      </pc:sldChg>
      <pc:sldChg chg="addSp delSp modSp new mod modTransition setBg modAnim modNotesTx">
        <pc:chgData name="Shabnam Khan (2312156)" userId="41afb4b8-0dae-4c98-b805-1dfd8f5de32c" providerId="ADAL" clId="{08726AF4-9294-D445-8845-2F657C29F332}" dt="2026-03-01T14:14:14.753" v="12789" actId="114"/>
        <pc:sldMkLst>
          <pc:docMk/>
          <pc:sldMk cId="1083651203" sldId="265"/>
        </pc:sldMkLst>
        <pc:spChg chg="add del mod">
          <ac:chgData name="Shabnam Khan (2312156)" userId="41afb4b8-0dae-4c98-b805-1dfd8f5de32c" providerId="ADAL" clId="{08726AF4-9294-D445-8845-2F657C29F332}" dt="2026-02-22T15:31:41.617" v="5119" actId="767"/>
          <ac:spMkLst>
            <pc:docMk/>
            <pc:sldMk cId="1083651203" sldId="265"/>
            <ac:spMk id="2" creationId="{2E314A3A-5E38-874B-9E7A-90FDC34FE387}"/>
          </ac:spMkLst>
        </pc:spChg>
        <pc:spChg chg="add del mod">
          <ac:chgData name="Shabnam Khan (2312156)" userId="41afb4b8-0dae-4c98-b805-1dfd8f5de32c" providerId="ADAL" clId="{08726AF4-9294-D445-8845-2F657C29F332}" dt="2026-02-22T10:37:29.805" v="3251" actId="478"/>
          <ac:spMkLst>
            <pc:docMk/>
            <pc:sldMk cId="1083651203" sldId="265"/>
            <ac:spMk id="2" creationId="{3171FF00-857D-1942-B0F4-98A8C4E1E15B}"/>
          </ac:spMkLst>
        </pc:spChg>
        <pc:spChg chg="del">
          <ac:chgData name="Shabnam Khan (2312156)" userId="41afb4b8-0dae-4c98-b805-1dfd8f5de32c" providerId="ADAL" clId="{08726AF4-9294-D445-8845-2F657C29F332}" dt="2026-02-08T10:15:01.589" v="50" actId="478"/>
          <ac:spMkLst>
            <pc:docMk/>
            <pc:sldMk cId="1083651203" sldId="265"/>
            <ac:spMk id="2" creationId="{D9D46985-7312-9F4E-A8CD-B208D16E1762}"/>
          </ac:spMkLst>
        </pc:spChg>
        <pc:spChg chg="del mod">
          <ac:chgData name="Shabnam Khan (2312156)" userId="41afb4b8-0dae-4c98-b805-1dfd8f5de32c" providerId="ADAL" clId="{08726AF4-9294-D445-8845-2F657C29F332}" dt="2026-02-14T22:30:01.426" v="2706" actId="26606"/>
          <ac:spMkLst>
            <pc:docMk/>
            <pc:sldMk cId="1083651203" sldId="265"/>
            <ac:spMk id="3" creationId="{25D9E211-A646-A848-ADEC-2BF648567A9E}"/>
          </ac:spMkLst>
        </pc:spChg>
        <pc:spChg chg="add mod ord">
          <ac:chgData name="Shabnam Khan (2312156)" userId="41afb4b8-0dae-4c98-b805-1dfd8f5de32c" providerId="ADAL" clId="{08726AF4-9294-D445-8845-2F657C29F332}" dt="2026-03-01T12:47:51.529" v="12621" actId="26606"/>
          <ac:spMkLst>
            <pc:docMk/>
            <pc:sldMk cId="1083651203" sldId="265"/>
            <ac:spMk id="3" creationId="{46D0A760-C812-104A-8008-ACA2FB94E800}"/>
          </ac:spMkLst>
        </pc:spChg>
        <pc:spChg chg="add mod">
          <ac:chgData name="Shabnam Khan (2312156)" userId="41afb4b8-0dae-4c98-b805-1dfd8f5de32c" providerId="ADAL" clId="{08726AF4-9294-D445-8845-2F657C29F332}" dt="2026-02-14T22:30:01.426" v="2706" actId="26606"/>
          <ac:spMkLst>
            <pc:docMk/>
            <pc:sldMk cId="1083651203" sldId="265"/>
            <ac:spMk id="4" creationId="{B876D6E4-7DD0-1349-8FF1-1A1F6B0530C0}"/>
          </ac:spMkLst>
        </pc:spChg>
        <pc:spChg chg="add del mod">
          <ac:chgData name="Shabnam Khan (2312156)" userId="41afb4b8-0dae-4c98-b805-1dfd8f5de32c" providerId="ADAL" clId="{08726AF4-9294-D445-8845-2F657C29F332}" dt="2026-02-14T22:30:01.426" v="2706" actId="26606"/>
          <ac:spMkLst>
            <pc:docMk/>
            <pc:sldMk cId="1083651203" sldId="265"/>
            <ac:spMk id="5" creationId="{AC915083-AB19-AE43-988C-627BCF16D58D}"/>
          </ac:spMkLst>
        </pc:spChg>
        <pc:spChg chg="add del mod">
          <ac:chgData name="Shabnam Khan (2312156)" userId="41afb4b8-0dae-4c98-b805-1dfd8f5de32c" providerId="ADAL" clId="{08726AF4-9294-D445-8845-2F657C29F332}" dt="2026-02-22T12:44:53.580" v="4810"/>
          <ac:spMkLst>
            <pc:docMk/>
            <pc:sldMk cId="1083651203" sldId="265"/>
            <ac:spMk id="5" creationId="{D8ED6682-EFF5-DC4D-928C-76F28C67F700}"/>
          </ac:spMkLst>
        </pc:spChg>
        <pc:spChg chg="add del">
          <ac:chgData name="Shabnam Khan (2312156)" userId="41afb4b8-0dae-4c98-b805-1dfd8f5de32c" providerId="ADAL" clId="{08726AF4-9294-D445-8845-2F657C29F332}" dt="2026-02-28T18:45:43.747" v="7311" actId="22"/>
          <ac:spMkLst>
            <pc:docMk/>
            <pc:sldMk cId="1083651203" sldId="265"/>
            <ac:spMk id="8" creationId="{8218EB59-C254-5D49-B379-5C3F1754F1EA}"/>
          </ac:spMkLst>
        </pc:spChg>
        <pc:spChg chg="add del mod">
          <ac:chgData name="Shabnam Khan (2312156)" userId="41afb4b8-0dae-4c98-b805-1dfd8f5de32c" providerId="ADAL" clId="{08726AF4-9294-D445-8845-2F657C29F332}" dt="2026-02-28T18:49:07.564" v="7348"/>
          <ac:spMkLst>
            <pc:docMk/>
            <pc:sldMk cId="1083651203" sldId="265"/>
            <ac:spMk id="9" creationId="{8289B792-8907-544F-A7B4-90F798EFE8B4}"/>
          </ac:spMkLst>
        </pc:spChg>
        <pc:spChg chg="add del">
          <ac:chgData name="Shabnam Khan (2312156)" userId="41afb4b8-0dae-4c98-b805-1dfd8f5de32c" providerId="ADAL" clId="{08726AF4-9294-D445-8845-2F657C29F332}" dt="2026-02-22T10:36:06.355" v="3244" actId="26606"/>
          <ac:spMkLst>
            <pc:docMk/>
            <pc:sldMk cId="1083651203" sldId="265"/>
            <ac:spMk id="11" creationId="{2E442304-DDBD-4F7B-8017-36BCC863FB40}"/>
          </ac:spMkLst>
        </pc:spChg>
        <pc:spChg chg="add del">
          <ac:chgData name="Shabnam Khan (2312156)" userId="41afb4b8-0dae-4c98-b805-1dfd8f5de32c" providerId="ADAL" clId="{08726AF4-9294-D445-8845-2F657C29F332}" dt="2026-02-22T10:36:06.355" v="3244" actId="26606"/>
          <ac:spMkLst>
            <pc:docMk/>
            <pc:sldMk cId="1083651203" sldId="265"/>
            <ac:spMk id="13" creationId="{5E107275-3853-46FD-A241-DE4355A42675}"/>
          </ac:spMkLst>
        </pc:spChg>
        <pc:spChg chg="add del">
          <ac:chgData name="Shabnam Khan (2312156)" userId="41afb4b8-0dae-4c98-b805-1dfd8f5de32c" providerId="ADAL" clId="{08726AF4-9294-D445-8845-2F657C29F332}" dt="2026-03-01T12:47:29.561" v="12618" actId="26606"/>
          <ac:spMkLst>
            <pc:docMk/>
            <pc:sldMk cId="1083651203" sldId="265"/>
            <ac:spMk id="18" creationId="{6C4028FD-8BAA-4A19-BFDE-594D991B7552}"/>
          </ac:spMkLst>
        </pc:spChg>
        <pc:spChg chg="add del">
          <ac:chgData name="Shabnam Khan (2312156)" userId="41afb4b8-0dae-4c98-b805-1dfd8f5de32c" providerId="ADAL" clId="{08726AF4-9294-D445-8845-2F657C29F332}" dt="2026-03-01T12:47:51.529" v="12621" actId="26606"/>
          <ac:spMkLst>
            <pc:docMk/>
            <pc:sldMk cId="1083651203" sldId="265"/>
            <ac:spMk id="23" creationId="{6C4028FD-8BAA-4A19-BFDE-594D991B7552}"/>
          </ac:spMkLst>
        </pc:spChg>
        <pc:spChg chg="add del">
          <ac:chgData name="Shabnam Khan (2312156)" userId="41afb4b8-0dae-4c98-b805-1dfd8f5de32c" providerId="ADAL" clId="{08726AF4-9294-D445-8845-2F657C29F332}" dt="2026-03-01T12:47:51.468" v="12620" actId="26606"/>
          <ac:spMkLst>
            <pc:docMk/>
            <pc:sldMk cId="1083651203" sldId="265"/>
            <ac:spMk id="28" creationId="{6C4028FD-8BAA-4A19-BFDE-594D991B7552}"/>
          </ac:spMkLst>
        </pc:spChg>
        <pc:spChg chg="add">
          <ac:chgData name="Shabnam Khan (2312156)" userId="41afb4b8-0dae-4c98-b805-1dfd8f5de32c" providerId="ADAL" clId="{08726AF4-9294-D445-8845-2F657C29F332}" dt="2026-03-01T12:47:51.529" v="12621" actId="26606"/>
          <ac:spMkLst>
            <pc:docMk/>
            <pc:sldMk cId="1083651203" sldId="265"/>
            <ac:spMk id="30" creationId="{955A2079-FA98-4876-80F0-72364A7D2EA4}"/>
          </ac:spMkLst>
        </pc:spChg>
        <pc:graphicFrameChg chg="add mod modGraphic">
          <ac:chgData name="Shabnam Khan (2312156)" userId="41afb4b8-0dae-4c98-b805-1dfd8f5de32c" providerId="ADAL" clId="{08726AF4-9294-D445-8845-2F657C29F332}" dt="2026-03-01T14:14:14.753" v="12789" actId="114"/>
          <ac:graphicFrameMkLst>
            <pc:docMk/>
            <pc:sldMk cId="1083651203" sldId="265"/>
            <ac:graphicFrameMk id="7" creationId="{79F08427-4A1E-6E61-A640-57028E6D897D}"/>
          </ac:graphicFrameMkLst>
        </pc:graphicFrameChg>
        <pc:picChg chg="add del mod">
          <ac:chgData name="Shabnam Khan (2312156)" userId="41afb4b8-0dae-4c98-b805-1dfd8f5de32c" providerId="ADAL" clId="{08726AF4-9294-D445-8845-2F657C29F332}" dt="2026-03-01T13:43:35.126" v="12705"/>
          <ac:picMkLst>
            <pc:docMk/>
            <pc:sldMk cId="1083651203" sldId="265"/>
            <ac:picMk id="2" creationId="{4BDC3C18-F53B-CB48-B5E5-844FC33B2828}"/>
          </ac:picMkLst>
        </pc:picChg>
        <pc:picChg chg="add del mod">
          <ac:chgData name="Shabnam Khan (2312156)" userId="41afb4b8-0dae-4c98-b805-1dfd8f5de32c" providerId="ADAL" clId="{08726AF4-9294-D445-8845-2F657C29F332}" dt="2026-03-01T13:45:55.606" v="12707"/>
          <ac:picMkLst>
            <pc:docMk/>
            <pc:sldMk cId="1083651203" sldId="265"/>
            <ac:picMk id="5" creationId="{2CD05054-C341-0E4E-B4C8-24C4168F3824}"/>
          </ac:picMkLst>
        </pc:picChg>
        <pc:picChg chg="add del mod">
          <ac:chgData name="Shabnam Khan (2312156)" userId="41afb4b8-0dae-4c98-b805-1dfd8f5de32c" providerId="ADAL" clId="{08726AF4-9294-D445-8845-2F657C29F332}" dt="2026-03-01T13:46:19.194" v="12709"/>
          <ac:picMkLst>
            <pc:docMk/>
            <pc:sldMk cId="1083651203" sldId="265"/>
            <ac:picMk id="6" creationId="{40A3FAF3-6EA1-1F4B-B4D0-7AC4BC7B59AF}"/>
          </ac:picMkLst>
        </pc:picChg>
        <pc:picChg chg="add mod">
          <ac:chgData name="Shabnam Khan (2312156)" userId="41afb4b8-0dae-4c98-b805-1dfd8f5de32c" providerId="ADAL" clId="{08726AF4-9294-D445-8845-2F657C29F332}" dt="2026-03-01T13:47:03.199" v="12710"/>
          <ac:picMkLst>
            <pc:docMk/>
            <pc:sldMk cId="1083651203" sldId="265"/>
            <ac:picMk id="8" creationId="{75A72B69-E395-DD44-8B87-36F64A659E14}"/>
          </ac:picMkLst>
        </pc:picChg>
      </pc:sldChg>
      <pc:sldChg chg="addSp delSp modSp new mod modTransition setBg modAnim modNotesTx">
        <pc:chgData name="Shabnam Khan (2312156)" userId="41afb4b8-0dae-4c98-b805-1dfd8f5de32c" providerId="ADAL" clId="{08726AF4-9294-D445-8845-2F657C29F332}" dt="2026-03-01T14:11:56.828" v="12788"/>
        <pc:sldMkLst>
          <pc:docMk/>
          <pc:sldMk cId="274640881" sldId="266"/>
        </pc:sldMkLst>
        <pc:spChg chg="mod">
          <ac:chgData name="Shabnam Khan (2312156)" userId="41afb4b8-0dae-4c98-b805-1dfd8f5de32c" providerId="ADAL" clId="{08726AF4-9294-D445-8845-2F657C29F332}" dt="2026-02-27T18:26:24.024" v="5220" actId="26606"/>
          <ac:spMkLst>
            <pc:docMk/>
            <pc:sldMk cId="274640881" sldId="266"/>
            <ac:spMk id="2" creationId="{69DD6A9A-223B-2147-8F41-769636E75973}"/>
          </ac:spMkLst>
        </pc:spChg>
        <pc:spChg chg="add mod">
          <ac:chgData name="Shabnam Khan (2312156)" userId="41afb4b8-0dae-4c98-b805-1dfd8f5de32c" providerId="ADAL" clId="{08726AF4-9294-D445-8845-2F657C29F332}" dt="2026-02-28T18:49:31.487" v="7358" actId="20577"/>
          <ac:spMkLst>
            <pc:docMk/>
            <pc:sldMk cId="274640881" sldId="266"/>
            <ac:spMk id="3" creationId="{3F962188-9D6C-2144-8CF9-774EA12C2649}"/>
          </ac:spMkLst>
        </pc:spChg>
        <pc:spChg chg="del mod">
          <ac:chgData name="Shabnam Khan (2312156)" userId="41afb4b8-0dae-4c98-b805-1dfd8f5de32c" providerId="ADAL" clId="{08726AF4-9294-D445-8845-2F657C29F332}" dt="2026-02-14T22:30:29.559" v="2709" actId="26606"/>
          <ac:spMkLst>
            <pc:docMk/>
            <pc:sldMk cId="274640881" sldId="266"/>
            <ac:spMk id="3" creationId="{B0809A5C-CF7F-F743-A16A-C7E6F7EA07DC}"/>
          </ac:spMkLst>
        </pc:spChg>
        <pc:spChg chg="add del">
          <ac:chgData name="Shabnam Khan (2312156)" userId="41afb4b8-0dae-4c98-b805-1dfd8f5de32c" providerId="ADAL" clId="{08726AF4-9294-D445-8845-2F657C29F332}" dt="2026-02-14T22:30:29.524" v="2708" actId="26606"/>
          <ac:spMkLst>
            <pc:docMk/>
            <pc:sldMk cId="274640881" sldId="266"/>
            <ac:spMk id="8" creationId="{100EDD19-6802-4EC3-95CE-CFFAB042CFD6}"/>
          </ac:spMkLst>
        </pc:spChg>
        <pc:spChg chg="add del">
          <ac:chgData name="Shabnam Khan (2312156)" userId="41afb4b8-0dae-4c98-b805-1dfd8f5de32c" providerId="ADAL" clId="{08726AF4-9294-D445-8845-2F657C29F332}" dt="2026-02-14T22:30:29.524" v="2708" actId="26606"/>
          <ac:spMkLst>
            <pc:docMk/>
            <pc:sldMk cId="274640881" sldId="266"/>
            <ac:spMk id="10" creationId="{DB17E863-922E-4C26-BD64-E8FD41D28661}"/>
          </ac:spMkLst>
        </pc:spChg>
        <pc:spChg chg="add del">
          <ac:chgData name="Shabnam Khan (2312156)" userId="41afb4b8-0dae-4c98-b805-1dfd8f5de32c" providerId="ADAL" clId="{08726AF4-9294-D445-8845-2F657C29F332}" dt="2026-02-14T22:31:28.433" v="2717" actId="26606"/>
          <ac:spMkLst>
            <pc:docMk/>
            <pc:sldMk cId="274640881" sldId="266"/>
            <ac:spMk id="12" creationId="{1D460C86-854F-4FB3-ABC2-E823D8FEB9DB}"/>
          </ac:spMkLst>
        </pc:spChg>
        <pc:spChg chg="add del">
          <ac:chgData name="Shabnam Khan (2312156)" userId="41afb4b8-0dae-4c98-b805-1dfd8f5de32c" providerId="ADAL" clId="{08726AF4-9294-D445-8845-2F657C29F332}" dt="2026-02-14T22:31:28.433" v="2717" actId="26606"/>
          <ac:spMkLst>
            <pc:docMk/>
            <pc:sldMk cId="274640881" sldId="266"/>
            <ac:spMk id="13" creationId="{DB304A14-32D0-4873-B914-423ED7B8DAFD}"/>
          </ac:spMkLst>
        </pc:spChg>
        <pc:spChg chg="add del">
          <ac:chgData name="Shabnam Khan (2312156)" userId="41afb4b8-0dae-4c98-b805-1dfd8f5de32c" providerId="ADAL" clId="{08726AF4-9294-D445-8845-2F657C29F332}" dt="2026-02-14T22:31:28.433" v="2717" actId="26606"/>
          <ac:spMkLst>
            <pc:docMk/>
            <pc:sldMk cId="274640881" sldId="266"/>
            <ac:spMk id="14" creationId="{BB48116A-278A-4CC5-89D3-9DE8E8FF1245}"/>
          </ac:spMkLst>
        </pc:spChg>
        <pc:spChg chg="add del">
          <ac:chgData name="Shabnam Khan (2312156)" userId="41afb4b8-0dae-4c98-b805-1dfd8f5de32c" providerId="ADAL" clId="{08726AF4-9294-D445-8845-2F657C29F332}" dt="2026-02-22T15:34:59.048" v="5140" actId="26606"/>
          <ac:spMkLst>
            <pc:docMk/>
            <pc:sldMk cId="274640881" sldId="266"/>
            <ac:spMk id="19" creationId="{955A2079-FA98-4876-80F0-72364A7D2EA4}"/>
          </ac:spMkLst>
        </pc:spChg>
        <pc:spChg chg="add del">
          <ac:chgData name="Shabnam Khan (2312156)" userId="41afb4b8-0dae-4c98-b805-1dfd8f5de32c" providerId="ADAL" clId="{08726AF4-9294-D445-8845-2F657C29F332}" dt="2026-02-22T15:34:21.084" v="5133" actId="26606"/>
          <ac:spMkLst>
            <pc:docMk/>
            <pc:sldMk cId="274640881" sldId="266"/>
            <ac:spMk id="24" creationId="{2E442304-DDBD-4F7B-8017-36BCC863FB40}"/>
          </ac:spMkLst>
        </pc:spChg>
        <pc:spChg chg="add del">
          <ac:chgData name="Shabnam Khan (2312156)" userId="41afb4b8-0dae-4c98-b805-1dfd8f5de32c" providerId="ADAL" clId="{08726AF4-9294-D445-8845-2F657C29F332}" dt="2026-02-22T15:34:21.084" v="5133" actId="26606"/>
          <ac:spMkLst>
            <pc:docMk/>
            <pc:sldMk cId="274640881" sldId="266"/>
            <ac:spMk id="26" creationId="{5E107275-3853-46FD-A241-DE4355A42675}"/>
          </ac:spMkLst>
        </pc:spChg>
        <pc:spChg chg="add del">
          <ac:chgData name="Shabnam Khan (2312156)" userId="41afb4b8-0dae-4c98-b805-1dfd8f5de32c" providerId="ADAL" clId="{08726AF4-9294-D445-8845-2F657C29F332}" dt="2026-02-22T15:34:26.331" v="5135" actId="26606"/>
          <ac:spMkLst>
            <pc:docMk/>
            <pc:sldMk cId="274640881" sldId="266"/>
            <ac:spMk id="28" creationId="{955A2079-FA98-4876-80F0-72364A7D2EA4}"/>
          </ac:spMkLst>
        </pc:spChg>
        <pc:spChg chg="add del">
          <ac:chgData name="Shabnam Khan (2312156)" userId="41afb4b8-0dae-4c98-b805-1dfd8f5de32c" providerId="ADAL" clId="{08726AF4-9294-D445-8845-2F657C29F332}" dt="2026-02-22T15:34:28.970" v="5137" actId="26606"/>
          <ac:spMkLst>
            <pc:docMk/>
            <pc:sldMk cId="274640881" sldId="266"/>
            <ac:spMk id="30" creationId="{DCC231C8-C761-4B31-9B1C-C6D19248C6B3}"/>
          </ac:spMkLst>
        </pc:spChg>
        <pc:spChg chg="add del">
          <ac:chgData name="Shabnam Khan (2312156)" userId="41afb4b8-0dae-4c98-b805-1dfd8f5de32c" providerId="ADAL" clId="{08726AF4-9294-D445-8845-2F657C29F332}" dt="2026-02-22T15:34:59.034" v="5139" actId="26606"/>
          <ac:spMkLst>
            <pc:docMk/>
            <pc:sldMk cId="274640881" sldId="266"/>
            <ac:spMk id="32" creationId="{955A2079-FA98-4876-80F0-72364A7D2EA4}"/>
          </ac:spMkLst>
        </pc:spChg>
        <pc:spChg chg="add del">
          <ac:chgData name="Shabnam Khan (2312156)" userId="41afb4b8-0dae-4c98-b805-1dfd8f5de32c" providerId="ADAL" clId="{08726AF4-9294-D445-8845-2F657C29F332}" dt="2026-02-27T18:26:24.024" v="5220" actId="26606"/>
          <ac:spMkLst>
            <pc:docMk/>
            <pc:sldMk cId="274640881" sldId="266"/>
            <ac:spMk id="34" creationId="{955A2079-FA98-4876-80F0-72364A7D2EA4}"/>
          </ac:spMkLst>
        </pc:spChg>
        <pc:spChg chg="add">
          <ac:chgData name="Shabnam Khan (2312156)" userId="41afb4b8-0dae-4c98-b805-1dfd8f5de32c" providerId="ADAL" clId="{08726AF4-9294-D445-8845-2F657C29F332}" dt="2026-02-27T18:26:24.024" v="5220" actId="26606"/>
          <ac:spMkLst>
            <pc:docMk/>
            <pc:sldMk cId="274640881" sldId="266"/>
            <ac:spMk id="39" creationId="{257363FD-7E77-4145-9483-331A807ADF0E}"/>
          </ac:spMkLst>
        </pc:spChg>
        <pc:graphicFrameChg chg="add mod ord modGraphic">
          <ac:chgData name="Shabnam Khan (2312156)" userId="41afb4b8-0dae-4c98-b805-1dfd8f5de32c" providerId="ADAL" clId="{08726AF4-9294-D445-8845-2F657C29F332}" dt="2026-03-01T14:09:51.009" v="12784"/>
          <ac:graphicFrameMkLst>
            <pc:docMk/>
            <pc:sldMk cId="274640881" sldId="266"/>
            <ac:graphicFrameMk id="5" creationId="{9815426B-53A8-4018-5EB1-3249A69F639D}"/>
          </ac:graphicFrameMkLst>
        </pc:graphicFrameChg>
        <pc:picChg chg="add del mod">
          <ac:chgData name="Shabnam Khan (2312156)" userId="41afb4b8-0dae-4c98-b805-1dfd8f5de32c" providerId="ADAL" clId="{08726AF4-9294-D445-8845-2F657C29F332}" dt="2026-03-01T13:47:12.327" v="12711"/>
          <ac:picMkLst>
            <pc:docMk/>
            <pc:sldMk cId="274640881" sldId="266"/>
            <ac:picMk id="4" creationId="{2C5836AC-9169-634F-A3E5-7315BE923532}"/>
          </ac:picMkLst>
        </pc:picChg>
        <pc:picChg chg="add del mod">
          <ac:chgData name="Shabnam Khan (2312156)" userId="41afb4b8-0dae-4c98-b805-1dfd8f5de32c" providerId="ADAL" clId="{08726AF4-9294-D445-8845-2F657C29F332}" dt="2026-02-14T22:31:04.234" v="2715" actId="478"/>
          <ac:picMkLst>
            <pc:docMk/>
            <pc:sldMk cId="274640881" sldId="266"/>
            <ac:picMk id="6" creationId="{2165D945-7654-460F-7828-2D4D72839E01}"/>
          </ac:picMkLst>
        </pc:picChg>
        <pc:picChg chg="add del mod">
          <ac:chgData name="Shabnam Khan (2312156)" userId="41afb4b8-0dae-4c98-b805-1dfd8f5de32c" providerId="ADAL" clId="{08726AF4-9294-D445-8845-2F657C29F332}" dt="2026-03-01T14:10:20.353" v="12785"/>
          <ac:picMkLst>
            <pc:docMk/>
            <pc:sldMk cId="274640881" sldId="266"/>
            <ac:picMk id="6" creationId="{586E56BE-06DF-E84D-ACCC-BED734E986D1}"/>
          </ac:picMkLst>
        </pc:picChg>
        <pc:picChg chg="add del mod">
          <ac:chgData name="Shabnam Khan (2312156)" userId="41afb4b8-0dae-4c98-b805-1dfd8f5de32c" providerId="ADAL" clId="{08726AF4-9294-D445-8845-2F657C29F332}" dt="2026-03-01T14:10:41.618" v="12787"/>
          <ac:picMkLst>
            <pc:docMk/>
            <pc:sldMk cId="274640881" sldId="266"/>
            <ac:picMk id="7" creationId="{568A97D0-B885-E243-8AB3-ED83B0CB6EFD}"/>
          </ac:picMkLst>
        </pc:picChg>
        <pc:picChg chg="add mod">
          <ac:chgData name="Shabnam Khan (2312156)" userId="41afb4b8-0dae-4c98-b805-1dfd8f5de32c" providerId="ADAL" clId="{08726AF4-9294-D445-8845-2F657C29F332}" dt="2026-03-01T14:11:56.828" v="12788"/>
          <ac:picMkLst>
            <pc:docMk/>
            <pc:sldMk cId="274640881" sldId="266"/>
            <ac:picMk id="8" creationId="{A77CC766-010A-3B4A-9553-922861FB91D1}"/>
          </ac:picMkLst>
        </pc:picChg>
      </pc:sldChg>
      <pc:sldChg chg="addSp delSp modSp new mod modTransition setBg modAnim modNotesTx">
        <pc:chgData name="Shabnam Khan (2312156)" userId="41afb4b8-0dae-4c98-b805-1dfd8f5de32c" providerId="ADAL" clId="{08726AF4-9294-D445-8845-2F657C29F332}" dt="2026-03-01T13:54:20.968" v="12719"/>
        <pc:sldMkLst>
          <pc:docMk/>
          <pc:sldMk cId="4058800025" sldId="267"/>
        </pc:sldMkLst>
        <pc:spChg chg="mod">
          <ac:chgData name="Shabnam Khan (2312156)" userId="41afb4b8-0dae-4c98-b805-1dfd8f5de32c" providerId="ADAL" clId="{08726AF4-9294-D445-8845-2F657C29F332}" dt="2026-03-01T11:17:31.119" v="11340" actId="255"/>
          <ac:spMkLst>
            <pc:docMk/>
            <pc:sldMk cId="4058800025" sldId="267"/>
            <ac:spMk id="2" creationId="{59F8F2E7-D8C7-104D-A04B-90D5044B1E83}"/>
          </ac:spMkLst>
        </pc:spChg>
        <pc:spChg chg="del mod">
          <ac:chgData name="Shabnam Khan (2312156)" userId="41afb4b8-0dae-4c98-b805-1dfd8f5de32c" providerId="ADAL" clId="{08726AF4-9294-D445-8845-2F657C29F332}" dt="2026-02-14T22:33:10.854" v="2739" actId="26606"/>
          <ac:spMkLst>
            <pc:docMk/>
            <pc:sldMk cId="4058800025" sldId="267"/>
            <ac:spMk id="3" creationId="{FC6CE177-81B8-C14A-8518-34B47FA385E5}"/>
          </ac:spMkLst>
        </pc:spChg>
        <pc:spChg chg="add del">
          <ac:chgData name="Shabnam Khan (2312156)" userId="41afb4b8-0dae-4c98-b805-1dfd8f5de32c" providerId="ADAL" clId="{08726AF4-9294-D445-8845-2F657C29F332}" dt="2026-02-27T18:31:09.077" v="5237" actId="26606"/>
          <ac:spMkLst>
            <pc:docMk/>
            <pc:sldMk cId="4058800025" sldId="267"/>
            <ac:spMk id="10" creationId="{B50AB553-2A96-4A92-96F2-93548E096954}"/>
          </ac:spMkLst>
        </pc:spChg>
        <pc:spChg chg="add del">
          <ac:chgData name="Shabnam Khan (2312156)" userId="41afb4b8-0dae-4c98-b805-1dfd8f5de32c" providerId="ADAL" clId="{08726AF4-9294-D445-8845-2F657C29F332}" dt="2026-02-27T18:31:06.786" v="5234" actId="26606"/>
          <ac:spMkLst>
            <pc:docMk/>
            <pc:sldMk cId="4058800025" sldId="267"/>
            <ac:spMk id="15" creationId="{257363FD-7E77-4145-9483-331A807ADF0E}"/>
          </ac:spMkLst>
        </pc:spChg>
        <pc:spChg chg="add del">
          <ac:chgData name="Shabnam Khan (2312156)" userId="41afb4b8-0dae-4c98-b805-1dfd8f5de32c" providerId="ADAL" clId="{08726AF4-9294-D445-8845-2F657C29F332}" dt="2026-02-27T18:31:09.055" v="5236" actId="26606"/>
          <ac:spMkLst>
            <pc:docMk/>
            <pc:sldMk cId="4058800025" sldId="267"/>
            <ac:spMk id="17" creationId="{257363FD-7E77-4145-9483-331A807ADF0E}"/>
          </ac:spMkLst>
        </pc:spChg>
        <pc:spChg chg="add">
          <ac:chgData name="Shabnam Khan (2312156)" userId="41afb4b8-0dae-4c98-b805-1dfd8f5de32c" providerId="ADAL" clId="{08726AF4-9294-D445-8845-2F657C29F332}" dt="2026-02-27T18:31:09.077" v="5237" actId="26606"/>
          <ac:spMkLst>
            <pc:docMk/>
            <pc:sldMk cId="4058800025" sldId="267"/>
            <ac:spMk id="19" creationId="{257363FD-7E77-4145-9483-331A807ADF0E}"/>
          </ac:spMkLst>
        </pc:spChg>
        <pc:graphicFrameChg chg="add mod modGraphic">
          <ac:chgData name="Shabnam Khan (2312156)" userId="41afb4b8-0dae-4c98-b805-1dfd8f5de32c" providerId="ADAL" clId="{08726AF4-9294-D445-8845-2F657C29F332}" dt="2026-03-01T13:50:32.913" v="12715"/>
          <ac:graphicFrameMkLst>
            <pc:docMk/>
            <pc:sldMk cId="4058800025" sldId="267"/>
            <ac:graphicFrameMk id="5" creationId="{3193519B-6A2B-C0AE-BFA8-604747AEBF1E}"/>
          </ac:graphicFrameMkLst>
        </pc:graphicFrameChg>
        <pc:picChg chg="add del mod">
          <ac:chgData name="Shabnam Khan (2312156)" userId="41afb4b8-0dae-4c98-b805-1dfd8f5de32c" providerId="ADAL" clId="{08726AF4-9294-D445-8845-2F657C29F332}" dt="2026-03-01T13:52:46.676" v="12718"/>
          <ac:picMkLst>
            <pc:docMk/>
            <pc:sldMk cId="4058800025" sldId="267"/>
            <ac:picMk id="3" creationId="{51AB7C63-3F6F-2F4B-8253-E3C2BB04FD43}"/>
          </ac:picMkLst>
        </pc:picChg>
        <pc:picChg chg="add mod">
          <ac:chgData name="Shabnam Khan (2312156)" userId="41afb4b8-0dae-4c98-b805-1dfd8f5de32c" providerId="ADAL" clId="{08726AF4-9294-D445-8845-2F657C29F332}" dt="2026-03-01T13:54:20.968" v="12719"/>
          <ac:picMkLst>
            <pc:docMk/>
            <pc:sldMk cId="4058800025" sldId="267"/>
            <ac:picMk id="4" creationId="{B27E355E-70CF-BB48-ADEB-942BD834114D}"/>
          </ac:picMkLst>
        </pc:picChg>
        <pc:picChg chg="add mod">
          <ac:chgData name="Shabnam Khan (2312156)" userId="41afb4b8-0dae-4c98-b805-1dfd8f5de32c" providerId="ADAL" clId="{08726AF4-9294-D445-8845-2F657C29F332}" dt="2026-02-28T19:08:04.614" v="7683" actId="1076"/>
          <ac:picMkLst>
            <pc:docMk/>
            <pc:sldMk cId="4058800025" sldId="267"/>
            <ac:picMk id="6" creationId="{CD0F6D48-E203-3893-289F-97CB32386609}"/>
          </ac:picMkLst>
        </pc:picChg>
      </pc:sldChg>
      <pc:sldChg chg="addSp delSp modSp new mod modTransition setBg modAnim modNotesTx">
        <pc:chgData name="Shabnam Khan (2312156)" userId="41afb4b8-0dae-4c98-b805-1dfd8f5de32c" providerId="ADAL" clId="{08726AF4-9294-D445-8845-2F657C29F332}" dt="2026-03-01T14:03:32.983" v="12759"/>
        <pc:sldMkLst>
          <pc:docMk/>
          <pc:sldMk cId="801763164" sldId="268"/>
        </pc:sldMkLst>
        <pc:spChg chg="mod">
          <ac:chgData name="Shabnam Khan (2312156)" userId="41afb4b8-0dae-4c98-b805-1dfd8f5de32c" providerId="ADAL" clId="{08726AF4-9294-D445-8845-2F657C29F332}" dt="2026-03-01T12:48:22.094" v="12623" actId="26606"/>
          <ac:spMkLst>
            <pc:docMk/>
            <pc:sldMk cId="801763164" sldId="268"/>
            <ac:spMk id="2" creationId="{EE28F633-0BEC-6644-9140-16473F7D367E}"/>
          </ac:spMkLst>
        </pc:spChg>
        <pc:spChg chg="del mod">
          <ac:chgData name="Shabnam Khan (2312156)" userId="41afb4b8-0dae-4c98-b805-1dfd8f5de32c" providerId="ADAL" clId="{08726AF4-9294-D445-8845-2F657C29F332}" dt="2026-02-14T22:33:21.074" v="2740" actId="26606"/>
          <ac:spMkLst>
            <pc:docMk/>
            <pc:sldMk cId="801763164" sldId="268"/>
            <ac:spMk id="3" creationId="{8E95E609-6581-5C4B-99BB-C0E3CE5C9BBD}"/>
          </ac:spMkLst>
        </pc:spChg>
        <pc:spChg chg="add del">
          <ac:chgData name="Shabnam Khan (2312156)" userId="41afb4b8-0dae-4c98-b805-1dfd8f5de32c" providerId="ADAL" clId="{08726AF4-9294-D445-8845-2F657C29F332}" dt="2026-02-27T18:46:25.408" v="5461" actId="26606"/>
          <ac:spMkLst>
            <pc:docMk/>
            <pc:sldMk cId="801763164" sldId="268"/>
            <ac:spMk id="10" creationId="{257363FD-7E77-4145-9483-331A807ADF0E}"/>
          </ac:spMkLst>
        </pc:spChg>
        <pc:spChg chg="add del">
          <ac:chgData name="Shabnam Khan (2312156)" userId="41afb4b8-0dae-4c98-b805-1dfd8f5de32c" providerId="ADAL" clId="{08726AF4-9294-D445-8845-2F657C29F332}" dt="2026-03-01T12:48:22.178" v="12624" actId="26606"/>
          <ac:spMkLst>
            <pc:docMk/>
            <pc:sldMk cId="801763164" sldId="268"/>
            <ac:spMk id="15" creationId="{257363FD-7E77-4145-9483-331A807ADF0E}"/>
          </ac:spMkLst>
        </pc:spChg>
        <pc:spChg chg="add del">
          <ac:chgData name="Shabnam Khan (2312156)" userId="41afb4b8-0dae-4c98-b805-1dfd8f5de32c" providerId="ADAL" clId="{08726AF4-9294-D445-8845-2F657C29F332}" dt="2026-03-01T12:48:22.094" v="12623" actId="26606"/>
          <ac:spMkLst>
            <pc:docMk/>
            <pc:sldMk cId="801763164" sldId="268"/>
            <ac:spMk id="20" creationId="{04812C46-200A-4DEB-A05E-3ED6C68C2387}"/>
          </ac:spMkLst>
        </pc:spChg>
        <pc:spChg chg="add del">
          <ac:chgData name="Shabnam Khan (2312156)" userId="41afb4b8-0dae-4c98-b805-1dfd8f5de32c" providerId="ADAL" clId="{08726AF4-9294-D445-8845-2F657C29F332}" dt="2026-03-01T12:48:22.094" v="12623" actId="26606"/>
          <ac:spMkLst>
            <pc:docMk/>
            <pc:sldMk cId="801763164" sldId="268"/>
            <ac:spMk id="22" creationId="{D1EA859B-E555-4109-94F3-6700E046E008}"/>
          </ac:spMkLst>
        </pc:spChg>
        <pc:spChg chg="add">
          <ac:chgData name="Shabnam Khan (2312156)" userId="41afb4b8-0dae-4c98-b805-1dfd8f5de32c" providerId="ADAL" clId="{08726AF4-9294-D445-8845-2F657C29F332}" dt="2026-03-01T12:48:22.178" v="12624" actId="26606"/>
          <ac:spMkLst>
            <pc:docMk/>
            <pc:sldMk cId="801763164" sldId="268"/>
            <ac:spMk id="24" creationId="{B50AB553-2A96-4A92-96F2-93548E096954}"/>
          </ac:spMkLst>
        </pc:spChg>
        <pc:graphicFrameChg chg="add mod modGraphic">
          <ac:chgData name="Shabnam Khan (2312156)" userId="41afb4b8-0dae-4c98-b805-1dfd8f5de32c" providerId="ADAL" clId="{08726AF4-9294-D445-8845-2F657C29F332}" dt="2026-03-01T13:58:08.361" v="12745" actId="20577"/>
          <ac:graphicFrameMkLst>
            <pc:docMk/>
            <pc:sldMk cId="801763164" sldId="268"/>
            <ac:graphicFrameMk id="5" creationId="{4EBE185F-0EF5-143F-454C-1A730B944DDF}"/>
          </ac:graphicFrameMkLst>
        </pc:graphicFrameChg>
        <pc:picChg chg="add del mod">
          <ac:chgData name="Shabnam Khan (2312156)" userId="41afb4b8-0dae-4c98-b805-1dfd8f5de32c" providerId="ADAL" clId="{08726AF4-9294-D445-8845-2F657C29F332}" dt="2026-03-01T14:02:31.309" v="12758"/>
          <ac:picMkLst>
            <pc:docMk/>
            <pc:sldMk cId="801763164" sldId="268"/>
            <ac:picMk id="3" creationId="{9C20ADE8-90E3-F840-82D8-215C97441451}"/>
          </ac:picMkLst>
        </pc:picChg>
        <pc:picChg chg="add mod">
          <ac:chgData name="Shabnam Khan (2312156)" userId="41afb4b8-0dae-4c98-b805-1dfd8f5de32c" providerId="ADAL" clId="{08726AF4-9294-D445-8845-2F657C29F332}" dt="2026-03-01T14:03:32.983" v="12759"/>
          <ac:picMkLst>
            <pc:docMk/>
            <pc:sldMk cId="801763164" sldId="268"/>
            <ac:picMk id="4" creationId="{6F66C7B7-0F4D-D340-B029-B0897D0114D5}"/>
          </ac:picMkLst>
        </pc:picChg>
        <pc:picChg chg="add mod">
          <ac:chgData name="Shabnam Khan (2312156)" userId="41afb4b8-0dae-4c98-b805-1dfd8f5de32c" providerId="ADAL" clId="{08726AF4-9294-D445-8845-2F657C29F332}" dt="2026-03-01T14:00:41.004" v="12755" actId="1076"/>
          <ac:picMkLst>
            <pc:docMk/>
            <pc:sldMk cId="801763164" sldId="268"/>
            <ac:picMk id="6" creationId="{1A16BD59-89A0-8232-6724-61BB152893EC}"/>
          </ac:picMkLst>
        </pc:picChg>
      </pc:sldChg>
      <pc:sldChg chg="addSp delSp modSp new del mod setBg">
        <pc:chgData name="Shabnam Khan (2312156)" userId="41afb4b8-0dae-4c98-b805-1dfd8f5de32c" providerId="ADAL" clId="{08726AF4-9294-D445-8845-2F657C29F332}" dt="2026-03-01T11:06:52.278" v="11200" actId="2696"/>
        <pc:sldMkLst>
          <pc:docMk/>
          <pc:sldMk cId="459645534" sldId="269"/>
        </pc:sldMkLst>
        <pc:spChg chg="mod">
          <ac:chgData name="Shabnam Khan (2312156)" userId="41afb4b8-0dae-4c98-b805-1dfd8f5de32c" providerId="ADAL" clId="{08726AF4-9294-D445-8845-2F657C29F332}" dt="2026-02-27T19:15:26.005" v="5614" actId="20577"/>
          <ac:spMkLst>
            <pc:docMk/>
            <pc:sldMk cId="459645534" sldId="269"/>
            <ac:spMk id="2" creationId="{4C490134-3738-3E45-8F7A-7F971065FCCB}"/>
          </ac:spMkLst>
        </pc:spChg>
        <pc:spChg chg="del mod">
          <ac:chgData name="Shabnam Khan (2312156)" userId="41afb4b8-0dae-4c98-b805-1dfd8f5de32c" providerId="ADAL" clId="{08726AF4-9294-D445-8845-2F657C29F332}" dt="2026-02-14T22:33:27.948" v="2741" actId="26606"/>
          <ac:spMkLst>
            <pc:docMk/>
            <pc:sldMk cId="459645534" sldId="269"/>
            <ac:spMk id="3" creationId="{41924537-021B-084B-9188-4E42147CAEB7}"/>
          </ac:spMkLst>
        </pc:spChg>
        <pc:spChg chg="add del">
          <ac:chgData name="Shabnam Khan (2312156)" userId="41afb4b8-0dae-4c98-b805-1dfd8f5de32c" providerId="ADAL" clId="{08726AF4-9294-D445-8845-2F657C29F332}" dt="2026-02-27T19:14:45.026" v="5604" actId="26606"/>
          <ac:spMkLst>
            <pc:docMk/>
            <pc:sldMk cId="459645534" sldId="269"/>
            <ac:spMk id="10" creationId="{B50AB553-2A96-4A92-96F2-93548E096954}"/>
          </ac:spMkLst>
        </pc:spChg>
        <pc:spChg chg="add">
          <ac:chgData name="Shabnam Khan (2312156)" userId="41afb4b8-0dae-4c98-b805-1dfd8f5de32c" providerId="ADAL" clId="{08726AF4-9294-D445-8845-2F657C29F332}" dt="2026-02-27T19:14:45.026" v="5604" actId="26606"/>
          <ac:spMkLst>
            <pc:docMk/>
            <pc:sldMk cId="459645534" sldId="269"/>
            <ac:spMk id="15" creationId="{B50AB553-2A96-4A92-96F2-93548E096954}"/>
          </ac:spMkLst>
        </pc:spChg>
        <pc:graphicFrameChg chg="add mod modGraphic">
          <ac:chgData name="Shabnam Khan (2312156)" userId="41afb4b8-0dae-4c98-b805-1dfd8f5de32c" providerId="ADAL" clId="{08726AF4-9294-D445-8845-2F657C29F332}" dt="2026-03-01T10:49:03.831" v="10930" actId="478"/>
          <ac:graphicFrameMkLst>
            <pc:docMk/>
            <pc:sldMk cId="459645534" sldId="269"/>
            <ac:graphicFrameMk id="5" creationId="{58C13869-7D6B-9A22-4106-CCAA7129CA6E}"/>
          </ac:graphicFrameMkLst>
        </pc:graphicFrameChg>
        <pc:picChg chg="add mod">
          <ac:chgData name="Shabnam Khan (2312156)" userId="41afb4b8-0dae-4c98-b805-1dfd8f5de32c" providerId="ADAL" clId="{08726AF4-9294-D445-8845-2F657C29F332}" dt="2026-02-27T19:14:45.026" v="5604" actId="26606"/>
          <ac:picMkLst>
            <pc:docMk/>
            <pc:sldMk cId="459645534" sldId="269"/>
            <ac:picMk id="6" creationId="{E884A24D-39DA-3FC2-6AE1-0B19B9902EA1}"/>
          </ac:picMkLst>
        </pc:picChg>
      </pc:sldChg>
      <pc:sldChg chg="addSp delSp modSp new mod modTransition setBg modNotesTx">
        <pc:chgData name="Shabnam Khan (2312156)" userId="41afb4b8-0dae-4c98-b805-1dfd8f5de32c" providerId="ADAL" clId="{08726AF4-9294-D445-8845-2F657C29F332}" dt="2026-03-01T13:35:27.500" v="12700"/>
        <pc:sldMkLst>
          <pc:docMk/>
          <pc:sldMk cId="3169375680" sldId="270"/>
        </pc:sldMkLst>
        <pc:spChg chg="mod">
          <ac:chgData name="Shabnam Khan (2312156)" userId="41afb4b8-0dae-4c98-b805-1dfd8f5de32c" providerId="ADAL" clId="{08726AF4-9294-D445-8845-2F657C29F332}" dt="2026-02-27T19:54:41.877" v="6151" actId="26606"/>
          <ac:spMkLst>
            <pc:docMk/>
            <pc:sldMk cId="3169375680" sldId="270"/>
            <ac:spMk id="2" creationId="{40848B26-51FF-C24D-AF26-3C16A9A7B33C}"/>
          </ac:spMkLst>
        </pc:spChg>
        <pc:spChg chg="del mod">
          <ac:chgData name="Shabnam Khan (2312156)" userId="41afb4b8-0dae-4c98-b805-1dfd8f5de32c" providerId="ADAL" clId="{08726AF4-9294-D445-8845-2F657C29F332}" dt="2026-02-14T22:33:55.619" v="2743" actId="26606"/>
          <ac:spMkLst>
            <pc:docMk/>
            <pc:sldMk cId="3169375680" sldId="270"/>
            <ac:spMk id="3" creationId="{C11D8DA3-35F2-8245-A24B-1631757AAA6A}"/>
          </ac:spMkLst>
        </pc:spChg>
        <pc:spChg chg="add del">
          <ac:chgData name="Shabnam Khan (2312156)" userId="41afb4b8-0dae-4c98-b805-1dfd8f5de32c" providerId="ADAL" clId="{08726AF4-9294-D445-8845-2F657C29F332}" dt="2026-02-14T22:35:14.673" v="2765" actId="26606"/>
          <ac:spMkLst>
            <pc:docMk/>
            <pc:sldMk cId="3169375680" sldId="270"/>
            <ac:spMk id="10" creationId="{B50AB553-2A96-4A92-96F2-93548E096954}"/>
          </ac:spMkLst>
        </pc:spChg>
        <pc:spChg chg="add del">
          <ac:chgData name="Shabnam Khan (2312156)" userId="41afb4b8-0dae-4c98-b805-1dfd8f5de32c" providerId="ADAL" clId="{08726AF4-9294-D445-8845-2F657C29F332}" dt="2026-02-27T19:54:30.887" v="6149" actId="26606"/>
          <ac:spMkLst>
            <pc:docMk/>
            <pc:sldMk cId="3169375680" sldId="270"/>
            <ac:spMk id="15" creationId="{B50AB553-2A96-4A92-96F2-93548E096954}"/>
          </ac:spMkLst>
        </pc:spChg>
        <pc:spChg chg="add del">
          <ac:chgData name="Shabnam Khan (2312156)" userId="41afb4b8-0dae-4c98-b805-1dfd8f5de32c" providerId="ADAL" clId="{08726AF4-9294-D445-8845-2F657C29F332}" dt="2026-02-27T19:54:41.877" v="6151" actId="26606"/>
          <ac:spMkLst>
            <pc:docMk/>
            <pc:sldMk cId="3169375680" sldId="270"/>
            <ac:spMk id="20" creationId="{257363FD-7E77-4145-9483-331A807ADF0E}"/>
          </ac:spMkLst>
        </pc:spChg>
        <pc:spChg chg="add">
          <ac:chgData name="Shabnam Khan (2312156)" userId="41afb4b8-0dae-4c98-b805-1dfd8f5de32c" providerId="ADAL" clId="{08726AF4-9294-D445-8845-2F657C29F332}" dt="2026-02-27T19:54:41.877" v="6151" actId="26606"/>
          <ac:spMkLst>
            <pc:docMk/>
            <pc:sldMk cId="3169375680" sldId="270"/>
            <ac:spMk id="25" creationId="{1CD81A2A-6ED4-4EF4-A14C-912D31E14800}"/>
          </ac:spMkLst>
        </pc:spChg>
        <pc:spChg chg="add">
          <ac:chgData name="Shabnam Khan (2312156)" userId="41afb4b8-0dae-4c98-b805-1dfd8f5de32c" providerId="ADAL" clId="{08726AF4-9294-D445-8845-2F657C29F332}" dt="2026-02-27T19:54:41.877" v="6151" actId="26606"/>
          <ac:spMkLst>
            <pc:docMk/>
            <pc:sldMk cId="3169375680" sldId="270"/>
            <ac:spMk id="27" creationId="{1661932C-CA15-4E17-B115-FAE7CBEE4789}"/>
          </ac:spMkLst>
        </pc:spChg>
        <pc:spChg chg="add">
          <ac:chgData name="Shabnam Khan (2312156)" userId="41afb4b8-0dae-4c98-b805-1dfd8f5de32c" providerId="ADAL" clId="{08726AF4-9294-D445-8845-2F657C29F332}" dt="2026-02-27T19:54:41.877" v="6151" actId="26606"/>
          <ac:spMkLst>
            <pc:docMk/>
            <pc:sldMk cId="3169375680" sldId="270"/>
            <ac:spMk id="29" creationId="{8590ADD5-9383-4D3D-9047-3DA2593CCB5D}"/>
          </ac:spMkLst>
        </pc:spChg>
        <pc:spChg chg="add">
          <ac:chgData name="Shabnam Khan (2312156)" userId="41afb4b8-0dae-4c98-b805-1dfd8f5de32c" providerId="ADAL" clId="{08726AF4-9294-D445-8845-2F657C29F332}" dt="2026-02-27T19:54:41.877" v="6151" actId="26606"/>
          <ac:spMkLst>
            <pc:docMk/>
            <pc:sldMk cId="3169375680" sldId="270"/>
            <ac:spMk id="31" creationId="{DABE3E45-88CF-45D8-8D40-C773324D93F6}"/>
          </ac:spMkLst>
        </pc:spChg>
        <pc:spChg chg="add">
          <ac:chgData name="Shabnam Khan (2312156)" userId="41afb4b8-0dae-4c98-b805-1dfd8f5de32c" providerId="ADAL" clId="{08726AF4-9294-D445-8845-2F657C29F332}" dt="2026-02-27T19:54:41.877" v="6151" actId="26606"/>
          <ac:spMkLst>
            <pc:docMk/>
            <pc:sldMk cId="3169375680" sldId="270"/>
            <ac:spMk id="35" creationId="{B91ECDA9-56DC-4270-8F33-01C5637B8CEB}"/>
          </ac:spMkLst>
        </pc:spChg>
        <pc:spChg chg="add">
          <ac:chgData name="Shabnam Khan (2312156)" userId="41afb4b8-0dae-4c98-b805-1dfd8f5de32c" providerId="ADAL" clId="{08726AF4-9294-D445-8845-2F657C29F332}" dt="2026-02-27T19:54:41.877" v="6151" actId="26606"/>
          <ac:spMkLst>
            <pc:docMk/>
            <pc:sldMk cId="3169375680" sldId="270"/>
            <ac:spMk id="37" creationId="{75F47824-961D-465D-84F9-EAE11BC6173B}"/>
          </ac:spMkLst>
        </pc:spChg>
        <pc:spChg chg="add">
          <ac:chgData name="Shabnam Khan (2312156)" userId="41afb4b8-0dae-4c98-b805-1dfd8f5de32c" providerId="ADAL" clId="{08726AF4-9294-D445-8845-2F657C29F332}" dt="2026-02-27T19:54:41.877" v="6151" actId="26606"/>
          <ac:spMkLst>
            <pc:docMk/>
            <pc:sldMk cId="3169375680" sldId="270"/>
            <ac:spMk id="39" creationId="{FEC9DA3E-C1D7-472D-B7C0-F71AE41FBA23}"/>
          </ac:spMkLst>
        </pc:spChg>
        <pc:graphicFrameChg chg="add mod modGraphic">
          <ac:chgData name="Shabnam Khan (2312156)" userId="41afb4b8-0dae-4c98-b805-1dfd8f5de32c" providerId="ADAL" clId="{08726AF4-9294-D445-8845-2F657C29F332}" dt="2026-02-28T19:21:03.328" v="8206" actId="20577"/>
          <ac:graphicFrameMkLst>
            <pc:docMk/>
            <pc:sldMk cId="3169375680" sldId="270"/>
            <ac:graphicFrameMk id="5" creationId="{FCDDE4F6-F44F-733B-113B-003089C9A4FE}"/>
          </ac:graphicFrameMkLst>
        </pc:graphicFrameChg>
        <pc:picChg chg="add mod">
          <ac:chgData name="Shabnam Khan (2312156)" userId="41afb4b8-0dae-4c98-b805-1dfd8f5de32c" providerId="ADAL" clId="{08726AF4-9294-D445-8845-2F657C29F332}" dt="2026-03-01T13:31:03.506" v="12678"/>
          <ac:picMkLst>
            <pc:docMk/>
            <pc:sldMk cId="3169375680" sldId="270"/>
            <ac:picMk id="3" creationId="{0AD96AA8-C599-F84C-B528-C23ADD1D28CC}"/>
          </ac:picMkLst>
        </pc:picChg>
        <pc:picChg chg="add mod ord">
          <ac:chgData name="Shabnam Khan (2312156)" userId="41afb4b8-0dae-4c98-b805-1dfd8f5de32c" providerId="ADAL" clId="{08726AF4-9294-D445-8845-2F657C29F332}" dt="2026-02-27T19:54:41.877" v="6151" actId="26606"/>
          <ac:picMkLst>
            <pc:docMk/>
            <pc:sldMk cId="3169375680" sldId="270"/>
            <ac:picMk id="6" creationId="{639A1261-9CE6-2255-8BEB-6A63D852DA43}"/>
          </ac:picMkLst>
        </pc:picChg>
        <pc:cxnChg chg="add">
          <ac:chgData name="Shabnam Khan (2312156)" userId="41afb4b8-0dae-4c98-b805-1dfd8f5de32c" providerId="ADAL" clId="{08726AF4-9294-D445-8845-2F657C29F332}" dt="2026-02-27T19:54:41.877" v="6151" actId="26606"/>
          <ac:cxnSpMkLst>
            <pc:docMk/>
            <pc:sldMk cId="3169375680" sldId="270"/>
            <ac:cxnSpMk id="33" creationId="{49CD1692-827B-4C8D-B4A1-134FD04CF45C}"/>
          </ac:cxnSpMkLst>
        </pc:cxnChg>
      </pc:sldChg>
      <pc:sldChg chg="addSp delSp modSp new mod modTransition setBg modNotesTx">
        <pc:chgData name="Shabnam Khan (2312156)" userId="41afb4b8-0dae-4c98-b805-1dfd8f5de32c" providerId="ADAL" clId="{08726AF4-9294-D445-8845-2F657C29F332}" dt="2026-03-01T13:31:03.506" v="12678"/>
        <pc:sldMkLst>
          <pc:docMk/>
          <pc:sldMk cId="3207337672" sldId="271"/>
        </pc:sldMkLst>
        <pc:spChg chg="mod">
          <ac:chgData name="Shabnam Khan (2312156)" userId="41afb4b8-0dae-4c98-b805-1dfd8f5de32c" providerId="ADAL" clId="{08726AF4-9294-D445-8845-2F657C29F332}" dt="2026-02-27T19:55:32.201" v="6155" actId="26606"/>
          <ac:spMkLst>
            <pc:docMk/>
            <pc:sldMk cId="3207337672" sldId="271"/>
            <ac:spMk id="2" creationId="{DF315189-AE1C-0348-B8A9-CBB14746633C}"/>
          </ac:spMkLst>
        </pc:spChg>
        <pc:spChg chg="del mod">
          <ac:chgData name="Shabnam Khan (2312156)" userId="41afb4b8-0dae-4c98-b805-1dfd8f5de32c" providerId="ADAL" clId="{08726AF4-9294-D445-8845-2F657C29F332}" dt="2026-02-14T22:34:04.253" v="2744" actId="26606"/>
          <ac:spMkLst>
            <pc:docMk/>
            <pc:sldMk cId="3207337672" sldId="271"/>
            <ac:spMk id="3" creationId="{5EC9FB85-39E9-2B42-A4B6-B2C97956BF48}"/>
          </ac:spMkLst>
        </pc:spChg>
        <pc:spChg chg="add del mod">
          <ac:chgData name="Shabnam Khan (2312156)" userId="41afb4b8-0dae-4c98-b805-1dfd8f5de32c" providerId="ADAL" clId="{08726AF4-9294-D445-8845-2F657C29F332}" dt="2026-02-27T19:55:22.182" v="6154" actId="478"/>
          <ac:spMkLst>
            <pc:docMk/>
            <pc:sldMk cId="3207337672" sldId="271"/>
            <ac:spMk id="4" creationId="{ABA65513-A4CC-0544-95A0-8785E24FFDA0}"/>
          </ac:spMkLst>
        </pc:spChg>
        <pc:spChg chg="add del">
          <ac:chgData name="Shabnam Khan (2312156)" userId="41afb4b8-0dae-4c98-b805-1dfd8f5de32c" providerId="ADAL" clId="{08726AF4-9294-D445-8845-2F657C29F332}" dt="2026-02-14T22:34:58.395" v="2764" actId="26606"/>
          <ac:spMkLst>
            <pc:docMk/>
            <pc:sldMk cId="3207337672" sldId="271"/>
            <ac:spMk id="9" creationId="{2E442304-DDBD-4F7B-8017-36BCC863FB40}"/>
          </ac:spMkLst>
        </pc:spChg>
        <pc:spChg chg="add del">
          <ac:chgData name="Shabnam Khan (2312156)" userId="41afb4b8-0dae-4c98-b805-1dfd8f5de32c" providerId="ADAL" clId="{08726AF4-9294-D445-8845-2F657C29F332}" dt="2026-02-14T22:34:58.395" v="2764" actId="26606"/>
          <ac:spMkLst>
            <pc:docMk/>
            <pc:sldMk cId="3207337672" sldId="271"/>
            <ac:spMk id="11" creationId="{5E107275-3853-46FD-A241-DE4355A42675}"/>
          </ac:spMkLst>
        </pc:spChg>
        <pc:spChg chg="add del">
          <ac:chgData name="Shabnam Khan (2312156)" userId="41afb4b8-0dae-4c98-b805-1dfd8f5de32c" providerId="ADAL" clId="{08726AF4-9294-D445-8845-2F657C29F332}" dt="2026-02-27T19:55:32.201" v="6155" actId="26606"/>
          <ac:spMkLst>
            <pc:docMk/>
            <pc:sldMk cId="3207337672" sldId="271"/>
            <ac:spMk id="16" creationId="{955A2079-FA98-4876-80F0-72364A7D2EA4}"/>
          </ac:spMkLst>
        </pc:spChg>
        <pc:spChg chg="add">
          <ac:chgData name="Shabnam Khan (2312156)" userId="41afb4b8-0dae-4c98-b805-1dfd8f5de32c" providerId="ADAL" clId="{08726AF4-9294-D445-8845-2F657C29F332}" dt="2026-02-27T19:55:32.201" v="6155" actId="26606"/>
          <ac:spMkLst>
            <pc:docMk/>
            <pc:sldMk cId="3207337672" sldId="271"/>
            <ac:spMk id="22" creationId="{4F7EBAE4-9945-4473-9E34-B2C66EA0F03D}"/>
          </ac:spMkLst>
        </pc:spChg>
        <pc:spChg chg="add">
          <ac:chgData name="Shabnam Khan (2312156)" userId="41afb4b8-0dae-4c98-b805-1dfd8f5de32c" providerId="ADAL" clId="{08726AF4-9294-D445-8845-2F657C29F332}" dt="2026-02-27T19:55:32.201" v="6155" actId="26606"/>
          <ac:spMkLst>
            <pc:docMk/>
            <pc:sldMk cId="3207337672" sldId="271"/>
            <ac:spMk id="24" creationId="{70BEB1E7-2F88-40BC-B73D-42E5B6F80BFC}"/>
          </ac:spMkLst>
        </pc:spChg>
        <pc:spChg chg="add">
          <ac:chgData name="Shabnam Khan (2312156)" userId="41afb4b8-0dae-4c98-b805-1dfd8f5de32c" providerId="ADAL" clId="{08726AF4-9294-D445-8845-2F657C29F332}" dt="2026-02-27T19:55:32.201" v="6155" actId="26606"/>
          <ac:spMkLst>
            <pc:docMk/>
            <pc:sldMk cId="3207337672" sldId="271"/>
            <ac:spMk id="26" creationId="{A7B99495-F43F-4D80-A44F-2CB4764EB90B}"/>
          </ac:spMkLst>
        </pc:spChg>
        <pc:graphicFrameChg chg="add del mod modGraphic">
          <ac:chgData name="Shabnam Khan (2312156)" userId="41afb4b8-0dae-4c98-b805-1dfd8f5de32c" providerId="ADAL" clId="{08726AF4-9294-D445-8845-2F657C29F332}" dt="2026-03-01T12:09:26.347" v="12089"/>
          <ac:graphicFrameMkLst>
            <pc:docMk/>
            <pc:sldMk cId="3207337672" sldId="271"/>
            <ac:graphicFrameMk id="5" creationId="{10E06421-5DB7-4EEF-1830-A6F10B7A7750}"/>
          </ac:graphicFrameMkLst>
        </pc:graphicFrameChg>
        <pc:picChg chg="add mod">
          <ac:chgData name="Shabnam Khan (2312156)" userId="41afb4b8-0dae-4c98-b805-1dfd8f5de32c" providerId="ADAL" clId="{08726AF4-9294-D445-8845-2F657C29F332}" dt="2026-03-01T13:31:03.506" v="12678"/>
          <ac:picMkLst>
            <pc:docMk/>
            <pc:sldMk cId="3207337672" sldId="271"/>
            <ac:picMk id="3" creationId="{97DCB4E4-7438-CC42-89C0-435FB3BE082C}"/>
          </ac:picMkLst>
        </pc:picChg>
        <pc:picChg chg="add">
          <ac:chgData name="Shabnam Khan (2312156)" userId="41afb4b8-0dae-4c98-b805-1dfd8f5de32c" providerId="ADAL" clId="{08726AF4-9294-D445-8845-2F657C29F332}" dt="2026-02-27T19:55:32.201" v="6155" actId="26606"/>
          <ac:picMkLst>
            <pc:docMk/>
            <pc:sldMk cId="3207337672" sldId="271"/>
            <ac:picMk id="18" creationId="{81E9FE08-F22C-E4FB-933C-7C82DF669CBC}"/>
          </ac:picMkLst>
        </pc:picChg>
      </pc:sldChg>
      <pc:sldChg chg="addSp delSp modSp new mod modTransition modAnim">
        <pc:chgData name="Shabnam Khan (2312156)" userId="41afb4b8-0dae-4c98-b805-1dfd8f5de32c" providerId="ADAL" clId="{08726AF4-9294-D445-8845-2F657C29F332}" dt="2026-03-01T11:55:40.798" v="12082"/>
        <pc:sldMkLst>
          <pc:docMk/>
          <pc:sldMk cId="3758698593" sldId="272"/>
        </pc:sldMkLst>
        <pc:spChg chg="mod">
          <ac:chgData name="Shabnam Khan (2312156)" userId="41afb4b8-0dae-4c98-b805-1dfd8f5de32c" providerId="ADAL" clId="{08726AF4-9294-D445-8845-2F657C29F332}" dt="2026-03-01T11:12:36.347" v="11255" actId="14100"/>
          <ac:spMkLst>
            <pc:docMk/>
            <pc:sldMk cId="3758698593" sldId="272"/>
            <ac:spMk id="2" creationId="{A31FD826-6F45-6D4F-86F2-543538C09711}"/>
          </ac:spMkLst>
        </pc:spChg>
        <pc:spChg chg="mod">
          <ac:chgData name="Shabnam Khan (2312156)" userId="41afb4b8-0dae-4c98-b805-1dfd8f5de32c" providerId="ADAL" clId="{08726AF4-9294-D445-8845-2F657C29F332}" dt="2026-03-01T11:12:11.602" v="11251" actId="14100"/>
          <ac:spMkLst>
            <pc:docMk/>
            <pc:sldMk cId="3758698593" sldId="272"/>
            <ac:spMk id="3" creationId="{F24DA084-A70B-B44F-A8BC-BE0D009374E7}"/>
          </ac:spMkLst>
        </pc:spChg>
        <pc:spChg chg="add del mod">
          <ac:chgData name="Shabnam Khan (2312156)" userId="41afb4b8-0dae-4c98-b805-1dfd8f5de32c" providerId="ADAL" clId="{08726AF4-9294-D445-8845-2F657C29F332}" dt="2026-03-01T10:43:24.093" v="10913"/>
          <ac:spMkLst>
            <pc:docMk/>
            <pc:sldMk cId="3758698593" sldId="272"/>
            <ac:spMk id="4" creationId="{9EF59CC4-C1D9-044A-8624-FD15954006DE}"/>
          </ac:spMkLst>
        </pc:spChg>
        <pc:picChg chg="add del mod">
          <ac:chgData name="Shabnam Khan (2312156)" userId="41afb4b8-0dae-4c98-b805-1dfd8f5de32c" providerId="ADAL" clId="{08726AF4-9294-D445-8845-2F657C29F332}" dt="2026-02-22T12:03:30.115" v="3610"/>
          <ac:picMkLst>
            <pc:docMk/>
            <pc:sldMk cId="3758698593" sldId="272"/>
            <ac:picMk id="4" creationId="{A1501240-358C-C74A-A313-1D0D5CA25121}"/>
          </ac:picMkLst>
        </pc:picChg>
        <pc:picChg chg="add mod">
          <ac:chgData name="Shabnam Khan (2312156)" userId="41afb4b8-0dae-4c98-b805-1dfd8f5de32c" providerId="ADAL" clId="{08726AF4-9294-D445-8845-2F657C29F332}" dt="2026-02-22T12:04:01.192" v="3611"/>
          <ac:picMkLst>
            <pc:docMk/>
            <pc:sldMk cId="3758698593" sldId="272"/>
            <ac:picMk id="5" creationId="{E9F742AE-98D9-864C-8CD0-94702AB9121D}"/>
          </ac:picMkLst>
        </pc:picChg>
      </pc:sldChg>
      <pc:sldChg chg="addSp modSp new mod modTransition">
        <pc:chgData name="Shabnam Khan (2312156)" userId="41afb4b8-0dae-4c98-b805-1dfd8f5de32c" providerId="ADAL" clId="{08726AF4-9294-D445-8845-2F657C29F332}" dt="2026-03-01T14:14:51.408" v="12791" actId="20577"/>
        <pc:sldMkLst>
          <pc:docMk/>
          <pc:sldMk cId="3334596769" sldId="273"/>
        </pc:sldMkLst>
        <pc:spChg chg="mod">
          <ac:chgData name="Shabnam Khan (2312156)" userId="41afb4b8-0dae-4c98-b805-1dfd8f5de32c" providerId="ADAL" clId="{08726AF4-9294-D445-8845-2F657C29F332}" dt="2026-02-14T22:34:21.251" v="2754" actId="20577"/>
          <ac:spMkLst>
            <pc:docMk/>
            <pc:sldMk cId="3334596769" sldId="273"/>
            <ac:spMk id="2" creationId="{870441BD-9BC2-8A45-9D68-51852DC4F7A7}"/>
          </ac:spMkLst>
        </pc:spChg>
        <pc:spChg chg="mod">
          <ac:chgData name="Shabnam Khan (2312156)" userId="41afb4b8-0dae-4c98-b805-1dfd8f5de32c" providerId="ADAL" clId="{08726AF4-9294-D445-8845-2F657C29F332}" dt="2026-03-01T14:14:51.408" v="12791" actId="20577"/>
          <ac:spMkLst>
            <pc:docMk/>
            <pc:sldMk cId="3334596769" sldId="273"/>
            <ac:spMk id="3" creationId="{4BC47397-99D6-0649-B954-EFD2E8165518}"/>
          </ac:spMkLst>
        </pc:spChg>
        <pc:picChg chg="add mod">
          <ac:chgData name="Shabnam Khan (2312156)" userId="41afb4b8-0dae-4c98-b805-1dfd8f5de32c" providerId="ADAL" clId="{08726AF4-9294-D445-8845-2F657C29F332}" dt="2026-02-22T12:04:31.218" v="3612"/>
          <ac:picMkLst>
            <pc:docMk/>
            <pc:sldMk cId="3334596769" sldId="273"/>
            <ac:picMk id="4" creationId="{6E523B6F-41D2-A14A-AEAF-6B5EC2724357}"/>
          </ac:picMkLst>
        </pc:picChg>
      </pc:sldChg>
      <pc:sldChg chg="addSp delSp modSp new mod modTransition setBg modAnim modNotesTx">
        <pc:chgData name="Shabnam Khan (2312156)" userId="41afb4b8-0dae-4c98-b805-1dfd8f5de32c" providerId="ADAL" clId="{08726AF4-9294-D445-8845-2F657C29F332}" dt="2026-03-01T13:31:03.506" v="12678"/>
        <pc:sldMkLst>
          <pc:docMk/>
          <pc:sldMk cId="128351210" sldId="274"/>
        </pc:sldMkLst>
        <pc:spChg chg="mod ord">
          <ac:chgData name="Shabnam Khan (2312156)" userId="41afb4b8-0dae-4c98-b805-1dfd8f5de32c" providerId="ADAL" clId="{08726AF4-9294-D445-8845-2F657C29F332}" dt="2026-03-01T12:41:52.253" v="12589" actId="20577"/>
          <ac:spMkLst>
            <pc:docMk/>
            <pc:sldMk cId="128351210" sldId="274"/>
            <ac:spMk id="2" creationId="{07EB3ADF-E8F5-784A-B227-6C7F6ECF6062}"/>
          </ac:spMkLst>
        </pc:spChg>
        <pc:spChg chg="add mod">
          <ac:chgData name="Shabnam Khan (2312156)" userId="41afb4b8-0dae-4c98-b805-1dfd8f5de32c" providerId="ADAL" clId="{08726AF4-9294-D445-8845-2F657C29F332}" dt="2026-03-01T12:36:17.907" v="12556" actId="20577"/>
          <ac:spMkLst>
            <pc:docMk/>
            <pc:sldMk cId="128351210" sldId="274"/>
            <ac:spMk id="3" creationId="{46CC5451-1D9A-CB4E-B708-DD1BBBFF90B5}"/>
          </ac:spMkLst>
        </pc:spChg>
        <pc:spChg chg="del mod">
          <ac:chgData name="Shabnam Khan (2312156)" userId="41afb4b8-0dae-4c98-b805-1dfd8f5de32c" providerId="ADAL" clId="{08726AF4-9294-D445-8845-2F657C29F332}" dt="2026-02-14T22:33:39.989" v="2742" actId="26606"/>
          <ac:spMkLst>
            <pc:docMk/>
            <pc:sldMk cId="128351210" sldId="274"/>
            <ac:spMk id="3" creationId="{72CEB069-0D10-C048-82BA-63FD9084C4BB}"/>
          </ac:spMkLst>
        </pc:spChg>
        <pc:spChg chg="add del">
          <ac:chgData name="Shabnam Khan (2312156)" userId="41afb4b8-0dae-4c98-b805-1dfd8f5de32c" providerId="ADAL" clId="{08726AF4-9294-D445-8845-2F657C29F332}" dt="2026-02-14T22:53:46.060" v="3061" actId="26606"/>
          <ac:spMkLst>
            <pc:docMk/>
            <pc:sldMk cId="128351210" sldId="274"/>
            <ac:spMk id="9" creationId="{56E9B3E6-E277-4D68-BA48-9CB43FFBD6E2}"/>
          </ac:spMkLst>
        </pc:spChg>
        <pc:spChg chg="add del">
          <ac:chgData name="Shabnam Khan (2312156)" userId="41afb4b8-0dae-4c98-b805-1dfd8f5de32c" providerId="ADAL" clId="{08726AF4-9294-D445-8845-2F657C29F332}" dt="2026-02-14T22:53:46.060" v="3061" actId="26606"/>
          <ac:spMkLst>
            <pc:docMk/>
            <pc:sldMk cId="128351210" sldId="274"/>
            <ac:spMk id="16" creationId="{D5B0017B-2ECA-49AF-B397-DC140825DF8D}"/>
          </ac:spMkLst>
        </pc:spChg>
        <pc:spChg chg="add del">
          <ac:chgData name="Shabnam Khan (2312156)" userId="41afb4b8-0dae-4c98-b805-1dfd8f5de32c" providerId="ADAL" clId="{08726AF4-9294-D445-8845-2F657C29F332}" dt="2026-02-27T19:56:08.753" v="6158" actId="26606"/>
          <ac:spMkLst>
            <pc:docMk/>
            <pc:sldMk cId="128351210" sldId="274"/>
            <ac:spMk id="24" creationId="{4F7EBAE4-9945-4473-9E34-B2C66EA0F03D}"/>
          </ac:spMkLst>
        </pc:spChg>
        <pc:spChg chg="add del">
          <ac:chgData name="Shabnam Khan (2312156)" userId="41afb4b8-0dae-4c98-b805-1dfd8f5de32c" providerId="ADAL" clId="{08726AF4-9294-D445-8845-2F657C29F332}" dt="2026-02-27T19:56:08.753" v="6158" actId="26606"/>
          <ac:spMkLst>
            <pc:docMk/>
            <pc:sldMk cId="128351210" sldId="274"/>
            <ac:spMk id="26" creationId="{70BEB1E7-2F88-40BC-B73D-42E5B6F80BFC}"/>
          </ac:spMkLst>
        </pc:spChg>
        <pc:spChg chg="add del">
          <ac:chgData name="Shabnam Khan (2312156)" userId="41afb4b8-0dae-4c98-b805-1dfd8f5de32c" providerId="ADAL" clId="{08726AF4-9294-D445-8845-2F657C29F332}" dt="2026-02-27T19:56:08.753" v="6158" actId="26606"/>
          <ac:spMkLst>
            <pc:docMk/>
            <pc:sldMk cId="128351210" sldId="274"/>
            <ac:spMk id="28" creationId="{A7B99495-F43F-4D80-A44F-2CB4764EB90B}"/>
          </ac:spMkLst>
        </pc:spChg>
        <pc:spChg chg="add del">
          <ac:chgData name="Shabnam Khan (2312156)" userId="41afb4b8-0dae-4c98-b805-1dfd8f5de32c" providerId="ADAL" clId="{08726AF4-9294-D445-8845-2F657C29F332}" dt="2026-03-01T12:30:15.903" v="12451" actId="26606"/>
          <ac:spMkLst>
            <pc:docMk/>
            <pc:sldMk cId="128351210" sldId="274"/>
            <ac:spMk id="33" creationId="{B50AB553-2A96-4A92-96F2-93548E096954}"/>
          </ac:spMkLst>
        </pc:spChg>
        <pc:spChg chg="add del">
          <ac:chgData name="Shabnam Khan (2312156)" userId="41afb4b8-0dae-4c98-b805-1dfd8f5de32c" providerId="ADAL" clId="{08726AF4-9294-D445-8845-2F657C29F332}" dt="2026-03-01T12:30:45.429" v="12455" actId="26606"/>
          <ac:spMkLst>
            <pc:docMk/>
            <pc:sldMk cId="128351210" sldId="274"/>
            <ac:spMk id="1028" creationId="{5EF17487-C386-4F99-B5EB-4FD3DF4236B2}"/>
          </ac:spMkLst>
        </pc:spChg>
        <pc:spChg chg="add del">
          <ac:chgData name="Shabnam Khan (2312156)" userId="41afb4b8-0dae-4c98-b805-1dfd8f5de32c" providerId="ADAL" clId="{08726AF4-9294-D445-8845-2F657C29F332}" dt="2026-03-01T12:30:45.429" v="12455" actId="26606"/>
          <ac:spMkLst>
            <pc:docMk/>
            <pc:sldMk cId="128351210" sldId="274"/>
            <ac:spMk id="1029" creationId="{A0DE92DF-4769-4DE9-93FD-EE31271850CA}"/>
          </ac:spMkLst>
        </pc:spChg>
        <pc:spChg chg="add del">
          <ac:chgData name="Shabnam Khan (2312156)" userId="41afb4b8-0dae-4c98-b805-1dfd8f5de32c" providerId="ADAL" clId="{08726AF4-9294-D445-8845-2F657C29F332}" dt="2026-03-01T12:28:08.012" v="12431" actId="26606"/>
          <ac:spMkLst>
            <pc:docMk/>
            <pc:sldMk cId="128351210" sldId="274"/>
            <ac:spMk id="1031" creationId="{D2B783EE-0239-4717-BBEA-8C9EAC61C824}"/>
          </ac:spMkLst>
        </pc:spChg>
        <pc:spChg chg="add del">
          <ac:chgData name="Shabnam Khan (2312156)" userId="41afb4b8-0dae-4c98-b805-1dfd8f5de32c" providerId="ADAL" clId="{08726AF4-9294-D445-8845-2F657C29F332}" dt="2026-03-01T12:28:08.012" v="12431" actId="26606"/>
          <ac:spMkLst>
            <pc:docMk/>
            <pc:sldMk cId="128351210" sldId="274"/>
            <ac:spMk id="1033" creationId="{A7B99495-F43F-4D80-A44F-2CB4764EB90B}"/>
          </ac:spMkLst>
        </pc:spChg>
        <pc:spChg chg="add del">
          <ac:chgData name="Shabnam Khan (2312156)" userId="41afb4b8-0dae-4c98-b805-1dfd8f5de32c" providerId="ADAL" clId="{08726AF4-9294-D445-8845-2F657C29F332}" dt="2026-03-01T12:31:30.716" v="12465" actId="26606"/>
          <ac:spMkLst>
            <pc:docMk/>
            <pc:sldMk cId="128351210" sldId="274"/>
            <ac:spMk id="1034" creationId="{687AFE0E-B37D-4531-AFE8-231C8348EAF1}"/>
          </ac:spMkLst>
        </pc:spChg>
        <pc:spChg chg="add del">
          <ac:chgData name="Shabnam Khan (2312156)" userId="41afb4b8-0dae-4c98-b805-1dfd8f5de32c" providerId="ADAL" clId="{08726AF4-9294-D445-8845-2F657C29F332}" dt="2026-03-01T12:28:08.012" v="12431" actId="26606"/>
          <ac:spMkLst>
            <pc:docMk/>
            <pc:sldMk cId="128351210" sldId="274"/>
            <ac:spMk id="1035" creationId="{70BEB1E7-2F88-40BC-B73D-42E5B6F80BFC}"/>
          </ac:spMkLst>
        </pc:spChg>
        <pc:spChg chg="add del">
          <ac:chgData name="Shabnam Khan (2312156)" userId="41afb4b8-0dae-4c98-b805-1dfd8f5de32c" providerId="ADAL" clId="{08726AF4-9294-D445-8845-2F657C29F332}" dt="2026-03-01T12:31:21.191" v="12460" actId="26606"/>
          <ac:spMkLst>
            <pc:docMk/>
            <pc:sldMk cId="128351210" sldId="274"/>
            <ac:spMk id="1039" creationId="{687AFE0E-B37D-4531-AFE8-231C8348EAF1}"/>
          </ac:spMkLst>
        </pc:spChg>
        <pc:spChg chg="add del">
          <ac:chgData name="Shabnam Khan (2312156)" userId="41afb4b8-0dae-4c98-b805-1dfd8f5de32c" providerId="ADAL" clId="{08726AF4-9294-D445-8845-2F657C29F332}" dt="2026-03-01T12:31:26.659" v="12462" actId="26606"/>
          <ac:spMkLst>
            <pc:docMk/>
            <pc:sldMk cId="128351210" sldId="274"/>
            <ac:spMk id="1041" creationId="{687AFE0E-B37D-4531-AFE8-231C8348EAF1}"/>
          </ac:spMkLst>
        </pc:spChg>
        <pc:spChg chg="add del">
          <ac:chgData name="Shabnam Khan (2312156)" userId="41afb4b8-0dae-4c98-b805-1dfd8f5de32c" providerId="ADAL" clId="{08726AF4-9294-D445-8845-2F657C29F332}" dt="2026-03-01T12:31:30.666" v="12464" actId="26606"/>
          <ac:spMkLst>
            <pc:docMk/>
            <pc:sldMk cId="128351210" sldId="274"/>
            <ac:spMk id="1043" creationId="{687AFE0E-B37D-4531-AFE8-231C8348EAF1}"/>
          </ac:spMkLst>
        </pc:spChg>
        <pc:spChg chg="add">
          <ac:chgData name="Shabnam Khan (2312156)" userId="41afb4b8-0dae-4c98-b805-1dfd8f5de32c" providerId="ADAL" clId="{08726AF4-9294-D445-8845-2F657C29F332}" dt="2026-03-01T12:31:30.716" v="12465" actId="26606"/>
          <ac:spMkLst>
            <pc:docMk/>
            <pc:sldMk cId="128351210" sldId="274"/>
            <ac:spMk id="1045" creationId="{687AFE0E-B37D-4531-AFE8-231C8348EAF1}"/>
          </ac:spMkLst>
        </pc:spChg>
        <pc:grpChg chg="add del">
          <ac:chgData name="Shabnam Khan (2312156)" userId="41afb4b8-0dae-4c98-b805-1dfd8f5de32c" providerId="ADAL" clId="{08726AF4-9294-D445-8845-2F657C29F332}" dt="2026-02-14T22:53:46.060" v="3061" actId="26606"/>
          <ac:grpSpMkLst>
            <pc:docMk/>
            <pc:sldMk cId="128351210" sldId="274"/>
            <ac:grpSpMk id="11" creationId="{AE1C45F0-260A-458C-96ED-C1F6D2151219}"/>
          </ac:grpSpMkLst>
        </pc:grpChg>
        <pc:graphicFrameChg chg="add mod ord modGraphic">
          <ac:chgData name="Shabnam Khan (2312156)" userId="41afb4b8-0dae-4c98-b805-1dfd8f5de32c" providerId="ADAL" clId="{08726AF4-9294-D445-8845-2F657C29F332}" dt="2026-03-01T12:31:30.716" v="12465" actId="26606"/>
          <ac:graphicFrameMkLst>
            <pc:docMk/>
            <pc:sldMk cId="128351210" sldId="274"/>
            <ac:graphicFrameMk id="5" creationId="{310D7FE6-A1CC-4C50-171B-6DFA05877F88}"/>
          </ac:graphicFrameMkLst>
        </pc:graphicFrameChg>
        <pc:picChg chg="add del mod">
          <ac:chgData name="Shabnam Khan (2312156)" userId="41afb4b8-0dae-4c98-b805-1dfd8f5de32c" providerId="ADAL" clId="{08726AF4-9294-D445-8845-2F657C29F332}" dt="2026-03-01T13:28:28.390" v="12677"/>
          <ac:picMkLst>
            <pc:docMk/>
            <pc:sldMk cId="128351210" sldId="274"/>
            <ac:picMk id="4" creationId="{05FBAC1D-26CE-CC4B-B74D-80FFD836420B}"/>
          </ac:picMkLst>
        </pc:picChg>
        <pc:picChg chg="add mod">
          <ac:chgData name="Shabnam Khan (2312156)" userId="41afb4b8-0dae-4c98-b805-1dfd8f5de32c" providerId="ADAL" clId="{08726AF4-9294-D445-8845-2F657C29F332}" dt="2026-03-01T13:31:03.506" v="12678"/>
          <ac:picMkLst>
            <pc:docMk/>
            <pc:sldMk cId="128351210" sldId="274"/>
            <ac:picMk id="6" creationId="{A3511739-D76E-6045-A7DF-473B1EF14573}"/>
          </ac:picMkLst>
        </pc:picChg>
        <pc:picChg chg="add del mod ord">
          <ac:chgData name="Shabnam Khan (2312156)" userId="41afb4b8-0dae-4c98-b805-1dfd8f5de32c" providerId="ADAL" clId="{08726AF4-9294-D445-8845-2F657C29F332}" dt="2026-03-01T12:30:23.983" v="12454" actId="478"/>
          <ac:picMkLst>
            <pc:docMk/>
            <pc:sldMk cId="128351210" sldId="274"/>
            <ac:picMk id="20" creationId="{82A98BCA-83BB-2D49-D1E9-0C83F1340CA1}"/>
          </ac:picMkLst>
        </pc:picChg>
        <pc:picChg chg="add mod">
          <ac:chgData name="Shabnam Khan (2312156)" userId="41afb4b8-0dae-4c98-b805-1dfd8f5de32c" providerId="ADAL" clId="{08726AF4-9294-D445-8845-2F657C29F332}" dt="2026-03-01T12:30:45.429" v="12455" actId="26606"/>
          <ac:picMkLst>
            <pc:docMk/>
            <pc:sldMk cId="128351210" sldId="274"/>
            <ac:picMk id="1026" creationId="{77E901C8-F87E-4D41-BC17-3F92D4F8B065}"/>
          </ac:picMkLst>
        </pc:picChg>
        <pc:cxnChg chg="add del">
          <ac:chgData name="Shabnam Khan (2312156)" userId="41afb4b8-0dae-4c98-b805-1dfd8f5de32c" providerId="ADAL" clId="{08726AF4-9294-D445-8845-2F657C29F332}" dt="2026-02-14T22:53:46.060" v="3061" actId="26606"/>
          <ac:cxnSpMkLst>
            <pc:docMk/>
            <pc:sldMk cId="128351210" sldId="274"/>
            <ac:cxnSpMk id="18" creationId="{6CF1BAF6-AD41-4082-B212-8A1F9A2E8779}"/>
          </ac:cxnSpMkLst>
        </pc:cxnChg>
      </pc:sldChg>
      <pc:sldChg chg="addSp delSp modSp new mod modTransition setBg modNotesTx">
        <pc:chgData name="Shabnam Khan (2312156)" userId="41afb4b8-0dae-4c98-b805-1dfd8f5de32c" providerId="ADAL" clId="{08726AF4-9294-D445-8845-2F657C29F332}" dt="2026-03-01T13:10:30.367" v="12668"/>
        <pc:sldMkLst>
          <pc:docMk/>
          <pc:sldMk cId="613596251" sldId="275"/>
        </pc:sldMkLst>
        <pc:spChg chg="mod">
          <ac:chgData name="Shabnam Khan (2312156)" userId="41afb4b8-0dae-4c98-b805-1dfd8f5de32c" providerId="ADAL" clId="{08726AF4-9294-D445-8845-2F657C29F332}" dt="2026-02-28T16:31:21.373" v="6494" actId="26606"/>
          <ac:spMkLst>
            <pc:docMk/>
            <pc:sldMk cId="613596251" sldId="275"/>
            <ac:spMk id="2" creationId="{BD02B905-3110-8E46-8FD6-20EAF2735757}"/>
          </ac:spMkLst>
        </pc:spChg>
        <pc:spChg chg="del">
          <ac:chgData name="Shabnam Khan (2312156)" userId="41afb4b8-0dae-4c98-b805-1dfd8f5de32c" providerId="ADAL" clId="{08726AF4-9294-D445-8845-2F657C29F332}" dt="2026-02-28T16:29:27.717" v="6469"/>
          <ac:spMkLst>
            <pc:docMk/>
            <pc:sldMk cId="613596251" sldId="275"/>
            <ac:spMk id="3" creationId="{BABB3F27-83F2-3845-A9CF-9AD51517E32F}"/>
          </ac:spMkLst>
        </pc:spChg>
        <pc:spChg chg="add del">
          <ac:chgData name="Shabnam Khan (2312156)" userId="41afb4b8-0dae-4c98-b805-1dfd8f5de32c" providerId="ADAL" clId="{08726AF4-9294-D445-8845-2F657C29F332}" dt="2026-02-28T16:16:55.743" v="6468"/>
          <ac:spMkLst>
            <pc:docMk/>
            <pc:sldMk cId="613596251" sldId="275"/>
            <ac:spMk id="4" creationId="{CC08450E-FDF5-6E43-AB78-A3E8741747E8}"/>
          </ac:spMkLst>
        </pc:spChg>
        <pc:spChg chg="add del">
          <ac:chgData name="Shabnam Khan (2312156)" userId="41afb4b8-0dae-4c98-b805-1dfd8f5de32c" providerId="ADAL" clId="{08726AF4-9294-D445-8845-2F657C29F332}" dt="2026-02-28T16:16:55.743" v="6468"/>
          <ac:spMkLst>
            <pc:docMk/>
            <pc:sldMk cId="613596251" sldId="275"/>
            <ac:spMk id="5" creationId="{862F8B7D-465E-404F-9CCB-B843DA2A1431}"/>
          </ac:spMkLst>
        </pc:spChg>
        <pc:spChg chg="add del">
          <ac:chgData name="Shabnam Khan (2312156)" userId="41afb4b8-0dae-4c98-b805-1dfd8f5de32c" providerId="ADAL" clId="{08726AF4-9294-D445-8845-2F657C29F332}" dt="2026-02-28T16:16:55.743" v="6468"/>
          <ac:spMkLst>
            <pc:docMk/>
            <pc:sldMk cId="613596251" sldId="275"/>
            <ac:spMk id="6" creationId="{825F4812-5A80-9445-8D9F-E2887F0227FC}"/>
          </ac:spMkLst>
        </pc:spChg>
        <pc:spChg chg="add del">
          <ac:chgData name="Shabnam Khan (2312156)" userId="41afb4b8-0dae-4c98-b805-1dfd8f5de32c" providerId="ADAL" clId="{08726AF4-9294-D445-8845-2F657C29F332}" dt="2026-02-28T16:16:55.743" v="6468"/>
          <ac:spMkLst>
            <pc:docMk/>
            <pc:sldMk cId="613596251" sldId="275"/>
            <ac:spMk id="7" creationId="{1748A378-C722-2948-8C61-78E3AEC29E7C}"/>
          </ac:spMkLst>
        </pc:spChg>
        <pc:spChg chg="add del">
          <ac:chgData name="Shabnam Khan (2312156)" userId="41afb4b8-0dae-4c98-b805-1dfd8f5de32c" providerId="ADAL" clId="{08726AF4-9294-D445-8845-2F657C29F332}" dt="2026-02-28T16:16:55.743" v="6468"/>
          <ac:spMkLst>
            <pc:docMk/>
            <pc:sldMk cId="613596251" sldId="275"/>
            <ac:spMk id="8" creationId="{305ECF28-7EA3-9B46-92C9-CA81118300F2}"/>
          </ac:spMkLst>
        </pc:spChg>
        <pc:spChg chg="add del">
          <ac:chgData name="Shabnam Khan (2312156)" userId="41afb4b8-0dae-4c98-b805-1dfd8f5de32c" providerId="ADAL" clId="{08726AF4-9294-D445-8845-2F657C29F332}" dt="2026-02-28T16:16:55.743" v="6468"/>
          <ac:spMkLst>
            <pc:docMk/>
            <pc:sldMk cId="613596251" sldId="275"/>
            <ac:spMk id="9" creationId="{697AC371-AF8A-4442-9D3E-423EF453CF86}"/>
          </ac:spMkLst>
        </pc:spChg>
        <pc:spChg chg="add del">
          <ac:chgData name="Shabnam Khan (2312156)" userId="41afb4b8-0dae-4c98-b805-1dfd8f5de32c" providerId="ADAL" clId="{08726AF4-9294-D445-8845-2F657C29F332}" dt="2026-02-28T16:16:55.743" v="6468"/>
          <ac:spMkLst>
            <pc:docMk/>
            <pc:sldMk cId="613596251" sldId="275"/>
            <ac:spMk id="10" creationId="{AEE052B6-C1FB-4A4C-845D-709FF0FBD4F2}"/>
          </ac:spMkLst>
        </pc:spChg>
        <pc:spChg chg="add del">
          <ac:chgData name="Shabnam Khan (2312156)" userId="41afb4b8-0dae-4c98-b805-1dfd8f5de32c" providerId="ADAL" clId="{08726AF4-9294-D445-8845-2F657C29F332}" dt="2026-02-28T16:16:55.743" v="6468"/>
          <ac:spMkLst>
            <pc:docMk/>
            <pc:sldMk cId="613596251" sldId="275"/>
            <ac:spMk id="11" creationId="{2D9149DA-27B1-C44E-B3C0-EE9C94A10346}"/>
          </ac:spMkLst>
        </pc:spChg>
        <pc:spChg chg="add del">
          <ac:chgData name="Shabnam Khan (2312156)" userId="41afb4b8-0dae-4c98-b805-1dfd8f5de32c" providerId="ADAL" clId="{08726AF4-9294-D445-8845-2F657C29F332}" dt="2026-02-28T16:16:55.743" v="6468"/>
          <ac:spMkLst>
            <pc:docMk/>
            <pc:sldMk cId="613596251" sldId="275"/>
            <ac:spMk id="12" creationId="{982180D2-F540-624F-94A4-A32AD7B9FC67}"/>
          </ac:spMkLst>
        </pc:spChg>
        <pc:spChg chg="add del">
          <ac:chgData name="Shabnam Khan (2312156)" userId="41afb4b8-0dae-4c98-b805-1dfd8f5de32c" providerId="ADAL" clId="{08726AF4-9294-D445-8845-2F657C29F332}" dt="2026-02-28T16:16:55.743" v="6468"/>
          <ac:spMkLst>
            <pc:docMk/>
            <pc:sldMk cId="613596251" sldId="275"/>
            <ac:spMk id="13" creationId="{E113ABDC-A94C-214F-90FD-532BA0ACFE1C}"/>
          </ac:spMkLst>
        </pc:spChg>
        <pc:spChg chg="add del">
          <ac:chgData name="Shabnam Khan (2312156)" userId="41afb4b8-0dae-4c98-b805-1dfd8f5de32c" providerId="ADAL" clId="{08726AF4-9294-D445-8845-2F657C29F332}" dt="2026-02-28T16:16:55.743" v="6468"/>
          <ac:spMkLst>
            <pc:docMk/>
            <pc:sldMk cId="613596251" sldId="275"/>
            <ac:spMk id="14" creationId="{2DD487CF-4A6D-6E41-A514-B3AAD6137078}"/>
          </ac:spMkLst>
        </pc:spChg>
        <pc:spChg chg="add del">
          <ac:chgData name="Shabnam Khan (2312156)" userId="41afb4b8-0dae-4c98-b805-1dfd8f5de32c" providerId="ADAL" clId="{08726AF4-9294-D445-8845-2F657C29F332}" dt="2026-02-28T16:16:55.743" v="6468"/>
          <ac:spMkLst>
            <pc:docMk/>
            <pc:sldMk cId="613596251" sldId="275"/>
            <ac:spMk id="15" creationId="{D32D934C-AEBB-0B46-B069-9C77E16F8561}"/>
          </ac:spMkLst>
        </pc:spChg>
        <pc:spChg chg="add del">
          <ac:chgData name="Shabnam Khan (2312156)" userId="41afb4b8-0dae-4c98-b805-1dfd8f5de32c" providerId="ADAL" clId="{08726AF4-9294-D445-8845-2F657C29F332}" dt="2026-02-28T16:16:55.743" v="6468"/>
          <ac:spMkLst>
            <pc:docMk/>
            <pc:sldMk cId="613596251" sldId="275"/>
            <ac:spMk id="16" creationId="{85D8AE6B-74EE-9B41-B892-6AC398693B13}"/>
          </ac:spMkLst>
        </pc:spChg>
        <pc:spChg chg="add del">
          <ac:chgData name="Shabnam Khan (2312156)" userId="41afb4b8-0dae-4c98-b805-1dfd8f5de32c" providerId="ADAL" clId="{08726AF4-9294-D445-8845-2F657C29F332}" dt="2026-02-28T16:16:55.743" v="6468"/>
          <ac:spMkLst>
            <pc:docMk/>
            <pc:sldMk cId="613596251" sldId="275"/>
            <ac:spMk id="17" creationId="{32198DF6-4B02-F14E-B6A1-FA21D7B0296E}"/>
          </ac:spMkLst>
        </pc:spChg>
        <pc:spChg chg="add del">
          <ac:chgData name="Shabnam Khan (2312156)" userId="41afb4b8-0dae-4c98-b805-1dfd8f5de32c" providerId="ADAL" clId="{08726AF4-9294-D445-8845-2F657C29F332}" dt="2026-02-28T16:16:55.743" v="6468"/>
          <ac:spMkLst>
            <pc:docMk/>
            <pc:sldMk cId="613596251" sldId="275"/>
            <ac:spMk id="18" creationId="{D3E75763-BEFD-6E47-88B5-805C9A573F1B}"/>
          </ac:spMkLst>
        </pc:spChg>
        <pc:spChg chg="add del">
          <ac:chgData name="Shabnam Khan (2312156)" userId="41afb4b8-0dae-4c98-b805-1dfd8f5de32c" providerId="ADAL" clId="{08726AF4-9294-D445-8845-2F657C29F332}" dt="2026-02-28T16:16:55.743" v="6468"/>
          <ac:spMkLst>
            <pc:docMk/>
            <pc:sldMk cId="613596251" sldId="275"/>
            <ac:spMk id="19" creationId="{17E9868E-D5B9-B848-95AF-F43143E7C8F3}"/>
          </ac:spMkLst>
        </pc:spChg>
        <pc:spChg chg="add del">
          <ac:chgData name="Shabnam Khan (2312156)" userId="41afb4b8-0dae-4c98-b805-1dfd8f5de32c" providerId="ADAL" clId="{08726AF4-9294-D445-8845-2F657C29F332}" dt="2026-02-28T16:16:55.743" v="6468"/>
          <ac:spMkLst>
            <pc:docMk/>
            <pc:sldMk cId="613596251" sldId="275"/>
            <ac:spMk id="20" creationId="{93C981DA-0A2E-2A43-BB8C-B56C9F7D0BBA}"/>
          </ac:spMkLst>
        </pc:spChg>
        <pc:spChg chg="add del">
          <ac:chgData name="Shabnam Khan (2312156)" userId="41afb4b8-0dae-4c98-b805-1dfd8f5de32c" providerId="ADAL" clId="{08726AF4-9294-D445-8845-2F657C29F332}" dt="2026-02-28T16:16:55.743" v="6468"/>
          <ac:spMkLst>
            <pc:docMk/>
            <pc:sldMk cId="613596251" sldId="275"/>
            <ac:spMk id="21" creationId="{F46982B5-1E44-9342-9CD3-D2A7624F8110}"/>
          </ac:spMkLst>
        </pc:spChg>
        <pc:spChg chg="add del">
          <ac:chgData name="Shabnam Khan (2312156)" userId="41afb4b8-0dae-4c98-b805-1dfd8f5de32c" providerId="ADAL" clId="{08726AF4-9294-D445-8845-2F657C29F332}" dt="2026-02-28T16:16:55.743" v="6468"/>
          <ac:spMkLst>
            <pc:docMk/>
            <pc:sldMk cId="613596251" sldId="275"/>
            <ac:spMk id="22" creationId="{01F12440-479C-944D-B2C3-EE7E816DE92D}"/>
          </ac:spMkLst>
        </pc:spChg>
        <pc:spChg chg="add del">
          <ac:chgData name="Shabnam Khan (2312156)" userId="41afb4b8-0dae-4c98-b805-1dfd8f5de32c" providerId="ADAL" clId="{08726AF4-9294-D445-8845-2F657C29F332}" dt="2026-02-28T16:16:55.743" v="6468"/>
          <ac:spMkLst>
            <pc:docMk/>
            <pc:sldMk cId="613596251" sldId="275"/>
            <ac:spMk id="23" creationId="{2F7FE127-EC88-1F44-8CF8-C58686D58D87}"/>
          </ac:spMkLst>
        </pc:spChg>
        <pc:spChg chg="add del">
          <ac:chgData name="Shabnam Khan (2312156)" userId="41afb4b8-0dae-4c98-b805-1dfd8f5de32c" providerId="ADAL" clId="{08726AF4-9294-D445-8845-2F657C29F332}" dt="2026-02-28T16:16:55.743" v="6468"/>
          <ac:spMkLst>
            <pc:docMk/>
            <pc:sldMk cId="613596251" sldId="275"/>
            <ac:spMk id="24" creationId="{53EA711B-03C0-8549-AF83-234729BB1159}"/>
          </ac:spMkLst>
        </pc:spChg>
        <pc:spChg chg="add del">
          <ac:chgData name="Shabnam Khan (2312156)" userId="41afb4b8-0dae-4c98-b805-1dfd8f5de32c" providerId="ADAL" clId="{08726AF4-9294-D445-8845-2F657C29F332}" dt="2026-02-28T16:16:55.743" v="6468"/>
          <ac:spMkLst>
            <pc:docMk/>
            <pc:sldMk cId="613596251" sldId="275"/>
            <ac:spMk id="25" creationId="{05D8F418-ABC0-DD4C-9D21-8814B6D5903D}"/>
          </ac:spMkLst>
        </pc:spChg>
        <pc:spChg chg="add del">
          <ac:chgData name="Shabnam Khan (2312156)" userId="41afb4b8-0dae-4c98-b805-1dfd8f5de32c" providerId="ADAL" clId="{08726AF4-9294-D445-8845-2F657C29F332}" dt="2026-02-28T16:16:55.743" v="6468"/>
          <ac:spMkLst>
            <pc:docMk/>
            <pc:sldMk cId="613596251" sldId="275"/>
            <ac:spMk id="26" creationId="{ADC873F4-79EF-014F-B186-232ECAC1C641}"/>
          </ac:spMkLst>
        </pc:spChg>
        <pc:spChg chg="add del">
          <ac:chgData name="Shabnam Khan (2312156)" userId="41afb4b8-0dae-4c98-b805-1dfd8f5de32c" providerId="ADAL" clId="{08726AF4-9294-D445-8845-2F657C29F332}" dt="2026-02-28T16:16:55.743" v="6468"/>
          <ac:spMkLst>
            <pc:docMk/>
            <pc:sldMk cId="613596251" sldId="275"/>
            <ac:spMk id="27" creationId="{2A654676-CE5F-804B-A15A-AFEDA3B055E4}"/>
          </ac:spMkLst>
        </pc:spChg>
        <pc:spChg chg="add del">
          <ac:chgData name="Shabnam Khan (2312156)" userId="41afb4b8-0dae-4c98-b805-1dfd8f5de32c" providerId="ADAL" clId="{08726AF4-9294-D445-8845-2F657C29F332}" dt="2026-02-28T16:16:55.743" v="6468"/>
          <ac:spMkLst>
            <pc:docMk/>
            <pc:sldMk cId="613596251" sldId="275"/>
            <ac:spMk id="28" creationId="{BEEDF0F5-C873-E341-9E1A-0B520B0D461A}"/>
          </ac:spMkLst>
        </pc:spChg>
        <pc:spChg chg="add del">
          <ac:chgData name="Shabnam Khan (2312156)" userId="41afb4b8-0dae-4c98-b805-1dfd8f5de32c" providerId="ADAL" clId="{08726AF4-9294-D445-8845-2F657C29F332}" dt="2026-02-28T16:16:55.743" v="6468"/>
          <ac:spMkLst>
            <pc:docMk/>
            <pc:sldMk cId="613596251" sldId="275"/>
            <ac:spMk id="29" creationId="{8D97E886-5153-9544-8883-2F445900130A}"/>
          </ac:spMkLst>
        </pc:spChg>
        <pc:spChg chg="add del">
          <ac:chgData name="Shabnam Khan (2312156)" userId="41afb4b8-0dae-4c98-b805-1dfd8f5de32c" providerId="ADAL" clId="{08726AF4-9294-D445-8845-2F657C29F332}" dt="2026-02-28T16:16:55.743" v="6468"/>
          <ac:spMkLst>
            <pc:docMk/>
            <pc:sldMk cId="613596251" sldId="275"/>
            <ac:spMk id="30" creationId="{44C3339E-D4A5-364F-B603-61D39F84D181}"/>
          </ac:spMkLst>
        </pc:spChg>
        <pc:spChg chg="add del">
          <ac:chgData name="Shabnam Khan (2312156)" userId="41afb4b8-0dae-4c98-b805-1dfd8f5de32c" providerId="ADAL" clId="{08726AF4-9294-D445-8845-2F657C29F332}" dt="2026-02-28T16:16:55.743" v="6468"/>
          <ac:spMkLst>
            <pc:docMk/>
            <pc:sldMk cId="613596251" sldId="275"/>
            <ac:spMk id="31" creationId="{ABE46423-7FD4-E04C-8CE6-A590E717280F}"/>
          </ac:spMkLst>
        </pc:spChg>
        <pc:spChg chg="add del">
          <ac:chgData name="Shabnam Khan (2312156)" userId="41afb4b8-0dae-4c98-b805-1dfd8f5de32c" providerId="ADAL" clId="{08726AF4-9294-D445-8845-2F657C29F332}" dt="2026-02-28T16:16:55.743" v="6468"/>
          <ac:spMkLst>
            <pc:docMk/>
            <pc:sldMk cId="613596251" sldId="275"/>
            <ac:spMk id="32" creationId="{13B54C6B-A6D8-C143-86C0-6BE201CDDE25}"/>
          </ac:spMkLst>
        </pc:spChg>
        <pc:spChg chg="add del">
          <ac:chgData name="Shabnam Khan (2312156)" userId="41afb4b8-0dae-4c98-b805-1dfd8f5de32c" providerId="ADAL" clId="{08726AF4-9294-D445-8845-2F657C29F332}" dt="2026-02-28T16:16:55.743" v="6468"/>
          <ac:spMkLst>
            <pc:docMk/>
            <pc:sldMk cId="613596251" sldId="275"/>
            <ac:spMk id="33" creationId="{855D182E-D045-B848-8F1D-6FA22372583B}"/>
          </ac:spMkLst>
        </pc:spChg>
        <pc:spChg chg="add del">
          <ac:chgData name="Shabnam Khan (2312156)" userId="41afb4b8-0dae-4c98-b805-1dfd8f5de32c" providerId="ADAL" clId="{08726AF4-9294-D445-8845-2F657C29F332}" dt="2026-02-28T16:16:55.743" v="6468"/>
          <ac:spMkLst>
            <pc:docMk/>
            <pc:sldMk cId="613596251" sldId="275"/>
            <ac:spMk id="34" creationId="{881F02F5-918C-5E44-A6B4-3D0AB24F4BC6}"/>
          </ac:spMkLst>
        </pc:spChg>
        <pc:spChg chg="add del">
          <ac:chgData name="Shabnam Khan (2312156)" userId="41afb4b8-0dae-4c98-b805-1dfd8f5de32c" providerId="ADAL" clId="{08726AF4-9294-D445-8845-2F657C29F332}" dt="2026-02-28T16:16:55.743" v="6468"/>
          <ac:spMkLst>
            <pc:docMk/>
            <pc:sldMk cId="613596251" sldId="275"/>
            <ac:spMk id="35" creationId="{FCCCDDA5-152D-7E4C-BBD0-67007E5C3102}"/>
          </ac:spMkLst>
        </pc:spChg>
        <pc:spChg chg="add del">
          <ac:chgData name="Shabnam Khan (2312156)" userId="41afb4b8-0dae-4c98-b805-1dfd8f5de32c" providerId="ADAL" clId="{08726AF4-9294-D445-8845-2F657C29F332}" dt="2026-02-28T16:16:55.743" v="6468"/>
          <ac:spMkLst>
            <pc:docMk/>
            <pc:sldMk cId="613596251" sldId="275"/>
            <ac:spMk id="36" creationId="{33782D4F-7791-AD4B-9ABF-C456FB42C0A2}"/>
          </ac:spMkLst>
        </pc:spChg>
        <pc:spChg chg="add del">
          <ac:chgData name="Shabnam Khan (2312156)" userId="41afb4b8-0dae-4c98-b805-1dfd8f5de32c" providerId="ADAL" clId="{08726AF4-9294-D445-8845-2F657C29F332}" dt="2026-02-28T16:16:55.743" v="6468"/>
          <ac:spMkLst>
            <pc:docMk/>
            <pc:sldMk cId="613596251" sldId="275"/>
            <ac:spMk id="37" creationId="{15216BAC-CC16-1E4A-B460-7E395D20BF73}"/>
          </ac:spMkLst>
        </pc:spChg>
        <pc:spChg chg="add del">
          <ac:chgData name="Shabnam Khan (2312156)" userId="41afb4b8-0dae-4c98-b805-1dfd8f5de32c" providerId="ADAL" clId="{08726AF4-9294-D445-8845-2F657C29F332}" dt="2026-02-28T16:16:55.743" v="6468"/>
          <ac:spMkLst>
            <pc:docMk/>
            <pc:sldMk cId="613596251" sldId="275"/>
            <ac:spMk id="38" creationId="{4CC8A57D-4CE1-994C-A780-A94433401F5E}"/>
          </ac:spMkLst>
        </pc:spChg>
        <pc:spChg chg="add del">
          <ac:chgData name="Shabnam Khan (2312156)" userId="41afb4b8-0dae-4c98-b805-1dfd8f5de32c" providerId="ADAL" clId="{08726AF4-9294-D445-8845-2F657C29F332}" dt="2026-02-28T16:16:55.743" v="6468"/>
          <ac:spMkLst>
            <pc:docMk/>
            <pc:sldMk cId="613596251" sldId="275"/>
            <ac:spMk id="39" creationId="{ACE14B8D-BCAE-6E43-9BA0-2BBDCFF42DFA}"/>
          </ac:spMkLst>
        </pc:spChg>
        <pc:spChg chg="add del">
          <ac:chgData name="Shabnam Khan (2312156)" userId="41afb4b8-0dae-4c98-b805-1dfd8f5de32c" providerId="ADAL" clId="{08726AF4-9294-D445-8845-2F657C29F332}" dt="2026-02-28T16:16:55.743" v="6468"/>
          <ac:spMkLst>
            <pc:docMk/>
            <pc:sldMk cId="613596251" sldId="275"/>
            <ac:spMk id="40" creationId="{C8261E57-CB01-A349-910A-12A6FFB50BD0}"/>
          </ac:spMkLst>
        </pc:spChg>
        <pc:spChg chg="add del">
          <ac:chgData name="Shabnam Khan (2312156)" userId="41afb4b8-0dae-4c98-b805-1dfd8f5de32c" providerId="ADAL" clId="{08726AF4-9294-D445-8845-2F657C29F332}" dt="2026-02-28T16:16:55.743" v="6468"/>
          <ac:spMkLst>
            <pc:docMk/>
            <pc:sldMk cId="613596251" sldId="275"/>
            <ac:spMk id="41" creationId="{A3C75400-2C5D-0141-A11A-63A6D8481C96}"/>
          </ac:spMkLst>
        </pc:spChg>
        <pc:spChg chg="add del">
          <ac:chgData name="Shabnam Khan (2312156)" userId="41afb4b8-0dae-4c98-b805-1dfd8f5de32c" providerId="ADAL" clId="{08726AF4-9294-D445-8845-2F657C29F332}" dt="2026-02-28T16:16:55.743" v="6468"/>
          <ac:spMkLst>
            <pc:docMk/>
            <pc:sldMk cId="613596251" sldId="275"/>
            <ac:spMk id="42" creationId="{EE3BC56F-32BB-DF4A-8249-6A6A2D1AC30A}"/>
          </ac:spMkLst>
        </pc:spChg>
        <pc:spChg chg="add del">
          <ac:chgData name="Shabnam Khan (2312156)" userId="41afb4b8-0dae-4c98-b805-1dfd8f5de32c" providerId="ADAL" clId="{08726AF4-9294-D445-8845-2F657C29F332}" dt="2026-02-28T16:16:55.743" v="6468"/>
          <ac:spMkLst>
            <pc:docMk/>
            <pc:sldMk cId="613596251" sldId="275"/>
            <ac:spMk id="43" creationId="{EBB1250E-444D-A14B-880A-923D97198524}"/>
          </ac:spMkLst>
        </pc:spChg>
        <pc:spChg chg="add del">
          <ac:chgData name="Shabnam Khan (2312156)" userId="41afb4b8-0dae-4c98-b805-1dfd8f5de32c" providerId="ADAL" clId="{08726AF4-9294-D445-8845-2F657C29F332}" dt="2026-02-28T16:16:55.743" v="6468"/>
          <ac:spMkLst>
            <pc:docMk/>
            <pc:sldMk cId="613596251" sldId="275"/>
            <ac:spMk id="44" creationId="{07CBA775-26F8-2A4F-9C3B-E52A608C9CCD}"/>
          </ac:spMkLst>
        </pc:spChg>
        <pc:spChg chg="add del">
          <ac:chgData name="Shabnam Khan (2312156)" userId="41afb4b8-0dae-4c98-b805-1dfd8f5de32c" providerId="ADAL" clId="{08726AF4-9294-D445-8845-2F657C29F332}" dt="2026-02-28T16:16:55.743" v="6468"/>
          <ac:spMkLst>
            <pc:docMk/>
            <pc:sldMk cId="613596251" sldId="275"/>
            <ac:spMk id="45" creationId="{3E8F9783-B616-724E-8EFD-72DBC9DE7B62}"/>
          </ac:spMkLst>
        </pc:spChg>
        <pc:spChg chg="add del">
          <ac:chgData name="Shabnam Khan (2312156)" userId="41afb4b8-0dae-4c98-b805-1dfd8f5de32c" providerId="ADAL" clId="{08726AF4-9294-D445-8845-2F657C29F332}" dt="2026-02-28T16:16:55.743" v="6468"/>
          <ac:spMkLst>
            <pc:docMk/>
            <pc:sldMk cId="613596251" sldId="275"/>
            <ac:spMk id="46" creationId="{91F6B617-F0FB-3E41-8947-8F5822C44BF8}"/>
          </ac:spMkLst>
        </pc:spChg>
        <pc:spChg chg="add del">
          <ac:chgData name="Shabnam Khan (2312156)" userId="41afb4b8-0dae-4c98-b805-1dfd8f5de32c" providerId="ADAL" clId="{08726AF4-9294-D445-8845-2F657C29F332}" dt="2026-02-28T16:16:55.743" v="6468"/>
          <ac:spMkLst>
            <pc:docMk/>
            <pc:sldMk cId="613596251" sldId="275"/>
            <ac:spMk id="47" creationId="{13F1D817-517E-C642-A8F1-BE6B5C2DF734}"/>
          </ac:spMkLst>
        </pc:spChg>
        <pc:spChg chg="add del">
          <ac:chgData name="Shabnam Khan (2312156)" userId="41afb4b8-0dae-4c98-b805-1dfd8f5de32c" providerId="ADAL" clId="{08726AF4-9294-D445-8845-2F657C29F332}" dt="2026-02-28T16:16:55.743" v="6468"/>
          <ac:spMkLst>
            <pc:docMk/>
            <pc:sldMk cId="613596251" sldId="275"/>
            <ac:spMk id="48" creationId="{57F2CF25-F207-3D43-8954-E1494B97A5F3}"/>
          </ac:spMkLst>
        </pc:spChg>
        <pc:spChg chg="add del">
          <ac:chgData name="Shabnam Khan (2312156)" userId="41afb4b8-0dae-4c98-b805-1dfd8f5de32c" providerId="ADAL" clId="{08726AF4-9294-D445-8845-2F657C29F332}" dt="2026-02-28T16:16:55.743" v="6468"/>
          <ac:spMkLst>
            <pc:docMk/>
            <pc:sldMk cId="613596251" sldId="275"/>
            <ac:spMk id="49" creationId="{1BD69E52-C797-BA41-9FC9-695FD47803EF}"/>
          </ac:spMkLst>
        </pc:spChg>
        <pc:spChg chg="add del">
          <ac:chgData name="Shabnam Khan (2312156)" userId="41afb4b8-0dae-4c98-b805-1dfd8f5de32c" providerId="ADAL" clId="{08726AF4-9294-D445-8845-2F657C29F332}" dt="2026-02-28T16:16:55.743" v="6468"/>
          <ac:spMkLst>
            <pc:docMk/>
            <pc:sldMk cId="613596251" sldId="275"/>
            <ac:spMk id="50" creationId="{D4EE15AB-3B65-DD4E-B947-93AAE2743736}"/>
          </ac:spMkLst>
        </pc:spChg>
        <pc:spChg chg="add del">
          <ac:chgData name="Shabnam Khan (2312156)" userId="41afb4b8-0dae-4c98-b805-1dfd8f5de32c" providerId="ADAL" clId="{08726AF4-9294-D445-8845-2F657C29F332}" dt="2026-02-28T16:16:55.743" v="6468"/>
          <ac:spMkLst>
            <pc:docMk/>
            <pc:sldMk cId="613596251" sldId="275"/>
            <ac:spMk id="51" creationId="{80BD9E5C-4E4A-624F-BB90-34C8444EF517}"/>
          </ac:spMkLst>
        </pc:spChg>
        <pc:spChg chg="add del">
          <ac:chgData name="Shabnam Khan (2312156)" userId="41afb4b8-0dae-4c98-b805-1dfd8f5de32c" providerId="ADAL" clId="{08726AF4-9294-D445-8845-2F657C29F332}" dt="2026-02-28T16:16:55.743" v="6468"/>
          <ac:spMkLst>
            <pc:docMk/>
            <pc:sldMk cId="613596251" sldId="275"/>
            <ac:spMk id="52" creationId="{677AF2BA-01AD-9B4B-9508-E8EC72C821BC}"/>
          </ac:spMkLst>
        </pc:spChg>
        <pc:spChg chg="add del">
          <ac:chgData name="Shabnam Khan (2312156)" userId="41afb4b8-0dae-4c98-b805-1dfd8f5de32c" providerId="ADAL" clId="{08726AF4-9294-D445-8845-2F657C29F332}" dt="2026-02-28T16:16:55.743" v="6468"/>
          <ac:spMkLst>
            <pc:docMk/>
            <pc:sldMk cId="613596251" sldId="275"/>
            <ac:spMk id="53" creationId="{5E31E81B-3789-7147-A9FA-4F89741D80F8}"/>
          </ac:spMkLst>
        </pc:spChg>
        <pc:spChg chg="add del">
          <ac:chgData name="Shabnam Khan (2312156)" userId="41afb4b8-0dae-4c98-b805-1dfd8f5de32c" providerId="ADAL" clId="{08726AF4-9294-D445-8845-2F657C29F332}" dt="2026-02-28T16:16:55.743" v="6468"/>
          <ac:spMkLst>
            <pc:docMk/>
            <pc:sldMk cId="613596251" sldId="275"/>
            <ac:spMk id="54" creationId="{F41557D6-8326-0541-ABD3-39C731711B3F}"/>
          </ac:spMkLst>
        </pc:spChg>
        <pc:spChg chg="add del">
          <ac:chgData name="Shabnam Khan (2312156)" userId="41afb4b8-0dae-4c98-b805-1dfd8f5de32c" providerId="ADAL" clId="{08726AF4-9294-D445-8845-2F657C29F332}" dt="2026-02-28T16:16:55.743" v="6468"/>
          <ac:spMkLst>
            <pc:docMk/>
            <pc:sldMk cId="613596251" sldId="275"/>
            <ac:spMk id="55" creationId="{C2889560-7F22-F24C-9D22-08294580C33B}"/>
          </ac:spMkLst>
        </pc:spChg>
        <pc:spChg chg="add del">
          <ac:chgData name="Shabnam Khan (2312156)" userId="41afb4b8-0dae-4c98-b805-1dfd8f5de32c" providerId="ADAL" clId="{08726AF4-9294-D445-8845-2F657C29F332}" dt="2026-02-28T16:16:55.743" v="6468"/>
          <ac:spMkLst>
            <pc:docMk/>
            <pc:sldMk cId="613596251" sldId="275"/>
            <ac:spMk id="56" creationId="{51E6EC08-3A38-6A4B-A6E0-3B8738BC4EFB}"/>
          </ac:spMkLst>
        </pc:spChg>
        <pc:spChg chg="add del">
          <ac:chgData name="Shabnam Khan (2312156)" userId="41afb4b8-0dae-4c98-b805-1dfd8f5de32c" providerId="ADAL" clId="{08726AF4-9294-D445-8845-2F657C29F332}" dt="2026-02-28T16:16:55.743" v="6468"/>
          <ac:spMkLst>
            <pc:docMk/>
            <pc:sldMk cId="613596251" sldId="275"/>
            <ac:spMk id="57" creationId="{9B2B3890-2507-8B4A-94F5-5AE1D197F4FD}"/>
          </ac:spMkLst>
        </pc:spChg>
        <pc:spChg chg="add del">
          <ac:chgData name="Shabnam Khan (2312156)" userId="41afb4b8-0dae-4c98-b805-1dfd8f5de32c" providerId="ADAL" clId="{08726AF4-9294-D445-8845-2F657C29F332}" dt="2026-02-28T16:16:55.743" v="6468"/>
          <ac:spMkLst>
            <pc:docMk/>
            <pc:sldMk cId="613596251" sldId="275"/>
            <ac:spMk id="58" creationId="{F982F75B-5CE1-6943-BA36-20096511BFD9}"/>
          </ac:spMkLst>
        </pc:spChg>
        <pc:spChg chg="add del">
          <ac:chgData name="Shabnam Khan (2312156)" userId="41afb4b8-0dae-4c98-b805-1dfd8f5de32c" providerId="ADAL" clId="{08726AF4-9294-D445-8845-2F657C29F332}" dt="2026-02-28T16:16:55.743" v="6468"/>
          <ac:spMkLst>
            <pc:docMk/>
            <pc:sldMk cId="613596251" sldId="275"/>
            <ac:spMk id="59" creationId="{BC715123-7D1A-E148-9C82-82D10367D0CF}"/>
          </ac:spMkLst>
        </pc:spChg>
        <pc:spChg chg="add del">
          <ac:chgData name="Shabnam Khan (2312156)" userId="41afb4b8-0dae-4c98-b805-1dfd8f5de32c" providerId="ADAL" clId="{08726AF4-9294-D445-8845-2F657C29F332}" dt="2026-02-28T16:16:55.743" v="6468"/>
          <ac:spMkLst>
            <pc:docMk/>
            <pc:sldMk cId="613596251" sldId="275"/>
            <ac:spMk id="60" creationId="{E24E2682-8361-CB4F-9C1A-D8618702F207}"/>
          </ac:spMkLst>
        </pc:spChg>
        <pc:spChg chg="add del">
          <ac:chgData name="Shabnam Khan (2312156)" userId="41afb4b8-0dae-4c98-b805-1dfd8f5de32c" providerId="ADAL" clId="{08726AF4-9294-D445-8845-2F657C29F332}" dt="2026-02-28T16:16:55.743" v="6468"/>
          <ac:spMkLst>
            <pc:docMk/>
            <pc:sldMk cId="613596251" sldId="275"/>
            <ac:spMk id="61" creationId="{9B7D6F8F-5A53-8048-BE1F-5874914AE80F}"/>
          </ac:spMkLst>
        </pc:spChg>
        <pc:spChg chg="add del">
          <ac:chgData name="Shabnam Khan (2312156)" userId="41afb4b8-0dae-4c98-b805-1dfd8f5de32c" providerId="ADAL" clId="{08726AF4-9294-D445-8845-2F657C29F332}" dt="2026-02-28T16:16:55.743" v="6468"/>
          <ac:spMkLst>
            <pc:docMk/>
            <pc:sldMk cId="613596251" sldId="275"/>
            <ac:spMk id="62" creationId="{6B1790AE-CBC1-A041-846F-81F45355C5C1}"/>
          </ac:spMkLst>
        </pc:spChg>
        <pc:spChg chg="add del">
          <ac:chgData name="Shabnam Khan (2312156)" userId="41afb4b8-0dae-4c98-b805-1dfd8f5de32c" providerId="ADAL" clId="{08726AF4-9294-D445-8845-2F657C29F332}" dt="2026-02-28T16:16:55.743" v="6468"/>
          <ac:spMkLst>
            <pc:docMk/>
            <pc:sldMk cId="613596251" sldId="275"/>
            <ac:spMk id="63" creationId="{550F5FC9-1D64-4F4D-B3DE-2CEB07D13A8D}"/>
          </ac:spMkLst>
        </pc:spChg>
        <pc:spChg chg="add del mod">
          <ac:chgData name="Shabnam Khan (2312156)" userId="41afb4b8-0dae-4c98-b805-1dfd8f5de32c" providerId="ADAL" clId="{08726AF4-9294-D445-8845-2F657C29F332}" dt="2026-03-01T12:46:53.713" v="12617" actId="26606"/>
          <ac:spMkLst>
            <pc:docMk/>
            <pc:sldMk cId="613596251" sldId="275"/>
            <ac:spMk id="102" creationId="{EB54ADF2-E78E-EC40-9F1D-EFE1FE1A5965}"/>
          </ac:spMkLst>
        </pc:spChg>
        <pc:spChg chg="add del">
          <ac:chgData name="Shabnam Khan (2312156)" userId="41afb4b8-0dae-4c98-b805-1dfd8f5de32c" providerId="ADAL" clId="{08726AF4-9294-D445-8845-2F657C29F332}" dt="2026-02-28T16:16:55.743" v="6468"/>
          <ac:spMkLst>
            <pc:docMk/>
            <pc:sldMk cId="613596251" sldId="275"/>
            <ac:spMk id="2048" creationId="{5BA4EFB0-8810-DC4F-A7F6-25BE802D8E81}"/>
          </ac:spMkLst>
        </pc:spChg>
        <pc:spChg chg="add del">
          <ac:chgData name="Shabnam Khan (2312156)" userId="41afb4b8-0dae-4c98-b805-1dfd8f5de32c" providerId="ADAL" clId="{08726AF4-9294-D445-8845-2F657C29F332}" dt="2026-02-28T16:16:55.743" v="6468"/>
          <ac:spMkLst>
            <pc:docMk/>
            <pc:sldMk cId="613596251" sldId="275"/>
            <ac:spMk id="2049" creationId="{8974B391-608A-A942-BC46-1EFD86C2CD37}"/>
          </ac:spMkLst>
        </pc:spChg>
        <pc:spChg chg="add del">
          <ac:chgData name="Shabnam Khan (2312156)" userId="41afb4b8-0dae-4c98-b805-1dfd8f5de32c" providerId="ADAL" clId="{08726AF4-9294-D445-8845-2F657C29F332}" dt="2026-02-28T16:16:55.743" v="6468"/>
          <ac:spMkLst>
            <pc:docMk/>
            <pc:sldMk cId="613596251" sldId="275"/>
            <ac:spMk id="2050" creationId="{F519B80A-F07B-A04D-9992-00BFF685348A}"/>
          </ac:spMkLst>
        </pc:spChg>
        <pc:spChg chg="add del">
          <ac:chgData name="Shabnam Khan (2312156)" userId="41afb4b8-0dae-4c98-b805-1dfd8f5de32c" providerId="ADAL" clId="{08726AF4-9294-D445-8845-2F657C29F332}" dt="2026-02-28T16:16:55.743" v="6468"/>
          <ac:spMkLst>
            <pc:docMk/>
            <pc:sldMk cId="613596251" sldId="275"/>
            <ac:spMk id="2051" creationId="{CE03ED1D-04E2-B045-9A7B-0A6EE31C050E}"/>
          </ac:spMkLst>
        </pc:spChg>
        <pc:spChg chg="add del">
          <ac:chgData name="Shabnam Khan (2312156)" userId="41afb4b8-0dae-4c98-b805-1dfd8f5de32c" providerId="ADAL" clId="{08726AF4-9294-D445-8845-2F657C29F332}" dt="2026-02-28T16:16:55.743" v="6468"/>
          <ac:spMkLst>
            <pc:docMk/>
            <pc:sldMk cId="613596251" sldId="275"/>
            <ac:spMk id="2052" creationId="{2CEAA490-5898-F847-BF1C-8FEED4B40F30}"/>
          </ac:spMkLst>
        </pc:spChg>
        <pc:spChg chg="add del">
          <ac:chgData name="Shabnam Khan (2312156)" userId="41afb4b8-0dae-4c98-b805-1dfd8f5de32c" providerId="ADAL" clId="{08726AF4-9294-D445-8845-2F657C29F332}" dt="2026-02-28T16:16:55.743" v="6468"/>
          <ac:spMkLst>
            <pc:docMk/>
            <pc:sldMk cId="613596251" sldId="275"/>
            <ac:spMk id="2053" creationId="{7A8268E3-6CB0-7C40-B250-F54A69BC5FD9}"/>
          </ac:spMkLst>
        </pc:spChg>
        <pc:spChg chg="add del">
          <ac:chgData name="Shabnam Khan (2312156)" userId="41afb4b8-0dae-4c98-b805-1dfd8f5de32c" providerId="ADAL" clId="{08726AF4-9294-D445-8845-2F657C29F332}" dt="2026-02-28T16:16:55.743" v="6468"/>
          <ac:spMkLst>
            <pc:docMk/>
            <pc:sldMk cId="613596251" sldId="275"/>
            <ac:spMk id="2054" creationId="{492B628E-2D71-BB44-969B-D44D675C3DF7}"/>
          </ac:spMkLst>
        </pc:spChg>
        <pc:spChg chg="add del">
          <ac:chgData name="Shabnam Khan (2312156)" userId="41afb4b8-0dae-4c98-b805-1dfd8f5de32c" providerId="ADAL" clId="{08726AF4-9294-D445-8845-2F657C29F332}" dt="2026-02-28T16:16:55.743" v="6468"/>
          <ac:spMkLst>
            <pc:docMk/>
            <pc:sldMk cId="613596251" sldId="275"/>
            <ac:spMk id="2055" creationId="{CC093FD6-30AE-0944-9F76-E0FE6CC87AB8}"/>
          </ac:spMkLst>
        </pc:spChg>
        <pc:spChg chg="add del">
          <ac:chgData name="Shabnam Khan (2312156)" userId="41afb4b8-0dae-4c98-b805-1dfd8f5de32c" providerId="ADAL" clId="{08726AF4-9294-D445-8845-2F657C29F332}" dt="2026-02-28T16:16:55.743" v="6468"/>
          <ac:spMkLst>
            <pc:docMk/>
            <pc:sldMk cId="613596251" sldId="275"/>
            <ac:spMk id="2056" creationId="{6A3E8C24-85F0-2545-BB3A-46DE19EDFA32}"/>
          </ac:spMkLst>
        </pc:spChg>
        <pc:spChg chg="add del">
          <ac:chgData name="Shabnam Khan (2312156)" userId="41afb4b8-0dae-4c98-b805-1dfd8f5de32c" providerId="ADAL" clId="{08726AF4-9294-D445-8845-2F657C29F332}" dt="2026-02-28T16:16:55.743" v="6468"/>
          <ac:spMkLst>
            <pc:docMk/>
            <pc:sldMk cId="613596251" sldId="275"/>
            <ac:spMk id="2059" creationId="{578234E9-1897-804A-88C8-BB39A4BE1AFC}"/>
          </ac:spMkLst>
        </pc:spChg>
        <pc:spChg chg="add del">
          <ac:chgData name="Shabnam Khan (2312156)" userId="41afb4b8-0dae-4c98-b805-1dfd8f5de32c" providerId="ADAL" clId="{08726AF4-9294-D445-8845-2F657C29F332}" dt="2026-02-28T16:16:55.743" v="6468"/>
          <ac:spMkLst>
            <pc:docMk/>
            <pc:sldMk cId="613596251" sldId="275"/>
            <ac:spMk id="2060" creationId="{3156AFDE-EF38-144B-B604-38B3370A51E9}"/>
          </ac:spMkLst>
        </pc:spChg>
        <pc:spChg chg="add del">
          <ac:chgData name="Shabnam Khan (2312156)" userId="41afb4b8-0dae-4c98-b805-1dfd8f5de32c" providerId="ADAL" clId="{08726AF4-9294-D445-8845-2F657C29F332}" dt="2026-02-28T16:16:55.743" v="6468"/>
          <ac:spMkLst>
            <pc:docMk/>
            <pc:sldMk cId="613596251" sldId="275"/>
            <ac:spMk id="2061" creationId="{84D1524F-00C3-CE45-82F9-1CCD5D702E9B}"/>
          </ac:spMkLst>
        </pc:spChg>
        <pc:spChg chg="add del">
          <ac:chgData name="Shabnam Khan (2312156)" userId="41afb4b8-0dae-4c98-b805-1dfd8f5de32c" providerId="ADAL" clId="{08726AF4-9294-D445-8845-2F657C29F332}" dt="2026-02-28T16:16:55.743" v="6468"/>
          <ac:spMkLst>
            <pc:docMk/>
            <pc:sldMk cId="613596251" sldId="275"/>
            <ac:spMk id="2062" creationId="{4705CF3A-8BF1-0B44-9801-620E1F892D90}"/>
          </ac:spMkLst>
        </pc:spChg>
        <pc:spChg chg="add del">
          <ac:chgData name="Shabnam Khan (2312156)" userId="41afb4b8-0dae-4c98-b805-1dfd8f5de32c" providerId="ADAL" clId="{08726AF4-9294-D445-8845-2F657C29F332}" dt="2026-02-28T16:16:55.743" v="6468"/>
          <ac:spMkLst>
            <pc:docMk/>
            <pc:sldMk cId="613596251" sldId="275"/>
            <ac:spMk id="2063" creationId="{49952921-3D7E-4A46-B19C-E6983D7FBDDF}"/>
          </ac:spMkLst>
        </pc:spChg>
        <pc:spChg chg="add del">
          <ac:chgData name="Shabnam Khan (2312156)" userId="41afb4b8-0dae-4c98-b805-1dfd8f5de32c" providerId="ADAL" clId="{08726AF4-9294-D445-8845-2F657C29F332}" dt="2026-02-28T16:16:55.743" v="6468"/>
          <ac:spMkLst>
            <pc:docMk/>
            <pc:sldMk cId="613596251" sldId="275"/>
            <ac:spMk id="2064" creationId="{AB6BF212-E99D-6D4C-873D-5217988F0C97}"/>
          </ac:spMkLst>
        </pc:spChg>
        <pc:spChg chg="add del">
          <ac:chgData name="Shabnam Khan (2312156)" userId="41afb4b8-0dae-4c98-b805-1dfd8f5de32c" providerId="ADAL" clId="{08726AF4-9294-D445-8845-2F657C29F332}" dt="2026-02-28T16:16:55.743" v="6468"/>
          <ac:spMkLst>
            <pc:docMk/>
            <pc:sldMk cId="613596251" sldId="275"/>
            <ac:spMk id="2065" creationId="{A2ECDD92-9F85-ED43-8E47-4F192BAACFBF}"/>
          </ac:spMkLst>
        </pc:spChg>
        <pc:spChg chg="add del">
          <ac:chgData name="Shabnam Khan (2312156)" userId="41afb4b8-0dae-4c98-b805-1dfd8f5de32c" providerId="ADAL" clId="{08726AF4-9294-D445-8845-2F657C29F332}" dt="2026-02-28T16:16:55.743" v="6468"/>
          <ac:spMkLst>
            <pc:docMk/>
            <pc:sldMk cId="613596251" sldId="275"/>
            <ac:spMk id="2066" creationId="{12AB913D-BB26-1543-84CF-A119F6859353}"/>
          </ac:spMkLst>
        </pc:spChg>
        <pc:spChg chg="add del">
          <ac:chgData name="Shabnam Khan (2312156)" userId="41afb4b8-0dae-4c98-b805-1dfd8f5de32c" providerId="ADAL" clId="{08726AF4-9294-D445-8845-2F657C29F332}" dt="2026-02-28T16:16:55.743" v="6468"/>
          <ac:spMkLst>
            <pc:docMk/>
            <pc:sldMk cId="613596251" sldId="275"/>
            <ac:spMk id="2067" creationId="{ED030278-DCA3-5348-A905-818EDD712669}"/>
          </ac:spMkLst>
        </pc:spChg>
        <pc:spChg chg="add del">
          <ac:chgData name="Shabnam Khan (2312156)" userId="41afb4b8-0dae-4c98-b805-1dfd8f5de32c" providerId="ADAL" clId="{08726AF4-9294-D445-8845-2F657C29F332}" dt="2026-02-28T16:16:55.743" v="6468"/>
          <ac:spMkLst>
            <pc:docMk/>
            <pc:sldMk cId="613596251" sldId="275"/>
            <ac:spMk id="2068" creationId="{B6C1C700-2803-E44B-9AEA-56E9F27E3057}"/>
          </ac:spMkLst>
        </pc:spChg>
        <pc:spChg chg="add del">
          <ac:chgData name="Shabnam Khan (2312156)" userId="41afb4b8-0dae-4c98-b805-1dfd8f5de32c" providerId="ADAL" clId="{08726AF4-9294-D445-8845-2F657C29F332}" dt="2026-02-28T16:16:55.743" v="6468"/>
          <ac:spMkLst>
            <pc:docMk/>
            <pc:sldMk cId="613596251" sldId="275"/>
            <ac:spMk id="2069" creationId="{DD715A11-3C75-C043-9A60-EACD6C629F2E}"/>
          </ac:spMkLst>
        </pc:spChg>
        <pc:spChg chg="add del">
          <ac:chgData name="Shabnam Khan (2312156)" userId="41afb4b8-0dae-4c98-b805-1dfd8f5de32c" providerId="ADAL" clId="{08726AF4-9294-D445-8845-2F657C29F332}" dt="2026-02-28T16:16:55.743" v="6468"/>
          <ac:spMkLst>
            <pc:docMk/>
            <pc:sldMk cId="613596251" sldId="275"/>
            <ac:spMk id="2070" creationId="{357DF793-9DC9-1A42-8660-202135AF7412}"/>
          </ac:spMkLst>
        </pc:spChg>
        <pc:spChg chg="add del">
          <ac:chgData name="Shabnam Khan (2312156)" userId="41afb4b8-0dae-4c98-b805-1dfd8f5de32c" providerId="ADAL" clId="{08726AF4-9294-D445-8845-2F657C29F332}" dt="2026-02-28T16:16:55.743" v="6468"/>
          <ac:spMkLst>
            <pc:docMk/>
            <pc:sldMk cId="613596251" sldId="275"/>
            <ac:spMk id="2071" creationId="{2CE162A4-CF21-B047-AE70-5DA4B52B7701}"/>
          </ac:spMkLst>
        </pc:spChg>
        <pc:spChg chg="add del">
          <ac:chgData name="Shabnam Khan (2312156)" userId="41afb4b8-0dae-4c98-b805-1dfd8f5de32c" providerId="ADAL" clId="{08726AF4-9294-D445-8845-2F657C29F332}" dt="2026-02-28T16:16:55.743" v="6468"/>
          <ac:spMkLst>
            <pc:docMk/>
            <pc:sldMk cId="613596251" sldId="275"/>
            <ac:spMk id="2072" creationId="{F19095A4-82CA-9441-B009-0AD812074BBC}"/>
          </ac:spMkLst>
        </pc:spChg>
        <pc:spChg chg="add del">
          <ac:chgData name="Shabnam Khan (2312156)" userId="41afb4b8-0dae-4c98-b805-1dfd8f5de32c" providerId="ADAL" clId="{08726AF4-9294-D445-8845-2F657C29F332}" dt="2026-02-28T16:16:55.743" v="6468"/>
          <ac:spMkLst>
            <pc:docMk/>
            <pc:sldMk cId="613596251" sldId="275"/>
            <ac:spMk id="2073" creationId="{E84A1116-98BD-A54F-B585-21B8A40D072C}"/>
          </ac:spMkLst>
        </pc:spChg>
        <pc:spChg chg="add del">
          <ac:chgData name="Shabnam Khan (2312156)" userId="41afb4b8-0dae-4c98-b805-1dfd8f5de32c" providerId="ADAL" clId="{08726AF4-9294-D445-8845-2F657C29F332}" dt="2026-02-28T16:16:55.743" v="6468"/>
          <ac:spMkLst>
            <pc:docMk/>
            <pc:sldMk cId="613596251" sldId="275"/>
            <ac:spMk id="2074" creationId="{DCB0B4D0-75AE-C145-9883-AE93EA7B183E}"/>
          </ac:spMkLst>
        </pc:spChg>
        <pc:spChg chg="add del">
          <ac:chgData name="Shabnam Khan (2312156)" userId="41afb4b8-0dae-4c98-b805-1dfd8f5de32c" providerId="ADAL" clId="{08726AF4-9294-D445-8845-2F657C29F332}" dt="2026-02-28T16:31:21.373" v="6494" actId="26606"/>
          <ac:spMkLst>
            <pc:docMk/>
            <pc:sldMk cId="613596251" sldId="275"/>
            <ac:spMk id="2151" creationId="{2B97F24A-32CE-4C1C-A50D-3016B394DCFB}"/>
          </ac:spMkLst>
        </pc:spChg>
        <pc:spChg chg="add del">
          <ac:chgData name="Shabnam Khan (2312156)" userId="41afb4b8-0dae-4c98-b805-1dfd8f5de32c" providerId="ADAL" clId="{08726AF4-9294-D445-8845-2F657C29F332}" dt="2026-02-28T16:31:21.373" v="6494" actId="26606"/>
          <ac:spMkLst>
            <pc:docMk/>
            <pc:sldMk cId="613596251" sldId="275"/>
            <ac:spMk id="2153" creationId="{CD8B4F24-440B-49E9-B85D-733523DC064B}"/>
          </ac:spMkLst>
        </pc:spChg>
        <pc:graphicFrameChg chg="add">
          <ac:chgData name="Shabnam Khan (2312156)" userId="41afb4b8-0dae-4c98-b805-1dfd8f5de32c" providerId="ADAL" clId="{08726AF4-9294-D445-8845-2F657C29F332}" dt="2026-03-01T12:46:53.713" v="12617" actId="26606"/>
          <ac:graphicFrameMkLst>
            <pc:docMk/>
            <pc:sldMk cId="613596251" sldId="275"/>
            <ac:graphicFrameMk id="2148" creationId="{D6390FE3-D4E2-8F77-8CBC-91B0E4C52D0D}"/>
          </ac:graphicFrameMkLst>
        </pc:graphicFrameChg>
        <pc:picChg chg="add del mod">
          <ac:chgData name="Shabnam Khan (2312156)" userId="41afb4b8-0dae-4c98-b805-1dfd8f5de32c" providerId="ADAL" clId="{08726AF4-9294-D445-8845-2F657C29F332}" dt="2026-03-01T11:31:15.675" v="11350"/>
          <ac:picMkLst>
            <pc:docMk/>
            <pc:sldMk cId="613596251" sldId="275"/>
            <ac:picMk id="3" creationId="{29935CEE-FFA3-3C46-ACB2-A86D6CA1826C}"/>
          </ac:picMkLst>
        </pc:picChg>
        <pc:picChg chg="add del mod">
          <ac:chgData name="Shabnam Khan (2312156)" userId="41afb4b8-0dae-4c98-b805-1dfd8f5de32c" providerId="ADAL" clId="{08726AF4-9294-D445-8845-2F657C29F332}" dt="2026-03-01T13:10:30.367" v="12668"/>
          <ac:picMkLst>
            <pc:docMk/>
            <pc:sldMk cId="613596251" sldId="275"/>
            <ac:picMk id="4" creationId="{077ACEB6-B4DC-D442-81A9-62967CAD80FB}"/>
          </ac:picMkLst>
        </pc:picChg>
        <pc:picChg chg="add mod">
          <ac:chgData name="Shabnam Khan (2312156)" userId="41afb4b8-0dae-4c98-b805-1dfd8f5de32c" providerId="ADAL" clId="{08726AF4-9294-D445-8845-2F657C29F332}" dt="2026-03-01T13:10:30.367" v="12668"/>
          <ac:picMkLst>
            <pc:docMk/>
            <pc:sldMk cId="613596251" sldId="275"/>
            <ac:picMk id="5" creationId="{2A609AB5-6013-ED4A-8052-1752F623E399}"/>
          </ac:picMkLst>
        </pc:picChg>
        <pc:picChg chg="add del">
          <ac:chgData name="Shabnam Khan (2312156)" userId="41afb4b8-0dae-4c98-b805-1dfd8f5de32c" providerId="ADAL" clId="{08726AF4-9294-D445-8845-2F657C29F332}" dt="2026-02-28T16:16:55.743" v="6468"/>
          <ac:picMkLst>
            <pc:docMk/>
            <pc:sldMk cId="613596251" sldId="275"/>
            <ac:picMk id="2057" creationId="{173DD12F-166E-4C47-9985-2E6815E396EC}"/>
          </ac:picMkLst>
        </pc:picChg>
        <pc:picChg chg="add del">
          <ac:chgData name="Shabnam Khan (2312156)" userId="41afb4b8-0dae-4c98-b805-1dfd8f5de32c" providerId="ADAL" clId="{08726AF4-9294-D445-8845-2F657C29F332}" dt="2026-02-28T16:16:55.743" v="6468"/>
          <ac:picMkLst>
            <pc:docMk/>
            <pc:sldMk cId="613596251" sldId="275"/>
            <ac:picMk id="2058" creationId="{2EDD4988-CECF-8F45-A165-3B54C0031283}"/>
          </ac:picMkLst>
        </pc:picChg>
        <pc:picChg chg="add del">
          <ac:chgData name="Shabnam Khan (2312156)" userId="41afb4b8-0dae-4c98-b805-1dfd8f5de32c" providerId="ADAL" clId="{08726AF4-9294-D445-8845-2F657C29F332}" dt="2026-02-28T16:16:55.743" v="6468"/>
          <ac:picMkLst>
            <pc:docMk/>
            <pc:sldMk cId="613596251" sldId="275"/>
            <ac:picMk id="2080" creationId="{555C5BFE-1AC4-8147-BE61-B4871ACE9079}"/>
          </ac:picMkLst>
        </pc:picChg>
        <pc:picChg chg="add del">
          <ac:chgData name="Shabnam Khan (2312156)" userId="41afb4b8-0dae-4c98-b805-1dfd8f5de32c" providerId="ADAL" clId="{08726AF4-9294-D445-8845-2F657C29F332}" dt="2026-02-28T16:16:55.743" v="6468"/>
          <ac:picMkLst>
            <pc:docMk/>
            <pc:sldMk cId="613596251" sldId="275"/>
            <ac:picMk id="2081" creationId="{0C26F918-6B74-7945-86B6-D78AB07566B2}"/>
          </ac:picMkLst>
        </pc:picChg>
        <pc:picChg chg="add del">
          <ac:chgData name="Shabnam Khan (2312156)" userId="41afb4b8-0dae-4c98-b805-1dfd8f5de32c" providerId="ADAL" clId="{08726AF4-9294-D445-8845-2F657C29F332}" dt="2026-02-28T16:16:55.743" v="6468"/>
          <ac:picMkLst>
            <pc:docMk/>
            <pc:sldMk cId="613596251" sldId="275"/>
            <ac:picMk id="2086" creationId="{8F923A3E-BCB9-9840-A9A5-C965F4E57D0B}"/>
          </ac:picMkLst>
        </pc:picChg>
        <pc:picChg chg="add del">
          <ac:chgData name="Shabnam Khan (2312156)" userId="41afb4b8-0dae-4c98-b805-1dfd8f5de32c" providerId="ADAL" clId="{08726AF4-9294-D445-8845-2F657C29F332}" dt="2026-02-28T16:16:55.743" v="6468"/>
          <ac:picMkLst>
            <pc:docMk/>
            <pc:sldMk cId="613596251" sldId="275"/>
            <ac:picMk id="2087" creationId="{6156480F-D46B-A146-8B03-D2839842E80F}"/>
          </ac:picMkLst>
        </pc:picChg>
        <pc:picChg chg="add del">
          <ac:chgData name="Shabnam Khan (2312156)" userId="41afb4b8-0dae-4c98-b805-1dfd8f5de32c" providerId="ADAL" clId="{08726AF4-9294-D445-8845-2F657C29F332}" dt="2026-02-28T16:16:55.743" v="6468"/>
          <ac:picMkLst>
            <pc:docMk/>
            <pc:sldMk cId="613596251" sldId="275"/>
            <ac:picMk id="2088" creationId="{3550FEA6-424B-4346-B82A-4D13DF20B0C1}"/>
          </ac:picMkLst>
        </pc:picChg>
        <pc:picChg chg="add del">
          <ac:chgData name="Shabnam Khan (2312156)" userId="41afb4b8-0dae-4c98-b805-1dfd8f5de32c" providerId="ADAL" clId="{08726AF4-9294-D445-8845-2F657C29F332}" dt="2026-02-28T16:16:55.743" v="6468"/>
          <ac:picMkLst>
            <pc:docMk/>
            <pc:sldMk cId="613596251" sldId="275"/>
            <ac:picMk id="2103" creationId="{5AD6C01D-ACB0-BC4E-A4D2-13A3CB5D5307}"/>
          </ac:picMkLst>
        </pc:picChg>
        <pc:picChg chg="add del">
          <ac:chgData name="Shabnam Khan (2312156)" userId="41afb4b8-0dae-4c98-b805-1dfd8f5de32c" providerId="ADAL" clId="{08726AF4-9294-D445-8845-2F657C29F332}" dt="2026-02-28T16:16:55.743" v="6468"/>
          <ac:picMkLst>
            <pc:docMk/>
            <pc:sldMk cId="613596251" sldId="275"/>
            <ac:picMk id="2106" creationId="{12E171ED-0477-D44B-9047-64D7BA346E56}"/>
          </ac:picMkLst>
        </pc:picChg>
        <pc:picChg chg="add del">
          <ac:chgData name="Shabnam Khan (2312156)" userId="41afb4b8-0dae-4c98-b805-1dfd8f5de32c" providerId="ADAL" clId="{08726AF4-9294-D445-8845-2F657C29F332}" dt="2026-02-28T16:16:55.743" v="6468"/>
          <ac:picMkLst>
            <pc:docMk/>
            <pc:sldMk cId="613596251" sldId="275"/>
            <ac:picMk id="2116" creationId="{94EEB2D3-5BEF-544D-9FDE-5C9AFF6B2BC2}"/>
          </ac:picMkLst>
        </pc:picChg>
        <pc:picChg chg="add del">
          <ac:chgData name="Shabnam Khan (2312156)" userId="41afb4b8-0dae-4c98-b805-1dfd8f5de32c" providerId="ADAL" clId="{08726AF4-9294-D445-8845-2F657C29F332}" dt="2026-02-28T16:16:55.743" v="6468"/>
          <ac:picMkLst>
            <pc:docMk/>
            <pc:sldMk cId="613596251" sldId="275"/>
            <ac:picMk id="2144" creationId="{7163C7F4-F4D6-5241-A020-6281E10C8E8E}"/>
          </ac:picMkLst>
        </pc:picChg>
        <pc:picChg chg="add mod ord">
          <ac:chgData name="Shabnam Khan (2312156)" userId="41afb4b8-0dae-4c98-b805-1dfd8f5de32c" providerId="ADAL" clId="{08726AF4-9294-D445-8845-2F657C29F332}" dt="2026-02-28T16:31:21.373" v="6494" actId="26606"/>
          <ac:picMkLst>
            <pc:docMk/>
            <pc:sldMk cId="613596251" sldId="275"/>
            <ac:picMk id="2146" creationId="{E8AD6F25-1B8E-FD41-85A2-97C15AAEBA6D}"/>
          </ac:picMkLst>
        </pc:picChg>
      </pc:sldChg>
      <pc:sldChg chg="modSp new mod modTransition">
        <pc:chgData name="Shabnam Khan (2312156)" userId="41afb4b8-0dae-4c98-b805-1dfd8f5de32c" providerId="ADAL" clId="{08726AF4-9294-D445-8845-2F657C29F332}" dt="2026-03-01T12:35:03.231" v="12547" actId="20577"/>
        <pc:sldMkLst>
          <pc:docMk/>
          <pc:sldMk cId="626891379" sldId="276"/>
        </pc:sldMkLst>
        <pc:spChg chg="mod">
          <ac:chgData name="Shabnam Khan (2312156)" userId="41afb4b8-0dae-4c98-b805-1dfd8f5de32c" providerId="ADAL" clId="{08726AF4-9294-D445-8845-2F657C29F332}" dt="2026-03-01T11:09:08.839" v="11228" actId="20577"/>
          <ac:spMkLst>
            <pc:docMk/>
            <pc:sldMk cId="626891379" sldId="276"/>
            <ac:spMk id="2" creationId="{AC07CFC5-0CDA-524A-A481-62EA7C225392}"/>
          </ac:spMkLst>
        </pc:spChg>
        <pc:spChg chg="mod">
          <ac:chgData name="Shabnam Khan (2312156)" userId="41afb4b8-0dae-4c98-b805-1dfd8f5de32c" providerId="ADAL" clId="{08726AF4-9294-D445-8845-2F657C29F332}" dt="2026-03-01T12:35:03.231" v="12547" actId="20577"/>
          <ac:spMkLst>
            <pc:docMk/>
            <pc:sldMk cId="626891379" sldId="276"/>
            <ac:spMk id="3" creationId="{D39CEEFE-5AE6-644C-ACDF-7DB43277DDA5}"/>
          </ac:spMkLst>
        </pc:spChg>
      </pc:sldChg>
    </pc:docChg>
  </pc:docChgLst>
</pc:chgInfo>
</file>

<file path=ppt/diagrams/_rels/data9.xml.rels><?xml version="1.0" encoding="UTF-8" standalone="yes"?>
<Relationships xmlns="http://schemas.openxmlformats.org/package/2006/relationships"><Relationship Id="rId1" Type="http://schemas.openxmlformats.org/officeDocument/2006/relationships/hyperlink" Target="https://assets.kingsfund.org.uk/f/256914/x/abb8f0e41b/social_care_360_2022.pdf" TargetMode="External"/></Relationships>
</file>

<file path=ppt/diagrams/_rels/data11.xml.rels><?xml version="1.0" encoding="UTF-8" standalone="yes"?>
<Relationships xmlns="http://schemas.openxmlformats.org/package/2006/relationships"><Relationship Id="rId1" Type="http://schemas.openxmlformats.org/officeDocument/2006/relationships/hyperlink" Target="https://www.england.nhs.uk/long-read/case-study-improving-care-home-residents-wellbeing-through-digital-technology-south-devon-and-torbay/" TargetMode="External"/></Relationships>
</file>

<file path=ppt/diagrams/_rels/drawing9.xml.rels><?xml version="1.0" encoding="UTF-8" standalone="yes"?>
<Relationships xmlns="http://schemas.openxmlformats.org/package/2006/relationships"><Relationship Id="rId1" Type="http://schemas.openxmlformats.org/officeDocument/2006/relationships/hyperlink" Target="https://assets.kingsfund.org.uk/f/256914/x/abb8f0e41b/social_care_360_2022.pdf" TargetMode="External"/></Relationships>
</file>

<file path=ppt/diagrams/_rels/drawing11.xml.rels><?xml version="1.0" encoding="UTF-8" standalone="yes"?>
<Relationships xmlns="http://schemas.openxmlformats.org/package/2006/relationships"><Relationship Id="rId1" Type="http://schemas.openxmlformats.org/officeDocument/2006/relationships/hyperlink" Target="https://www.england.nhs.uk/long-read/case-study-improving-care-home-residents-wellbeing-through-digital-technology-south-devon-and-torbay/"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17AB16-34E3-443A-9291-729123FCB333}"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F1A56B55-279E-4216-AC6D-75A06B44DC87}">
      <dgm:prSet custT="1"/>
      <dgm:spPr/>
      <dgm:t>
        <a:bodyPr/>
        <a:lstStyle/>
        <a:p>
          <a:endParaRPr lang="en-US" sz="2400" dirty="0"/>
        </a:p>
        <a:p>
          <a:r>
            <a:rPr lang="en-US" sz="2400" dirty="0"/>
            <a:t>This presentation critically examines the care and support requirements of older adults. It will assess how well the current health and social care systems address the complex needs of aging. </a:t>
          </a:r>
        </a:p>
      </dgm:t>
    </dgm:pt>
    <dgm:pt modelId="{8B4AEEC1-8FB4-4319-B71E-E2195B8E8B30}" type="parTrans" cxnId="{285181E8-D386-442F-A6FE-507C2505FFA6}">
      <dgm:prSet/>
      <dgm:spPr/>
      <dgm:t>
        <a:bodyPr/>
        <a:lstStyle/>
        <a:p>
          <a:endParaRPr lang="en-US"/>
        </a:p>
      </dgm:t>
    </dgm:pt>
    <dgm:pt modelId="{25E8C89C-D32D-4A61-BF0D-6EE94CD9FDD8}" type="sibTrans" cxnId="{285181E8-D386-442F-A6FE-507C2505FFA6}">
      <dgm:prSet/>
      <dgm:spPr/>
      <dgm:t>
        <a:bodyPr/>
        <a:lstStyle/>
        <a:p>
          <a:endParaRPr lang="en-US"/>
        </a:p>
      </dgm:t>
    </dgm:pt>
    <dgm:pt modelId="{DFA4575A-CDD6-4494-A409-1D9AA310D86B}">
      <dgm:prSet custT="1"/>
      <dgm:spPr/>
      <dgm:t>
        <a:bodyPr/>
        <a:lstStyle/>
        <a:p>
          <a:endParaRPr lang="en-US" sz="2400" dirty="0"/>
        </a:p>
        <a:p>
          <a:r>
            <a:rPr lang="en-US" sz="2400" dirty="0"/>
            <a:t>The process of aging that has a big impact on care needs are Biological deterioration, psychological transitions, and changing social. </a:t>
          </a:r>
        </a:p>
      </dgm:t>
    </dgm:pt>
    <dgm:pt modelId="{2EA12B66-5539-4500-9EA0-2DB783AAF0A4}" type="parTrans" cxnId="{591E4E97-FB4C-49EF-BBAB-192BAED9A037}">
      <dgm:prSet/>
      <dgm:spPr/>
      <dgm:t>
        <a:bodyPr/>
        <a:lstStyle/>
        <a:p>
          <a:endParaRPr lang="en-US"/>
        </a:p>
      </dgm:t>
    </dgm:pt>
    <dgm:pt modelId="{7CC9F107-EFD8-4EFC-9D05-471824BDB626}" type="sibTrans" cxnId="{591E4E97-FB4C-49EF-BBAB-192BAED9A037}">
      <dgm:prSet/>
      <dgm:spPr/>
      <dgm:t>
        <a:bodyPr/>
        <a:lstStyle/>
        <a:p>
          <a:endParaRPr lang="en-US"/>
        </a:p>
      </dgm:t>
    </dgm:pt>
    <dgm:pt modelId="{4252C1DC-0238-7F49-9970-4D4C63FD59D1}" type="pres">
      <dgm:prSet presAssocID="{2917AB16-34E3-443A-9291-729123FCB333}" presName="vert0" presStyleCnt="0">
        <dgm:presLayoutVars>
          <dgm:dir/>
          <dgm:animOne val="branch"/>
          <dgm:animLvl val="lvl"/>
        </dgm:presLayoutVars>
      </dgm:prSet>
      <dgm:spPr/>
    </dgm:pt>
    <dgm:pt modelId="{2F58F147-14B2-9948-8C22-D4A106691E46}" type="pres">
      <dgm:prSet presAssocID="{F1A56B55-279E-4216-AC6D-75A06B44DC87}" presName="thickLine" presStyleLbl="alignNode1" presStyleIdx="0" presStyleCnt="2"/>
      <dgm:spPr/>
    </dgm:pt>
    <dgm:pt modelId="{7089474E-4F6C-794E-B4EE-0520F1EA3DA3}" type="pres">
      <dgm:prSet presAssocID="{F1A56B55-279E-4216-AC6D-75A06B44DC87}" presName="horz1" presStyleCnt="0"/>
      <dgm:spPr/>
    </dgm:pt>
    <dgm:pt modelId="{DCB5213D-A4A6-1C4E-A304-5F717467F8B9}" type="pres">
      <dgm:prSet presAssocID="{F1A56B55-279E-4216-AC6D-75A06B44DC87}" presName="tx1" presStyleLbl="revTx" presStyleIdx="0" presStyleCnt="2"/>
      <dgm:spPr/>
    </dgm:pt>
    <dgm:pt modelId="{25A779A2-115A-264B-BBAA-5F6009F9A8C3}" type="pres">
      <dgm:prSet presAssocID="{F1A56B55-279E-4216-AC6D-75A06B44DC87}" presName="vert1" presStyleCnt="0"/>
      <dgm:spPr/>
    </dgm:pt>
    <dgm:pt modelId="{856481E2-A690-8F49-8C86-5F88434A56A5}" type="pres">
      <dgm:prSet presAssocID="{DFA4575A-CDD6-4494-A409-1D9AA310D86B}" presName="thickLine" presStyleLbl="alignNode1" presStyleIdx="1" presStyleCnt="2"/>
      <dgm:spPr/>
    </dgm:pt>
    <dgm:pt modelId="{64BABE42-090D-CB4E-8B75-B28639C930FB}" type="pres">
      <dgm:prSet presAssocID="{DFA4575A-CDD6-4494-A409-1D9AA310D86B}" presName="horz1" presStyleCnt="0"/>
      <dgm:spPr/>
    </dgm:pt>
    <dgm:pt modelId="{0F40480E-992F-314B-83D5-CB5E644BFA5E}" type="pres">
      <dgm:prSet presAssocID="{DFA4575A-CDD6-4494-A409-1D9AA310D86B}" presName="tx1" presStyleLbl="revTx" presStyleIdx="1" presStyleCnt="2"/>
      <dgm:spPr/>
    </dgm:pt>
    <dgm:pt modelId="{9D1C14AC-8DEE-F74C-8279-1D4D13A3AF51}" type="pres">
      <dgm:prSet presAssocID="{DFA4575A-CDD6-4494-A409-1D9AA310D86B}" presName="vert1" presStyleCnt="0"/>
      <dgm:spPr/>
    </dgm:pt>
  </dgm:ptLst>
  <dgm:cxnLst>
    <dgm:cxn modelId="{3A912911-0721-744C-9613-1C463BA1EBCE}" type="presOf" srcId="{2917AB16-34E3-443A-9291-729123FCB333}" destId="{4252C1DC-0238-7F49-9970-4D4C63FD59D1}" srcOrd="0" destOrd="0" presId="urn:microsoft.com/office/officeart/2008/layout/LinedList"/>
    <dgm:cxn modelId="{8A55312C-3937-A847-8707-392A0C690966}" type="presOf" srcId="{DFA4575A-CDD6-4494-A409-1D9AA310D86B}" destId="{0F40480E-992F-314B-83D5-CB5E644BFA5E}" srcOrd="0" destOrd="0" presId="urn:microsoft.com/office/officeart/2008/layout/LinedList"/>
    <dgm:cxn modelId="{591E4E97-FB4C-49EF-BBAB-192BAED9A037}" srcId="{2917AB16-34E3-443A-9291-729123FCB333}" destId="{DFA4575A-CDD6-4494-A409-1D9AA310D86B}" srcOrd="1" destOrd="0" parTransId="{2EA12B66-5539-4500-9EA0-2DB783AAF0A4}" sibTransId="{7CC9F107-EFD8-4EFC-9D05-471824BDB626}"/>
    <dgm:cxn modelId="{F19CFEB3-BA6A-E845-9E9A-A0FD302D0165}" type="presOf" srcId="{F1A56B55-279E-4216-AC6D-75A06B44DC87}" destId="{DCB5213D-A4A6-1C4E-A304-5F717467F8B9}" srcOrd="0" destOrd="0" presId="urn:microsoft.com/office/officeart/2008/layout/LinedList"/>
    <dgm:cxn modelId="{285181E8-D386-442F-A6FE-507C2505FFA6}" srcId="{2917AB16-34E3-443A-9291-729123FCB333}" destId="{F1A56B55-279E-4216-AC6D-75A06B44DC87}" srcOrd="0" destOrd="0" parTransId="{8B4AEEC1-8FB4-4319-B71E-E2195B8E8B30}" sibTransId="{25E8C89C-D32D-4A61-BF0D-6EE94CD9FDD8}"/>
    <dgm:cxn modelId="{A9C962EC-70F4-1549-B6B4-D94FEF559BA6}" type="presParOf" srcId="{4252C1DC-0238-7F49-9970-4D4C63FD59D1}" destId="{2F58F147-14B2-9948-8C22-D4A106691E46}" srcOrd="0" destOrd="0" presId="urn:microsoft.com/office/officeart/2008/layout/LinedList"/>
    <dgm:cxn modelId="{3E428D67-6F8A-1840-8D8D-D645EE26F971}" type="presParOf" srcId="{4252C1DC-0238-7F49-9970-4D4C63FD59D1}" destId="{7089474E-4F6C-794E-B4EE-0520F1EA3DA3}" srcOrd="1" destOrd="0" presId="urn:microsoft.com/office/officeart/2008/layout/LinedList"/>
    <dgm:cxn modelId="{11159B26-0DCE-704D-AC6D-E58C031D3F4B}" type="presParOf" srcId="{7089474E-4F6C-794E-B4EE-0520F1EA3DA3}" destId="{DCB5213D-A4A6-1C4E-A304-5F717467F8B9}" srcOrd="0" destOrd="0" presId="urn:microsoft.com/office/officeart/2008/layout/LinedList"/>
    <dgm:cxn modelId="{841A7D66-E4F7-6E40-A3CA-9EBA6820AC23}" type="presParOf" srcId="{7089474E-4F6C-794E-B4EE-0520F1EA3DA3}" destId="{25A779A2-115A-264B-BBAA-5F6009F9A8C3}" srcOrd="1" destOrd="0" presId="urn:microsoft.com/office/officeart/2008/layout/LinedList"/>
    <dgm:cxn modelId="{AEFEE34B-4ECE-5243-9D51-2B4EA080668C}" type="presParOf" srcId="{4252C1DC-0238-7F49-9970-4D4C63FD59D1}" destId="{856481E2-A690-8F49-8C86-5F88434A56A5}" srcOrd="2" destOrd="0" presId="urn:microsoft.com/office/officeart/2008/layout/LinedList"/>
    <dgm:cxn modelId="{AC45D170-8191-1E48-A2AA-F1E5B08120CE}" type="presParOf" srcId="{4252C1DC-0238-7F49-9970-4D4C63FD59D1}" destId="{64BABE42-090D-CB4E-8B75-B28639C930FB}" srcOrd="3" destOrd="0" presId="urn:microsoft.com/office/officeart/2008/layout/LinedList"/>
    <dgm:cxn modelId="{E0D91A3B-4CA5-1F43-ABE0-47C4B2F002CF}" type="presParOf" srcId="{64BABE42-090D-CB4E-8B75-B28639C930FB}" destId="{0F40480E-992F-314B-83D5-CB5E644BFA5E}" srcOrd="0" destOrd="0" presId="urn:microsoft.com/office/officeart/2008/layout/LinedList"/>
    <dgm:cxn modelId="{EE4D2DB1-4127-6E4A-ACA7-2261DC599607}" type="presParOf" srcId="{64BABE42-090D-CB4E-8B75-B28639C930FB}" destId="{9D1C14AC-8DEE-F74C-8279-1D4D13A3AF51}"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BA4104-6BE9-4226-9873-C62390E41D74}"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83928D05-9EC8-4468-889A-84EE78EB1A51}">
      <dgm:prSet/>
      <dgm:spPr/>
      <dgm:t>
        <a:bodyPr/>
        <a:lstStyle/>
        <a:p>
          <a:r>
            <a:rPr lang="en-US"/>
            <a:t>The fastest-growing cohort is those aged 85 and over. Policies and innovations to handle complex, high-dependency demands and integrated health and social care are essential (ONS, 2022)</a:t>
          </a:r>
        </a:p>
      </dgm:t>
    </dgm:pt>
    <dgm:pt modelId="{F8BA4523-8E5C-4F29-B1EA-BB9E1A0615E0}" type="parTrans" cxnId="{501CDF0F-B640-45DB-85AF-BD18CBD315CC}">
      <dgm:prSet/>
      <dgm:spPr/>
      <dgm:t>
        <a:bodyPr/>
        <a:lstStyle/>
        <a:p>
          <a:endParaRPr lang="en-US"/>
        </a:p>
      </dgm:t>
    </dgm:pt>
    <dgm:pt modelId="{DC9AC630-93B9-4B06-BDEF-C23CD3CE867A}" type="sibTrans" cxnId="{501CDF0F-B640-45DB-85AF-BD18CBD315CC}">
      <dgm:prSet/>
      <dgm:spPr/>
      <dgm:t>
        <a:bodyPr/>
        <a:lstStyle/>
        <a:p>
          <a:endParaRPr lang="en-US"/>
        </a:p>
      </dgm:t>
    </dgm:pt>
    <dgm:pt modelId="{982D0379-40DE-4384-B9C9-CA5165131996}">
      <dgm:prSet/>
      <dgm:spPr/>
      <dgm:t>
        <a:bodyPr/>
        <a:lstStyle/>
        <a:p>
          <a:r>
            <a:rPr lang="en-US"/>
            <a:t>According to Age UK (2024) 2 million elderly individuals have unmet care needs. For example, grief and emotional suffering are common among older adults who are bereaved, but many are unable to receive counseling or other forms of emotional assistance, which may lead to decreased motivation, low mood, and disengagement from everyday tasks.</a:t>
          </a:r>
        </a:p>
      </dgm:t>
    </dgm:pt>
    <dgm:pt modelId="{7CDFE8FA-F8AA-4912-A318-CE1BCC98098E}" type="parTrans" cxnId="{26288974-9BC8-4033-BE05-D26FC55C5F2D}">
      <dgm:prSet/>
      <dgm:spPr/>
      <dgm:t>
        <a:bodyPr/>
        <a:lstStyle/>
        <a:p>
          <a:endParaRPr lang="en-US"/>
        </a:p>
      </dgm:t>
    </dgm:pt>
    <dgm:pt modelId="{91A680F1-FD85-41E0-98A5-29FB448C9050}" type="sibTrans" cxnId="{26288974-9BC8-4033-BE05-D26FC55C5F2D}">
      <dgm:prSet/>
      <dgm:spPr/>
      <dgm:t>
        <a:bodyPr/>
        <a:lstStyle/>
        <a:p>
          <a:endParaRPr lang="en-US"/>
        </a:p>
      </dgm:t>
    </dgm:pt>
    <dgm:pt modelId="{A4805502-10BA-4E7B-B634-48D0338A9899}">
      <dgm:prSet/>
      <dgm:spPr/>
      <dgm:t>
        <a:bodyPr/>
        <a:lstStyle/>
        <a:p>
          <a:r>
            <a:rPr lang="en-US"/>
            <a:t>The mission of Hourglass UK, (2024) is to stop and prevent elder abuse by offering training and services. An example of elderly abuse can be controlling behaviour and criticisum or isolation from friends and family.  </a:t>
          </a:r>
        </a:p>
      </dgm:t>
    </dgm:pt>
    <dgm:pt modelId="{622BCE6F-7301-45D3-8AA8-9510307F46E8}" type="parTrans" cxnId="{19AEAB4C-CBA7-453B-9EB9-030A594F7A97}">
      <dgm:prSet/>
      <dgm:spPr/>
      <dgm:t>
        <a:bodyPr/>
        <a:lstStyle/>
        <a:p>
          <a:endParaRPr lang="en-US"/>
        </a:p>
      </dgm:t>
    </dgm:pt>
    <dgm:pt modelId="{95EC96E3-81C8-415D-AB53-0EBB4F45BB0D}" type="sibTrans" cxnId="{19AEAB4C-CBA7-453B-9EB9-030A594F7A97}">
      <dgm:prSet/>
      <dgm:spPr/>
      <dgm:t>
        <a:bodyPr/>
        <a:lstStyle/>
        <a:p>
          <a:endParaRPr lang="en-US"/>
        </a:p>
      </dgm:t>
    </dgm:pt>
    <dgm:pt modelId="{12B364A7-5CBD-2041-8854-968F3E3BB71F}" type="pres">
      <dgm:prSet presAssocID="{32BA4104-6BE9-4226-9873-C62390E41D74}" presName="Name0" presStyleCnt="0">
        <dgm:presLayoutVars>
          <dgm:dir/>
          <dgm:animLvl val="lvl"/>
          <dgm:resizeHandles val="exact"/>
        </dgm:presLayoutVars>
      </dgm:prSet>
      <dgm:spPr/>
    </dgm:pt>
    <dgm:pt modelId="{EA8B1C11-41F4-DF43-8A4E-1A5189ECFA55}" type="pres">
      <dgm:prSet presAssocID="{A4805502-10BA-4E7B-B634-48D0338A9899}" presName="boxAndChildren" presStyleCnt="0"/>
      <dgm:spPr/>
    </dgm:pt>
    <dgm:pt modelId="{75A4B383-89D1-F049-82DA-44047CBBC7BE}" type="pres">
      <dgm:prSet presAssocID="{A4805502-10BA-4E7B-B634-48D0338A9899}" presName="parentTextBox" presStyleLbl="node1" presStyleIdx="0" presStyleCnt="3"/>
      <dgm:spPr/>
    </dgm:pt>
    <dgm:pt modelId="{5DE0E774-E9A1-0647-879C-46609066AB16}" type="pres">
      <dgm:prSet presAssocID="{91A680F1-FD85-41E0-98A5-29FB448C9050}" presName="sp" presStyleCnt="0"/>
      <dgm:spPr/>
    </dgm:pt>
    <dgm:pt modelId="{EA219E2D-A234-124A-AA1B-8D122E6B0041}" type="pres">
      <dgm:prSet presAssocID="{982D0379-40DE-4384-B9C9-CA5165131996}" presName="arrowAndChildren" presStyleCnt="0"/>
      <dgm:spPr/>
    </dgm:pt>
    <dgm:pt modelId="{8320CD0B-B50B-FE45-96B7-DDAA958579D3}" type="pres">
      <dgm:prSet presAssocID="{982D0379-40DE-4384-B9C9-CA5165131996}" presName="parentTextArrow" presStyleLbl="node1" presStyleIdx="1" presStyleCnt="3"/>
      <dgm:spPr/>
    </dgm:pt>
    <dgm:pt modelId="{FD27D91F-2C3D-DA4B-983C-5D7799562D24}" type="pres">
      <dgm:prSet presAssocID="{DC9AC630-93B9-4B06-BDEF-C23CD3CE867A}" presName="sp" presStyleCnt="0"/>
      <dgm:spPr/>
    </dgm:pt>
    <dgm:pt modelId="{CB25F78D-2F91-AE4F-ACA8-B45AAD0496A8}" type="pres">
      <dgm:prSet presAssocID="{83928D05-9EC8-4468-889A-84EE78EB1A51}" presName="arrowAndChildren" presStyleCnt="0"/>
      <dgm:spPr/>
    </dgm:pt>
    <dgm:pt modelId="{36DCB75B-C49E-6A4C-97E5-7609595DEF43}" type="pres">
      <dgm:prSet presAssocID="{83928D05-9EC8-4468-889A-84EE78EB1A51}" presName="parentTextArrow" presStyleLbl="node1" presStyleIdx="2" presStyleCnt="3"/>
      <dgm:spPr/>
    </dgm:pt>
  </dgm:ptLst>
  <dgm:cxnLst>
    <dgm:cxn modelId="{E132FB0B-2A94-7E4D-8C1C-2868B4A49208}" type="presOf" srcId="{982D0379-40DE-4384-B9C9-CA5165131996}" destId="{8320CD0B-B50B-FE45-96B7-DDAA958579D3}" srcOrd="0" destOrd="0" presId="urn:microsoft.com/office/officeart/2005/8/layout/process4"/>
    <dgm:cxn modelId="{501CDF0F-B640-45DB-85AF-BD18CBD315CC}" srcId="{32BA4104-6BE9-4226-9873-C62390E41D74}" destId="{83928D05-9EC8-4468-889A-84EE78EB1A51}" srcOrd="0" destOrd="0" parTransId="{F8BA4523-8E5C-4F29-B1EA-BB9E1A0615E0}" sibTransId="{DC9AC630-93B9-4B06-BDEF-C23CD3CE867A}"/>
    <dgm:cxn modelId="{19AEAB4C-CBA7-453B-9EB9-030A594F7A97}" srcId="{32BA4104-6BE9-4226-9873-C62390E41D74}" destId="{A4805502-10BA-4E7B-B634-48D0338A9899}" srcOrd="2" destOrd="0" parTransId="{622BCE6F-7301-45D3-8AA8-9510307F46E8}" sibTransId="{95EC96E3-81C8-415D-AB53-0EBB4F45BB0D}"/>
    <dgm:cxn modelId="{26288974-9BC8-4033-BE05-D26FC55C5F2D}" srcId="{32BA4104-6BE9-4226-9873-C62390E41D74}" destId="{982D0379-40DE-4384-B9C9-CA5165131996}" srcOrd="1" destOrd="0" parTransId="{7CDFE8FA-F8AA-4912-A318-CE1BCC98098E}" sibTransId="{91A680F1-FD85-41E0-98A5-29FB448C9050}"/>
    <dgm:cxn modelId="{FFAB5178-2844-2D4A-9EA6-FAA565A34B0A}" type="presOf" srcId="{32BA4104-6BE9-4226-9873-C62390E41D74}" destId="{12B364A7-5CBD-2041-8854-968F3E3BB71F}" srcOrd="0" destOrd="0" presId="urn:microsoft.com/office/officeart/2005/8/layout/process4"/>
    <dgm:cxn modelId="{E0E145C3-B658-A54F-98BA-DEB287205142}" type="presOf" srcId="{A4805502-10BA-4E7B-B634-48D0338A9899}" destId="{75A4B383-89D1-F049-82DA-44047CBBC7BE}" srcOrd="0" destOrd="0" presId="urn:microsoft.com/office/officeart/2005/8/layout/process4"/>
    <dgm:cxn modelId="{D75DAAE4-98AD-5742-8D43-95228050FF60}" type="presOf" srcId="{83928D05-9EC8-4468-889A-84EE78EB1A51}" destId="{36DCB75B-C49E-6A4C-97E5-7609595DEF43}" srcOrd="0" destOrd="0" presId="urn:microsoft.com/office/officeart/2005/8/layout/process4"/>
    <dgm:cxn modelId="{8D94C973-38D0-4D40-93FE-019648128FAD}" type="presParOf" srcId="{12B364A7-5CBD-2041-8854-968F3E3BB71F}" destId="{EA8B1C11-41F4-DF43-8A4E-1A5189ECFA55}" srcOrd="0" destOrd="0" presId="urn:microsoft.com/office/officeart/2005/8/layout/process4"/>
    <dgm:cxn modelId="{8F69B8DF-7B07-0343-AAA7-25AAB3E15E34}" type="presParOf" srcId="{EA8B1C11-41F4-DF43-8A4E-1A5189ECFA55}" destId="{75A4B383-89D1-F049-82DA-44047CBBC7BE}" srcOrd="0" destOrd="0" presId="urn:microsoft.com/office/officeart/2005/8/layout/process4"/>
    <dgm:cxn modelId="{6F0B6C9B-97D6-E341-B7C0-6185C565639A}" type="presParOf" srcId="{12B364A7-5CBD-2041-8854-968F3E3BB71F}" destId="{5DE0E774-E9A1-0647-879C-46609066AB16}" srcOrd="1" destOrd="0" presId="urn:microsoft.com/office/officeart/2005/8/layout/process4"/>
    <dgm:cxn modelId="{36067CC2-165F-264F-9E25-C95C1CAE39EB}" type="presParOf" srcId="{12B364A7-5CBD-2041-8854-968F3E3BB71F}" destId="{EA219E2D-A234-124A-AA1B-8D122E6B0041}" srcOrd="2" destOrd="0" presId="urn:microsoft.com/office/officeart/2005/8/layout/process4"/>
    <dgm:cxn modelId="{766704C7-199D-BB4F-953E-3C3085DF6862}" type="presParOf" srcId="{EA219E2D-A234-124A-AA1B-8D122E6B0041}" destId="{8320CD0B-B50B-FE45-96B7-DDAA958579D3}" srcOrd="0" destOrd="0" presId="urn:microsoft.com/office/officeart/2005/8/layout/process4"/>
    <dgm:cxn modelId="{A44FC23C-9565-1F48-A59B-797CAE37F6C3}" type="presParOf" srcId="{12B364A7-5CBD-2041-8854-968F3E3BB71F}" destId="{FD27D91F-2C3D-DA4B-983C-5D7799562D24}" srcOrd="3" destOrd="0" presId="urn:microsoft.com/office/officeart/2005/8/layout/process4"/>
    <dgm:cxn modelId="{D9D01016-1E7C-B54D-9F23-C52AA0DB40FE}" type="presParOf" srcId="{12B364A7-5CBD-2041-8854-968F3E3BB71F}" destId="{CB25F78D-2F91-AE4F-ACA8-B45AAD0496A8}" srcOrd="4" destOrd="0" presId="urn:microsoft.com/office/officeart/2005/8/layout/process4"/>
    <dgm:cxn modelId="{634C70E1-3591-2F4C-8766-046F3DBA4C71}" type="presParOf" srcId="{CB25F78D-2F91-AE4F-ACA8-B45AAD0496A8}" destId="{36DCB75B-C49E-6A4C-97E5-7609595DEF43}"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EEC030-3484-4CBE-9F15-AE5EFABA5A9A}"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F32076B9-BF01-4020-A1BF-1833D21F4E21}">
      <dgm:prSet custT="1"/>
      <dgm:spPr/>
      <dgm:t>
        <a:bodyPr/>
        <a:lstStyle/>
        <a:p>
          <a:r>
            <a:rPr lang="en-US" sz="1400" dirty="0"/>
            <a:t>The key social and psychological theories that aid in our comprehension of aging are firstly the Activity Theory. This theory promotes wellbeing through ongoing social interaction. </a:t>
          </a:r>
        </a:p>
      </dgm:t>
    </dgm:pt>
    <dgm:pt modelId="{5DBEF812-8E6C-47F4-A523-909968F4462C}" type="parTrans" cxnId="{E6469D44-1D02-455F-924D-1E19CA2D8252}">
      <dgm:prSet/>
      <dgm:spPr/>
      <dgm:t>
        <a:bodyPr/>
        <a:lstStyle/>
        <a:p>
          <a:endParaRPr lang="en-US"/>
        </a:p>
      </dgm:t>
    </dgm:pt>
    <dgm:pt modelId="{8C9E4108-63BD-474C-ABC0-CB1D3B80A486}" type="sibTrans" cxnId="{E6469D44-1D02-455F-924D-1E19CA2D8252}">
      <dgm:prSet/>
      <dgm:spPr/>
      <dgm:t>
        <a:bodyPr/>
        <a:lstStyle/>
        <a:p>
          <a:endParaRPr lang="en-US"/>
        </a:p>
      </dgm:t>
    </dgm:pt>
    <dgm:pt modelId="{83BF3063-30CB-48FE-BF10-3CC33C7E6028}">
      <dgm:prSet custT="1"/>
      <dgm:spPr/>
      <dgm:t>
        <a:bodyPr/>
        <a:lstStyle/>
        <a:p>
          <a:r>
            <a:rPr lang="en-US" sz="1400" dirty="0"/>
            <a:t>The second theory is called the disengagement theory. People naturally distance themselves from social duties as they age according to this theory. </a:t>
          </a:r>
        </a:p>
      </dgm:t>
    </dgm:pt>
    <dgm:pt modelId="{97F67229-3ADA-4A7B-A24E-81714981C208}" type="parTrans" cxnId="{413702EF-59BB-4650-B956-3B44AD52D24F}">
      <dgm:prSet/>
      <dgm:spPr/>
      <dgm:t>
        <a:bodyPr/>
        <a:lstStyle/>
        <a:p>
          <a:endParaRPr lang="en-US"/>
        </a:p>
      </dgm:t>
    </dgm:pt>
    <dgm:pt modelId="{C4B6B4AB-7CA9-44E4-9A5A-3CF41DC6B673}" type="sibTrans" cxnId="{413702EF-59BB-4650-B956-3B44AD52D24F}">
      <dgm:prSet/>
      <dgm:spPr/>
      <dgm:t>
        <a:bodyPr/>
        <a:lstStyle/>
        <a:p>
          <a:endParaRPr lang="en-US"/>
        </a:p>
      </dgm:t>
    </dgm:pt>
    <dgm:pt modelId="{76320710-4604-450C-966C-25179BAD116A}">
      <dgm:prSet custT="1"/>
      <dgm:spPr/>
      <dgm:t>
        <a:bodyPr/>
        <a:lstStyle/>
        <a:p>
          <a:r>
            <a:rPr lang="en-US" sz="1400" dirty="0"/>
            <a:t>Finally, according to the continuity theory, older people continue to exhibit persistent identities, values, and behavioral habits.</a:t>
          </a:r>
        </a:p>
      </dgm:t>
    </dgm:pt>
    <dgm:pt modelId="{C92FFCF8-3BE1-4B56-9366-0532760E4E14}" type="parTrans" cxnId="{C17AC30F-D230-4364-B881-112F7B805E7F}">
      <dgm:prSet/>
      <dgm:spPr/>
      <dgm:t>
        <a:bodyPr/>
        <a:lstStyle/>
        <a:p>
          <a:endParaRPr lang="en-US"/>
        </a:p>
      </dgm:t>
    </dgm:pt>
    <dgm:pt modelId="{055E3783-EF39-4FD9-AF83-BFF185144081}" type="sibTrans" cxnId="{C17AC30F-D230-4364-B881-112F7B805E7F}">
      <dgm:prSet/>
      <dgm:spPr/>
      <dgm:t>
        <a:bodyPr/>
        <a:lstStyle/>
        <a:p>
          <a:endParaRPr lang="en-US"/>
        </a:p>
      </dgm:t>
    </dgm:pt>
    <dgm:pt modelId="{CA092C4D-A137-47BD-BCEC-7C642100068E}">
      <dgm:prSet custT="1"/>
      <dgm:spPr/>
      <dgm:t>
        <a:bodyPr/>
        <a:lstStyle/>
        <a:p>
          <a:r>
            <a:rPr lang="en-US" sz="1600" dirty="0"/>
            <a:t>These theories offer structures to:</a:t>
          </a:r>
        </a:p>
      </dgm:t>
    </dgm:pt>
    <dgm:pt modelId="{A889731B-4FD3-4E92-82EE-13B63D94C3A3}" type="parTrans" cxnId="{C32FCC0F-96B8-4A9E-9E3E-83326762A1D6}">
      <dgm:prSet/>
      <dgm:spPr/>
      <dgm:t>
        <a:bodyPr/>
        <a:lstStyle/>
        <a:p>
          <a:endParaRPr lang="en-US"/>
        </a:p>
      </dgm:t>
    </dgm:pt>
    <dgm:pt modelId="{7D0C66F7-1688-4A43-A7F1-53CF41C91C41}" type="sibTrans" cxnId="{C32FCC0F-96B8-4A9E-9E3E-83326762A1D6}">
      <dgm:prSet/>
      <dgm:spPr/>
      <dgm:t>
        <a:bodyPr/>
        <a:lstStyle/>
        <a:p>
          <a:endParaRPr lang="en-US"/>
        </a:p>
      </dgm:t>
    </dgm:pt>
    <dgm:pt modelId="{C8862C06-0F23-42DC-8310-D476ECDCFEF8}">
      <dgm:prSet custT="1"/>
      <dgm:spPr/>
      <dgm:t>
        <a:bodyPr/>
        <a:lstStyle/>
        <a:p>
          <a:r>
            <a:rPr lang="en-US" sz="1400" dirty="0"/>
            <a:t>Examine how society views aging and caregiving.</a:t>
          </a:r>
        </a:p>
      </dgm:t>
    </dgm:pt>
    <dgm:pt modelId="{EAA27F0E-D64D-4A2F-AAF6-0C6EB58D0F3D}" type="parTrans" cxnId="{92D432FB-420F-4954-B40E-E7ADF1A00CA9}">
      <dgm:prSet/>
      <dgm:spPr/>
      <dgm:t>
        <a:bodyPr/>
        <a:lstStyle/>
        <a:p>
          <a:endParaRPr lang="en-US"/>
        </a:p>
      </dgm:t>
    </dgm:pt>
    <dgm:pt modelId="{5187C216-66C9-4D09-8659-46CFE612F741}" type="sibTrans" cxnId="{92D432FB-420F-4954-B40E-E7ADF1A00CA9}">
      <dgm:prSet/>
      <dgm:spPr/>
      <dgm:t>
        <a:bodyPr/>
        <a:lstStyle/>
        <a:p>
          <a:endParaRPr lang="en-US"/>
        </a:p>
      </dgm:t>
    </dgm:pt>
    <dgm:pt modelId="{76A9D267-077B-451E-B73F-16F2297428F1}">
      <dgm:prSet custT="1"/>
      <dgm:spPr/>
      <dgm:t>
        <a:bodyPr/>
        <a:lstStyle/>
        <a:p>
          <a:r>
            <a:rPr lang="en-US" sz="1400" dirty="0"/>
            <a:t>Direct the development and provision of age-appropriate assistance and care (</a:t>
          </a:r>
          <a:r>
            <a:rPr lang="en-GB" sz="1400" b="0" i="0" u="none" strike="noStrike" dirty="0" err="1">
              <a:effectLst/>
              <a:latin typeface="Arial" panose="020B0604020202020204" pitchFamily="34" charset="0"/>
            </a:rPr>
            <a:t>Bancalari</a:t>
          </a:r>
          <a:r>
            <a:rPr lang="en-GB" sz="1400" b="0" i="0" u="none" strike="noStrike" dirty="0">
              <a:effectLst/>
              <a:latin typeface="Arial" panose="020B0604020202020204" pitchFamily="34" charset="0"/>
            </a:rPr>
            <a:t>, </a:t>
          </a:r>
          <a:r>
            <a:rPr lang="en-GB" sz="1400" b="0" i="1" u="none" strike="noStrike" dirty="0">
              <a:effectLst/>
              <a:latin typeface="Arial" panose="020B0604020202020204" pitchFamily="34" charset="0"/>
            </a:rPr>
            <a:t>et al, </a:t>
          </a:r>
          <a:r>
            <a:rPr lang="en-GB" sz="1400" b="0" i="0" u="none" strike="noStrike" dirty="0">
              <a:effectLst/>
              <a:latin typeface="Arial" panose="020B0604020202020204" pitchFamily="34" charset="0"/>
            </a:rPr>
            <a:t>2024). </a:t>
          </a:r>
          <a:endParaRPr lang="en-US" sz="1400" dirty="0"/>
        </a:p>
      </dgm:t>
    </dgm:pt>
    <dgm:pt modelId="{599B1674-CACE-47CA-A371-A1021942AB75}" type="parTrans" cxnId="{FB3596DC-679D-4D64-A50C-EDBA70434873}">
      <dgm:prSet/>
      <dgm:spPr/>
      <dgm:t>
        <a:bodyPr/>
        <a:lstStyle/>
        <a:p>
          <a:endParaRPr lang="en-US"/>
        </a:p>
      </dgm:t>
    </dgm:pt>
    <dgm:pt modelId="{8B5AB9A4-0D79-418D-9823-285C5335D794}" type="sibTrans" cxnId="{FB3596DC-679D-4D64-A50C-EDBA70434873}">
      <dgm:prSet/>
      <dgm:spPr/>
      <dgm:t>
        <a:bodyPr/>
        <a:lstStyle/>
        <a:p>
          <a:endParaRPr lang="en-US"/>
        </a:p>
      </dgm:t>
    </dgm:pt>
    <dgm:pt modelId="{9B806CC4-F3D7-4DCF-8978-021758930E0E}">
      <dgm:prSet custT="1"/>
      <dgm:spPr/>
      <dgm:t>
        <a:bodyPr/>
        <a:lstStyle/>
        <a:p>
          <a:r>
            <a:rPr lang="en-US" sz="1400" dirty="0"/>
            <a:t>Describe, question, or </a:t>
          </a:r>
          <a:r>
            <a:rPr lang="en-US" sz="1400" dirty="0" err="1"/>
            <a:t>criticise</a:t>
          </a:r>
          <a:r>
            <a:rPr lang="en-US" sz="1400" dirty="0"/>
            <a:t> presumptions on independence, reliance, and healthy aging.</a:t>
          </a:r>
        </a:p>
      </dgm:t>
    </dgm:pt>
    <dgm:pt modelId="{93F4C2DF-F89B-45B5-80F1-77EA34DA3416}" type="parTrans" cxnId="{83D14717-DBBB-4846-B4B4-477734B33BD6}">
      <dgm:prSet/>
      <dgm:spPr/>
      <dgm:t>
        <a:bodyPr/>
        <a:lstStyle/>
        <a:p>
          <a:endParaRPr lang="en-US"/>
        </a:p>
      </dgm:t>
    </dgm:pt>
    <dgm:pt modelId="{8BC2EA79-4478-4B9E-9D48-912E45894D0A}" type="sibTrans" cxnId="{83D14717-DBBB-4846-B4B4-477734B33BD6}">
      <dgm:prSet/>
      <dgm:spPr/>
      <dgm:t>
        <a:bodyPr/>
        <a:lstStyle/>
        <a:p>
          <a:endParaRPr lang="en-US"/>
        </a:p>
      </dgm:t>
    </dgm:pt>
    <dgm:pt modelId="{38B62E4D-6F77-CD4C-A23E-E586154E37A6}" type="pres">
      <dgm:prSet presAssocID="{37EEC030-3484-4CBE-9F15-AE5EFABA5A9A}" presName="Name0" presStyleCnt="0">
        <dgm:presLayoutVars>
          <dgm:dir/>
          <dgm:resizeHandles val="exact"/>
        </dgm:presLayoutVars>
      </dgm:prSet>
      <dgm:spPr/>
    </dgm:pt>
    <dgm:pt modelId="{5CF98031-D942-1049-932A-FA161439C177}" type="pres">
      <dgm:prSet presAssocID="{F32076B9-BF01-4020-A1BF-1833D21F4E21}" presName="node" presStyleLbl="node1" presStyleIdx="0" presStyleCnt="7" custScaleX="173597" custScaleY="128232">
        <dgm:presLayoutVars>
          <dgm:bulletEnabled val="1"/>
        </dgm:presLayoutVars>
      </dgm:prSet>
      <dgm:spPr/>
    </dgm:pt>
    <dgm:pt modelId="{96F1F0D5-7B45-DB4D-A0FD-6F7223A6B1B6}" type="pres">
      <dgm:prSet presAssocID="{8C9E4108-63BD-474C-ABC0-CB1D3B80A486}" presName="sibTrans" presStyleLbl="sibTrans1D1" presStyleIdx="0" presStyleCnt="6"/>
      <dgm:spPr/>
    </dgm:pt>
    <dgm:pt modelId="{D38E9742-21A3-2E48-BE6D-A48DB3C0D11C}" type="pres">
      <dgm:prSet presAssocID="{8C9E4108-63BD-474C-ABC0-CB1D3B80A486}" presName="connectorText" presStyleLbl="sibTrans1D1" presStyleIdx="0" presStyleCnt="6"/>
      <dgm:spPr/>
    </dgm:pt>
    <dgm:pt modelId="{773D0845-E499-E140-A772-85C1C80784BB}" type="pres">
      <dgm:prSet presAssocID="{83BF3063-30CB-48FE-BF10-3CC33C7E6028}" presName="node" presStyleLbl="node1" presStyleIdx="1" presStyleCnt="7" custScaleX="165158" custScaleY="129683">
        <dgm:presLayoutVars>
          <dgm:bulletEnabled val="1"/>
        </dgm:presLayoutVars>
      </dgm:prSet>
      <dgm:spPr/>
    </dgm:pt>
    <dgm:pt modelId="{6328475A-9BDC-7A47-899C-EA422938EDB9}" type="pres">
      <dgm:prSet presAssocID="{C4B6B4AB-7CA9-44E4-9A5A-3CF41DC6B673}" presName="sibTrans" presStyleLbl="sibTrans1D1" presStyleIdx="1" presStyleCnt="6"/>
      <dgm:spPr/>
    </dgm:pt>
    <dgm:pt modelId="{1D0E38E2-342E-5543-8F08-8F371DEFF32E}" type="pres">
      <dgm:prSet presAssocID="{C4B6B4AB-7CA9-44E4-9A5A-3CF41DC6B673}" presName="connectorText" presStyleLbl="sibTrans1D1" presStyleIdx="1" presStyleCnt="6"/>
      <dgm:spPr/>
    </dgm:pt>
    <dgm:pt modelId="{901CB7DF-758E-0F4C-BB04-3D5DB5D455D0}" type="pres">
      <dgm:prSet presAssocID="{76320710-4604-450C-966C-25179BAD116A}" presName="node" presStyleLbl="node1" presStyleIdx="2" presStyleCnt="7" custScaleX="111137" custScaleY="127248">
        <dgm:presLayoutVars>
          <dgm:bulletEnabled val="1"/>
        </dgm:presLayoutVars>
      </dgm:prSet>
      <dgm:spPr/>
    </dgm:pt>
    <dgm:pt modelId="{5E23E46D-4EC5-3A4A-B73A-2D43F2245AEF}" type="pres">
      <dgm:prSet presAssocID="{055E3783-EF39-4FD9-AF83-BFF185144081}" presName="sibTrans" presStyleLbl="sibTrans1D1" presStyleIdx="2" presStyleCnt="6"/>
      <dgm:spPr/>
    </dgm:pt>
    <dgm:pt modelId="{F5BE52A5-FFBE-834C-8637-C5BD0850E63D}" type="pres">
      <dgm:prSet presAssocID="{055E3783-EF39-4FD9-AF83-BFF185144081}" presName="connectorText" presStyleLbl="sibTrans1D1" presStyleIdx="2" presStyleCnt="6"/>
      <dgm:spPr/>
    </dgm:pt>
    <dgm:pt modelId="{5D416E29-B16E-274C-9E63-CAC23656AC41}" type="pres">
      <dgm:prSet presAssocID="{CA092C4D-A137-47BD-BCEC-7C642100068E}" presName="node" presStyleLbl="node1" presStyleIdx="3" presStyleCnt="7">
        <dgm:presLayoutVars>
          <dgm:bulletEnabled val="1"/>
        </dgm:presLayoutVars>
      </dgm:prSet>
      <dgm:spPr/>
    </dgm:pt>
    <dgm:pt modelId="{C22CC3E4-35C7-2D44-8F8E-B5377B2FACF3}" type="pres">
      <dgm:prSet presAssocID="{7D0C66F7-1688-4A43-A7F1-53CF41C91C41}" presName="sibTrans" presStyleLbl="sibTrans1D1" presStyleIdx="3" presStyleCnt="6"/>
      <dgm:spPr/>
    </dgm:pt>
    <dgm:pt modelId="{8C569D1F-A575-6A43-90B4-6CF9E2219980}" type="pres">
      <dgm:prSet presAssocID="{7D0C66F7-1688-4A43-A7F1-53CF41C91C41}" presName="connectorText" presStyleLbl="sibTrans1D1" presStyleIdx="3" presStyleCnt="6"/>
      <dgm:spPr/>
    </dgm:pt>
    <dgm:pt modelId="{743A3986-1655-DE4F-89E7-8F0F476E25B9}" type="pres">
      <dgm:prSet presAssocID="{C8862C06-0F23-42DC-8310-D476ECDCFEF8}" presName="node" presStyleLbl="node1" presStyleIdx="4" presStyleCnt="7">
        <dgm:presLayoutVars>
          <dgm:bulletEnabled val="1"/>
        </dgm:presLayoutVars>
      </dgm:prSet>
      <dgm:spPr/>
    </dgm:pt>
    <dgm:pt modelId="{A759D25D-66A3-5946-914A-536FB237081D}" type="pres">
      <dgm:prSet presAssocID="{5187C216-66C9-4D09-8659-46CFE612F741}" presName="sibTrans" presStyleLbl="sibTrans1D1" presStyleIdx="4" presStyleCnt="6"/>
      <dgm:spPr/>
    </dgm:pt>
    <dgm:pt modelId="{97F62558-3E65-E346-96A3-06BBC6788454}" type="pres">
      <dgm:prSet presAssocID="{5187C216-66C9-4D09-8659-46CFE612F741}" presName="connectorText" presStyleLbl="sibTrans1D1" presStyleIdx="4" presStyleCnt="6"/>
      <dgm:spPr/>
    </dgm:pt>
    <dgm:pt modelId="{002C5570-2B4D-2F4A-9187-DA1C883738F2}" type="pres">
      <dgm:prSet presAssocID="{76A9D267-077B-451E-B73F-16F2297428F1}" presName="node" presStyleLbl="node1" presStyleIdx="5" presStyleCnt="7" custScaleX="142522">
        <dgm:presLayoutVars>
          <dgm:bulletEnabled val="1"/>
        </dgm:presLayoutVars>
      </dgm:prSet>
      <dgm:spPr/>
    </dgm:pt>
    <dgm:pt modelId="{1195B736-573E-4A44-AF33-35D8380552C4}" type="pres">
      <dgm:prSet presAssocID="{8B5AB9A4-0D79-418D-9823-285C5335D794}" presName="sibTrans" presStyleLbl="sibTrans1D1" presStyleIdx="5" presStyleCnt="6"/>
      <dgm:spPr/>
    </dgm:pt>
    <dgm:pt modelId="{0727B32E-97D2-1C45-AF9E-03C7F107931D}" type="pres">
      <dgm:prSet presAssocID="{8B5AB9A4-0D79-418D-9823-285C5335D794}" presName="connectorText" presStyleLbl="sibTrans1D1" presStyleIdx="5" presStyleCnt="6"/>
      <dgm:spPr/>
    </dgm:pt>
    <dgm:pt modelId="{CEA57F9E-4716-B14E-B1F8-ACA15D3CEC22}" type="pres">
      <dgm:prSet presAssocID="{9B806CC4-F3D7-4DCF-8978-021758930E0E}" presName="node" presStyleLbl="node1" presStyleIdx="6" presStyleCnt="7" custScaleX="159953">
        <dgm:presLayoutVars>
          <dgm:bulletEnabled val="1"/>
        </dgm:presLayoutVars>
      </dgm:prSet>
      <dgm:spPr/>
    </dgm:pt>
  </dgm:ptLst>
  <dgm:cxnLst>
    <dgm:cxn modelId="{3844780D-E803-294A-A247-C8CE515C5956}" type="presOf" srcId="{8C9E4108-63BD-474C-ABC0-CB1D3B80A486}" destId="{D38E9742-21A3-2E48-BE6D-A48DB3C0D11C}" srcOrd="1" destOrd="0" presId="urn:microsoft.com/office/officeart/2016/7/layout/RepeatingBendingProcessNew"/>
    <dgm:cxn modelId="{C17AC30F-D230-4364-B881-112F7B805E7F}" srcId="{37EEC030-3484-4CBE-9F15-AE5EFABA5A9A}" destId="{76320710-4604-450C-966C-25179BAD116A}" srcOrd="2" destOrd="0" parTransId="{C92FFCF8-3BE1-4B56-9366-0532760E4E14}" sibTransId="{055E3783-EF39-4FD9-AF83-BFF185144081}"/>
    <dgm:cxn modelId="{C32FCC0F-96B8-4A9E-9E3E-83326762A1D6}" srcId="{37EEC030-3484-4CBE-9F15-AE5EFABA5A9A}" destId="{CA092C4D-A137-47BD-BCEC-7C642100068E}" srcOrd="3" destOrd="0" parTransId="{A889731B-4FD3-4E92-82EE-13B63D94C3A3}" sibTransId="{7D0C66F7-1688-4A43-A7F1-53CF41C91C41}"/>
    <dgm:cxn modelId="{5518D115-08D6-FF4A-ACAA-355282B5C87B}" type="presOf" srcId="{9B806CC4-F3D7-4DCF-8978-021758930E0E}" destId="{CEA57F9E-4716-B14E-B1F8-ACA15D3CEC22}" srcOrd="0" destOrd="0" presId="urn:microsoft.com/office/officeart/2016/7/layout/RepeatingBendingProcessNew"/>
    <dgm:cxn modelId="{83D14717-DBBB-4846-B4B4-477734B33BD6}" srcId="{37EEC030-3484-4CBE-9F15-AE5EFABA5A9A}" destId="{9B806CC4-F3D7-4DCF-8978-021758930E0E}" srcOrd="6" destOrd="0" parTransId="{93F4C2DF-F89B-45B5-80F1-77EA34DA3416}" sibTransId="{8BC2EA79-4478-4B9E-9D48-912E45894D0A}"/>
    <dgm:cxn modelId="{926F8B17-21BA-4748-BF67-F71B7BF13378}" type="presOf" srcId="{F32076B9-BF01-4020-A1BF-1833D21F4E21}" destId="{5CF98031-D942-1049-932A-FA161439C177}" srcOrd="0" destOrd="0" presId="urn:microsoft.com/office/officeart/2016/7/layout/RepeatingBendingProcessNew"/>
    <dgm:cxn modelId="{F37AB92B-8784-CF44-B371-880F34F75F60}" type="presOf" srcId="{37EEC030-3484-4CBE-9F15-AE5EFABA5A9A}" destId="{38B62E4D-6F77-CD4C-A23E-E586154E37A6}" srcOrd="0" destOrd="0" presId="urn:microsoft.com/office/officeart/2016/7/layout/RepeatingBendingProcessNew"/>
    <dgm:cxn modelId="{29CAC837-E257-E347-A21A-23ECBD4DE557}" type="presOf" srcId="{76A9D267-077B-451E-B73F-16F2297428F1}" destId="{002C5570-2B4D-2F4A-9187-DA1C883738F2}" srcOrd="0" destOrd="0" presId="urn:microsoft.com/office/officeart/2016/7/layout/RepeatingBendingProcessNew"/>
    <dgm:cxn modelId="{EF4A4338-4D20-A84E-A002-A2992A74FA66}" type="presOf" srcId="{C4B6B4AB-7CA9-44E4-9A5A-3CF41DC6B673}" destId="{1D0E38E2-342E-5543-8F08-8F371DEFF32E}" srcOrd="1" destOrd="0" presId="urn:microsoft.com/office/officeart/2016/7/layout/RepeatingBendingProcessNew"/>
    <dgm:cxn modelId="{E6469D44-1D02-455F-924D-1E19CA2D8252}" srcId="{37EEC030-3484-4CBE-9F15-AE5EFABA5A9A}" destId="{F32076B9-BF01-4020-A1BF-1833D21F4E21}" srcOrd="0" destOrd="0" parTransId="{5DBEF812-8E6C-47F4-A523-909968F4462C}" sibTransId="{8C9E4108-63BD-474C-ABC0-CB1D3B80A486}"/>
    <dgm:cxn modelId="{54FCD145-94F7-BC4C-AA2B-FC44B45C3031}" type="presOf" srcId="{7D0C66F7-1688-4A43-A7F1-53CF41C91C41}" destId="{C22CC3E4-35C7-2D44-8F8E-B5377B2FACF3}" srcOrd="0" destOrd="0" presId="urn:microsoft.com/office/officeart/2016/7/layout/RepeatingBendingProcessNew"/>
    <dgm:cxn modelId="{EAF53749-6EB5-0242-896B-603A22ED43D0}" type="presOf" srcId="{055E3783-EF39-4FD9-AF83-BFF185144081}" destId="{F5BE52A5-FFBE-834C-8637-C5BD0850E63D}" srcOrd="1" destOrd="0" presId="urn:microsoft.com/office/officeart/2016/7/layout/RepeatingBendingProcessNew"/>
    <dgm:cxn modelId="{246C8F4C-6776-2C4F-BF2D-CC971401D67C}" type="presOf" srcId="{5187C216-66C9-4D09-8659-46CFE612F741}" destId="{A759D25D-66A3-5946-914A-536FB237081D}" srcOrd="0" destOrd="0" presId="urn:microsoft.com/office/officeart/2016/7/layout/RepeatingBendingProcessNew"/>
    <dgm:cxn modelId="{DDB8AD4E-5440-C544-B218-15F841FBC98E}" type="presOf" srcId="{7D0C66F7-1688-4A43-A7F1-53CF41C91C41}" destId="{8C569D1F-A575-6A43-90B4-6CF9E2219980}" srcOrd="1" destOrd="0" presId="urn:microsoft.com/office/officeart/2016/7/layout/RepeatingBendingProcessNew"/>
    <dgm:cxn modelId="{C7E8DC98-D933-4D41-9810-FCF509D395AA}" type="presOf" srcId="{8B5AB9A4-0D79-418D-9823-285C5335D794}" destId="{1195B736-573E-4A44-AF33-35D8380552C4}" srcOrd="0" destOrd="0" presId="urn:microsoft.com/office/officeart/2016/7/layout/RepeatingBendingProcessNew"/>
    <dgm:cxn modelId="{4E16EA98-B739-1E4E-B5F4-5C09A9D7334F}" type="presOf" srcId="{76320710-4604-450C-966C-25179BAD116A}" destId="{901CB7DF-758E-0F4C-BB04-3D5DB5D455D0}" srcOrd="0" destOrd="0" presId="urn:microsoft.com/office/officeart/2016/7/layout/RepeatingBendingProcessNew"/>
    <dgm:cxn modelId="{66986399-D20E-644D-B65D-3C74BE6BFA62}" type="presOf" srcId="{C8862C06-0F23-42DC-8310-D476ECDCFEF8}" destId="{743A3986-1655-DE4F-89E7-8F0F476E25B9}" srcOrd="0" destOrd="0" presId="urn:microsoft.com/office/officeart/2016/7/layout/RepeatingBendingProcessNew"/>
    <dgm:cxn modelId="{CFF2E2B2-C4A2-3546-811B-7AAA41A5F7D0}" type="presOf" srcId="{8C9E4108-63BD-474C-ABC0-CB1D3B80A486}" destId="{96F1F0D5-7B45-DB4D-A0FD-6F7223A6B1B6}" srcOrd="0" destOrd="0" presId="urn:microsoft.com/office/officeart/2016/7/layout/RepeatingBendingProcessNew"/>
    <dgm:cxn modelId="{D392BEB7-2F0F-8F4D-B061-89B09D3DE4F7}" type="presOf" srcId="{83BF3063-30CB-48FE-BF10-3CC33C7E6028}" destId="{773D0845-E499-E140-A772-85C1C80784BB}" srcOrd="0" destOrd="0" presId="urn:microsoft.com/office/officeart/2016/7/layout/RepeatingBendingProcessNew"/>
    <dgm:cxn modelId="{062280BA-A627-FE44-9C2C-E8221FBC2C27}" type="presOf" srcId="{8B5AB9A4-0D79-418D-9823-285C5335D794}" destId="{0727B32E-97D2-1C45-AF9E-03C7F107931D}" srcOrd="1" destOrd="0" presId="urn:microsoft.com/office/officeart/2016/7/layout/RepeatingBendingProcessNew"/>
    <dgm:cxn modelId="{7BF6B2DB-E93F-3646-9ECA-E4DEF91C62B6}" type="presOf" srcId="{CA092C4D-A137-47BD-BCEC-7C642100068E}" destId="{5D416E29-B16E-274C-9E63-CAC23656AC41}" srcOrd="0" destOrd="0" presId="urn:microsoft.com/office/officeart/2016/7/layout/RepeatingBendingProcessNew"/>
    <dgm:cxn modelId="{FB3596DC-679D-4D64-A50C-EDBA70434873}" srcId="{37EEC030-3484-4CBE-9F15-AE5EFABA5A9A}" destId="{76A9D267-077B-451E-B73F-16F2297428F1}" srcOrd="5" destOrd="0" parTransId="{599B1674-CACE-47CA-A371-A1021942AB75}" sibTransId="{8B5AB9A4-0D79-418D-9823-285C5335D794}"/>
    <dgm:cxn modelId="{413702EF-59BB-4650-B956-3B44AD52D24F}" srcId="{37EEC030-3484-4CBE-9F15-AE5EFABA5A9A}" destId="{83BF3063-30CB-48FE-BF10-3CC33C7E6028}" srcOrd="1" destOrd="0" parTransId="{97F67229-3ADA-4A7B-A24E-81714981C208}" sibTransId="{C4B6B4AB-7CA9-44E4-9A5A-3CF41DC6B673}"/>
    <dgm:cxn modelId="{459DD7F2-A03B-BC4E-A9F9-9B5638CC6FB7}" type="presOf" srcId="{055E3783-EF39-4FD9-AF83-BFF185144081}" destId="{5E23E46D-4EC5-3A4A-B73A-2D43F2245AEF}" srcOrd="0" destOrd="0" presId="urn:microsoft.com/office/officeart/2016/7/layout/RepeatingBendingProcessNew"/>
    <dgm:cxn modelId="{BF8264F7-1EFB-EC4D-8A37-57DC39091669}" type="presOf" srcId="{5187C216-66C9-4D09-8659-46CFE612F741}" destId="{97F62558-3E65-E346-96A3-06BBC6788454}" srcOrd="1" destOrd="0" presId="urn:microsoft.com/office/officeart/2016/7/layout/RepeatingBendingProcessNew"/>
    <dgm:cxn modelId="{B72990F9-BBF5-9B49-8908-6FDF2907549D}" type="presOf" srcId="{C4B6B4AB-7CA9-44E4-9A5A-3CF41DC6B673}" destId="{6328475A-9BDC-7A47-899C-EA422938EDB9}" srcOrd="0" destOrd="0" presId="urn:microsoft.com/office/officeart/2016/7/layout/RepeatingBendingProcessNew"/>
    <dgm:cxn modelId="{92D432FB-420F-4954-B40E-E7ADF1A00CA9}" srcId="{37EEC030-3484-4CBE-9F15-AE5EFABA5A9A}" destId="{C8862C06-0F23-42DC-8310-D476ECDCFEF8}" srcOrd="4" destOrd="0" parTransId="{EAA27F0E-D64D-4A2F-AAF6-0C6EB58D0F3D}" sibTransId="{5187C216-66C9-4D09-8659-46CFE612F741}"/>
    <dgm:cxn modelId="{AB66C245-8FB3-9149-A8D4-87FC82200707}" type="presParOf" srcId="{38B62E4D-6F77-CD4C-A23E-E586154E37A6}" destId="{5CF98031-D942-1049-932A-FA161439C177}" srcOrd="0" destOrd="0" presId="urn:microsoft.com/office/officeart/2016/7/layout/RepeatingBendingProcessNew"/>
    <dgm:cxn modelId="{C0A0E65C-88AA-EE41-B48F-6BBCC4D0FDF6}" type="presParOf" srcId="{38B62E4D-6F77-CD4C-A23E-E586154E37A6}" destId="{96F1F0D5-7B45-DB4D-A0FD-6F7223A6B1B6}" srcOrd="1" destOrd="0" presId="urn:microsoft.com/office/officeart/2016/7/layout/RepeatingBendingProcessNew"/>
    <dgm:cxn modelId="{10C95562-5AC0-E044-B81A-57A0F130FACA}" type="presParOf" srcId="{96F1F0D5-7B45-DB4D-A0FD-6F7223A6B1B6}" destId="{D38E9742-21A3-2E48-BE6D-A48DB3C0D11C}" srcOrd="0" destOrd="0" presId="urn:microsoft.com/office/officeart/2016/7/layout/RepeatingBendingProcessNew"/>
    <dgm:cxn modelId="{90C4952D-54AC-EF4D-9BC5-F5BD51824F45}" type="presParOf" srcId="{38B62E4D-6F77-CD4C-A23E-E586154E37A6}" destId="{773D0845-E499-E140-A772-85C1C80784BB}" srcOrd="2" destOrd="0" presId="urn:microsoft.com/office/officeart/2016/7/layout/RepeatingBendingProcessNew"/>
    <dgm:cxn modelId="{BDE89BB2-D04C-FA41-AE2C-5102DFB1B542}" type="presParOf" srcId="{38B62E4D-6F77-CD4C-A23E-E586154E37A6}" destId="{6328475A-9BDC-7A47-899C-EA422938EDB9}" srcOrd="3" destOrd="0" presId="urn:microsoft.com/office/officeart/2016/7/layout/RepeatingBendingProcessNew"/>
    <dgm:cxn modelId="{A20473B9-35B3-514E-AD3F-1CDE19DABAE5}" type="presParOf" srcId="{6328475A-9BDC-7A47-899C-EA422938EDB9}" destId="{1D0E38E2-342E-5543-8F08-8F371DEFF32E}" srcOrd="0" destOrd="0" presId="urn:microsoft.com/office/officeart/2016/7/layout/RepeatingBendingProcessNew"/>
    <dgm:cxn modelId="{70F5A32F-741F-2241-A97E-24CAD5080D72}" type="presParOf" srcId="{38B62E4D-6F77-CD4C-A23E-E586154E37A6}" destId="{901CB7DF-758E-0F4C-BB04-3D5DB5D455D0}" srcOrd="4" destOrd="0" presId="urn:microsoft.com/office/officeart/2016/7/layout/RepeatingBendingProcessNew"/>
    <dgm:cxn modelId="{65383EB9-539B-BD46-8B2F-64CD89DAAC39}" type="presParOf" srcId="{38B62E4D-6F77-CD4C-A23E-E586154E37A6}" destId="{5E23E46D-4EC5-3A4A-B73A-2D43F2245AEF}" srcOrd="5" destOrd="0" presId="urn:microsoft.com/office/officeart/2016/7/layout/RepeatingBendingProcessNew"/>
    <dgm:cxn modelId="{566B437B-CB90-314F-92F3-3F764ABA2387}" type="presParOf" srcId="{5E23E46D-4EC5-3A4A-B73A-2D43F2245AEF}" destId="{F5BE52A5-FFBE-834C-8637-C5BD0850E63D}" srcOrd="0" destOrd="0" presId="urn:microsoft.com/office/officeart/2016/7/layout/RepeatingBendingProcessNew"/>
    <dgm:cxn modelId="{B9242B62-3B4D-9E46-BA6B-2572518E005C}" type="presParOf" srcId="{38B62E4D-6F77-CD4C-A23E-E586154E37A6}" destId="{5D416E29-B16E-274C-9E63-CAC23656AC41}" srcOrd="6" destOrd="0" presId="urn:microsoft.com/office/officeart/2016/7/layout/RepeatingBendingProcessNew"/>
    <dgm:cxn modelId="{CFCC88D3-214B-C043-8A09-D98AD9F37EFA}" type="presParOf" srcId="{38B62E4D-6F77-CD4C-A23E-E586154E37A6}" destId="{C22CC3E4-35C7-2D44-8F8E-B5377B2FACF3}" srcOrd="7" destOrd="0" presId="urn:microsoft.com/office/officeart/2016/7/layout/RepeatingBendingProcessNew"/>
    <dgm:cxn modelId="{D4F0E9B6-FB7F-2E4A-A6F7-3D827943BF31}" type="presParOf" srcId="{C22CC3E4-35C7-2D44-8F8E-B5377B2FACF3}" destId="{8C569D1F-A575-6A43-90B4-6CF9E2219980}" srcOrd="0" destOrd="0" presId="urn:microsoft.com/office/officeart/2016/7/layout/RepeatingBendingProcessNew"/>
    <dgm:cxn modelId="{B63736B8-50AF-5147-85A5-90553D9187A3}" type="presParOf" srcId="{38B62E4D-6F77-CD4C-A23E-E586154E37A6}" destId="{743A3986-1655-DE4F-89E7-8F0F476E25B9}" srcOrd="8" destOrd="0" presId="urn:microsoft.com/office/officeart/2016/7/layout/RepeatingBendingProcessNew"/>
    <dgm:cxn modelId="{F6F9B027-B07F-E445-90D6-C0C1E82187A9}" type="presParOf" srcId="{38B62E4D-6F77-CD4C-A23E-E586154E37A6}" destId="{A759D25D-66A3-5946-914A-536FB237081D}" srcOrd="9" destOrd="0" presId="urn:microsoft.com/office/officeart/2016/7/layout/RepeatingBendingProcessNew"/>
    <dgm:cxn modelId="{BABEE83E-9BF2-D34A-A1BF-3212232F1078}" type="presParOf" srcId="{A759D25D-66A3-5946-914A-536FB237081D}" destId="{97F62558-3E65-E346-96A3-06BBC6788454}" srcOrd="0" destOrd="0" presId="urn:microsoft.com/office/officeart/2016/7/layout/RepeatingBendingProcessNew"/>
    <dgm:cxn modelId="{5728E64F-7129-D04D-85ED-51EEDB6FEA20}" type="presParOf" srcId="{38B62E4D-6F77-CD4C-A23E-E586154E37A6}" destId="{002C5570-2B4D-2F4A-9187-DA1C883738F2}" srcOrd="10" destOrd="0" presId="urn:microsoft.com/office/officeart/2016/7/layout/RepeatingBendingProcessNew"/>
    <dgm:cxn modelId="{8D87A5DE-154F-EB41-B492-DFD04E37E8EB}" type="presParOf" srcId="{38B62E4D-6F77-CD4C-A23E-E586154E37A6}" destId="{1195B736-573E-4A44-AF33-35D8380552C4}" srcOrd="11" destOrd="0" presId="urn:microsoft.com/office/officeart/2016/7/layout/RepeatingBendingProcessNew"/>
    <dgm:cxn modelId="{78369CF2-603F-2042-B648-C10DF945F12B}" type="presParOf" srcId="{1195B736-573E-4A44-AF33-35D8380552C4}" destId="{0727B32E-97D2-1C45-AF9E-03C7F107931D}" srcOrd="0" destOrd="0" presId="urn:microsoft.com/office/officeart/2016/7/layout/RepeatingBendingProcessNew"/>
    <dgm:cxn modelId="{A4B8C00A-B227-C645-801D-01B8EA3E4F61}" type="presParOf" srcId="{38B62E4D-6F77-CD4C-A23E-E586154E37A6}" destId="{CEA57F9E-4716-B14E-B1F8-ACA15D3CEC22}"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B92045-0DF3-47C1-9B95-9311D1F06F7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2181C4D-BECA-47D0-9A1D-009C87F83F27}">
      <dgm:prSet custT="1"/>
      <dgm:spPr/>
      <dgm:t>
        <a:bodyPr/>
        <a:lstStyle/>
        <a:p>
          <a:r>
            <a:rPr lang="en-US" sz="1200" dirty="0"/>
            <a:t>The Care Act of (2014) encourages prevention, person-centered care, and well-being. It focuses on independence, however, is constrained by funding demands from local authorities. For instance, a personal budget and care assessment can be given to an elderly person who has mobility problems so they can stay in their own home. Funding constraints, however, may cause support to be delayed (Care Act, 2014).</a:t>
          </a:r>
        </a:p>
      </dgm:t>
    </dgm:pt>
    <dgm:pt modelId="{F484BF0D-62A5-4327-8696-1132892C3C04}" type="parTrans" cxnId="{CBA4E1F4-9D0D-478E-A72D-19E1E05E838F}">
      <dgm:prSet/>
      <dgm:spPr/>
      <dgm:t>
        <a:bodyPr/>
        <a:lstStyle/>
        <a:p>
          <a:endParaRPr lang="en-US"/>
        </a:p>
      </dgm:t>
    </dgm:pt>
    <dgm:pt modelId="{62E5E5EF-2F8F-4959-BCC5-025228A28A1A}" type="sibTrans" cxnId="{CBA4E1F4-9D0D-478E-A72D-19E1E05E838F}">
      <dgm:prSet/>
      <dgm:spPr/>
      <dgm:t>
        <a:bodyPr/>
        <a:lstStyle/>
        <a:p>
          <a:endParaRPr lang="en-US"/>
        </a:p>
      </dgm:t>
    </dgm:pt>
    <dgm:pt modelId="{910E0EA8-3F3F-4DBA-91EF-EB0A3A281C54}">
      <dgm:prSet custT="1"/>
      <dgm:spPr/>
      <dgm:t>
        <a:bodyPr/>
        <a:lstStyle/>
        <a:p>
          <a:r>
            <a:rPr lang="en-US" sz="1200" dirty="0"/>
            <a:t>The Equality Act of (2010) shields senior citizens from age discrimination and encourages fair access, even though systemic ageism may still exist. For instance, although </a:t>
          </a:r>
          <a:r>
            <a:rPr lang="en-US" sz="1200" dirty="0" err="1"/>
            <a:t>computerised</a:t>
          </a:r>
          <a:r>
            <a:rPr lang="en-US" sz="1200" dirty="0"/>
            <a:t> appointment systems may inadvertently disfavor some older persons, agencies cannot deny some treatments based only on age (Equality Act 2010).</a:t>
          </a:r>
        </a:p>
      </dgm:t>
    </dgm:pt>
    <dgm:pt modelId="{A3046ABA-A2A5-4935-A626-3661D28419EE}" type="parTrans" cxnId="{B72973A4-8B34-4401-9082-B0190ABD0C8A}">
      <dgm:prSet/>
      <dgm:spPr/>
      <dgm:t>
        <a:bodyPr/>
        <a:lstStyle/>
        <a:p>
          <a:endParaRPr lang="en-US"/>
        </a:p>
      </dgm:t>
    </dgm:pt>
    <dgm:pt modelId="{8A8712CE-6E9C-42D6-B6A6-DD38C1FC4889}" type="sibTrans" cxnId="{B72973A4-8B34-4401-9082-B0190ABD0C8A}">
      <dgm:prSet/>
      <dgm:spPr/>
      <dgm:t>
        <a:bodyPr/>
        <a:lstStyle/>
        <a:p>
          <a:endParaRPr lang="en-US"/>
        </a:p>
      </dgm:t>
    </dgm:pt>
    <dgm:pt modelId="{1F55DFEF-516E-499B-B9E5-B86077D13B3A}">
      <dgm:prSet custT="1"/>
      <dgm:spPr/>
      <dgm:t>
        <a:bodyPr/>
        <a:lstStyle/>
        <a:p>
          <a:r>
            <a:rPr lang="en-US" sz="1400" dirty="0"/>
            <a:t>The Human Rights Act of (1998) safeguards autonomy, liberty, and dignity in care environments. This strengthens accountability by framing care as a duty founded on rights.</a:t>
          </a:r>
        </a:p>
      </dgm:t>
    </dgm:pt>
    <dgm:pt modelId="{F5B40ED3-9E9D-48FA-B827-00CD4B19E059}" type="parTrans" cxnId="{DDB39A34-A120-40D5-A067-93BF9D17F33D}">
      <dgm:prSet/>
      <dgm:spPr/>
      <dgm:t>
        <a:bodyPr/>
        <a:lstStyle/>
        <a:p>
          <a:endParaRPr lang="en-US"/>
        </a:p>
      </dgm:t>
    </dgm:pt>
    <dgm:pt modelId="{FCE8071B-6EBD-412B-A221-785A1CC89732}" type="sibTrans" cxnId="{DDB39A34-A120-40D5-A067-93BF9D17F33D}">
      <dgm:prSet/>
      <dgm:spPr/>
      <dgm:t>
        <a:bodyPr/>
        <a:lstStyle/>
        <a:p>
          <a:endParaRPr lang="en-US"/>
        </a:p>
      </dgm:t>
    </dgm:pt>
    <dgm:pt modelId="{6BD52AF2-DF01-48E1-8E6C-27EACF727F10}">
      <dgm:prSet custT="1"/>
      <dgm:spPr/>
      <dgm:t>
        <a:bodyPr/>
        <a:lstStyle/>
        <a:p>
          <a:r>
            <a:rPr lang="en-US" sz="1000" dirty="0"/>
            <a:t>The 2019 NHS Long Term Plan </a:t>
          </a:r>
          <a:r>
            <a:rPr lang="en-US" sz="1000" dirty="0" err="1"/>
            <a:t>prioritises</a:t>
          </a:r>
          <a:r>
            <a:rPr lang="en-US" sz="1000" dirty="0"/>
            <a:t> community support, frailty pathways, and coordinated care. This promotes coordinated services, although delivery is hampered by a lack of staff and resources. Frailty teams, for instance, try to avoid needless hospital stays, but their effectiveness is limited by the shortage of staff. </a:t>
          </a:r>
        </a:p>
      </dgm:t>
    </dgm:pt>
    <dgm:pt modelId="{8B55C7C3-F77E-40C2-A29A-EB0F75FEB7CB}" type="parTrans" cxnId="{EBEE0B1E-AA03-44EA-9AD4-A671E9FAECBC}">
      <dgm:prSet/>
      <dgm:spPr/>
      <dgm:t>
        <a:bodyPr/>
        <a:lstStyle/>
        <a:p>
          <a:endParaRPr lang="en-US"/>
        </a:p>
      </dgm:t>
    </dgm:pt>
    <dgm:pt modelId="{FAC58268-9A3D-484F-8D9D-C42917FDAF30}" type="sibTrans" cxnId="{EBEE0B1E-AA03-44EA-9AD4-A671E9FAECBC}">
      <dgm:prSet/>
      <dgm:spPr/>
      <dgm:t>
        <a:bodyPr/>
        <a:lstStyle/>
        <a:p>
          <a:endParaRPr lang="en-US"/>
        </a:p>
      </dgm:t>
    </dgm:pt>
    <dgm:pt modelId="{CA6BF58B-95D9-4ACF-A27B-35EF6C7A6BFF}">
      <dgm:prSet custT="1"/>
      <dgm:spPr/>
      <dgm:t>
        <a:bodyPr/>
        <a:lstStyle/>
        <a:p>
          <a:r>
            <a:rPr lang="en-US" sz="1100" dirty="0"/>
            <a:t>Lastly The The Mental Capacity Act (MCA) (2005) is intended to safeguard and reestablish power for those who are vulnerable and incapable (</a:t>
          </a:r>
          <a:r>
            <a:rPr lang="en-GB" sz="1100" dirty="0"/>
            <a:t>Social Care Institute for Excellence 2022).</a:t>
          </a:r>
          <a:endParaRPr lang="en-US" sz="1100" dirty="0"/>
        </a:p>
      </dgm:t>
    </dgm:pt>
    <dgm:pt modelId="{E3D46E92-F23E-4B7A-898A-BD4338C57187}" type="parTrans" cxnId="{3C5BFC65-2B42-4416-A9CF-D0221DFB4507}">
      <dgm:prSet/>
      <dgm:spPr/>
      <dgm:t>
        <a:bodyPr/>
        <a:lstStyle/>
        <a:p>
          <a:endParaRPr lang="en-US"/>
        </a:p>
      </dgm:t>
    </dgm:pt>
    <dgm:pt modelId="{DAB85373-32EC-4EF9-8211-84392649E375}" type="sibTrans" cxnId="{3C5BFC65-2B42-4416-A9CF-D0221DFB4507}">
      <dgm:prSet/>
      <dgm:spPr/>
      <dgm:t>
        <a:bodyPr/>
        <a:lstStyle/>
        <a:p>
          <a:endParaRPr lang="en-US"/>
        </a:p>
      </dgm:t>
    </dgm:pt>
    <dgm:pt modelId="{36914677-0EBE-4827-B9F5-C17FB2ED901A}">
      <dgm:prSet custT="1"/>
      <dgm:spPr/>
      <dgm:t>
        <a:bodyPr/>
        <a:lstStyle/>
        <a:p>
          <a:r>
            <a:rPr lang="en-US" sz="1200" dirty="0"/>
            <a:t>These policies encourage empowerment and integrated, rights-based care, however there is a gap in implementation due to systemic and financial limitations.</a:t>
          </a:r>
        </a:p>
      </dgm:t>
    </dgm:pt>
    <dgm:pt modelId="{09A6A352-9BC3-4379-A7F0-3C1E4205E3F0}" type="parTrans" cxnId="{8143C3E5-2A80-4784-99CA-7D4F5C46626E}">
      <dgm:prSet/>
      <dgm:spPr/>
      <dgm:t>
        <a:bodyPr/>
        <a:lstStyle/>
        <a:p>
          <a:endParaRPr lang="en-US"/>
        </a:p>
      </dgm:t>
    </dgm:pt>
    <dgm:pt modelId="{E55E8B4C-78BB-444B-A425-3ED093985168}" type="sibTrans" cxnId="{8143C3E5-2A80-4784-99CA-7D4F5C46626E}">
      <dgm:prSet/>
      <dgm:spPr/>
      <dgm:t>
        <a:bodyPr/>
        <a:lstStyle/>
        <a:p>
          <a:endParaRPr lang="en-US"/>
        </a:p>
      </dgm:t>
    </dgm:pt>
    <dgm:pt modelId="{C55C2C4B-604A-094D-91A2-272CE2C1E563}" type="pres">
      <dgm:prSet presAssocID="{A9B92045-0DF3-47C1-9B95-9311D1F06F72}" presName="diagram" presStyleCnt="0">
        <dgm:presLayoutVars>
          <dgm:dir/>
          <dgm:resizeHandles val="exact"/>
        </dgm:presLayoutVars>
      </dgm:prSet>
      <dgm:spPr/>
    </dgm:pt>
    <dgm:pt modelId="{11AD3870-BCA9-FA40-AA10-3349229BDE68}" type="pres">
      <dgm:prSet presAssocID="{82181C4D-BECA-47D0-9A1D-009C87F83F27}" presName="node" presStyleLbl="node1" presStyleIdx="0" presStyleCnt="6" custScaleX="129812" custScaleY="204754">
        <dgm:presLayoutVars>
          <dgm:bulletEnabled val="1"/>
        </dgm:presLayoutVars>
      </dgm:prSet>
      <dgm:spPr/>
    </dgm:pt>
    <dgm:pt modelId="{E8ED9404-C052-754A-B72F-008557320CC4}" type="pres">
      <dgm:prSet presAssocID="{62E5E5EF-2F8F-4959-BCC5-025228A28A1A}" presName="sibTrans" presStyleCnt="0"/>
      <dgm:spPr/>
    </dgm:pt>
    <dgm:pt modelId="{1F02015A-4448-A14D-82D1-3AC9BB7D26C4}" type="pres">
      <dgm:prSet presAssocID="{910E0EA8-3F3F-4DBA-91EF-EB0A3A281C54}" presName="node" presStyleLbl="node1" presStyleIdx="1" presStyleCnt="6" custScaleY="204059">
        <dgm:presLayoutVars>
          <dgm:bulletEnabled val="1"/>
        </dgm:presLayoutVars>
      </dgm:prSet>
      <dgm:spPr/>
    </dgm:pt>
    <dgm:pt modelId="{5D5902A8-BFAD-0941-B770-AF72B04FB090}" type="pres">
      <dgm:prSet presAssocID="{8A8712CE-6E9C-42D6-B6A6-DD38C1FC4889}" presName="sibTrans" presStyleCnt="0"/>
      <dgm:spPr/>
    </dgm:pt>
    <dgm:pt modelId="{A164DC0D-7F01-9F46-9539-7333DE7ACA5B}" type="pres">
      <dgm:prSet presAssocID="{1F55DFEF-516E-499B-B9E5-B86077D13B3A}" presName="node" presStyleLbl="node1" presStyleIdx="2" presStyleCnt="6" custScaleY="204059">
        <dgm:presLayoutVars>
          <dgm:bulletEnabled val="1"/>
        </dgm:presLayoutVars>
      </dgm:prSet>
      <dgm:spPr/>
    </dgm:pt>
    <dgm:pt modelId="{B20F87C1-C2CA-FB43-AE66-0DA54EEB4889}" type="pres">
      <dgm:prSet presAssocID="{FCE8071B-6EBD-412B-A221-785A1CC89732}" presName="sibTrans" presStyleCnt="0"/>
      <dgm:spPr/>
    </dgm:pt>
    <dgm:pt modelId="{0B47DBF4-6DE8-6F4C-A08C-8AA9FFB0DDC7}" type="pres">
      <dgm:prSet presAssocID="{6BD52AF2-DF01-48E1-8E6C-27EACF727F10}" presName="node" presStyleLbl="node1" presStyleIdx="3" presStyleCnt="6" custScaleY="149070">
        <dgm:presLayoutVars>
          <dgm:bulletEnabled val="1"/>
        </dgm:presLayoutVars>
      </dgm:prSet>
      <dgm:spPr/>
    </dgm:pt>
    <dgm:pt modelId="{57793F0D-7BE0-E940-892A-893B6DFB156C}" type="pres">
      <dgm:prSet presAssocID="{FAC58268-9A3D-484F-8D9D-C42917FDAF30}" presName="sibTrans" presStyleCnt="0"/>
      <dgm:spPr/>
    </dgm:pt>
    <dgm:pt modelId="{BF99635A-5E8E-4F46-88FE-0E07E8CC0138}" type="pres">
      <dgm:prSet presAssocID="{CA6BF58B-95D9-4ACF-A27B-35EF6C7A6BFF}" presName="node" presStyleLbl="node1" presStyleIdx="4" presStyleCnt="6" custScaleY="144484">
        <dgm:presLayoutVars>
          <dgm:bulletEnabled val="1"/>
        </dgm:presLayoutVars>
      </dgm:prSet>
      <dgm:spPr/>
    </dgm:pt>
    <dgm:pt modelId="{D0E025A6-7C9A-1544-8215-C3F2999297B5}" type="pres">
      <dgm:prSet presAssocID="{DAB85373-32EC-4EF9-8211-84392649E375}" presName="sibTrans" presStyleCnt="0"/>
      <dgm:spPr/>
    </dgm:pt>
    <dgm:pt modelId="{FE1EC3F8-84F8-A449-8EDB-BFF425C0721F}" type="pres">
      <dgm:prSet presAssocID="{36914677-0EBE-4827-B9F5-C17FB2ED901A}" presName="node" presStyleLbl="node1" presStyleIdx="5" presStyleCnt="6" custScaleY="145020">
        <dgm:presLayoutVars>
          <dgm:bulletEnabled val="1"/>
        </dgm:presLayoutVars>
      </dgm:prSet>
      <dgm:spPr/>
    </dgm:pt>
  </dgm:ptLst>
  <dgm:cxnLst>
    <dgm:cxn modelId="{2DD29A0E-6A2C-324C-9A0C-8995CBCBE0D9}" type="presOf" srcId="{A9B92045-0DF3-47C1-9B95-9311D1F06F72}" destId="{C55C2C4B-604A-094D-91A2-272CE2C1E563}" srcOrd="0" destOrd="0" presId="urn:microsoft.com/office/officeart/2005/8/layout/default"/>
    <dgm:cxn modelId="{1DB8791B-CE21-4241-A63D-27E8841B5112}" type="presOf" srcId="{CA6BF58B-95D9-4ACF-A27B-35EF6C7A6BFF}" destId="{BF99635A-5E8E-4F46-88FE-0E07E8CC0138}" srcOrd="0" destOrd="0" presId="urn:microsoft.com/office/officeart/2005/8/layout/default"/>
    <dgm:cxn modelId="{EBEE0B1E-AA03-44EA-9AD4-A671E9FAECBC}" srcId="{A9B92045-0DF3-47C1-9B95-9311D1F06F72}" destId="{6BD52AF2-DF01-48E1-8E6C-27EACF727F10}" srcOrd="3" destOrd="0" parTransId="{8B55C7C3-F77E-40C2-A29A-EB0F75FEB7CB}" sibTransId="{FAC58268-9A3D-484F-8D9D-C42917FDAF30}"/>
    <dgm:cxn modelId="{DDB39A34-A120-40D5-A067-93BF9D17F33D}" srcId="{A9B92045-0DF3-47C1-9B95-9311D1F06F72}" destId="{1F55DFEF-516E-499B-B9E5-B86077D13B3A}" srcOrd="2" destOrd="0" parTransId="{F5B40ED3-9E9D-48FA-B827-00CD4B19E059}" sibTransId="{FCE8071B-6EBD-412B-A221-785A1CC89732}"/>
    <dgm:cxn modelId="{FB590F54-4D24-8C4B-A2F5-431570C572E8}" type="presOf" srcId="{82181C4D-BECA-47D0-9A1D-009C87F83F27}" destId="{11AD3870-BCA9-FA40-AA10-3349229BDE68}" srcOrd="0" destOrd="0" presId="urn:microsoft.com/office/officeart/2005/8/layout/default"/>
    <dgm:cxn modelId="{3C5BFC65-2B42-4416-A9CF-D0221DFB4507}" srcId="{A9B92045-0DF3-47C1-9B95-9311D1F06F72}" destId="{CA6BF58B-95D9-4ACF-A27B-35EF6C7A6BFF}" srcOrd="4" destOrd="0" parTransId="{E3D46E92-F23E-4B7A-898A-BD4338C57187}" sibTransId="{DAB85373-32EC-4EF9-8211-84392649E375}"/>
    <dgm:cxn modelId="{6A231279-D9BD-144C-98E2-5C36381AC78F}" type="presOf" srcId="{910E0EA8-3F3F-4DBA-91EF-EB0A3A281C54}" destId="{1F02015A-4448-A14D-82D1-3AC9BB7D26C4}" srcOrd="0" destOrd="0" presId="urn:microsoft.com/office/officeart/2005/8/layout/default"/>
    <dgm:cxn modelId="{B72973A4-8B34-4401-9082-B0190ABD0C8A}" srcId="{A9B92045-0DF3-47C1-9B95-9311D1F06F72}" destId="{910E0EA8-3F3F-4DBA-91EF-EB0A3A281C54}" srcOrd="1" destOrd="0" parTransId="{A3046ABA-A2A5-4935-A626-3661D28419EE}" sibTransId="{8A8712CE-6E9C-42D6-B6A6-DD38C1FC4889}"/>
    <dgm:cxn modelId="{42E236A6-13A6-6A4B-896C-8330C686A9D5}" type="presOf" srcId="{36914677-0EBE-4827-B9F5-C17FB2ED901A}" destId="{FE1EC3F8-84F8-A449-8EDB-BFF425C0721F}" srcOrd="0" destOrd="0" presId="urn:microsoft.com/office/officeart/2005/8/layout/default"/>
    <dgm:cxn modelId="{4012E8E4-7CAF-8B4B-8EF7-C7ADE6B34079}" type="presOf" srcId="{6BD52AF2-DF01-48E1-8E6C-27EACF727F10}" destId="{0B47DBF4-6DE8-6F4C-A08C-8AA9FFB0DDC7}" srcOrd="0" destOrd="0" presId="urn:microsoft.com/office/officeart/2005/8/layout/default"/>
    <dgm:cxn modelId="{8143C3E5-2A80-4784-99CA-7D4F5C46626E}" srcId="{A9B92045-0DF3-47C1-9B95-9311D1F06F72}" destId="{36914677-0EBE-4827-B9F5-C17FB2ED901A}" srcOrd="5" destOrd="0" parTransId="{09A6A352-9BC3-4379-A7F0-3C1E4205E3F0}" sibTransId="{E55E8B4C-78BB-444B-A425-3ED093985168}"/>
    <dgm:cxn modelId="{CBA4E1F4-9D0D-478E-A72D-19E1E05E838F}" srcId="{A9B92045-0DF3-47C1-9B95-9311D1F06F72}" destId="{82181C4D-BECA-47D0-9A1D-009C87F83F27}" srcOrd="0" destOrd="0" parTransId="{F484BF0D-62A5-4327-8696-1132892C3C04}" sibTransId="{62E5E5EF-2F8F-4959-BCC5-025228A28A1A}"/>
    <dgm:cxn modelId="{5F7613FA-C8ED-9F4D-8CB9-15DAF5AFDC22}" type="presOf" srcId="{1F55DFEF-516E-499B-B9E5-B86077D13B3A}" destId="{A164DC0D-7F01-9F46-9539-7333DE7ACA5B}" srcOrd="0" destOrd="0" presId="urn:microsoft.com/office/officeart/2005/8/layout/default"/>
    <dgm:cxn modelId="{09F57F88-D907-1448-8C06-F76656F5A04C}" type="presParOf" srcId="{C55C2C4B-604A-094D-91A2-272CE2C1E563}" destId="{11AD3870-BCA9-FA40-AA10-3349229BDE68}" srcOrd="0" destOrd="0" presId="urn:microsoft.com/office/officeart/2005/8/layout/default"/>
    <dgm:cxn modelId="{F331E345-225E-E64D-B329-5C75A081EBB5}" type="presParOf" srcId="{C55C2C4B-604A-094D-91A2-272CE2C1E563}" destId="{E8ED9404-C052-754A-B72F-008557320CC4}" srcOrd="1" destOrd="0" presId="urn:microsoft.com/office/officeart/2005/8/layout/default"/>
    <dgm:cxn modelId="{7CE90FA3-69B2-514B-88BA-8A161B494F8E}" type="presParOf" srcId="{C55C2C4B-604A-094D-91A2-272CE2C1E563}" destId="{1F02015A-4448-A14D-82D1-3AC9BB7D26C4}" srcOrd="2" destOrd="0" presId="urn:microsoft.com/office/officeart/2005/8/layout/default"/>
    <dgm:cxn modelId="{320ADAD0-599F-774E-9071-0372C05DA0BA}" type="presParOf" srcId="{C55C2C4B-604A-094D-91A2-272CE2C1E563}" destId="{5D5902A8-BFAD-0941-B770-AF72B04FB090}" srcOrd="3" destOrd="0" presId="urn:microsoft.com/office/officeart/2005/8/layout/default"/>
    <dgm:cxn modelId="{F9A4BB9B-2A4B-4C4F-A1A5-4212237CEFB2}" type="presParOf" srcId="{C55C2C4B-604A-094D-91A2-272CE2C1E563}" destId="{A164DC0D-7F01-9F46-9539-7333DE7ACA5B}" srcOrd="4" destOrd="0" presId="urn:microsoft.com/office/officeart/2005/8/layout/default"/>
    <dgm:cxn modelId="{859B02B1-71AF-964B-8F46-75AD576C29B5}" type="presParOf" srcId="{C55C2C4B-604A-094D-91A2-272CE2C1E563}" destId="{B20F87C1-C2CA-FB43-AE66-0DA54EEB4889}" srcOrd="5" destOrd="0" presId="urn:microsoft.com/office/officeart/2005/8/layout/default"/>
    <dgm:cxn modelId="{14B04BBC-9808-F14E-A560-133156154BE2}" type="presParOf" srcId="{C55C2C4B-604A-094D-91A2-272CE2C1E563}" destId="{0B47DBF4-6DE8-6F4C-A08C-8AA9FFB0DDC7}" srcOrd="6" destOrd="0" presId="urn:microsoft.com/office/officeart/2005/8/layout/default"/>
    <dgm:cxn modelId="{D0EA2D35-6D55-864E-A183-48C1700642E5}" type="presParOf" srcId="{C55C2C4B-604A-094D-91A2-272CE2C1E563}" destId="{57793F0D-7BE0-E940-892A-893B6DFB156C}" srcOrd="7" destOrd="0" presId="urn:microsoft.com/office/officeart/2005/8/layout/default"/>
    <dgm:cxn modelId="{049D581D-88AB-444E-953B-C87C5D558B22}" type="presParOf" srcId="{C55C2C4B-604A-094D-91A2-272CE2C1E563}" destId="{BF99635A-5E8E-4F46-88FE-0E07E8CC0138}" srcOrd="8" destOrd="0" presId="urn:microsoft.com/office/officeart/2005/8/layout/default"/>
    <dgm:cxn modelId="{4E0B19D7-C06B-E34B-8EDE-152BBB4C62B3}" type="presParOf" srcId="{C55C2C4B-604A-094D-91A2-272CE2C1E563}" destId="{D0E025A6-7C9A-1544-8215-C3F2999297B5}" srcOrd="9" destOrd="0" presId="urn:microsoft.com/office/officeart/2005/8/layout/default"/>
    <dgm:cxn modelId="{B1B3E939-EC0D-B949-B0A9-8184FB52F8A9}" type="presParOf" srcId="{C55C2C4B-604A-094D-91A2-272CE2C1E563}" destId="{FE1EC3F8-84F8-A449-8EDB-BFF425C0721F}"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842E215-6BC4-4247-82C0-68A77E7D74F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6FD91E4-B0A3-496F-AB09-AC9A24E01080}">
      <dgm:prSet/>
      <dgm:spPr/>
      <dgm:t>
        <a:bodyPr/>
        <a:lstStyle/>
        <a:p>
          <a:r>
            <a:rPr lang="en-US"/>
            <a:t>Overview of Current Services </a:t>
          </a:r>
        </a:p>
      </dgm:t>
    </dgm:pt>
    <dgm:pt modelId="{852D1F84-E4CB-41DD-AC9B-968F93B12AD4}" type="parTrans" cxnId="{3157EA28-D26A-47EE-B2D1-14A72B45BC79}">
      <dgm:prSet/>
      <dgm:spPr/>
      <dgm:t>
        <a:bodyPr/>
        <a:lstStyle/>
        <a:p>
          <a:endParaRPr lang="en-US"/>
        </a:p>
      </dgm:t>
    </dgm:pt>
    <dgm:pt modelId="{E47F4B50-E348-4315-9BEE-CE8F816C04EE}" type="sibTrans" cxnId="{3157EA28-D26A-47EE-B2D1-14A72B45BC79}">
      <dgm:prSet/>
      <dgm:spPr/>
      <dgm:t>
        <a:bodyPr/>
        <a:lstStyle/>
        <a:p>
          <a:endParaRPr lang="en-US"/>
        </a:p>
      </dgm:t>
    </dgm:pt>
    <dgm:pt modelId="{1892BE4F-FD2E-4FD8-BC93-FACB5BF2099F}">
      <dgm:prSet/>
      <dgm:spPr/>
      <dgm:t>
        <a:bodyPr/>
        <a:lstStyle/>
        <a:p>
          <a:r>
            <a:rPr lang="en-US"/>
            <a:t>Home care, residential and nursing homes, day centers, and community nursing support are among the services offered to older adults by the UK adult social care and health system. </a:t>
          </a:r>
        </a:p>
      </dgm:t>
    </dgm:pt>
    <dgm:pt modelId="{C3B7ECE4-6533-4768-B461-D11EBC8C153E}" type="parTrans" cxnId="{9352CDF6-3939-4806-BAC4-F98498303D27}">
      <dgm:prSet/>
      <dgm:spPr/>
      <dgm:t>
        <a:bodyPr/>
        <a:lstStyle/>
        <a:p>
          <a:endParaRPr lang="en-US"/>
        </a:p>
      </dgm:t>
    </dgm:pt>
    <dgm:pt modelId="{9AB8E3C3-BB10-4C6D-9613-3E3ED20B1083}" type="sibTrans" cxnId="{9352CDF6-3939-4806-BAC4-F98498303D27}">
      <dgm:prSet/>
      <dgm:spPr/>
      <dgm:t>
        <a:bodyPr/>
        <a:lstStyle/>
        <a:p>
          <a:endParaRPr lang="en-US"/>
        </a:p>
      </dgm:t>
    </dgm:pt>
    <dgm:pt modelId="{D2B24E79-5CD1-4ABF-903D-87C5AA6557B3}">
      <dgm:prSet/>
      <dgm:spPr/>
      <dgm:t>
        <a:bodyPr/>
        <a:lstStyle/>
        <a:p>
          <a:r>
            <a:rPr lang="en-US"/>
            <a:t>About 671,000 individuals got long-term care arranged by the local authority in 2025; the majority of this care was provided at home, while approximately 135,000 were housed in residential care facilities and 53,000 were in nursing homes. </a:t>
          </a:r>
        </a:p>
      </dgm:t>
    </dgm:pt>
    <dgm:pt modelId="{0D053B20-9E90-4985-B586-F22C68EBA6DE}" type="parTrans" cxnId="{E9396306-7AA8-4189-AD2E-79CF11193935}">
      <dgm:prSet/>
      <dgm:spPr/>
      <dgm:t>
        <a:bodyPr/>
        <a:lstStyle/>
        <a:p>
          <a:endParaRPr lang="en-US"/>
        </a:p>
      </dgm:t>
    </dgm:pt>
    <dgm:pt modelId="{3F98741F-329E-439E-9EDD-A0502853EBA4}" type="sibTrans" cxnId="{E9396306-7AA8-4189-AD2E-79CF11193935}">
      <dgm:prSet/>
      <dgm:spPr/>
      <dgm:t>
        <a:bodyPr/>
        <a:lstStyle/>
        <a:p>
          <a:endParaRPr lang="en-US"/>
        </a:p>
      </dgm:t>
    </dgm:pt>
    <dgm:pt modelId="{67324C99-262D-46B8-9B8C-26E56363F3F8}">
      <dgm:prSet/>
      <dgm:spPr/>
      <dgm:t>
        <a:bodyPr/>
        <a:lstStyle/>
        <a:p>
          <a:r>
            <a:rPr lang="en-US" dirty="0"/>
            <a:t>This demonstrates the diversity of services available in England, but there are still issues with funding, staffing and equality. Workforce shortages may limit delivery of the level of care (Office for National Statistics, 2025). </a:t>
          </a:r>
        </a:p>
      </dgm:t>
    </dgm:pt>
    <dgm:pt modelId="{CAE3728F-6853-4D0F-A868-2F3DD2A1A3E0}" type="parTrans" cxnId="{88810BCC-3CD8-4E12-A9A7-679486B0C59B}">
      <dgm:prSet/>
      <dgm:spPr/>
      <dgm:t>
        <a:bodyPr/>
        <a:lstStyle/>
        <a:p>
          <a:endParaRPr lang="en-US"/>
        </a:p>
      </dgm:t>
    </dgm:pt>
    <dgm:pt modelId="{E1755366-2FC4-41AC-9D65-3CC3ECA90B42}" type="sibTrans" cxnId="{88810BCC-3CD8-4E12-A9A7-679486B0C59B}">
      <dgm:prSet/>
      <dgm:spPr/>
      <dgm:t>
        <a:bodyPr/>
        <a:lstStyle/>
        <a:p>
          <a:endParaRPr lang="en-US"/>
        </a:p>
      </dgm:t>
    </dgm:pt>
    <dgm:pt modelId="{5EC85FA7-EA8F-48A6-B46B-E1CDE48D5311}">
      <dgm:prSet/>
      <dgm:spPr/>
      <dgm:t>
        <a:bodyPr/>
        <a:lstStyle/>
        <a:p>
          <a:r>
            <a:rPr lang="en-US" dirty="0"/>
            <a:t>Home care and domiciliary care provide crucial support for those who are fragile and have complicated requirements These services maintain wellbeing, dignity and independence due to familiar routines and setting (</a:t>
          </a:r>
          <a:r>
            <a:rPr lang="en-GB" b="0" i="0" dirty="0"/>
            <a:t>Carers UK, 2025)</a:t>
          </a:r>
          <a:r>
            <a:rPr lang="en-US" dirty="0"/>
            <a:t>.</a:t>
          </a:r>
        </a:p>
      </dgm:t>
    </dgm:pt>
    <dgm:pt modelId="{AA75D75B-8B17-4D9C-B02A-978021669915}" type="parTrans" cxnId="{4994D347-1474-4775-86D0-DD663EC746C5}">
      <dgm:prSet/>
      <dgm:spPr/>
      <dgm:t>
        <a:bodyPr/>
        <a:lstStyle/>
        <a:p>
          <a:endParaRPr lang="en-US"/>
        </a:p>
      </dgm:t>
    </dgm:pt>
    <dgm:pt modelId="{2DCC2C5B-FDCB-4DA6-A286-B67BF90E58FA}" type="sibTrans" cxnId="{4994D347-1474-4775-86D0-DD663EC746C5}">
      <dgm:prSet/>
      <dgm:spPr/>
      <dgm:t>
        <a:bodyPr/>
        <a:lstStyle/>
        <a:p>
          <a:endParaRPr lang="en-US"/>
        </a:p>
      </dgm:t>
    </dgm:pt>
    <dgm:pt modelId="{C87ADC91-96CA-4B4E-BDAC-6E6C6BFB654D}" type="pres">
      <dgm:prSet presAssocID="{7842E215-6BC4-4247-82C0-68A77E7D74F0}" presName="linear" presStyleCnt="0">
        <dgm:presLayoutVars>
          <dgm:animLvl val="lvl"/>
          <dgm:resizeHandles val="exact"/>
        </dgm:presLayoutVars>
      </dgm:prSet>
      <dgm:spPr/>
    </dgm:pt>
    <dgm:pt modelId="{36C357ED-854C-C04C-ADB5-360E907CC0CD}" type="pres">
      <dgm:prSet presAssocID="{D6FD91E4-B0A3-496F-AB09-AC9A24E01080}" presName="parentText" presStyleLbl="node1" presStyleIdx="0" presStyleCnt="5">
        <dgm:presLayoutVars>
          <dgm:chMax val="0"/>
          <dgm:bulletEnabled val="1"/>
        </dgm:presLayoutVars>
      </dgm:prSet>
      <dgm:spPr/>
    </dgm:pt>
    <dgm:pt modelId="{875814A0-69DE-A64A-AB36-8B45EB505764}" type="pres">
      <dgm:prSet presAssocID="{E47F4B50-E348-4315-9BEE-CE8F816C04EE}" presName="spacer" presStyleCnt="0"/>
      <dgm:spPr/>
    </dgm:pt>
    <dgm:pt modelId="{AB844B68-EDFA-F845-8382-AE4223C358AF}" type="pres">
      <dgm:prSet presAssocID="{1892BE4F-FD2E-4FD8-BC93-FACB5BF2099F}" presName="parentText" presStyleLbl="node1" presStyleIdx="1" presStyleCnt="5">
        <dgm:presLayoutVars>
          <dgm:chMax val="0"/>
          <dgm:bulletEnabled val="1"/>
        </dgm:presLayoutVars>
      </dgm:prSet>
      <dgm:spPr/>
    </dgm:pt>
    <dgm:pt modelId="{16CBF1BC-F80E-3D4E-9543-C65C09DAB3C7}" type="pres">
      <dgm:prSet presAssocID="{9AB8E3C3-BB10-4C6D-9613-3E3ED20B1083}" presName="spacer" presStyleCnt="0"/>
      <dgm:spPr/>
    </dgm:pt>
    <dgm:pt modelId="{ECC67E25-8565-4E48-8EFA-FEB4D9676F2E}" type="pres">
      <dgm:prSet presAssocID="{D2B24E79-5CD1-4ABF-903D-87C5AA6557B3}" presName="parentText" presStyleLbl="node1" presStyleIdx="2" presStyleCnt="5">
        <dgm:presLayoutVars>
          <dgm:chMax val="0"/>
          <dgm:bulletEnabled val="1"/>
        </dgm:presLayoutVars>
      </dgm:prSet>
      <dgm:spPr/>
    </dgm:pt>
    <dgm:pt modelId="{C88A44E1-D38B-4740-A1AB-E78ED26A0E91}" type="pres">
      <dgm:prSet presAssocID="{3F98741F-329E-439E-9EDD-A0502853EBA4}" presName="spacer" presStyleCnt="0"/>
      <dgm:spPr/>
    </dgm:pt>
    <dgm:pt modelId="{8609ED9B-BEC4-1540-B199-38B5E142DFCF}" type="pres">
      <dgm:prSet presAssocID="{67324C99-262D-46B8-9B8C-26E56363F3F8}" presName="parentText" presStyleLbl="node1" presStyleIdx="3" presStyleCnt="5">
        <dgm:presLayoutVars>
          <dgm:chMax val="0"/>
          <dgm:bulletEnabled val="1"/>
        </dgm:presLayoutVars>
      </dgm:prSet>
      <dgm:spPr/>
    </dgm:pt>
    <dgm:pt modelId="{764F6899-4222-3A4C-A4B4-726B4C4E3C48}" type="pres">
      <dgm:prSet presAssocID="{E1755366-2FC4-41AC-9D65-3CC3ECA90B42}" presName="spacer" presStyleCnt="0"/>
      <dgm:spPr/>
    </dgm:pt>
    <dgm:pt modelId="{F89EE197-25AD-594A-950C-4498EB84D8E0}" type="pres">
      <dgm:prSet presAssocID="{5EC85FA7-EA8F-48A6-B46B-E1CDE48D5311}" presName="parentText" presStyleLbl="node1" presStyleIdx="4" presStyleCnt="5">
        <dgm:presLayoutVars>
          <dgm:chMax val="0"/>
          <dgm:bulletEnabled val="1"/>
        </dgm:presLayoutVars>
      </dgm:prSet>
      <dgm:spPr/>
    </dgm:pt>
  </dgm:ptLst>
  <dgm:cxnLst>
    <dgm:cxn modelId="{E9396306-7AA8-4189-AD2E-79CF11193935}" srcId="{7842E215-6BC4-4247-82C0-68A77E7D74F0}" destId="{D2B24E79-5CD1-4ABF-903D-87C5AA6557B3}" srcOrd="2" destOrd="0" parTransId="{0D053B20-9E90-4985-B586-F22C68EBA6DE}" sibTransId="{3F98741F-329E-439E-9EDD-A0502853EBA4}"/>
    <dgm:cxn modelId="{B5D40C10-E68F-F844-8D58-36076CD3B271}" type="presOf" srcId="{5EC85FA7-EA8F-48A6-B46B-E1CDE48D5311}" destId="{F89EE197-25AD-594A-950C-4498EB84D8E0}" srcOrd="0" destOrd="0" presId="urn:microsoft.com/office/officeart/2005/8/layout/vList2"/>
    <dgm:cxn modelId="{8D1F0722-4201-624F-8202-F83B8E2811F9}" type="presOf" srcId="{1892BE4F-FD2E-4FD8-BC93-FACB5BF2099F}" destId="{AB844B68-EDFA-F845-8382-AE4223C358AF}" srcOrd="0" destOrd="0" presId="urn:microsoft.com/office/officeart/2005/8/layout/vList2"/>
    <dgm:cxn modelId="{3157EA28-D26A-47EE-B2D1-14A72B45BC79}" srcId="{7842E215-6BC4-4247-82C0-68A77E7D74F0}" destId="{D6FD91E4-B0A3-496F-AB09-AC9A24E01080}" srcOrd="0" destOrd="0" parTransId="{852D1F84-E4CB-41DD-AC9B-968F93B12AD4}" sibTransId="{E47F4B50-E348-4315-9BEE-CE8F816C04EE}"/>
    <dgm:cxn modelId="{4994D347-1474-4775-86D0-DD663EC746C5}" srcId="{7842E215-6BC4-4247-82C0-68A77E7D74F0}" destId="{5EC85FA7-EA8F-48A6-B46B-E1CDE48D5311}" srcOrd="4" destOrd="0" parTransId="{AA75D75B-8B17-4D9C-B02A-978021669915}" sibTransId="{2DCC2C5B-FDCB-4DA6-A286-B67BF90E58FA}"/>
    <dgm:cxn modelId="{BD20D85D-2330-B645-AFBA-901157736C62}" type="presOf" srcId="{7842E215-6BC4-4247-82C0-68A77E7D74F0}" destId="{C87ADC91-96CA-4B4E-BDAC-6E6C6BFB654D}" srcOrd="0" destOrd="0" presId="urn:microsoft.com/office/officeart/2005/8/layout/vList2"/>
    <dgm:cxn modelId="{88810BCC-3CD8-4E12-A9A7-679486B0C59B}" srcId="{7842E215-6BC4-4247-82C0-68A77E7D74F0}" destId="{67324C99-262D-46B8-9B8C-26E56363F3F8}" srcOrd="3" destOrd="0" parTransId="{CAE3728F-6853-4D0F-A868-2F3DD2A1A3E0}" sibTransId="{E1755366-2FC4-41AC-9D65-3CC3ECA90B42}"/>
    <dgm:cxn modelId="{1C6B0DF1-A96E-EB4F-9937-1DEEDC4DC13D}" type="presOf" srcId="{67324C99-262D-46B8-9B8C-26E56363F3F8}" destId="{8609ED9B-BEC4-1540-B199-38B5E142DFCF}" srcOrd="0" destOrd="0" presId="urn:microsoft.com/office/officeart/2005/8/layout/vList2"/>
    <dgm:cxn modelId="{C6ECCAF1-47AD-B340-B70F-6597CC7095C6}" type="presOf" srcId="{D2B24E79-5CD1-4ABF-903D-87C5AA6557B3}" destId="{ECC67E25-8565-4E48-8EFA-FEB4D9676F2E}" srcOrd="0" destOrd="0" presId="urn:microsoft.com/office/officeart/2005/8/layout/vList2"/>
    <dgm:cxn modelId="{9352CDF6-3939-4806-BAC4-F98498303D27}" srcId="{7842E215-6BC4-4247-82C0-68A77E7D74F0}" destId="{1892BE4F-FD2E-4FD8-BC93-FACB5BF2099F}" srcOrd="1" destOrd="0" parTransId="{C3B7ECE4-6533-4768-B461-D11EBC8C153E}" sibTransId="{9AB8E3C3-BB10-4C6D-9613-3E3ED20B1083}"/>
    <dgm:cxn modelId="{09ADB4F7-FEF0-6349-AB9F-C864398DE040}" type="presOf" srcId="{D6FD91E4-B0A3-496F-AB09-AC9A24E01080}" destId="{36C357ED-854C-C04C-ADB5-360E907CC0CD}" srcOrd="0" destOrd="0" presId="urn:microsoft.com/office/officeart/2005/8/layout/vList2"/>
    <dgm:cxn modelId="{379E7EAF-DC67-8D47-87CC-FE9CA78B4BC7}" type="presParOf" srcId="{C87ADC91-96CA-4B4E-BDAC-6E6C6BFB654D}" destId="{36C357ED-854C-C04C-ADB5-360E907CC0CD}" srcOrd="0" destOrd="0" presId="urn:microsoft.com/office/officeart/2005/8/layout/vList2"/>
    <dgm:cxn modelId="{FA05FEEE-DF7C-4A45-8BF0-F068B75F0879}" type="presParOf" srcId="{C87ADC91-96CA-4B4E-BDAC-6E6C6BFB654D}" destId="{875814A0-69DE-A64A-AB36-8B45EB505764}" srcOrd="1" destOrd="0" presId="urn:microsoft.com/office/officeart/2005/8/layout/vList2"/>
    <dgm:cxn modelId="{BC9F2739-1B21-5640-AA96-E1E368884281}" type="presParOf" srcId="{C87ADC91-96CA-4B4E-BDAC-6E6C6BFB654D}" destId="{AB844B68-EDFA-F845-8382-AE4223C358AF}" srcOrd="2" destOrd="0" presId="urn:microsoft.com/office/officeart/2005/8/layout/vList2"/>
    <dgm:cxn modelId="{D3DF2864-B03D-834D-84D2-25A993CAA119}" type="presParOf" srcId="{C87ADC91-96CA-4B4E-BDAC-6E6C6BFB654D}" destId="{16CBF1BC-F80E-3D4E-9543-C65C09DAB3C7}" srcOrd="3" destOrd="0" presId="urn:microsoft.com/office/officeart/2005/8/layout/vList2"/>
    <dgm:cxn modelId="{56FEF497-1F27-2941-AC80-B9CA2D17AEA4}" type="presParOf" srcId="{C87ADC91-96CA-4B4E-BDAC-6E6C6BFB654D}" destId="{ECC67E25-8565-4E48-8EFA-FEB4D9676F2E}" srcOrd="4" destOrd="0" presId="urn:microsoft.com/office/officeart/2005/8/layout/vList2"/>
    <dgm:cxn modelId="{32A3343D-8859-414B-A8EE-E0324A3DE794}" type="presParOf" srcId="{C87ADC91-96CA-4B4E-BDAC-6E6C6BFB654D}" destId="{C88A44E1-D38B-4740-A1AB-E78ED26A0E91}" srcOrd="5" destOrd="0" presId="urn:microsoft.com/office/officeart/2005/8/layout/vList2"/>
    <dgm:cxn modelId="{5094A67C-37FC-9244-B1CB-AE9A964E36D5}" type="presParOf" srcId="{C87ADC91-96CA-4B4E-BDAC-6E6C6BFB654D}" destId="{8609ED9B-BEC4-1540-B199-38B5E142DFCF}" srcOrd="6" destOrd="0" presId="urn:microsoft.com/office/officeart/2005/8/layout/vList2"/>
    <dgm:cxn modelId="{6D0963A2-383C-544A-A80E-3E00B9464068}" type="presParOf" srcId="{C87ADC91-96CA-4B4E-BDAC-6E6C6BFB654D}" destId="{764F6899-4222-3A4C-A4B4-726B4C4E3C48}" srcOrd="7" destOrd="0" presId="urn:microsoft.com/office/officeart/2005/8/layout/vList2"/>
    <dgm:cxn modelId="{74820553-0B43-7947-B23F-A24C2AFC96D8}" type="presParOf" srcId="{C87ADC91-96CA-4B4E-BDAC-6E6C6BFB654D}" destId="{F89EE197-25AD-594A-950C-4498EB84D8E0}"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FB522A9-0E30-484C-AA58-01A85BFE393A}"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48BB280A-13CB-44E0-A519-90014F036349}">
      <dgm:prSet custT="1"/>
      <dgm:spPr/>
      <dgm:t>
        <a:bodyPr/>
        <a:lstStyle/>
        <a:p>
          <a:r>
            <a:rPr lang="en-US" sz="1800" dirty="0"/>
            <a:t>The National Health Service (NHS) is one of the system's main advantages. Regardless of their financial situation, older adults can access hospital care, community nurses, and general practitioner services because healthcare is provided free of charge at the point of use (Department of Health and Social Care, 2024). </a:t>
          </a:r>
        </a:p>
      </dgm:t>
    </dgm:pt>
    <dgm:pt modelId="{2D99A86B-29C7-4831-B430-B0EACBF0DFA5}" type="parTrans" cxnId="{8890EE44-0520-4597-A36B-6B81ED09AA0A}">
      <dgm:prSet/>
      <dgm:spPr/>
      <dgm:t>
        <a:bodyPr/>
        <a:lstStyle/>
        <a:p>
          <a:endParaRPr lang="en-US"/>
        </a:p>
      </dgm:t>
    </dgm:pt>
    <dgm:pt modelId="{A31F62F3-30D8-442E-8B39-71BA9E1730E9}" type="sibTrans" cxnId="{8890EE44-0520-4597-A36B-6B81ED09AA0A}">
      <dgm:prSet/>
      <dgm:spPr/>
      <dgm:t>
        <a:bodyPr/>
        <a:lstStyle/>
        <a:p>
          <a:endParaRPr lang="en-US"/>
        </a:p>
      </dgm:t>
    </dgm:pt>
    <dgm:pt modelId="{F4EE9CC4-0531-46E9-A878-9D02943DFF70}">
      <dgm:prSet custT="1"/>
      <dgm:spPr/>
      <dgm:t>
        <a:bodyPr/>
        <a:lstStyle/>
        <a:p>
          <a:r>
            <a:rPr lang="en-US" sz="1800" dirty="0"/>
            <a:t>This promotes equality of access and justice.</a:t>
          </a:r>
        </a:p>
      </dgm:t>
    </dgm:pt>
    <dgm:pt modelId="{260BF105-8ABA-439D-AC41-47F2BB9676F0}" type="parTrans" cxnId="{96DD5CEC-271B-4BD8-8CE6-978F68A158AA}">
      <dgm:prSet/>
      <dgm:spPr/>
      <dgm:t>
        <a:bodyPr/>
        <a:lstStyle/>
        <a:p>
          <a:endParaRPr lang="en-US"/>
        </a:p>
      </dgm:t>
    </dgm:pt>
    <dgm:pt modelId="{9C74F9F6-D6BB-4930-817F-D46E31A0EA9E}" type="sibTrans" cxnId="{96DD5CEC-271B-4BD8-8CE6-978F68A158AA}">
      <dgm:prSet/>
      <dgm:spPr/>
      <dgm:t>
        <a:bodyPr/>
        <a:lstStyle/>
        <a:p>
          <a:endParaRPr lang="en-US"/>
        </a:p>
      </dgm:t>
    </dgm:pt>
    <dgm:pt modelId="{18387C54-BDED-4733-A7C3-42A3948835D8}">
      <dgm:prSet custT="1"/>
      <dgm:spPr/>
      <dgm:t>
        <a:bodyPr/>
        <a:lstStyle/>
        <a:p>
          <a:r>
            <a:rPr lang="en-US" sz="1800" dirty="0"/>
            <a:t>However social care operates in a different way. Although social care is means-tested, local authorities are required by the Care Act of 2014 to safeguard vulnerable adults and promote wellbeing( Care Act, 2014).</a:t>
          </a:r>
        </a:p>
      </dgm:t>
    </dgm:pt>
    <dgm:pt modelId="{0AF7836D-EC5B-4A9C-830E-89015137FA24}" type="parTrans" cxnId="{C10E05EA-7CDA-4D16-AA8F-131301396A4F}">
      <dgm:prSet/>
      <dgm:spPr/>
      <dgm:t>
        <a:bodyPr/>
        <a:lstStyle/>
        <a:p>
          <a:endParaRPr lang="en-US"/>
        </a:p>
      </dgm:t>
    </dgm:pt>
    <dgm:pt modelId="{E4107942-416C-4A1B-B3D1-F3E1F4750123}" type="sibTrans" cxnId="{C10E05EA-7CDA-4D16-AA8F-131301396A4F}">
      <dgm:prSet/>
      <dgm:spPr/>
      <dgm:t>
        <a:bodyPr/>
        <a:lstStyle/>
        <a:p>
          <a:endParaRPr lang="en-US"/>
        </a:p>
      </dgm:t>
    </dgm:pt>
    <dgm:pt modelId="{0033DBFF-9C58-FE4A-96E1-DD9FD85F0D6A}">
      <dgm:prSet custT="1"/>
      <dgm:spPr/>
      <dgm:t>
        <a:bodyPr/>
        <a:lstStyle/>
        <a:p>
          <a:r>
            <a:rPr lang="en-US" sz="1600" dirty="0"/>
            <a:t>Furthermore, another common problem is that access to assistance can differ based on one's location. A Policy to restructure funding and eligibility to provide fair access to care for everyone would help greatly (</a:t>
          </a:r>
          <a:r>
            <a:rPr lang="en-GB" sz="1600" b="0" i="0" u="none" strike="noStrike" dirty="0">
              <a:effectLst/>
              <a:latin typeface="Arial" panose="020B0604020202020204" pitchFamily="34" charset="0"/>
            </a:rPr>
            <a:t>The British Academy, 2022). </a:t>
          </a:r>
          <a:endParaRPr lang="en-GB" sz="1600" dirty="0"/>
        </a:p>
      </dgm:t>
    </dgm:pt>
    <dgm:pt modelId="{C305F419-4D3A-2948-8EE0-609426AE55FA}" type="parTrans" cxnId="{E2CD1F80-6D3D-614E-BE73-43C3FC7031F5}">
      <dgm:prSet/>
      <dgm:spPr/>
      <dgm:t>
        <a:bodyPr/>
        <a:lstStyle/>
        <a:p>
          <a:endParaRPr lang="en-GB"/>
        </a:p>
      </dgm:t>
    </dgm:pt>
    <dgm:pt modelId="{429985A8-29B1-E047-8F89-F02FCC63385E}" type="sibTrans" cxnId="{E2CD1F80-6D3D-614E-BE73-43C3FC7031F5}">
      <dgm:prSet/>
      <dgm:spPr/>
      <dgm:t>
        <a:bodyPr/>
        <a:lstStyle/>
        <a:p>
          <a:endParaRPr lang="en-GB"/>
        </a:p>
      </dgm:t>
    </dgm:pt>
    <dgm:pt modelId="{CC9E1694-FC97-5846-AC29-E6A6C2B3B6F1}" type="pres">
      <dgm:prSet presAssocID="{EFB522A9-0E30-484C-AA58-01A85BFE393A}" presName="vert0" presStyleCnt="0">
        <dgm:presLayoutVars>
          <dgm:dir/>
          <dgm:animOne val="branch"/>
          <dgm:animLvl val="lvl"/>
        </dgm:presLayoutVars>
      </dgm:prSet>
      <dgm:spPr/>
    </dgm:pt>
    <dgm:pt modelId="{6E500AAE-223B-B944-8AEF-E55B46538209}" type="pres">
      <dgm:prSet presAssocID="{48BB280A-13CB-44E0-A519-90014F036349}" presName="thickLine" presStyleLbl="alignNode1" presStyleIdx="0" presStyleCnt="4"/>
      <dgm:spPr/>
    </dgm:pt>
    <dgm:pt modelId="{CB05642E-2558-3041-AD48-2C989E06E323}" type="pres">
      <dgm:prSet presAssocID="{48BB280A-13CB-44E0-A519-90014F036349}" presName="horz1" presStyleCnt="0"/>
      <dgm:spPr/>
    </dgm:pt>
    <dgm:pt modelId="{8EC7D9EE-A282-444E-A78C-4150CFA85C9A}" type="pres">
      <dgm:prSet presAssocID="{48BB280A-13CB-44E0-A519-90014F036349}" presName="tx1" presStyleLbl="revTx" presStyleIdx="0" presStyleCnt="4" custScaleY="152513"/>
      <dgm:spPr/>
    </dgm:pt>
    <dgm:pt modelId="{D1A72998-C053-EB4E-8F0C-B5873D7383D5}" type="pres">
      <dgm:prSet presAssocID="{48BB280A-13CB-44E0-A519-90014F036349}" presName="vert1" presStyleCnt="0"/>
      <dgm:spPr/>
    </dgm:pt>
    <dgm:pt modelId="{ADE266E0-C687-1D40-B41E-8C6CBE28ED64}" type="pres">
      <dgm:prSet presAssocID="{F4EE9CC4-0531-46E9-A878-9D02943DFF70}" presName="thickLine" presStyleLbl="alignNode1" presStyleIdx="1" presStyleCnt="4"/>
      <dgm:spPr/>
    </dgm:pt>
    <dgm:pt modelId="{68EA6745-847D-2F42-8B4A-80962A7A9CAE}" type="pres">
      <dgm:prSet presAssocID="{F4EE9CC4-0531-46E9-A878-9D02943DFF70}" presName="horz1" presStyleCnt="0"/>
      <dgm:spPr/>
    </dgm:pt>
    <dgm:pt modelId="{C56B217A-3EC9-A846-A012-0D67A62DAFBB}" type="pres">
      <dgm:prSet presAssocID="{F4EE9CC4-0531-46E9-A878-9D02943DFF70}" presName="tx1" presStyleLbl="revTx" presStyleIdx="1" presStyleCnt="4"/>
      <dgm:spPr/>
    </dgm:pt>
    <dgm:pt modelId="{490AD3AB-393B-0F40-A6C0-A71687134379}" type="pres">
      <dgm:prSet presAssocID="{F4EE9CC4-0531-46E9-A878-9D02943DFF70}" presName="vert1" presStyleCnt="0"/>
      <dgm:spPr/>
    </dgm:pt>
    <dgm:pt modelId="{1CC35475-D4DE-DE4A-8CE4-45CE6368A2DB}" type="pres">
      <dgm:prSet presAssocID="{18387C54-BDED-4733-A7C3-42A3948835D8}" presName="thickLine" presStyleLbl="alignNode1" presStyleIdx="2" presStyleCnt="4"/>
      <dgm:spPr/>
    </dgm:pt>
    <dgm:pt modelId="{2254DF61-6953-8440-91E4-3733127FC01E}" type="pres">
      <dgm:prSet presAssocID="{18387C54-BDED-4733-A7C3-42A3948835D8}" presName="horz1" presStyleCnt="0"/>
      <dgm:spPr/>
    </dgm:pt>
    <dgm:pt modelId="{1ECF0097-71FF-A545-A7C7-4A78DA2493D8}" type="pres">
      <dgm:prSet presAssocID="{18387C54-BDED-4733-A7C3-42A3948835D8}" presName="tx1" presStyleLbl="revTx" presStyleIdx="2" presStyleCnt="4" custScaleY="163684"/>
      <dgm:spPr/>
    </dgm:pt>
    <dgm:pt modelId="{BF5D6170-9BE6-D049-8166-A744B466201E}" type="pres">
      <dgm:prSet presAssocID="{18387C54-BDED-4733-A7C3-42A3948835D8}" presName="vert1" presStyleCnt="0"/>
      <dgm:spPr/>
    </dgm:pt>
    <dgm:pt modelId="{4AB32FF3-7A94-AF4D-A67E-B3F48080D8EA}" type="pres">
      <dgm:prSet presAssocID="{0033DBFF-9C58-FE4A-96E1-DD9FD85F0D6A}" presName="thickLine" presStyleLbl="alignNode1" presStyleIdx="3" presStyleCnt="4"/>
      <dgm:spPr/>
    </dgm:pt>
    <dgm:pt modelId="{5401F9C6-47AB-DC40-ADC4-5B817034D1F0}" type="pres">
      <dgm:prSet presAssocID="{0033DBFF-9C58-FE4A-96E1-DD9FD85F0D6A}" presName="horz1" presStyleCnt="0"/>
      <dgm:spPr/>
    </dgm:pt>
    <dgm:pt modelId="{1BD5C4E7-3746-6945-8056-884D030DB811}" type="pres">
      <dgm:prSet presAssocID="{0033DBFF-9C58-FE4A-96E1-DD9FD85F0D6A}" presName="tx1" presStyleLbl="revTx" presStyleIdx="3" presStyleCnt="4"/>
      <dgm:spPr/>
    </dgm:pt>
    <dgm:pt modelId="{412D1983-827D-7F45-81B6-77D8EC6BF3FD}" type="pres">
      <dgm:prSet presAssocID="{0033DBFF-9C58-FE4A-96E1-DD9FD85F0D6A}" presName="vert1" presStyleCnt="0"/>
      <dgm:spPr/>
    </dgm:pt>
  </dgm:ptLst>
  <dgm:cxnLst>
    <dgm:cxn modelId="{8890EE44-0520-4597-A36B-6B81ED09AA0A}" srcId="{EFB522A9-0E30-484C-AA58-01A85BFE393A}" destId="{48BB280A-13CB-44E0-A519-90014F036349}" srcOrd="0" destOrd="0" parTransId="{2D99A86B-29C7-4831-B430-B0EACBF0DFA5}" sibTransId="{A31F62F3-30D8-442E-8B39-71BA9E1730E9}"/>
    <dgm:cxn modelId="{52B9A961-0FEC-B04D-B294-29C694525974}" type="presOf" srcId="{EFB522A9-0E30-484C-AA58-01A85BFE393A}" destId="{CC9E1694-FC97-5846-AC29-E6A6C2B3B6F1}" srcOrd="0" destOrd="0" presId="urn:microsoft.com/office/officeart/2008/layout/LinedList"/>
    <dgm:cxn modelId="{DB15227E-F69A-A340-99A2-7E26F934FA5A}" type="presOf" srcId="{48BB280A-13CB-44E0-A519-90014F036349}" destId="{8EC7D9EE-A282-444E-A78C-4150CFA85C9A}" srcOrd="0" destOrd="0" presId="urn:microsoft.com/office/officeart/2008/layout/LinedList"/>
    <dgm:cxn modelId="{E2CD1F80-6D3D-614E-BE73-43C3FC7031F5}" srcId="{EFB522A9-0E30-484C-AA58-01A85BFE393A}" destId="{0033DBFF-9C58-FE4A-96E1-DD9FD85F0D6A}" srcOrd="3" destOrd="0" parTransId="{C305F419-4D3A-2948-8EE0-609426AE55FA}" sibTransId="{429985A8-29B1-E047-8F89-F02FCC63385E}"/>
    <dgm:cxn modelId="{91391785-0EA5-A040-972F-BCBA7B2BF72F}" type="presOf" srcId="{F4EE9CC4-0531-46E9-A878-9D02943DFF70}" destId="{C56B217A-3EC9-A846-A012-0D67A62DAFBB}" srcOrd="0" destOrd="0" presId="urn:microsoft.com/office/officeart/2008/layout/LinedList"/>
    <dgm:cxn modelId="{281367B6-7C56-9049-93EF-0A6C6BF4822E}" type="presOf" srcId="{18387C54-BDED-4733-A7C3-42A3948835D8}" destId="{1ECF0097-71FF-A545-A7C7-4A78DA2493D8}" srcOrd="0" destOrd="0" presId="urn:microsoft.com/office/officeart/2008/layout/LinedList"/>
    <dgm:cxn modelId="{C10E05EA-7CDA-4D16-AA8F-131301396A4F}" srcId="{EFB522A9-0E30-484C-AA58-01A85BFE393A}" destId="{18387C54-BDED-4733-A7C3-42A3948835D8}" srcOrd="2" destOrd="0" parTransId="{0AF7836D-EC5B-4A9C-830E-89015137FA24}" sibTransId="{E4107942-416C-4A1B-B3D1-F3E1F4750123}"/>
    <dgm:cxn modelId="{96DD5CEC-271B-4BD8-8CE6-978F68A158AA}" srcId="{EFB522A9-0E30-484C-AA58-01A85BFE393A}" destId="{F4EE9CC4-0531-46E9-A878-9D02943DFF70}" srcOrd="1" destOrd="0" parTransId="{260BF105-8ABA-439D-AC41-47F2BB9676F0}" sibTransId="{9C74F9F6-D6BB-4930-817F-D46E31A0EA9E}"/>
    <dgm:cxn modelId="{5F10E5EF-8D7A-2045-8B15-F69A46DB331B}" type="presOf" srcId="{0033DBFF-9C58-FE4A-96E1-DD9FD85F0D6A}" destId="{1BD5C4E7-3746-6945-8056-884D030DB811}" srcOrd="0" destOrd="0" presId="urn:microsoft.com/office/officeart/2008/layout/LinedList"/>
    <dgm:cxn modelId="{A7F24041-A99D-ED44-81DB-27506B586E94}" type="presParOf" srcId="{CC9E1694-FC97-5846-AC29-E6A6C2B3B6F1}" destId="{6E500AAE-223B-B944-8AEF-E55B46538209}" srcOrd="0" destOrd="0" presId="urn:microsoft.com/office/officeart/2008/layout/LinedList"/>
    <dgm:cxn modelId="{16E7DAAE-8B32-5F4B-85A8-3E7CC21C3A10}" type="presParOf" srcId="{CC9E1694-FC97-5846-AC29-E6A6C2B3B6F1}" destId="{CB05642E-2558-3041-AD48-2C989E06E323}" srcOrd="1" destOrd="0" presId="urn:microsoft.com/office/officeart/2008/layout/LinedList"/>
    <dgm:cxn modelId="{3B10B86F-7219-E940-822E-40E6AA2A99C8}" type="presParOf" srcId="{CB05642E-2558-3041-AD48-2C989E06E323}" destId="{8EC7D9EE-A282-444E-A78C-4150CFA85C9A}" srcOrd="0" destOrd="0" presId="urn:microsoft.com/office/officeart/2008/layout/LinedList"/>
    <dgm:cxn modelId="{770FEFBC-86BF-DF4D-9CE5-C6ADEA27BD86}" type="presParOf" srcId="{CB05642E-2558-3041-AD48-2C989E06E323}" destId="{D1A72998-C053-EB4E-8F0C-B5873D7383D5}" srcOrd="1" destOrd="0" presId="urn:microsoft.com/office/officeart/2008/layout/LinedList"/>
    <dgm:cxn modelId="{4AED2FDD-6182-A04D-85DC-FC23EF9B28B2}" type="presParOf" srcId="{CC9E1694-FC97-5846-AC29-E6A6C2B3B6F1}" destId="{ADE266E0-C687-1D40-B41E-8C6CBE28ED64}" srcOrd="2" destOrd="0" presId="urn:microsoft.com/office/officeart/2008/layout/LinedList"/>
    <dgm:cxn modelId="{35611A1F-126A-CF40-A163-9D1BA20622FB}" type="presParOf" srcId="{CC9E1694-FC97-5846-AC29-E6A6C2B3B6F1}" destId="{68EA6745-847D-2F42-8B4A-80962A7A9CAE}" srcOrd="3" destOrd="0" presId="urn:microsoft.com/office/officeart/2008/layout/LinedList"/>
    <dgm:cxn modelId="{8561E97E-AE43-2946-8DC6-867E29CDF497}" type="presParOf" srcId="{68EA6745-847D-2F42-8B4A-80962A7A9CAE}" destId="{C56B217A-3EC9-A846-A012-0D67A62DAFBB}" srcOrd="0" destOrd="0" presId="urn:microsoft.com/office/officeart/2008/layout/LinedList"/>
    <dgm:cxn modelId="{AA978BF6-17B0-8647-91B0-F6803B4AF71F}" type="presParOf" srcId="{68EA6745-847D-2F42-8B4A-80962A7A9CAE}" destId="{490AD3AB-393B-0F40-A6C0-A71687134379}" srcOrd="1" destOrd="0" presId="urn:microsoft.com/office/officeart/2008/layout/LinedList"/>
    <dgm:cxn modelId="{EF441019-E992-3243-B29C-99D9787B17C0}" type="presParOf" srcId="{CC9E1694-FC97-5846-AC29-E6A6C2B3B6F1}" destId="{1CC35475-D4DE-DE4A-8CE4-45CE6368A2DB}" srcOrd="4" destOrd="0" presId="urn:microsoft.com/office/officeart/2008/layout/LinedList"/>
    <dgm:cxn modelId="{87D62A3E-5C94-AF40-B0B6-339989C88246}" type="presParOf" srcId="{CC9E1694-FC97-5846-AC29-E6A6C2B3B6F1}" destId="{2254DF61-6953-8440-91E4-3733127FC01E}" srcOrd="5" destOrd="0" presId="urn:microsoft.com/office/officeart/2008/layout/LinedList"/>
    <dgm:cxn modelId="{E826CC43-24C0-D74D-8A79-F9661BE3AD93}" type="presParOf" srcId="{2254DF61-6953-8440-91E4-3733127FC01E}" destId="{1ECF0097-71FF-A545-A7C7-4A78DA2493D8}" srcOrd="0" destOrd="0" presId="urn:microsoft.com/office/officeart/2008/layout/LinedList"/>
    <dgm:cxn modelId="{C44C946E-BAEB-A14E-840E-6E08C9689FD0}" type="presParOf" srcId="{2254DF61-6953-8440-91E4-3733127FC01E}" destId="{BF5D6170-9BE6-D049-8166-A744B466201E}" srcOrd="1" destOrd="0" presId="urn:microsoft.com/office/officeart/2008/layout/LinedList"/>
    <dgm:cxn modelId="{654A1BDA-3973-A14A-AEA2-FA7E8EBB7907}" type="presParOf" srcId="{CC9E1694-FC97-5846-AC29-E6A6C2B3B6F1}" destId="{4AB32FF3-7A94-AF4D-A67E-B3F48080D8EA}" srcOrd="6" destOrd="0" presId="urn:microsoft.com/office/officeart/2008/layout/LinedList"/>
    <dgm:cxn modelId="{0FACC7FA-2FAB-BE49-8E60-0BFE24FF3C1A}" type="presParOf" srcId="{CC9E1694-FC97-5846-AC29-E6A6C2B3B6F1}" destId="{5401F9C6-47AB-DC40-ADC4-5B817034D1F0}" srcOrd="7" destOrd="0" presId="urn:microsoft.com/office/officeart/2008/layout/LinedList"/>
    <dgm:cxn modelId="{B6481213-F402-5A4A-A7F2-E9D15730F4B4}" type="presParOf" srcId="{5401F9C6-47AB-DC40-ADC4-5B817034D1F0}" destId="{1BD5C4E7-3746-6945-8056-884D030DB811}" srcOrd="0" destOrd="0" presId="urn:microsoft.com/office/officeart/2008/layout/LinedList"/>
    <dgm:cxn modelId="{4B9FC489-146C-6740-AF53-1AFC7DE814AF}" type="presParOf" srcId="{5401F9C6-47AB-DC40-ADC4-5B817034D1F0}" destId="{412D1983-827D-7F45-81B6-77D8EC6BF3FD}"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4A8CD8B-FD5E-43AE-8F44-4323D43891C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2BECF73-23AD-47E7-AAAB-05D31ACF9097}">
      <dgm:prSet/>
      <dgm:spPr/>
      <dgm:t>
        <a:bodyPr/>
        <a:lstStyle/>
        <a:p>
          <a:r>
            <a:rPr lang="en-US"/>
            <a:t>Gaps and challenges:</a:t>
          </a:r>
        </a:p>
      </dgm:t>
    </dgm:pt>
    <dgm:pt modelId="{23F67B37-B056-4C01-B693-682C2F957C73}" type="parTrans" cxnId="{E11CD655-5552-42A5-A470-163DE339BEA9}">
      <dgm:prSet/>
      <dgm:spPr/>
      <dgm:t>
        <a:bodyPr/>
        <a:lstStyle/>
        <a:p>
          <a:endParaRPr lang="en-US"/>
        </a:p>
      </dgm:t>
    </dgm:pt>
    <dgm:pt modelId="{EE4E89D6-E3C8-4A6C-A134-4AD3A79C2596}" type="sibTrans" cxnId="{E11CD655-5552-42A5-A470-163DE339BEA9}">
      <dgm:prSet/>
      <dgm:spPr/>
      <dgm:t>
        <a:bodyPr/>
        <a:lstStyle/>
        <a:p>
          <a:endParaRPr lang="en-US"/>
        </a:p>
      </dgm:t>
    </dgm:pt>
    <dgm:pt modelId="{F8F4C0D7-2B18-461E-BD63-D6970F21B7EA}">
      <dgm:prSet/>
      <dgm:spPr/>
      <dgm:t>
        <a:bodyPr/>
        <a:lstStyle/>
        <a:p>
          <a:r>
            <a:rPr lang="en-US"/>
            <a:t>Access is fragmented to the above services as only roughly 42% of social care requests are fulfilled, and many old people receive little to no assistance (Age UK, 2024). </a:t>
          </a:r>
        </a:p>
      </dgm:t>
    </dgm:pt>
    <dgm:pt modelId="{949E21FD-DCA2-44DF-9F84-CA36DAFF577B}" type="parTrans" cxnId="{1EA8EAED-44B1-48D6-86B6-6A015D2D2A43}">
      <dgm:prSet/>
      <dgm:spPr/>
      <dgm:t>
        <a:bodyPr/>
        <a:lstStyle/>
        <a:p>
          <a:endParaRPr lang="en-US"/>
        </a:p>
      </dgm:t>
    </dgm:pt>
    <dgm:pt modelId="{EB912585-68C1-4EAB-AC26-AD07A0D3822D}" type="sibTrans" cxnId="{1EA8EAED-44B1-48D6-86B6-6A015D2D2A43}">
      <dgm:prSet/>
      <dgm:spPr/>
      <dgm:t>
        <a:bodyPr/>
        <a:lstStyle/>
        <a:p>
          <a:endParaRPr lang="en-US"/>
        </a:p>
      </dgm:t>
    </dgm:pt>
    <dgm:pt modelId="{5809524A-6B3C-4174-A533-4D34D6CF5F59}">
      <dgm:prSet/>
      <dgm:spPr/>
      <dgm:t>
        <a:bodyPr/>
        <a:lstStyle/>
        <a:p>
          <a:r>
            <a:rPr lang="en-US"/>
            <a:t>Nearly 2 million elderly individuals struggle with everyday tasks like getting dressed or taking a shower, indicating unmet care needs (</a:t>
          </a:r>
          <a:r>
            <a:rPr lang="en-GB" b="0" i="0"/>
            <a:t>Turcotte, </a:t>
          </a:r>
          <a:r>
            <a:rPr lang="en-GB" b="0" i="1"/>
            <a:t>et al., </a:t>
          </a:r>
          <a:r>
            <a:rPr lang="en-GB" b="0" i="0"/>
            <a:t>2015).</a:t>
          </a:r>
          <a:endParaRPr lang="en-US"/>
        </a:p>
      </dgm:t>
    </dgm:pt>
    <dgm:pt modelId="{4CBB4F91-5D7F-4A71-A45D-6E3263A41523}" type="parTrans" cxnId="{B82B7671-A8D0-4733-8B9F-FF51F10516AA}">
      <dgm:prSet/>
      <dgm:spPr/>
      <dgm:t>
        <a:bodyPr/>
        <a:lstStyle/>
        <a:p>
          <a:endParaRPr lang="en-US"/>
        </a:p>
      </dgm:t>
    </dgm:pt>
    <dgm:pt modelId="{C1B28D39-7494-4199-813E-EF51B95D7266}" type="sibTrans" cxnId="{B82B7671-A8D0-4733-8B9F-FF51F10516AA}">
      <dgm:prSet/>
      <dgm:spPr/>
      <dgm:t>
        <a:bodyPr/>
        <a:lstStyle/>
        <a:p>
          <a:endParaRPr lang="en-US"/>
        </a:p>
      </dgm:t>
    </dgm:pt>
    <dgm:pt modelId="{D432A5B9-6407-49A4-8E12-CF542F68D3EB}">
      <dgm:prSet/>
      <dgm:spPr/>
      <dgm:t>
        <a:bodyPr/>
        <a:lstStyle/>
        <a:p>
          <a:r>
            <a:rPr lang="en-US"/>
            <a:t>Continuity of care is weakened by persistent workforce shortages such as high vacancy rates and dwindling community nursing (</a:t>
          </a:r>
          <a:r>
            <a:rPr lang="en-GB" b="0" i="0"/>
            <a:t>Desai, </a:t>
          </a:r>
          <a:r>
            <a:rPr lang="en-GB" b="0" i="1"/>
            <a:t>et al., </a:t>
          </a:r>
          <a:r>
            <a:rPr lang="en-GB" b="0" i="0"/>
            <a:t>2001)</a:t>
          </a:r>
          <a:r>
            <a:rPr lang="en-US"/>
            <a:t>.</a:t>
          </a:r>
        </a:p>
      </dgm:t>
    </dgm:pt>
    <dgm:pt modelId="{7153BDC1-2BE8-4FDB-B137-95128F7605F7}" type="parTrans" cxnId="{49AF99FF-22D6-43BD-BA75-560703B5F2A4}">
      <dgm:prSet/>
      <dgm:spPr/>
      <dgm:t>
        <a:bodyPr/>
        <a:lstStyle/>
        <a:p>
          <a:endParaRPr lang="en-US"/>
        </a:p>
      </dgm:t>
    </dgm:pt>
    <dgm:pt modelId="{7552C8F0-94DB-4A1F-A7EA-507C8EA1B7AC}" type="sibTrans" cxnId="{49AF99FF-22D6-43BD-BA75-560703B5F2A4}">
      <dgm:prSet/>
      <dgm:spPr/>
      <dgm:t>
        <a:bodyPr/>
        <a:lstStyle/>
        <a:p>
          <a:endParaRPr lang="en-US"/>
        </a:p>
      </dgm:t>
    </dgm:pt>
    <dgm:pt modelId="{5B0A6EE8-DFEC-46AC-BD55-7E9281C367A4}">
      <dgm:prSet/>
      <dgm:spPr/>
      <dgm:t>
        <a:bodyPr/>
        <a:lstStyle/>
        <a:p>
          <a:r>
            <a:rPr lang="en-US"/>
            <a:t>Delays and underfunding occur as tens of thousands of elderly individuals pass away while awaiting necessary care, demonstrating how results are harmed by a lack of resources </a:t>
          </a:r>
          <a:r>
            <a:rPr lang="en-GB" b="0" i="0"/>
            <a:t>Reeves, et al., 2023)</a:t>
          </a:r>
          <a:r>
            <a:rPr lang="en-US"/>
            <a:t>.</a:t>
          </a:r>
        </a:p>
      </dgm:t>
    </dgm:pt>
    <dgm:pt modelId="{D89D06B6-A805-41B9-9828-C5565250CE17}" type="parTrans" cxnId="{567CF9CD-C53B-4459-A1C3-4D75AEE88EA3}">
      <dgm:prSet/>
      <dgm:spPr/>
      <dgm:t>
        <a:bodyPr/>
        <a:lstStyle/>
        <a:p>
          <a:endParaRPr lang="en-US"/>
        </a:p>
      </dgm:t>
    </dgm:pt>
    <dgm:pt modelId="{2D27119A-5620-4FD6-BC91-D9EC53672D56}" type="sibTrans" cxnId="{567CF9CD-C53B-4459-A1C3-4D75AEE88EA3}">
      <dgm:prSet/>
      <dgm:spPr/>
      <dgm:t>
        <a:bodyPr/>
        <a:lstStyle/>
        <a:p>
          <a:endParaRPr lang="en-US"/>
        </a:p>
      </dgm:t>
    </dgm:pt>
    <dgm:pt modelId="{ED85E64D-1EFB-674C-BF25-0A540763CB9D}" type="pres">
      <dgm:prSet presAssocID="{F4A8CD8B-FD5E-43AE-8F44-4323D43891CC}" presName="linear" presStyleCnt="0">
        <dgm:presLayoutVars>
          <dgm:animLvl val="lvl"/>
          <dgm:resizeHandles val="exact"/>
        </dgm:presLayoutVars>
      </dgm:prSet>
      <dgm:spPr/>
    </dgm:pt>
    <dgm:pt modelId="{68951C10-E81F-4746-B278-892AAE06A1CA}" type="pres">
      <dgm:prSet presAssocID="{D2BECF73-23AD-47E7-AAAB-05D31ACF9097}" presName="parentText" presStyleLbl="node1" presStyleIdx="0" presStyleCnt="5">
        <dgm:presLayoutVars>
          <dgm:chMax val="0"/>
          <dgm:bulletEnabled val="1"/>
        </dgm:presLayoutVars>
      </dgm:prSet>
      <dgm:spPr/>
    </dgm:pt>
    <dgm:pt modelId="{9A9A8488-CC3F-B84D-BC26-146758279D07}" type="pres">
      <dgm:prSet presAssocID="{EE4E89D6-E3C8-4A6C-A134-4AD3A79C2596}" presName="spacer" presStyleCnt="0"/>
      <dgm:spPr/>
    </dgm:pt>
    <dgm:pt modelId="{DB1AE5E5-02D3-E04F-9802-750CE52B110E}" type="pres">
      <dgm:prSet presAssocID="{F8F4C0D7-2B18-461E-BD63-D6970F21B7EA}" presName="parentText" presStyleLbl="node1" presStyleIdx="1" presStyleCnt="5">
        <dgm:presLayoutVars>
          <dgm:chMax val="0"/>
          <dgm:bulletEnabled val="1"/>
        </dgm:presLayoutVars>
      </dgm:prSet>
      <dgm:spPr/>
    </dgm:pt>
    <dgm:pt modelId="{9A92273C-D8A8-3E44-96E6-FF47CAF5F151}" type="pres">
      <dgm:prSet presAssocID="{EB912585-68C1-4EAB-AC26-AD07A0D3822D}" presName="spacer" presStyleCnt="0"/>
      <dgm:spPr/>
    </dgm:pt>
    <dgm:pt modelId="{CFEAA872-5618-834D-9E9A-D8BCDF72F2FF}" type="pres">
      <dgm:prSet presAssocID="{5809524A-6B3C-4174-A533-4D34D6CF5F59}" presName="parentText" presStyleLbl="node1" presStyleIdx="2" presStyleCnt="5">
        <dgm:presLayoutVars>
          <dgm:chMax val="0"/>
          <dgm:bulletEnabled val="1"/>
        </dgm:presLayoutVars>
      </dgm:prSet>
      <dgm:spPr/>
    </dgm:pt>
    <dgm:pt modelId="{8A9D730E-7572-2940-A0EE-0CC4BFCFC164}" type="pres">
      <dgm:prSet presAssocID="{C1B28D39-7494-4199-813E-EF51B95D7266}" presName="spacer" presStyleCnt="0"/>
      <dgm:spPr/>
    </dgm:pt>
    <dgm:pt modelId="{4FCB0113-E57A-EB46-8471-1B95E068477E}" type="pres">
      <dgm:prSet presAssocID="{D432A5B9-6407-49A4-8E12-CF542F68D3EB}" presName="parentText" presStyleLbl="node1" presStyleIdx="3" presStyleCnt="5">
        <dgm:presLayoutVars>
          <dgm:chMax val="0"/>
          <dgm:bulletEnabled val="1"/>
        </dgm:presLayoutVars>
      </dgm:prSet>
      <dgm:spPr/>
    </dgm:pt>
    <dgm:pt modelId="{2C8090F8-8BCD-2446-BDF1-A5A13B4CF445}" type="pres">
      <dgm:prSet presAssocID="{7552C8F0-94DB-4A1F-A7EA-507C8EA1B7AC}" presName="spacer" presStyleCnt="0"/>
      <dgm:spPr/>
    </dgm:pt>
    <dgm:pt modelId="{A2F855D1-5CF9-4248-A34D-221BD954F4D7}" type="pres">
      <dgm:prSet presAssocID="{5B0A6EE8-DFEC-46AC-BD55-7E9281C367A4}" presName="parentText" presStyleLbl="node1" presStyleIdx="4" presStyleCnt="5">
        <dgm:presLayoutVars>
          <dgm:chMax val="0"/>
          <dgm:bulletEnabled val="1"/>
        </dgm:presLayoutVars>
      </dgm:prSet>
      <dgm:spPr/>
    </dgm:pt>
  </dgm:ptLst>
  <dgm:cxnLst>
    <dgm:cxn modelId="{A3FDE84D-F279-F64C-AA7E-3ACB94C44C19}" type="presOf" srcId="{D2BECF73-23AD-47E7-AAAB-05D31ACF9097}" destId="{68951C10-E81F-4746-B278-892AAE06A1CA}" srcOrd="0" destOrd="0" presId="urn:microsoft.com/office/officeart/2005/8/layout/vList2"/>
    <dgm:cxn modelId="{E11CD655-5552-42A5-A470-163DE339BEA9}" srcId="{F4A8CD8B-FD5E-43AE-8F44-4323D43891CC}" destId="{D2BECF73-23AD-47E7-AAAB-05D31ACF9097}" srcOrd="0" destOrd="0" parTransId="{23F67B37-B056-4C01-B693-682C2F957C73}" sibTransId="{EE4E89D6-E3C8-4A6C-A134-4AD3A79C2596}"/>
    <dgm:cxn modelId="{B82B7671-A8D0-4733-8B9F-FF51F10516AA}" srcId="{F4A8CD8B-FD5E-43AE-8F44-4323D43891CC}" destId="{5809524A-6B3C-4174-A533-4D34D6CF5F59}" srcOrd="2" destOrd="0" parTransId="{4CBB4F91-5D7F-4A71-A45D-6E3263A41523}" sibTransId="{C1B28D39-7494-4199-813E-EF51B95D7266}"/>
    <dgm:cxn modelId="{1320EF80-F2BB-4740-A767-9C8C28B4809C}" type="presOf" srcId="{5B0A6EE8-DFEC-46AC-BD55-7E9281C367A4}" destId="{A2F855D1-5CF9-4248-A34D-221BD954F4D7}" srcOrd="0" destOrd="0" presId="urn:microsoft.com/office/officeart/2005/8/layout/vList2"/>
    <dgm:cxn modelId="{ADB792C9-78D7-1A40-AE07-73721AB24D27}" type="presOf" srcId="{D432A5B9-6407-49A4-8E12-CF542F68D3EB}" destId="{4FCB0113-E57A-EB46-8471-1B95E068477E}" srcOrd="0" destOrd="0" presId="urn:microsoft.com/office/officeart/2005/8/layout/vList2"/>
    <dgm:cxn modelId="{567CF9CD-C53B-4459-A1C3-4D75AEE88EA3}" srcId="{F4A8CD8B-FD5E-43AE-8F44-4323D43891CC}" destId="{5B0A6EE8-DFEC-46AC-BD55-7E9281C367A4}" srcOrd="4" destOrd="0" parTransId="{D89D06B6-A805-41B9-9828-C5565250CE17}" sibTransId="{2D27119A-5620-4FD6-BC91-D9EC53672D56}"/>
    <dgm:cxn modelId="{C5FF17DA-7D71-DB44-97FA-C0ED31A3CE2E}" type="presOf" srcId="{5809524A-6B3C-4174-A533-4D34D6CF5F59}" destId="{CFEAA872-5618-834D-9E9A-D8BCDF72F2FF}" srcOrd="0" destOrd="0" presId="urn:microsoft.com/office/officeart/2005/8/layout/vList2"/>
    <dgm:cxn modelId="{96E8BAE8-08CE-7741-B4AB-8F9EBAB42319}" type="presOf" srcId="{F8F4C0D7-2B18-461E-BD63-D6970F21B7EA}" destId="{DB1AE5E5-02D3-E04F-9802-750CE52B110E}" srcOrd="0" destOrd="0" presId="urn:microsoft.com/office/officeart/2005/8/layout/vList2"/>
    <dgm:cxn modelId="{891107EB-EDA5-264F-A341-4C55FC7AE5DB}" type="presOf" srcId="{F4A8CD8B-FD5E-43AE-8F44-4323D43891CC}" destId="{ED85E64D-1EFB-674C-BF25-0A540763CB9D}" srcOrd="0" destOrd="0" presId="urn:microsoft.com/office/officeart/2005/8/layout/vList2"/>
    <dgm:cxn modelId="{1EA8EAED-44B1-48D6-86B6-6A015D2D2A43}" srcId="{F4A8CD8B-FD5E-43AE-8F44-4323D43891CC}" destId="{F8F4C0D7-2B18-461E-BD63-D6970F21B7EA}" srcOrd="1" destOrd="0" parTransId="{949E21FD-DCA2-44DF-9F84-CA36DAFF577B}" sibTransId="{EB912585-68C1-4EAB-AC26-AD07A0D3822D}"/>
    <dgm:cxn modelId="{49AF99FF-22D6-43BD-BA75-560703B5F2A4}" srcId="{F4A8CD8B-FD5E-43AE-8F44-4323D43891CC}" destId="{D432A5B9-6407-49A4-8E12-CF542F68D3EB}" srcOrd="3" destOrd="0" parTransId="{7153BDC1-2BE8-4FDB-B137-95128F7605F7}" sibTransId="{7552C8F0-94DB-4A1F-A7EA-507C8EA1B7AC}"/>
    <dgm:cxn modelId="{2024EFB1-4F4C-5246-8532-316A2B531793}" type="presParOf" srcId="{ED85E64D-1EFB-674C-BF25-0A540763CB9D}" destId="{68951C10-E81F-4746-B278-892AAE06A1CA}" srcOrd="0" destOrd="0" presId="urn:microsoft.com/office/officeart/2005/8/layout/vList2"/>
    <dgm:cxn modelId="{03A6CAAA-55C6-4444-BB7E-342138DE1942}" type="presParOf" srcId="{ED85E64D-1EFB-674C-BF25-0A540763CB9D}" destId="{9A9A8488-CC3F-B84D-BC26-146758279D07}" srcOrd="1" destOrd="0" presId="urn:microsoft.com/office/officeart/2005/8/layout/vList2"/>
    <dgm:cxn modelId="{FE2ACFC7-4441-7040-A099-3D0D80E16AF5}" type="presParOf" srcId="{ED85E64D-1EFB-674C-BF25-0A540763CB9D}" destId="{DB1AE5E5-02D3-E04F-9802-750CE52B110E}" srcOrd="2" destOrd="0" presId="urn:microsoft.com/office/officeart/2005/8/layout/vList2"/>
    <dgm:cxn modelId="{8D9B980E-0582-644D-A96D-307AA264DDAA}" type="presParOf" srcId="{ED85E64D-1EFB-674C-BF25-0A540763CB9D}" destId="{9A92273C-D8A8-3E44-96E6-FF47CAF5F151}" srcOrd="3" destOrd="0" presId="urn:microsoft.com/office/officeart/2005/8/layout/vList2"/>
    <dgm:cxn modelId="{3FB4A8A2-BA0C-904C-BE4A-ABC485D4EE07}" type="presParOf" srcId="{ED85E64D-1EFB-674C-BF25-0A540763CB9D}" destId="{CFEAA872-5618-834D-9E9A-D8BCDF72F2FF}" srcOrd="4" destOrd="0" presId="urn:microsoft.com/office/officeart/2005/8/layout/vList2"/>
    <dgm:cxn modelId="{49B606B6-42BB-154F-A0F2-4063C0D8D4BD}" type="presParOf" srcId="{ED85E64D-1EFB-674C-BF25-0A540763CB9D}" destId="{8A9D730E-7572-2940-A0EE-0CC4BFCFC164}" srcOrd="5" destOrd="0" presId="urn:microsoft.com/office/officeart/2005/8/layout/vList2"/>
    <dgm:cxn modelId="{82C9C033-065D-4444-B150-FFE477AD6F5C}" type="presParOf" srcId="{ED85E64D-1EFB-674C-BF25-0A540763CB9D}" destId="{4FCB0113-E57A-EB46-8471-1B95E068477E}" srcOrd="6" destOrd="0" presId="urn:microsoft.com/office/officeart/2005/8/layout/vList2"/>
    <dgm:cxn modelId="{210FF71E-3A43-D644-98A5-709EB86A1220}" type="presParOf" srcId="{ED85E64D-1EFB-674C-BF25-0A540763CB9D}" destId="{2C8090F8-8BCD-2446-BDF1-A5A13B4CF445}" srcOrd="7" destOrd="0" presId="urn:microsoft.com/office/officeart/2005/8/layout/vList2"/>
    <dgm:cxn modelId="{624F2755-3E21-0943-B7DA-3B8D8D28A701}" type="presParOf" srcId="{ED85E64D-1EFB-674C-BF25-0A540763CB9D}" destId="{A2F855D1-5CF9-4248-A34D-221BD954F4D7}"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0DEDCEF-49DB-42B6-849B-783C7F71673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EC845B0-D186-4D36-9F05-2520EC4230F8}">
      <dgm:prSet/>
      <dgm:spPr/>
      <dgm:t>
        <a:bodyPr/>
        <a:lstStyle/>
        <a:p>
          <a:r>
            <a:rPr lang="en-US" dirty="0"/>
            <a:t>Elderly care is quickly changing due to recent technology and advancements as stated below:</a:t>
          </a:r>
        </a:p>
      </dgm:t>
    </dgm:pt>
    <dgm:pt modelId="{087785DF-8897-47AA-9A9B-E5F3F1E6E632}" type="parTrans" cxnId="{EA43085A-A460-472C-942D-97AAB6E11B8F}">
      <dgm:prSet/>
      <dgm:spPr/>
      <dgm:t>
        <a:bodyPr/>
        <a:lstStyle/>
        <a:p>
          <a:endParaRPr lang="en-US"/>
        </a:p>
      </dgm:t>
    </dgm:pt>
    <dgm:pt modelId="{FFE0D930-044A-4956-9163-09A2A503673B}" type="sibTrans" cxnId="{EA43085A-A460-472C-942D-97AAB6E11B8F}">
      <dgm:prSet/>
      <dgm:spPr/>
      <dgm:t>
        <a:bodyPr/>
        <a:lstStyle/>
        <a:p>
          <a:endParaRPr lang="en-US"/>
        </a:p>
      </dgm:t>
    </dgm:pt>
    <dgm:pt modelId="{7CA35706-FCD0-4756-A8A5-7A9FD6958BFA}">
      <dgm:prSet/>
      <dgm:spPr/>
      <dgm:t>
        <a:bodyPr/>
        <a:lstStyle/>
        <a:p>
          <a:r>
            <a:rPr lang="en-US" dirty="0"/>
            <a:t>Remote monitoring and telehealth via video consultations facilitate at-home health checks, </a:t>
          </a:r>
          <a:r>
            <a:rPr lang="en-US" dirty="0" err="1"/>
            <a:t>minimising</a:t>
          </a:r>
          <a:r>
            <a:rPr lang="en-US" dirty="0"/>
            <a:t> hospital stays and travel for patients with health conditions such as dementia (Powell, 2019).</a:t>
          </a:r>
        </a:p>
      </dgm:t>
    </dgm:pt>
    <dgm:pt modelId="{BAE72C25-6416-4B83-93F7-20BF21EFE593}" type="parTrans" cxnId="{6A7C73E2-6BE8-4BB3-AB9D-5E70E63A64F7}">
      <dgm:prSet/>
      <dgm:spPr/>
      <dgm:t>
        <a:bodyPr/>
        <a:lstStyle/>
        <a:p>
          <a:endParaRPr lang="en-US"/>
        </a:p>
      </dgm:t>
    </dgm:pt>
    <dgm:pt modelId="{E1D03759-F189-4671-8D2F-B12420741065}" type="sibTrans" cxnId="{6A7C73E2-6BE8-4BB3-AB9D-5E70E63A64F7}">
      <dgm:prSet/>
      <dgm:spPr/>
      <dgm:t>
        <a:bodyPr/>
        <a:lstStyle/>
        <a:p>
          <a:endParaRPr lang="en-US"/>
        </a:p>
      </dgm:t>
    </dgm:pt>
    <dgm:pt modelId="{9C485B18-877B-4E19-AE58-B643DF22AF48}">
      <dgm:prSet/>
      <dgm:spPr/>
      <dgm:t>
        <a:bodyPr/>
        <a:lstStyle/>
        <a:p>
          <a:r>
            <a:rPr lang="en-US" dirty="0"/>
            <a:t>This smart system technology can improve autonomy and provide older adults independence and empowerment (Glasby, 2017).</a:t>
          </a:r>
        </a:p>
      </dgm:t>
    </dgm:pt>
    <dgm:pt modelId="{CCD3A158-1F37-4130-9F40-C24363F95BA0}" type="parTrans" cxnId="{81A18504-7E71-4859-98FF-FB68862B8EDB}">
      <dgm:prSet/>
      <dgm:spPr/>
      <dgm:t>
        <a:bodyPr/>
        <a:lstStyle/>
        <a:p>
          <a:endParaRPr lang="en-US"/>
        </a:p>
      </dgm:t>
    </dgm:pt>
    <dgm:pt modelId="{37CECBFE-DB00-4D17-8F1B-4077D31A7660}" type="sibTrans" cxnId="{81A18504-7E71-4859-98FF-FB68862B8EDB}">
      <dgm:prSet/>
      <dgm:spPr/>
      <dgm:t>
        <a:bodyPr/>
        <a:lstStyle/>
        <a:p>
          <a:endParaRPr lang="en-US"/>
        </a:p>
      </dgm:t>
    </dgm:pt>
    <dgm:pt modelId="{DA6A71B4-D4B1-4777-9A34-4B58FF2030B0}">
      <dgm:prSet/>
      <dgm:spPr/>
      <dgm:t>
        <a:bodyPr/>
        <a:lstStyle/>
        <a:p>
          <a:r>
            <a:rPr lang="en-US" dirty="0"/>
            <a:t>Voice-activated and fall detection systems, contribute to preserving independence and safety. Sensors and monitoring can anticipate falls and health problems earlier, compared to traditional check-ins. This is safer and helps with early detection (Lloyd, 2012).</a:t>
          </a:r>
        </a:p>
      </dgm:t>
    </dgm:pt>
    <dgm:pt modelId="{B120D7E1-D846-4DC9-BD3E-1FF41EB0062F}" type="parTrans" cxnId="{05DC1B07-A6F5-426B-9EBE-9B77C8E74112}">
      <dgm:prSet/>
      <dgm:spPr/>
      <dgm:t>
        <a:bodyPr/>
        <a:lstStyle/>
        <a:p>
          <a:endParaRPr lang="en-US"/>
        </a:p>
      </dgm:t>
    </dgm:pt>
    <dgm:pt modelId="{B7D7D3D6-B2C9-41AE-B8CF-C258D9A97A82}" type="sibTrans" cxnId="{05DC1B07-A6F5-426B-9EBE-9B77C8E74112}">
      <dgm:prSet/>
      <dgm:spPr/>
      <dgm:t>
        <a:bodyPr/>
        <a:lstStyle/>
        <a:p>
          <a:endParaRPr lang="en-US"/>
        </a:p>
      </dgm:t>
    </dgm:pt>
    <dgm:pt modelId="{D09D99F7-45F1-2A45-82C9-41E03DAF322F}" type="pres">
      <dgm:prSet presAssocID="{90DEDCEF-49DB-42B6-849B-783C7F716732}" presName="linear" presStyleCnt="0">
        <dgm:presLayoutVars>
          <dgm:animLvl val="lvl"/>
          <dgm:resizeHandles val="exact"/>
        </dgm:presLayoutVars>
      </dgm:prSet>
      <dgm:spPr/>
    </dgm:pt>
    <dgm:pt modelId="{4B87E5E5-A20D-3F46-92F8-1AC61FA8E159}" type="pres">
      <dgm:prSet presAssocID="{5EC845B0-D186-4D36-9F05-2520EC4230F8}" presName="parentText" presStyleLbl="node1" presStyleIdx="0" presStyleCnt="1">
        <dgm:presLayoutVars>
          <dgm:chMax val="0"/>
          <dgm:bulletEnabled val="1"/>
        </dgm:presLayoutVars>
      </dgm:prSet>
      <dgm:spPr/>
    </dgm:pt>
    <dgm:pt modelId="{E6845F94-EA5A-654E-BAE7-785B1093F26D}" type="pres">
      <dgm:prSet presAssocID="{5EC845B0-D186-4D36-9F05-2520EC4230F8}" presName="childText" presStyleLbl="revTx" presStyleIdx="0" presStyleCnt="1">
        <dgm:presLayoutVars>
          <dgm:bulletEnabled val="1"/>
        </dgm:presLayoutVars>
      </dgm:prSet>
      <dgm:spPr/>
    </dgm:pt>
  </dgm:ptLst>
  <dgm:cxnLst>
    <dgm:cxn modelId="{81A18504-7E71-4859-98FF-FB68862B8EDB}" srcId="{5EC845B0-D186-4D36-9F05-2520EC4230F8}" destId="{9C485B18-877B-4E19-AE58-B643DF22AF48}" srcOrd="1" destOrd="0" parTransId="{CCD3A158-1F37-4130-9F40-C24363F95BA0}" sibTransId="{37CECBFE-DB00-4D17-8F1B-4077D31A7660}"/>
    <dgm:cxn modelId="{05DC1B07-A6F5-426B-9EBE-9B77C8E74112}" srcId="{5EC845B0-D186-4D36-9F05-2520EC4230F8}" destId="{DA6A71B4-D4B1-4777-9A34-4B58FF2030B0}" srcOrd="2" destOrd="0" parTransId="{B120D7E1-D846-4DC9-BD3E-1FF41EB0062F}" sibTransId="{B7D7D3D6-B2C9-41AE-B8CF-C258D9A97A82}"/>
    <dgm:cxn modelId="{33764C2B-265A-E542-8F27-DF74E65351D0}" type="presOf" srcId="{9C485B18-877B-4E19-AE58-B643DF22AF48}" destId="{E6845F94-EA5A-654E-BAE7-785B1093F26D}" srcOrd="0" destOrd="1" presId="urn:microsoft.com/office/officeart/2005/8/layout/vList2"/>
    <dgm:cxn modelId="{8273664B-8798-B242-BD5C-75354BFB8AFC}" type="presOf" srcId="{7CA35706-FCD0-4756-A8A5-7A9FD6958BFA}" destId="{E6845F94-EA5A-654E-BAE7-785B1093F26D}" srcOrd="0" destOrd="0" presId="urn:microsoft.com/office/officeart/2005/8/layout/vList2"/>
    <dgm:cxn modelId="{EA43085A-A460-472C-942D-97AAB6E11B8F}" srcId="{90DEDCEF-49DB-42B6-849B-783C7F716732}" destId="{5EC845B0-D186-4D36-9F05-2520EC4230F8}" srcOrd="0" destOrd="0" parTransId="{087785DF-8897-47AA-9A9B-E5F3F1E6E632}" sibTransId="{FFE0D930-044A-4956-9163-09A2A503673B}"/>
    <dgm:cxn modelId="{B8BC16A7-7A7D-7949-9217-E942A9F6F8B0}" type="presOf" srcId="{90DEDCEF-49DB-42B6-849B-783C7F716732}" destId="{D09D99F7-45F1-2A45-82C9-41E03DAF322F}" srcOrd="0" destOrd="0" presId="urn:microsoft.com/office/officeart/2005/8/layout/vList2"/>
    <dgm:cxn modelId="{5DFF98D9-280B-8D45-9623-4665B8E8E613}" type="presOf" srcId="{5EC845B0-D186-4D36-9F05-2520EC4230F8}" destId="{4B87E5E5-A20D-3F46-92F8-1AC61FA8E159}" srcOrd="0" destOrd="0" presId="urn:microsoft.com/office/officeart/2005/8/layout/vList2"/>
    <dgm:cxn modelId="{3090F1DE-94AD-024F-A2AC-2CBB84FFA80A}" type="presOf" srcId="{DA6A71B4-D4B1-4777-9A34-4B58FF2030B0}" destId="{E6845F94-EA5A-654E-BAE7-785B1093F26D}" srcOrd="0" destOrd="2" presId="urn:microsoft.com/office/officeart/2005/8/layout/vList2"/>
    <dgm:cxn modelId="{6A7C73E2-6BE8-4BB3-AB9D-5E70E63A64F7}" srcId="{5EC845B0-D186-4D36-9F05-2520EC4230F8}" destId="{7CA35706-FCD0-4756-A8A5-7A9FD6958BFA}" srcOrd="0" destOrd="0" parTransId="{BAE72C25-6416-4B83-93F7-20BF21EFE593}" sibTransId="{E1D03759-F189-4671-8D2F-B12420741065}"/>
    <dgm:cxn modelId="{CCEF89BD-B04F-EA43-B90A-39886661D394}" type="presParOf" srcId="{D09D99F7-45F1-2A45-82C9-41E03DAF322F}" destId="{4B87E5E5-A20D-3F46-92F8-1AC61FA8E159}" srcOrd="0" destOrd="0" presId="urn:microsoft.com/office/officeart/2005/8/layout/vList2"/>
    <dgm:cxn modelId="{C8C7C640-0527-6B4A-9D88-738BAEAF362E}" type="presParOf" srcId="{D09D99F7-45F1-2A45-82C9-41E03DAF322F}" destId="{E6845F94-EA5A-654E-BAE7-785B1093F26D}" srcOrd="1"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7D98E86-5900-4AC2-B370-C790744E085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A7C0B1D-1E30-4D5A-BEBA-AF1C8B2745B2}">
      <dgm:prSet/>
      <dgm:spPr/>
      <dgm:t>
        <a:bodyPr/>
        <a:lstStyle/>
        <a:p>
          <a:r>
            <a:rPr lang="en-US"/>
            <a:t>The Innovations created with lived experience enhance quality of life and help with dementia care.</a:t>
          </a:r>
        </a:p>
      </dgm:t>
    </dgm:pt>
    <dgm:pt modelId="{533EAF08-608F-425E-841E-24D0D51CE181}" type="parTrans" cxnId="{775ABE05-20B9-48FB-BF7B-75D936CF8971}">
      <dgm:prSet/>
      <dgm:spPr/>
      <dgm:t>
        <a:bodyPr/>
        <a:lstStyle/>
        <a:p>
          <a:endParaRPr lang="en-US"/>
        </a:p>
      </dgm:t>
    </dgm:pt>
    <dgm:pt modelId="{51213270-7875-47B2-81C1-F3B7263597D9}" type="sibTrans" cxnId="{775ABE05-20B9-48FB-BF7B-75D936CF8971}">
      <dgm:prSet/>
      <dgm:spPr/>
      <dgm:t>
        <a:bodyPr/>
        <a:lstStyle/>
        <a:p>
          <a:endParaRPr lang="en-US"/>
        </a:p>
      </dgm:t>
    </dgm:pt>
    <dgm:pt modelId="{1A64D5D2-0B1F-4598-A8C0-8604C7C11030}">
      <dgm:prSet/>
      <dgm:spPr/>
      <dgm:t>
        <a:bodyPr/>
        <a:lstStyle/>
        <a:p>
          <a:r>
            <a:rPr lang="en-US"/>
            <a:t>Research supported by the government is creating adaptable aids for everyday tasks, communication, and cognitive assistance to help people with dementia at home (</a:t>
          </a:r>
          <a:r>
            <a:rPr lang="en-US" u="none">
              <a:hlinkClick xmlns:r="http://schemas.openxmlformats.org/officeDocument/2006/relationships" r:id="rId1">
                <a:extLst>
                  <a:ext uri="{A12FA001-AC4F-418D-AE19-62706E023703}">
                    <ahyp:hlinkClr xmlns:ahyp="http://schemas.microsoft.com/office/drawing/2018/hyperlinkcolor" val="tx"/>
                  </a:ext>
                </a:extLst>
              </a:hlinkClick>
            </a:rPr>
            <a:t>The Kings Fund, 2022) </a:t>
          </a:r>
          <a:r>
            <a:rPr lang="en-US" u="none"/>
            <a:t>.</a:t>
          </a:r>
        </a:p>
      </dgm:t>
    </dgm:pt>
    <dgm:pt modelId="{4883E800-FA46-4D9C-B2EF-988763FB1CB0}" type="parTrans" cxnId="{F4A7D68B-9702-47FA-A02D-49E90DADAB0A}">
      <dgm:prSet/>
      <dgm:spPr/>
      <dgm:t>
        <a:bodyPr/>
        <a:lstStyle/>
        <a:p>
          <a:endParaRPr lang="en-US"/>
        </a:p>
      </dgm:t>
    </dgm:pt>
    <dgm:pt modelId="{9E765E7B-0912-44D5-9EF9-B7D3E36AF679}" type="sibTrans" cxnId="{F4A7D68B-9702-47FA-A02D-49E90DADAB0A}">
      <dgm:prSet/>
      <dgm:spPr/>
      <dgm:t>
        <a:bodyPr/>
        <a:lstStyle/>
        <a:p>
          <a:endParaRPr lang="en-US"/>
        </a:p>
      </dgm:t>
    </dgm:pt>
    <dgm:pt modelId="{A4DC89C9-602B-4115-AB53-4F98307FA038}">
      <dgm:prSet/>
      <dgm:spPr/>
      <dgm:t>
        <a:bodyPr/>
        <a:lstStyle/>
        <a:p>
          <a:r>
            <a:rPr lang="en-US" dirty="0"/>
            <a:t>Furthermore, Y</a:t>
          </a:r>
          <a:r>
            <a:rPr lang="en-GB" b="0" i="0" u="none" dirty="0"/>
            <a:t>ang, </a:t>
          </a:r>
          <a:r>
            <a:rPr lang="en-GB" b="0" i="1" u="none" dirty="0"/>
            <a:t>et al</a:t>
          </a:r>
          <a:r>
            <a:rPr lang="en-GB" b="0" i="0" u="none" dirty="0"/>
            <a:t>., (2025) also states that </a:t>
          </a:r>
          <a:r>
            <a:rPr lang="en-US" dirty="0"/>
            <a:t>AI-enabled companions try to reduce loneliness by offering social connection, cognitive stimulation, and reminders.</a:t>
          </a:r>
        </a:p>
      </dgm:t>
    </dgm:pt>
    <dgm:pt modelId="{50570D18-013C-405D-B393-7C014C7BF5A0}" type="parTrans" cxnId="{B1581FB2-5F6D-416B-AD63-A44BE8830E9F}">
      <dgm:prSet/>
      <dgm:spPr/>
      <dgm:t>
        <a:bodyPr/>
        <a:lstStyle/>
        <a:p>
          <a:endParaRPr lang="en-US"/>
        </a:p>
      </dgm:t>
    </dgm:pt>
    <dgm:pt modelId="{E98C6866-AAB1-4F9C-A2F7-4088E55D4E6D}" type="sibTrans" cxnId="{B1581FB2-5F6D-416B-AD63-A44BE8830E9F}">
      <dgm:prSet/>
      <dgm:spPr/>
      <dgm:t>
        <a:bodyPr/>
        <a:lstStyle/>
        <a:p>
          <a:endParaRPr lang="en-US"/>
        </a:p>
      </dgm:t>
    </dgm:pt>
    <dgm:pt modelId="{D0A711F3-1AA2-2E4D-862A-A8B41C91A446}" type="pres">
      <dgm:prSet presAssocID="{17D98E86-5900-4AC2-B370-C790744E0853}" presName="linear" presStyleCnt="0">
        <dgm:presLayoutVars>
          <dgm:animLvl val="lvl"/>
          <dgm:resizeHandles val="exact"/>
        </dgm:presLayoutVars>
      </dgm:prSet>
      <dgm:spPr/>
    </dgm:pt>
    <dgm:pt modelId="{650C9C89-2B7E-C849-8C58-00302E1FC45F}" type="pres">
      <dgm:prSet presAssocID="{4A7C0B1D-1E30-4D5A-BEBA-AF1C8B2745B2}" presName="parentText" presStyleLbl="node1" presStyleIdx="0" presStyleCnt="3">
        <dgm:presLayoutVars>
          <dgm:chMax val="0"/>
          <dgm:bulletEnabled val="1"/>
        </dgm:presLayoutVars>
      </dgm:prSet>
      <dgm:spPr/>
    </dgm:pt>
    <dgm:pt modelId="{A91329AB-5415-C64A-B6BE-420F37BDB11E}" type="pres">
      <dgm:prSet presAssocID="{51213270-7875-47B2-81C1-F3B7263597D9}" presName="spacer" presStyleCnt="0"/>
      <dgm:spPr/>
    </dgm:pt>
    <dgm:pt modelId="{C68B6374-D2A5-B44C-8735-ECEE5B14244F}" type="pres">
      <dgm:prSet presAssocID="{1A64D5D2-0B1F-4598-A8C0-8604C7C11030}" presName="parentText" presStyleLbl="node1" presStyleIdx="1" presStyleCnt="3">
        <dgm:presLayoutVars>
          <dgm:chMax val="0"/>
          <dgm:bulletEnabled val="1"/>
        </dgm:presLayoutVars>
      </dgm:prSet>
      <dgm:spPr/>
    </dgm:pt>
    <dgm:pt modelId="{E38D740E-B689-4441-B0BE-D1A3D609C71C}" type="pres">
      <dgm:prSet presAssocID="{9E765E7B-0912-44D5-9EF9-B7D3E36AF679}" presName="spacer" presStyleCnt="0"/>
      <dgm:spPr/>
    </dgm:pt>
    <dgm:pt modelId="{4E90AB05-F234-FD41-AD9C-7625D7D468B2}" type="pres">
      <dgm:prSet presAssocID="{A4DC89C9-602B-4115-AB53-4F98307FA038}" presName="parentText" presStyleLbl="node1" presStyleIdx="2" presStyleCnt="3">
        <dgm:presLayoutVars>
          <dgm:chMax val="0"/>
          <dgm:bulletEnabled val="1"/>
        </dgm:presLayoutVars>
      </dgm:prSet>
      <dgm:spPr/>
    </dgm:pt>
  </dgm:ptLst>
  <dgm:cxnLst>
    <dgm:cxn modelId="{AF245405-7BB9-714B-9404-290DB5F33A36}" type="presOf" srcId="{17D98E86-5900-4AC2-B370-C790744E0853}" destId="{D0A711F3-1AA2-2E4D-862A-A8B41C91A446}" srcOrd="0" destOrd="0" presId="urn:microsoft.com/office/officeart/2005/8/layout/vList2"/>
    <dgm:cxn modelId="{775ABE05-20B9-48FB-BF7B-75D936CF8971}" srcId="{17D98E86-5900-4AC2-B370-C790744E0853}" destId="{4A7C0B1D-1E30-4D5A-BEBA-AF1C8B2745B2}" srcOrd="0" destOrd="0" parTransId="{533EAF08-608F-425E-841E-24D0D51CE181}" sibTransId="{51213270-7875-47B2-81C1-F3B7263597D9}"/>
    <dgm:cxn modelId="{31CAD740-38D2-494C-94F1-2F8FD3A71DEC}" type="presOf" srcId="{A4DC89C9-602B-4115-AB53-4F98307FA038}" destId="{4E90AB05-F234-FD41-AD9C-7625D7D468B2}" srcOrd="0" destOrd="0" presId="urn:microsoft.com/office/officeart/2005/8/layout/vList2"/>
    <dgm:cxn modelId="{F4A7D68B-9702-47FA-A02D-49E90DADAB0A}" srcId="{17D98E86-5900-4AC2-B370-C790744E0853}" destId="{1A64D5D2-0B1F-4598-A8C0-8604C7C11030}" srcOrd="1" destOrd="0" parTransId="{4883E800-FA46-4D9C-B2EF-988763FB1CB0}" sibTransId="{9E765E7B-0912-44D5-9EF9-B7D3E36AF679}"/>
    <dgm:cxn modelId="{DD48B6A0-7A9C-824F-A27C-1FEE3386119C}" type="presOf" srcId="{4A7C0B1D-1E30-4D5A-BEBA-AF1C8B2745B2}" destId="{650C9C89-2B7E-C849-8C58-00302E1FC45F}" srcOrd="0" destOrd="0" presId="urn:microsoft.com/office/officeart/2005/8/layout/vList2"/>
    <dgm:cxn modelId="{B1581FB2-5F6D-416B-AD63-A44BE8830E9F}" srcId="{17D98E86-5900-4AC2-B370-C790744E0853}" destId="{A4DC89C9-602B-4115-AB53-4F98307FA038}" srcOrd="2" destOrd="0" parTransId="{50570D18-013C-405D-B393-7C014C7BF5A0}" sibTransId="{E98C6866-AAB1-4F9C-A2F7-4088E55D4E6D}"/>
    <dgm:cxn modelId="{631AD2CC-C27C-8F44-AAD6-95164E8AC956}" type="presOf" srcId="{1A64D5D2-0B1F-4598-A8C0-8604C7C11030}" destId="{C68B6374-D2A5-B44C-8735-ECEE5B14244F}" srcOrd="0" destOrd="0" presId="urn:microsoft.com/office/officeart/2005/8/layout/vList2"/>
    <dgm:cxn modelId="{926EF890-3687-C343-BDC8-47E57A20B96F}" type="presParOf" srcId="{D0A711F3-1AA2-2E4D-862A-A8B41C91A446}" destId="{650C9C89-2B7E-C849-8C58-00302E1FC45F}" srcOrd="0" destOrd="0" presId="urn:microsoft.com/office/officeart/2005/8/layout/vList2"/>
    <dgm:cxn modelId="{C4ECB2C0-F803-004D-9986-77396A3D0493}" type="presParOf" srcId="{D0A711F3-1AA2-2E4D-862A-A8B41C91A446}" destId="{A91329AB-5415-C64A-B6BE-420F37BDB11E}" srcOrd="1" destOrd="0" presId="urn:microsoft.com/office/officeart/2005/8/layout/vList2"/>
    <dgm:cxn modelId="{E2F1CF1A-573D-604C-82C4-24E2425AEF70}" type="presParOf" srcId="{D0A711F3-1AA2-2E4D-862A-A8B41C91A446}" destId="{C68B6374-D2A5-B44C-8735-ECEE5B14244F}" srcOrd="2" destOrd="0" presId="urn:microsoft.com/office/officeart/2005/8/layout/vList2"/>
    <dgm:cxn modelId="{934025E7-DC69-F04A-937B-FD8C795A9784}" type="presParOf" srcId="{D0A711F3-1AA2-2E4D-862A-A8B41C91A446}" destId="{E38D740E-B689-4441-B0BE-D1A3D609C71C}" srcOrd="3" destOrd="0" presId="urn:microsoft.com/office/officeart/2005/8/layout/vList2"/>
    <dgm:cxn modelId="{80A38F7E-198A-D04C-BE1A-2C6D9FAAD8A7}" type="presParOf" srcId="{D0A711F3-1AA2-2E4D-862A-A8B41C91A446}" destId="{4E90AB05-F234-FD41-AD9C-7625D7D468B2}"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C9C9385-3742-4FAA-B9BC-613E3D897F55}" type="doc">
      <dgm:prSet loTypeId="urn:microsoft.com/office/officeart/2016/7/layout/RepeatingBendingProcessNew" loCatId="process" qsTypeId="urn:microsoft.com/office/officeart/2005/8/quickstyle/simple2" qsCatId="simple" csTypeId="urn:microsoft.com/office/officeart/2005/8/colors/colorful5" csCatId="colorful" phldr="1"/>
      <dgm:spPr/>
      <dgm:t>
        <a:bodyPr/>
        <a:lstStyle/>
        <a:p>
          <a:endParaRPr lang="en-US"/>
        </a:p>
      </dgm:t>
    </dgm:pt>
    <dgm:pt modelId="{7A89E4BF-F3F2-4993-82F2-DEDCF34C0900}">
      <dgm:prSet custT="1"/>
      <dgm:spPr>
        <a:solidFill>
          <a:schemeClr val="accent1"/>
        </a:solidFill>
      </dgm:spPr>
      <dgm:t>
        <a:bodyPr/>
        <a:lstStyle/>
        <a:p>
          <a:r>
            <a:rPr lang="en-US" sz="1600" dirty="0"/>
            <a:t>Residents at the above facility were able to stay in touch with their families, listen to music, set reminders, and go about their daily lives by using Alexa, tablets, and video technology (NHS, 2023).</a:t>
          </a:r>
        </a:p>
      </dgm:t>
    </dgm:pt>
    <dgm:pt modelId="{C17E6ABB-E07A-4E6D-BF55-F35A2EA07E6A}" type="parTrans" cxnId="{42698512-B35F-421F-8407-5307015EAD55}">
      <dgm:prSet/>
      <dgm:spPr/>
      <dgm:t>
        <a:bodyPr/>
        <a:lstStyle/>
        <a:p>
          <a:endParaRPr lang="en-US"/>
        </a:p>
      </dgm:t>
    </dgm:pt>
    <dgm:pt modelId="{87E581B9-B2DB-4774-B9A8-702F26B9C017}" type="sibTrans" cxnId="{42698512-B35F-421F-8407-5307015EAD55}">
      <dgm:prSet phldrT="2" phldr="0"/>
      <dgm:spPr/>
      <dgm:t>
        <a:bodyPr/>
        <a:lstStyle/>
        <a:p>
          <a:endParaRPr lang="en-US" dirty="0"/>
        </a:p>
      </dgm:t>
    </dgm:pt>
    <dgm:pt modelId="{345BE23A-51E3-47DF-B285-754E025A839B}">
      <dgm:prSet custT="1"/>
      <dgm:spPr>
        <a:solidFill>
          <a:schemeClr val="accent1"/>
        </a:solidFill>
      </dgm:spPr>
      <dgm:t>
        <a:bodyPr/>
        <a:lstStyle/>
        <a:p>
          <a:r>
            <a:rPr lang="en-US" sz="1400" dirty="0"/>
            <a:t>The theory of Activity by </a:t>
          </a:r>
          <a:r>
            <a:rPr lang="en-US" sz="1400" dirty="0" err="1"/>
            <a:t>Havighurst</a:t>
          </a:r>
          <a:r>
            <a:rPr lang="en-US" sz="1400" dirty="0"/>
            <a:t>, (1961) suggests that staying socially and intellectually active as one ages is a sign of successful aging. This can be done by facilitating continuous interaction through video calls and interactive exercises like the residents of </a:t>
          </a:r>
          <a:r>
            <a:rPr lang="en-US" sz="1400" dirty="0" err="1"/>
            <a:t>Torby</a:t>
          </a:r>
          <a:r>
            <a:rPr lang="en-US" sz="1400" dirty="0"/>
            <a:t> and south Devon (</a:t>
          </a:r>
          <a:r>
            <a:rPr lang="en-GB" sz="1400" b="0" i="0" u="none" dirty="0" err="1"/>
            <a:t>Teles</a:t>
          </a:r>
          <a:r>
            <a:rPr lang="en-GB" sz="1400" b="0" i="0" u="none" dirty="0"/>
            <a:t>,</a:t>
          </a:r>
          <a:r>
            <a:rPr lang="en-GB" sz="1400" b="0" i="1" u="none" dirty="0"/>
            <a:t> et al, </a:t>
          </a:r>
          <a:r>
            <a:rPr lang="en-GB" sz="1400" b="0" i="0" u="none" dirty="0"/>
            <a:t>2022). </a:t>
          </a:r>
          <a:endParaRPr lang="en-US" sz="1400" dirty="0"/>
        </a:p>
      </dgm:t>
    </dgm:pt>
    <dgm:pt modelId="{A3849BA4-2223-4FF4-BF48-3D1DE0DDD4B8}" type="parTrans" cxnId="{F8B558F0-3826-44DD-9528-1EC3AE01F1B0}">
      <dgm:prSet/>
      <dgm:spPr/>
      <dgm:t>
        <a:bodyPr/>
        <a:lstStyle/>
        <a:p>
          <a:endParaRPr lang="en-US"/>
        </a:p>
      </dgm:t>
    </dgm:pt>
    <dgm:pt modelId="{4859A411-0F30-4B12-AFD1-D36BA7993127}" type="sibTrans" cxnId="{F8B558F0-3826-44DD-9528-1EC3AE01F1B0}">
      <dgm:prSet phldrT="4" phldr="0"/>
      <dgm:spPr/>
      <dgm:t>
        <a:bodyPr/>
        <a:lstStyle/>
        <a:p>
          <a:endParaRPr lang="en-US" dirty="0"/>
        </a:p>
      </dgm:t>
    </dgm:pt>
    <dgm:pt modelId="{24BA68D3-1EC2-44E3-B319-8AD2FDE380E6}">
      <dgm:prSet custT="1"/>
      <dgm:spPr>
        <a:solidFill>
          <a:schemeClr val="accent1"/>
        </a:solidFill>
      </dgm:spPr>
      <dgm:t>
        <a:bodyPr/>
        <a:lstStyle/>
        <a:p>
          <a:r>
            <a:rPr lang="en-US" sz="1400" dirty="0"/>
            <a:t>Theory of continuity by (Atchley, 1989) argues that maintaining past routines and lifestyles helps older adults adapt most effectively. Digital tools supported psychological stability by assisting residents in maintaining meaningful routines such as family story telling, gardening and listening to their </a:t>
          </a:r>
          <a:r>
            <a:rPr lang="en-US" sz="1400" dirty="0" err="1"/>
            <a:t>favourite</a:t>
          </a:r>
          <a:r>
            <a:rPr lang="en-US" sz="1400" dirty="0"/>
            <a:t> music (</a:t>
          </a:r>
          <a:r>
            <a:rPr lang="en-GB" sz="1400" b="0" i="0" u="none" dirty="0"/>
            <a:t>Atchley, 1989). </a:t>
          </a:r>
          <a:endParaRPr lang="en-US" sz="1400" dirty="0"/>
        </a:p>
      </dgm:t>
    </dgm:pt>
    <dgm:pt modelId="{2F915A50-773A-4CA9-B0C8-83E54AFE2FB5}" type="parTrans" cxnId="{C32F4BF0-01F8-4BE2-A353-0CAE96568CB7}">
      <dgm:prSet/>
      <dgm:spPr/>
      <dgm:t>
        <a:bodyPr/>
        <a:lstStyle/>
        <a:p>
          <a:endParaRPr lang="en-US"/>
        </a:p>
      </dgm:t>
    </dgm:pt>
    <dgm:pt modelId="{9416363B-087A-47C3-BBD0-CEBFD1B3C59C}" type="sibTrans" cxnId="{C32F4BF0-01F8-4BE2-A353-0CAE96568CB7}">
      <dgm:prSet phldrT="6" phldr="0"/>
      <dgm:spPr/>
      <dgm:t>
        <a:bodyPr/>
        <a:lstStyle/>
        <a:p>
          <a:endParaRPr lang="en-US" dirty="0"/>
        </a:p>
      </dgm:t>
    </dgm:pt>
    <dgm:pt modelId="{DC6901A1-A86E-411B-82A6-BE062C0D94F6}">
      <dgm:prSet/>
      <dgm:spPr>
        <a:solidFill>
          <a:schemeClr val="accent1"/>
        </a:solidFill>
      </dgm:spPr>
      <dgm:t>
        <a:bodyPr/>
        <a:lstStyle/>
        <a:p>
          <a:r>
            <a:rPr lang="en-US" b="1"/>
            <a:t>Links to policy</a:t>
          </a:r>
          <a:endParaRPr lang="en-US"/>
        </a:p>
      </dgm:t>
    </dgm:pt>
    <dgm:pt modelId="{DF6EA235-6049-4245-9D34-E4B01253483E}" type="parTrans" cxnId="{13AC6204-A18E-42C4-A7EF-1F775C204FC7}">
      <dgm:prSet/>
      <dgm:spPr/>
      <dgm:t>
        <a:bodyPr/>
        <a:lstStyle/>
        <a:p>
          <a:endParaRPr lang="en-US"/>
        </a:p>
      </dgm:t>
    </dgm:pt>
    <dgm:pt modelId="{F86763C0-D9ED-4F74-81FC-7F130B689D10}" type="sibTrans" cxnId="{13AC6204-A18E-42C4-A7EF-1F775C204FC7}">
      <dgm:prSet phldrT="7" phldr="0"/>
      <dgm:spPr/>
      <dgm:t>
        <a:bodyPr/>
        <a:lstStyle/>
        <a:p>
          <a:endParaRPr lang="en-US" dirty="0"/>
        </a:p>
      </dgm:t>
    </dgm:pt>
    <dgm:pt modelId="{5CE91335-914C-483E-97C0-1C8FC32D9AD6}">
      <dgm:prSet/>
      <dgm:spPr>
        <a:solidFill>
          <a:schemeClr val="accent1"/>
        </a:solidFill>
      </dgm:spPr>
      <dgm:t>
        <a:bodyPr/>
        <a:lstStyle/>
        <a:p>
          <a:r>
            <a:rPr lang="en-US" dirty="0"/>
            <a:t>These correspond with the NHS Long Term Plan's emphasis on digital integration and prevention as well as the wellbeing principle of the Care Act of 2014 (NHS UK, 2019).</a:t>
          </a:r>
        </a:p>
      </dgm:t>
    </dgm:pt>
    <dgm:pt modelId="{88041495-25EA-4C9F-9E52-2E41969B8045}" type="parTrans" cxnId="{436FBC30-5BCE-45A6-88C3-6C29777268AC}">
      <dgm:prSet/>
      <dgm:spPr/>
      <dgm:t>
        <a:bodyPr/>
        <a:lstStyle/>
        <a:p>
          <a:endParaRPr lang="en-US"/>
        </a:p>
      </dgm:t>
    </dgm:pt>
    <dgm:pt modelId="{A80C37E6-F512-4E85-AF00-EFAB6E5072EA}" type="sibTrans" cxnId="{436FBC30-5BCE-45A6-88C3-6C29777268AC}">
      <dgm:prSet phldrT="8" phldr="0"/>
      <dgm:spPr/>
      <dgm:t>
        <a:bodyPr/>
        <a:lstStyle/>
        <a:p>
          <a:endParaRPr lang="en-US"/>
        </a:p>
      </dgm:t>
    </dgm:pt>
    <dgm:pt modelId="{751D795E-8F20-B64C-8F25-51ADF8B0D6E5}" type="pres">
      <dgm:prSet presAssocID="{3C9C9385-3742-4FAA-B9BC-613E3D897F55}" presName="Name0" presStyleCnt="0">
        <dgm:presLayoutVars>
          <dgm:dir/>
          <dgm:resizeHandles val="exact"/>
        </dgm:presLayoutVars>
      </dgm:prSet>
      <dgm:spPr/>
    </dgm:pt>
    <dgm:pt modelId="{91ECACFC-6A03-8D4A-95A6-8F42619B2726}" type="pres">
      <dgm:prSet presAssocID="{7A89E4BF-F3F2-4993-82F2-DEDCF34C0900}" presName="node" presStyleLbl="node1" presStyleIdx="0" presStyleCnt="5" custScaleX="159353">
        <dgm:presLayoutVars>
          <dgm:bulletEnabled val="1"/>
        </dgm:presLayoutVars>
      </dgm:prSet>
      <dgm:spPr/>
    </dgm:pt>
    <dgm:pt modelId="{5D479FD4-7AA3-A844-90FF-C67E91E22502}" type="pres">
      <dgm:prSet presAssocID="{87E581B9-B2DB-4774-B9A8-702F26B9C017}" presName="sibTrans" presStyleLbl="sibTrans1D1" presStyleIdx="0" presStyleCnt="4"/>
      <dgm:spPr/>
    </dgm:pt>
    <dgm:pt modelId="{35429EA0-DC22-A14A-8127-76FB081E36C9}" type="pres">
      <dgm:prSet presAssocID="{87E581B9-B2DB-4774-B9A8-702F26B9C017}" presName="connectorText" presStyleLbl="sibTrans1D1" presStyleIdx="0" presStyleCnt="4"/>
      <dgm:spPr/>
    </dgm:pt>
    <dgm:pt modelId="{CBA288D6-E431-054F-BA03-AC7ADFF3F363}" type="pres">
      <dgm:prSet presAssocID="{345BE23A-51E3-47DF-B285-754E025A839B}" presName="node" presStyleLbl="node1" presStyleIdx="1" presStyleCnt="5" custScaleX="157478" custLinFactNeighborX="44546" custLinFactNeighborY="11656">
        <dgm:presLayoutVars>
          <dgm:bulletEnabled val="1"/>
        </dgm:presLayoutVars>
      </dgm:prSet>
      <dgm:spPr/>
    </dgm:pt>
    <dgm:pt modelId="{C9D28DD6-8D6A-094A-B0E9-1BF8137481FB}" type="pres">
      <dgm:prSet presAssocID="{4859A411-0F30-4B12-AFD1-D36BA7993127}" presName="sibTrans" presStyleLbl="sibTrans1D1" presStyleIdx="1" presStyleCnt="4"/>
      <dgm:spPr/>
    </dgm:pt>
    <dgm:pt modelId="{7CCAE7F6-C6C3-C048-A47B-0DC2EA82804B}" type="pres">
      <dgm:prSet presAssocID="{4859A411-0F30-4B12-AFD1-D36BA7993127}" presName="connectorText" presStyleLbl="sibTrans1D1" presStyleIdx="1" presStyleCnt="4"/>
      <dgm:spPr/>
    </dgm:pt>
    <dgm:pt modelId="{62529469-C916-6A40-850C-BF4401F5A5A5}" type="pres">
      <dgm:prSet presAssocID="{24BA68D3-1EC2-44E3-B319-8AD2FDE380E6}" presName="node" presStyleLbl="node1" presStyleIdx="2" presStyleCnt="5" custScaleX="138138" custScaleY="114397">
        <dgm:presLayoutVars>
          <dgm:bulletEnabled val="1"/>
        </dgm:presLayoutVars>
      </dgm:prSet>
      <dgm:spPr/>
    </dgm:pt>
    <dgm:pt modelId="{C389011D-D7E1-E346-BD30-ADAAD30E5B4C}" type="pres">
      <dgm:prSet presAssocID="{9416363B-087A-47C3-BBD0-CEBFD1B3C59C}" presName="sibTrans" presStyleLbl="sibTrans1D1" presStyleIdx="2" presStyleCnt="4"/>
      <dgm:spPr/>
    </dgm:pt>
    <dgm:pt modelId="{CF287EDE-DA46-3B4C-80B5-1D3684C2B1A8}" type="pres">
      <dgm:prSet presAssocID="{9416363B-087A-47C3-BBD0-CEBFD1B3C59C}" presName="connectorText" presStyleLbl="sibTrans1D1" presStyleIdx="2" presStyleCnt="4"/>
      <dgm:spPr/>
    </dgm:pt>
    <dgm:pt modelId="{E88AE4BC-3A9F-9743-AFF2-3E031CE97430}" type="pres">
      <dgm:prSet presAssocID="{DC6901A1-A86E-411B-82A6-BE062C0D94F6}" presName="node" presStyleLbl="node1" presStyleIdx="3" presStyleCnt="5">
        <dgm:presLayoutVars>
          <dgm:bulletEnabled val="1"/>
        </dgm:presLayoutVars>
      </dgm:prSet>
      <dgm:spPr/>
    </dgm:pt>
    <dgm:pt modelId="{8EBF26CC-6228-A94A-A4D7-990519A50EF2}" type="pres">
      <dgm:prSet presAssocID="{F86763C0-D9ED-4F74-81FC-7F130B689D10}" presName="sibTrans" presStyleLbl="sibTrans1D1" presStyleIdx="3" presStyleCnt="4"/>
      <dgm:spPr/>
    </dgm:pt>
    <dgm:pt modelId="{EA7418CF-D81E-6846-A638-4A48E4024EF4}" type="pres">
      <dgm:prSet presAssocID="{F86763C0-D9ED-4F74-81FC-7F130B689D10}" presName="connectorText" presStyleLbl="sibTrans1D1" presStyleIdx="3" presStyleCnt="4"/>
      <dgm:spPr/>
    </dgm:pt>
    <dgm:pt modelId="{578F89AC-28B1-A04B-8D99-20A3BA628461}" type="pres">
      <dgm:prSet presAssocID="{5CE91335-914C-483E-97C0-1C8FC32D9AD6}" presName="node" presStyleLbl="node1" presStyleIdx="4" presStyleCnt="5">
        <dgm:presLayoutVars>
          <dgm:bulletEnabled val="1"/>
        </dgm:presLayoutVars>
      </dgm:prSet>
      <dgm:spPr/>
    </dgm:pt>
  </dgm:ptLst>
  <dgm:cxnLst>
    <dgm:cxn modelId="{FF5CA602-D977-6448-ACFE-483FFC6E79B7}" type="presOf" srcId="{4859A411-0F30-4B12-AFD1-D36BA7993127}" destId="{7CCAE7F6-C6C3-C048-A47B-0DC2EA82804B}" srcOrd="1" destOrd="0" presId="urn:microsoft.com/office/officeart/2016/7/layout/RepeatingBendingProcessNew"/>
    <dgm:cxn modelId="{13AC6204-A18E-42C4-A7EF-1F775C204FC7}" srcId="{3C9C9385-3742-4FAA-B9BC-613E3D897F55}" destId="{DC6901A1-A86E-411B-82A6-BE062C0D94F6}" srcOrd="3" destOrd="0" parTransId="{DF6EA235-6049-4245-9D34-E4B01253483E}" sibTransId="{F86763C0-D9ED-4F74-81FC-7F130B689D10}"/>
    <dgm:cxn modelId="{695B3208-CE3F-284C-A8FD-F77D87E5FA45}" type="presOf" srcId="{DC6901A1-A86E-411B-82A6-BE062C0D94F6}" destId="{E88AE4BC-3A9F-9743-AFF2-3E031CE97430}" srcOrd="0" destOrd="0" presId="urn:microsoft.com/office/officeart/2016/7/layout/RepeatingBendingProcessNew"/>
    <dgm:cxn modelId="{04D2D10F-8D47-874E-B4F6-5C5B5D4FBFF4}" type="presOf" srcId="{F86763C0-D9ED-4F74-81FC-7F130B689D10}" destId="{EA7418CF-D81E-6846-A638-4A48E4024EF4}" srcOrd="1" destOrd="0" presId="urn:microsoft.com/office/officeart/2016/7/layout/RepeatingBendingProcessNew"/>
    <dgm:cxn modelId="{42698512-B35F-421F-8407-5307015EAD55}" srcId="{3C9C9385-3742-4FAA-B9BC-613E3D897F55}" destId="{7A89E4BF-F3F2-4993-82F2-DEDCF34C0900}" srcOrd="0" destOrd="0" parTransId="{C17E6ABB-E07A-4E6D-BF55-F35A2EA07E6A}" sibTransId="{87E581B9-B2DB-4774-B9A8-702F26B9C017}"/>
    <dgm:cxn modelId="{43EE8A1B-213B-3E4D-9E33-D8D255BF5947}" type="presOf" srcId="{24BA68D3-1EC2-44E3-B319-8AD2FDE380E6}" destId="{62529469-C916-6A40-850C-BF4401F5A5A5}" srcOrd="0" destOrd="0" presId="urn:microsoft.com/office/officeart/2016/7/layout/RepeatingBendingProcessNew"/>
    <dgm:cxn modelId="{1978691C-CC72-0A4A-A3C1-791A123C7B02}" type="presOf" srcId="{5CE91335-914C-483E-97C0-1C8FC32D9AD6}" destId="{578F89AC-28B1-A04B-8D99-20A3BA628461}" srcOrd="0" destOrd="0" presId="urn:microsoft.com/office/officeart/2016/7/layout/RepeatingBendingProcessNew"/>
    <dgm:cxn modelId="{353F8C1F-CC26-9448-AC11-95C7B40DAA5E}" type="presOf" srcId="{345BE23A-51E3-47DF-B285-754E025A839B}" destId="{CBA288D6-E431-054F-BA03-AC7ADFF3F363}" srcOrd="0" destOrd="0" presId="urn:microsoft.com/office/officeart/2016/7/layout/RepeatingBendingProcessNew"/>
    <dgm:cxn modelId="{CB4C6024-810C-AA40-8739-BA0DF6CAA5ED}" type="presOf" srcId="{9416363B-087A-47C3-BBD0-CEBFD1B3C59C}" destId="{CF287EDE-DA46-3B4C-80B5-1D3684C2B1A8}" srcOrd="1" destOrd="0" presId="urn:microsoft.com/office/officeart/2016/7/layout/RepeatingBendingProcessNew"/>
    <dgm:cxn modelId="{436FBC30-5BCE-45A6-88C3-6C29777268AC}" srcId="{3C9C9385-3742-4FAA-B9BC-613E3D897F55}" destId="{5CE91335-914C-483E-97C0-1C8FC32D9AD6}" srcOrd="4" destOrd="0" parTransId="{88041495-25EA-4C9F-9E52-2E41969B8045}" sibTransId="{A80C37E6-F512-4E85-AF00-EFAB6E5072EA}"/>
    <dgm:cxn modelId="{50815C46-B186-4A47-96E9-D6B178CE8991}" type="presOf" srcId="{7A89E4BF-F3F2-4993-82F2-DEDCF34C0900}" destId="{91ECACFC-6A03-8D4A-95A6-8F42619B2726}" srcOrd="0" destOrd="0" presId="urn:microsoft.com/office/officeart/2016/7/layout/RepeatingBendingProcessNew"/>
    <dgm:cxn modelId="{B069BE4B-1AA7-D848-887D-63DAEA642E13}" type="presOf" srcId="{87E581B9-B2DB-4774-B9A8-702F26B9C017}" destId="{35429EA0-DC22-A14A-8127-76FB081E36C9}" srcOrd="1" destOrd="0" presId="urn:microsoft.com/office/officeart/2016/7/layout/RepeatingBendingProcessNew"/>
    <dgm:cxn modelId="{BBF5876A-3052-9047-8F6C-22D31DFC3932}" type="presOf" srcId="{9416363B-087A-47C3-BBD0-CEBFD1B3C59C}" destId="{C389011D-D7E1-E346-BD30-ADAAD30E5B4C}" srcOrd="0" destOrd="0" presId="urn:microsoft.com/office/officeart/2016/7/layout/RepeatingBendingProcessNew"/>
    <dgm:cxn modelId="{5FDD80BE-D1A9-AF49-B960-E02686A11ED1}" type="presOf" srcId="{4859A411-0F30-4B12-AFD1-D36BA7993127}" destId="{C9D28DD6-8D6A-094A-B0E9-1BF8137481FB}" srcOrd="0" destOrd="0" presId="urn:microsoft.com/office/officeart/2016/7/layout/RepeatingBendingProcessNew"/>
    <dgm:cxn modelId="{77C3F4DD-2B8F-EC46-8BE7-8FA7736833F1}" type="presOf" srcId="{87E581B9-B2DB-4774-B9A8-702F26B9C017}" destId="{5D479FD4-7AA3-A844-90FF-C67E91E22502}" srcOrd="0" destOrd="0" presId="urn:microsoft.com/office/officeart/2016/7/layout/RepeatingBendingProcessNew"/>
    <dgm:cxn modelId="{687470E2-1F5A-8645-A79F-AF0B73A57EA8}" type="presOf" srcId="{3C9C9385-3742-4FAA-B9BC-613E3D897F55}" destId="{751D795E-8F20-B64C-8F25-51ADF8B0D6E5}" srcOrd="0" destOrd="0" presId="urn:microsoft.com/office/officeart/2016/7/layout/RepeatingBendingProcessNew"/>
    <dgm:cxn modelId="{ACD593E6-1F38-6645-B1A9-70DA399F6DD1}" type="presOf" srcId="{F86763C0-D9ED-4F74-81FC-7F130B689D10}" destId="{8EBF26CC-6228-A94A-A4D7-990519A50EF2}" srcOrd="0" destOrd="0" presId="urn:microsoft.com/office/officeart/2016/7/layout/RepeatingBendingProcessNew"/>
    <dgm:cxn modelId="{C32F4BF0-01F8-4BE2-A353-0CAE96568CB7}" srcId="{3C9C9385-3742-4FAA-B9BC-613E3D897F55}" destId="{24BA68D3-1EC2-44E3-B319-8AD2FDE380E6}" srcOrd="2" destOrd="0" parTransId="{2F915A50-773A-4CA9-B0C8-83E54AFE2FB5}" sibTransId="{9416363B-087A-47C3-BBD0-CEBFD1B3C59C}"/>
    <dgm:cxn modelId="{F8B558F0-3826-44DD-9528-1EC3AE01F1B0}" srcId="{3C9C9385-3742-4FAA-B9BC-613E3D897F55}" destId="{345BE23A-51E3-47DF-B285-754E025A839B}" srcOrd="1" destOrd="0" parTransId="{A3849BA4-2223-4FF4-BF48-3D1DE0DDD4B8}" sibTransId="{4859A411-0F30-4B12-AFD1-D36BA7993127}"/>
    <dgm:cxn modelId="{E81AF101-3E59-934A-87A0-2E6ABE6DD4A4}" type="presParOf" srcId="{751D795E-8F20-B64C-8F25-51ADF8B0D6E5}" destId="{91ECACFC-6A03-8D4A-95A6-8F42619B2726}" srcOrd="0" destOrd="0" presId="urn:microsoft.com/office/officeart/2016/7/layout/RepeatingBendingProcessNew"/>
    <dgm:cxn modelId="{0923CE74-203D-C746-BF7D-1480332641C6}" type="presParOf" srcId="{751D795E-8F20-B64C-8F25-51ADF8B0D6E5}" destId="{5D479FD4-7AA3-A844-90FF-C67E91E22502}" srcOrd="1" destOrd="0" presId="urn:microsoft.com/office/officeart/2016/7/layout/RepeatingBendingProcessNew"/>
    <dgm:cxn modelId="{28094CF0-9B77-C24E-B926-1E53706D120B}" type="presParOf" srcId="{5D479FD4-7AA3-A844-90FF-C67E91E22502}" destId="{35429EA0-DC22-A14A-8127-76FB081E36C9}" srcOrd="0" destOrd="0" presId="urn:microsoft.com/office/officeart/2016/7/layout/RepeatingBendingProcessNew"/>
    <dgm:cxn modelId="{3915015A-A3C0-E24A-9444-3AF652F0D404}" type="presParOf" srcId="{751D795E-8F20-B64C-8F25-51ADF8B0D6E5}" destId="{CBA288D6-E431-054F-BA03-AC7ADFF3F363}" srcOrd="2" destOrd="0" presId="urn:microsoft.com/office/officeart/2016/7/layout/RepeatingBendingProcessNew"/>
    <dgm:cxn modelId="{19C22985-C3A8-2947-AF45-52D484074EB0}" type="presParOf" srcId="{751D795E-8F20-B64C-8F25-51ADF8B0D6E5}" destId="{C9D28DD6-8D6A-094A-B0E9-1BF8137481FB}" srcOrd="3" destOrd="0" presId="urn:microsoft.com/office/officeart/2016/7/layout/RepeatingBendingProcessNew"/>
    <dgm:cxn modelId="{5F07934E-A587-7D45-9756-F39E0326CC25}" type="presParOf" srcId="{C9D28DD6-8D6A-094A-B0E9-1BF8137481FB}" destId="{7CCAE7F6-C6C3-C048-A47B-0DC2EA82804B}" srcOrd="0" destOrd="0" presId="urn:microsoft.com/office/officeart/2016/7/layout/RepeatingBendingProcessNew"/>
    <dgm:cxn modelId="{AAC11380-6638-9443-B5F1-599914C9CE7A}" type="presParOf" srcId="{751D795E-8F20-B64C-8F25-51ADF8B0D6E5}" destId="{62529469-C916-6A40-850C-BF4401F5A5A5}" srcOrd="4" destOrd="0" presId="urn:microsoft.com/office/officeart/2016/7/layout/RepeatingBendingProcessNew"/>
    <dgm:cxn modelId="{825EB3FB-2379-2845-BF60-6A9AB9F39FE8}" type="presParOf" srcId="{751D795E-8F20-B64C-8F25-51ADF8B0D6E5}" destId="{C389011D-D7E1-E346-BD30-ADAAD30E5B4C}" srcOrd="5" destOrd="0" presId="urn:microsoft.com/office/officeart/2016/7/layout/RepeatingBendingProcessNew"/>
    <dgm:cxn modelId="{BCC2A958-5095-6E4F-A4D5-4356E1C121A2}" type="presParOf" srcId="{C389011D-D7E1-E346-BD30-ADAAD30E5B4C}" destId="{CF287EDE-DA46-3B4C-80B5-1D3684C2B1A8}" srcOrd="0" destOrd="0" presId="urn:microsoft.com/office/officeart/2016/7/layout/RepeatingBendingProcessNew"/>
    <dgm:cxn modelId="{4675F743-5470-B24F-B2FD-03AD5A389B71}" type="presParOf" srcId="{751D795E-8F20-B64C-8F25-51ADF8B0D6E5}" destId="{E88AE4BC-3A9F-9743-AFF2-3E031CE97430}" srcOrd="6" destOrd="0" presId="urn:microsoft.com/office/officeart/2016/7/layout/RepeatingBendingProcessNew"/>
    <dgm:cxn modelId="{22240938-1DE1-034E-AAC1-DEBE1CD7216E}" type="presParOf" srcId="{751D795E-8F20-B64C-8F25-51ADF8B0D6E5}" destId="{8EBF26CC-6228-A94A-A4D7-990519A50EF2}" srcOrd="7" destOrd="0" presId="urn:microsoft.com/office/officeart/2016/7/layout/RepeatingBendingProcessNew"/>
    <dgm:cxn modelId="{BAC27DF6-52CA-7642-99A4-5CF72A2CE44F}" type="presParOf" srcId="{8EBF26CC-6228-A94A-A4D7-990519A50EF2}" destId="{EA7418CF-D81E-6846-A638-4A48E4024EF4}" srcOrd="0" destOrd="0" presId="urn:microsoft.com/office/officeart/2016/7/layout/RepeatingBendingProcessNew"/>
    <dgm:cxn modelId="{7A4B6B5C-5F04-A440-ACA9-E25BA2CF6075}" type="presParOf" srcId="{751D795E-8F20-B64C-8F25-51ADF8B0D6E5}" destId="{578F89AC-28B1-A04B-8D99-20A3BA628461}" srcOrd="8"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5B83EE2-3162-487F-A022-B25AEC70449C}" type="doc">
      <dgm:prSet loTypeId="urn:microsoft.com/office/officeart/2016/7/layout/RepeatingBendingProcessNew" loCatId="process" qsTypeId="urn:microsoft.com/office/officeart/2005/8/quickstyle/simple1" qsCatId="simple" csTypeId="urn:microsoft.com/office/officeart/2005/8/colors/accent0_3" csCatId="mainScheme" phldr="1"/>
      <dgm:spPr/>
      <dgm:t>
        <a:bodyPr/>
        <a:lstStyle/>
        <a:p>
          <a:endParaRPr lang="en-US"/>
        </a:p>
      </dgm:t>
    </dgm:pt>
    <dgm:pt modelId="{C0659179-00BE-4083-A131-C9B2A531CB0D}">
      <dgm:prSet custT="1"/>
      <dgm:spPr/>
      <dgm:t>
        <a:bodyPr/>
        <a:lstStyle/>
        <a:p>
          <a:r>
            <a:rPr lang="en-US" sz="1400" dirty="0"/>
            <a:t>Home-based care for </a:t>
          </a:r>
          <a:r>
            <a:rPr lang="en-US" sz="1400" dirty="0" err="1"/>
            <a:t>Mr</a:t>
          </a:r>
          <a:r>
            <a:rPr lang="en-US" sz="1400" dirty="0"/>
            <a:t> Smith who has chronic heart failure is facilitated by telehealth. This is done by monitoring oxygen levels and blood pressure connected to community nurses. Deterioration and </a:t>
          </a:r>
          <a:r>
            <a:rPr lang="en-US" sz="1400" dirty="0" err="1"/>
            <a:t>hospitalisation</a:t>
          </a:r>
          <a:r>
            <a:rPr lang="en-US" sz="1400" dirty="0"/>
            <a:t> are avoided with the early warnings</a:t>
          </a:r>
          <a:r>
            <a:rPr lang="en-US" sz="1400" u="sng" dirty="0"/>
            <a:t> (</a:t>
          </a:r>
          <a:r>
            <a:rPr lang="en-US" sz="1400" u="sng" dirty="0">
              <a:hlinkClick xmlns:r="http://schemas.openxmlformats.org/officeDocument/2006/relationships" r:id="rId1">
                <a:extLst>
                  <a:ext uri="{A12FA001-AC4F-418D-AE19-62706E023703}">
                    <ahyp:hlinkClr xmlns:ahyp="http://schemas.microsoft.com/office/drawing/2018/hyperlinkcolor" val="tx"/>
                  </a:ext>
                </a:extLst>
              </a:hlinkClick>
            </a:rPr>
            <a:t>NHS England, 2023)</a:t>
          </a:r>
          <a:r>
            <a:rPr lang="en-US" sz="1400" u="sng" dirty="0"/>
            <a:t>.</a:t>
          </a:r>
        </a:p>
      </dgm:t>
    </dgm:pt>
    <dgm:pt modelId="{5515016F-8625-499F-86FD-F5CFC09711D9}" type="parTrans" cxnId="{37CC9D45-C39E-4B14-BA10-E772A94A2433}">
      <dgm:prSet/>
      <dgm:spPr/>
      <dgm:t>
        <a:bodyPr/>
        <a:lstStyle/>
        <a:p>
          <a:endParaRPr lang="en-US"/>
        </a:p>
      </dgm:t>
    </dgm:pt>
    <dgm:pt modelId="{A1C682CE-4268-4A97-8FFB-FF538A6319F6}" type="sibTrans" cxnId="{37CC9D45-C39E-4B14-BA10-E772A94A2433}">
      <dgm:prSet/>
      <dgm:spPr/>
      <dgm:t>
        <a:bodyPr/>
        <a:lstStyle/>
        <a:p>
          <a:endParaRPr lang="en-US"/>
        </a:p>
      </dgm:t>
    </dgm:pt>
    <dgm:pt modelId="{B6E8C13A-F940-4EEA-AD49-2A79C1D03E88}">
      <dgm:prSet custT="1"/>
      <dgm:spPr/>
      <dgm:t>
        <a:bodyPr/>
        <a:lstStyle/>
        <a:p>
          <a:r>
            <a:rPr lang="en-US" sz="1600" dirty="0"/>
            <a:t>The theory of activity shows how it possible for </a:t>
          </a:r>
          <a:r>
            <a:rPr lang="en-US" sz="1600" dirty="0" err="1"/>
            <a:t>Mr</a:t>
          </a:r>
          <a:r>
            <a:rPr lang="en-US" sz="1600" dirty="0"/>
            <a:t> Smith to continue engaging in everyday activities and social roles by preventing acute episodes, by using telehealth in his home.</a:t>
          </a:r>
        </a:p>
      </dgm:t>
    </dgm:pt>
    <dgm:pt modelId="{50DC83CA-C214-4929-950A-4F12DCB84EE2}" type="parTrans" cxnId="{CB991C1B-6D1A-4D8D-B05F-C03C53492C9E}">
      <dgm:prSet/>
      <dgm:spPr/>
      <dgm:t>
        <a:bodyPr/>
        <a:lstStyle/>
        <a:p>
          <a:endParaRPr lang="en-US"/>
        </a:p>
      </dgm:t>
    </dgm:pt>
    <dgm:pt modelId="{B20A9618-6631-4B80-A631-3552E920354B}" type="sibTrans" cxnId="{CB991C1B-6D1A-4D8D-B05F-C03C53492C9E}">
      <dgm:prSet/>
      <dgm:spPr/>
      <dgm:t>
        <a:bodyPr/>
        <a:lstStyle/>
        <a:p>
          <a:endParaRPr lang="en-US"/>
        </a:p>
      </dgm:t>
    </dgm:pt>
    <dgm:pt modelId="{68A15705-581E-4435-865F-CEA8FC6A9067}">
      <dgm:prSet custT="1"/>
      <dgm:spPr/>
      <dgm:t>
        <a:bodyPr/>
        <a:lstStyle/>
        <a:p>
          <a:r>
            <a:rPr lang="en-US" sz="1200" dirty="0"/>
            <a:t> </a:t>
          </a:r>
          <a:r>
            <a:rPr lang="en-US" sz="1600" dirty="0"/>
            <a:t>The Disengagement Theory suggests illness may result in forced withdrawal if proper support like telehealth is not provided.</a:t>
          </a:r>
        </a:p>
      </dgm:t>
    </dgm:pt>
    <dgm:pt modelId="{76D73765-B005-4827-B9B6-BB81298B06AA}" type="parTrans" cxnId="{7F27D571-C234-456E-9AFF-CC2157522E67}">
      <dgm:prSet/>
      <dgm:spPr/>
      <dgm:t>
        <a:bodyPr/>
        <a:lstStyle/>
        <a:p>
          <a:endParaRPr lang="en-US"/>
        </a:p>
      </dgm:t>
    </dgm:pt>
    <dgm:pt modelId="{9DE6DA1A-FD00-4030-A815-9F36AD61071B}" type="sibTrans" cxnId="{7F27D571-C234-456E-9AFF-CC2157522E67}">
      <dgm:prSet/>
      <dgm:spPr/>
      <dgm:t>
        <a:bodyPr/>
        <a:lstStyle/>
        <a:p>
          <a:endParaRPr lang="en-US"/>
        </a:p>
      </dgm:t>
    </dgm:pt>
    <dgm:pt modelId="{D727E320-B7ED-4912-AB95-65A681AD8486}">
      <dgm:prSet custT="1"/>
      <dgm:spPr/>
      <dgm:t>
        <a:bodyPr/>
        <a:lstStyle/>
        <a:p>
          <a:r>
            <a:rPr lang="en-US" sz="1600" dirty="0"/>
            <a:t>By maintaining independence and </a:t>
          </a:r>
          <a:r>
            <a:rPr lang="en-US" sz="1600" dirty="0" err="1"/>
            <a:t>minimising</a:t>
          </a:r>
          <a:r>
            <a:rPr lang="en-US" sz="1600" dirty="0"/>
            <a:t> </a:t>
          </a:r>
          <a:r>
            <a:rPr lang="en-US" sz="1600" dirty="0" err="1"/>
            <a:t>institutionalisation</a:t>
          </a:r>
          <a:r>
            <a:rPr lang="en-US" sz="1600" dirty="0"/>
            <a:t>, telehealth combats this.</a:t>
          </a:r>
        </a:p>
      </dgm:t>
    </dgm:pt>
    <dgm:pt modelId="{9598D00C-A234-4883-AD48-528A7DDCE50D}" type="parTrans" cxnId="{2B2A34EE-CA76-4307-9428-B512EAD42E58}">
      <dgm:prSet/>
      <dgm:spPr/>
      <dgm:t>
        <a:bodyPr/>
        <a:lstStyle/>
        <a:p>
          <a:endParaRPr lang="en-US"/>
        </a:p>
      </dgm:t>
    </dgm:pt>
    <dgm:pt modelId="{F13A62BE-E305-4A22-B643-C1F3C533E34B}" type="sibTrans" cxnId="{2B2A34EE-CA76-4307-9428-B512EAD42E58}">
      <dgm:prSet/>
      <dgm:spPr/>
      <dgm:t>
        <a:bodyPr/>
        <a:lstStyle/>
        <a:p>
          <a:endParaRPr lang="en-US"/>
        </a:p>
      </dgm:t>
    </dgm:pt>
    <dgm:pt modelId="{ABDB2D7F-2B80-4707-BF2C-4C54DB3CFA85}">
      <dgm:prSet custT="1"/>
      <dgm:spPr/>
      <dgm:t>
        <a:bodyPr/>
        <a:lstStyle/>
        <a:p>
          <a:r>
            <a:rPr lang="en-US" sz="2000" b="1" dirty="0"/>
            <a:t>Links to policy</a:t>
          </a:r>
          <a:endParaRPr lang="en-US" sz="2000" dirty="0"/>
        </a:p>
      </dgm:t>
    </dgm:pt>
    <dgm:pt modelId="{3AADFEDD-6E00-4A2D-89C3-930C61F308F5}" type="parTrans" cxnId="{1DF314F1-11B7-47E7-8DA6-504EC62F7E04}">
      <dgm:prSet/>
      <dgm:spPr/>
      <dgm:t>
        <a:bodyPr/>
        <a:lstStyle/>
        <a:p>
          <a:endParaRPr lang="en-US"/>
        </a:p>
      </dgm:t>
    </dgm:pt>
    <dgm:pt modelId="{73F3A0C1-975F-412B-989B-5244ABCECDBF}" type="sibTrans" cxnId="{1DF314F1-11B7-47E7-8DA6-504EC62F7E04}">
      <dgm:prSet/>
      <dgm:spPr/>
      <dgm:t>
        <a:bodyPr/>
        <a:lstStyle/>
        <a:p>
          <a:endParaRPr lang="en-US"/>
        </a:p>
      </dgm:t>
    </dgm:pt>
    <dgm:pt modelId="{62AB0698-B65C-407B-A62F-68534A5CC47D}">
      <dgm:prSet custT="1"/>
      <dgm:spPr/>
      <dgm:t>
        <a:bodyPr/>
        <a:lstStyle/>
        <a:p>
          <a:r>
            <a:rPr lang="en-US" sz="1600" dirty="0"/>
            <a:t>This case study corresponds with the Care Act’s 2014 emphasis on independence and lowering the need for formal care, as well as the NHS Long Term Plan's emphasis on community-based prevention.</a:t>
          </a:r>
        </a:p>
      </dgm:t>
    </dgm:pt>
    <dgm:pt modelId="{846C8521-BA0B-499E-AA53-16874169ACFF}" type="parTrans" cxnId="{C55104EE-D763-4D13-B57B-86886D0968A0}">
      <dgm:prSet/>
      <dgm:spPr/>
      <dgm:t>
        <a:bodyPr/>
        <a:lstStyle/>
        <a:p>
          <a:endParaRPr lang="en-US"/>
        </a:p>
      </dgm:t>
    </dgm:pt>
    <dgm:pt modelId="{7EC21A43-C2AD-429A-8499-2E42C6C7B52B}" type="sibTrans" cxnId="{C55104EE-D763-4D13-B57B-86886D0968A0}">
      <dgm:prSet/>
      <dgm:spPr/>
      <dgm:t>
        <a:bodyPr/>
        <a:lstStyle/>
        <a:p>
          <a:endParaRPr lang="en-US"/>
        </a:p>
      </dgm:t>
    </dgm:pt>
    <dgm:pt modelId="{FEFB1571-B71A-4966-8D17-A5B1F17E2E10}">
      <dgm:prSet custT="1"/>
      <dgm:spPr/>
      <dgm:t>
        <a:bodyPr/>
        <a:lstStyle/>
        <a:p>
          <a:r>
            <a:rPr lang="en-US" sz="1600" dirty="0"/>
            <a:t>The theory of continuity suggests </a:t>
          </a:r>
          <a:r>
            <a:rPr lang="en-US" sz="1600" dirty="0" err="1"/>
            <a:t>Mr</a:t>
          </a:r>
          <a:r>
            <a:rPr lang="en-US" sz="1600" dirty="0"/>
            <a:t> Smith staying at home preserve’s his identity and independence while promoting psychological and environmental continuity.</a:t>
          </a:r>
        </a:p>
      </dgm:t>
    </dgm:pt>
    <dgm:pt modelId="{CEA7C94C-CDA2-4B65-BC4B-1176D2839028}" type="sibTrans" cxnId="{23BDE6AF-A149-43D0-9D53-9E5AEE83FC83}">
      <dgm:prSet/>
      <dgm:spPr/>
      <dgm:t>
        <a:bodyPr/>
        <a:lstStyle/>
        <a:p>
          <a:endParaRPr lang="en-US"/>
        </a:p>
      </dgm:t>
    </dgm:pt>
    <dgm:pt modelId="{9CAA7A90-B61A-415E-B52E-79C73741AB07}" type="parTrans" cxnId="{23BDE6AF-A149-43D0-9D53-9E5AEE83FC83}">
      <dgm:prSet/>
      <dgm:spPr/>
      <dgm:t>
        <a:bodyPr/>
        <a:lstStyle/>
        <a:p>
          <a:endParaRPr lang="en-US"/>
        </a:p>
      </dgm:t>
    </dgm:pt>
    <dgm:pt modelId="{DF993787-4789-E04C-9D38-835567B1A9D3}" type="pres">
      <dgm:prSet presAssocID="{F5B83EE2-3162-487F-A022-B25AEC70449C}" presName="Name0" presStyleCnt="0">
        <dgm:presLayoutVars>
          <dgm:dir/>
          <dgm:resizeHandles val="exact"/>
        </dgm:presLayoutVars>
      </dgm:prSet>
      <dgm:spPr/>
    </dgm:pt>
    <dgm:pt modelId="{98C7365C-DFB6-3E41-9A9C-A53B4E7D3B5D}" type="pres">
      <dgm:prSet presAssocID="{C0659179-00BE-4083-A131-C9B2A531CB0D}" presName="node" presStyleLbl="node1" presStyleIdx="0" presStyleCnt="7" custScaleX="182464" custScaleY="193377">
        <dgm:presLayoutVars>
          <dgm:bulletEnabled val="1"/>
        </dgm:presLayoutVars>
      </dgm:prSet>
      <dgm:spPr/>
    </dgm:pt>
    <dgm:pt modelId="{2D7904A9-5562-FD4C-BC76-9FB0399ED936}" type="pres">
      <dgm:prSet presAssocID="{A1C682CE-4268-4A97-8FFB-FF538A6319F6}" presName="sibTrans" presStyleLbl="sibTrans1D1" presStyleIdx="0" presStyleCnt="6"/>
      <dgm:spPr/>
    </dgm:pt>
    <dgm:pt modelId="{DFFF5D03-8C3B-B84E-8164-78EE20547BA0}" type="pres">
      <dgm:prSet presAssocID="{A1C682CE-4268-4A97-8FFB-FF538A6319F6}" presName="connectorText" presStyleLbl="sibTrans1D1" presStyleIdx="0" presStyleCnt="6"/>
      <dgm:spPr/>
    </dgm:pt>
    <dgm:pt modelId="{770B68B0-90E7-0744-900F-20833C207ED0}" type="pres">
      <dgm:prSet presAssocID="{B6E8C13A-F940-4EEA-AD49-2A79C1D03E88}" presName="node" presStyleLbl="node1" presStyleIdx="1" presStyleCnt="7" custScaleX="170239" custScaleY="198676">
        <dgm:presLayoutVars>
          <dgm:bulletEnabled val="1"/>
        </dgm:presLayoutVars>
      </dgm:prSet>
      <dgm:spPr/>
    </dgm:pt>
    <dgm:pt modelId="{E0018AD9-B9DC-1041-9A38-7775FF8F2A8D}" type="pres">
      <dgm:prSet presAssocID="{B20A9618-6631-4B80-A631-3552E920354B}" presName="sibTrans" presStyleLbl="sibTrans1D1" presStyleIdx="1" presStyleCnt="6"/>
      <dgm:spPr/>
    </dgm:pt>
    <dgm:pt modelId="{7319F8F7-3674-2C4C-9A51-01BE566A6A35}" type="pres">
      <dgm:prSet presAssocID="{B20A9618-6631-4B80-A631-3552E920354B}" presName="connectorText" presStyleLbl="sibTrans1D1" presStyleIdx="1" presStyleCnt="6"/>
      <dgm:spPr/>
    </dgm:pt>
    <dgm:pt modelId="{5D24129C-9170-F94C-9C68-C7E47EB403BA}" type="pres">
      <dgm:prSet presAssocID="{FEFB1571-B71A-4966-8D17-A5B1F17E2E10}" presName="node" presStyleLbl="node1" presStyleIdx="2" presStyleCnt="7" custScaleX="201070" custScaleY="198676">
        <dgm:presLayoutVars>
          <dgm:bulletEnabled val="1"/>
        </dgm:presLayoutVars>
      </dgm:prSet>
      <dgm:spPr/>
    </dgm:pt>
    <dgm:pt modelId="{1DF488CF-87C3-2D46-B0BF-F32D949B97BA}" type="pres">
      <dgm:prSet presAssocID="{CEA7C94C-CDA2-4B65-BC4B-1176D2839028}" presName="sibTrans" presStyleLbl="sibTrans1D1" presStyleIdx="2" presStyleCnt="6"/>
      <dgm:spPr/>
    </dgm:pt>
    <dgm:pt modelId="{44C13082-1918-3247-B664-0AFA9B63E68A}" type="pres">
      <dgm:prSet presAssocID="{CEA7C94C-CDA2-4B65-BC4B-1176D2839028}" presName="connectorText" presStyleLbl="sibTrans1D1" presStyleIdx="2" presStyleCnt="6"/>
      <dgm:spPr/>
    </dgm:pt>
    <dgm:pt modelId="{8C899D0B-B3C4-1A49-BDD8-A9F0CB1E4CC0}" type="pres">
      <dgm:prSet presAssocID="{68A15705-581E-4435-865F-CEA8FC6A9067}" presName="node" presStyleLbl="node1" presStyleIdx="3" presStyleCnt="7" custScaleX="135933" custScaleY="149503">
        <dgm:presLayoutVars>
          <dgm:bulletEnabled val="1"/>
        </dgm:presLayoutVars>
      </dgm:prSet>
      <dgm:spPr/>
    </dgm:pt>
    <dgm:pt modelId="{D98F7FBD-EE96-4846-A0D3-2E269739575C}" type="pres">
      <dgm:prSet presAssocID="{9DE6DA1A-FD00-4030-A815-9F36AD61071B}" presName="sibTrans" presStyleLbl="sibTrans1D1" presStyleIdx="3" presStyleCnt="6"/>
      <dgm:spPr/>
    </dgm:pt>
    <dgm:pt modelId="{20B0058C-EDE6-9646-BB34-8ECDDB6BE208}" type="pres">
      <dgm:prSet presAssocID="{9DE6DA1A-FD00-4030-A815-9F36AD61071B}" presName="connectorText" presStyleLbl="sibTrans1D1" presStyleIdx="3" presStyleCnt="6"/>
      <dgm:spPr/>
    </dgm:pt>
    <dgm:pt modelId="{DE3933D4-C1D9-464A-83F3-CF95ABAB27B2}" type="pres">
      <dgm:prSet presAssocID="{D727E320-B7ED-4912-AB95-65A681AD8486}" presName="node" presStyleLbl="node1" presStyleIdx="4" presStyleCnt="7" custScaleX="116895" custScaleY="161633">
        <dgm:presLayoutVars>
          <dgm:bulletEnabled val="1"/>
        </dgm:presLayoutVars>
      </dgm:prSet>
      <dgm:spPr/>
    </dgm:pt>
    <dgm:pt modelId="{F4C1C100-22F0-CB49-BF49-C0F9DBADBF90}" type="pres">
      <dgm:prSet presAssocID="{F13A62BE-E305-4A22-B643-C1F3C533E34B}" presName="sibTrans" presStyleLbl="sibTrans1D1" presStyleIdx="4" presStyleCnt="6"/>
      <dgm:spPr/>
    </dgm:pt>
    <dgm:pt modelId="{E76FA1DA-9B1E-0742-8A6C-FA1F243F8E00}" type="pres">
      <dgm:prSet presAssocID="{F13A62BE-E305-4A22-B643-C1F3C533E34B}" presName="connectorText" presStyleLbl="sibTrans1D1" presStyleIdx="4" presStyleCnt="6"/>
      <dgm:spPr/>
    </dgm:pt>
    <dgm:pt modelId="{DE92ABF7-E4E9-8343-9267-CB7F3861B2BB}" type="pres">
      <dgm:prSet presAssocID="{ABDB2D7F-2B80-4707-BF2C-4C54DB3CFA85}" presName="node" presStyleLbl="node1" presStyleIdx="5" presStyleCnt="7">
        <dgm:presLayoutVars>
          <dgm:bulletEnabled val="1"/>
        </dgm:presLayoutVars>
      </dgm:prSet>
      <dgm:spPr/>
    </dgm:pt>
    <dgm:pt modelId="{70A80280-1579-7441-9F53-8CB97E144F96}" type="pres">
      <dgm:prSet presAssocID="{73F3A0C1-975F-412B-989B-5244ABCECDBF}" presName="sibTrans" presStyleLbl="sibTrans1D1" presStyleIdx="5" presStyleCnt="6"/>
      <dgm:spPr/>
    </dgm:pt>
    <dgm:pt modelId="{7C83FB1C-46DE-3C4D-9768-5DFEB7E0DEF2}" type="pres">
      <dgm:prSet presAssocID="{73F3A0C1-975F-412B-989B-5244ABCECDBF}" presName="connectorText" presStyleLbl="sibTrans1D1" presStyleIdx="5" presStyleCnt="6"/>
      <dgm:spPr/>
    </dgm:pt>
    <dgm:pt modelId="{E40C6EA7-4514-3140-A1A7-26E2FC6AAF54}" type="pres">
      <dgm:prSet presAssocID="{62AB0698-B65C-407B-A62F-68534A5CC47D}" presName="node" presStyleLbl="node1" presStyleIdx="6" presStyleCnt="7" custScaleX="172636" custScaleY="176993">
        <dgm:presLayoutVars>
          <dgm:bulletEnabled val="1"/>
        </dgm:presLayoutVars>
      </dgm:prSet>
      <dgm:spPr/>
    </dgm:pt>
  </dgm:ptLst>
  <dgm:cxnLst>
    <dgm:cxn modelId="{E7FD9A0A-A31E-6245-87CA-FAABD059E3E8}" type="presOf" srcId="{73F3A0C1-975F-412B-989B-5244ABCECDBF}" destId="{7C83FB1C-46DE-3C4D-9768-5DFEB7E0DEF2}" srcOrd="1" destOrd="0" presId="urn:microsoft.com/office/officeart/2016/7/layout/RepeatingBendingProcessNew"/>
    <dgm:cxn modelId="{0A563B1A-55F5-0447-B21F-5E52370C928C}" type="presOf" srcId="{62AB0698-B65C-407B-A62F-68534A5CC47D}" destId="{E40C6EA7-4514-3140-A1A7-26E2FC6AAF54}" srcOrd="0" destOrd="0" presId="urn:microsoft.com/office/officeart/2016/7/layout/RepeatingBendingProcessNew"/>
    <dgm:cxn modelId="{CB991C1B-6D1A-4D8D-B05F-C03C53492C9E}" srcId="{F5B83EE2-3162-487F-A022-B25AEC70449C}" destId="{B6E8C13A-F940-4EEA-AD49-2A79C1D03E88}" srcOrd="1" destOrd="0" parTransId="{50DC83CA-C214-4929-950A-4F12DCB84EE2}" sibTransId="{B20A9618-6631-4B80-A631-3552E920354B}"/>
    <dgm:cxn modelId="{5C87DE1B-6762-3349-A9DE-95BFD4E31AF6}" type="presOf" srcId="{B6E8C13A-F940-4EEA-AD49-2A79C1D03E88}" destId="{770B68B0-90E7-0744-900F-20833C207ED0}" srcOrd="0" destOrd="0" presId="urn:microsoft.com/office/officeart/2016/7/layout/RepeatingBendingProcessNew"/>
    <dgm:cxn modelId="{F0B9AE20-CFA7-EF4F-AC1B-9710221D03A4}" type="presOf" srcId="{A1C682CE-4268-4A97-8FFB-FF538A6319F6}" destId="{DFFF5D03-8C3B-B84E-8164-78EE20547BA0}" srcOrd="1" destOrd="0" presId="urn:microsoft.com/office/officeart/2016/7/layout/RepeatingBendingProcessNew"/>
    <dgm:cxn modelId="{3E4CF621-8C4C-8D41-90A0-5DF8C2A9A203}" type="presOf" srcId="{B20A9618-6631-4B80-A631-3552E920354B}" destId="{7319F8F7-3674-2C4C-9A51-01BE566A6A35}" srcOrd="1" destOrd="0" presId="urn:microsoft.com/office/officeart/2016/7/layout/RepeatingBendingProcessNew"/>
    <dgm:cxn modelId="{D32F8D31-24A7-554C-B065-7DE711A152FC}" type="presOf" srcId="{73F3A0C1-975F-412B-989B-5244ABCECDBF}" destId="{70A80280-1579-7441-9F53-8CB97E144F96}" srcOrd="0" destOrd="0" presId="urn:microsoft.com/office/officeart/2016/7/layout/RepeatingBendingProcessNew"/>
    <dgm:cxn modelId="{E1546C36-2B00-AB4A-BC8A-1B7EFA1FC328}" type="presOf" srcId="{B20A9618-6631-4B80-A631-3552E920354B}" destId="{E0018AD9-B9DC-1041-9A38-7775FF8F2A8D}" srcOrd="0" destOrd="0" presId="urn:microsoft.com/office/officeart/2016/7/layout/RepeatingBendingProcessNew"/>
    <dgm:cxn modelId="{70E8E438-CCD4-7846-B738-F2F45AB2ED72}" type="presOf" srcId="{ABDB2D7F-2B80-4707-BF2C-4C54DB3CFA85}" destId="{DE92ABF7-E4E9-8343-9267-CB7F3861B2BB}" srcOrd="0" destOrd="0" presId="urn:microsoft.com/office/officeart/2016/7/layout/RepeatingBendingProcessNew"/>
    <dgm:cxn modelId="{770DFF38-F5D5-384D-BE99-53F4D080DAD7}" type="presOf" srcId="{CEA7C94C-CDA2-4B65-BC4B-1176D2839028}" destId="{1DF488CF-87C3-2D46-B0BF-F32D949B97BA}" srcOrd="0" destOrd="0" presId="urn:microsoft.com/office/officeart/2016/7/layout/RepeatingBendingProcessNew"/>
    <dgm:cxn modelId="{37CC9D45-C39E-4B14-BA10-E772A94A2433}" srcId="{F5B83EE2-3162-487F-A022-B25AEC70449C}" destId="{C0659179-00BE-4083-A131-C9B2A531CB0D}" srcOrd="0" destOrd="0" parTransId="{5515016F-8625-499F-86FD-F5CFC09711D9}" sibTransId="{A1C682CE-4268-4A97-8FFB-FF538A6319F6}"/>
    <dgm:cxn modelId="{79B2115E-A769-A441-B581-987545286ECF}" type="presOf" srcId="{F13A62BE-E305-4A22-B643-C1F3C533E34B}" destId="{E76FA1DA-9B1E-0742-8A6C-FA1F243F8E00}" srcOrd="1" destOrd="0" presId="urn:microsoft.com/office/officeart/2016/7/layout/RepeatingBendingProcessNew"/>
    <dgm:cxn modelId="{D774FB63-41E3-AA4E-9FBF-B9AA4D83542B}" type="presOf" srcId="{C0659179-00BE-4083-A131-C9B2A531CB0D}" destId="{98C7365C-DFB6-3E41-9A9C-A53B4E7D3B5D}" srcOrd="0" destOrd="0" presId="urn:microsoft.com/office/officeart/2016/7/layout/RepeatingBendingProcessNew"/>
    <dgm:cxn modelId="{D9AE1466-9006-294A-A5CF-3581031D24EF}" type="presOf" srcId="{CEA7C94C-CDA2-4B65-BC4B-1176D2839028}" destId="{44C13082-1918-3247-B664-0AFA9B63E68A}" srcOrd="1" destOrd="0" presId="urn:microsoft.com/office/officeart/2016/7/layout/RepeatingBendingProcessNew"/>
    <dgm:cxn modelId="{3D492A6E-A2A3-884F-9BA9-B6F7BDEA0AF5}" type="presOf" srcId="{F5B83EE2-3162-487F-A022-B25AEC70449C}" destId="{DF993787-4789-E04C-9D38-835567B1A9D3}" srcOrd="0" destOrd="0" presId="urn:microsoft.com/office/officeart/2016/7/layout/RepeatingBendingProcessNew"/>
    <dgm:cxn modelId="{7F27D571-C234-456E-9AFF-CC2157522E67}" srcId="{F5B83EE2-3162-487F-A022-B25AEC70449C}" destId="{68A15705-581E-4435-865F-CEA8FC6A9067}" srcOrd="3" destOrd="0" parTransId="{76D73765-B005-4827-B9B6-BB81298B06AA}" sibTransId="{9DE6DA1A-FD00-4030-A815-9F36AD61071B}"/>
    <dgm:cxn modelId="{044C9D77-9124-464E-BA05-9491DEB98866}" type="presOf" srcId="{FEFB1571-B71A-4966-8D17-A5B1F17E2E10}" destId="{5D24129C-9170-F94C-9C68-C7E47EB403BA}" srcOrd="0" destOrd="0" presId="urn:microsoft.com/office/officeart/2016/7/layout/RepeatingBendingProcessNew"/>
    <dgm:cxn modelId="{39E0178E-9E88-4B4F-945B-DA1C0626A71A}" type="presOf" srcId="{9DE6DA1A-FD00-4030-A815-9F36AD61071B}" destId="{D98F7FBD-EE96-4846-A0D3-2E269739575C}" srcOrd="0" destOrd="0" presId="urn:microsoft.com/office/officeart/2016/7/layout/RepeatingBendingProcessNew"/>
    <dgm:cxn modelId="{6DEDB08E-2FD9-6E47-A29F-EF1ADBE1F849}" type="presOf" srcId="{F13A62BE-E305-4A22-B643-C1F3C533E34B}" destId="{F4C1C100-22F0-CB49-BF49-C0F9DBADBF90}" srcOrd="0" destOrd="0" presId="urn:microsoft.com/office/officeart/2016/7/layout/RepeatingBendingProcessNew"/>
    <dgm:cxn modelId="{7C3B239A-D501-E046-96A7-30C3485B9D3C}" type="presOf" srcId="{D727E320-B7ED-4912-AB95-65A681AD8486}" destId="{DE3933D4-C1D9-464A-83F3-CF95ABAB27B2}" srcOrd="0" destOrd="0" presId="urn:microsoft.com/office/officeart/2016/7/layout/RepeatingBendingProcessNew"/>
    <dgm:cxn modelId="{4175A4A8-B5D4-6942-937D-2F9E7F475A66}" type="presOf" srcId="{9DE6DA1A-FD00-4030-A815-9F36AD61071B}" destId="{20B0058C-EDE6-9646-BB34-8ECDDB6BE208}" srcOrd="1" destOrd="0" presId="urn:microsoft.com/office/officeart/2016/7/layout/RepeatingBendingProcessNew"/>
    <dgm:cxn modelId="{23BDE6AF-A149-43D0-9D53-9E5AEE83FC83}" srcId="{F5B83EE2-3162-487F-A022-B25AEC70449C}" destId="{FEFB1571-B71A-4966-8D17-A5B1F17E2E10}" srcOrd="2" destOrd="0" parTransId="{9CAA7A90-B61A-415E-B52E-79C73741AB07}" sibTransId="{CEA7C94C-CDA2-4B65-BC4B-1176D2839028}"/>
    <dgm:cxn modelId="{E5D9DDCA-3278-1B48-90CC-F60DA2258537}" type="presOf" srcId="{68A15705-581E-4435-865F-CEA8FC6A9067}" destId="{8C899D0B-B3C4-1A49-BDD8-A9F0CB1E4CC0}" srcOrd="0" destOrd="0" presId="urn:microsoft.com/office/officeart/2016/7/layout/RepeatingBendingProcessNew"/>
    <dgm:cxn modelId="{356402D0-2E6A-6B41-9889-FBC5A7AF7CE5}" type="presOf" srcId="{A1C682CE-4268-4A97-8FFB-FF538A6319F6}" destId="{2D7904A9-5562-FD4C-BC76-9FB0399ED936}" srcOrd="0" destOrd="0" presId="urn:microsoft.com/office/officeart/2016/7/layout/RepeatingBendingProcessNew"/>
    <dgm:cxn modelId="{C55104EE-D763-4D13-B57B-86886D0968A0}" srcId="{F5B83EE2-3162-487F-A022-B25AEC70449C}" destId="{62AB0698-B65C-407B-A62F-68534A5CC47D}" srcOrd="6" destOrd="0" parTransId="{846C8521-BA0B-499E-AA53-16874169ACFF}" sibTransId="{7EC21A43-C2AD-429A-8499-2E42C6C7B52B}"/>
    <dgm:cxn modelId="{2B2A34EE-CA76-4307-9428-B512EAD42E58}" srcId="{F5B83EE2-3162-487F-A022-B25AEC70449C}" destId="{D727E320-B7ED-4912-AB95-65A681AD8486}" srcOrd="4" destOrd="0" parTransId="{9598D00C-A234-4883-AD48-528A7DDCE50D}" sibTransId="{F13A62BE-E305-4A22-B643-C1F3C533E34B}"/>
    <dgm:cxn modelId="{1DF314F1-11B7-47E7-8DA6-504EC62F7E04}" srcId="{F5B83EE2-3162-487F-A022-B25AEC70449C}" destId="{ABDB2D7F-2B80-4707-BF2C-4C54DB3CFA85}" srcOrd="5" destOrd="0" parTransId="{3AADFEDD-6E00-4A2D-89C3-930C61F308F5}" sibTransId="{73F3A0C1-975F-412B-989B-5244ABCECDBF}"/>
    <dgm:cxn modelId="{F5975FB4-37AC-B643-BED7-ACBC19502696}" type="presParOf" srcId="{DF993787-4789-E04C-9D38-835567B1A9D3}" destId="{98C7365C-DFB6-3E41-9A9C-A53B4E7D3B5D}" srcOrd="0" destOrd="0" presId="urn:microsoft.com/office/officeart/2016/7/layout/RepeatingBendingProcessNew"/>
    <dgm:cxn modelId="{DE63F701-6E39-8F44-A561-CF85EC3CAD2B}" type="presParOf" srcId="{DF993787-4789-E04C-9D38-835567B1A9D3}" destId="{2D7904A9-5562-FD4C-BC76-9FB0399ED936}" srcOrd="1" destOrd="0" presId="urn:microsoft.com/office/officeart/2016/7/layout/RepeatingBendingProcessNew"/>
    <dgm:cxn modelId="{850486E3-EE9B-C545-9ECE-A80576C7C0D0}" type="presParOf" srcId="{2D7904A9-5562-FD4C-BC76-9FB0399ED936}" destId="{DFFF5D03-8C3B-B84E-8164-78EE20547BA0}" srcOrd="0" destOrd="0" presId="urn:microsoft.com/office/officeart/2016/7/layout/RepeatingBendingProcessNew"/>
    <dgm:cxn modelId="{17E0EEFE-1FD3-3C41-9600-B6EEF47E9F46}" type="presParOf" srcId="{DF993787-4789-E04C-9D38-835567B1A9D3}" destId="{770B68B0-90E7-0744-900F-20833C207ED0}" srcOrd="2" destOrd="0" presId="urn:microsoft.com/office/officeart/2016/7/layout/RepeatingBendingProcessNew"/>
    <dgm:cxn modelId="{0DA5AD84-CCA3-3241-B3D5-6306DDDFD451}" type="presParOf" srcId="{DF993787-4789-E04C-9D38-835567B1A9D3}" destId="{E0018AD9-B9DC-1041-9A38-7775FF8F2A8D}" srcOrd="3" destOrd="0" presId="urn:microsoft.com/office/officeart/2016/7/layout/RepeatingBendingProcessNew"/>
    <dgm:cxn modelId="{3D3E0EA4-FD03-514E-9039-D9F2B36D06D5}" type="presParOf" srcId="{E0018AD9-B9DC-1041-9A38-7775FF8F2A8D}" destId="{7319F8F7-3674-2C4C-9A51-01BE566A6A35}" srcOrd="0" destOrd="0" presId="urn:microsoft.com/office/officeart/2016/7/layout/RepeatingBendingProcessNew"/>
    <dgm:cxn modelId="{E9173F86-234E-2747-B345-16CC5AA620E6}" type="presParOf" srcId="{DF993787-4789-E04C-9D38-835567B1A9D3}" destId="{5D24129C-9170-F94C-9C68-C7E47EB403BA}" srcOrd="4" destOrd="0" presId="urn:microsoft.com/office/officeart/2016/7/layout/RepeatingBendingProcessNew"/>
    <dgm:cxn modelId="{5F55E825-C6FE-FF4F-B712-A2F1C1571860}" type="presParOf" srcId="{DF993787-4789-E04C-9D38-835567B1A9D3}" destId="{1DF488CF-87C3-2D46-B0BF-F32D949B97BA}" srcOrd="5" destOrd="0" presId="urn:microsoft.com/office/officeart/2016/7/layout/RepeatingBendingProcessNew"/>
    <dgm:cxn modelId="{ECF70451-EE32-B041-80AA-0CBD895F87D0}" type="presParOf" srcId="{1DF488CF-87C3-2D46-B0BF-F32D949B97BA}" destId="{44C13082-1918-3247-B664-0AFA9B63E68A}" srcOrd="0" destOrd="0" presId="urn:microsoft.com/office/officeart/2016/7/layout/RepeatingBendingProcessNew"/>
    <dgm:cxn modelId="{B1FB4225-BCB6-914B-8C49-9CE69467945A}" type="presParOf" srcId="{DF993787-4789-E04C-9D38-835567B1A9D3}" destId="{8C899D0B-B3C4-1A49-BDD8-A9F0CB1E4CC0}" srcOrd="6" destOrd="0" presId="urn:microsoft.com/office/officeart/2016/7/layout/RepeatingBendingProcessNew"/>
    <dgm:cxn modelId="{8EDDB1FF-6227-464C-9E94-47C8BE110902}" type="presParOf" srcId="{DF993787-4789-E04C-9D38-835567B1A9D3}" destId="{D98F7FBD-EE96-4846-A0D3-2E269739575C}" srcOrd="7" destOrd="0" presId="urn:microsoft.com/office/officeart/2016/7/layout/RepeatingBendingProcessNew"/>
    <dgm:cxn modelId="{89B5CD24-F0DF-DD4F-B636-417ED2F8BE75}" type="presParOf" srcId="{D98F7FBD-EE96-4846-A0D3-2E269739575C}" destId="{20B0058C-EDE6-9646-BB34-8ECDDB6BE208}" srcOrd="0" destOrd="0" presId="urn:microsoft.com/office/officeart/2016/7/layout/RepeatingBendingProcessNew"/>
    <dgm:cxn modelId="{C1FE061B-DC7B-F74A-BD78-6A0DC7EB7F8B}" type="presParOf" srcId="{DF993787-4789-E04C-9D38-835567B1A9D3}" destId="{DE3933D4-C1D9-464A-83F3-CF95ABAB27B2}" srcOrd="8" destOrd="0" presId="urn:microsoft.com/office/officeart/2016/7/layout/RepeatingBendingProcessNew"/>
    <dgm:cxn modelId="{38034991-A15F-1F41-8BFD-1FCDADA6ADC8}" type="presParOf" srcId="{DF993787-4789-E04C-9D38-835567B1A9D3}" destId="{F4C1C100-22F0-CB49-BF49-C0F9DBADBF90}" srcOrd="9" destOrd="0" presId="urn:microsoft.com/office/officeart/2016/7/layout/RepeatingBendingProcessNew"/>
    <dgm:cxn modelId="{08373595-59CB-324D-B705-6F4A85ECE123}" type="presParOf" srcId="{F4C1C100-22F0-CB49-BF49-C0F9DBADBF90}" destId="{E76FA1DA-9B1E-0742-8A6C-FA1F243F8E00}" srcOrd="0" destOrd="0" presId="urn:microsoft.com/office/officeart/2016/7/layout/RepeatingBendingProcessNew"/>
    <dgm:cxn modelId="{935BB7CA-AB10-FD47-9E9F-700777A4F843}" type="presParOf" srcId="{DF993787-4789-E04C-9D38-835567B1A9D3}" destId="{DE92ABF7-E4E9-8343-9267-CB7F3861B2BB}" srcOrd="10" destOrd="0" presId="urn:microsoft.com/office/officeart/2016/7/layout/RepeatingBendingProcessNew"/>
    <dgm:cxn modelId="{176A46CA-62F8-7846-8F17-F49435FB2309}" type="presParOf" srcId="{DF993787-4789-E04C-9D38-835567B1A9D3}" destId="{70A80280-1579-7441-9F53-8CB97E144F96}" srcOrd="11" destOrd="0" presId="urn:microsoft.com/office/officeart/2016/7/layout/RepeatingBendingProcessNew"/>
    <dgm:cxn modelId="{0D1EC13F-CC0D-5B48-96D1-5C37412B5346}" type="presParOf" srcId="{70A80280-1579-7441-9F53-8CB97E144F96}" destId="{7C83FB1C-46DE-3C4D-9768-5DFEB7E0DEF2}" srcOrd="0" destOrd="0" presId="urn:microsoft.com/office/officeart/2016/7/layout/RepeatingBendingProcessNew"/>
    <dgm:cxn modelId="{AF9BF795-5CA4-154B-9F35-192E363808FB}" type="presParOf" srcId="{DF993787-4789-E04C-9D38-835567B1A9D3}" destId="{E40C6EA7-4514-3140-A1A7-26E2FC6AAF54}" srcOrd="12"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C42CF11-71F2-4547-964B-446CC1DC516C}" type="doc">
      <dgm:prSet loTypeId="urn:microsoft.com/office/officeart/2005/8/layout/vList2" loCatId="list" qsTypeId="urn:microsoft.com/office/officeart/2005/8/quickstyle/simple2" qsCatId="simple" csTypeId="urn:microsoft.com/office/officeart/2005/8/colors/accent5_2" csCatId="accent5" phldr="1"/>
      <dgm:spPr/>
      <dgm:t>
        <a:bodyPr/>
        <a:lstStyle/>
        <a:p>
          <a:endParaRPr lang="en-US"/>
        </a:p>
      </dgm:t>
    </dgm:pt>
    <dgm:pt modelId="{4E0C52C6-2805-4240-871A-9DB53AC9408D}">
      <dgm:prSet/>
      <dgm:spPr/>
      <dgm:t>
        <a:bodyPr/>
        <a:lstStyle/>
        <a:p>
          <a:r>
            <a:rPr lang="en-US" dirty="0"/>
            <a:t>Enhance Preventative and Community Care by taking action to boost financing for multidisciplinary frailty teams and home-based support.</a:t>
          </a:r>
        </a:p>
      </dgm:t>
    </dgm:pt>
    <dgm:pt modelId="{4A822A63-DBD5-4B3B-88B3-FEAADF3919FD}" type="parTrans" cxnId="{9F9D8FDA-8905-4ADF-BB40-338A6857CF18}">
      <dgm:prSet/>
      <dgm:spPr/>
      <dgm:t>
        <a:bodyPr/>
        <a:lstStyle/>
        <a:p>
          <a:endParaRPr lang="en-US"/>
        </a:p>
      </dgm:t>
    </dgm:pt>
    <dgm:pt modelId="{EC3B03B2-DD6B-41B8-997C-9DB54AB84C90}" type="sibTrans" cxnId="{9F9D8FDA-8905-4ADF-BB40-338A6857CF18}">
      <dgm:prSet/>
      <dgm:spPr/>
      <dgm:t>
        <a:bodyPr/>
        <a:lstStyle/>
        <a:p>
          <a:endParaRPr lang="en-US"/>
        </a:p>
      </dgm:t>
    </dgm:pt>
    <dgm:pt modelId="{6A560C60-654D-4F9A-8F33-A1DB981D2F0A}">
      <dgm:prSet/>
      <dgm:spPr/>
      <dgm:t>
        <a:bodyPr/>
        <a:lstStyle/>
        <a:p>
          <a:r>
            <a:rPr lang="en-US" dirty="0"/>
            <a:t>Evidence: According to the NHS Long Term Plan (2019), preventative care enhances wellbeing and lowers hospital admissions.</a:t>
          </a:r>
        </a:p>
      </dgm:t>
    </dgm:pt>
    <dgm:pt modelId="{0C40C0F1-E496-40F4-8FD9-A344B867F49B}" type="parTrans" cxnId="{D1F72FB5-60F3-407C-A40A-3EF1D597ED00}">
      <dgm:prSet/>
      <dgm:spPr/>
      <dgm:t>
        <a:bodyPr/>
        <a:lstStyle/>
        <a:p>
          <a:endParaRPr lang="en-US"/>
        </a:p>
      </dgm:t>
    </dgm:pt>
    <dgm:pt modelId="{3E487A0D-F9B3-4006-8EF2-9ECC80C18B5D}" type="sibTrans" cxnId="{D1F72FB5-60F3-407C-A40A-3EF1D597ED00}">
      <dgm:prSet/>
      <dgm:spPr/>
      <dgm:t>
        <a:bodyPr/>
        <a:lstStyle/>
        <a:p>
          <a:endParaRPr lang="en-US"/>
        </a:p>
      </dgm:t>
    </dgm:pt>
    <dgm:pt modelId="{EC021850-91F1-475C-963E-3D3A3FA70392}">
      <dgm:prSet/>
      <dgm:spPr/>
      <dgm:t>
        <a:bodyPr/>
        <a:lstStyle/>
        <a:p>
          <a:r>
            <a:rPr lang="en-US" dirty="0"/>
            <a:t>The Continuity theory maintains stability and identity at home.</a:t>
          </a:r>
        </a:p>
      </dgm:t>
    </dgm:pt>
    <dgm:pt modelId="{10574BD0-CE55-407F-B76C-77080633080E}" type="parTrans" cxnId="{24F044F0-BE32-4783-B559-063ACDB9A21A}">
      <dgm:prSet/>
      <dgm:spPr/>
      <dgm:t>
        <a:bodyPr/>
        <a:lstStyle/>
        <a:p>
          <a:endParaRPr lang="en-US"/>
        </a:p>
      </dgm:t>
    </dgm:pt>
    <dgm:pt modelId="{2ACB0CBF-2478-48AA-B6DA-EFD823FC7D43}" type="sibTrans" cxnId="{24F044F0-BE32-4783-B559-063ACDB9A21A}">
      <dgm:prSet/>
      <dgm:spPr/>
      <dgm:t>
        <a:bodyPr/>
        <a:lstStyle/>
        <a:p>
          <a:endParaRPr lang="en-US"/>
        </a:p>
      </dgm:t>
    </dgm:pt>
    <dgm:pt modelId="{AE0E0DC9-2BE5-4A26-B09C-9E8CB806A53C}">
      <dgm:prSet/>
      <dgm:spPr/>
      <dgm:t>
        <a:bodyPr/>
        <a:lstStyle/>
        <a:p>
          <a:r>
            <a:rPr lang="en-US" dirty="0"/>
            <a:t>The Activity theory allows for ongoing participation and self-reliance. However, this needs a larger workforce; without structural change, prevention might stay a pipe dream.</a:t>
          </a:r>
        </a:p>
      </dgm:t>
    </dgm:pt>
    <dgm:pt modelId="{16B7ED2D-BEA2-4568-9302-2D3A44A935C7}" type="parTrans" cxnId="{69E018B9-7F54-411D-A773-8B9CC08C44CF}">
      <dgm:prSet/>
      <dgm:spPr/>
      <dgm:t>
        <a:bodyPr/>
        <a:lstStyle/>
        <a:p>
          <a:endParaRPr lang="en-US"/>
        </a:p>
      </dgm:t>
    </dgm:pt>
    <dgm:pt modelId="{BBD3E6C9-1A23-4C32-898B-8C6A22CDACA6}" type="sibTrans" cxnId="{69E018B9-7F54-411D-A773-8B9CC08C44CF}">
      <dgm:prSet/>
      <dgm:spPr/>
      <dgm:t>
        <a:bodyPr/>
        <a:lstStyle/>
        <a:p>
          <a:endParaRPr lang="en-US"/>
        </a:p>
      </dgm:t>
    </dgm:pt>
    <dgm:pt modelId="{33AE2C77-9932-7246-9825-962108CED1E9}">
      <dgm:prSet/>
      <dgm:spPr/>
      <dgm:t>
        <a:bodyPr/>
        <a:lstStyle/>
        <a:p>
          <a:r>
            <a:rPr lang="en-US" dirty="0"/>
            <a:t>This is crucial as about 25% of adults over 65 in the UK do not possess the necessary digital skills. Training old people allows for adaptation while preserving identity, according to continuity theory.</a:t>
          </a:r>
        </a:p>
      </dgm:t>
    </dgm:pt>
    <dgm:pt modelId="{6566C0AD-1FF0-EF40-938E-841C4BB5158C}" type="parTrans" cxnId="{D239DD5F-ED93-4C43-A7F6-88771C00B729}">
      <dgm:prSet/>
      <dgm:spPr/>
      <dgm:t>
        <a:bodyPr/>
        <a:lstStyle/>
        <a:p>
          <a:endParaRPr lang="en-GB"/>
        </a:p>
      </dgm:t>
    </dgm:pt>
    <dgm:pt modelId="{D08CB815-458D-7348-8947-1E5C7E3D5D44}" type="sibTrans" cxnId="{D239DD5F-ED93-4C43-A7F6-88771C00B729}">
      <dgm:prSet/>
      <dgm:spPr/>
      <dgm:t>
        <a:bodyPr/>
        <a:lstStyle/>
        <a:p>
          <a:endParaRPr lang="en-GB"/>
        </a:p>
      </dgm:t>
    </dgm:pt>
    <dgm:pt modelId="{B82C32FB-0861-FA4E-ACA7-CF18406998BC}">
      <dgm:prSet/>
      <dgm:spPr/>
      <dgm:t>
        <a:bodyPr/>
        <a:lstStyle/>
        <a:p>
          <a:r>
            <a:rPr lang="en-US" dirty="0"/>
            <a:t> Take a systematic approach to digital exclusion by providing funding for digital literacy initiatives.</a:t>
          </a:r>
        </a:p>
      </dgm:t>
    </dgm:pt>
    <dgm:pt modelId="{CC2E9CFB-39C6-7B41-BFBF-CEA601FD3242}" type="parTrans" cxnId="{6AB954D4-EE7E-8144-89B5-0B364AEA89E0}">
      <dgm:prSet/>
      <dgm:spPr/>
      <dgm:t>
        <a:bodyPr/>
        <a:lstStyle/>
        <a:p>
          <a:endParaRPr lang="en-GB"/>
        </a:p>
      </dgm:t>
    </dgm:pt>
    <dgm:pt modelId="{3678180D-1CE9-DA4D-B462-C73C5A922477}" type="sibTrans" cxnId="{6AB954D4-EE7E-8144-89B5-0B364AEA89E0}">
      <dgm:prSet/>
      <dgm:spPr/>
      <dgm:t>
        <a:bodyPr/>
        <a:lstStyle/>
        <a:p>
          <a:endParaRPr lang="en-GB"/>
        </a:p>
      </dgm:t>
    </dgm:pt>
    <dgm:pt modelId="{7DC9C2CF-E9A6-7F42-9AC5-6F7687FFC93F}" type="pres">
      <dgm:prSet presAssocID="{1C42CF11-71F2-4547-964B-446CC1DC516C}" presName="linear" presStyleCnt="0">
        <dgm:presLayoutVars>
          <dgm:animLvl val="lvl"/>
          <dgm:resizeHandles val="exact"/>
        </dgm:presLayoutVars>
      </dgm:prSet>
      <dgm:spPr/>
    </dgm:pt>
    <dgm:pt modelId="{52D2B8A9-5FD3-FC4B-85B0-30C59BA5181D}" type="pres">
      <dgm:prSet presAssocID="{4E0C52C6-2805-4240-871A-9DB53AC9408D}" presName="parentText" presStyleLbl="node1" presStyleIdx="0" presStyleCnt="6">
        <dgm:presLayoutVars>
          <dgm:chMax val="0"/>
          <dgm:bulletEnabled val="1"/>
        </dgm:presLayoutVars>
      </dgm:prSet>
      <dgm:spPr/>
    </dgm:pt>
    <dgm:pt modelId="{2DE3F627-C052-274A-ACEA-7D092D6D3866}" type="pres">
      <dgm:prSet presAssocID="{EC3B03B2-DD6B-41B8-997C-9DB54AB84C90}" presName="spacer" presStyleCnt="0"/>
      <dgm:spPr/>
    </dgm:pt>
    <dgm:pt modelId="{B6B0BD31-0437-0D43-BDC9-EDD84F844FB5}" type="pres">
      <dgm:prSet presAssocID="{6A560C60-654D-4F9A-8F33-A1DB981D2F0A}" presName="parentText" presStyleLbl="node1" presStyleIdx="1" presStyleCnt="6">
        <dgm:presLayoutVars>
          <dgm:chMax val="0"/>
          <dgm:bulletEnabled val="1"/>
        </dgm:presLayoutVars>
      </dgm:prSet>
      <dgm:spPr/>
    </dgm:pt>
    <dgm:pt modelId="{F520472D-C627-2B4E-8559-ECC57BFE3D28}" type="pres">
      <dgm:prSet presAssocID="{3E487A0D-F9B3-4006-8EF2-9ECC80C18B5D}" presName="spacer" presStyleCnt="0"/>
      <dgm:spPr/>
    </dgm:pt>
    <dgm:pt modelId="{BA25100E-76C2-A24E-BD82-8B0445D3B029}" type="pres">
      <dgm:prSet presAssocID="{EC021850-91F1-475C-963E-3D3A3FA70392}" presName="parentText" presStyleLbl="node1" presStyleIdx="2" presStyleCnt="6">
        <dgm:presLayoutVars>
          <dgm:chMax val="0"/>
          <dgm:bulletEnabled val="1"/>
        </dgm:presLayoutVars>
      </dgm:prSet>
      <dgm:spPr/>
    </dgm:pt>
    <dgm:pt modelId="{DBBA821E-2C8A-E746-A0EB-94F58B1CC9B0}" type="pres">
      <dgm:prSet presAssocID="{2ACB0CBF-2478-48AA-B6DA-EFD823FC7D43}" presName="spacer" presStyleCnt="0"/>
      <dgm:spPr/>
    </dgm:pt>
    <dgm:pt modelId="{6D0C0AFB-E59A-4E4A-8B98-EDEDE8159CFA}" type="pres">
      <dgm:prSet presAssocID="{AE0E0DC9-2BE5-4A26-B09C-9E8CB806A53C}" presName="parentText" presStyleLbl="node1" presStyleIdx="3" presStyleCnt="6">
        <dgm:presLayoutVars>
          <dgm:chMax val="0"/>
          <dgm:bulletEnabled val="1"/>
        </dgm:presLayoutVars>
      </dgm:prSet>
      <dgm:spPr/>
    </dgm:pt>
    <dgm:pt modelId="{019E82AB-56A0-1D49-A9BF-693BBB0B08A0}" type="pres">
      <dgm:prSet presAssocID="{BBD3E6C9-1A23-4C32-898B-8C6A22CDACA6}" presName="spacer" presStyleCnt="0"/>
      <dgm:spPr/>
    </dgm:pt>
    <dgm:pt modelId="{67DDAE12-1F36-0246-A26F-8A8A47DF9CFF}" type="pres">
      <dgm:prSet presAssocID="{B82C32FB-0861-FA4E-ACA7-CF18406998BC}" presName="parentText" presStyleLbl="node1" presStyleIdx="4" presStyleCnt="6">
        <dgm:presLayoutVars>
          <dgm:chMax val="0"/>
          <dgm:bulletEnabled val="1"/>
        </dgm:presLayoutVars>
      </dgm:prSet>
      <dgm:spPr/>
    </dgm:pt>
    <dgm:pt modelId="{9BDA49E7-0522-C841-AB69-42859FDBE1F7}" type="pres">
      <dgm:prSet presAssocID="{3678180D-1CE9-DA4D-B462-C73C5A922477}" presName="spacer" presStyleCnt="0"/>
      <dgm:spPr/>
    </dgm:pt>
    <dgm:pt modelId="{794EE119-8A6B-D84E-A396-9EC45048A2DB}" type="pres">
      <dgm:prSet presAssocID="{33AE2C77-9932-7246-9825-962108CED1E9}" presName="parentText" presStyleLbl="node1" presStyleIdx="5" presStyleCnt="6">
        <dgm:presLayoutVars>
          <dgm:chMax val="0"/>
          <dgm:bulletEnabled val="1"/>
        </dgm:presLayoutVars>
      </dgm:prSet>
      <dgm:spPr/>
    </dgm:pt>
  </dgm:ptLst>
  <dgm:cxnLst>
    <dgm:cxn modelId="{04F1250C-B8ED-DB41-A60D-4F4669BA05F6}" type="presOf" srcId="{6A560C60-654D-4F9A-8F33-A1DB981D2F0A}" destId="{B6B0BD31-0437-0D43-BDC9-EDD84F844FB5}" srcOrd="0" destOrd="0" presId="urn:microsoft.com/office/officeart/2005/8/layout/vList2"/>
    <dgm:cxn modelId="{DD8E6B2A-57E3-6E47-AD36-FDD12080E2F3}" type="presOf" srcId="{EC021850-91F1-475C-963E-3D3A3FA70392}" destId="{BA25100E-76C2-A24E-BD82-8B0445D3B029}" srcOrd="0" destOrd="0" presId="urn:microsoft.com/office/officeart/2005/8/layout/vList2"/>
    <dgm:cxn modelId="{F7E27C37-E3BE-E843-869C-6DDEB2FA58CF}" type="presOf" srcId="{33AE2C77-9932-7246-9825-962108CED1E9}" destId="{794EE119-8A6B-D84E-A396-9EC45048A2DB}" srcOrd="0" destOrd="0" presId="urn:microsoft.com/office/officeart/2005/8/layout/vList2"/>
    <dgm:cxn modelId="{AE76663E-719A-F948-AFBE-B64396CEE55C}" type="presOf" srcId="{4E0C52C6-2805-4240-871A-9DB53AC9408D}" destId="{52D2B8A9-5FD3-FC4B-85B0-30C59BA5181D}" srcOrd="0" destOrd="0" presId="urn:microsoft.com/office/officeart/2005/8/layout/vList2"/>
    <dgm:cxn modelId="{43069353-3103-F24A-BC51-F5D7ABDDCD6F}" type="presOf" srcId="{AE0E0DC9-2BE5-4A26-B09C-9E8CB806A53C}" destId="{6D0C0AFB-E59A-4E4A-8B98-EDEDE8159CFA}" srcOrd="0" destOrd="0" presId="urn:microsoft.com/office/officeart/2005/8/layout/vList2"/>
    <dgm:cxn modelId="{D239DD5F-ED93-4C43-A7F6-88771C00B729}" srcId="{1C42CF11-71F2-4547-964B-446CC1DC516C}" destId="{33AE2C77-9932-7246-9825-962108CED1E9}" srcOrd="5" destOrd="0" parTransId="{6566C0AD-1FF0-EF40-938E-841C4BB5158C}" sibTransId="{D08CB815-458D-7348-8947-1E5C7E3D5D44}"/>
    <dgm:cxn modelId="{1B2FB887-BC1F-6747-9F34-EABB6DF0F11A}" type="presOf" srcId="{1C42CF11-71F2-4547-964B-446CC1DC516C}" destId="{7DC9C2CF-E9A6-7F42-9AC5-6F7687FFC93F}" srcOrd="0" destOrd="0" presId="urn:microsoft.com/office/officeart/2005/8/layout/vList2"/>
    <dgm:cxn modelId="{0BDBCFA2-D9A7-9D4A-94AE-F1A44C3592F5}" type="presOf" srcId="{B82C32FB-0861-FA4E-ACA7-CF18406998BC}" destId="{67DDAE12-1F36-0246-A26F-8A8A47DF9CFF}" srcOrd="0" destOrd="0" presId="urn:microsoft.com/office/officeart/2005/8/layout/vList2"/>
    <dgm:cxn modelId="{D1F72FB5-60F3-407C-A40A-3EF1D597ED00}" srcId="{1C42CF11-71F2-4547-964B-446CC1DC516C}" destId="{6A560C60-654D-4F9A-8F33-A1DB981D2F0A}" srcOrd="1" destOrd="0" parTransId="{0C40C0F1-E496-40F4-8FD9-A344B867F49B}" sibTransId="{3E487A0D-F9B3-4006-8EF2-9ECC80C18B5D}"/>
    <dgm:cxn modelId="{69E018B9-7F54-411D-A773-8B9CC08C44CF}" srcId="{1C42CF11-71F2-4547-964B-446CC1DC516C}" destId="{AE0E0DC9-2BE5-4A26-B09C-9E8CB806A53C}" srcOrd="3" destOrd="0" parTransId="{16B7ED2D-BEA2-4568-9302-2D3A44A935C7}" sibTransId="{BBD3E6C9-1A23-4C32-898B-8C6A22CDACA6}"/>
    <dgm:cxn modelId="{6AB954D4-EE7E-8144-89B5-0B364AEA89E0}" srcId="{1C42CF11-71F2-4547-964B-446CC1DC516C}" destId="{B82C32FB-0861-FA4E-ACA7-CF18406998BC}" srcOrd="4" destOrd="0" parTransId="{CC2E9CFB-39C6-7B41-BFBF-CEA601FD3242}" sibTransId="{3678180D-1CE9-DA4D-B462-C73C5A922477}"/>
    <dgm:cxn modelId="{9F9D8FDA-8905-4ADF-BB40-338A6857CF18}" srcId="{1C42CF11-71F2-4547-964B-446CC1DC516C}" destId="{4E0C52C6-2805-4240-871A-9DB53AC9408D}" srcOrd="0" destOrd="0" parTransId="{4A822A63-DBD5-4B3B-88B3-FEAADF3919FD}" sibTransId="{EC3B03B2-DD6B-41B8-997C-9DB54AB84C90}"/>
    <dgm:cxn modelId="{24F044F0-BE32-4783-B559-063ACDB9A21A}" srcId="{1C42CF11-71F2-4547-964B-446CC1DC516C}" destId="{EC021850-91F1-475C-963E-3D3A3FA70392}" srcOrd="2" destOrd="0" parTransId="{10574BD0-CE55-407F-B76C-77080633080E}" sibTransId="{2ACB0CBF-2478-48AA-B6DA-EFD823FC7D43}"/>
    <dgm:cxn modelId="{4F669044-F977-334F-BDF2-66FCDE84F64E}" type="presParOf" srcId="{7DC9C2CF-E9A6-7F42-9AC5-6F7687FFC93F}" destId="{52D2B8A9-5FD3-FC4B-85B0-30C59BA5181D}" srcOrd="0" destOrd="0" presId="urn:microsoft.com/office/officeart/2005/8/layout/vList2"/>
    <dgm:cxn modelId="{3B43F65A-B55A-F143-B112-C7C6B6DD7C8F}" type="presParOf" srcId="{7DC9C2CF-E9A6-7F42-9AC5-6F7687FFC93F}" destId="{2DE3F627-C052-274A-ACEA-7D092D6D3866}" srcOrd="1" destOrd="0" presId="urn:microsoft.com/office/officeart/2005/8/layout/vList2"/>
    <dgm:cxn modelId="{D83C85B0-B99B-9A4A-BCC1-7255DB9C4189}" type="presParOf" srcId="{7DC9C2CF-E9A6-7F42-9AC5-6F7687FFC93F}" destId="{B6B0BD31-0437-0D43-BDC9-EDD84F844FB5}" srcOrd="2" destOrd="0" presId="urn:microsoft.com/office/officeart/2005/8/layout/vList2"/>
    <dgm:cxn modelId="{4FD2D862-4A3C-BE46-B86E-17488407404B}" type="presParOf" srcId="{7DC9C2CF-E9A6-7F42-9AC5-6F7687FFC93F}" destId="{F520472D-C627-2B4E-8559-ECC57BFE3D28}" srcOrd="3" destOrd="0" presId="urn:microsoft.com/office/officeart/2005/8/layout/vList2"/>
    <dgm:cxn modelId="{10E15F41-86E1-B442-92F0-031197AEC14B}" type="presParOf" srcId="{7DC9C2CF-E9A6-7F42-9AC5-6F7687FFC93F}" destId="{BA25100E-76C2-A24E-BD82-8B0445D3B029}" srcOrd="4" destOrd="0" presId="urn:microsoft.com/office/officeart/2005/8/layout/vList2"/>
    <dgm:cxn modelId="{5C6D0AEF-5A97-5743-932D-3D09824B98F7}" type="presParOf" srcId="{7DC9C2CF-E9A6-7F42-9AC5-6F7687FFC93F}" destId="{DBBA821E-2C8A-E746-A0EB-94F58B1CC9B0}" srcOrd="5" destOrd="0" presId="urn:microsoft.com/office/officeart/2005/8/layout/vList2"/>
    <dgm:cxn modelId="{A0F0F3E7-D12E-4D4E-A2AC-6640675B96BC}" type="presParOf" srcId="{7DC9C2CF-E9A6-7F42-9AC5-6F7687FFC93F}" destId="{6D0C0AFB-E59A-4E4A-8B98-EDEDE8159CFA}" srcOrd="6" destOrd="0" presId="urn:microsoft.com/office/officeart/2005/8/layout/vList2"/>
    <dgm:cxn modelId="{C25D450A-D25D-1048-B94C-3F4A2671337B}" type="presParOf" srcId="{7DC9C2CF-E9A6-7F42-9AC5-6F7687FFC93F}" destId="{019E82AB-56A0-1D49-A9BF-693BBB0B08A0}" srcOrd="7" destOrd="0" presId="urn:microsoft.com/office/officeart/2005/8/layout/vList2"/>
    <dgm:cxn modelId="{08AE1FD2-B7D9-914C-9FE0-42C04255742E}" type="presParOf" srcId="{7DC9C2CF-E9A6-7F42-9AC5-6F7687FFC93F}" destId="{67DDAE12-1F36-0246-A26F-8A8A47DF9CFF}" srcOrd="8" destOrd="0" presId="urn:microsoft.com/office/officeart/2005/8/layout/vList2"/>
    <dgm:cxn modelId="{3FB7B79F-79A7-8643-BCA5-17C22C1566D2}" type="presParOf" srcId="{7DC9C2CF-E9A6-7F42-9AC5-6F7687FFC93F}" destId="{9BDA49E7-0522-C841-AB69-42859FDBE1F7}" srcOrd="9" destOrd="0" presId="urn:microsoft.com/office/officeart/2005/8/layout/vList2"/>
    <dgm:cxn modelId="{8A4D1043-356E-9243-AF9A-C4280FD15907}" type="presParOf" srcId="{7DC9C2CF-E9A6-7F42-9AC5-6F7687FFC93F}" destId="{794EE119-8A6B-D84E-A396-9EC45048A2DB}" srcOrd="1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12AC9AF-E223-4DA2-8A16-96E6744A70E1}" type="doc">
      <dgm:prSet loTypeId="urn:microsoft.com/office/officeart/2008/layout/LinedList" loCatId="list" qsTypeId="urn:microsoft.com/office/officeart/2005/8/quickstyle/simple5" qsCatId="simple" csTypeId="urn:microsoft.com/office/officeart/2005/8/colors/accent6_2" csCatId="accent6" phldr="1"/>
      <dgm:spPr/>
      <dgm:t>
        <a:bodyPr/>
        <a:lstStyle/>
        <a:p>
          <a:endParaRPr lang="en-US"/>
        </a:p>
      </dgm:t>
    </dgm:pt>
    <dgm:pt modelId="{5139112A-CE91-4C04-AED4-07BC7ED83029}">
      <dgm:prSet/>
      <dgm:spPr/>
      <dgm:t>
        <a:bodyPr/>
        <a:lstStyle/>
        <a:p>
          <a:r>
            <a:rPr lang="en-US" dirty="0"/>
            <a:t>Although policies and technology have the potential to empower older adults, their practical application is hampered by disparities, underfunding, and a lack of workers.</a:t>
          </a:r>
        </a:p>
      </dgm:t>
    </dgm:pt>
    <dgm:pt modelId="{D0668129-07E1-417C-BA24-AE35DD2A0202}" type="parTrans" cxnId="{2D73903E-A1E1-40B4-A2D5-A1AA4B1AF58A}">
      <dgm:prSet/>
      <dgm:spPr/>
      <dgm:t>
        <a:bodyPr/>
        <a:lstStyle/>
        <a:p>
          <a:endParaRPr lang="en-US"/>
        </a:p>
      </dgm:t>
    </dgm:pt>
    <dgm:pt modelId="{DD6B015E-989B-49EC-BB3C-29B162EB0A81}" type="sibTrans" cxnId="{2D73903E-A1E1-40B4-A2D5-A1AA4B1AF58A}">
      <dgm:prSet/>
      <dgm:spPr/>
      <dgm:t>
        <a:bodyPr/>
        <a:lstStyle/>
        <a:p>
          <a:endParaRPr lang="en-US"/>
        </a:p>
      </dgm:t>
    </dgm:pt>
    <dgm:pt modelId="{C341D016-76CC-4001-BCC5-B14D29E11AA6}">
      <dgm:prSet/>
      <dgm:spPr/>
      <dgm:t>
        <a:bodyPr/>
        <a:lstStyle/>
        <a:p>
          <a:r>
            <a:rPr lang="en-US" dirty="0"/>
            <a:t>According to aging theories, if technology, services, and environments resourced, and ethically integrated, independence and engagement can be attained.</a:t>
          </a:r>
        </a:p>
      </dgm:t>
    </dgm:pt>
    <dgm:pt modelId="{824C334F-91DB-4D40-B284-75E8199E5BF0}" type="parTrans" cxnId="{8C1BB2D0-DF3A-40B0-B81D-2323F529B3D0}">
      <dgm:prSet/>
      <dgm:spPr/>
      <dgm:t>
        <a:bodyPr/>
        <a:lstStyle/>
        <a:p>
          <a:endParaRPr lang="en-US"/>
        </a:p>
      </dgm:t>
    </dgm:pt>
    <dgm:pt modelId="{392A0475-BBBD-4C50-A25D-AADD94D41347}" type="sibTrans" cxnId="{8C1BB2D0-DF3A-40B0-B81D-2323F529B3D0}">
      <dgm:prSet/>
      <dgm:spPr/>
      <dgm:t>
        <a:bodyPr/>
        <a:lstStyle/>
        <a:p>
          <a:endParaRPr lang="en-US"/>
        </a:p>
      </dgm:t>
    </dgm:pt>
    <dgm:pt modelId="{35512ED2-42AC-5D45-911B-71F63F4FDF03}" type="pres">
      <dgm:prSet presAssocID="{612AC9AF-E223-4DA2-8A16-96E6744A70E1}" presName="vert0" presStyleCnt="0">
        <dgm:presLayoutVars>
          <dgm:dir/>
          <dgm:animOne val="branch"/>
          <dgm:animLvl val="lvl"/>
        </dgm:presLayoutVars>
      </dgm:prSet>
      <dgm:spPr/>
    </dgm:pt>
    <dgm:pt modelId="{C6D551BC-2CB4-8540-B19D-75688E559F15}" type="pres">
      <dgm:prSet presAssocID="{5139112A-CE91-4C04-AED4-07BC7ED83029}" presName="thickLine" presStyleLbl="alignNode1" presStyleIdx="0" presStyleCnt="2"/>
      <dgm:spPr/>
    </dgm:pt>
    <dgm:pt modelId="{84614391-4F72-CF46-844D-43DD7B3CB62D}" type="pres">
      <dgm:prSet presAssocID="{5139112A-CE91-4C04-AED4-07BC7ED83029}" presName="horz1" presStyleCnt="0"/>
      <dgm:spPr/>
    </dgm:pt>
    <dgm:pt modelId="{3080B68E-AAA5-C54D-BE3E-79B94178DE6D}" type="pres">
      <dgm:prSet presAssocID="{5139112A-CE91-4C04-AED4-07BC7ED83029}" presName="tx1" presStyleLbl="revTx" presStyleIdx="0" presStyleCnt="2"/>
      <dgm:spPr/>
    </dgm:pt>
    <dgm:pt modelId="{9DD8F3DF-8149-0241-8D42-5CDB19EEE6EE}" type="pres">
      <dgm:prSet presAssocID="{5139112A-CE91-4C04-AED4-07BC7ED83029}" presName="vert1" presStyleCnt="0"/>
      <dgm:spPr/>
    </dgm:pt>
    <dgm:pt modelId="{C55D3CDF-636E-4240-800D-7F4FEA4594FC}" type="pres">
      <dgm:prSet presAssocID="{C341D016-76CC-4001-BCC5-B14D29E11AA6}" presName="thickLine" presStyleLbl="alignNode1" presStyleIdx="1" presStyleCnt="2"/>
      <dgm:spPr/>
    </dgm:pt>
    <dgm:pt modelId="{58EC8C8D-5F03-6345-94BD-915B2FEACCDA}" type="pres">
      <dgm:prSet presAssocID="{C341D016-76CC-4001-BCC5-B14D29E11AA6}" presName="horz1" presStyleCnt="0"/>
      <dgm:spPr/>
    </dgm:pt>
    <dgm:pt modelId="{78A70BAC-804F-5B48-947D-78086012B9DC}" type="pres">
      <dgm:prSet presAssocID="{C341D016-76CC-4001-BCC5-B14D29E11AA6}" presName="tx1" presStyleLbl="revTx" presStyleIdx="1" presStyleCnt="2"/>
      <dgm:spPr/>
    </dgm:pt>
    <dgm:pt modelId="{AF6835EE-E08E-2842-BE8F-DC59C28BB6DA}" type="pres">
      <dgm:prSet presAssocID="{C341D016-76CC-4001-BCC5-B14D29E11AA6}" presName="vert1" presStyleCnt="0"/>
      <dgm:spPr/>
    </dgm:pt>
  </dgm:ptLst>
  <dgm:cxnLst>
    <dgm:cxn modelId="{2D73903E-A1E1-40B4-A2D5-A1AA4B1AF58A}" srcId="{612AC9AF-E223-4DA2-8A16-96E6744A70E1}" destId="{5139112A-CE91-4C04-AED4-07BC7ED83029}" srcOrd="0" destOrd="0" parTransId="{D0668129-07E1-417C-BA24-AE35DD2A0202}" sibTransId="{DD6B015E-989B-49EC-BB3C-29B162EB0A81}"/>
    <dgm:cxn modelId="{013EFA3E-34E8-9346-A020-4E89196FC415}" type="presOf" srcId="{5139112A-CE91-4C04-AED4-07BC7ED83029}" destId="{3080B68E-AAA5-C54D-BE3E-79B94178DE6D}" srcOrd="0" destOrd="0" presId="urn:microsoft.com/office/officeart/2008/layout/LinedList"/>
    <dgm:cxn modelId="{E706A693-126C-5343-BFDA-F0926502CB8B}" type="presOf" srcId="{C341D016-76CC-4001-BCC5-B14D29E11AA6}" destId="{78A70BAC-804F-5B48-947D-78086012B9DC}" srcOrd="0" destOrd="0" presId="urn:microsoft.com/office/officeart/2008/layout/LinedList"/>
    <dgm:cxn modelId="{8C1BB2D0-DF3A-40B0-B81D-2323F529B3D0}" srcId="{612AC9AF-E223-4DA2-8A16-96E6744A70E1}" destId="{C341D016-76CC-4001-BCC5-B14D29E11AA6}" srcOrd="1" destOrd="0" parTransId="{824C334F-91DB-4D40-B284-75E8199E5BF0}" sibTransId="{392A0475-BBBD-4C50-A25D-AADD94D41347}"/>
    <dgm:cxn modelId="{1F7287D4-4C7A-E141-B9A9-263002686F6F}" type="presOf" srcId="{612AC9AF-E223-4DA2-8A16-96E6744A70E1}" destId="{35512ED2-42AC-5D45-911B-71F63F4FDF03}" srcOrd="0" destOrd="0" presId="urn:microsoft.com/office/officeart/2008/layout/LinedList"/>
    <dgm:cxn modelId="{C35B7AB5-2C3C-964B-ADC9-D6CA32659F62}" type="presParOf" srcId="{35512ED2-42AC-5D45-911B-71F63F4FDF03}" destId="{C6D551BC-2CB4-8540-B19D-75688E559F15}" srcOrd="0" destOrd="0" presId="urn:microsoft.com/office/officeart/2008/layout/LinedList"/>
    <dgm:cxn modelId="{C7E44EA9-638A-8C4E-B2F0-35027F0D5562}" type="presParOf" srcId="{35512ED2-42AC-5D45-911B-71F63F4FDF03}" destId="{84614391-4F72-CF46-844D-43DD7B3CB62D}" srcOrd="1" destOrd="0" presId="urn:microsoft.com/office/officeart/2008/layout/LinedList"/>
    <dgm:cxn modelId="{BFC64331-83F8-6841-B734-57E165FD9D2C}" type="presParOf" srcId="{84614391-4F72-CF46-844D-43DD7B3CB62D}" destId="{3080B68E-AAA5-C54D-BE3E-79B94178DE6D}" srcOrd="0" destOrd="0" presId="urn:microsoft.com/office/officeart/2008/layout/LinedList"/>
    <dgm:cxn modelId="{EEEF39F0-56F9-B64A-BB19-3747BD8AD346}" type="presParOf" srcId="{84614391-4F72-CF46-844D-43DD7B3CB62D}" destId="{9DD8F3DF-8149-0241-8D42-5CDB19EEE6EE}" srcOrd="1" destOrd="0" presId="urn:microsoft.com/office/officeart/2008/layout/LinedList"/>
    <dgm:cxn modelId="{FA17748A-930C-BC4C-A688-346830AD3589}" type="presParOf" srcId="{35512ED2-42AC-5D45-911B-71F63F4FDF03}" destId="{C55D3CDF-636E-4240-800D-7F4FEA4594FC}" srcOrd="2" destOrd="0" presId="urn:microsoft.com/office/officeart/2008/layout/LinedList"/>
    <dgm:cxn modelId="{A0C8C19A-2A47-BC42-9930-85D3AD521EED}" type="presParOf" srcId="{35512ED2-42AC-5D45-911B-71F63F4FDF03}" destId="{58EC8C8D-5F03-6345-94BD-915B2FEACCDA}" srcOrd="3" destOrd="0" presId="urn:microsoft.com/office/officeart/2008/layout/LinedList"/>
    <dgm:cxn modelId="{22DC350C-9E7D-4449-8739-79C34F306162}" type="presParOf" srcId="{58EC8C8D-5F03-6345-94BD-915B2FEACCDA}" destId="{78A70BAC-804F-5B48-947D-78086012B9DC}" srcOrd="0" destOrd="0" presId="urn:microsoft.com/office/officeart/2008/layout/LinedList"/>
    <dgm:cxn modelId="{4DCBC44D-A0F2-FF43-AAF1-E8D018A9EA58}" type="presParOf" srcId="{58EC8C8D-5F03-6345-94BD-915B2FEACCDA}" destId="{AF6835EE-E08E-2842-BE8F-DC59C28BB6DA}"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6C34492-86F9-4328-9B29-CE4ED259FAC9}"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85D6D9B8-80FC-4E3B-80DE-92C3F06290E8}">
      <dgm:prSet/>
      <dgm:spPr/>
      <dgm:t>
        <a:bodyPr/>
        <a:lstStyle/>
        <a:p>
          <a:r>
            <a:rPr lang="en-US" dirty="0"/>
            <a:t>Ageing theories like the Activity, Continuity, and Disengagement influence elderly care in the UK, as do policies such as the Care Act 2014, Equality Act 2010 and the NHS Long Term Plan</a:t>
          </a:r>
        </a:p>
      </dgm:t>
    </dgm:pt>
    <dgm:pt modelId="{16F86710-899B-4F54-9CE5-A410DE3DB441}" type="parTrans" cxnId="{73737769-2A37-4E41-9237-7962A7F4D803}">
      <dgm:prSet/>
      <dgm:spPr/>
      <dgm:t>
        <a:bodyPr/>
        <a:lstStyle/>
        <a:p>
          <a:endParaRPr lang="en-US"/>
        </a:p>
      </dgm:t>
    </dgm:pt>
    <dgm:pt modelId="{D27ED271-8625-4412-A65D-B601ACF9D693}" type="sibTrans" cxnId="{73737769-2A37-4E41-9237-7962A7F4D803}">
      <dgm:prSet/>
      <dgm:spPr/>
      <dgm:t>
        <a:bodyPr/>
        <a:lstStyle/>
        <a:p>
          <a:endParaRPr lang="en-US"/>
        </a:p>
      </dgm:t>
    </dgm:pt>
    <dgm:pt modelId="{A4CCE0E7-3DEA-E040-9C77-6EE683500251}">
      <dgm:prSet/>
      <dgm:spPr/>
      <dgm:t>
        <a:bodyPr/>
        <a:lstStyle/>
        <a:p>
          <a:r>
            <a:rPr lang="en-US" dirty="0"/>
            <a:t>However supported, and integrated, technological innovations such as telehealth, smart homes, and dementia tech improve safety, independence, and engagement and cater to the needs of senior citizens. Disparities should be addressed in digital access.</a:t>
          </a:r>
        </a:p>
      </dgm:t>
    </dgm:pt>
    <dgm:pt modelId="{642CB4C7-4765-B241-B375-35EFCAC58074}" type="parTrans" cxnId="{7A911D62-14A7-3A43-8B0E-2D9E82A68285}">
      <dgm:prSet/>
      <dgm:spPr/>
      <dgm:t>
        <a:bodyPr/>
        <a:lstStyle/>
        <a:p>
          <a:endParaRPr lang="en-GB"/>
        </a:p>
      </dgm:t>
    </dgm:pt>
    <dgm:pt modelId="{6538EB3E-1D30-B046-8B3A-9ADA32CC5296}" type="sibTrans" cxnId="{7A911D62-14A7-3A43-8B0E-2D9E82A68285}">
      <dgm:prSet/>
      <dgm:spPr/>
      <dgm:t>
        <a:bodyPr/>
        <a:lstStyle/>
        <a:p>
          <a:endParaRPr lang="en-GB"/>
        </a:p>
      </dgm:t>
    </dgm:pt>
    <dgm:pt modelId="{8396BAA5-58A0-4945-ABC5-5467511A3747}">
      <dgm:prSet/>
      <dgm:spPr/>
      <dgm:t>
        <a:bodyPr/>
        <a:lstStyle/>
        <a:p>
          <a:r>
            <a:rPr lang="en-US" dirty="0"/>
            <a:t>The strengths of current services like care homes, home care, and day centers are outweighed by their lack of funding, staffing, and unmet needs, which affects independence and wellbeing. Priorities for research include assessing cost-effectiveness, and examining long-term effects. </a:t>
          </a:r>
          <a:endParaRPr lang="en-GB" dirty="0"/>
        </a:p>
      </dgm:t>
    </dgm:pt>
    <dgm:pt modelId="{1BFA4CCB-C8B9-1944-AD4B-FCE298DC8AC4}" type="parTrans" cxnId="{0E0E2E15-FDA3-0144-86B4-9FCEB0BC94F3}">
      <dgm:prSet/>
      <dgm:spPr/>
      <dgm:t>
        <a:bodyPr/>
        <a:lstStyle/>
        <a:p>
          <a:endParaRPr lang="en-GB"/>
        </a:p>
      </dgm:t>
    </dgm:pt>
    <dgm:pt modelId="{9531E46D-5B12-324F-9ABD-E6CFBAEB21C0}" type="sibTrans" cxnId="{0E0E2E15-FDA3-0144-86B4-9FCEB0BC94F3}">
      <dgm:prSet/>
      <dgm:spPr/>
      <dgm:t>
        <a:bodyPr/>
        <a:lstStyle/>
        <a:p>
          <a:endParaRPr lang="en-GB"/>
        </a:p>
      </dgm:t>
    </dgm:pt>
    <dgm:pt modelId="{F9AB2564-5ABA-0145-88E5-50C2340BB727}" type="pres">
      <dgm:prSet presAssocID="{86C34492-86F9-4328-9B29-CE4ED259FAC9}" presName="vert0" presStyleCnt="0">
        <dgm:presLayoutVars>
          <dgm:dir/>
          <dgm:animOne val="branch"/>
          <dgm:animLvl val="lvl"/>
        </dgm:presLayoutVars>
      </dgm:prSet>
      <dgm:spPr/>
    </dgm:pt>
    <dgm:pt modelId="{A5EB6CAF-8083-0049-A573-32F2B6F36CE0}" type="pres">
      <dgm:prSet presAssocID="{85D6D9B8-80FC-4E3B-80DE-92C3F06290E8}" presName="thickLine" presStyleLbl="alignNode1" presStyleIdx="0" presStyleCnt="3"/>
      <dgm:spPr/>
    </dgm:pt>
    <dgm:pt modelId="{F19D9FAE-7288-F54C-8724-0F6679AF11D5}" type="pres">
      <dgm:prSet presAssocID="{85D6D9B8-80FC-4E3B-80DE-92C3F06290E8}" presName="horz1" presStyleCnt="0"/>
      <dgm:spPr/>
    </dgm:pt>
    <dgm:pt modelId="{42920E5F-D512-644B-A67D-1650556ECEC4}" type="pres">
      <dgm:prSet presAssocID="{85D6D9B8-80FC-4E3B-80DE-92C3F06290E8}" presName="tx1" presStyleLbl="revTx" presStyleIdx="0" presStyleCnt="3"/>
      <dgm:spPr/>
    </dgm:pt>
    <dgm:pt modelId="{03D41AB1-C5A6-C747-9CD9-417B2DDAA43B}" type="pres">
      <dgm:prSet presAssocID="{85D6D9B8-80FC-4E3B-80DE-92C3F06290E8}" presName="vert1" presStyleCnt="0"/>
      <dgm:spPr/>
    </dgm:pt>
    <dgm:pt modelId="{A146BB60-94FE-8F42-AC7B-98F13B706F75}" type="pres">
      <dgm:prSet presAssocID="{8396BAA5-58A0-4945-ABC5-5467511A3747}" presName="thickLine" presStyleLbl="alignNode1" presStyleIdx="1" presStyleCnt="3"/>
      <dgm:spPr/>
    </dgm:pt>
    <dgm:pt modelId="{883646F8-C70E-0343-8187-B1FFC2CB2AC4}" type="pres">
      <dgm:prSet presAssocID="{8396BAA5-58A0-4945-ABC5-5467511A3747}" presName="horz1" presStyleCnt="0"/>
      <dgm:spPr/>
    </dgm:pt>
    <dgm:pt modelId="{1E625A13-4C79-F041-A8F1-D099BA8AFD54}" type="pres">
      <dgm:prSet presAssocID="{8396BAA5-58A0-4945-ABC5-5467511A3747}" presName="tx1" presStyleLbl="revTx" presStyleIdx="1" presStyleCnt="3"/>
      <dgm:spPr/>
    </dgm:pt>
    <dgm:pt modelId="{6A82E2DB-EAC4-4C46-8B0B-3AFC6CAF2FAB}" type="pres">
      <dgm:prSet presAssocID="{8396BAA5-58A0-4945-ABC5-5467511A3747}" presName="vert1" presStyleCnt="0"/>
      <dgm:spPr/>
    </dgm:pt>
    <dgm:pt modelId="{83C851C8-51D6-BC4E-8464-006501C500A7}" type="pres">
      <dgm:prSet presAssocID="{A4CCE0E7-3DEA-E040-9C77-6EE683500251}" presName="thickLine" presStyleLbl="alignNode1" presStyleIdx="2" presStyleCnt="3"/>
      <dgm:spPr/>
    </dgm:pt>
    <dgm:pt modelId="{43BF68B3-1A17-BD4A-9493-35BF2254AF17}" type="pres">
      <dgm:prSet presAssocID="{A4CCE0E7-3DEA-E040-9C77-6EE683500251}" presName="horz1" presStyleCnt="0"/>
      <dgm:spPr/>
    </dgm:pt>
    <dgm:pt modelId="{17FA3313-3C17-9342-A074-85032DF0CAEB}" type="pres">
      <dgm:prSet presAssocID="{A4CCE0E7-3DEA-E040-9C77-6EE683500251}" presName="tx1" presStyleLbl="revTx" presStyleIdx="2" presStyleCnt="3"/>
      <dgm:spPr/>
    </dgm:pt>
    <dgm:pt modelId="{9263B241-205A-FC4B-818F-8190D3EE9B6E}" type="pres">
      <dgm:prSet presAssocID="{A4CCE0E7-3DEA-E040-9C77-6EE683500251}" presName="vert1" presStyleCnt="0"/>
      <dgm:spPr/>
    </dgm:pt>
  </dgm:ptLst>
  <dgm:cxnLst>
    <dgm:cxn modelId="{0E0E2E15-FDA3-0144-86B4-9FCEB0BC94F3}" srcId="{86C34492-86F9-4328-9B29-CE4ED259FAC9}" destId="{8396BAA5-58A0-4945-ABC5-5467511A3747}" srcOrd="1" destOrd="0" parTransId="{1BFA4CCB-C8B9-1944-AD4B-FCE298DC8AC4}" sibTransId="{9531E46D-5B12-324F-9ABD-E6CFBAEB21C0}"/>
    <dgm:cxn modelId="{6D8FC329-6540-0543-B7FB-A290BE4FFF7A}" type="presOf" srcId="{A4CCE0E7-3DEA-E040-9C77-6EE683500251}" destId="{17FA3313-3C17-9342-A074-85032DF0CAEB}" srcOrd="0" destOrd="0" presId="urn:microsoft.com/office/officeart/2008/layout/LinedList"/>
    <dgm:cxn modelId="{9410B832-2851-0148-807E-FE5E7E18BACD}" type="presOf" srcId="{86C34492-86F9-4328-9B29-CE4ED259FAC9}" destId="{F9AB2564-5ABA-0145-88E5-50C2340BB727}" srcOrd="0" destOrd="0" presId="urn:microsoft.com/office/officeart/2008/layout/LinedList"/>
    <dgm:cxn modelId="{00987F60-9F48-074C-BAF4-30B13693645B}" type="presOf" srcId="{85D6D9B8-80FC-4E3B-80DE-92C3F06290E8}" destId="{42920E5F-D512-644B-A67D-1650556ECEC4}" srcOrd="0" destOrd="0" presId="urn:microsoft.com/office/officeart/2008/layout/LinedList"/>
    <dgm:cxn modelId="{7A911D62-14A7-3A43-8B0E-2D9E82A68285}" srcId="{86C34492-86F9-4328-9B29-CE4ED259FAC9}" destId="{A4CCE0E7-3DEA-E040-9C77-6EE683500251}" srcOrd="2" destOrd="0" parTransId="{642CB4C7-4765-B241-B375-35EFCAC58074}" sibTransId="{6538EB3E-1D30-B046-8B3A-9ADA32CC5296}"/>
    <dgm:cxn modelId="{73737769-2A37-4E41-9237-7962A7F4D803}" srcId="{86C34492-86F9-4328-9B29-CE4ED259FAC9}" destId="{85D6D9B8-80FC-4E3B-80DE-92C3F06290E8}" srcOrd="0" destOrd="0" parTransId="{16F86710-899B-4F54-9CE5-A410DE3DB441}" sibTransId="{D27ED271-8625-4412-A65D-B601ACF9D693}"/>
    <dgm:cxn modelId="{76DC41E2-815F-0441-83A5-E27E23D4C75C}" type="presOf" srcId="{8396BAA5-58A0-4945-ABC5-5467511A3747}" destId="{1E625A13-4C79-F041-A8F1-D099BA8AFD54}" srcOrd="0" destOrd="0" presId="urn:microsoft.com/office/officeart/2008/layout/LinedList"/>
    <dgm:cxn modelId="{2BCE924C-832A-0D44-B9E2-16A5AD9A2477}" type="presParOf" srcId="{F9AB2564-5ABA-0145-88E5-50C2340BB727}" destId="{A5EB6CAF-8083-0049-A573-32F2B6F36CE0}" srcOrd="0" destOrd="0" presId="urn:microsoft.com/office/officeart/2008/layout/LinedList"/>
    <dgm:cxn modelId="{92D19C2F-0195-7345-83D1-68E98C8C2ED9}" type="presParOf" srcId="{F9AB2564-5ABA-0145-88E5-50C2340BB727}" destId="{F19D9FAE-7288-F54C-8724-0F6679AF11D5}" srcOrd="1" destOrd="0" presId="urn:microsoft.com/office/officeart/2008/layout/LinedList"/>
    <dgm:cxn modelId="{50EB877C-F17F-374D-BFB5-87F64A7B0B8D}" type="presParOf" srcId="{F19D9FAE-7288-F54C-8724-0F6679AF11D5}" destId="{42920E5F-D512-644B-A67D-1650556ECEC4}" srcOrd="0" destOrd="0" presId="urn:microsoft.com/office/officeart/2008/layout/LinedList"/>
    <dgm:cxn modelId="{C35F8615-4F6B-CD49-9842-CB8EDE7ED708}" type="presParOf" srcId="{F19D9FAE-7288-F54C-8724-0F6679AF11D5}" destId="{03D41AB1-C5A6-C747-9CD9-417B2DDAA43B}" srcOrd="1" destOrd="0" presId="urn:microsoft.com/office/officeart/2008/layout/LinedList"/>
    <dgm:cxn modelId="{C2D69F27-564E-264A-9597-4DF8FA27D084}" type="presParOf" srcId="{F9AB2564-5ABA-0145-88E5-50C2340BB727}" destId="{A146BB60-94FE-8F42-AC7B-98F13B706F75}" srcOrd="2" destOrd="0" presId="urn:microsoft.com/office/officeart/2008/layout/LinedList"/>
    <dgm:cxn modelId="{2192631A-FF30-B946-807C-D859366AB008}" type="presParOf" srcId="{F9AB2564-5ABA-0145-88E5-50C2340BB727}" destId="{883646F8-C70E-0343-8187-B1FFC2CB2AC4}" srcOrd="3" destOrd="0" presId="urn:microsoft.com/office/officeart/2008/layout/LinedList"/>
    <dgm:cxn modelId="{013DEFC2-8C81-EC43-9DA3-FEF31D376CF5}" type="presParOf" srcId="{883646F8-C70E-0343-8187-B1FFC2CB2AC4}" destId="{1E625A13-4C79-F041-A8F1-D099BA8AFD54}" srcOrd="0" destOrd="0" presId="urn:microsoft.com/office/officeart/2008/layout/LinedList"/>
    <dgm:cxn modelId="{1E35AE2D-7566-BD4C-958E-BEB3F134D7D9}" type="presParOf" srcId="{883646F8-C70E-0343-8187-B1FFC2CB2AC4}" destId="{6A82E2DB-EAC4-4C46-8B0B-3AFC6CAF2FAB}" srcOrd="1" destOrd="0" presId="urn:microsoft.com/office/officeart/2008/layout/LinedList"/>
    <dgm:cxn modelId="{72672F18-DB30-F244-B8BE-867B06994B29}" type="presParOf" srcId="{F9AB2564-5ABA-0145-88E5-50C2340BB727}" destId="{83C851C8-51D6-BC4E-8464-006501C500A7}" srcOrd="4" destOrd="0" presId="urn:microsoft.com/office/officeart/2008/layout/LinedList"/>
    <dgm:cxn modelId="{A066F0DD-CA62-6243-B108-89208E043E7E}" type="presParOf" srcId="{F9AB2564-5ABA-0145-88E5-50C2340BB727}" destId="{43BF68B3-1A17-BD4A-9493-35BF2254AF17}" srcOrd="5" destOrd="0" presId="urn:microsoft.com/office/officeart/2008/layout/LinedList"/>
    <dgm:cxn modelId="{D409FEDD-CEF6-AA42-BB44-725B3F765214}" type="presParOf" srcId="{43BF68B3-1A17-BD4A-9493-35BF2254AF17}" destId="{17FA3313-3C17-9342-A074-85032DF0CAEB}" srcOrd="0" destOrd="0" presId="urn:microsoft.com/office/officeart/2008/layout/LinedList"/>
    <dgm:cxn modelId="{DF325A48-B19A-C74A-A1A5-CCF45389ABD8}" type="presParOf" srcId="{43BF68B3-1A17-BD4A-9493-35BF2254AF17}" destId="{9263B241-205A-FC4B-818F-8190D3EE9B6E}"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6B06F1A-BB08-4941-BCFF-AD165E7744E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8631328-7244-4171-A9E6-13D997372C5F}">
      <dgm:prSet/>
      <dgm:spPr/>
      <dgm:t>
        <a:bodyPr/>
        <a:lstStyle/>
        <a:p>
          <a:r>
            <a:rPr lang="en-US" dirty="0"/>
            <a:t>Practice is informed by the Disengagement theory which </a:t>
          </a:r>
          <a:r>
            <a:rPr lang="en-US" dirty="0" err="1"/>
            <a:t>emphasises</a:t>
          </a:r>
          <a:r>
            <a:rPr lang="en-US" dirty="0"/>
            <a:t> the dangers of social disengagement in unsupportive environments, while activity and continuity theories promote active, independent aging. A policy shift toward integrated care systems that support person-centered and  rights-based care with funding, and workforce development can help </a:t>
          </a:r>
          <a:r>
            <a:rPr lang="en-US" dirty="0" err="1"/>
            <a:t>substacially</a:t>
          </a:r>
          <a:r>
            <a:rPr lang="en-US" dirty="0"/>
            <a:t>. </a:t>
          </a:r>
        </a:p>
      </dgm:t>
    </dgm:pt>
    <dgm:pt modelId="{960CCEAF-8AF0-439D-828C-5402367DBA34}" type="parTrans" cxnId="{701B94BD-FE97-423C-BC3B-2982E8A736DE}">
      <dgm:prSet/>
      <dgm:spPr/>
      <dgm:t>
        <a:bodyPr/>
        <a:lstStyle/>
        <a:p>
          <a:endParaRPr lang="en-US"/>
        </a:p>
      </dgm:t>
    </dgm:pt>
    <dgm:pt modelId="{D93C37A8-EEE4-4FF8-86E7-BFB8564C51D7}" type="sibTrans" cxnId="{701B94BD-FE97-423C-BC3B-2982E8A736DE}">
      <dgm:prSet/>
      <dgm:spPr/>
      <dgm:t>
        <a:bodyPr/>
        <a:lstStyle/>
        <a:p>
          <a:endParaRPr lang="en-US"/>
        </a:p>
      </dgm:t>
    </dgm:pt>
    <dgm:pt modelId="{EAA4C467-1688-4DDB-B618-51409E7A2052}">
      <dgm:prSet/>
      <dgm:spPr/>
      <dgm:t>
        <a:bodyPr/>
        <a:lstStyle/>
        <a:p>
          <a:r>
            <a:rPr lang="en-US" dirty="0"/>
            <a:t>Digital inclusion, preventative care, and policy integration are necessary for evidence-based strategic improvements. By putting an emphasis on theory-driven, evidence-based approaches can guarantee that senior care is flexible, inclusive, and resistant to population  aging.</a:t>
          </a:r>
        </a:p>
      </dgm:t>
    </dgm:pt>
    <dgm:pt modelId="{C051BA4F-2F43-4B8A-BA79-545AE216C6F6}" type="parTrans" cxnId="{6531C154-259F-41F9-90BC-E2E326B650FB}">
      <dgm:prSet/>
      <dgm:spPr/>
      <dgm:t>
        <a:bodyPr/>
        <a:lstStyle/>
        <a:p>
          <a:endParaRPr lang="en-US"/>
        </a:p>
      </dgm:t>
    </dgm:pt>
    <dgm:pt modelId="{7247FFD8-38FF-4CA4-80FD-03DE26EA8DBC}" type="sibTrans" cxnId="{6531C154-259F-41F9-90BC-E2E326B650FB}">
      <dgm:prSet/>
      <dgm:spPr/>
      <dgm:t>
        <a:bodyPr/>
        <a:lstStyle/>
        <a:p>
          <a:endParaRPr lang="en-US"/>
        </a:p>
      </dgm:t>
    </dgm:pt>
    <dgm:pt modelId="{188F2199-1B27-1945-B887-36C424FC7D8E}" type="pres">
      <dgm:prSet presAssocID="{16B06F1A-BB08-4941-BCFF-AD165E7744E8}" presName="linear" presStyleCnt="0">
        <dgm:presLayoutVars>
          <dgm:animLvl val="lvl"/>
          <dgm:resizeHandles val="exact"/>
        </dgm:presLayoutVars>
      </dgm:prSet>
      <dgm:spPr/>
    </dgm:pt>
    <dgm:pt modelId="{31183954-E15C-3146-BE3A-15B64DB07641}" type="pres">
      <dgm:prSet presAssocID="{B8631328-7244-4171-A9E6-13D997372C5F}" presName="parentText" presStyleLbl="node1" presStyleIdx="0" presStyleCnt="2">
        <dgm:presLayoutVars>
          <dgm:chMax val="0"/>
          <dgm:bulletEnabled val="1"/>
        </dgm:presLayoutVars>
      </dgm:prSet>
      <dgm:spPr/>
    </dgm:pt>
    <dgm:pt modelId="{E44754D9-3BA2-7747-B960-8BD12DFE3867}" type="pres">
      <dgm:prSet presAssocID="{D93C37A8-EEE4-4FF8-86E7-BFB8564C51D7}" presName="spacer" presStyleCnt="0"/>
      <dgm:spPr/>
    </dgm:pt>
    <dgm:pt modelId="{88885D8F-1A44-B042-962A-03A8FAD7B85D}" type="pres">
      <dgm:prSet presAssocID="{EAA4C467-1688-4DDB-B618-51409E7A2052}" presName="parentText" presStyleLbl="node1" presStyleIdx="1" presStyleCnt="2">
        <dgm:presLayoutVars>
          <dgm:chMax val="0"/>
          <dgm:bulletEnabled val="1"/>
        </dgm:presLayoutVars>
      </dgm:prSet>
      <dgm:spPr/>
    </dgm:pt>
  </dgm:ptLst>
  <dgm:cxnLst>
    <dgm:cxn modelId="{941EA91A-F6B2-B247-85D5-5559EBCC032C}" type="presOf" srcId="{B8631328-7244-4171-A9E6-13D997372C5F}" destId="{31183954-E15C-3146-BE3A-15B64DB07641}" srcOrd="0" destOrd="0" presId="urn:microsoft.com/office/officeart/2005/8/layout/vList2"/>
    <dgm:cxn modelId="{6531C154-259F-41F9-90BC-E2E326B650FB}" srcId="{16B06F1A-BB08-4941-BCFF-AD165E7744E8}" destId="{EAA4C467-1688-4DDB-B618-51409E7A2052}" srcOrd="1" destOrd="0" parTransId="{C051BA4F-2F43-4B8A-BA79-545AE216C6F6}" sibTransId="{7247FFD8-38FF-4CA4-80FD-03DE26EA8DBC}"/>
    <dgm:cxn modelId="{EDBF3D9A-8C24-D64B-B229-448E8517AA84}" type="presOf" srcId="{16B06F1A-BB08-4941-BCFF-AD165E7744E8}" destId="{188F2199-1B27-1945-B887-36C424FC7D8E}" srcOrd="0" destOrd="0" presId="urn:microsoft.com/office/officeart/2005/8/layout/vList2"/>
    <dgm:cxn modelId="{701B94BD-FE97-423C-BC3B-2982E8A736DE}" srcId="{16B06F1A-BB08-4941-BCFF-AD165E7744E8}" destId="{B8631328-7244-4171-A9E6-13D997372C5F}" srcOrd="0" destOrd="0" parTransId="{960CCEAF-8AF0-439D-828C-5402367DBA34}" sibTransId="{D93C37A8-EEE4-4FF8-86E7-BFB8564C51D7}"/>
    <dgm:cxn modelId="{D28983F4-07FD-0040-BED1-D95E27BE4853}" type="presOf" srcId="{EAA4C467-1688-4DDB-B618-51409E7A2052}" destId="{88885D8F-1A44-B042-962A-03A8FAD7B85D}" srcOrd="0" destOrd="0" presId="urn:microsoft.com/office/officeart/2005/8/layout/vList2"/>
    <dgm:cxn modelId="{11B1EA7D-D443-1F4D-8859-02E1AE25A841}" type="presParOf" srcId="{188F2199-1B27-1945-B887-36C424FC7D8E}" destId="{31183954-E15C-3146-BE3A-15B64DB07641}" srcOrd="0" destOrd="0" presId="urn:microsoft.com/office/officeart/2005/8/layout/vList2"/>
    <dgm:cxn modelId="{C1BF4651-C577-DE4C-8A69-1EDAD3DB5B15}" type="presParOf" srcId="{188F2199-1B27-1945-B887-36C424FC7D8E}" destId="{E44754D9-3BA2-7747-B960-8BD12DFE3867}" srcOrd="1" destOrd="0" presId="urn:microsoft.com/office/officeart/2005/8/layout/vList2"/>
    <dgm:cxn modelId="{84722F6F-01AD-8A44-9F08-2EBC19E22693}" type="presParOf" srcId="{188F2199-1B27-1945-B887-36C424FC7D8E}" destId="{88885D8F-1A44-B042-962A-03A8FAD7B85D}"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58F147-14B2-9948-8C22-D4A106691E46}">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B5213D-A4A6-1C4E-A304-5F717467F8B9}">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endParaRPr lang="en-US" sz="2400" kern="1200" dirty="0"/>
        </a:p>
        <a:p>
          <a:pPr marL="0" lvl="0" indent="0" algn="l" defTabSz="1066800">
            <a:lnSpc>
              <a:spcPct val="90000"/>
            </a:lnSpc>
            <a:spcBef>
              <a:spcPct val="0"/>
            </a:spcBef>
            <a:spcAft>
              <a:spcPct val="35000"/>
            </a:spcAft>
            <a:buNone/>
          </a:pPr>
          <a:r>
            <a:rPr lang="en-US" sz="2400" kern="1200" dirty="0"/>
            <a:t>This presentation critically examines the care and support requirements of older adults. It will assess how well the current health and social care systems address the complex needs of aging. </a:t>
          </a:r>
        </a:p>
      </dsp:txBody>
      <dsp:txXfrm>
        <a:off x="0" y="0"/>
        <a:ext cx="6900512" cy="2768070"/>
      </dsp:txXfrm>
    </dsp:sp>
    <dsp:sp modelId="{856481E2-A690-8F49-8C86-5F88434A56A5}">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40480E-992F-314B-83D5-CB5E644BFA5E}">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endParaRPr lang="en-US" sz="2400" kern="1200" dirty="0"/>
        </a:p>
        <a:p>
          <a:pPr marL="0" lvl="0" indent="0" algn="l" defTabSz="1066800">
            <a:lnSpc>
              <a:spcPct val="90000"/>
            </a:lnSpc>
            <a:spcBef>
              <a:spcPct val="0"/>
            </a:spcBef>
            <a:spcAft>
              <a:spcPct val="35000"/>
            </a:spcAft>
            <a:buNone/>
          </a:pPr>
          <a:r>
            <a:rPr lang="en-US" sz="2400" kern="1200" dirty="0"/>
            <a:t>The process of aging that has a big impact on care needs are Biological deterioration, psychological transitions, and changing social. </a:t>
          </a:r>
        </a:p>
      </dsp:txBody>
      <dsp:txXfrm>
        <a:off x="0" y="2768070"/>
        <a:ext cx="6900512" cy="27680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A4B383-89D1-F049-82DA-44047CBBC7BE}">
      <dsp:nvSpPr>
        <dsp:cNvPr id="0" name=""/>
        <dsp:cNvSpPr/>
      </dsp:nvSpPr>
      <dsp:spPr>
        <a:xfrm>
          <a:off x="0" y="3822714"/>
          <a:ext cx="5522026" cy="12547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a:t>The mission of Hourglass UK, (2024) is to stop and prevent elder abuse by offering training and services. An example of elderly abuse can be controlling behaviour and criticisum or isolation from friends and family.  </a:t>
          </a:r>
        </a:p>
      </dsp:txBody>
      <dsp:txXfrm>
        <a:off x="0" y="3822714"/>
        <a:ext cx="5522026" cy="1254700"/>
      </dsp:txXfrm>
    </dsp:sp>
    <dsp:sp modelId="{8320CD0B-B50B-FE45-96B7-DDAA958579D3}">
      <dsp:nvSpPr>
        <dsp:cNvPr id="0" name=""/>
        <dsp:cNvSpPr/>
      </dsp:nvSpPr>
      <dsp:spPr>
        <a:xfrm rot="10800000">
          <a:off x="0" y="1911806"/>
          <a:ext cx="5522026" cy="192972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a:t>According to Age UK (2024) 2 million elderly individuals have unmet care needs. For example, grief and emotional suffering are common among older adults who are bereaved, but many are unable to receive counseling or other forms of emotional assistance, which may lead to decreased motivation, low mood, and disengagement from everyday tasks.</a:t>
          </a:r>
        </a:p>
      </dsp:txBody>
      <dsp:txXfrm rot="10800000">
        <a:off x="0" y="1911806"/>
        <a:ext cx="5522026" cy="1253880"/>
      </dsp:txXfrm>
    </dsp:sp>
    <dsp:sp modelId="{36DCB75B-C49E-6A4C-97E5-7609595DEF43}">
      <dsp:nvSpPr>
        <dsp:cNvPr id="0" name=""/>
        <dsp:cNvSpPr/>
      </dsp:nvSpPr>
      <dsp:spPr>
        <a:xfrm rot="10800000">
          <a:off x="0" y="897"/>
          <a:ext cx="5522026" cy="192972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a:t>The fastest-growing cohort is those aged 85 and over. Policies and innovations to handle complex, high-dependency demands and integrated health and social care are essential (ONS, 2022)</a:t>
          </a:r>
        </a:p>
      </dsp:txBody>
      <dsp:txXfrm rot="10800000">
        <a:off x="0" y="897"/>
        <a:ext cx="5522026" cy="12538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F1F0D5-7B45-DB4D-A0FD-6F7223A6B1B6}">
      <dsp:nvSpPr>
        <dsp:cNvPr id="0" name=""/>
        <dsp:cNvSpPr/>
      </dsp:nvSpPr>
      <dsp:spPr>
        <a:xfrm>
          <a:off x="3239814" y="571690"/>
          <a:ext cx="333208" cy="91440"/>
        </a:xfrm>
        <a:custGeom>
          <a:avLst/>
          <a:gdLst/>
          <a:ahLst/>
          <a:cxnLst/>
          <a:rect l="0" t="0" r="0" b="0"/>
          <a:pathLst>
            <a:path>
              <a:moveTo>
                <a:pt x="0" y="45720"/>
              </a:moveTo>
              <a:lnTo>
                <a:pt x="3332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97323" y="615589"/>
        <a:ext cx="18190" cy="3641"/>
      </dsp:txXfrm>
    </dsp:sp>
    <dsp:sp modelId="{5CF98031-D942-1049-932A-FA161439C177}">
      <dsp:nvSpPr>
        <dsp:cNvPr id="0" name=""/>
        <dsp:cNvSpPr/>
      </dsp:nvSpPr>
      <dsp:spPr>
        <a:xfrm>
          <a:off x="495697" y="8907"/>
          <a:ext cx="2745917" cy="12170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508" tIns="81359" rIns="77508" bIns="81359" numCol="1" spcCol="1270" anchor="ctr" anchorCtr="0">
          <a:noAutofit/>
        </a:bodyPr>
        <a:lstStyle/>
        <a:p>
          <a:pPr marL="0" lvl="0" indent="0" algn="ctr" defTabSz="622300">
            <a:lnSpc>
              <a:spcPct val="90000"/>
            </a:lnSpc>
            <a:spcBef>
              <a:spcPct val="0"/>
            </a:spcBef>
            <a:spcAft>
              <a:spcPct val="35000"/>
            </a:spcAft>
            <a:buNone/>
          </a:pPr>
          <a:r>
            <a:rPr lang="en-US" sz="1400" kern="1200" dirty="0"/>
            <a:t>The key social and psychological theories that aid in our comprehension of aging are firstly the Activity Theory. This theory promotes wellbeing through ongoing social interaction. </a:t>
          </a:r>
        </a:p>
      </dsp:txBody>
      <dsp:txXfrm>
        <a:off x="495697" y="8907"/>
        <a:ext cx="2745917" cy="1217006"/>
      </dsp:txXfrm>
    </dsp:sp>
    <dsp:sp modelId="{6328475A-9BDC-7A47-899C-EA422938EDB9}">
      <dsp:nvSpPr>
        <dsp:cNvPr id="0" name=""/>
        <dsp:cNvSpPr/>
      </dsp:nvSpPr>
      <dsp:spPr>
        <a:xfrm>
          <a:off x="1374667" y="1230999"/>
          <a:ext cx="3536971" cy="333208"/>
        </a:xfrm>
        <a:custGeom>
          <a:avLst/>
          <a:gdLst/>
          <a:ahLst/>
          <a:cxnLst/>
          <a:rect l="0" t="0" r="0" b="0"/>
          <a:pathLst>
            <a:path>
              <a:moveTo>
                <a:pt x="3536971" y="0"/>
              </a:moveTo>
              <a:lnTo>
                <a:pt x="3536971" y="183704"/>
              </a:lnTo>
              <a:lnTo>
                <a:pt x="0" y="183704"/>
              </a:lnTo>
              <a:lnTo>
                <a:pt x="0" y="333208"/>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54262" y="1395782"/>
        <a:ext cx="177781" cy="3641"/>
      </dsp:txXfrm>
    </dsp:sp>
    <dsp:sp modelId="{773D0845-E499-E140-A772-85C1C80784BB}">
      <dsp:nvSpPr>
        <dsp:cNvPr id="0" name=""/>
        <dsp:cNvSpPr/>
      </dsp:nvSpPr>
      <dsp:spPr>
        <a:xfrm>
          <a:off x="3605423" y="2021"/>
          <a:ext cx="2612430" cy="12307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508" tIns="81359" rIns="77508" bIns="81359" numCol="1" spcCol="1270" anchor="ctr" anchorCtr="0">
          <a:noAutofit/>
        </a:bodyPr>
        <a:lstStyle/>
        <a:p>
          <a:pPr marL="0" lvl="0" indent="0" algn="ctr" defTabSz="622300">
            <a:lnSpc>
              <a:spcPct val="90000"/>
            </a:lnSpc>
            <a:spcBef>
              <a:spcPct val="0"/>
            </a:spcBef>
            <a:spcAft>
              <a:spcPct val="35000"/>
            </a:spcAft>
            <a:buNone/>
          </a:pPr>
          <a:r>
            <a:rPr lang="en-US" sz="1400" kern="1200" dirty="0"/>
            <a:t>The second theory is called the disengagement theory. People naturally distance themselves from social duties as they age according to this theory. </a:t>
          </a:r>
        </a:p>
      </dsp:txBody>
      <dsp:txXfrm>
        <a:off x="3605423" y="2021"/>
        <a:ext cx="2612430" cy="1230777"/>
      </dsp:txXfrm>
    </dsp:sp>
    <dsp:sp modelId="{5E23E46D-4EC5-3A4A-B73A-2D43F2245AEF}">
      <dsp:nvSpPr>
        <dsp:cNvPr id="0" name=""/>
        <dsp:cNvSpPr/>
      </dsp:nvSpPr>
      <dsp:spPr>
        <a:xfrm>
          <a:off x="2251836" y="2154721"/>
          <a:ext cx="333208" cy="91440"/>
        </a:xfrm>
        <a:custGeom>
          <a:avLst/>
          <a:gdLst/>
          <a:ahLst/>
          <a:cxnLst/>
          <a:rect l="0" t="0" r="0" b="0"/>
          <a:pathLst>
            <a:path>
              <a:moveTo>
                <a:pt x="0" y="45720"/>
              </a:moveTo>
              <a:lnTo>
                <a:pt x="3332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09346" y="2198620"/>
        <a:ext cx="18190" cy="3641"/>
      </dsp:txXfrm>
    </dsp:sp>
    <dsp:sp modelId="{901CB7DF-758E-0F4C-BB04-3D5DB5D455D0}">
      <dsp:nvSpPr>
        <dsp:cNvPr id="0" name=""/>
        <dsp:cNvSpPr/>
      </dsp:nvSpPr>
      <dsp:spPr>
        <a:xfrm>
          <a:off x="495697" y="1596607"/>
          <a:ext cx="1757939" cy="12076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508" tIns="81359" rIns="77508" bIns="81359" numCol="1" spcCol="1270" anchor="ctr" anchorCtr="0">
          <a:noAutofit/>
        </a:bodyPr>
        <a:lstStyle/>
        <a:p>
          <a:pPr marL="0" lvl="0" indent="0" algn="ctr" defTabSz="622300">
            <a:lnSpc>
              <a:spcPct val="90000"/>
            </a:lnSpc>
            <a:spcBef>
              <a:spcPct val="0"/>
            </a:spcBef>
            <a:spcAft>
              <a:spcPct val="35000"/>
            </a:spcAft>
            <a:buNone/>
          </a:pPr>
          <a:r>
            <a:rPr lang="en-US" sz="1400" kern="1200" dirty="0"/>
            <a:t>Finally, according to the continuity theory, older people continue to exhibit persistent identities, values, and behavioral habits.</a:t>
          </a:r>
        </a:p>
      </dsp:txBody>
      <dsp:txXfrm>
        <a:off x="495697" y="1596607"/>
        <a:ext cx="1757939" cy="1207667"/>
      </dsp:txXfrm>
    </dsp:sp>
    <dsp:sp modelId="{C22CC3E4-35C7-2D44-8F8E-B5377B2FACF3}">
      <dsp:nvSpPr>
        <dsp:cNvPr id="0" name=""/>
        <dsp:cNvSpPr/>
      </dsp:nvSpPr>
      <dsp:spPr>
        <a:xfrm>
          <a:off x="4197422" y="2154721"/>
          <a:ext cx="333208" cy="91440"/>
        </a:xfrm>
        <a:custGeom>
          <a:avLst/>
          <a:gdLst/>
          <a:ahLst/>
          <a:cxnLst/>
          <a:rect l="0" t="0" r="0" b="0"/>
          <a:pathLst>
            <a:path>
              <a:moveTo>
                <a:pt x="0" y="45720"/>
              </a:moveTo>
              <a:lnTo>
                <a:pt x="3332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54931" y="2198620"/>
        <a:ext cx="18190" cy="3641"/>
      </dsp:txXfrm>
    </dsp:sp>
    <dsp:sp modelId="{5D416E29-B16E-274C-9E63-CAC23656AC41}">
      <dsp:nvSpPr>
        <dsp:cNvPr id="0" name=""/>
        <dsp:cNvSpPr/>
      </dsp:nvSpPr>
      <dsp:spPr>
        <a:xfrm>
          <a:off x="2617445" y="1725908"/>
          <a:ext cx="1581776" cy="9490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508" tIns="81359" rIns="77508" bIns="81359" numCol="1" spcCol="1270" anchor="ctr" anchorCtr="0">
          <a:noAutofit/>
        </a:bodyPr>
        <a:lstStyle/>
        <a:p>
          <a:pPr marL="0" lvl="0" indent="0" algn="ctr" defTabSz="711200">
            <a:lnSpc>
              <a:spcPct val="90000"/>
            </a:lnSpc>
            <a:spcBef>
              <a:spcPct val="0"/>
            </a:spcBef>
            <a:spcAft>
              <a:spcPct val="35000"/>
            </a:spcAft>
            <a:buNone/>
          </a:pPr>
          <a:r>
            <a:rPr lang="en-US" sz="1600" kern="1200" dirty="0"/>
            <a:t>These theories offer structures to:</a:t>
          </a:r>
        </a:p>
      </dsp:txBody>
      <dsp:txXfrm>
        <a:off x="2617445" y="1725908"/>
        <a:ext cx="1581776" cy="949066"/>
      </dsp:txXfrm>
    </dsp:sp>
    <dsp:sp modelId="{A759D25D-66A3-5946-914A-536FB237081D}">
      <dsp:nvSpPr>
        <dsp:cNvPr id="0" name=""/>
        <dsp:cNvSpPr/>
      </dsp:nvSpPr>
      <dsp:spPr>
        <a:xfrm>
          <a:off x="1622887" y="2673174"/>
          <a:ext cx="3731031" cy="462509"/>
        </a:xfrm>
        <a:custGeom>
          <a:avLst/>
          <a:gdLst/>
          <a:ahLst/>
          <a:cxnLst/>
          <a:rect l="0" t="0" r="0" b="0"/>
          <a:pathLst>
            <a:path>
              <a:moveTo>
                <a:pt x="3731031" y="0"/>
              </a:moveTo>
              <a:lnTo>
                <a:pt x="3731031" y="248354"/>
              </a:lnTo>
              <a:lnTo>
                <a:pt x="0" y="248354"/>
              </a:lnTo>
              <a:lnTo>
                <a:pt x="0" y="462509"/>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94316" y="2902608"/>
        <a:ext cx="188173" cy="3641"/>
      </dsp:txXfrm>
    </dsp:sp>
    <dsp:sp modelId="{743A3986-1655-DE4F-89E7-8F0F476E25B9}">
      <dsp:nvSpPr>
        <dsp:cNvPr id="0" name=""/>
        <dsp:cNvSpPr/>
      </dsp:nvSpPr>
      <dsp:spPr>
        <a:xfrm>
          <a:off x="4563031" y="1725908"/>
          <a:ext cx="1581776" cy="9490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508" tIns="81359" rIns="77508" bIns="81359" numCol="1" spcCol="1270" anchor="ctr" anchorCtr="0">
          <a:noAutofit/>
        </a:bodyPr>
        <a:lstStyle/>
        <a:p>
          <a:pPr marL="0" lvl="0" indent="0" algn="ctr" defTabSz="622300">
            <a:lnSpc>
              <a:spcPct val="90000"/>
            </a:lnSpc>
            <a:spcBef>
              <a:spcPct val="0"/>
            </a:spcBef>
            <a:spcAft>
              <a:spcPct val="35000"/>
            </a:spcAft>
            <a:buNone/>
          </a:pPr>
          <a:r>
            <a:rPr lang="en-US" sz="1400" kern="1200" dirty="0"/>
            <a:t>Examine how society views aging and caregiving.</a:t>
          </a:r>
        </a:p>
      </dsp:txBody>
      <dsp:txXfrm>
        <a:off x="4563031" y="1725908"/>
        <a:ext cx="1581776" cy="949066"/>
      </dsp:txXfrm>
    </dsp:sp>
    <dsp:sp modelId="{1195B736-573E-4A44-AF33-35D8380552C4}">
      <dsp:nvSpPr>
        <dsp:cNvPr id="0" name=""/>
        <dsp:cNvSpPr/>
      </dsp:nvSpPr>
      <dsp:spPr>
        <a:xfrm>
          <a:off x="2748277" y="3596897"/>
          <a:ext cx="333208" cy="91440"/>
        </a:xfrm>
        <a:custGeom>
          <a:avLst/>
          <a:gdLst/>
          <a:ahLst/>
          <a:cxnLst/>
          <a:rect l="0" t="0" r="0" b="0"/>
          <a:pathLst>
            <a:path>
              <a:moveTo>
                <a:pt x="0" y="45720"/>
              </a:moveTo>
              <a:lnTo>
                <a:pt x="3332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05786" y="3640796"/>
        <a:ext cx="18190" cy="3641"/>
      </dsp:txXfrm>
    </dsp:sp>
    <dsp:sp modelId="{002C5570-2B4D-2F4A-9187-DA1C883738F2}">
      <dsp:nvSpPr>
        <dsp:cNvPr id="0" name=""/>
        <dsp:cNvSpPr/>
      </dsp:nvSpPr>
      <dsp:spPr>
        <a:xfrm>
          <a:off x="495697" y="3168084"/>
          <a:ext cx="2254379" cy="9490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508" tIns="81359" rIns="77508" bIns="81359" numCol="1" spcCol="1270" anchor="ctr" anchorCtr="0">
          <a:noAutofit/>
        </a:bodyPr>
        <a:lstStyle/>
        <a:p>
          <a:pPr marL="0" lvl="0" indent="0" algn="ctr" defTabSz="622300">
            <a:lnSpc>
              <a:spcPct val="90000"/>
            </a:lnSpc>
            <a:spcBef>
              <a:spcPct val="0"/>
            </a:spcBef>
            <a:spcAft>
              <a:spcPct val="35000"/>
            </a:spcAft>
            <a:buNone/>
          </a:pPr>
          <a:r>
            <a:rPr lang="en-US" sz="1400" kern="1200" dirty="0"/>
            <a:t>Direct the development and provision of age-appropriate assistance and care (</a:t>
          </a:r>
          <a:r>
            <a:rPr lang="en-GB" sz="1400" b="0" i="0" u="none" strike="noStrike" kern="1200" dirty="0" err="1">
              <a:effectLst/>
              <a:latin typeface="Arial" panose="020B0604020202020204" pitchFamily="34" charset="0"/>
            </a:rPr>
            <a:t>Bancalari</a:t>
          </a:r>
          <a:r>
            <a:rPr lang="en-GB" sz="1400" b="0" i="0" u="none" strike="noStrike" kern="1200" dirty="0">
              <a:effectLst/>
              <a:latin typeface="Arial" panose="020B0604020202020204" pitchFamily="34" charset="0"/>
            </a:rPr>
            <a:t>, </a:t>
          </a:r>
          <a:r>
            <a:rPr lang="en-GB" sz="1400" b="0" i="1" u="none" strike="noStrike" kern="1200" dirty="0">
              <a:effectLst/>
              <a:latin typeface="Arial" panose="020B0604020202020204" pitchFamily="34" charset="0"/>
            </a:rPr>
            <a:t>et al, </a:t>
          </a:r>
          <a:r>
            <a:rPr lang="en-GB" sz="1400" b="0" i="0" u="none" strike="noStrike" kern="1200" dirty="0">
              <a:effectLst/>
              <a:latin typeface="Arial" panose="020B0604020202020204" pitchFamily="34" charset="0"/>
            </a:rPr>
            <a:t>2024). </a:t>
          </a:r>
          <a:endParaRPr lang="en-US" sz="1400" kern="1200" dirty="0"/>
        </a:p>
      </dsp:txBody>
      <dsp:txXfrm>
        <a:off x="495697" y="3168084"/>
        <a:ext cx="2254379" cy="949066"/>
      </dsp:txXfrm>
    </dsp:sp>
    <dsp:sp modelId="{CEA57F9E-4716-B14E-B1F8-ACA15D3CEC22}">
      <dsp:nvSpPr>
        <dsp:cNvPr id="0" name=""/>
        <dsp:cNvSpPr/>
      </dsp:nvSpPr>
      <dsp:spPr>
        <a:xfrm>
          <a:off x="3113886" y="3168084"/>
          <a:ext cx="2530099" cy="9490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508" tIns="81359" rIns="77508" bIns="81359" numCol="1" spcCol="1270" anchor="ctr" anchorCtr="0">
          <a:noAutofit/>
        </a:bodyPr>
        <a:lstStyle/>
        <a:p>
          <a:pPr marL="0" lvl="0" indent="0" algn="ctr" defTabSz="622300">
            <a:lnSpc>
              <a:spcPct val="90000"/>
            </a:lnSpc>
            <a:spcBef>
              <a:spcPct val="0"/>
            </a:spcBef>
            <a:spcAft>
              <a:spcPct val="35000"/>
            </a:spcAft>
            <a:buNone/>
          </a:pPr>
          <a:r>
            <a:rPr lang="en-US" sz="1400" kern="1200" dirty="0"/>
            <a:t>Describe, question, or </a:t>
          </a:r>
          <a:r>
            <a:rPr lang="en-US" sz="1400" kern="1200" dirty="0" err="1"/>
            <a:t>criticise</a:t>
          </a:r>
          <a:r>
            <a:rPr lang="en-US" sz="1400" kern="1200" dirty="0"/>
            <a:t> presumptions on independence, reliance, and healthy aging.</a:t>
          </a:r>
        </a:p>
      </dsp:txBody>
      <dsp:txXfrm>
        <a:off x="3113886" y="3168084"/>
        <a:ext cx="2530099" cy="9490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D3870-BCA9-FA40-AA10-3349229BDE68}">
      <dsp:nvSpPr>
        <dsp:cNvPr id="0" name=""/>
        <dsp:cNvSpPr/>
      </dsp:nvSpPr>
      <dsp:spPr>
        <a:xfrm>
          <a:off x="117294" y="998"/>
          <a:ext cx="2404283" cy="22753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The Care Act of (2014) encourages prevention, person-centered care, and well-being. It focuses on independence, however, is constrained by funding demands from local authorities. For instance, a personal budget and care assessment can be given to an elderly person who has mobility problems so they can stay in their own home. Funding constraints, however, may cause support to be delayed (Care Act, 2014).</a:t>
          </a:r>
        </a:p>
      </dsp:txBody>
      <dsp:txXfrm>
        <a:off x="117294" y="998"/>
        <a:ext cx="2404283" cy="2275382"/>
      </dsp:txXfrm>
    </dsp:sp>
    <dsp:sp modelId="{1F02015A-4448-A14D-82D1-3AC9BB7D26C4}">
      <dsp:nvSpPr>
        <dsp:cNvPr id="0" name=""/>
        <dsp:cNvSpPr/>
      </dsp:nvSpPr>
      <dsp:spPr>
        <a:xfrm>
          <a:off x="2706790" y="4859"/>
          <a:ext cx="1852127" cy="226765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The Equality Act of (2010) shields senior citizens from age discrimination and encourages fair access, even though systemic ageism may still exist. For instance, although </a:t>
          </a:r>
          <a:r>
            <a:rPr lang="en-US" sz="1200" kern="1200" dirty="0" err="1"/>
            <a:t>computerised</a:t>
          </a:r>
          <a:r>
            <a:rPr lang="en-US" sz="1200" kern="1200" dirty="0"/>
            <a:t> appointment systems may inadvertently disfavor some older persons, agencies cannot deny some treatments based only on age (Equality Act 2010).</a:t>
          </a:r>
        </a:p>
      </dsp:txBody>
      <dsp:txXfrm>
        <a:off x="2706790" y="4859"/>
        <a:ext cx="1852127" cy="2267659"/>
      </dsp:txXfrm>
    </dsp:sp>
    <dsp:sp modelId="{A164DC0D-7F01-9F46-9539-7333DE7ACA5B}">
      <dsp:nvSpPr>
        <dsp:cNvPr id="0" name=""/>
        <dsp:cNvSpPr/>
      </dsp:nvSpPr>
      <dsp:spPr>
        <a:xfrm>
          <a:off x="4744130" y="4859"/>
          <a:ext cx="1852127" cy="226765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The Human Rights Act of (1998) safeguards autonomy, liberty, and dignity in care environments. This strengthens accountability by framing care as a duty founded on rights.</a:t>
          </a:r>
        </a:p>
      </dsp:txBody>
      <dsp:txXfrm>
        <a:off x="4744130" y="4859"/>
        <a:ext cx="1852127" cy="2267659"/>
      </dsp:txXfrm>
    </dsp:sp>
    <dsp:sp modelId="{0B47DBF4-6DE8-6F4C-A08C-8AA9FFB0DDC7}">
      <dsp:nvSpPr>
        <dsp:cNvPr id="0" name=""/>
        <dsp:cNvSpPr/>
      </dsp:nvSpPr>
      <dsp:spPr>
        <a:xfrm>
          <a:off x="393372" y="2461593"/>
          <a:ext cx="1852127" cy="16565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The 2019 NHS Long Term Plan </a:t>
          </a:r>
          <a:r>
            <a:rPr lang="en-US" sz="1000" kern="1200" dirty="0" err="1"/>
            <a:t>prioritises</a:t>
          </a:r>
          <a:r>
            <a:rPr lang="en-US" sz="1000" kern="1200" dirty="0"/>
            <a:t> community support, frailty pathways, and coordinated care. This promotes coordinated services, although delivery is hampered by a lack of staff and resources. Frailty teams, for instance, try to avoid needless hospital stays, but their effectiveness is limited by the shortage of staff. </a:t>
          </a:r>
        </a:p>
      </dsp:txBody>
      <dsp:txXfrm>
        <a:off x="393372" y="2461593"/>
        <a:ext cx="1852127" cy="1656579"/>
      </dsp:txXfrm>
    </dsp:sp>
    <dsp:sp modelId="{BF99635A-5E8E-4F46-88FE-0E07E8CC0138}">
      <dsp:nvSpPr>
        <dsp:cNvPr id="0" name=""/>
        <dsp:cNvSpPr/>
      </dsp:nvSpPr>
      <dsp:spPr>
        <a:xfrm>
          <a:off x="2430712" y="2487075"/>
          <a:ext cx="1852127" cy="16056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Lastly The The Mental Capacity Act (MCA) (2005) is intended to safeguard and reestablish power for those who are vulnerable and incapable (</a:t>
          </a:r>
          <a:r>
            <a:rPr lang="en-GB" sz="1100" kern="1200" dirty="0"/>
            <a:t>Social Care Institute for Excellence 2022).</a:t>
          </a:r>
          <a:endParaRPr lang="en-US" sz="1100" kern="1200" dirty="0"/>
        </a:p>
      </dsp:txBody>
      <dsp:txXfrm>
        <a:off x="2430712" y="2487075"/>
        <a:ext cx="1852127" cy="1605616"/>
      </dsp:txXfrm>
    </dsp:sp>
    <dsp:sp modelId="{FE1EC3F8-84F8-A449-8EDB-BFF425C0721F}">
      <dsp:nvSpPr>
        <dsp:cNvPr id="0" name=""/>
        <dsp:cNvSpPr/>
      </dsp:nvSpPr>
      <dsp:spPr>
        <a:xfrm>
          <a:off x="4468052" y="2484097"/>
          <a:ext cx="1852127" cy="16115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These policies encourage empowerment and integrated, rights-based care, however there is a gap in implementation due to systemic and financial limitations.</a:t>
          </a:r>
        </a:p>
      </dsp:txBody>
      <dsp:txXfrm>
        <a:off x="4468052" y="2484097"/>
        <a:ext cx="1852127" cy="16115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C357ED-854C-C04C-ADB5-360E907CC0CD}">
      <dsp:nvSpPr>
        <dsp:cNvPr id="0" name=""/>
        <dsp:cNvSpPr/>
      </dsp:nvSpPr>
      <dsp:spPr>
        <a:xfrm>
          <a:off x="0" y="23747"/>
          <a:ext cx="5493318" cy="9238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Overview of Current Services </a:t>
          </a:r>
        </a:p>
      </dsp:txBody>
      <dsp:txXfrm>
        <a:off x="45098" y="68845"/>
        <a:ext cx="5403122" cy="833648"/>
      </dsp:txXfrm>
    </dsp:sp>
    <dsp:sp modelId="{AB844B68-EDFA-F845-8382-AE4223C358AF}">
      <dsp:nvSpPr>
        <dsp:cNvPr id="0" name=""/>
        <dsp:cNvSpPr/>
      </dsp:nvSpPr>
      <dsp:spPr>
        <a:xfrm>
          <a:off x="0" y="985031"/>
          <a:ext cx="5493318" cy="9238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Home care, residential and nursing homes, day centers, and community nursing support are among the services offered to older adults by the UK adult social care and health system. </a:t>
          </a:r>
        </a:p>
      </dsp:txBody>
      <dsp:txXfrm>
        <a:off x="45098" y="1030129"/>
        <a:ext cx="5403122" cy="833648"/>
      </dsp:txXfrm>
    </dsp:sp>
    <dsp:sp modelId="{ECC67E25-8565-4E48-8EFA-FEB4D9676F2E}">
      <dsp:nvSpPr>
        <dsp:cNvPr id="0" name=""/>
        <dsp:cNvSpPr/>
      </dsp:nvSpPr>
      <dsp:spPr>
        <a:xfrm>
          <a:off x="0" y="1946315"/>
          <a:ext cx="5493318" cy="9238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About 671,000 individuals got long-term care arranged by the local authority in 2025; the majority of this care was provided at home, while approximately 135,000 were housed in residential care facilities and 53,000 were in nursing homes. </a:t>
          </a:r>
        </a:p>
      </dsp:txBody>
      <dsp:txXfrm>
        <a:off x="45098" y="1991413"/>
        <a:ext cx="5403122" cy="833648"/>
      </dsp:txXfrm>
    </dsp:sp>
    <dsp:sp modelId="{8609ED9B-BEC4-1540-B199-38B5E142DFCF}">
      <dsp:nvSpPr>
        <dsp:cNvPr id="0" name=""/>
        <dsp:cNvSpPr/>
      </dsp:nvSpPr>
      <dsp:spPr>
        <a:xfrm>
          <a:off x="0" y="2907599"/>
          <a:ext cx="5493318" cy="9238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This demonstrates the diversity of services available in England, but there are still issues with funding, staffing and equality. Workforce shortages may limit delivery of the level of care (Office for National Statistics, 2025). </a:t>
          </a:r>
        </a:p>
      </dsp:txBody>
      <dsp:txXfrm>
        <a:off x="45098" y="2952697"/>
        <a:ext cx="5403122" cy="833648"/>
      </dsp:txXfrm>
    </dsp:sp>
    <dsp:sp modelId="{F89EE197-25AD-594A-950C-4498EB84D8E0}">
      <dsp:nvSpPr>
        <dsp:cNvPr id="0" name=""/>
        <dsp:cNvSpPr/>
      </dsp:nvSpPr>
      <dsp:spPr>
        <a:xfrm>
          <a:off x="0" y="3868883"/>
          <a:ext cx="5493318" cy="9238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Home care and domiciliary care provide crucial support for those who are fragile and have complicated requirements These services maintain wellbeing, dignity and independence due to familiar routines and setting (</a:t>
          </a:r>
          <a:r>
            <a:rPr lang="en-GB" sz="1300" b="0" i="0" kern="1200" dirty="0"/>
            <a:t>Carers UK, 2025)</a:t>
          </a:r>
          <a:r>
            <a:rPr lang="en-US" sz="1300" kern="1200" dirty="0"/>
            <a:t>.</a:t>
          </a:r>
        </a:p>
      </dsp:txBody>
      <dsp:txXfrm>
        <a:off x="45098" y="3913981"/>
        <a:ext cx="5403122" cy="8336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00AAE-223B-B944-8AEF-E55B46538209}">
      <dsp:nvSpPr>
        <dsp:cNvPr id="0" name=""/>
        <dsp:cNvSpPr/>
      </dsp:nvSpPr>
      <dsp:spPr>
        <a:xfrm>
          <a:off x="0" y="1960"/>
          <a:ext cx="6050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EC7D9EE-A282-444E-A78C-4150CFA85C9A}">
      <dsp:nvSpPr>
        <dsp:cNvPr id="0" name=""/>
        <dsp:cNvSpPr/>
      </dsp:nvSpPr>
      <dsp:spPr>
        <a:xfrm>
          <a:off x="0" y="1960"/>
          <a:ext cx="6044368" cy="1853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The National Health Service (NHS) is one of the system's main advantages. Regardless of their financial situation, older adults can access hospital care, community nurses, and general practitioner services because healthcare is provided free of charge at the point of use (Department of Health and Social Care, 2024). </a:t>
          </a:r>
        </a:p>
      </dsp:txBody>
      <dsp:txXfrm>
        <a:off x="0" y="1960"/>
        <a:ext cx="6044368" cy="1853820"/>
      </dsp:txXfrm>
    </dsp:sp>
    <dsp:sp modelId="{ADE266E0-C687-1D40-B41E-8C6CBE28ED64}">
      <dsp:nvSpPr>
        <dsp:cNvPr id="0" name=""/>
        <dsp:cNvSpPr/>
      </dsp:nvSpPr>
      <dsp:spPr>
        <a:xfrm>
          <a:off x="0" y="1855780"/>
          <a:ext cx="6050277" cy="0"/>
        </a:xfrm>
        <a:prstGeom prst="line">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w="6350" cap="flat" cmpd="sng" algn="ctr">
          <a:solidFill>
            <a:schemeClr val="accent2">
              <a:hueOff val="-485121"/>
              <a:satOff val="-27976"/>
              <a:lumOff val="287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56B217A-3EC9-A846-A012-0D67A62DAFBB}">
      <dsp:nvSpPr>
        <dsp:cNvPr id="0" name=""/>
        <dsp:cNvSpPr/>
      </dsp:nvSpPr>
      <dsp:spPr>
        <a:xfrm>
          <a:off x="0" y="1855780"/>
          <a:ext cx="6050277" cy="1215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This promotes equality of access and justice.</a:t>
          </a:r>
        </a:p>
      </dsp:txBody>
      <dsp:txXfrm>
        <a:off x="0" y="1855780"/>
        <a:ext cx="6050277" cy="1215516"/>
      </dsp:txXfrm>
    </dsp:sp>
    <dsp:sp modelId="{1CC35475-D4DE-DE4A-8CE4-45CE6368A2DB}">
      <dsp:nvSpPr>
        <dsp:cNvPr id="0" name=""/>
        <dsp:cNvSpPr/>
      </dsp:nvSpPr>
      <dsp:spPr>
        <a:xfrm>
          <a:off x="0" y="3071296"/>
          <a:ext cx="6050277" cy="0"/>
        </a:xfrm>
        <a:prstGeom prst="line">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w="6350" cap="flat" cmpd="sng" algn="ctr">
          <a:solidFill>
            <a:schemeClr val="accent2">
              <a:hueOff val="-970242"/>
              <a:satOff val="-55952"/>
              <a:lumOff val="575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ECF0097-71FF-A545-A7C7-4A78DA2493D8}">
      <dsp:nvSpPr>
        <dsp:cNvPr id="0" name=""/>
        <dsp:cNvSpPr/>
      </dsp:nvSpPr>
      <dsp:spPr>
        <a:xfrm>
          <a:off x="0" y="3071296"/>
          <a:ext cx="6044368" cy="1989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However social care operates in a different way. Although social care is means-tested, local authorities are required by the Care Act of 2014 to safeguard vulnerable adults and promote wellbeing( Care Act, 2014).</a:t>
          </a:r>
        </a:p>
      </dsp:txBody>
      <dsp:txXfrm>
        <a:off x="0" y="3071296"/>
        <a:ext cx="6044368" cy="1989605"/>
      </dsp:txXfrm>
    </dsp:sp>
    <dsp:sp modelId="{4AB32FF3-7A94-AF4D-A67E-B3F48080D8EA}">
      <dsp:nvSpPr>
        <dsp:cNvPr id="0" name=""/>
        <dsp:cNvSpPr/>
      </dsp:nvSpPr>
      <dsp:spPr>
        <a:xfrm>
          <a:off x="0" y="5060902"/>
          <a:ext cx="6050277"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BD5C4E7-3746-6945-8056-884D030DB811}">
      <dsp:nvSpPr>
        <dsp:cNvPr id="0" name=""/>
        <dsp:cNvSpPr/>
      </dsp:nvSpPr>
      <dsp:spPr>
        <a:xfrm>
          <a:off x="0" y="5060902"/>
          <a:ext cx="6050277" cy="1215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Furthermore, another common problem is that access to assistance can differ based on one's location. A Policy to restructure funding and eligibility to provide fair access to care for everyone would help greatly (</a:t>
          </a:r>
          <a:r>
            <a:rPr lang="en-GB" sz="1600" b="0" i="0" u="none" strike="noStrike" kern="1200" dirty="0">
              <a:effectLst/>
              <a:latin typeface="Arial" panose="020B0604020202020204" pitchFamily="34" charset="0"/>
            </a:rPr>
            <a:t>The British Academy, 2022). </a:t>
          </a:r>
          <a:endParaRPr lang="en-GB" sz="1600" kern="1200" dirty="0"/>
        </a:p>
      </dsp:txBody>
      <dsp:txXfrm>
        <a:off x="0" y="5060902"/>
        <a:ext cx="6050277" cy="12155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51C10-E81F-4746-B278-892AAE06A1CA}">
      <dsp:nvSpPr>
        <dsp:cNvPr id="0" name=""/>
        <dsp:cNvSpPr/>
      </dsp:nvSpPr>
      <dsp:spPr>
        <a:xfrm>
          <a:off x="0" y="23723"/>
          <a:ext cx="6713552" cy="7820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Gaps and challenges:</a:t>
          </a:r>
        </a:p>
      </dsp:txBody>
      <dsp:txXfrm>
        <a:off x="38178" y="61901"/>
        <a:ext cx="6637196" cy="705733"/>
      </dsp:txXfrm>
    </dsp:sp>
    <dsp:sp modelId="{DB1AE5E5-02D3-E04F-9802-750CE52B110E}">
      <dsp:nvSpPr>
        <dsp:cNvPr id="0" name=""/>
        <dsp:cNvSpPr/>
      </dsp:nvSpPr>
      <dsp:spPr>
        <a:xfrm>
          <a:off x="0" y="846132"/>
          <a:ext cx="6713552" cy="7820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Access is fragmented to the above services as only roughly 42% of social care requests are fulfilled, and many old people receive little to no assistance (Age UK, 2024). </a:t>
          </a:r>
        </a:p>
      </dsp:txBody>
      <dsp:txXfrm>
        <a:off x="38178" y="884310"/>
        <a:ext cx="6637196" cy="705733"/>
      </dsp:txXfrm>
    </dsp:sp>
    <dsp:sp modelId="{CFEAA872-5618-834D-9E9A-D8BCDF72F2FF}">
      <dsp:nvSpPr>
        <dsp:cNvPr id="0" name=""/>
        <dsp:cNvSpPr/>
      </dsp:nvSpPr>
      <dsp:spPr>
        <a:xfrm>
          <a:off x="0" y="1668541"/>
          <a:ext cx="6713552" cy="7820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Nearly 2 million elderly individuals struggle with everyday tasks like getting dressed or taking a shower, indicating unmet care needs (</a:t>
          </a:r>
          <a:r>
            <a:rPr lang="en-GB" sz="1400" b="0" i="0" kern="1200"/>
            <a:t>Turcotte, </a:t>
          </a:r>
          <a:r>
            <a:rPr lang="en-GB" sz="1400" b="0" i="1" kern="1200"/>
            <a:t>et al., </a:t>
          </a:r>
          <a:r>
            <a:rPr lang="en-GB" sz="1400" b="0" i="0" kern="1200"/>
            <a:t>2015).</a:t>
          </a:r>
          <a:endParaRPr lang="en-US" sz="1400" kern="1200"/>
        </a:p>
      </dsp:txBody>
      <dsp:txXfrm>
        <a:off x="38178" y="1706719"/>
        <a:ext cx="6637196" cy="705733"/>
      </dsp:txXfrm>
    </dsp:sp>
    <dsp:sp modelId="{4FCB0113-E57A-EB46-8471-1B95E068477E}">
      <dsp:nvSpPr>
        <dsp:cNvPr id="0" name=""/>
        <dsp:cNvSpPr/>
      </dsp:nvSpPr>
      <dsp:spPr>
        <a:xfrm>
          <a:off x="0" y="2490950"/>
          <a:ext cx="6713552" cy="7820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Continuity of care is weakened by persistent workforce shortages such as high vacancy rates and dwindling community nursing (</a:t>
          </a:r>
          <a:r>
            <a:rPr lang="en-GB" sz="1400" b="0" i="0" kern="1200"/>
            <a:t>Desai, </a:t>
          </a:r>
          <a:r>
            <a:rPr lang="en-GB" sz="1400" b="0" i="1" kern="1200"/>
            <a:t>et al., </a:t>
          </a:r>
          <a:r>
            <a:rPr lang="en-GB" sz="1400" b="0" i="0" kern="1200"/>
            <a:t>2001)</a:t>
          </a:r>
          <a:r>
            <a:rPr lang="en-US" sz="1400" kern="1200"/>
            <a:t>.</a:t>
          </a:r>
        </a:p>
      </dsp:txBody>
      <dsp:txXfrm>
        <a:off x="38178" y="2529128"/>
        <a:ext cx="6637196" cy="705733"/>
      </dsp:txXfrm>
    </dsp:sp>
    <dsp:sp modelId="{A2F855D1-5CF9-4248-A34D-221BD954F4D7}">
      <dsp:nvSpPr>
        <dsp:cNvPr id="0" name=""/>
        <dsp:cNvSpPr/>
      </dsp:nvSpPr>
      <dsp:spPr>
        <a:xfrm>
          <a:off x="0" y="3313359"/>
          <a:ext cx="6713552" cy="7820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Delays and underfunding occur as tens of thousands of elderly individuals pass away while awaiting necessary care, demonstrating how results are harmed by a lack of resources </a:t>
          </a:r>
          <a:r>
            <a:rPr lang="en-GB" sz="1400" b="0" i="0" kern="1200"/>
            <a:t>Reeves, et al., 2023)</a:t>
          </a:r>
          <a:r>
            <a:rPr lang="en-US" sz="1400" kern="1200"/>
            <a:t>.</a:t>
          </a:r>
        </a:p>
      </dsp:txBody>
      <dsp:txXfrm>
        <a:off x="38178" y="3351537"/>
        <a:ext cx="6637196" cy="70573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87E5E5-A20D-3F46-92F8-1AC61FA8E159}">
      <dsp:nvSpPr>
        <dsp:cNvPr id="0" name=""/>
        <dsp:cNvSpPr/>
      </dsp:nvSpPr>
      <dsp:spPr>
        <a:xfrm>
          <a:off x="0" y="376231"/>
          <a:ext cx="6842760" cy="9149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Elderly care is quickly changing due to recent technology and advancements as stated below:</a:t>
          </a:r>
        </a:p>
      </dsp:txBody>
      <dsp:txXfrm>
        <a:off x="44664" y="420895"/>
        <a:ext cx="6753432" cy="825612"/>
      </dsp:txXfrm>
    </dsp:sp>
    <dsp:sp modelId="{E6845F94-EA5A-654E-BAE7-785B1093F26D}">
      <dsp:nvSpPr>
        <dsp:cNvPr id="0" name=""/>
        <dsp:cNvSpPr/>
      </dsp:nvSpPr>
      <dsp:spPr>
        <a:xfrm>
          <a:off x="0" y="1291171"/>
          <a:ext cx="6842760" cy="2475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258"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dirty="0"/>
            <a:t>Remote monitoring and telehealth via video consultations facilitate at-home health checks, </a:t>
          </a:r>
          <a:r>
            <a:rPr lang="en-US" sz="1800" kern="1200" dirty="0" err="1"/>
            <a:t>minimising</a:t>
          </a:r>
          <a:r>
            <a:rPr lang="en-US" sz="1800" kern="1200" dirty="0"/>
            <a:t> hospital stays and travel for patients with health conditions such as dementia (Powell, 2019).</a:t>
          </a:r>
        </a:p>
        <a:p>
          <a:pPr marL="171450" lvl="1" indent="-171450" algn="l" defTabSz="800100">
            <a:lnSpc>
              <a:spcPct val="90000"/>
            </a:lnSpc>
            <a:spcBef>
              <a:spcPct val="0"/>
            </a:spcBef>
            <a:spcAft>
              <a:spcPct val="20000"/>
            </a:spcAft>
            <a:buChar char="•"/>
          </a:pPr>
          <a:r>
            <a:rPr lang="en-US" sz="1800" kern="1200" dirty="0"/>
            <a:t>This smart system technology can improve autonomy and provide older adults independence and empowerment (Glasby, 2017).</a:t>
          </a:r>
        </a:p>
        <a:p>
          <a:pPr marL="171450" lvl="1" indent="-171450" algn="l" defTabSz="800100">
            <a:lnSpc>
              <a:spcPct val="90000"/>
            </a:lnSpc>
            <a:spcBef>
              <a:spcPct val="0"/>
            </a:spcBef>
            <a:spcAft>
              <a:spcPct val="20000"/>
            </a:spcAft>
            <a:buChar char="•"/>
          </a:pPr>
          <a:r>
            <a:rPr lang="en-US" sz="1800" kern="1200" dirty="0"/>
            <a:t>Voice-activated and fall detection systems, contribute to preserving independence and safety. Sensors and monitoring can anticipate falls and health problems earlier, compared to traditional check-ins. This is safer and helps with early detection (Lloyd, 2012).</a:t>
          </a:r>
        </a:p>
      </dsp:txBody>
      <dsp:txXfrm>
        <a:off x="0" y="1291171"/>
        <a:ext cx="6842760" cy="247572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0C9C89-2B7E-C849-8C58-00302E1FC45F}">
      <dsp:nvSpPr>
        <dsp:cNvPr id="0" name=""/>
        <dsp:cNvSpPr/>
      </dsp:nvSpPr>
      <dsp:spPr>
        <a:xfrm>
          <a:off x="0" y="6498"/>
          <a:ext cx="10515600" cy="1398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Innovations created with lived experience enhance quality of life and help with dementia care.</a:t>
          </a:r>
        </a:p>
      </dsp:txBody>
      <dsp:txXfrm>
        <a:off x="68270" y="74768"/>
        <a:ext cx="10379060" cy="1261975"/>
      </dsp:txXfrm>
    </dsp:sp>
    <dsp:sp modelId="{C68B6374-D2A5-B44C-8735-ECEE5B14244F}">
      <dsp:nvSpPr>
        <dsp:cNvPr id="0" name=""/>
        <dsp:cNvSpPr/>
      </dsp:nvSpPr>
      <dsp:spPr>
        <a:xfrm>
          <a:off x="0" y="1477014"/>
          <a:ext cx="10515600" cy="1398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Research supported by the government is creating adaptable aids for everyday tasks, communication, and cognitive assistance to help people with dementia at home (</a:t>
          </a:r>
          <a:r>
            <a:rPr lang="en-US" sz="2500" u="none" kern="1200">
              <a:hlinkClick xmlns:r="http://schemas.openxmlformats.org/officeDocument/2006/relationships" r:id="rId1">
                <a:extLst>
                  <a:ext uri="{A12FA001-AC4F-418D-AE19-62706E023703}">
                    <ahyp:hlinkClr xmlns:ahyp="http://schemas.microsoft.com/office/drawing/2018/hyperlinkcolor" val="tx"/>
                  </a:ext>
                </a:extLst>
              </a:hlinkClick>
            </a:rPr>
            <a:t>The Kings Fund, 2022) </a:t>
          </a:r>
          <a:r>
            <a:rPr lang="en-US" sz="2500" u="none" kern="1200"/>
            <a:t>.</a:t>
          </a:r>
        </a:p>
      </dsp:txBody>
      <dsp:txXfrm>
        <a:off x="68270" y="1545284"/>
        <a:ext cx="10379060" cy="1261975"/>
      </dsp:txXfrm>
    </dsp:sp>
    <dsp:sp modelId="{4E90AB05-F234-FD41-AD9C-7625D7D468B2}">
      <dsp:nvSpPr>
        <dsp:cNvPr id="0" name=""/>
        <dsp:cNvSpPr/>
      </dsp:nvSpPr>
      <dsp:spPr>
        <a:xfrm>
          <a:off x="0" y="2947529"/>
          <a:ext cx="10515600" cy="1398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Furthermore, Y</a:t>
          </a:r>
          <a:r>
            <a:rPr lang="en-GB" sz="2500" b="0" i="0" u="none" kern="1200" dirty="0"/>
            <a:t>ang, </a:t>
          </a:r>
          <a:r>
            <a:rPr lang="en-GB" sz="2500" b="0" i="1" u="none" kern="1200" dirty="0"/>
            <a:t>et al</a:t>
          </a:r>
          <a:r>
            <a:rPr lang="en-GB" sz="2500" b="0" i="0" u="none" kern="1200" dirty="0"/>
            <a:t>., (2025) also states that </a:t>
          </a:r>
          <a:r>
            <a:rPr lang="en-US" sz="2500" kern="1200" dirty="0"/>
            <a:t>AI-enabled companions try to reduce loneliness by offering social connection, cognitive stimulation, and reminders.</a:t>
          </a:r>
        </a:p>
      </dsp:txBody>
      <dsp:txXfrm>
        <a:off x="68270" y="3015799"/>
        <a:ext cx="10379060" cy="126197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479FD4-7AA3-A844-90FF-C67E91E22502}">
      <dsp:nvSpPr>
        <dsp:cNvPr id="0" name=""/>
        <dsp:cNvSpPr/>
      </dsp:nvSpPr>
      <dsp:spPr>
        <a:xfrm>
          <a:off x="4361527" y="922950"/>
          <a:ext cx="1816140" cy="191208"/>
        </a:xfrm>
        <a:custGeom>
          <a:avLst/>
          <a:gdLst/>
          <a:ahLst/>
          <a:cxnLst/>
          <a:rect l="0" t="0" r="0" b="0"/>
          <a:pathLst>
            <a:path>
              <a:moveTo>
                <a:pt x="0" y="0"/>
              </a:moveTo>
              <a:lnTo>
                <a:pt x="925170" y="0"/>
              </a:lnTo>
              <a:lnTo>
                <a:pt x="925170" y="191208"/>
              </a:lnTo>
              <a:lnTo>
                <a:pt x="1816140" y="191208"/>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223181" y="1015407"/>
        <a:ext cx="92830" cy="6294"/>
      </dsp:txXfrm>
    </dsp:sp>
    <dsp:sp modelId="{91ECACFC-6A03-8D4A-95A6-8F42619B2726}">
      <dsp:nvSpPr>
        <dsp:cNvPr id="0" name=""/>
        <dsp:cNvSpPr/>
      </dsp:nvSpPr>
      <dsp:spPr>
        <a:xfrm>
          <a:off x="6530" y="102734"/>
          <a:ext cx="4356796" cy="1640432"/>
        </a:xfrm>
        <a:prstGeom prst="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3971" tIns="140626" rIns="133971" bIns="140626" numCol="1" spcCol="1270" anchor="ctr" anchorCtr="0">
          <a:noAutofit/>
        </a:bodyPr>
        <a:lstStyle/>
        <a:p>
          <a:pPr marL="0" lvl="0" indent="0" algn="ctr" defTabSz="711200">
            <a:lnSpc>
              <a:spcPct val="90000"/>
            </a:lnSpc>
            <a:spcBef>
              <a:spcPct val="0"/>
            </a:spcBef>
            <a:spcAft>
              <a:spcPct val="35000"/>
            </a:spcAft>
            <a:buNone/>
          </a:pPr>
          <a:r>
            <a:rPr lang="en-US" sz="1600" kern="1200" dirty="0"/>
            <a:t>Residents at the above facility were able to stay in touch with their families, listen to music, set reminders, and go about their daily lives by using Alexa, tablets, and video technology (NHS, 2023).</a:t>
          </a:r>
        </a:p>
      </dsp:txBody>
      <dsp:txXfrm>
        <a:off x="6530" y="102734"/>
        <a:ext cx="4356796" cy="1640432"/>
      </dsp:txXfrm>
    </dsp:sp>
    <dsp:sp modelId="{C9D28DD6-8D6A-094A-B0E9-1BF8137481FB}">
      <dsp:nvSpPr>
        <dsp:cNvPr id="0" name=""/>
        <dsp:cNvSpPr/>
      </dsp:nvSpPr>
      <dsp:spPr>
        <a:xfrm>
          <a:off x="1894914" y="1932575"/>
          <a:ext cx="6467919" cy="407023"/>
        </a:xfrm>
        <a:custGeom>
          <a:avLst/>
          <a:gdLst/>
          <a:ahLst/>
          <a:cxnLst/>
          <a:rect l="0" t="0" r="0" b="0"/>
          <a:pathLst>
            <a:path>
              <a:moveTo>
                <a:pt x="6467919" y="0"/>
              </a:moveTo>
              <a:lnTo>
                <a:pt x="6467919" y="220611"/>
              </a:lnTo>
              <a:lnTo>
                <a:pt x="0" y="220611"/>
              </a:lnTo>
              <a:lnTo>
                <a:pt x="0" y="407023"/>
              </a:lnTo>
            </a:path>
          </a:pathLst>
        </a:custGeom>
        <a:noFill/>
        <a:ln w="6350" cap="flat" cmpd="sng" algn="ctr">
          <a:solidFill>
            <a:schemeClr val="accent5">
              <a:hueOff val="-2252848"/>
              <a:satOff val="-5806"/>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966806" y="2132939"/>
        <a:ext cx="324135" cy="6294"/>
      </dsp:txXfrm>
    </dsp:sp>
    <dsp:sp modelId="{CBA288D6-E431-054F-BA03-AC7ADFF3F363}">
      <dsp:nvSpPr>
        <dsp:cNvPr id="0" name=""/>
        <dsp:cNvSpPr/>
      </dsp:nvSpPr>
      <dsp:spPr>
        <a:xfrm>
          <a:off x="6210067" y="293943"/>
          <a:ext cx="4305532" cy="1640432"/>
        </a:xfrm>
        <a:prstGeom prst="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3971" tIns="140626" rIns="133971" bIns="140626" numCol="1" spcCol="1270" anchor="ctr" anchorCtr="0">
          <a:noAutofit/>
        </a:bodyPr>
        <a:lstStyle/>
        <a:p>
          <a:pPr marL="0" lvl="0" indent="0" algn="ctr" defTabSz="622300">
            <a:lnSpc>
              <a:spcPct val="90000"/>
            </a:lnSpc>
            <a:spcBef>
              <a:spcPct val="0"/>
            </a:spcBef>
            <a:spcAft>
              <a:spcPct val="35000"/>
            </a:spcAft>
            <a:buNone/>
          </a:pPr>
          <a:r>
            <a:rPr lang="en-US" sz="1400" kern="1200" dirty="0"/>
            <a:t>The theory of Activity by </a:t>
          </a:r>
          <a:r>
            <a:rPr lang="en-US" sz="1400" kern="1200" dirty="0" err="1"/>
            <a:t>Havighurst</a:t>
          </a:r>
          <a:r>
            <a:rPr lang="en-US" sz="1400" kern="1200" dirty="0"/>
            <a:t>, (1961) suggests that staying socially and intellectually active as one ages is a sign of successful aging. This can be done by facilitating continuous interaction through video calls and interactive exercises like the residents of </a:t>
          </a:r>
          <a:r>
            <a:rPr lang="en-US" sz="1400" kern="1200" dirty="0" err="1"/>
            <a:t>Torby</a:t>
          </a:r>
          <a:r>
            <a:rPr lang="en-US" sz="1400" kern="1200" dirty="0"/>
            <a:t> and south Devon (</a:t>
          </a:r>
          <a:r>
            <a:rPr lang="en-GB" sz="1400" b="0" i="0" u="none" kern="1200" dirty="0" err="1"/>
            <a:t>Teles</a:t>
          </a:r>
          <a:r>
            <a:rPr lang="en-GB" sz="1400" b="0" i="0" u="none" kern="1200" dirty="0"/>
            <a:t>,</a:t>
          </a:r>
          <a:r>
            <a:rPr lang="en-GB" sz="1400" b="0" i="1" u="none" kern="1200" dirty="0"/>
            <a:t> et al, </a:t>
          </a:r>
          <a:r>
            <a:rPr lang="en-GB" sz="1400" b="0" i="0" u="none" kern="1200" dirty="0"/>
            <a:t>2022). </a:t>
          </a:r>
          <a:endParaRPr lang="en-US" sz="1400" kern="1200" dirty="0"/>
        </a:p>
      </dsp:txBody>
      <dsp:txXfrm>
        <a:off x="6210067" y="293943"/>
        <a:ext cx="4305532" cy="1640432"/>
      </dsp:txXfrm>
    </dsp:sp>
    <dsp:sp modelId="{C389011D-D7E1-E346-BD30-ADAAD30E5B4C}">
      <dsp:nvSpPr>
        <dsp:cNvPr id="0" name=""/>
        <dsp:cNvSpPr/>
      </dsp:nvSpPr>
      <dsp:spPr>
        <a:xfrm>
          <a:off x="3781497" y="3264581"/>
          <a:ext cx="598232" cy="91440"/>
        </a:xfrm>
        <a:custGeom>
          <a:avLst/>
          <a:gdLst/>
          <a:ahLst/>
          <a:cxnLst/>
          <a:rect l="0" t="0" r="0" b="0"/>
          <a:pathLst>
            <a:path>
              <a:moveTo>
                <a:pt x="0" y="45720"/>
              </a:moveTo>
              <a:lnTo>
                <a:pt x="598232" y="45720"/>
              </a:lnTo>
            </a:path>
          </a:pathLst>
        </a:custGeom>
        <a:noFill/>
        <a:ln w="6350" cap="flat" cmpd="sng" algn="ctr">
          <a:solidFill>
            <a:schemeClr val="accent5">
              <a:hueOff val="-4505695"/>
              <a:satOff val="-11613"/>
              <a:lumOff val="-784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064892" y="3307153"/>
        <a:ext cx="31441" cy="6294"/>
      </dsp:txXfrm>
    </dsp:sp>
    <dsp:sp modelId="{62529469-C916-6A40-850C-BF4401F5A5A5}">
      <dsp:nvSpPr>
        <dsp:cNvPr id="0" name=""/>
        <dsp:cNvSpPr/>
      </dsp:nvSpPr>
      <dsp:spPr>
        <a:xfrm>
          <a:off x="6530" y="2371998"/>
          <a:ext cx="3776766" cy="1876605"/>
        </a:xfrm>
        <a:prstGeom prst="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3971" tIns="140626" rIns="133971" bIns="140626" numCol="1" spcCol="1270" anchor="ctr" anchorCtr="0">
          <a:noAutofit/>
        </a:bodyPr>
        <a:lstStyle/>
        <a:p>
          <a:pPr marL="0" lvl="0" indent="0" algn="ctr" defTabSz="622300">
            <a:lnSpc>
              <a:spcPct val="90000"/>
            </a:lnSpc>
            <a:spcBef>
              <a:spcPct val="0"/>
            </a:spcBef>
            <a:spcAft>
              <a:spcPct val="35000"/>
            </a:spcAft>
            <a:buNone/>
          </a:pPr>
          <a:r>
            <a:rPr lang="en-US" sz="1400" kern="1200" dirty="0"/>
            <a:t>Theory of continuity by (Atchley, 1989) argues that maintaining past routines and lifestyles helps older adults adapt most effectively. Digital tools supported psychological stability by assisting residents in maintaining meaningful routines such as family story telling, gardening and listening to their </a:t>
          </a:r>
          <a:r>
            <a:rPr lang="en-US" sz="1400" kern="1200" dirty="0" err="1"/>
            <a:t>favourite</a:t>
          </a:r>
          <a:r>
            <a:rPr lang="en-US" sz="1400" kern="1200" dirty="0"/>
            <a:t> music (</a:t>
          </a:r>
          <a:r>
            <a:rPr lang="en-GB" sz="1400" b="0" i="0" u="none" kern="1200" dirty="0"/>
            <a:t>Atchley, 1989). </a:t>
          </a:r>
          <a:endParaRPr lang="en-US" sz="1400" kern="1200" dirty="0"/>
        </a:p>
      </dsp:txBody>
      <dsp:txXfrm>
        <a:off x="6530" y="2371998"/>
        <a:ext cx="3776766" cy="1876605"/>
      </dsp:txXfrm>
    </dsp:sp>
    <dsp:sp modelId="{8EBF26CC-6228-A94A-A4D7-990519A50EF2}">
      <dsp:nvSpPr>
        <dsp:cNvPr id="0" name=""/>
        <dsp:cNvSpPr/>
      </dsp:nvSpPr>
      <dsp:spPr>
        <a:xfrm>
          <a:off x="7144383" y="3264581"/>
          <a:ext cx="598232" cy="91440"/>
        </a:xfrm>
        <a:custGeom>
          <a:avLst/>
          <a:gdLst/>
          <a:ahLst/>
          <a:cxnLst/>
          <a:rect l="0" t="0" r="0" b="0"/>
          <a:pathLst>
            <a:path>
              <a:moveTo>
                <a:pt x="0" y="45720"/>
              </a:moveTo>
              <a:lnTo>
                <a:pt x="598232" y="45720"/>
              </a:lnTo>
            </a:path>
          </a:pathLst>
        </a:custGeom>
        <a:noFill/>
        <a:ln w="6350" cap="flat" cmpd="sng" algn="ctr">
          <a:solidFill>
            <a:schemeClr val="accent5">
              <a:hueOff val="-6758543"/>
              <a:satOff val="-17419"/>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427778" y="3307153"/>
        <a:ext cx="31441" cy="6294"/>
      </dsp:txXfrm>
    </dsp:sp>
    <dsp:sp modelId="{E88AE4BC-3A9F-9743-AFF2-3E031CE97430}">
      <dsp:nvSpPr>
        <dsp:cNvPr id="0" name=""/>
        <dsp:cNvSpPr/>
      </dsp:nvSpPr>
      <dsp:spPr>
        <a:xfrm>
          <a:off x="4412129" y="2490085"/>
          <a:ext cx="2734053" cy="1640432"/>
        </a:xfrm>
        <a:prstGeom prst="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3971" tIns="140626" rIns="133971" bIns="140626" numCol="1" spcCol="1270" anchor="ctr" anchorCtr="0">
          <a:noAutofit/>
        </a:bodyPr>
        <a:lstStyle/>
        <a:p>
          <a:pPr marL="0" lvl="0" indent="0" algn="ctr" defTabSz="666750">
            <a:lnSpc>
              <a:spcPct val="90000"/>
            </a:lnSpc>
            <a:spcBef>
              <a:spcPct val="0"/>
            </a:spcBef>
            <a:spcAft>
              <a:spcPct val="35000"/>
            </a:spcAft>
            <a:buNone/>
          </a:pPr>
          <a:r>
            <a:rPr lang="en-US" sz="1500" b="1" kern="1200"/>
            <a:t>Links to policy</a:t>
          </a:r>
          <a:endParaRPr lang="en-US" sz="1500" kern="1200"/>
        </a:p>
      </dsp:txBody>
      <dsp:txXfrm>
        <a:off x="4412129" y="2490085"/>
        <a:ext cx="2734053" cy="1640432"/>
      </dsp:txXfrm>
    </dsp:sp>
    <dsp:sp modelId="{578F89AC-28B1-A04B-8D99-20A3BA628461}">
      <dsp:nvSpPr>
        <dsp:cNvPr id="0" name=""/>
        <dsp:cNvSpPr/>
      </dsp:nvSpPr>
      <dsp:spPr>
        <a:xfrm>
          <a:off x="7775015" y="2490085"/>
          <a:ext cx="2734053" cy="1640432"/>
        </a:xfrm>
        <a:prstGeom prst="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3971" tIns="140626" rIns="133971" bIns="140626" numCol="1" spcCol="1270" anchor="ctr" anchorCtr="0">
          <a:noAutofit/>
        </a:bodyPr>
        <a:lstStyle/>
        <a:p>
          <a:pPr marL="0" lvl="0" indent="0" algn="ctr" defTabSz="666750">
            <a:lnSpc>
              <a:spcPct val="90000"/>
            </a:lnSpc>
            <a:spcBef>
              <a:spcPct val="0"/>
            </a:spcBef>
            <a:spcAft>
              <a:spcPct val="35000"/>
            </a:spcAft>
            <a:buNone/>
          </a:pPr>
          <a:r>
            <a:rPr lang="en-US" sz="1500" kern="1200" dirty="0"/>
            <a:t>These correspond with the NHS Long Term Plan's emphasis on digital integration and prevention as well as the wellbeing principle of the Care Act of 2014 (NHS UK, 2019).</a:t>
          </a:r>
        </a:p>
      </dsp:txBody>
      <dsp:txXfrm>
        <a:off x="7775015" y="2490085"/>
        <a:ext cx="2734053" cy="164043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904A9-5562-FD4C-BC76-9FB0399ED936}">
      <dsp:nvSpPr>
        <dsp:cNvPr id="0" name=""/>
        <dsp:cNvSpPr/>
      </dsp:nvSpPr>
      <dsp:spPr>
        <a:xfrm>
          <a:off x="3202070" y="1000016"/>
          <a:ext cx="371711" cy="91440"/>
        </a:xfrm>
        <a:custGeom>
          <a:avLst/>
          <a:gdLst/>
          <a:ahLst/>
          <a:cxnLst/>
          <a:rect l="0" t="0" r="0" b="0"/>
          <a:pathLst>
            <a:path>
              <a:moveTo>
                <a:pt x="0" y="45720"/>
              </a:moveTo>
              <a:lnTo>
                <a:pt x="371711"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77868" y="1043722"/>
        <a:ext cx="20115" cy="4027"/>
      </dsp:txXfrm>
    </dsp:sp>
    <dsp:sp modelId="{98C7365C-DFB6-3E41-9A9C-A53B4E7D3B5D}">
      <dsp:nvSpPr>
        <dsp:cNvPr id="0" name=""/>
        <dsp:cNvSpPr/>
      </dsp:nvSpPr>
      <dsp:spPr>
        <a:xfrm>
          <a:off x="12249" y="30983"/>
          <a:ext cx="3191621" cy="202950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11" tIns="89969" rIns="85711" bIns="89969" numCol="1" spcCol="1270" anchor="ctr" anchorCtr="0">
          <a:noAutofit/>
        </a:bodyPr>
        <a:lstStyle/>
        <a:p>
          <a:pPr marL="0" lvl="0" indent="0" algn="ctr" defTabSz="622300">
            <a:lnSpc>
              <a:spcPct val="90000"/>
            </a:lnSpc>
            <a:spcBef>
              <a:spcPct val="0"/>
            </a:spcBef>
            <a:spcAft>
              <a:spcPct val="35000"/>
            </a:spcAft>
            <a:buNone/>
          </a:pPr>
          <a:r>
            <a:rPr lang="en-US" sz="1400" kern="1200" dirty="0"/>
            <a:t>Home-based care for </a:t>
          </a:r>
          <a:r>
            <a:rPr lang="en-US" sz="1400" kern="1200" dirty="0" err="1"/>
            <a:t>Mr</a:t>
          </a:r>
          <a:r>
            <a:rPr lang="en-US" sz="1400" kern="1200" dirty="0"/>
            <a:t> Smith who has chronic heart failure is facilitated by telehealth. This is done by monitoring oxygen levels and blood pressure connected to community nurses. Deterioration and </a:t>
          </a:r>
          <a:r>
            <a:rPr lang="en-US" sz="1400" kern="1200" dirty="0" err="1"/>
            <a:t>hospitalisation</a:t>
          </a:r>
          <a:r>
            <a:rPr lang="en-US" sz="1400" kern="1200" dirty="0"/>
            <a:t> are avoided with the early warnings</a:t>
          </a:r>
          <a:r>
            <a:rPr lang="en-US" sz="1400" u="sng" kern="1200" dirty="0"/>
            <a:t> (</a:t>
          </a:r>
          <a:r>
            <a:rPr lang="en-US" sz="1400" u="sng" kern="1200" dirty="0">
              <a:hlinkClick xmlns:r="http://schemas.openxmlformats.org/officeDocument/2006/relationships" r:id="rId1">
                <a:extLst>
                  <a:ext uri="{A12FA001-AC4F-418D-AE19-62706E023703}">
                    <ahyp:hlinkClr xmlns:ahyp="http://schemas.microsoft.com/office/drawing/2018/hyperlinkcolor" val="tx"/>
                  </a:ext>
                </a:extLst>
              </a:hlinkClick>
            </a:rPr>
            <a:t>NHS England, 2023)</a:t>
          </a:r>
          <a:r>
            <a:rPr lang="en-US" sz="1400" u="sng" kern="1200" dirty="0"/>
            <a:t>.</a:t>
          </a:r>
        </a:p>
      </dsp:txBody>
      <dsp:txXfrm>
        <a:off x="12249" y="30983"/>
        <a:ext cx="3191621" cy="2029505"/>
      </dsp:txXfrm>
    </dsp:sp>
    <dsp:sp modelId="{E0018AD9-B9DC-1041-9A38-7775FF8F2A8D}">
      <dsp:nvSpPr>
        <dsp:cNvPr id="0" name=""/>
        <dsp:cNvSpPr/>
      </dsp:nvSpPr>
      <dsp:spPr>
        <a:xfrm>
          <a:off x="6582166" y="1000016"/>
          <a:ext cx="371711" cy="91440"/>
        </a:xfrm>
        <a:custGeom>
          <a:avLst/>
          <a:gdLst/>
          <a:ahLst/>
          <a:cxnLst/>
          <a:rect l="0" t="0" r="0" b="0"/>
          <a:pathLst>
            <a:path>
              <a:moveTo>
                <a:pt x="0" y="45720"/>
              </a:moveTo>
              <a:lnTo>
                <a:pt x="371711"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57963" y="1043722"/>
        <a:ext cx="20115" cy="4027"/>
      </dsp:txXfrm>
    </dsp:sp>
    <dsp:sp modelId="{770B68B0-90E7-0744-900F-20833C207ED0}">
      <dsp:nvSpPr>
        <dsp:cNvPr id="0" name=""/>
        <dsp:cNvSpPr/>
      </dsp:nvSpPr>
      <dsp:spPr>
        <a:xfrm>
          <a:off x="3606181" y="3176"/>
          <a:ext cx="2977784" cy="208511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11" tIns="89969" rIns="85711" bIns="89969" numCol="1" spcCol="1270" anchor="ctr" anchorCtr="0">
          <a:noAutofit/>
        </a:bodyPr>
        <a:lstStyle/>
        <a:p>
          <a:pPr marL="0" lvl="0" indent="0" algn="ctr" defTabSz="711200">
            <a:lnSpc>
              <a:spcPct val="90000"/>
            </a:lnSpc>
            <a:spcBef>
              <a:spcPct val="0"/>
            </a:spcBef>
            <a:spcAft>
              <a:spcPct val="35000"/>
            </a:spcAft>
            <a:buNone/>
          </a:pPr>
          <a:r>
            <a:rPr lang="en-US" sz="1600" kern="1200" dirty="0"/>
            <a:t>The theory of activity shows how it possible for </a:t>
          </a:r>
          <a:r>
            <a:rPr lang="en-US" sz="1600" kern="1200" dirty="0" err="1"/>
            <a:t>Mr</a:t>
          </a:r>
          <a:r>
            <a:rPr lang="en-US" sz="1600" kern="1200" dirty="0"/>
            <a:t> Smith to continue engaging in everyday activities and social roles by preventing acute episodes, by using telehealth in his home.</a:t>
          </a:r>
        </a:p>
      </dsp:txBody>
      <dsp:txXfrm>
        <a:off x="3606181" y="3176"/>
        <a:ext cx="2977784" cy="2085118"/>
      </dsp:txXfrm>
    </dsp:sp>
    <dsp:sp modelId="{1DF488CF-87C3-2D46-B0BF-F32D949B97BA}">
      <dsp:nvSpPr>
        <dsp:cNvPr id="0" name=""/>
        <dsp:cNvSpPr/>
      </dsp:nvSpPr>
      <dsp:spPr>
        <a:xfrm>
          <a:off x="1201104" y="2086495"/>
          <a:ext cx="7543708" cy="515965"/>
        </a:xfrm>
        <a:custGeom>
          <a:avLst/>
          <a:gdLst/>
          <a:ahLst/>
          <a:cxnLst/>
          <a:rect l="0" t="0" r="0" b="0"/>
          <a:pathLst>
            <a:path>
              <a:moveTo>
                <a:pt x="7543708" y="0"/>
              </a:moveTo>
              <a:lnTo>
                <a:pt x="7543708" y="275082"/>
              </a:lnTo>
              <a:lnTo>
                <a:pt x="0" y="275082"/>
              </a:lnTo>
              <a:lnTo>
                <a:pt x="0" y="515965"/>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83872" y="2342465"/>
        <a:ext cx="378174" cy="4027"/>
      </dsp:txXfrm>
    </dsp:sp>
    <dsp:sp modelId="{5D24129C-9170-F94C-9C68-C7E47EB403BA}">
      <dsp:nvSpPr>
        <dsp:cNvPr id="0" name=""/>
        <dsp:cNvSpPr/>
      </dsp:nvSpPr>
      <dsp:spPr>
        <a:xfrm>
          <a:off x="6986277" y="3176"/>
          <a:ext cx="3517073" cy="208511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11" tIns="89969" rIns="85711" bIns="89969" numCol="1" spcCol="1270" anchor="ctr" anchorCtr="0">
          <a:noAutofit/>
        </a:bodyPr>
        <a:lstStyle/>
        <a:p>
          <a:pPr marL="0" lvl="0" indent="0" algn="ctr" defTabSz="711200">
            <a:lnSpc>
              <a:spcPct val="90000"/>
            </a:lnSpc>
            <a:spcBef>
              <a:spcPct val="0"/>
            </a:spcBef>
            <a:spcAft>
              <a:spcPct val="35000"/>
            </a:spcAft>
            <a:buNone/>
          </a:pPr>
          <a:r>
            <a:rPr lang="en-US" sz="1600" kern="1200" dirty="0"/>
            <a:t>The theory of continuity suggests </a:t>
          </a:r>
          <a:r>
            <a:rPr lang="en-US" sz="1600" kern="1200" dirty="0" err="1"/>
            <a:t>Mr</a:t>
          </a:r>
          <a:r>
            <a:rPr lang="en-US" sz="1600" kern="1200" dirty="0"/>
            <a:t> Smith staying at home preserve’s his identity and independence while promoting psychological and environmental continuity.</a:t>
          </a:r>
        </a:p>
      </dsp:txBody>
      <dsp:txXfrm>
        <a:off x="6986277" y="3176"/>
        <a:ext cx="3517073" cy="2085118"/>
      </dsp:txXfrm>
    </dsp:sp>
    <dsp:sp modelId="{D98F7FBD-EE96-4846-A0D3-2E269739575C}">
      <dsp:nvSpPr>
        <dsp:cNvPr id="0" name=""/>
        <dsp:cNvSpPr/>
      </dsp:nvSpPr>
      <dsp:spPr>
        <a:xfrm>
          <a:off x="2388160" y="3373663"/>
          <a:ext cx="371711" cy="91440"/>
        </a:xfrm>
        <a:custGeom>
          <a:avLst/>
          <a:gdLst/>
          <a:ahLst/>
          <a:cxnLst/>
          <a:rect l="0" t="0" r="0" b="0"/>
          <a:pathLst>
            <a:path>
              <a:moveTo>
                <a:pt x="0" y="45720"/>
              </a:moveTo>
              <a:lnTo>
                <a:pt x="371711"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3958" y="3417370"/>
        <a:ext cx="20115" cy="4027"/>
      </dsp:txXfrm>
    </dsp:sp>
    <dsp:sp modelId="{8C899D0B-B3C4-1A49-BDD8-A9F0CB1E4CC0}">
      <dsp:nvSpPr>
        <dsp:cNvPr id="0" name=""/>
        <dsp:cNvSpPr/>
      </dsp:nvSpPr>
      <dsp:spPr>
        <a:xfrm>
          <a:off x="12249" y="2634861"/>
          <a:ext cx="2377710" cy="1569044"/>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11" tIns="89969" rIns="85711" bIns="89969" numCol="1" spcCol="1270" anchor="ctr" anchorCtr="0">
          <a:noAutofit/>
        </a:bodyPr>
        <a:lstStyle/>
        <a:p>
          <a:pPr marL="0" lvl="0" indent="0" algn="ctr" defTabSz="533400">
            <a:lnSpc>
              <a:spcPct val="90000"/>
            </a:lnSpc>
            <a:spcBef>
              <a:spcPct val="0"/>
            </a:spcBef>
            <a:spcAft>
              <a:spcPct val="35000"/>
            </a:spcAft>
            <a:buNone/>
          </a:pPr>
          <a:r>
            <a:rPr lang="en-US" sz="1200" kern="1200" dirty="0"/>
            <a:t> </a:t>
          </a:r>
          <a:r>
            <a:rPr lang="en-US" sz="1600" kern="1200" dirty="0"/>
            <a:t>The Disengagement Theory suggests illness may result in forced withdrawal if proper support like telehealth is not provided.</a:t>
          </a:r>
        </a:p>
      </dsp:txBody>
      <dsp:txXfrm>
        <a:off x="12249" y="2634861"/>
        <a:ext cx="2377710" cy="1569044"/>
      </dsp:txXfrm>
    </dsp:sp>
    <dsp:sp modelId="{F4C1C100-22F0-CB49-BF49-C0F9DBADBF90}">
      <dsp:nvSpPr>
        <dsp:cNvPr id="0" name=""/>
        <dsp:cNvSpPr/>
      </dsp:nvSpPr>
      <dsp:spPr>
        <a:xfrm>
          <a:off x="4835173" y="3373663"/>
          <a:ext cx="371711" cy="91440"/>
        </a:xfrm>
        <a:custGeom>
          <a:avLst/>
          <a:gdLst/>
          <a:ahLst/>
          <a:cxnLst/>
          <a:rect l="0" t="0" r="0" b="0"/>
          <a:pathLst>
            <a:path>
              <a:moveTo>
                <a:pt x="0" y="45720"/>
              </a:moveTo>
              <a:lnTo>
                <a:pt x="371711"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0971" y="3417370"/>
        <a:ext cx="20115" cy="4027"/>
      </dsp:txXfrm>
    </dsp:sp>
    <dsp:sp modelId="{DE3933D4-C1D9-464A-83F3-CF95ABAB27B2}">
      <dsp:nvSpPr>
        <dsp:cNvPr id="0" name=""/>
        <dsp:cNvSpPr/>
      </dsp:nvSpPr>
      <dsp:spPr>
        <a:xfrm>
          <a:off x="2792271" y="2571209"/>
          <a:ext cx="2044702" cy="1696349"/>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11" tIns="89969" rIns="85711" bIns="89969" numCol="1" spcCol="1270" anchor="ctr" anchorCtr="0">
          <a:noAutofit/>
        </a:bodyPr>
        <a:lstStyle/>
        <a:p>
          <a:pPr marL="0" lvl="0" indent="0" algn="ctr" defTabSz="711200">
            <a:lnSpc>
              <a:spcPct val="90000"/>
            </a:lnSpc>
            <a:spcBef>
              <a:spcPct val="0"/>
            </a:spcBef>
            <a:spcAft>
              <a:spcPct val="35000"/>
            </a:spcAft>
            <a:buNone/>
          </a:pPr>
          <a:r>
            <a:rPr lang="en-US" sz="1600" kern="1200" dirty="0"/>
            <a:t>By maintaining independence and </a:t>
          </a:r>
          <a:r>
            <a:rPr lang="en-US" sz="1600" kern="1200" dirty="0" err="1"/>
            <a:t>minimising</a:t>
          </a:r>
          <a:r>
            <a:rPr lang="en-US" sz="1600" kern="1200" dirty="0"/>
            <a:t> </a:t>
          </a:r>
          <a:r>
            <a:rPr lang="en-US" sz="1600" kern="1200" dirty="0" err="1"/>
            <a:t>institutionalisation</a:t>
          </a:r>
          <a:r>
            <a:rPr lang="en-US" sz="1600" kern="1200" dirty="0"/>
            <a:t>, telehealth combats this.</a:t>
          </a:r>
        </a:p>
      </dsp:txBody>
      <dsp:txXfrm>
        <a:off x="2792271" y="2571209"/>
        <a:ext cx="2044702" cy="1696349"/>
      </dsp:txXfrm>
    </dsp:sp>
    <dsp:sp modelId="{70A80280-1579-7441-9F53-8CB97E144F96}">
      <dsp:nvSpPr>
        <dsp:cNvPr id="0" name=""/>
        <dsp:cNvSpPr/>
      </dsp:nvSpPr>
      <dsp:spPr>
        <a:xfrm>
          <a:off x="6986663" y="3373663"/>
          <a:ext cx="371711" cy="91440"/>
        </a:xfrm>
        <a:custGeom>
          <a:avLst/>
          <a:gdLst/>
          <a:ahLst/>
          <a:cxnLst/>
          <a:rect l="0" t="0" r="0" b="0"/>
          <a:pathLst>
            <a:path>
              <a:moveTo>
                <a:pt x="0" y="45720"/>
              </a:moveTo>
              <a:lnTo>
                <a:pt x="371711"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62461" y="3417370"/>
        <a:ext cx="20115" cy="4027"/>
      </dsp:txXfrm>
    </dsp:sp>
    <dsp:sp modelId="{DE92ABF7-E4E9-8343-9267-CB7F3861B2BB}">
      <dsp:nvSpPr>
        <dsp:cNvPr id="0" name=""/>
        <dsp:cNvSpPr/>
      </dsp:nvSpPr>
      <dsp:spPr>
        <a:xfrm>
          <a:off x="5239284" y="2894630"/>
          <a:ext cx="1749178" cy="104950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11" tIns="89969" rIns="85711" bIns="89969" numCol="1" spcCol="1270" anchor="ctr" anchorCtr="0">
          <a:noAutofit/>
        </a:bodyPr>
        <a:lstStyle/>
        <a:p>
          <a:pPr marL="0" lvl="0" indent="0" algn="ctr" defTabSz="889000">
            <a:lnSpc>
              <a:spcPct val="90000"/>
            </a:lnSpc>
            <a:spcBef>
              <a:spcPct val="0"/>
            </a:spcBef>
            <a:spcAft>
              <a:spcPct val="35000"/>
            </a:spcAft>
            <a:buNone/>
          </a:pPr>
          <a:r>
            <a:rPr lang="en-US" sz="2000" b="1" kern="1200" dirty="0"/>
            <a:t>Links to policy</a:t>
          </a:r>
          <a:endParaRPr lang="en-US" sz="2000" kern="1200" dirty="0"/>
        </a:p>
      </dsp:txBody>
      <dsp:txXfrm>
        <a:off x="5239284" y="2894630"/>
        <a:ext cx="1749178" cy="1049507"/>
      </dsp:txXfrm>
    </dsp:sp>
    <dsp:sp modelId="{E40C6EA7-4514-3140-A1A7-26E2FC6AAF54}">
      <dsp:nvSpPr>
        <dsp:cNvPr id="0" name=""/>
        <dsp:cNvSpPr/>
      </dsp:nvSpPr>
      <dsp:spPr>
        <a:xfrm>
          <a:off x="7390774" y="2490606"/>
          <a:ext cx="3019712" cy="1857554"/>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11" tIns="89969" rIns="85711" bIns="89969" numCol="1" spcCol="1270" anchor="ctr" anchorCtr="0">
          <a:noAutofit/>
        </a:bodyPr>
        <a:lstStyle/>
        <a:p>
          <a:pPr marL="0" lvl="0" indent="0" algn="ctr" defTabSz="711200">
            <a:lnSpc>
              <a:spcPct val="90000"/>
            </a:lnSpc>
            <a:spcBef>
              <a:spcPct val="0"/>
            </a:spcBef>
            <a:spcAft>
              <a:spcPct val="35000"/>
            </a:spcAft>
            <a:buNone/>
          </a:pPr>
          <a:r>
            <a:rPr lang="en-US" sz="1600" kern="1200" dirty="0"/>
            <a:t>This case study corresponds with the Care Act’s 2014 emphasis on independence and lowering the need for formal care, as well as the NHS Long Term Plan's emphasis on community-based prevention.</a:t>
          </a:r>
        </a:p>
      </dsp:txBody>
      <dsp:txXfrm>
        <a:off x="7390774" y="2490606"/>
        <a:ext cx="3019712" cy="185755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D2B8A9-5FD3-FC4B-85B0-30C59BA5181D}">
      <dsp:nvSpPr>
        <dsp:cNvPr id="0" name=""/>
        <dsp:cNvSpPr/>
      </dsp:nvSpPr>
      <dsp:spPr>
        <a:xfrm>
          <a:off x="0" y="24489"/>
          <a:ext cx="10515600" cy="6762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Enhance Preventative and Community Care by taking action to boost financing for multidisciplinary frailty teams and home-based support.</a:t>
          </a:r>
        </a:p>
      </dsp:txBody>
      <dsp:txXfrm>
        <a:off x="33012" y="57501"/>
        <a:ext cx="10449576" cy="610236"/>
      </dsp:txXfrm>
    </dsp:sp>
    <dsp:sp modelId="{B6B0BD31-0437-0D43-BDC9-EDD84F844FB5}">
      <dsp:nvSpPr>
        <dsp:cNvPr id="0" name=""/>
        <dsp:cNvSpPr/>
      </dsp:nvSpPr>
      <dsp:spPr>
        <a:xfrm>
          <a:off x="0" y="749709"/>
          <a:ext cx="10515600" cy="6762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Evidence: According to the NHS Long Term Plan (2019), preventative care enhances wellbeing and lowers hospital admissions.</a:t>
          </a:r>
        </a:p>
      </dsp:txBody>
      <dsp:txXfrm>
        <a:off x="33012" y="782721"/>
        <a:ext cx="10449576" cy="610236"/>
      </dsp:txXfrm>
    </dsp:sp>
    <dsp:sp modelId="{BA25100E-76C2-A24E-BD82-8B0445D3B029}">
      <dsp:nvSpPr>
        <dsp:cNvPr id="0" name=""/>
        <dsp:cNvSpPr/>
      </dsp:nvSpPr>
      <dsp:spPr>
        <a:xfrm>
          <a:off x="0" y="1474929"/>
          <a:ext cx="10515600" cy="6762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 Continuity theory maintains stability and identity at home.</a:t>
          </a:r>
        </a:p>
      </dsp:txBody>
      <dsp:txXfrm>
        <a:off x="33012" y="1507941"/>
        <a:ext cx="10449576" cy="610236"/>
      </dsp:txXfrm>
    </dsp:sp>
    <dsp:sp modelId="{6D0C0AFB-E59A-4E4A-8B98-EDEDE8159CFA}">
      <dsp:nvSpPr>
        <dsp:cNvPr id="0" name=""/>
        <dsp:cNvSpPr/>
      </dsp:nvSpPr>
      <dsp:spPr>
        <a:xfrm>
          <a:off x="0" y="2200149"/>
          <a:ext cx="10515600" cy="6762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 Activity theory allows for ongoing participation and self-reliance. However, this needs a larger workforce; without structural change, prevention might stay a pipe dream.</a:t>
          </a:r>
        </a:p>
      </dsp:txBody>
      <dsp:txXfrm>
        <a:off x="33012" y="2233161"/>
        <a:ext cx="10449576" cy="610236"/>
      </dsp:txXfrm>
    </dsp:sp>
    <dsp:sp modelId="{67DDAE12-1F36-0246-A26F-8A8A47DF9CFF}">
      <dsp:nvSpPr>
        <dsp:cNvPr id="0" name=""/>
        <dsp:cNvSpPr/>
      </dsp:nvSpPr>
      <dsp:spPr>
        <a:xfrm>
          <a:off x="0" y="2925369"/>
          <a:ext cx="10515600" cy="6762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 Take a systematic approach to digital exclusion by providing funding for digital literacy initiatives.</a:t>
          </a:r>
        </a:p>
      </dsp:txBody>
      <dsp:txXfrm>
        <a:off x="33012" y="2958381"/>
        <a:ext cx="10449576" cy="610236"/>
      </dsp:txXfrm>
    </dsp:sp>
    <dsp:sp modelId="{794EE119-8A6B-D84E-A396-9EC45048A2DB}">
      <dsp:nvSpPr>
        <dsp:cNvPr id="0" name=""/>
        <dsp:cNvSpPr/>
      </dsp:nvSpPr>
      <dsp:spPr>
        <a:xfrm>
          <a:off x="0" y="3650589"/>
          <a:ext cx="10515600" cy="6762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This is crucial as about 25% of adults over 65 in the UK do not possess the necessary digital skills. Training old people allows for adaptation while preserving identity, according to continuity theory.</a:t>
          </a:r>
        </a:p>
      </dsp:txBody>
      <dsp:txXfrm>
        <a:off x="33012" y="3683601"/>
        <a:ext cx="10449576" cy="61023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551BC-2CB4-8540-B19D-75688E559F15}">
      <dsp:nvSpPr>
        <dsp:cNvPr id="0" name=""/>
        <dsp:cNvSpPr/>
      </dsp:nvSpPr>
      <dsp:spPr>
        <a:xfrm>
          <a:off x="0" y="0"/>
          <a:ext cx="4614759"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080B68E-AAA5-C54D-BE3E-79B94178DE6D}">
      <dsp:nvSpPr>
        <dsp:cNvPr id="0" name=""/>
        <dsp:cNvSpPr/>
      </dsp:nvSpPr>
      <dsp:spPr>
        <a:xfrm>
          <a:off x="0" y="0"/>
          <a:ext cx="4614759" cy="2081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Although policies and technology have the potential to empower older adults, their practical application is hampered by disparities, underfunding, and a lack of workers.</a:t>
          </a:r>
        </a:p>
      </dsp:txBody>
      <dsp:txXfrm>
        <a:off x="0" y="0"/>
        <a:ext cx="4614759" cy="2081668"/>
      </dsp:txXfrm>
    </dsp:sp>
    <dsp:sp modelId="{C55D3CDF-636E-4240-800D-7F4FEA4594FC}">
      <dsp:nvSpPr>
        <dsp:cNvPr id="0" name=""/>
        <dsp:cNvSpPr/>
      </dsp:nvSpPr>
      <dsp:spPr>
        <a:xfrm>
          <a:off x="0" y="2081668"/>
          <a:ext cx="4614759"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8A70BAC-804F-5B48-947D-78086012B9DC}">
      <dsp:nvSpPr>
        <dsp:cNvPr id="0" name=""/>
        <dsp:cNvSpPr/>
      </dsp:nvSpPr>
      <dsp:spPr>
        <a:xfrm>
          <a:off x="0" y="2081668"/>
          <a:ext cx="4614759" cy="2081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According to aging theories, if technology, services, and environments resourced, and ethically integrated, independence and engagement can be attained.</a:t>
          </a:r>
        </a:p>
      </dsp:txBody>
      <dsp:txXfrm>
        <a:off x="0" y="2081668"/>
        <a:ext cx="4614759" cy="208166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B6CAF-8083-0049-A573-32F2B6F36CE0}">
      <dsp:nvSpPr>
        <dsp:cNvPr id="0" name=""/>
        <dsp:cNvSpPr/>
      </dsp:nvSpPr>
      <dsp:spPr>
        <a:xfrm>
          <a:off x="0" y="2124"/>
          <a:ext cx="5393361"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2920E5F-D512-644B-A67D-1650556ECEC4}">
      <dsp:nvSpPr>
        <dsp:cNvPr id="0" name=""/>
        <dsp:cNvSpPr/>
      </dsp:nvSpPr>
      <dsp:spPr>
        <a:xfrm>
          <a:off x="0" y="2124"/>
          <a:ext cx="5393361"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Ageing theories like the Activity, Continuity, and Disengagement influence elderly care in the UK, as do policies such as the Care Act 2014, Equality Act 2010 and the NHS Long Term Plan</a:t>
          </a:r>
        </a:p>
      </dsp:txBody>
      <dsp:txXfrm>
        <a:off x="0" y="2124"/>
        <a:ext cx="5393361" cy="1449029"/>
      </dsp:txXfrm>
    </dsp:sp>
    <dsp:sp modelId="{A146BB60-94FE-8F42-AC7B-98F13B706F75}">
      <dsp:nvSpPr>
        <dsp:cNvPr id="0" name=""/>
        <dsp:cNvSpPr/>
      </dsp:nvSpPr>
      <dsp:spPr>
        <a:xfrm>
          <a:off x="0" y="1451154"/>
          <a:ext cx="5393361"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E625A13-4C79-F041-A8F1-D099BA8AFD54}">
      <dsp:nvSpPr>
        <dsp:cNvPr id="0" name=""/>
        <dsp:cNvSpPr/>
      </dsp:nvSpPr>
      <dsp:spPr>
        <a:xfrm>
          <a:off x="0" y="1451154"/>
          <a:ext cx="5393361"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The strengths of current services like care homes, home care, and day centers are outweighed by their lack of funding, staffing, and unmet needs, which affects independence and wellbeing. Priorities for research include assessing cost-effectiveness, and examining long-term effects. </a:t>
          </a:r>
          <a:endParaRPr lang="en-GB" sz="1600" kern="1200" dirty="0"/>
        </a:p>
      </dsp:txBody>
      <dsp:txXfrm>
        <a:off x="0" y="1451154"/>
        <a:ext cx="5393361" cy="1449029"/>
      </dsp:txXfrm>
    </dsp:sp>
    <dsp:sp modelId="{83C851C8-51D6-BC4E-8464-006501C500A7}">
      <dsp:nvSpPr>
        <dsp:cNvPr id="0" name=""/>
        <dsp:cNvSpPr/>
      </dsp:nvSpPr>
      <dsp:spPr>
        <a:xfrm>
          <a:off x="0" y="2900183"/>
          <a:ext cx="5393361"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7FA3313-3C17-9342-A074-85032DF0CAEB}">
      <dsp:nvSpPr>
        <dsp:cNvPr id="0" name=""/>
        <dsp:cNvSpPr/>
      </dsp:nvSpPr>
      <dsp:spPr>
        <a:xfrm>
          <a:off x="0" y="2900183"/>
          <a:ext cx="5393361"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However supported, and integrated, technological innovations such as telehealth, smart homes, and dementia tech improve safety, independence, and engagement and cater to the needs of senior citizens. Disparities should be addressed in digital access.</a:t>
          </a:r>
        </a:p>
      </dsp:txBody>
      <dsp:txXfrm>
        <a:off x="0" y="2900183"/>
        <a:ext cx="5393361" cy="144902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83954-E15C-3146-BE3A-15B64DB07641}">
      <dsp:nvSpPr>
        <dsp:cNvPr id="0" name=""/>
        <dsp:cNvSpPr/>
      </dsp:nvSpPr>
      <dsp:spPr>
        <a:xfrm>
          <a:off x="0" y="162189"/>
          <a:ext cx="5393361" cy="198899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Practice is informed by the Disengagement theory which </a:t>
          </a:r>
          <a:r>
            <a:rPr lang="en-US" sz="1700" kern="1200" dirty="0" err="1"/>
            <a:t>emphasises</a:t>
          </a:r>
          <a:r>
            <a:rPr lang="en-US" sz="1700" kern="1200" dirty="0"/>
            <a:t> the dangers of social disengagement in unsupportive environments, while activity and continuity theories promote active, independent aging. A policy shift toward integrated care systems that support person-centered and  rights-based care with funding, and workforce development can help </a:t>
          </a:r>
          <a:r>
            <a:rPr lang="en-US" sz="1700" kern="1200" dirty="0" err="1"/>
            <a:t>substacially</a:t>
          </a:r>
          <a:r>
            <a:rPr lang="en-US" sz="1700" kern="1200" dirty="0"/>
            <a:t>. </a:t>
          </a:r>
        </a:p>
      </dsp:txBody>
      <dsp:txXfrm>
        <a:off x="97095" y="259284"/>
        <a:ext cx="5199171" cy="1794809"/>
      </dsp:txXfrm>
    </dsp:sp>
    <dsp:sp modelId="{88885D8F-1A44-B042-962A-03A8FAD7B85D}">
      <dsp:nvSpPr>
        <dsp:cNvPr id="0" name=""/>
        <dsp:cNvSpPr/>
      </dsp:nvSpPr>
      <dsp:spPr>
        <a:xfrm>
          <a:off x="0" y="2200149"/>
          <a:ext cx="5393361" cy="198899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Digital inclusion, preventative care, and policy integration are necessary for evidence-based strategic improvements. By putting an emphasis on theory-driven, evidence-based approaches can guarantee that senior care is flexible, inclusive, and resistant to population  aging.</a:t>
          </a:r>
        </a:p>
      </dsp:txBody>
      <dsp:txXfrm>
        <a:off x="97095" y="2297244"/>
        <a:ext cx="5199171" cy="179480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DD55C3-08AF-D84F-9C81-FBE2CA57D0C3}" type="datetimeFigureOut">
              <a:rPr lang="en-US" smtClean="0"/>
              <a:t>3/1/26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0E2253-3095-1941-ADE8-FC7255D54D89}" type="slidenum">
              <a:rPr lang="en-US" smtClean="0"/>
              <a:t>‹#›</a:t>
            </a:fld>
            <a:endParaRPr lang="en-US"/>
          </a:p>
        </p:txBody>
      </p:sp>
    </p:spTree>
    <p:extLst>
      <p:ext uri="{BB962C8B-B14F-4D97-AF65-F5344CB8AC3E}">
        <p14:creationId xmlns:p14="http://schemas.microsoft.com/office/powerpoint/2010/main" val="308964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1</a:t>
            </a:fld>
            <a:endParaRPr lang="en-US"/>
          </a:p>
        </p:txBody>
      </p:sp>
    </p:spTree>
    <p:extLst>
      <p:ext uri="{BB962C8B-B14F-4D97-AF65-F5344CB8AC3E}">
        <p14:creationId xmlns:p14="http://schemas.microsoft.com/office/powerpoint/2010/main" val="1813339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webkit-standard"/>
                <a:ea typeface="Times New Roman" panose="02020603050405020304" pitchFamily="18" charset="0"/>
                <a:cs typeface="Times New Roman" panose="02020603050405020304" pitchFamily="18" charset="0"/>
              </a:rPr>
              <a:t>The care and support requirements of senior citizens are examined in this presentation. It assesses how well the health and social care systems in place today address the complex and evolving needs of an aging population.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000000"/>
              </a:solidFill>
              <a:effectLst/>
              <a:latin typeface="-webkit-standard"/>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webkit-standard"/>
                <a:ea typeface="Times New Roman" panose="02020603050405020304" pitchFamily="18" charset="0"/>
                <a:cs typeface="Times New Roman" panose="02020603050405020304" pitchFamily="18" charset="0"/>
              </a:rPr>
              <a:t>Care requirements are greatly impacted by the aging process, which includes biological decline, psychological changes, and evolving social situations.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Furthermore, it will include theories of care, policies and acts such as the care act 2014 and end with recommendations and a conclusion.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a:t>
            </a:r>
            <a:r>
              <a:rPr lang="en-US" baseline="30000" dirty="0"/>
              <a:t>nd</a:t>
            </a:r>
            <a:r>
              <a:rPr lang="en-US" dirty="0"/>
              <a:t> paragraph. For example, a biological reduction in mobility may occur in an older adult with osteoarthritis which increases their risk of falling and causes chronic pain. The loss of independence can lead to psychological changes like worry or despair, which can be aggravated by this physical limitation.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2</a:t>
            </a:fld>
            <a:endParaRPr lang="en-US"/>
          </a:p>
        </p:txBody>
      </p:sp>
    </p:spTree>
    <p:extLst>
      <p:ext uri="{BB962C8B-B14F-4D97-AF65-F5344CB8AC3E}">
        <p14:creationId xmlns:p14="http://schemas.microsoft.com/office/powerpoint/2010/main" val="3066767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 The Office for National Statistics (ONS, 2025) reports that 19% of people in the UK are 65 years of age or older.</a:t>
            </a:r>
          </a:p>
          <a:p>
            <a:r>
              <a:rPr lang="en-GB" sz="1800" dirty="0">
                <a:effectLst/>
                <a:latin typeface="Times New Roman" panose="02020603050405020304" pitchFamily="18" charset="0"/>
                <a:ea typeface="Times New Roman" panose="02020603050405020304" pitchFamily="18" charset="0"/>
              </a:rPr>
              <a:t>• One in four UK citizens will be 65 or older by 2043 (ONS, 2025) and more than 70% of adults 65 and older have at least one chronic illness.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1</a:t>
            </a:r>
            <a:r>
              <a:rPr lang="en-US" sz="1200" baseline="30000" dirty="0"/>
              <a:t>st</a:t>
            </a:r>
            <a:r>
              <a:rPr lang="en-US" sz="1200" dirty="0"/>
              <a:t> paragraph. This mean that aging is no longer a marginal issue. Policies such as long-term housing, health, and pension plans are even more crucial.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2</a:t>
            </a:r>
            <a:r>
              <a:rPr lang="en-US" sz="1200" baseline="30000" dirty="0"/>
              <a:t>nd</a:t>
            </a:r>
            <a:r>
              <a:rPr lang="en-US" sz="1200" dirty="0"/>
              <a:t> paragraph. Innovations to handle the growing demand, digital health, assistive technologies, and preventative care are needed (ONS, 2025).</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3</a:t>
            </a:r>
            <a:r>
              <a:rPr lang="en-US" sz="1200" baseline="30000" dirty="0"/>
              <a:t>rd</a:t>
            </a:r>
            <a:r>
              <a:rPr lang="en-US" sz="1200" dirty="0"/>
              <a:t> paragraph. Innovations like community-based and </a:t>
            </a:r>
            <a:r>
              <a:rPr lang="en-US" sz="1200" dirty="0" err="1"/>
              <a:t>individulised</a:t>
            </a:r>
            <a:r>
              <a:rPr lang="en-US" sz="1200" dirty="0"/>
              <a:t> treatment approaches are crucial to reduce the need for hospitals visits.</a:t>
            </a:r>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3</a:t>
            </a:fld>
            <a:endParaRPr lang="en-US"/>
          </a:p>
        </p:txBody>
      </p:sp>
    </p:spTree>
    <p:extLst>
      <p:ext uri="{BB962C8B-B14F-4D97-AF65-F5344CB8AC3E}">
        <p14:creationId xmlns:p14="http://schemas.microsoft.com/office/powerpoint/2010/main" val="41387581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People 85 and older are the group with the fastest rate of growth. Age UK (2024) reports that 2 million older people have unmet care needs, highlighting the need for policies and innovations to address complex, high-dependency demands and integrated health and social care (ONS, 2022). For instance, bereaved older adults frequently experience grief and emotional suffering, but many are unable to access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counseling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or other emotional support, which can result in low mood, diminished motivation, and disengagement from daily activities. Hourglass UK's (2024) goal is to prevent and stop elder abuse by providing services and training. Controlling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dirty="0">
                <a:effectLst/>
                <a:latin typeface="Calibri" panose="020F0502020204030204" pitchFamily="34" charset="0"/>
                <a:ea typeface="Calibri" panose="020F0502020204030204" pitchFamily="34" charset="0"/>
                <a:cs typeface="Times New Roman" panose="02020603050405020304" pitchFamily="18" charset="0"/>
              </a:rPr>
              <a:t>, criticism, or exclusion from friends and family are examples of elder abuse.</a:t>
            </a:r>
            <a:r>
              <a:rPr lang="en-GB" dirty="0">
                <a:effectLst/>
              </a:rPr>
              <a:t> </a:t>
            </a:r>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4</a:t>
            </a:fld>
            <a:endParaRPr lang="en-US"/>
          </a:p>
        </p:txBody>
      </p:sp>
    </p:spTree>
    <p:extLst>
      <p:ext uri="{BB962C8B-B14F-4D97-AF65-F5344CB8AC3E}">
        <p14:creationId xmlns:p14="http://schemas.microsoft.com/office/powerpoint/2010/main" val="3685631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ts val="0"/>
              </a:spcBef>
              <a:spcAft>
                <a:spcPts val="0"/>
              </a:spcAft>
              <a:buClrTx/>
              <a:buSzPts val="1000"/>
              <a:buFont typeface="Symbol" pitchFamily="2" charset="2"/>
              <a:buChar char=""/>
              <a:tabLst>
                <a:tab pos="457200" algn="l"/>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2014 Care Act emphasizes independence while promoting wellbeing, prevention, and person-</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centered</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care. For instance, personal budgets and care evaluations can assist elderly people with mobility problems in staying at home. Support may be delayed, though, due to financial constraints on local authorities.</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Equality Act (2010): Encourages equal access to services and shields senior citizens from age discrimination. Indirect ageism (such as digital-only appointment systems) may still cause obstacles, even though treatment cannot be refused on the basis of age alone.</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Human Rights Act (1998): Promotes a rights-based approach and accountability by safeguarding liberty, autonomy, and dignity in care settings.</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2019 NHS Long Term Plan places a strong emphasis on integrated care, frailty pathways, and community-based support. Despite its goal of lowering needless hospital admissions, its efficacy is constrained by a lack of personnel and resources.</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Mental Capacity Act of 2005 promotes empowerment and best-interest decision-making while protecting those who lack capacity (SCIE, 2022).</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 Overall: Despite the fact that these policies support rights-based care, integration, and empowerment, systemic and financial limitations continue to cause implementation gaps.</a:t>
            </a:r>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6</a:t>
            </a:fld>
            <a:endParaRPr lang="en-US"/>
          </a:p>
        </p:txBody>
      </p:sp>
    </p:spTree>
    <p:extLst>
      <p:ext uri="{BB962C8B-B14F-4D97-AF65-F5344CB8AC3E}">
        <p14:creationId xmlns:p14="http://schemas.microsoft.com/office/powerpoint/2010/main" val="10784996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 variety of services are available in England to assist senior citizens. These consist of community nursing support, day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centers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residential homes, nursing homes, and home care.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Local authorities arranged long-term care for about 671,000 people in 2025. The majority of this care was given in patients' homes. There were about 53,000 nursing homes and 135,000 residential care facilities.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This demonstrates the variety of care services available in England. There are still significant obstacles, though. The system is impacted by staffing shortages, funding constraints, and inequality. The Office for National Statistics claims that a lack of workers may restrict the quality of care that can be provided.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For elderly individuals with complex needs, home care and domiciliary care are particularly crucial. These services enable people to remain in comfortable environments while preserving their independence, well-being, and dignity. Carers UK emphasizes how crucial it is to assist individuals in their homes whenever feasible.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7</a:t>
            </a:fld>
            <a:endParaRPr lang="en-US"/>
          </a:p>
        </p:txBody>
      </p:sp>
    </p:spTree>
    <p:extLst>
      <p:ext uri="{BB962C8B-B14F-4D97-AF65-F5344CB8AC3E}">
        <p14:creationId xmlns:p14="http://schemas.microsoft.com/office/powerpoint/2010/main" val="1483913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a:t>
            </a:r>
            <a:r>
              <a:rPr lang="en-US" baseline="30000" dirty="0"/>
              <a:t>rd</a:t>
            </a:r>
            <a:r>
              <a:rPr lang="en-US" dirty="0"/>
              <a:t> box </a:t>
            </a:r>
            <a:r>
              <a:rPr lang="en-US" sz="1200" dirty="0"/>
              <a:t>This implies that those who have more money or property than a specific amount are required to contribute to their care. This often leads to inequality as high expenses are a problem for many families ( Care Act, 2014).</a:t>
            </a:r>
            <a:endParaRPr lang="en-GB" dirty="0"/>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8</a:t>
            </a:fld>
            <a:endParaRPr lang="en-US"/>
          </a:p>
        </p:txBody>
      </p:sp>
    </p:spTree>
    <p:extLst>
      <p:ext uri="{BB962C8B-B14F-4D97-AF65-F5344CB8AC3E}">
        <p14:creationId xmlns:p14="http://schemas.microsoft.com/office/powerpoint/2010/main" val="37945398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Age UK, (2024) Access continues to vary despite the variety of services offered. Many older people receive little to no support because only about 42% of social care requests are fully fulfilled.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Unmet need is a serious issue. The fact that nearly 2 million older adults have difficulty with everyday tasks like dressing or taking a shower indicates that many people are not receiving the assistance they need </a:t>
            </a:r>
            <a:r>
              <a:rPr lang="en-US" sz="1800" dirty="0"/>
              <a:t>(</a:t>
            </a:r>
            <a:r>
              <a:rPr lang="en-GB" sz="1800" b="0" i="0" u="none" strike="noStrike" dirty="0">
                <a:solidFill>
                  <a:srgbClr val="222222"/>
                </a:solidFill>
                <a:effectLst/>
              </a:rPr>
              <a:t>Turcotte, </a:t>
            </a:r>
            <a:r>
              <a:rPr lang="en-GB" sz="1800" b="0" i="1" u="none" strike="noStrike" dirty="0">
                <a:solidFill>
                  <a:srgbClr val="222222"/>
                </a:solidFill>
                <a:effectLst/>
              </a:rPr>
              <a:t>et al., </a:t>
            </a:r>
            <a:r>
              <a:rPr lang="en-GB" sz="1800" b="0" i="0" u="none" strike="noStrike" dirty="0">
                <a:solidFill>
                  <a:srgbClr val="222222"/>
                </a:solidFill>
                <a:effectLst/>
              </a:rPr>
              <a:t>2015).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Continuity of care is also impacted by a lack of workers. The system is weakened and regular support is disrupted by high vacancy rates and a decrease in community nursing services.</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Lastly, According to </a:t>
            </a:r>
            <a:r>
              <a:rPr lang="en-GB" sz="1800" b="0" i="0" u="none" strike="noStrike" dirty="0">
                <a:solidFill>
                  <a:srgbClr val="222222"/>
                </a:solidFill>
                <a:effectLst/>
              </a:rPr>
              <a:t>Reeves, et al., 2023)</a:t>
            </a:r>
            <a:r>
              <a:rPr lang="en-US" sz="1800" dirty="0"/>
              <a:t>.</a:t>
            </a:r>
            <a:r>
              <a:rPr lang="en-GB" sz="1800" dirty="0">
                <a:effectLst/>
                <a:latin typeface="Calibri" panose="020F0502020204030204" pitchFamily="34" charset="0"/>
                <a:ea typeface="Calibri" panose="020F0502020204030204" pitchFamily="34" charset="0"/>
                <a:cs typeface="Times New Roman" panose="02020603050405020304" pitchFamily="18" charset="0"/>
              </a:rPr>
              <a:t>results are still negatively impacted by underfunding and delays. Tens of thousands of elderly people pass away while awaiting the care they require, according to research, highlighting the grave repercussions of scarce resources.</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9</a:t>
            </a:fld>
            <a:endParaRPr lang="en-US"/>
          </a:p>
        </p:txBody>
      </p:sp>
    </p:spTree>
    <p:extLst>
      <p:ext uri="{BB962C8B-B14F-4D97-AF65-F5344CB8AC3E}">
        <p14:creationId xmlns:p14="http://schemas.microsoft.com/office/powerpoint/2010/main" val="679917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At-home health checks made possible by remote monitoring and video telehealth cut down on travel and hospital stays, particularly for those suffering from dementia. These Smart technologies help older adults become more independent and empowered.</a:t>
            </a:r>
          </a:p>
          <a:p>
            <a:endParaRPr lang="en-US" dirty="0"/>
          </a:p>
          <a:p>
            <a:r>
              <a:rPr lang="en-US" dirty="0"/>
              <a:t>By anticipating dangers and spotting issues before they become serious, voice-activated gadgets, fall detection systems, and health sensors improve safety in the home.</a:t>
            </a:r>
          </a:p>
        </p:txBody>
      </p:sp>
      <p:sp>
        <p:nvSpPr>
          <p:cNvPr id="4" name="Slide Number Placeholder 3"/>
          <p:cNvSpPr>
            <a:spLocks noGrp="1"/>
          </p:cNvSpPr>
          <p:nvPr>
            <p:ph type="sldNum" sz="quarter" idx="5"/>
          </p:nvPr>
        </p:nvSpPr>
        <p:spPr/>
        <p:txBody>
          <a:bodyPr/>
          <a:lstStyle/>
          <a:p>
            <a:fld id="{890E2253-3095-1941-ADE8-FC7255D54D89}" type="slidenum">
              <a:rPr lang="en-US" smtClean="0"/>
              <a:t>10</a:t>
            </a:fld>
            <a:endParaRPr lang="en-US"/>
          </a:p>
        </p:txBody>
      </p:sp>
    </p:spTree>
    <p:extLst>
      <p:ext uri="{BB962C8B-B14F-4D97-AF65-F5344CB8AC3E}">
        <p14:creationId xmlns:p14="http://schemas.microsoft.com/office/powerpoint/2010/main" val="27607112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a:t>
            </a:r>
            <a:r>
              <a:rPr lang="en-US" baseline="30000" dirty="0"/>
              <a:t>st</a:t>
            </a:r>
            <a:r>
              <a:rPr lang="en-US" dirty="0"/>
              <a:t> paragraph, By ensuring that solutions are person-centered, workable, and sensitive to actual needs, innovations created with lived experience enhance quality of life and enhance dementia care.</a:t>
            </a:r>
          </a:p>
        </p:txBody>
      </p:sp>
      <p:sp>
        <p:nvSpPr>
          <p:cNvPr id="4" name="Slide Number Placeholder 3"/>
          <p:cNvSpPr>
            <a:spLocks noGrp="1"/>
          </p:cNvSpPr>
          <p:nvPr>
            <p:ph type="sldNum" sz="quarter" idx="5"/>
          </p:nvPr>
        </p:nvSpPr>
        <p:spPr/>
        <p:txBody>
          <a:bodyPr/>
          <a:lstStyle/>
          <a:p>
            <a:fld id="{890E2253-3095-1941-ADE8-FC7255D54D89}" type="slidenum">
              <a:rPr lang="en-US" smtClean="0"/>
              <a:t>11</a:t>
            </a:fld>
            <a:endParaRPr lang="en-US"/>
          </a:p>
        </p:txBody>
      </p:sp>
    </p:spTree>
    <p:extLst>
      <p:ext uri="{BB962C8B-B14F-4D97-AF65-F5344CB8AC3E}">
        <p14:creationId xmlns:p14="http://schemas.microsoft.com/office/powerpoint/2010/main" val="41194707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manage daily routines, enjoy music, set reminders, and stay in touch with family, residents used Alexa, tablets, and video technology (NHS, 2023).</a:t>
            </a:r>
          </a:p>
          <a:p>
            <a:endParaRPr lang="en-US" dirty="0"/>
          </a:p>
          <a:p>
            <a:endParaRPr lang="en-US" dirty="0"/>
          </a:p>
          <a:p>
            <a:r>
              <a:rPr lang="en-US" dirty="0"/>
              <a:t>According to Robert C. Atchley's theory of continuity, digital tools support older adults' psychological stability by allowing them to continue engaging in activities they are accustomed to, such as music, gardening, and storytelling.</a:t>
            </a:r>
          </a:p>
          <a:p>
            <a:r>
              <a:rPr lang="en-US" dirty="0"/>
              <a:t>Links to policy</a:t>
            </a:r>
          </a:p>
          <a:p>
            <a:r>
              <a:rPr lang="en-US" dirty="0"/>
              <a:t>This is consistent with the wellbeing principle of the Care Act 2014 and the NHS Long Term Plan on digital integration and prevention (NHS UK, 2019).</a:t>
            </a:r>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12</a:t>
            </a:fld>
            <a:endParaRPr lang="en-US"/>
          </a:p>
        </p:txBody>
      </p:sp>
    </p:spTree>
    <p:extLst>
      <p:ext uri="{BB962C8B-B14F-4D97-AF65-F5344CB8AC3E}">
        <p14:creationId xmlns:p14="http://schemas.microsoft.com/office/powerpoint/2010/main" val="23956412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Telehealth helps Mr. Smith, who has chronic heart failure, receive home-based care by keeping an eye on his blood pressure and oxygen levels. It offers early warnings that help avert decline and hospitalization and is linked to community nurses (NHS England, 2023).</a:t>
            </a:r>
          </a:p>
          <a:p>
            <a:r>
              <a:rPr lang="en-US" dirty="0"/>
              <a:t>The theory of activity demonstrates how Mr. Smith can use telehealth in his home to prevent acute episodes while still participating in daily activities and social roles.</a:t>
            </a:r>
          </a:p>
          <a:p>
            <a:endParaRPr lang="en-US" dirty="0"/>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13</a:t>
            </a:fld>
            <a:endParaRPr lang="en-US"/>
          </a:p>
        </p:txBody>
      </p:sp>
    </p:spTree>
    <p:extLst>
      <p:ext uri="{BB962C8B-B14F-4D97-AF65-F5344CB8AC3E}">
        <p14:creationId xmlns:p14="http://schemas.microsoft.com/office/powerpoint/2010/main" val="30085008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Boost funding for frailty teams and home care</a:t>
            </a:r>
          </a:p>
          <a:p>
            <a:endParaRPr lang="en-US" dirty="0"/>
          </a:p>
          <a:p>
            <a:r>
              <a:rPr lang="en-US" dirty="0"/>
              <a:t>Hospital stays are decreased and well-being is enhanced by preventative care.</a:t>
            </a:r>
          </a:p>
          <a:p>
            <a:endParaRPr lang="en-US" dirty="0"/>
          </a:p>
          <a:p>
            <a:r>
              <a:rPr lang="en-US" dirty="0"/>
              <a:t>At home, continuity theory maintains identity and stability.</a:t>
            </a:r>
          </a:p>
          <a:p>
            <a:endParaRPr lang="en-US" dirty="0"/>
          </a:p>
          <a:p>
            <a:r>
              <a:rPr lang="en-US" dirty="0"/>
              <a:t>Activity theory supports participation and independence, but without more staff and structural change, prevention remains a pipe dream.</a:t>
            </a:r>
          </a:p>
          <a:p>
            <a:endParaRPr lang="en-US" dirty="0"/>
          </a:p>
          <a:p>
            <a:r>
              <a:rPr lang="en-US" dirty="0"/>
              <a:t>Invest in digital literacy initiatives to combat digital exclusion. Approximately 25% of adults over 65 in the UK do not know how to use digital devices. According to continuity theory, training them promotes adaptation and maintains identity.</a:t>
            </a:r>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14</a:t>
            </a:fld>
            <a:endParaRPr lang="en-US"/>
          </a:p>
        </p:txBody>
      </p:sp>
    </p:spTree>
    <p:extLst>
      <p:ext uri="{BB962C8B-B14F-4D97-AF65-F5344CB8AC3E}">
        <p14:creationId xmlns:p14="http://schemas.microsoft.com/office/powerpoint/2010/main" val="19736591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practice, funding gaps, unequal access, and a shortage of workers limit the impact of policies and technology, despite the fact that they can truly benefit older adults.</a:t>
            </a:r>
          </a:p>
          <a:p>
            <a:endParaRPr lang="en-US" dirty="0"/>
          </a:p>
          <a:p>
            <a:r>
              <a:rPr lang="en-US" dirty="0"/>
              <a:t>Aging theories state that independence and engagement can be achieved if technology, services, and environments are resourced and ethically integrated.</a:t>
            </a:r>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15</a:t>
            </a:fld>
            <a:endParaRPr lang="en-US"/>
          </a:p>
        </p:txBody>
      </p:sp>
    </p:spTree>
    <p:extLst>
      <p:ext uri="{BB962C8B-B14F-4D97-AF65-F5344CB8AC3E}">
        <p14:creationId xmlns:p14="http://schemas.microsoft.com/office/powerpoint/2010/main" val="11580343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dirty="0"/>
              <a:t>Ageing theories like Activity, Continuity, and Disengagement, as well as laws like the NHS Long Term Plan, Equality Act 2010, and Care Act 2014 that guarantee person-centered, rights-based support, influence elder care in the UK.</a:t>
            </a:r>
          </a:p>
          <a:p>
            <a:pPr algn="l"/>
            <a:r>
              <a:rPr lang="en-US" dirty="0"/>
              <a:t>The independence and well-being of older adults are diminished by issues like underfunding, a lack of staff, and unmet needs, despite the fact that care homes, home care, and day centers offer crucial support.</a:t>
            </a:r>
          </a:p>
          <a:p>
            <a:pPr algn="l"/>
            <a:r>
              <a:rPr lang="en-US" dirty="0"/>
              <a:t>Though digital inequalities need to be addressed, technology—such as telehealth, smart homes, and dementia-focused tools—can improve safety, independence, and social connections.</a:t>
            </a:r>
          </a:p>
          <a:p>
            <a:pPr algn="l"/>
            <a:r>
              <a:rPr lang="en-US" dirty="0"/>
              <a:t>Future studies should concentrate on these services' long-term effects and affordability.</a:t>
            </a:r>
          </a:p>
        </p:txBody>
      </p:sp>
      <p:sp>
        <p:nvSpPr>
          <p:cNvPr id="4" name="Slide Number Placeholder 3"/>
          <p:cNvSpPr>
            <a:spLocks noGrp="1"/>
          </p:cNvSpPr>
          <p:nvPr>
            <p:ph type="sldNum" sz="quarter" idx="5"/>
          </p:nvPr>
        </p:nvSpPr>
        <p:spPr/>
        <p:txBody>
          <a:bodyPr/>
          <a:lstStyle/>
          <a:p>
            <a:fld id="{890E2253-3095-1941-ADE8-FC7255D54D89}" type="slidenum">
              <a:rPr lang="en-US" smtClean="0"/>
              <a:t>16</a:t>
            </a:fld>
            <a:endParaRPr lang="en-US"/>
          </a:p>
        </p:txBody>
      </p:sp>
    </p:spTree>
    <p:extLst>
      <p:ext uri="{BB962C8B-B14F-4D97-AF65-F5344CB8AC3E}">
        <p14:creationId xmlns:p14="http://schemas.microsoft.com/office/powerpoint/2010/main" val="17412208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Activity and Continuity Theories encourage remaining active and independent in later life, Disengagement Theory emphasizes the dangers of social isolation.</a:t>
            </a:r>
          </a:p>
          <a:p>
            <a:r>
              <a:rPr lang="en-US" dirty="0"/>
              <a:t>When accompanied by adequate funding and workforce support, the transition to integrated, person-centered, rights-based care can significantly improve outcomes for senior citizens.</a:t>
            </a:r>
          </a:p>
          <a:p>
            <a:endParaRPr lang="en-US" dirty="0"/>
          </a:p>
          <a:p>
            <a:pPr algn="l"/>
            <a:r>
              <a:rPr lang="en-GB" b="0" i="0" u="none" strike="noStrike" dirty="0">
                <a:solidFill>
                  <a:srgbClr val="000000"/>
                </a:solidFill>
                <a:effectLst/>
              </a:rPr>
              <a:t>Digital inclusion, preventative care, and joined-up policies are key to improving services in a meaningful, evidence-based way.</a:t>
            </a:r>
          </a:p>
          <a:p>
            <a:pPr algn="l"/>
            <a:r>
              <a:rPr lang="en-GB" b="0" i="0" u="none" strike="noStrike" dirty="0">
                <a:solidFill>
                  <a:srgbClr val="000000"/>
                </a:solidFill>
                <a:effectLst/>
              </a:rPr>
              <a:t>Focusing on theory-driven, research-informed approaches helps ensure senior care is flexible, inclusive, and resilient in response to population ageing.</a:t>
            </a:r>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17</a:t>
            </a:fld>
            <a:endParaRPr lang="en-US"/>
          </a:p>
        </p:txBody>
      </p:sp>
    </p:spTree>
    <p:extLst>
      <p:ext uri="{BB962C8B-B14F-4D97-AF65-F5344CB8AC3E}">
        <p14:creationId xmlns:p14="http://schemas.microsoft.com/office/powerpoint/2010/main" val="219305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82582-09AD-1F4C-A434-9079D6C302D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B4B5432-BBE9-6849-A450-E8C14A1418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536872C-9E59-C746-996F-7A432DDD324A}"/>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5" name="Footer Placeholder 4">
            <a:extLst>
              <a:ext uri="{FF2B5EF4-FFF2-40B4-BE49-F238E27FC236}">
                <a16:creationId xmlns:a16="http://schemas.microsoft.com/office/drawing/2014/main" id="{AAB7A035-E3B2-6E4B-B430-2C4BC11878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73829A-2DE3-5A49-B424-C336A0723DBD}"/>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36682427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7DE2B-648F-8A4C-BD70-A154BE6C57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230AED-DF18-3144-B1E9-AA481FE3534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826A5C-A5DD-6543-91FA-580106456080}"/>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5" name="Footer Placeholder 4">
            <a:extLst>
              <a:ext uri="{FF2B5EF4-FFF2-40B4-BE49-F238E27FC236}">
                <a16:creationId xmlns:a16="http://schemas.microsoft.com/office/drawing/2014/main" id="{E4322FF3-247A-F04F-8ED3-8E7937637E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B076A0-6325-1545-AABD-734D6F414744}"/>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2404410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A379A-88F3-A540-B4AE-A96406951D0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3C17EF2-930C-EE44-9C73-80ECF10335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C816762-3AE6-EB41-8ED2-5F415B298014}"/>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5" name="Footer Placeholder 4">
            <a:extLst>
              <a:ext uri="{FF2B5EF4-FFF2-40B4-BE49-F238E27FC236}">
                <a16:creationId xmlns:a16="http://schemas.microsoft.com/office/drawing/2014/main" id="{46B91FF5-E1EA-4546-9E11-F9A8377A52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287612-A8AF-4C46-AD1B-8B4C6D50BF20}"/>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576003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22E80-2E75-FD46-9224-85769CA2CBF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AB1BDE8-7B3C-DF40-ABC4-6486C6E1B62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50C6C4B-A5C2-194F-B7C1-1BD5B92FC9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F50E33-CEC7-CD4B-9C47-F276FA8300D0}"/>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6" name="Footer Placeholder 5">
            <a:extLst>
              <a:ext uri="{FF2B5EF4-FFF2-40B4-BE49-F238E27FC236}">
                <a16:creationId xmlns:a16="http://schemas.microsoft.com/office/drawing/2014/main" id="{2611AD81-71BB-D446-9B58-9241DA25D2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851CCA-FEFA-C64F-8B40-3A13F90C6D05}"/>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638106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5BE1C-3E1F-8E48-9EBD-BB1863ED0D2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B23C3E-B338-F740-AAC9-DDB2545E5F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D1BEE81-B6F3-3345-A8B4-BA75647A785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3F0383A-EA42-C342-BAE3-C4860AAB4F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38D4F14-633E-9E41-B642-E6F84341480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2DCEF31-8FA7-7147-94D5-49F7081BA845}"/>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8" name="Footer Placeholder 7">
            <a:extLst>
              <a:ext uri="{FF2B5EF4-FFF2-40B4-BE49-F238E27FC236}">
                <a16:creationId xmlns:a16="http://schemas.microsoft.com/office/drawing/2014/main" id="{782859F6-CF2A-EE4D-93D5-77D0082873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C8FCB3-7BA7-754E-8481-65D506840E54}"/>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2621896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299C6-673F-7A45-ADC5-2FF81B5E670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4946A4B-02A6-EA49-84E2-22DB092BAD2B}"/>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4" name="Footer Placeholder 3">
            <a:extLst>
              <a:ext uri="{FF2B5EF4-FFF2-40B4-BE49-F238E27FC236}">
                <a16:creationId xmlns:a16="http://schemas.microsoft.com/office/drawing/2014/main" id="{3F93D937-0AC4-1C47-925B-534CE35422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4A3D0AA-B72B-2C42-8B62-A25F94B2C23C}"/>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3825237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7AFC02-8CE8-3B4C-9E77-8CEED81F62AB}"/>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3" name="Footer Placeholder 2">
            <a:extLst>
              <a:ext uri="{FF2B5EF4-FFF2-40B4-BE49-F238E27FC236}">
                <a16:creationId xmlns:a16="http://schemas.microsoft.com/office/drawing/2014/main" id="{28980E03-8260-5347-8CE7-B994BC5B65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47A8FD9-8136-F247-B552-BD65673A3FC3}"/>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3620365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4459A-FFCF-F046-9C73-AB702F5FBF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19B7056-DF6B-374B-B5CF-E858BA3515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CB11045-75A0-DB4C-8DEF-0F84A7A74B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555395-C1B3-0348-A072-43E5D1BF5985}"/>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6" name="Footer Placeholder 5">
            <a:extLst>
              <a:ext uri="{FF2B5EF4-FFF2-40B4-BE49-F238E27FC236}">
                <a16:creationId xmlns:a16="http://schemas.microsoft.com/office/drawing/2014/main" id="{B4D2636D-3F6C-A741-8C6D-318B8612A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33EA5C-9E75-8A49-9D12-5F03F696B6AD}"/>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3191367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6DBB0-82A5-044B-AC3A-ECBB17C58E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E32D824-F292-A74A-9B57-3E872C48A7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354AF7-0484-E246-A0F2-43A88CE00C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A75010-6F28-F446-863B-88DFF4B63E0B}"/>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6" name="Footer Placeholder 5">
            <a:extLst>
              <a:ext uri="{FF2B5EF4-FFF2-40B4-BE49-F238E27FC236}">
                <a16:creationId xmlns:a16="http://schemas.microsoft.com/office/drawing/2014/main" id="{4D216932-02D9-5644-ADE6-1E58FE38F4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10F350-3457-6847-A436-8AEB48883FB6}"/>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408729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A3A79-2A7A-A040-859D-98801080149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C6B8DC8-44D9-A240-87BF-80F5747A3BB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C32636B-22D7-5E4F-8518-3DCC49B35828}"/>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5" name="Footer Placeholder 4">
            <a:extLst>
              <a:ext uri="{FF2B5EF4-FFF2-40B4-BE49-F238E27FC236}">
                <a16:creationId xmlns:a16="http://schemas.microsoft.com/office/drawing/2014/main" id="{66148033-651E-C94F-A9AA-74CC8065C1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AA6747-0D2F-7249-A631-033CBF5853CA}"/>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1532723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7D2BF6-D1AA-BD45-AA60-A99C4520F3B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D179578-C222-884A-A9E5-0E0FB6BD0AB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A431F6-DF49-8A4D-8709-24B07B5CC7A0}"/>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5" name="Footer Placeholder 4">
            <a:extLst>
              <a:ext uri="{FF2B5EF4-FFF2-40B4-BE49-F238E27FC236}">
                <a16:creationId xmlns:a16="http://schemas.microsoft.com/office/drawing/2014/main" id="{759291C6-C5AC-0941-AD06-F439855DB4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0212C6-ADEA-C944-AF70-59D7E5061E26}"/>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170025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9F5D9A-758C-AA40-A8BE-3871BFA493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3C884FA-4DEE-0F47-B735-326F57866C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DF2D09-AD8D-7544-BCAC-829EDE8547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FAEC91-93F9-594A-88B7-03B1CA6BFD0C}" type="datetimeFigureOut">
              <a:rPr lang="en-US" smtClean="0"/>
              <a:t>3/1/26</a:t>
            </a:fld>
            <a:endParaRPr lang="en-US"/>
          </a:p>
        </p:txBody>
      </p:sp>
      <p:sp>
        <p:nvSpPr>
          <p:cNvPr id="5" name="Footer Placeholder 4">
            <a:extLst>
              <a:ext uri="{FF2B5EF4-FFF2-40B4-BE49-F238E27FC236}">
                <a16:creationId xmlns:a16="http://schemas.microsoft.com/office/drawing/2014/main" id="{5BD11606-B272-AF4F-81C7-44B3A33CD9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B4862B5-912E-8D45-9EEA-503C54A13C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5CE7D5-58D3-4A4C-9E81-16CE0C7B413D}" type="slidenum">
              <a:rPr lang="en-US" smtClean="0"/>
              <a:t>‹#›</a:t>
            </a:fld>
            <a:endParaRPr lang="en-US"/>
          </a:p>
        </p:txBody>
      </p:sp>
    </p:spTree>
    <p:extLst>
      <p:ext uri="{BB962C8B-B14F-4D97-AF65-F5344CB8AC3E}">
        <p14:creationId xmlns:p14="http://schemas.microsoft.com/office/powerpoint/2010/main" val="38979770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11" Type="http://schemas.openxmlformats.org/officeDocument/2006/relationships/image" Target="../media/image1.png"/><Relationship Id="rId5" Type="http://schemas.openxmlformats.org/officeDocument/2006/relationships/diagramData" Target="../diagrams/data1.xml"/><Relationship Id="rId10" Type="http://schemas.openxmlformats.org/officeDocument/2006/relationships/image" Target="../media/image2.jpe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Data" Target="../diagrams/data2.xml"/><Relationship Id="rId11" Type="http://schemas.openxmlformats.org/officeDocument/2006/relationships/image" Target="../media/image1.png"/><Relationship Id="rId5" Type="http://schemas.openxmlformats.org/officeDocument/2006/relationships/image" Target="../media/image5.jpeg"/><Relationship Id="rId10" Type="http://schemas.microsoft.com/office/2007/relationships/diagramDrawing" Target="../diagrams/drawing2.xml"/><Relationship Id="rId4" Type="http://schemas.openxmlformats.org/officeDocument/2006/relationships/notesSlide" Target="../notesSlides/notesSlide4.xml"/><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Layout" Target="../diagrams/layout3.xml"/><Relationship Id="rId7" Type="http://schemas.openxmlformats.org/officeDocument/2006/relationships/image" Target="../media/image6.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4.xml"/><Relationship Id="rId11" Type="http://schemas.openxmlformats.org/officeDocument/2006/relationships/image" Target="../media/image1.png"/><Relationship Id="rId5" Type="http://schemas.openxmlformats.org/officeDocument/2006/relationships/diagramData" Target="../diagrams/data4.xml"/><Relationship Id="rId10" Type="http://schemas.openxmlformats.org/officeDocument/2006/relationships/image" Target="../media/image8.jpeg"/><Relationship Id="rId4" Type="http://schemas.openxmlformats.org/officeDocument/2006/relationships/notesSlide" Target="../notesSlides/notesSlide5.xml"/><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12"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11" Type="http://schemas.openxmlformats.org/officeDocument/2006/relationships/image" Target="../media/image10.jpeg"/><Relationship Id="rId5" Type="http://schemas.openxmlformats.org/officeDocument/2006/relationships/diagramData" Target="../diagrams/data5.xml"/><Relationship Id="rId10" Type="http://schemas.openxmlformats.org/officeDocument/2006/relationships/image" Target="../media/image9.jpeg"/><Relationship Id="rId4" Type="http://schemas.openxmlformats.org/officeDocument/2006/relationships/notesSlide" Target="../notesSlides/notesSlide6.xml"/><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6.xml"/><Relationship Id="rId13"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diagramLayout" Target="../diagrams/layout6.xml"/><Relationship Id="rId12" Type="http://schemas.openxmlformats.org/officeDocument/2006/relationships/hyperlink" Target="https://www.crossroadshospice/" TargetMode="Externa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Data" Target="../diagrams/data6.xml"/><Relationship Id="rId11" Type="http://schemas.openxmlformats.org/officeDocument/2006/relationships/image" Target="../media/image12.png"/><Relationship Id="rId5" Type="http://schemas.openxmlformats.org/officeDocument/2006/relationships/image" Target="../media/image11.jpeg"/><Relationship Id="rId10" Type="http://schemas.microsoft.com/office/2007/relationships/diagramDrawing" Target="../diagrams/drawing6.xml"/><Relationship Id="rId4" Type="http://schemas.openxmlformats.org/officeDocument/2006/relationships/notesSlide" Target="../notesSlides/notesSlide7.xml"/><Relationship Id="rId9" Type="http://schemas.openxmlformats.org/officeDocument/2006/relationships/diagramColors" Target="../diagrams/colors6.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7.xml"/><Relationship Id="rId11" Type="http://schemas.openxmlformats.org/officeDocument/2006/relationships/image" Target="../media/image1.png"/><Relationship Id="rId5" Type="http://schemas.openxmlformats.org/officeDocument/2006/relationships/diagramData" Target="../diagrams/data7.xml"/><Relationship Id="rId10" Type="http://schemas.openxmlformats.org/officeDocument/2006/relationships/image" Target="../media/image13.jpeg"/><Relationship Id="rId4" Type="http://schemas.openxmlformats.org/officeDocument/2006/relationships/notesSlide" Target="../notesSlides/notesSlide8.xml"/><Relationship Id="rId9" Type="http://schemas.microsoft.com/office/2007/relationships/diagramDrawing" Target="../diagrams/drawing7.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slideLayout" Target="../slideLayouts/slideLayout2.xml"/><Relationship Id="rId7" Type="http://schemas.openxmlformats.org/officeDocument/2006/relationships/diagramLayout" Target="../diagrams/layout8.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Data" Target="../diagrams/data8.xml"/><Relationship Id="rId11" Type="http://schemas.openxmlformats.org/officeDocument/2006/relationships/image" Target="../media/image1.png"/><Relationship Id="rId5" Type="http://schemas.openxmlformats.org/officeDocument/2006/relationships/image" Target="../media/image14.png"/><Relationship Id="rId10" Type="http://schemas.microsoft.com/office/2007/relationships/diagramDrawing" Target="../diagrams/drawing8.xml"/><Relationship Id="rId4" Type="http://schemas.openxmlformats.org/officeDocument/2006/relationships/notesSlide" Target="../notesSlides/notesSlide9.xml"/><Relationship Id="rId9" Type="http://schemas.openxmlformats.org/officeDocument/2006/relationships/diagramColors" Target="../diagrams/colors8.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1.png"/><Relationship Id="rId4" Type="http://schemas.openxmlformats.org/officeDocument/2006/relationships/notesSlide" Target="../notesSlides/notesSlide10.xml"/><Relationship Id="rId9" Type="http://schemas.microsoft.com/office/2007/relationships/diagramDrawing" Target="../diagrams/drawing9.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1.png"/><Relationship Id="rId4" Type="http://schemas.openxmlformats.org/officeDocument/2006/relationships/notesSlide" Target="../notesSlides/notesSlide11.xml"/><Relationship Id="rId9" Type="http://schemas.microsoft.com/office/2007/relationships/diagramDrawing" Target="../diagrams/drawing10.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slideLayout" Target="../slideLayouts/slideLayout2.xml"/><Relationship Id="rId7" Type="http://schemas.openxmlformats.org/officeDocument/2006/relationships/diagramLayout" Target="../diagrams/layout1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Data" Target="../diagrams/data11.xml"/><Relationship Id="rId11" Type="http://schemas.openxmlformats.org/officeDocument/2006/relationships/image" Target="../media/image1.png"/><Relationship Id="rId5" Type="http://schemas.openxmlformats.org/officeDocument/2006/relationships/image" Target="../media/image15.jpeg"/><Relationship Id="rId10" Type="http://schemas.microsoft.com/office/2007/relationships/diagramDrawing" Target="../diagrams/drawing11.xml"/><Relationship Id="rId4" Type="http://schemas.openxmlformats.org/officeDocument/2006/relationships/notesSlide" Target="../notesSlides/notesSlide12.xml"/><Relationship Id="rId9" Type="http://schemas.openxmlformats.org/officeDocument/2006/relationships/diagramColors" Target="../diagrams/colors11.xml"/></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12.xml"/><Relationship Id="rId3" Type="http://schemas.openxmlformats.org/officeDocument/2006/relationships/slideLayout" Target="../slideLayouts/slideLayout2.xml"/><Relationship Id="rId7" Type="http://schemas.openxmlformats.org/officeDocument/2006/relationships/diagramLayout" Target="../diagrams/layout1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12.xml"/><Relationship Id="rId11" Type="http://schemas.openxmlformats.org/officeDocument/2006/relationships/image" Target="../media/image1.png"/><Relationship Id="rId5" Type="http://schemas.openxmlformats.org/officeDocument/2006/relationships/image" Target="../media/image16.jpeg"/><Relationship Id="rId10" Type="http://schemas.microsoft.com/office/2007/relationships/diagramDrawing" Target="../diagrams/drawing12.xml"/><Relationship Id="rId4" Type="http://schemas.openxmlformats.org/officeDocument/2006/relationships/notesSlide" Target="../notesSlides/notesSlide13.xml"/><Relationship Id="rId9" Type="http://schemas.openxmlformats.org/officeDocument/2006/relationships/diagramColors" Target="../diagrams/colors12.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openxmlformats.org/officeDocument/2006/relationships/slideLayout" Target="../slideLayouts/slideLayout2.xml"/><Relationship Id="rId7" Type="http://schemas.openxmlformats.org/officeDocument/2006/relationships/diagramLayout" Target="../diagrams/layout1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Data" Target="../diagrams/data13.xml"/><Relationship Id="rId11" Type="http://schemas.openxmlformats.org/officeDocument/2006/relationships/image" Target="../media/image1.png"/><Relationship Id="rId5" Type="http://schemas.openxmlformats.org/officeDocument/2006/relationships/image" Target="../media/image17.jpeg"/><Relationship Id="rId10" Type="http://schemas.microsoft.com/office/2007/relationships/diagramDrawing" Target="../diagrams/drawing13.xml"/><Relationship Id="rId4" Type="http://schemas.openxmlformats.org/officeDocument/2006/relationships/notesSlide" Target="../notesSlides/notesSlide14.xml"/><Relationship Id="rId9" Type="http://schemas.openxmlformats.org/officeDocument/2006/relationships/diagramColors" Target="../diagrams/colors13.xml"/></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14.xml"/><Relationship Id="rId3" Type="http://schemas.openxmlformats.org/officeDocument/2006/relationships/slideLayout" Target="../slideLayouts/slideLayout2.xml"/><Relationship Id="rId7" Type="http://schemas.openxmlformats.org/officeDocument/2006/relationships/diagramLayout" Target="../diagrams/layout1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Data" Target="../diagrams/data14.xml"/><Relationship Id="rId11" Type="http://schemas.openxmlformats.org/officeDocument/2006/relationships/image" Target="../media/image1.png"/><Relationship Id="rId5" Type="http://schemas.openxmlformats.org/officeDocument/2006/relationships/image" Target="../media/image18.jpeg"/><Relationship Id="rId10" Type="http://schemas.microsoft.com/office/2007/relationships/diagramDrawing" Target="../diagrams/drawing14.xml"/><Relationship Id="rId4" Type="http://schemas.openxmlformats.org/officeDocument/2006/relationships/notesSlide" Target="../notesSlides/notesSlide15.xml"/><Relationship Id="rId9" Type="http://schemas.openxmlformats.org/officeDocument/2006/relationships/diagramColors" Target="../diagrams/colors14.xml"/></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15.xml"/><Relationship Id="rId3" Type="http://schemas.openxmlformats.org/officeDocument/2006/relationships/slideLayout" Target="../slideLayouts/slideLayout2.xml"/><Relationship Id="rId7" Type="http://schemas.openxmlformats.org/officeDocument/2006/relationships/diagramLayout" Target="../diagrams/layout15.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Data" Target="../diagrams/data15.xml"/><Relationship Id="rId11" Type="http://schemas.openxmlformats.org/officeDocument/2006/relationships/image" Target="../media/image1.png"/><Relationship Id="rId5" Type="http://schemas.openxmlformats.org/officeDocument/2006/relationships/image" Target="../media/image19.jpeg"/><Relationship Id="rId10" Type="http://schemas.microsoft.com/office/2007/relationships/diagramDrawing" Target="../diagrams/drawing15.xml"/><Relationship Id="rId4" Type="http://schemas.openxmlformats.org/officeDocument/2006/relationships/notesSlide" Target="../notesSlides/notesSlide16.xml"/><Relationship Id="rId9" Type="http://schemas.openxmlformats.org/officeDocument/2006/relationships/diagramColors" Target="../diagrams/colors15.xml"/></Relationships>
</file>

<file path=ppt/slides/_rels/slide18.xml.rels><?xml version="1.0" encoding="UTF-8" standalone="yes"?>
<Relationships xmlns="http://schemas.openxmlformats.org/package/2006/relationships"><Relationship Id="rId8" Type="http://schemas.openxmlformats.org/officeDocument/2006/relationships/hyperlink" Target="https://www.crossroadshospice.com/hospice-palliative-care-blog/2023/august/24/understanding-support-systems-for-elderly-or-ill-individuals/" TargetMode="External"/><Relationship Id="rId3" Type="http://schemas.openxmlformats.org/officeDocument/2006/relationships/slideLayout" Target="../slideLayouts/slideLayout2.xml"/><Relationship Id="rId7" Type="http://schemas.openxmlformats.org/officeDocument/2006/relationships/hyperlink" Target="https://www.carersuk.org/policy-and-research/state-of-caring-survey/" TargetMode="Externa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www.gov.uk/government/publications/care-act-2014-part-1-factsheets/care-act-factsheets" TargetMode="External"/><Relationship Id="rId11" Type="http://schemas.openxmlformats.org/officeDocument/2006/relationships/image" Target="../media/image1.png"/><Relationship Id="rId5" Type="http://schemas.openxmlformats.org/officeDocument/2006/relationships/hyperlink" Target="https://www.bgs.org.uk/ProactiveCareEvidence" TargetMode="External"/><Relationship Id="rId10" Type="http://schemas.openxmlformats.org/officeDocument/2006/relationships/hyperlink" Target="https://www.gov.uk/government/publications/state-of-health-and-adult-social-care-in-england-2023-to-2024" TargetMode="External"/><Relationship Id="rId4" Type="http://schemas.openxmlformats.org/officeDocument/2006/relationships/hyperlink" Target="https://www.ageuk.org.uk/latest-press/articles/2-million-older-people-now-have-some-unmet-need-for-social-care/" TargetMode="External"/><Relationship Id="rId9" Type="http://schemas.openxmlformats.org/officeDocument/2006/relationships/hyperlink" Target="https://medicalfuturist.com/top-18-technologies-for-the-aging-populations"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england.nhs.uk/ourwork/clinical-policy/older-people/" TargetMode="External"/><Relationship Id="rId3" Type="http://schemas.openxmlformats.org/officeDocument/2006/relationships/hyperlink" Target="https://www.gov.uk/guidance/equality-act-2010-guidance" TargetMode="External"/><Relationship Id="rId7" Type="http://schemas.openxmlformats.org/officeDocument/2006/relationships/hyperlink" Target="https://www.england.nhs.uk/long-read/case-study-improving-care-home-residents-wellbeing-through-digital-technology-south-devon-and-torbay/" TargetMode="External"/><Relationship Id="rId2" Type="http://schemas.openxmlformats.org/officeDocument/2006/relationships/hyperlink" Target="https://www.firstlighthomecare.com/blog/mobility-aids-make-aging-in-place-possible/" TargetMode="External"/><Relationship Id="rId1" Type="http://schemas.openxmlformats.org/officeDocument/2006/relationships/slideLayout" Target="../slideLayouts/slideLayout2.xml"/><Relationship Id="rId6" Type="http://schemas.openxmlformats.org/officeDocument/2006/relationships/hyperlink" Target="https://www.england.nhs.uk/long-term-plan/" TargetMode="External"/><Relationship Id="rId5" Type="http://schemas.openxmlformats.org/officeDocument/2006/relationships/hyperlink" Target="https://napa-activities.co.uk/activity-theory-of-ageing-and-modern-practice" TargetMode="External"/><Relationship Id="rId4" Type="http://schemas.openxmlformats.org/officeDocument/2006/relationships/hyperlink" Target="https://commonslibrary.parliament.uk/the-uks-changing-population/" TargetMode="External"/><Relationship Id="rId9" Type="http://schemas.openxmlformats.org/officeDocument/2006/relationships/hyperlink" Target="https://www.ons.gov.uk/peoplepopulationandcommunity/birthsdeathsandmarriages/lifeexpectancies/bulletins/nationallifetablesunitedkingdom/2021to2023additionaldata" TargetMode="External"/></Relationships>
</file>

<file path=ppt/slides/_rels/slide2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hyperlink" Target="https://commonslibrary.parliament.uk/the-uks-changing-population/" TargetMode="Externa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assets.kingsfund.org.uk/f/256914/x/abb8f0e41b/social_care_360_2022.pdf" TargetMode="External"/><Relationship Id="rId5" Type="http://schemas.openxmlformats.org/officeDocument/2006/relationships/hyperlink" Target="https://www.scie.org.uk/mca/introduction/mental-capacity-act-2005-at-a-glance/" TargetMode="External"/><Relationship Id="rId4" Type="http://schemas.openxmlformats.org/officeDocument/2006/relationships/hyperlink" Target="https://www.wearehourglass.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A9F35EF-40CF-7947-93F8-F0DD59B5CF6F}"/>
              </a:ext>
            </a:extLst>
          </p:cNvPr>
          <p:cNvSpPr>
            <a:spLocks noGrp="1"/>
          </p:cNvSpPr>
          <p:nvPr>
            <p:ph type="ctrTitle"/>
          </p:nvPr>
        </p:nvSpPr>
        <p:spPr>
          <a:xfrm>
            <a:off x="1314824" y="735106"/>
            <a:ext cx="10053763" cy="2928470"/>
          </a:xfrm>
        </p:spPr>
        <p:txBody>
          <a:bodyPr anchor="b">
            <a:normAutofit/>
          </a:bodyPr>
          <a:lstStyle/>
          <a:p>
            <a:pPr algn="l"/>
            <a:r>
              <a:rPr lang="en-US" sz="3000">
                <a:solidFill>
                  <a:srgbClr val="FFFFFF"/>
                </a:solidFill>
                <a:latin typeface="Arial" panose="020B0604020202020204" pitchFamily="34" charset="0"/>
                <a:cs typeface="Arial" panose="020B0604020202020204" pitchFamily="34" charset="0"/>
              </a:rPr>
              <a:t>Module: BMHP6027 – Empowering the Older Person</a:t>
            </a:r>
            <a:br>
              <a:rPr lang="en-US" sz="3000">
                <a:solidFill>
                  <a:srgbClr val="FFFFFF"/>
                </a:solidFill>
                <a:latin typeface="Arial" panose="020B0604020202020204" pitchFamily="34" charset="0"/>
                <a:cs typeface="Arial" panose="020B0604020202020204" pitchFamily="34" charset="0"/>
              </a:rPr>
            </a:br>
            <a:r>
              <a:rPr lang="en-US" sz="3000">
                <a:solidFill>
                  <a:srgbClr val="FFFFFF"/>
                </a:solidFill>
                <a:latin typeface="Arial" panose="020B0604020202020204" pitchFamily="34" charset="0"/>
                <a:cs typeface="Arial" panose="020B0604020202020204" pitchFamily="34" charset="0"/>
              </a:rPr>
              <a:t>Assessment: Component 1 – Individual Presentation</a:t>
            </a:r>
            <a:br>
              <a:rPr lang="en-US" sz="3000">
                <a:solidFill>
                  <a:srgbClr val="FFFFFF"/>
                </a:solidFill>
                <a:latin typeface="Arial" panose="020B0604020202020204" pitchFamily="34" charset="0"/>
                <a:cs typeface="Arial" panose="020B0604020202020204" pitchFamily="34" charset="0"/>
              </a:rPr>
            </a:br>
            <a:r>
              <a:rPr lang="en-US" sz="3000">
                <a:solidFill>
                  <a:srgbClr val="FFFFFF"/>
                </a:solidFill>
                <a:latin typeface="Arial" panose="020B0604020202020204" pitchFamily="34" charset="0"/>
                <a:cs typeface="Arial" panose="020B0604020202020204" pitchFamily="34" charset="0"/>
              </a:rPr>
              <a:t>Student Name: Shabnam Khan</a:t>
            </a:r>
            <a:br>
              <a:rPr lang="en-US" sz="3000">
                <a:solidFill>
                  <a:srgbClr val="FFFFFF"/>
                </a:solidFill>
                <a:latin typeface="Arial" panose="020B0604020202020204" pitchFamily="34" charset="0"/>
                <a:cs typeface="Arial" panose="020B0604020202020204" pitchFamily="34" charset="0"/>
              </a:rPr>
            </a:br>
            <a:r>
              <a:rPr lang="en-US" sz="3000">
                <a:solidFill>
                  <a:srgbClr val="FFFFFF"/>
                </a:solidFill>
                <a:latin typeface="Arial" panose="020B0604020202020204" pitchFamily="34" charset="0"/>
                <a:cs typeface="Arial" panose="020B0604020202020204" pitchFamily="34" charset="0"/>
              </a:rPr>
              <a:t>Student number: 2312156</a:t>
            </a:r>
            <a:br>
              <a:rPr lang="en-US" sz="3000">
                <a:solidFill>
                  <a:srgbClr val="FFFFFF"/>
                </a:solidFill>
                <a:latin typeface="Arial" panose="020B0604020202020204" pitchFamily="34" charset="0"/>
                <a:cs typeface="Arial" panose="020B0604020202020204" pitchFamily="34" charset="0"/>
              </a:rPr>
            </a:br>
            <a:r>
              <a:rPr lang="en-US" sz="3000">
                <a:solidFill>
                  <a:srgbClr val="FFFFFF"/>
                </a:solidFill>
                <a:latin typeface="Arial" panose="020B0604020202020204" pitchFamily="34" charset="0"/>
                <a:cs typeface="Arial" panose="020B0604020202020204" pitchFamily="34" charset="0"/>
              </a:rPr>
              <a:t>Instutiution: University of Wales Trinity Saint David</a:t>
            </a:r>
          </a:p>
        </p:txBody>
      </p:sp>
      <p:pic>
        <p:nvPicPr>
          <p:cNvPr id="14" name="Audio 13">
            <a:hlinkClick r:id="" action="ppaction://media"/>
            <a:extLst>
              <a:ext uri="{FF2B5EF4-FFF2-40B4-BE49-F238E27FC236}">
                <a16:creationId xmlns:a16="http://schemas.microsoft.com/office/drawing/2014/main" id="{2D3A1B3A-72CE-8542-82A2-A92D3ECF26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0316545"/>
      </p:ext>
    </p:extLst>
  </p:cSld>
  <p:clrMapOvr>
    <a:masterClrMapping/>
  </p:clrMapOvr>
  <mc:AlternateContent xmlns:mc="http://schemas.openxmlformats.org/markup-compatibility/2006">
    <mc:Choice xmlns:p14="http://schemas.microsoft.com/office/powerpoint/2010/main" Requires="p14">
      <p:transition spd="slow" p14:dur="2000" advTm="17742"/>
    </mc:Choice>
    <mc:Fallback>
      <p:transition spd="slow" advTm="17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par>
                                <p:cTn id="7" presetID="10" presetClass="entr" presetSubtype="0" fill="hold" grpId="0" nodeType="withEffect">
                                  <p:stCondLst>
                                    <p:cond delay="5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4"/>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9DC5E-34EB-7542-B593-065684C9CBBF}"/>
              </a:ext>
            </a:extLst>
          </p:cNvPr>
          <p:cNvSpPr>
            <a:spLocks noGrp="1"/>
          </p:cNvSpPr>
          <p:nvPr>
            <p:ph type="title"/>
          </p:nvPr>
        </p:nvSpPr>
        <p:spPr>
          <a:xfrm>
            <a:off x="635000" y="640823"/>
            <a:ext cx="3418659" cy="898417"/>
          </a:xfrm>
        </p:spPr>
        <p:txBody>
          <a:bodyPr anchor="ctr">
            <a:normAutofit/>
          </a:bodyPr>
          <a:lstStyle/>
          <a:p>
            <a:r>
              <a:rPr lang="en-US" sz="5000" dirty="0"/>
              <a:t>Introduction</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F6EDDB0-93A0-47F6-8430-6C3167704B8C}"/>
              </a:ext>
            </a:extLst>
          </p:cNvPr>
          <p:cNvGraphicFramePr>
            <a:graphicFrameLocks noGrp="1"/>
          </p:cNvGraphicFramePr>
          <p:nvPr>
            <p:ph idx="1"/>
            <p:extLst>
              <p:ext uri="{D42A27DB-BD31-4B8C-83A1-F6EECF244321}">
                <p14:modId xmlns:p14="http://schemas.microsoft.com/office/powerpoint/2010/main" val="229701223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6" name="Picture 2" descr="A nurse chats with a patient">
            <a:extLst>
              <a:ext uri="{FF2B5EF4-FFF2-40B4-BE49-F238E27FC236}">
                <a16:creationId xmlns:a16="http://schemas.microsoft.com/office/drawing/2014/main" id="{5988DC84-2BF7-C64E-9CA5-31D128DEC87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0884" y="1661160"/>
            <a:ext cx="4121082" cy="482750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2FE6C6D-C8D4-FA4E-8120-85B90AE2DB24}"/>
              </a:ext>
            </a:extLst>
          </p:cNvPr>
          <p:cNvSpPr txBox="1"/>
          <p:nvPr/>
        </p:nvSpPr>
        <p:spPr>
          <a:xfrm>
            <a:off x="2865120" y="6568440"/>
            <a:ext cx="1366846" cy="369332"/>
          </a:xfrm>
          <a:prstGeom prst="rect">
            <a:avLst/>
          </a:prstGeom>
          <a:noFill/>
        </p:spPr>
        <p:txBody>
          <a:bodyPr wrap="square" rtlCol="0">
            <a:spAutoFit/>
          </a:bodyPr>
          <a:lstStyle/>
          <a:p>
            <a:r>
              <a:rPr lang="en-US" dirty="0"/>
              <a:t>NHS, (2024).</a:t>
            </a:r>
          </a:p>
        </p:txBody>
      </p:sp>
      <p:pic>
        <p:nvPicPr>
          <p:cNvPr id="11" name="Audio 10">
            <a:hlinkClick r:id="" action="ppaction://media"/>
            <a:extLst>
              <a:ext uri="{FF2B5EF4-FFF2-40B4-BE49-F238E27FC236}">
                <a16:creationId xmlns:a16="http://schemas.microsoft.com/office/drawing/2014/main" id="{9321E656-3050-484D-A54F-1B3CF22A170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99203023"/>
      </p:ext>
    </p:extLst>
  </p:cSld>
  <p:clrMapOvr>
    <a:masterClrMapping/>
  </p:clrMapOvr>
  <mc:AlternateContent xmlns:mc="http://schemas.openxmlformats.org/markup-compatibility/2006">
    <mc:Choice xmlns:p14="http://schemas.microsoft.com/office/powerpoint/2010/main" Requires="p14">
      <p:transition spd="slow" p14:dur="2000" advTm="67551"/>
    </mc:Choice>
    <mc:Fallback>
      <p:transition spd="slow" advTm="67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D006CB0-CA45-DA46-9687-1BCFDB944513}"/>
              </a:ext>
            </a:extLst>
          </p:cNvPr>
          <p:cNvSpPr>
            <a:spLocks noGrp="1"/>
          </p:cNvSpPr>
          <p:nvPr>
            <p:ph type="title"/>
          </p:nvPr>
        </p:nvSpPr>
        <p:spPr>
          <a:xfrm>
            <a:off x="838200" y="365125"/>
            <a:ext cx="5393361" cy="1325563"/>
          </a:xfrm>
        </p:spPr>
        <p:txBody>
          <a:bodyPr>
            <a:normAutofit/>
          </a:bodyPr>
          <a:lstStyle/>
          <a:p>
            <a:r>
              <a:rPr lang="en-US" dirty="0"/>
              <a:t> The Ageing Population </a:t>
            </a:r>
          </a:p>
        </p:txBody>
      </p:sp>
      <p:sp>
        <p:nvSpPr>
          <p:cNvPr id="32" name="Freeform: Shape 3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Content Placeholder 2">
            <a:extLst>
              <a:ext uri="{FF2B5EF4-FFF2-40B4-BE49-F238E27FC236}">
                <a16:creationId xmlns:a16="http://schemas.microsoft.com/office/drawing/2014/main" id="{C47AD7A3-C054-BB4B-B2BB-AD3F7F3C2699}"/>
              </a:ext>
            </a:extLst>
          </p:cNvPr>
          <p:cNvSpPr>
            <a:spLocks noGrp="1"/>
          </p:cNvSpPr>
          <p:nvPr>
            <p:ph idx="1"/>
          </p:nvPr>
        </p:nvSpPr>
        <p:spPr>
          <a:xfrm>
            <a:off x="838200" y="1825625"/>
            <a:ext cx="5393361" cy="4351338"/>
          </a:xfrm>
        </p:spPr>
        <p:txBody>
          <a:bodyPr>
            <a:noAutofit/>
          </a:bodyPr>
          <a:lstStyle/>
          <a:p>
            <a:pPr marL="0" indent="0">
              <a:buNone/>
            </a:pPr>
            <a:endParaRPr lang="en-US" sz="2400" dirty="0"/>
          </a:p>
          <a:p>
            <a:r>
              <a:rPr lang="en-US" sz="2400" dirty="0"/>
              <a:t>According to Office for national statistics (ONS), (2025) 19% of people in the UK are 65 and older. </a:t>
            </a:r>
          </a:p>
          <a:p>
            <a:r>
              <a:rPr lang="en-US" sz="2400" dirty="0"/>
              <a:t>One in four people will be 65 or older by 2043 (ONS, 2025).</a:t>
            </a:r>
          </a:p>
          <a:p>
            <a:r>
              <a:rPr lang="en-US" sz="2400" dirty="0"/>
              <a:t>More than 70% of those 65 and older have at least one chronic illness. </a:t>
            </a:r>
          </a:p>
        </p:txBody>
      </p:sp>
      <p:sp>
        <p:nvSpPr>
          <p:cNvPr id="46" name="Oval 3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erson with Cane">
            <a:extLst>
              <a:ext uri="{FF2B5EF4-FFF2-40B4-BE49-F238E27FC236}">
                <a16:creationId xmlns:a16="http://schemas.microsoft.com/office/drawing/2014/main" id="{7ED8D926-3CB7-8ED8-F6AB-7B1E8A73ECF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50" name="Freeform: Shape 3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51" name="Straight Connector 3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2" name="Freeform: Shape 3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53" name="Freeform: Shape 4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8" name="Freeform: Shape 4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5" name="Audio 4">
            <a:hlinkClick r:id="" action="ppaction://media"/>
            <a:extLst>
              <a:ext uri="{FF2B5EF4-FFF2-40B4-BE49-F238E27FC236}">
                <a16:creationId xmlns:a16="http://schemas.microsoft.com/office/drawing/2014/main" id="{C89C9995-24C9-4344-97A0-BB2DF812F2D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43717003"/>
      </p:ext>
    </p:extLst>
  </p:cSld>
  <p:clrMapOvr>
    <a:masterClrMapping/>
  </p:clrMapOvr>
  <mc:AlternateContent xmlns:mc="http://schemas.openxmlformats.org/markup-compatibility/2006">
    <mc:Choice xmlns:p14="http://schemas.microsoft.com/office/powerpoint/2010/main" Requires="p14">
      <p:transition spd="slow" p14:dur="2000" advTm="62969"/>
    </mc:Choice>
    <mc:Fallback>
      <p:transition spd="slow" advTm="62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2B905-3110-8E46-8FD6-20EAF2735757}"/>
              </a:ext>
            </a:extLst>
          </p:cNvPr>
          <p:cNvSpPr>
            <a:spLocks noGrp="1"/>
          </p:cNvSpPr>
          <p:nvPr>
            <p:ph type="title"/>
          </p:nvPr>
        </p:nvSpPr>
        <p:spPr/>
        <p:txBody>
          <a:bodyPr/>
          <a:lstStyle/>
          <a:p>
            <a:r>
              <a:rPr lang="en-US"/>
              <a:t> The Ageing Population continued</a:t>
            </a:r>
            <a:endParaRPr lang="en-US" dirty="0"/>
          </a:p>
        </p:txBody>
      </p:sp>
      <p:pic>
        <p:nvPicPr>
          <p:cNvPr id="2146" name="Picture 98">
            <a:extLst>
              <a:ext uri="{FF2B5EF4-FFF2-40B4-BE49-F238E27FC236}">
                <a16:creationId xmlns:a16="http://schemas.microsoft.com/office/drawing/2014/main" id="{E8AD6F25-1B8E-FD41-85A2-97C15AAEBA6D}"/>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5759532" y="1793174"/>
            <a:ext cx="6432468" cy="438378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148" name="TextBox 101">
            <a:extLst>
              <a:ext uri="{FF2B5EF4-FFF2-40B4-BE49-F238E27FC236}">
                <a16:creationId xmlns:a16="http://schemas.microsoft.com/office/drawing/2014/main" id="{D6390FE3-D4E2-8F77-8CBC-91B0E4C52D0D}"/>
              </a:ext>
            </a:extLst>
          </p:cNvPr>
          <p:cNvGraphicFramePr/>
          <p:nvPr/>
        </p:nvGraphicFramePr>
        <p:xfrm>
          <a:off x="237506" y="1723808"/>
          <a:ext cx="5522026" cy="507831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a:extLst>
              <a:ext uri="{FF2B5EF4-FFF2-40B4-BE49-F238E27FC236}">
                <a16:creationId xmlns:a16="http://schemas.microsoft.com/office/drawing/2014/main" id="{2A609AB5-6013-ED4A-8052-1752F623E39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13596251"/>
      </p:ext>
    </p:extLst>
  </p:cSld>
  <p:clrMapOvr>
    <a:masterClrMapping/>
  </p:clrMapOvr>
  <mc:AlternateContent xmlns:mc="http://schemas.openxmlformats.org/markup-compatibility/2006">
    <mc:Choice xmlns:p14="http://schemas.microsoft.com/office/powerpoint/2010/main" Requires="p14">
      <p:transition spd="slow" p14:dur="2000" advTm="68582"/>
    </mc:Choice>
    <mc:Fallback>
      <p:transition spd="slow" advTm="685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B4E0B5-E4C0-FD41-9819-6D77056C3C07}"/>
              </a:ext>
            </a:extLst>
          </p:cNvPr>
          <p:cNvSpPr>
            <a:spLocks noGrp="1"/>
          </p:cNvSpPr>
          <p:nvPr>
            <p:ph type="title"/>
          </p:nvPr>
        </p:nvSpPr>
        <p:spPr>
          <a:xfrm>
            <a:off x="572493" y="227386"/>
            <a:ext cx="11018520" cy="1434415"/>
          </a:xfrm>
        </p:spPr>
        <p:txBody>
          <a:bodyPr anchor="b">
            <a:normAutofit/>
          </a:bodyPr>
          <a:lstStyle/>
          <a:p>
            <a:r>
              <a:rPr lang="en-US" sz="5400" dirty="0"/>
              <a:t>Theoretical Frameworks </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103" name="Content Placeholder 2">
            <a:extLst>
              <a:ext uri="{FF2B5EF4-FFF2-40B4-BE49-F238E27FC236}">
                <a16:creationId xmlns:a16="http://schemas.microsoft.com/office/drawing/2014/main" id="{EF75968A-2B24-2578-33E4-1477212397F0}"/>
              </a:ext>
            </a:extLst>
          </p:cNvPr>
          <p:cNvGraphicFramePr>
            <a:graphicFrameLocks noGrp="1"/>
          </p:cNvGraphicFramePr>
          <p:nvPr>
            <p:ph idx="1"/>
            <p:extLst>
              <p:ext uri="{D42A27DB-BD31-4B8C-83A1-F6EECF244321}">
                <p14:modId xmlns:p14="http://schemas.microsoft.com/office/powerpoint/2010/main" val="488737065"/>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descr="A diagram of different ageing options&#10;&#10;Description automatically generated">
            <a:extLst>
              <a:ext uri="{FF2B5EF4-FFF2-40B4-BE49-F238E27FC236}">
                <a16:creationId xmlns:a16="http://schemas.microsoft.com/office/drawing/2014/main" id="{160272E5-C480-1147-B3E4-1D2F06EE461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58538" y="222250"/>
            <a:ext cx="4259248" cy="348089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A group of women smiling&#10;&#10;Description automatically generated">
            <a:extLst>
              <a:ext uri="{FF2B5EF4-FFF2-40B4-BE49-F238E27FC236}">
                <a16:creationId xmlns:a16="http://schemas.microsoft.com/office/drawing/2014/main" id="{B1BE0AAD-3BB0-A44B-B917-41277299854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81475" y="4181484"/>
            <a:ext cx="4905954" cy="223475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7FFC11D-5AF2-0442-AB80-3667C20976A8}"/>
              </a:ext>
            </a:extLst>
          </p:cNvPr>
          <p:cNvSpPr txBox="1"/>
          <p:nvPr/>
        </p:nvSpPr>
        <p:spPr>
          <a:xfrm>
            <a:off x="10757494" y="6497258"/>
            <a:ext cx="1392758" cy="369332"/>
          </a:xfrm>
          <a:prstGeom prst="rect">
            <a:avLst/>
          </a:prstGeom>
          <a:noFill/>
        </p:spPr>
        <p:txBody>
          <a:bodyPr wrap="square" rtlCol="0">
            <a:spAutoFit/>
          </a:bodyPr>
          <a:lstStyle/>
          <a:p>
            <a:r>
              <a:rPr lang="en-US" dirty="0"/>
              <a:t>(Napa, 2024)</a:t>
            </a:r>
          </a:p>
        </p:txBody>
      </p:sp>
      <p:sp>
        <p:nvSpPr>
          <p:cNvPr id="7" name="TextBox 6">
            <a:extLst>
              <a:ext uri="{FF2B5EF4-FFF2-40B4-BE49-F238E27FC236}">
                <a16:creationId xmlns:a16="http://schemas.microsoft.com/office/drawing/2014/main" id="{ED8B776C-F55C-D840-ACB9-1FA4D5559D20}"/>
              </a:ext>
            </a:extLst>
          </p:cNvPr>
          <p:cNvSpPr txBox="1"/>
          <p:nvPr/>
        </p:nvSpPr>
        <p:spPr>
          <a:xfrm>
            <a:off x="10546080" y="3818338"/>
            <a:ext cx="1571706" cy="369332"/>
          </a:xfrm>
          <a:prstGeom prst="rect">
            <a:avLst/>
          </a:prstGeom>
          <a:noFill/>
        </p:spPr>
        <p:txBody>
          <a:bodyPr wrap="square" rtlCol="0">
            <a:spAutoFit/>
          </a:bodyPr>
          <a:lstStyle/>
          <a:p>
            <a:r>
              <a:rPr lang="en-US" dirty="0"/>
              <a:t>(Napa, 2024)</a:t>
            </a:r>
          </a:p>
        </p:txBody>
      </p:sp>
    </p:spTree>
    <p:extLst>
      <p:ext uri="{BB962C8B-B14F-4D97-AF65-F5344CB8AC3E}">
        <p14:creationId xmlns:p14="http://schemas.microsoft.com/office/powerpoint/2010/main" val="2901929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B8B9A-5353-054D-BCB3-A5545E274F14}"/>
              </a:ext>
            </a:extLst>
          </p:cNvPr>
          <p:cNvSpPr>
            <a:spLocks noGrp="1"/>
          </p:cNvSpPr>
          <p:nvPr>
            <p:ph type="title"/>
          </p:nvPr>
        </p:nvSpPr>
        <p:spPr>
          <a:xfrm>
            <a:off x="572493" y="238539"/>
            <a:ext cx="11018520" cy="1434415"/>
          </a:xfrm>
        </p:spPr>
        <p:txBody>
          <a:bodyPr anchor="b">
            <a:normAutofit/>
          </a:bodyPr>
          <a:lstStyle/>
          <a:p>
            <a:r>
              <a:rPr lang="en-US" sz="5400" dirty="0"/>
              <a:t>Policy and Legislation </a:t>
            </a:r>
          </a:p>
        </p:txBody>
      </p:sp>
      <p:sp>
        <p:nvSpPr>
          <p:cNvPr id="4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7" name="Content Placeholder 2">
            <a:extLst>
              <a:ext uri="{FF2B5EF4-FFF2-40B4-BE49-F238E27FC236}">
                <a16:creationId xmlns:a16="http://schemas.microsoft.com/office/drawing/2014/main" id="{86EFAC99-35C1-671A-E3EC-76C2BB583B6D}"/>
              </a:ext>
            </a:extLst>
          </p:cNvPr>
          <p:cNvGraphicFramePr>
            <a:graphicFrameLocks noGrp="1"/>
          </p:cNvGraphicFramePr>
          <p:nvPr>
            <p:ph idx="1"/>
            <p:extLst>
              <p:ext uri="{D42A27DB-BD31-4B8C-83A1-F6EECF244321}">
                <p14:modId xmlns:p14="http://schemas.microsoft.com/office/powerpoint/2010/main" val="2825343582"/>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descr="Two people holding each other's hands">
            <a:extLst>
              <a:ext uri="{FF2B5EF4-FFF2-40B4-BE49-F238E27FC236}">
                <a16:creationId xmlns:a16="http://schemas.microsoft.com/office/drawing/2014/main" id="{382905E9-D8C3-CA63-37CE-E8A8F70A3F2B}"/>
              </a:ext>
            </a:extLst>
          </p:cNvPr>
          <p:cNvPicPr>
            <a:picLocks noChangeAspect="1"/>
          </p:cNvPicPr>
          <p:nvPr/>
        </p:nvPicPr>
        <p:blipFill>
          <a:blip r:embed="rId10"/>
          <a:srcRect l="16196" r="19588" b="2"/>
          <a:stretch>
            <a:fillRect/>
          </a:stretch>
        </p:blipFill>
        <p:spPr>
          <a:xfrm>
            <a:off x="7675658" y="2093976"/>
            <a:ext cx="3941064" cy="4096512"/>
          </a:xfrm>
          <a:prstGeom prst="rect">
            <a:avLst/>
          </a:prstGeom>
        </p:spPr>
      </p:pic>
      <p:pic>
        <p:nvPicPr>
          <p:cNvPr id="8" name="Audio 7">
            <a:hlinkClick r:id="" action="ppaction://media"/>
            <a:extLst>
              <a:ext uri="{FF2B5EF4-FFF2-40B4-BE49-F238E27FC236}">
                <a16:creationId xmlns:a16="http://schemas.microsoft.com/office/drawing/2014/main" id="{659196C5-55F0-C94E-B3B9-52C0C6B7FB7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04737689"/>
      </p:ext>
    </p:extLst>
  </p:cSld>
  <p:clrMapOvr>
    <a:masterClrMapping/>
  </p:clrMapOvr>
  <mc:AlternateContent xmlns:mc="http://schemas.openxmlformats.org/markup-compatibility/2006">
    <mc:Choice xmlns:p14="http://schemas.microsoft.com/office/powerpoint/2010/main" Requires="p14">
      <p:transition spd="slow" p14:dur="2000" advTm="116417"/>
    </mc:Choice>
    <mc:Fallback>
      <p:transition spd="slow" advTm="1164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1" name="Rectangle 5130">
            <a:extLst>
              <a:ext uri="{FF2B5EF4-FFF2-40B4-BE49-F238E27FC236}">
                <a16:creationId xmlns:a16="http://schemas.microsoft.com/office/drawing/2014/main" id="{C9B9F33B-F0CC-4410-85D0-1B957DF4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D7AC07-3811-D747-A173-170256861332}"/>
              </a:ext>
            </a:extLst>
          </p:cNvPr>
          <p:cNvSpPr>
            <a:spLocks noGrp="1"/>
          </p:cNvSpPr>
          <p:nvPr>
            <p:ph type="title"/>
          </p:nvPr>
        </p:nvSpPr>
        <p:spPr>
          <a:xfrm>
            <a:off x="838201" y="365125"/>
            <a:ext cx="5393360" cy="1325563"/>
          </a:xfrm>
        </p:spPr>
        <p:txBody>
          <a:bodyPr>
            <a:normAutofit/>
          </a:bodyPr>
          <a:lstStyle/>
          <a:p>
            <a:r>
              <a:rPr lang="en-US"/>
              <a:t>Evaluation of Current Care Provisions </a:t>
            </a:r>
          </a:p>
        </p:txBody>
      </p:sp>
      <p:sp>
        <p:nvSpPr>
          <p:cNvPr id="5133" name="Freeform: Shape 5132">
            <a:extLst>
              <a:ext uri="{FF2B5EF4-FFF2-40B4-BE49-F238E27FC236}">
                <a16:creationId xmlns:a16="http://schemas.microsoft.com/office/drawing/2014/main" id="{55CB1B7E-4B0B-4E99-9560-9667270DA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145" name="Content Placeholder 2">
            <a:extLst>
              <a:ext uri="{FF2B5EF4-FFF2-40B4-BE49-F238E27FC236}">
                <a16:creationId xmlns:a16="http://schemas.microsoft.com/office/drawing/2014/main" id="{6A333659-0B5E-5BBA-C5BB-C931DBFFB656}"/>
              </a:ext>
            </a:extLst>
          </p:cNvPr>
          <p:cNvGraphicFramePr>
            <a:graphicFrameLocks noGrp="1"/>
          </p:cNvGraphicFramePr>
          <p:nvPr>
            <p:ph idx="1"/>
            <p:extLst>
              <p:ext uri="{D42A27DB-BD31-4B8C-83A1-F6EECF244321}">
                <p14:modId xmlns:p14="http://schemas.microsoft.com/office/powerpoint/2010/main" val="4215544368"/>
              </p:ext>
            </p:extLst>
          </p:nvPr>
        </p:nvGraphicFramePr>
        <p:xfrm>
          <a:off x="838200" y="1825624"/>
          <a:ext cx="5493318" cy="4816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135" name="Oval 5134">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631" y="2700688"/>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6" name="Picture 6" descr="A person holding an old person&#10;&#10;Description automatically generated">
            <a:extLst>
              <a:ext uri="{FF2B5EF4-FFF2-40B4-BE49-F238E27FC236}">
                <a16:creationId xmlns:a16="http://schemas.microsoft.com/office/drawing/2014/main" id="{C84CF233-55DE-9A46-9F61-69777F99581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l="17034" r="16299"/>
          <a:stretch>
            <a:fillRect/>
          </a:stretch>
        </p:blipFill>
        <p:spPr bwMode="auto">
          <a:xfrm>
            <a:off x="8093433" y="629580"/>
            <a:ext cx="3393319" cy="309680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5137" name="Freeform: Shape 5136">
            <a:extLst>
              <a:ext uri="{FF2B5EF4-FFF2-40B4-BE49-F238E27FC236}">
                <a16:creationId xmlns:a16="http://schemas.microsoft.com/office/drawing/2014/main" id="{196DE3D2-178D-4017-842D-87C88CE92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3881"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5139" name="Straight Connector 5138">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55865" y="1026771"/>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pic>
        <p:nvPicPr>
          <p:cNvPr id="5124" name="Picture 4" descr="A person smiling and shaking hands with a person&#10;&#10;Description automatically generated">
            <a:extLst>
              <a:ext uri="{FF2B5EF4-FFF2-40B4-BE49-F238E27FC236}">
                <a16:creationId xmlns:a16="http://schemas.microsoft.com/office/drawing/2014/main" id="{AAE9D618-C6E2-8A47-A6ED-7CE7E28D706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l="13951" r="2173" b="2"/>
          <a:stretch>
            <a:fillRect/>
          </a:stretch>
        </p:blipFill>
        <p:spPr bwMode="auto">
          <a:xfrm>
            <a:off x="6723881" y="4323553"/>
            <a:ext cx="2733741" cy="2534448"/>
          </a:xfrm>
          <a:custGeom>
            <a:avLst/>
            <a:gdLst/>
            <a:ahLst/>
            <a:cxnLst/>
            <a:rect l="l" t="t" r="r" b="b"/>
            <a:pathLst>
              <a:path w="2733741" h="2172801">
                <a:moveTo>
                  <a:pt x="1366871" y="0"/>
                </a:moveTo>
                <a:cubicBezTo>
                  <a:pt x="2121772" y="0"/>
                  <a:pt x="2733741" y="595368"/>
                  <a:pt x="2733741" y="1329791"/>
                </a:cubicBezTo>
                <a:cubicBezTo>
                  <a:pt x="2733741" y="1605200"/>
                  <a:pt x="2647683" y="1861054"/>
                  <a:pt x="2500301" y="2073290"/>
                </a:cubicBezTo>
                <a:lnTo>
                  <a:pt x="2423813" y="2172801"/>
                </a:lnTo>
                <a:lnTo>
                  <a:pt x="309928" y="2172801"/>
                </a:lnTo>
                <a:lnTo>
                  <a:pt x="233440" y="2073290"/>
                </a:lnTo>
                <a:cubicBezTo>
                  <a:pt x="86058" y="1861054"/>
                  <a:pt x="0" y="1605200"/>
                  <a:pt x="0" y="1329791"/>
                </a:cubicBezTo>
                <a:cubicBezTo>
                  <a:pt x="0" y="595368"/>
                  <a:pt x="611969" y="0"/>
                  <a:pt x="1366871" y="0"/>
                </a:cubicBezTo>
                <a:close/>
              </a:path>
            </a:pathLst>
          </a:custGeom>
          <a:noFill/>
          <a:extLst>
            <a:ext uri="{909E8E84-426E-40DD-AFC4-6F175D3DCCD1}">
              <a14:hiddenFill xmlns:a14="http://schemas.microsoft.com/office/drawing/2010/main">
                <a:solidFill>
                  <a:srgbClr val="FFFFFF"/>
                </a:solidFill>
              </a14:hiddenFill>
            </a:ext>
          </a:extLst>
        </p:spPr>
      </p:pic>
      <p:sp>
        <p:nvSpPr>
          <p:cNvPr id="5141" name="Arc 5140">
            <a:extLst>
              <a:ext uri="{FF2B5EF4-FFF2-40B4-BE49-F238E27FC236}">
                <a16:creationId xmlns:a16="http://schemas.microsoft.com/office/drawing/2014/main" id="{034ACCCC-54D4-4F78-9B85-4A34FEBAA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54998">
            <a:off x="6055857" y="4209253"/>
            <a:ext cx="3868217" cy="3868217"/>
          </a:xfrm>
          <a:prstGeom prst="arc">
            <a:avLst>
              <a:gd name="adj1" fmla="val 16200000"/>
              <a:gd name="adj2" fmla="val 20479261"/>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43" name="Freeform: Shape 5142">
            <a:extLst>
              <a:ext uri="{FF2B5EF4-FFF2-40B4-BE49-F238E27FC236}">
                <a16:creationId xmlns:a16="http://schemas.microsoft.com/office/drawing/2014/main" id="{72413CFE-8B8A-45C9-B7BA-CF49986D4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DC14512E-FCF2-594F-8282-5D2528F54576}"/>
              </a:ext>
            </a:extLst>
          </p:cNvPr>
          <p:cNvSpPr txBox="1"/>
          <p:nvPr/>
        </p:nvSpPr>
        <p:spPr>
          <a:xfrm flipH="1">
            <a:off x="9847722" y="6474441"/>
            <a:ext cx="2392680" cy="369332"/>
          </a:xfrm>
          <a:prstGeom prst="rect">
            <a:avLst/>
          </a:prstGeom>
          <a:noFill/>
        </p:spPr>
        <p:txBody>
          <a:bodyPr wrap="square" rtlCol="0">
            <a:spAutoFit/>
          </a:bodyPr>
          <a:lstStyle/>
          <a:p>
            <a:r>
              <a:rPr lang="en-GB" b="0" i="0" u="none" strike="noStrike" dirty="0">
                <a:solidFill>
                  <a:srgbClr val="222222"/>
                </a:solidFill>
                <a:effectLst/>
                <a:latin typeface="Arial" panose="020B0604020202020204" pitchFamily="34" charset="0"/>
              </a:rPr>
              <a:t>(Be proactive, 2024).</a:t>
            </a:r>
            <a:endParaRPr lang="en-US" dirty="0"/>
          </a:p>
        </p:txBody>
      </p:sp>
      <p:sp>
        <p:nvSpPr>
          <p:cNvPr id="6" name="TextBox 5">
            <a:extLst>
              <a:ext uri="{FF2B5EF4-FFF2-40B4-BE49-F238E27FC236}">
                <a16:creationId xmlns:a16="http://schemas.microsoft.com/office/drawing/2014/main" id="{29740E79-315F-9E4D-B16C-D7F9E9811D77}"/>
              </a:ext>
            </a:extLst>
          </p:cNvPr>
          <p:cNvSpPr txBox="1"/>
          <p:nvPr/>
        </p:nvSpPr>
        <p:spPr>
          <a:xfrm>
            <a:off x="9799320" y="3726387"/>
            <a:ext cx="2392679" cy="646331"/>
          </a:xfrm>
          <a:prstGeom prst="rect">
            <a:avLst/>
          </a:prstGeom>
          <a:noFill/>
        </p:spPr>
        <p:txBody>
          <a:bodyPr wrap="square" rtlCol="0">
            <a:spAutoFit/>
          </a:bodyPr>
          <a:lstStyle/>
          <a:p>
            <a:r>
              <a:rPr lang="en-GB" b="0" i="0" u="none" strike="noStrike" dirty="0">
                <a:solidFill>
                  <a:srgbClr val="222222"/>
                </a:solidFill>
                <a:effectLst/>
                <a:latin typeface="Arial" panose="020B0604020202020204" pitchFamily="34" charset="0"/>
              </a:rPr>
              <a:t>(Be proactive, 2024).</a:t>
            </a:r>
            <a:endParaRPr lang="en-US" dirty="0"/>
          </a:p>
          <a:p>
            <a:endParaRPr lang="en-US" dirty="0"/>
          </a:p>
        </p:txBody>
      </p:sp>
      <p:pic>
        <p:nvPicPr>
          <p:cNvPr id="9" name="Audio 8">
            <a:hlinkClick r:id="" action="ppaction://media"/>
            <a:extLst>
              <a:ext uri="{FF2B5EF4-FFF2-40B4-BE49-F238E27FC236}">
                <a16:creationId xmlns:a16="http://schemas.microsoft.com/office/drawing/2014/main" id="{E566C702-F6EA-D743-BBF9-A5E010A6CB19}"/>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40854207"/>
      </p:ext>
    </p:extLst>
  </p:cSld>
  <p:clrMapOvr>
    <a:masterClrMapping/>
  </p:clrMapOvr>
  <mc:AlternateContent xmlns:mc="http://schemas.openxmlformats.org/markup-compatibility/2006">
    <mc:Choice xmlns:p14="http://schemas.microsoft.com/office/powerpoint/2010/main" Requires="p14">
      <p:transition spd="slow" p14:dur="2000" advTm="84809"/>
    </mc:Choice>
    <mc:Fallback>
      <p:transition spd="slow" advTm="84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12">
            <a:extLst>
              <a:ext uri="{FF2B5EF4-FFF2-40B4-BE49-F238E27FC236}">
                <a16:creationId xmlns:a16="http://schemas.microsoft.com/office/drawing/2014/main" id="{ED644268-C525-BE40-08CD-EE4D86B2A944}"/>
              </a:ext>
            </a:extLst>
          </p:cNvPr>
          <p:cNvPicPr>
            <a:picLocks noChangeAspect="1"/>
          </p:cNvPicPr>
          <p:nvPr/>
        </p:nvPicPr>
        <p:blipFill>
          <a:blip r:embed="rId5"/>
          <a:srcRect b="15730"/>
          <a:stretch>
            <a:fillRect/>
          </a:stretch>
        </p:blipFill>
        <p:spPr>
          <a:xfrm>
            <a:off x="20" y="10"/>
            <a:ext cx="12191980" cy="6857990"/>
          </a:xfrm>
          <a:prstGeom prst="rect">
            <a:avLst/>
          </a:prstGeom>
        </p:spPr>
      </p:pic>
      <p:sp>
        <p:nvSpPr>
          <p:cNvPr id="26" name="Rectangle 1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9CB3B02-23DD-4F4D-837C-381C70448EB8}"/>
              </a:ext>
            </a:extLst>
          </p:cNvPr>
          <p:cNvSpPr>
            <a:spLocks noGrp="1"/>
          </p:cNvSpPr>
          <p:nvPr>
            <p:ph idx="1"/>
          </p:nvPr>
        </p:nvSpPr>
        <p:spPr>
          <a:xfrm>
            <a:off x="771896" y="383677"/>
            <a:ext cx="11115303" cy="6278380"/>
          </a:xfrm>
        </p:spPr>
        <p:txBody>
          <a:bodyPr/>
          <a:lstStyle/>
          <a:p>
            <a:r>
              <a:rPr lang="en-US" dirty="0"/>
              <a:t>Critical Analysis </a:t>
            </a:r>
          </a:p>
        </p:txBody>
      </p:sp>
      <p:graphicFrame>
        <p:nvGraphicFramePr>
          <p:cNvPr id="11" name="TextBox 4">
            <a:extLst>
              <a:ext uri="{FF2B5EF4-FFF2-40B4-BE49-F238E27FC236}">
                <a16:creationId xmlns:a16="http://schemas.microsoft.com/office/drawing/2014/main" id="{BDBE8D54-508D-F5CE-A6CD-7970B463BB6F}"/>
              </a:ext>
            </a:extLst>
          </p:cNvPr>
          <p:cNvGraphicFramePr/>
          <p:nvPr>
            <p:extLst>
              <p:ext uri="{D42A27DB-BD31-4B8C-83A1-F6EECF244321}">
                <p14:modId xmlns:p14="http://schemas.microsoft.com/office/powerpoint/2010/main" val="1451096522"/>
              </p:ext>
            </p:extLst>
          </p:nvPr>
        </p:nvGraphicFramePr>
        <p:xfrm>
          <a:off x="5836922" y="187734"/>
          <a:ext cx="6050277" cy="627837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074" name="Picture 2" descr="elderly support systems">
            <a:extLst>
              <a:ext uri="{FF2B5EF4-FFF2-40B4-BE49-F238E27FC236}">
                <a16:creationId xmlns:a16="http://schemas.microsoft.com/office/drawing/2014/main" id="{B3B9CEFB-BFFC-294D-BC04-04E96331063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67095" y="1142999"/>
            <a:ext cx="5065026" cy="502920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27B667D-6A15-0542-B51D-C644E0306C62}"/>
              </a:ext>
            </a:extLst>
          </p:cNvPr>
          <p:cNvSpPr txBox="1"/>
          <p:nvPr/>
        </p:nvSpPr>
        <p:spPr>
          <a:xfrm>
            <a:off x="2778826" y="6249377"/>
            <a:ext cx="2753295" cy="369332"/>
          </a:xfrm>
          <a:prstGeom prst="rect">
            <a:avLst/>
          </a:prstGeom>
          <a:noFill/>
        </p:spPr>
        <p:txBody>
          <a:bodyPr wrap="square">
            <a:spAutoFit/>
          </a:bodyPr>
          <a:lstStyle/>
          <a:p>
            <a:r>
              <a:rPr lang="en-US" dirty="0">
                <a:hlinkClick r:id="rId12">
                  <a:extLst>
                    <a:ext uri="{A12FA001-AC4F-418D-AE19-62706E023703}">
                      <ahyp:hlinkClr xmlns:ahyp="http://schemas.microsoft.com/office/drawing/2018/hyperlinkcolor" val="tx"/>
                    </a:ext>
                  </a:extLst>
                </a:hlinkClick>
              </a:rPr>
              <a:t>(Crossroadshospice</a:t>
            </a:r>
            <a:r>
              <a:rPr lang="en-US" dirty="0"/>
              <a:t>, 2023).</a:t>
            </a:r>
          </a:p>
        </p:txBody>
      </p:sp>
      <p:pic>
        <p:nvPicPr>
          <p:cNvPr id="9" name="Audio 8">
            <a:hlinkClick r:id="" action="ppaction://media"/>
            <a:extLst>
              <a:ext uri="{FF2B5EF4-FFF2-40B4-BE49-F238E27FC236}">
                <a16:creationId xmlns:a16="http://schemas.microsoft.com/office/drawing/2014/main" id="{9D15792A-B5F6-DB4B-B981-9EFBC0FC2337}"/>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87644857"/>
      </p:ext>
    </p:extLst>
  </p:cSld>
  <p:clrMapOvr>
    <a:masterClrMapping/>
  </p:clrMapOvr>
  <mc:AlternateContent xmlns:mc="http://schemas.openxmlformats.org/markup-compatibility/2006">
    <mc:Choice xmlns:p14="http://schemas.microsoft.com/office/powerpoint/2010/main" Requires="p14">
      <p:transition spd="slow" p14:dur="2000" advTm="66584"/>
    </mc:Choice>
    <mc:Fallback>
      <p:transition spd="slow" advTm="66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7FEAD-A645-274C-88BE-B5372B16112C}"/>
              </a:ext>
            </a:extLst>
          </p:cNvPr>
          <p:cNvSpPr>
            <a:spLocks noGrp="1"/>
          </p:cNvSpPr>
          <p:nvPr>
            <p:ph type="title"/>
          </p:nvPr>
        </p:nvSpPr>
        <p:spPr>
          <a:xfrm>
            <a:off x="572493" y="238539"/>
            <a:ext cx="11018520" cy="1434415"/>
          </a:xfrm>
        </p:spPr>
        <p:txBody>
          <a:bodyPr anchor="b">
            <a:normAutofit/>
          </a:bodyPr>
          <a:lstStyle/>
          <a:p>
            <a:r>
              <a:rPr lang="en-US" sz="5400"/>
              <a:t>Impact of Population Trends </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Content Placeholder 2">
            <a:extLst>
              <a:ext uri="{FF2B5EF4-FFF2-40B4-BE49-F238E27FC236}">
                <a16:creationId xmlns:a16="http://schemas.microsoft.com/office/drawing/2014/main" id="{F5B711C4-982D-DF07-4D76-38AD693DC1FF}"/>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descr="A closeup of door handles of glass building doors">
            <a:extLst>
              <a:ext uri="{FF2B5EF4-FFF2-40B4-BE49-F238E27FC236}">
                <a16:creationId xmlns:a16="http://schemas.microsoft.com/office/drawing/2014/main" id="{C2CD069F-0892-A414-6038-CE7ADD438B22}"/>
              </a:ext>
            </a:extLst>
          </p:cNvPr>
          <p:cNvPicPr>
            <a:picLocks noChangeAspect="1"/>
          </p:cNvPicPr>
          <p:nvPr/>
        </p:nvPicPr>
        <p:blipFill>
          <a:blip r:embed="rId10"/>
          <a:srcRect l="25813" r="9971" b="2"/>
          <a:stretch>
            <a:fillRect/>
          </a:stretch>
        </p:blipFill>
        <p:spPr>
          <a:xfrm>
            <a:off x="7675658" y="2093976"/>
            <a:ext cx="3941064" cy="4096512"/>
          </a:xfrm>
          <a:prstGeom prst="rect">
            <a:avLst/>
          </a:prstGeom>
        </p:spPr>
      </p:pic>
      <p:pic>
        <p:nvPicPr>
          <p:cNvPr id="6" name="Audio 5">
            <a:hlinkClick r:id="" action="ppaction://media"/>
            <a:extLst>
              <a:ext uri="{FF2B5EF4-FFF2-40B4-BE49-F238E27FC236}">
                <a16:creationId xmlns:a16="http://schemas.microsoft.com/office/drawing/2014/main" id="{A36A01AC-EB15-2440-885A-5181FD7B76C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03803943"/>
      </p:ext>
    </p:extLst>
  </p:cSld>
  <p:clrMapOvr>
    <a:masterClrMapping/>
  </p:clrMapOvr>
  <mc:AlternateContent xmlns:mc="http://schemas.openxmlformats.org/markup-compatibility/2006">
    <mc:Choice xmlns:p14="http://schemas.microsoft.com/office/powerpoint/2010/main" Requires="p14">
      <p:transition spd="slow" p14:dur="2000" advTm="75443"/>
    </mc:Choice>
    <mc:Fallback>
      <p:transition spd="slow" advTm="75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7">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A86AE-A25F-BC48-B98B-06A2D40FCFB3}"/>
              </a:ext>
            </a:extLst>
          </p:cNvPr>
          <p:cNvSpPr>
            <a:spLocks noGrp="1"/>
          </p:cNvSpPr>
          <p:nvPr>
            <p:ph type="title"/>
          </p:nvPr>
        </p:nvSpPr>
        <p:spPr>
          <a:xfrm>
            <a:off x="304800" y="365125"/>
            <a:ext cx="6949441" cy="940802"/>
          </a:xfrm>
        </p:spPr>
        <p:txBody>
          <a:bodyPr vert="horz" lIns="91440" tIns="45720" rIns="91440" bIns="45720" rtlCol="0" anchor="ctr">
            <a:normAutofit fontScale="90000"/>
          </a:bodyPr>
          <a:lstStyle/>
          <a:p>
            <a:r>
              <a:rPr lang="en-US" sz="4000" kern="1200" dirty="0">
                <a:solidFill>
                  <a:schemeClr val="tx1"/>
                </a:solidFill>
                <a:latin typeface="+mj-lt"/>
                <a:ea typeface="+mj-ea"/>
                <a:cs typeface="+mj-cs"/>
              </a:rPr>
              <a:t>Technological Innovations in Elderly Care </a:t>
            </a:r>
          </a:p>
        </p:txBody>
      </p:sp>
      <p:pic>
        <p:nvPicPr>
          <p:cNvPr id="3074" name="Picture 2">
            <a:extLst>
              <a:ext uri="{FF2B5EF4-FFF2-40B4-BE49-F238E27FC236}">
                <a16:creationId xmlns:a16="http://schemas.microsoft.com/office/drawing/2014/main" id="{E867E387-E55E-6348-902F-8855F002202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47560" y="365125"/>
            <a:ext cx="5041392" cy="584654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078" name="TextBox 4">
            <a:extLst>
              <a:ext uri="{FF2B5EF4-FFF2-40B4-BE49-F238E27FC236}">
                <a16:creationId xmlns:a16="http://schemas.microsoft.com/office/drawing/2014/main" id="{E4A0566E-8F66-F485-3529-5621FE0B37BC}"/>
              </a:ext>
            </a:extLst>
          </p:cNvPr>
          <p:cNvGraphicFramePr/>
          <p:nvPr>
            <p:extLst>
              <p:ext uri="{D42A27DB-BD31-4B8C-83A1-F6EECF244321}">
                <p14:modId xmlns:p14="http://schemas.microsoft.com/office/powerpoint/2010/main" val="2312076293"/>
              </p:ext>
            </p:extLst>
          </p:nvPr>
        </p:nvGraphicFramePr>
        <p:xfrm>
          <a:off x="304800" y="2038977"/>
          <a:ext cx="6842760" cy="414312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Content Placeholder 5">
            <a:extLst>
              <a:ext uri="{FF2B5EF4-FFF2-40B4-BE49-F238E27FC236}">
                <a16:creationId xmlns:a16="http://schemas.microsoft.com/office/drawing/2014/main" id="{DD07ED1B-8976-AB4F-8F87-2F1F68DF96D7}"/>
              </a:ext>
            </a:extLst>
          </p:cNvPr>
          <p:cNvSpPr>
            <a:spLocks noGrp="1"/>
          </p:cNvSpPr>
          <p:nvPr>
            <p:ph idx="1"/>
          </p:nvPr>
        </p:nvSpPr>
        <p:spPr>
          <a:xfrm>
            <a:off x="304800" y="1493519"/>
            <a:ext cx="6842760" cy="4999355"/>
          </a:xfrm>
        </p:spPr>
        <p:txBody>
          <a:bodyPr/>
          <a:lstStyle/>
          <a:p>
            <a:pPr marL="0" indent="0">
              <a:buNone/>
            </a:pPr>
            <a:r>
              <a:rPr lang="en-US" dirty="0"/>
              <a:t>Innovations overview</a:t>
            </a:r>
          </a:p>
        </p:txBody>
      </p:sp>
      <p:sp>
        <p:nvSpPr>
          <p:cNvPr id="7" name="TextBox 6">
            <a:extLst>
              <a:ext uri="{FF2B5EF4-FFF2-40B4-BE49-F238E27FC236}">
                <a16:creationId xmlns:a16="http://schemas.microsoft.com/office/drawing/2014/main" id="{A2E351EF-248A-944E-89DB-F45DE0766850}"/>
              </a:ext>
            </a:extLst>
          </p:cNvPr>
          <p:cNvSpPr txBox="1"/>
          <p:nvPr/>
        </p:nvSpPr>
        <p:spPr>
          <a:xfrm>
            <a:off x="9096499" y="6211668"/>
            <a:ext cx="3092454" cy="369332"/>
          </a:xfrm>
          <a:prstGeom prst="rect">
            <a:avLst/>
          </a:prstGeom>
          <a:noFill/>
        </p:spPr>
        <p:txBody>
          <a:bodyPr wrap="square" rtlCol="0">
            <a:spAutoFit/>
          </a:bodyPr>
          <a:lstStyle/>
          <a:p>
            <a:r>
              <a:rPr lang="en-GB" dirty="0">
                <a:solidFill>
                  <a:srgbClr val="222222"/>
                </a:solidFill>
                <a:latin typeface="Arial" panose="020B0604020202020204" pitchFamily="34" charset="0"/>
              </a:rPr>
              <a:t>The Medical Futurist (2025).</a:t>
            </a:r>
            <a:endParaRPr lang="en-US" dirty="0"/>
          </a:p>
        </p:txBody>
      </p:sp>
      <p:pic>
        <p:nvPicPr>
          <p:cNvPr id="3" name="Audio 2">
            <a:hlinkClick r:id="" action="ppaction://media"/>
            <a:extLst>
              <a:ext uri="{FF2B5EF4-FFF2-40B4-BE49-F238E27FC236}">
                <a16:creationId xmlns:a16="http://schemas.microsoft.com/office/drawing/2014/main" id="{B52227CA-865E-0748-9474-DA2CB3F90B5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54007015"/>
      </p:ext>
    </p:extLst>
  </p:cSld>
  <p:clrMapOvr>
    <a:masterClrMapping/>
  </p:clrMapOvr>
  <mc:AlternateContent xmlns:mc="http://schemas.openxmlformats.org/markup-compatibility/2006">
    <mc:Choice xmlns:p14="http://schemas.microsoft.com/office/powerpoint/2010/main" Requires="p14">
      <p:transition spd="slow" p14:dur="2000" advTm="61234"/>
    </mc:Choice>
    <mc:Fallback>
      <p:transition spd="slow" advTm="612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7">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6D0A760-C812-104A-8008-ACA2FB94E800}"/>
              </a:ext>
            </a:extLst>
          </p:cNvPr>
          <p:cNvSpPr txBox="1"/>
          <p:nvPr/>
        </p:nvSpPr>
        <p:spPr>
          <a:xfrm>
            <a:off x="838200" y="556995"/>
            <a:ext cx="10515600" cy="1133693"/>
          </a:xfrm>
          <a:prstGeom prst="rect">
            <a:avLst/>
          </a:prstGeom>
        </p:spPr>
        <p:txBody>
          <a:bodyPr vert="horz" lIns="91440" tIns="45720" rIns="91440" bIns="45720" rtlCol="0" anchor="ctr">
            <a:normAutofit/>
          </a:bodyPr>
          <a:lstStyle/>
          <a:p>
            <a:pPr marR="0" lvl="0" algn="ctr" fontAlgn="auto">
              <a:lnSpc>
                <a:spcPct val="90000"/>
              </a:lnSpc>
              <a:spcBef>
                <a:spcPct val="0"/>
              </a:spcBef>
              <a:spcAft>
                <a:spcPts val="600"/>
              </a:spcAft>
              <a:buClrTx/>
              <a:buSzTx/>
              <a:tabLst/>
              <a:defRPr/>
            </a:pPr>
            <a:r>
              <a:rPr kumimoji="0" lang="en-US" sz="5200" b="0" i="0" u="none" strike="noStrike" kern="1200" cap="none" spc="0" normalizeH="0" baseline="0" noProof="0">
                <a:ln>
                  <a:noFill/>
                </a:ln>
                <a:solidFill>
                  <a:schemeClr val="tx1"/>
                </a:solidFill>
                <a:effectLst/>
                <a:uLnTx/>
                <a:uFillTx/>
                <a:latin typeface="+mj-lt"/>
                <a:ea typeface="+mj-ea"/>
                <a:cs typeface="+mj-cs"/>
              </a:rPr>
              <a:t>Innovations Overview </a:t>
            </a:r>
          </a:p>
          <a:p>
            <a:pPr algn="ctr">
              <a:lnSpc>
                <a:spcPct val="90000"/>
              </a:lnSpc>
              <a:spcBef>
                <a:spcPct val="0"/>
              </a:spcBef>
              <a:spcAft>
                <a:spcPts val="600"/>
              </a:spcAft>
            </a:pPr>
            <a:endParaRPr lang="en-US" sz="5200" kern="1200">
              <a:solidFill>
                <a:schemeClr val="tx1"/>
              </a:solidFill>
              <a:latin typeface="+mj-lt"/>
              <a:ea typeface="+mj-ea"/>
              <a:cs typeface="+mj-cs"/>
            </a:endParaRPr>
          </a:p>
        </p:txBody>
      </p:sp>
      <p:sp>
        <p:nvSpPr>
          <p:cNvPr id="4" name="TextBox 3">
            <a:extLst>
              <a:ext uri="{FF2B5EF4-FFF2-40B4-BE49-F238E27FC236}">
                <a16:creationId xmlns:a16="http://schemas.microsoft.com/office/drawing/2014/main" id="{B876D6E4-7DD0-1349-8FF1-1A1F6B0530C0}"/>
              </a:ext>
            </a:extLst>
          </p:cNvPr>
          <p:cNvSpPr txBox="1"/>
          <p:nvPr/>
        </p:nvSpPr>
        <p:spPr>
          <a:xfrm>
            <a:off x="838200" y="2375065"/>
            <a:ext cx="9904020" cy="1077218"/>
          </a:xfrm>
          <a:prstGeom prst="rect">
            <a:avLst/>
          </a:prstGeom>
          <a:noFill/>
        </p:spPr>
        <p:txBody>
          <a:bodyPr wrap="square">
            <a:spAutoFit/>
          </a:bodyPr>
          <a:lstStyle/>
          <a:p>
            <a:pPr>
              <a:spcAft>
                <a:spcPts val="600"/>
              </a:spcAft>
            </a:pPr>
            <a:endParaRPr lang="en-US"/>
          </a:p>
          <a:p>
            <a:pPr>
              <a:spcAft>
                <a:spcPts val="600"/>
              </a:spcAft>
            </a:pPr>
            <a:r>
              <a:rPr lang="en-US" dirty="0"/>
              <a:t> </a:t>
            </a:r>
            <a:endParaRPr lang="en-US"/>
          </a:p>
          <a:p>
            <a:pPr>
              <a:spcAft>
                <a:spcPts val="600"/>
              </a:spcAft>
            </a:pPr>
            <a:endParaRPr lang="en-US"/>
          </a:p>
        </p:txBody>
      </p:sp>
      <p:graphicFrame>
        <p:nvGraphicFramePr>
          <p:cNvPr id="7" name="TextBox 4">
            <a:extLst>
              <a:ext uri="{FF2B5EF4-FFF2-40B4-BE49-F238E27FC236}">
                <a16:creationId xmlns:a16="http://schemas.microsoft.com/office/drawing/2014/main" id="{79F08427-4A1E-6E61-A640-57028E6D897D}"/>
              </a:ext>
            </a:extLst>
          </p:cNvPr>
          <p:cNvGraphicFramePr/>
          <p:nvPr>
            <p:extLst>
              <p:ext uri="{D42A27DB-BD31-4B8C-83A1-F6EECF244321}">
                <p14:modId xmlns:p14="http://schemas.microsoft.com/office/powerpoint/2010/main" val="62219000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Audio 7">
            <a:hlinkClick r:id="" action="ppaction://media"/>
            <a:extLst>
              <a:ext uri="{FF2B5EF4-FFF2-40B4-BE49-F238E27FC236}">
                <a16:creationId xmlns:a16="http://schemas.microsoft.com/office/drawing/2014/main" id="{75A72B69-E395-DD44-8B87-36F64A659E1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83651203"/>
      </p:ext>
    </p:extLst>
  </p:cSld>
  <p:clrMapOvr>
    <a:masterClrMapping/>
  </p:clrMapOvr>
  <mc:AlternateContent xmlns:mc="http://schemas.openxmlformats.org/markup-compatibility/2006">
    <mc:Choice xmlns:p14="http://schemas.microsoft.com/office/powerpoint/2010/main" Requires="p14">
      <p:transition spd="slow" p14:dur="2000" advTm="39543"/>
    </mc:Choice>
    <mc:Fallback>
      <p:transition spd="slow" advTm="39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DD6A9A-223B-2147-8F41-769636E75973}"/>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Case Study 1</a:t>
            </a:r>
          </a:p>
        </p:txBody>
      </p:sp>
      <p:sp>
        <p:nvSpPr>
          <p:cNvPr id="3" name="TextBox 2">
            <a:extLst>
              <a:ext uri="{FF2B5EF4-FFF2-40B4-BE49-F238E27FC236}">
                <a16:creationId xmlns:a16="http://schemas.microsoft.com/office/drawing/2014/main" id="{3F962188-9D6C-2144-8CF9-774EA12C2649}"/>
              </a:ext>
            </a:extLst>
          </p:cNvPr>
          <p:cNvSpPr txBox="1"/>
          <p:nvPr/>
        </p:nvSpPr>
        <p:spPr>
          <a:xfrm>
            <a:off x="4275117" y="783771"/>
            <a:ext cx="5355770" cy="1000274"/>
          </a:xfrm>
          <a:prstGeom prst="rect">
            <a:avLst/>
          </a:prstGeom>
          <a:noFill/>
        </p:spPr>
        <p:txBody>
          <a:bodyPr wrap="square" rtlCol="0">
            <a:spAutoFit/>
          </a:bodyPr>
          <a:lstStyle/>
          <a:p>
            <a:pPr>
              <a:spcAft>
                <a:spcPts val="600"/>
              </a:spcAft>
            </a:pPr>
            <a:r>
              <a:rPr lang="en-US" dirty="0"/>
              <a:t>Digital wellbeing in </a:t>
            </a:r>
            <a:r>
              <a:rPr lang="en-US" dirty="0" err="1"/>
              <a:t>Torbay</a:t>
            </a:r>
            <a:r>
              <a:rPr lang="en-US" dirty="0"/>
              <a:t> and South Devon Care Facilities</a:t>
            </a:r>
            <a:endParaRPr lang="en-GB" dirty="0"/>
          </a:p>
          <a:p>
            <a:pPr>
              <a:spcAft>
                <a:spcPts val="600"/>
              </a:spcAft>
            </a:pPr>
            <a:endParaRPr lang="en-US" dirty="0"/>
          </a:p>
        </p:txBody>
      </p:sp>
      <p:graphicFrame>
        <p:nvGraphicFramePr>
          <p:cNvPr id="5" name="Content Placeholder 2">
            <a:extLst>
              <a:ext uri="{FF2B5EF4-FFF2-40B4-BE49-F238E27FC236}">
                <a16:creationId xmlns:a16="http://schemas.microsoft.com/office/drawing/2014/main" id="{9815426B-53A8-4018-5EB1-3249A69F639D}"/>
              </a:ext>
            </a:extLst>
          </p:cNvPr>
          <p:cNvGraphicFramePr>
            <a:graphicFrameLocks noGrp="1"/>
          </p:cNvGraphicFramePr>
          <p:nvPr>
            <p:ph idx="1"/>
            <p:extLst>
              <p:ext uri="{D42A27DB-BD31-4B8C-83A1-F6EECF244321}">
                <p14:modId xmlns:p14="http://schemas.microsoft.com/office/powerpoint/2010/main" val="12517405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Audio 7">
            <a:hlinkClick r:id="" action="ppaction://media"/>
            <a:extLst>
              <a:ext uri="{FF2B5EF4-FFF2-40B4-BE49-F238E27FC236}">
                <a16:creationId xmlns:a16="http://schemas.microsoft.com/office/drawing/2014/main" id="{A77CC766-010A-3B4A-9553-922861FB91D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4640881"/>
      </p:ext>
    </p:extLst>
  </p:cSld>
  <p:clrMapOvr>
    <a:masterClrMapping/>
  </p:clrMapOvr>
  <mc:AlternateContent xmlns:mc="http://schemas.openxmlformats.org/markup-compatibility/2006">
    <mc:Choice xmlns:p14="http://schemas.microsoft.com/office/powerpoint/2010/main" Requires="p14">
      <p:transition spd="slow" p14:dur="2000" advTm="67774"/>
    </mc:Choice>
    <mc:Fallback>
      <p:transition spd="slow" advTm="67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D0F6D48-E203-3893-289F-97CB32386609}"/>
              </a:ext>
            </a:extLst>
          </p:cNvPr>
          <p:cNvPicPr>
            <a:picLocks noChangeAspect="1"/>
          </p:cNvPicPr>
          <p:nvPr/>
        </p:nvPicPr>
        <p:blipFill>
          <a:blip r:embed="rId5"/>
          <a:srcRect t="17378" r="9091" b="5725"/>
          <a:stretch>
            <a:fillRect/>
          </a:stretch>
        </p:blipFill>
        <p:spPr>
          <a:xfrm>
            <a:off x="237527" y="365125"/>
            <a:ext cx="12191980" cy="6857990"/>
          </a:xfrm>
          <a:prstGeom prst="rect">
            <a:avLst/>
          </a:prstGeom>
        </p:spPr>
      </p:pic>
      <p:sp>
        <p:nvSpPr>
          <p:cNvPr id="19" name="Rectangle 14">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9F8F2E7-D8C7-104D-A04B-90D5044B1E83}"/>
              </a:ext>
            </a:extLst>
          </p:cNvPr>
          <p:cNvSpPr>
            <a:spLocks noGrp="1"/>
          </p:cNvSpPr>
          <p:nvPr>
            <p:ph type="title"/>
          </p:nvPr>
        </p:nvSpPr>
        <p:spPr>
          <a:xfrm>
            <a:off x="838200" y="167269"/>
            <a:ext cx="10515600" cy="1494264"/>
          </a:xfrm>
        </p:spPr>
        <p:txBody>
          <a:bodyPr>
            <a:normAutofit fontScale="90000"/>
          </a:bodyPr>
          <a:lstStyle/>
          <a:p>
            <a:br>
              <a:rPr lang="en-US" sz="4000" dirty="0"/>
            </a:br>
            <a:r>
              <a:rPr lang="en-US" sz="3100" dirty="0"/>
              <a:t>Case Study 2 </a:t>
            </a:r>
            <a:br>
              <a:rPr lang="en-US" sz="3100" dirty="0"/>
            </a:br>
            <a:r>
              <a:rPr lang="en-US" sz="3100" dirty="0"/>
              <a:t>Remote monitoring and telehealth in home care for </a:t>
            </a:r>
            <a:r>
              <a:rPr lang="en-US" sz="3100" dirty="0" err="1"/>
              <a:t>Mr</a:t>
            </a:r>
            <a:r>
              <a:rPr lang="en-US" sz="3100" dirty="0"/>
              <a:t> Smith aged 89.</a:t>
            </a:r>
            <a:br>
              <a:rPr lang="en-US" sz="4400" dirty="0"/>
            </a:br>
            <a:endParaRPr lang="en-US" dirty="0"/>
          </a:p>
        </p:txBody>
      </p:sp>
      <p:graphicFrame>
        <p:nvGraphicFramePr>
          <p:cNvPr id="5" name="Content Placeholder 2">
            <a:extLst>
              <a:ext uri="{FF2B5EF4-FFF2-40B4-BE49-F238E27FC236}">
                <a16:creationId xmlns:a16="http://schemas.microsoft.com/office/drawing/2014/main" id="{3193519B-6A2B-C0AE-BFA8-604747AEBF1E}"/>
              </a:ext>
            </a:extLst>
          </p:cNvPr>
          <p:cNvGraphicFramePr>
            <a:graphicFrameLocks noGrp="1"/>
          </p:cNvGraphicFramePr>
          <p:nvPr>
            <p:ph idx="1"/>
            <p:extLst>
              <p:ext uri="{D42A27DB-BD31-4B8C-83A1-F6EECF244321}">
                <p14:modId xmlns:p14="http://schemas.microsoft.com/office/powerpoint/2010/main" val="21122628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B27E355E-70CF-BB48-ADEB-942BD834114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58800025"/>
      </p:ext>
    </p:extLst>
  </p:cSld>
  <p:clrMapOvr>
    <a:masterClrMapping/>
  </p:clrMapOvr>
  <mc:AlternateContent xmlns:mc="http://schemas.openxmlformats.org/markup-compatibility/2006">
    <mc:Choice xmlns:p14="http://schemas.microsoft.com/office/powerpoint/2010/main" Requires="p14">
      <p:transition spd="slow" p14:dur="2000" advTm="82662"/>
    </mc:Choice>
    <mc:Fallback>
      <p:transition spd="slow" advTm="82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grid&#10;&#10;Description automatically generated">
            <a:extLst>
              <a:ext uri="{FF2B5EF4-FFF2-40B4-BE49-F238E27FC236}">
                <a16:creationId xmlns:a16="http://schemas.microsoft.com/office/drawing/2014/main" id="{1A16BD59-89A0-8232-6724-61BB152893EC}"/>
              </a:ext>
            </a:extLst>
          </p:cNvPr>
          <p:cNvPicPr>
            <a:picLocks noChangeAspect="1"/>
          </p:cNvPicPr>
          <p:nvPr/>
        </p:nvPicPr>
        <p:blipFill>
          <a:blip r:embed="rId5">
            <a:duotone>
              <a:schemeClr val="bg2">
                <a:shade val="45000"/>
                <a:satMod val="135000"/>
              </a:schemeClr>
              <a:prstClr val="white"/>
            </a:duotone>
          </a:blip>
          <a:srcRect l="9091" t="16851"/>
          <a:stretch>
            <a:fillRect/>
          </a:stretch>
        </p:blipFill>
        <p:spPr>
          <a:xfrm>
            <a:off x="85080" y="215900"/>
            <a:ext cx="12191980" cy="6857990"/>
          </a:xfrm>
          <a:prstGeom prst="rect">
            <a:avLst/>
          </a:prstGeom>
        </p:spPr>
      </p:pic>
      <p:sp>
        <p:nvSpPr>
          <p:cNvPr id="24"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28F633-0BEC-6644-9140-16473F7D367E}"/>
              </a:ext>
            </a:extLst>
          </p:cNvPr>
          <p:cNvSpPr>
            <a:spLocks noGrp="1"/>
          </p:cNvSpPr>
          <p:nvPr>
            <p:ph type="title"/>
          </p:nvPr>
        </p:nvSpPr>
        <p:spPr>
          <a:xfrm>
            <a:off x="838200" y="365125"/>
            <a:ext cx="10515600" cy="1325563"/>
          </a:xfrm>
        </p:spPr>
        <p:txBody>
          <a:bodyPr>
            <a:normAutofit/>
          </a:bodyPr>
          <a:lstStyle/>
          <a:p>
            <a:r>
              <a:rPr lang="en-US"/>
              <a:t>Recommendations for Improvement </a:t>
            </a:r>
            <a:endParaRPr lang="en-US" dirty="0"/>
          </a:p>
        </p:txBody>
      </p:sp>
      <p:graphicFrame>
        <p:nvGraphicFramePr>
          <p:cNvPr id="5" name="Content Placeholder 2">
            <a:extLst>
              <a:ext uri="{FF2B5EF4-FFF2-40B4-BE49-F238E27FC236}">
                <a16:creationId xmlns:a16="http://schemas.microsoft.com/office/drawing/2014/main" id="{4EBE185F-0EF5-143F-454C-1A730B944DDF}"/>
              </a:ext>
            </a:extLst>
          </p:cNvPr>
          <p:cNvGraphicFramePr>
            <a:graphicFrameLocks noGrp="1"/>
          </p:cNvGraphicFramePr>
          <p:nvPr>
            <p:ph idx="1"/>
            <p:extLst>
              <p:ext uri="{D42A27DB-BD31-4B8C-83A1-F6EECF244321}">
                <p14:modId xmlns:p14="http://schemas.microsoft.com/office/powerpoint/2010/main" val="356931766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6F66C7B7-0F4D-D340-B029-B0897D0114D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01763164"/>
      </p:ext>
    </p:extLst>
  </p:cSld>
  <p:clrMapOvr>
    <a:masterClrMapping/>
  </p:clrMapOvr>
  <mc:AlternateContent xmlns:mc="http://schemas.openxmlformats.org/markup-compatibility/2006">
    <mc:Choice xmlns:p14="http://schemas.microsoft.com/office/powerpoint/2010/main" Requires="p14">
      <p:transition spd="slow" p14:dur="2000" advTm="50769"/>
    </mc:Choice>
    <mc:Fallback>
      <p:transition spd="slow" advTm="50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5" name="Rectangle 1038">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B3ADF-E8F5-784A-B227-6C7F6ECF6062}"/>
              </a:ext>
            </a:extLst>
          </p:cNvPr>
          <p:cNvSpPr>
            <a:spLocks noGrp="1"/>
          </p:cNvSpPr>
          <p:nvPr>
            <p:ph type="title"/>
          </p:nvPr>
        </p:nvSpPr>
        <p:spPr>
          <a:xfrm>
            <a:off x="838200" y="365125"/>
            <a:ext cx="10515600" cy="1325563"/>
          </a:xfrm>
        </p:spPr>
        <p:txBody>
          <a:bodyPr>
            <a:normAutofit/>
          </a:bodyPr>
          <a:lstStyle/>
          <a:p>
            <a:r>
              <a:rPr lang="en-US" dirty="0"/>
              <a:t>Recommendations</a:t>
            </a:r>
          </a:p>
        </p:txBody>
      </p:sp>
      <p:pic>
        <p:nvPicPr>
          <p:cNvPr id="1026" name="Picture 2" descr="A woman assists an elderly man in a wheelchair, providing support.">
            <a:extLst>
              <a:ext uri="{FF2B5EF4-FFF2-40B4-BE49-F238E27FC236}">
                <a16:creationId xmlns:a16="http://schemas.microsoft.com/office/drawing/2014/main" id="{77E901C8-F87E-4D41-BC17-3F92D4F8B0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6233" r="-3" b="-3"/>
          <a:stretch>
            <a:fillRect/>
          </a:stretch>
        </p:blipFill>
        <p:spPr bwMode="auto">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310D7FE6-A1CC-4C50-171B-6DFA05877F88}"/>
              </a:ext>
            </a:extLst>
          </p:cNvPr>
          <p:cNvGraphicFramePr>
            <a:graphicFrameLocks noGrp="1"/>
          </p:cNvGraphicFramePr>
          <p:nvPr>
            <p:ph idx="1"/>
            <p:extLst>
              <p:ext uri="{D42A27DB-BD31-4B8C-83A1-F6EECF244321}">
                <p14:modId xmlns:p14="http://schemas.microsoft.com/office/powerpoint/2010/main" val="3999795312"/>
              </p:ext>
            </p:extLst>
          </p:nvPr>
        </p:nvGraphicFramePr>
        <p:xfrm>
          <a:off x="838201" y="2013625"/>
          <a:ext cx="4614759" cy="416333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 name="TextBox 2">
            <a:extLst>
              <a:ext uri="{FF2B5EF4-FFF2-40B4-BE49-F238E27FC236}">
                <a16:creationId xmlns:a16="http://schemas.microsoft.com/office/drawing/2014/main" id="{46CC5451-1D9A-CB4E-B708-DD1BBBFF90B5}"/>
              </a:ext>
            </a:extLst>
          </p:cNvPr>
          <p:cNvSpPr txBox="1"/>
          <p:nvPr/>
        </p:nvSpPr>
        <p:spPr>
          <a:xfrm>
            <a:off x="9233211" y="6389649"/>
            <a:ext cx="2955742" cy="369332"/>
          </a:xfrm>
          <a:prstGeom prst="rect">
            <a:avLst/>
          </a:prstGeom>
          <a:noFill/>
        </p:spPr>
        <p:txBody>
          <a:bodyPr wrap="square" rtlCol="0">
            <a:spAutoFit/>
          </a:bodyPr>
          <a:lstStyle/>
          <a:p>
            <a:r>
              <a:rPr lang="en-GB" sz="1800" b="0" i="0" u="none" strike="noStrike" dirty="0">
                <a:solidFill>
                  <a:srgbClr val="222222"/>
                </a:solidFill>
                <a:effectLst/>
                <a:latin typeface="Arial" panose="020B0604020202020204" pitchFamily="34" charset="0"/>
              </a:rPr>
              <a:t>(</a:t>
            </a:r>
            <a:r>
              <a:rPr lang="en-GB" sz="1800" b="0" i="0" u="none" strike="noStrike" dirty="0" err="1">
                <a:solidFill>
                  <a:srgbClr val="222222"/>
                </a:solidFill>
                <a:effectLst/>
                <a:latin typeface="Arial" panose="020B0604020202020204" pitchFamily="34" charset="0"/>
              </a:rPr>
              <a:t>Firstlight</a:t>
            </a:r>
            <a:r>
              <a:rPr lang="en-GB" sz="1800" b="0" i="0" u="none" strike="noStrike" dirty="0">
                <a:solidFill>
                  <a:srgbClr val="222222"/>
                </a:solidFill>
                <a:effectLst/>
                <a:latin typeface="Arial" panose="020B0604020202020204" pitchFamily="34" charset="0"/>
              </a:rPr>
              <a:t> Homecare, 2026)</a:t>
            </a:r>
            <a:endParaRPr lang="en-US" dirty="0"/>
          </a:p>
        </p:txBody>
      </p:sp>
      <p:pic>
        <p:nvPicPr>
          <p:cNvPr id="6" name="Audio 5">
            <a:hlinkClick r:id="" action="ppaction://media"/>
            <a:extLst>
              <a:ext uri="{FF2B5EF4-FFF2-40B4-BE49-F238E27FC236}">
                <a16:creationId xmlns:a16="http://schemas.microsoft.com/office/drawing/2014/main" id="{A3511739-D76E-6045-A7DF-473B1EF1457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8351210"/>
      </p:ext>
    </p:extLst>
  </p:cSld>
  <p:clrMapOvr>
    <a:masterClrMapping/>
  </p:clrMapOvr>
  <mc:AlternateContent xmlns:mc="http://schemas.openxmlformats.org/markup-compatibility/2006">
    <mc:Choice xmlns:p14="http://schemas.microsoft.com/office/powerpoint/2010/main" Requires="p14">
      <p:transition spd="slow" p14:dur="2000" advTm="23909"/>
    </mc:Choice>
    <mc:Fallback>
      <p:transition spd="slow" advTm="23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0848B26-51FF-C24D-AF26-3C16A9A7B33C}"/>
              </a:ext>
            </a:extLst>
          </p:cNvPr>
          <p:cNvSpPr>
            <a:spLocks noGrp="1"/>
          </p:cNvSpPr>
          <p:nvPr>
            <p:ph type="title"/>
          </p:nvPr>
        </p:nvSpPr>
        <p:spPr>
          <a:xfrm>
            <a:off x="838200" y="365125"/>
            <a:ext cx="5393361" cy="1325563"/>
          </a:xfrm>
        </p:spPr>
        <p:txBody>
          <a:bodyPr>
            <a:normAutofit/>
          </a:bodyPr>
          <a:lstStyle/>
          <a:p>
            <a:r>
              <a:rPr lang="en-US" dirty="0"/>
              <a:t>Conclusion </a:t>
            </a:r>
          </a:p>
        </p:txBody>
      </p:sp>
      <p:sp>
        <p:nvSpPr>
          <p:cNvPr id="27" name="Freeform: Shape 2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Oval 28">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39A1261-9CE6-2255-8BEB-6A63D852DA43}"/>
              </a:ext>
            </a:extLst>
          </p:cNvPr>
          <p:cNvPicPr>
            <a:picLocks noChangeAspect="1"/>
          </p:cNvPicPr>
          <p:nvPr/>
        </p:nvPicPr>
        <p:blipFill>
          <a:blip r:embed="rId5"/>
          <a:srcRect r="9091" b="9091"/>
          <a:stretch>
            <a:fillRect/>
          </a:stretch>
        </p:blipFill>
        <p:spPr>
          <a:xfrm>
            <a:off x="7887184" y="2043590"/>
            <a:ext cx="3781051" cy="212684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1" name="Freeform: Shape 30">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3" name="Straight Connector 32">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3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FCDDE4F6-F44F-733B-113B-003089C9A4FE}"/>
              </a:ext>
            </a:extLst>
          </p:cNvPr>
          <p:cNvGraphicFramePr>
            <a:graphicFrameLocks noGrp="1"/>
          </p:cNvGraphicFramePr>
          <p:nvPr>
            <p:ph idx="1"/>
            <p:extLst>
              <p:ext uri="{D42A27DB-BD31-4B8C-83A1-F6EECF244321}">
                <p14:modId xmlns:p14="http://schemas.microsoft.com/office/powerpoint/2010/main" val="1205753122"/>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Audio 2">
            <a:hlinkClick r:id="" action="ppaction://media"/>
            <a:extLst>
              <a:ext uri="{FF2B5EF4-FFF2-40B4-BE49-F238E27FC236}">
                <a16:creationId xmlns:a16="http://schemas.microsoft.com/office/drawing/2014/main" id="{0AD96AA8-C599-F84C-B528-C23ADD1D28C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69375680"/>
      </p:ext>
    </p:extLst>
  </p:cSld>
  <p:clrMapOvr>
    <a:masterClrMapping/>
  </p:clrMapOvr>
  <mc:AlternateContent xmlns:mc="http://schemas.openxmlformats.org/markup-compatibility/2006">
    <mc:Choice xmlns:p14="http://schemas.microsoft.com/office/powerpoint/2010/main" Requires="p14">
      <p:transition spd="slow" p14:dur="2000" advTm="75396"/>
    </mc:Choice>
    <mc:Fallback>
      <p:transition spd="slow" advTm="753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F315189-AE1C-0348-B8A9-CBB14746633C}"/>
              </a:ext>
            </a:extLst>
          </p:cNvPr>
          <p:cNvSpPr>
            <a:spLocks noGrp="1"/>
          </p:cNvSpPr>
          <p:nvPr>
            <p:ph type="title"/>
          </p:nvPr>
        </p:nvSpPr>
        <p:spPr>
          <a:xfrm>
            <a:off x="838200" y="365125"/>
            <a:ext cx="5393361" cy="1325563"/>
          </a:xfrm>
        </p:spPr>
        <p:txBody>
          <a:bodyPr>
            <a:normAutofit/>
          </a:bodyPr>
          <a:lstStyle/>
          <a:p>
            <a:r>
              <a:rPr lang="en-US"/>
              <a:t>Conclusion contd.</a:t>
            </a:r>
          </a:p>
        </p:txBody>
      </p:sp>
      <p:pic>
        <p:nvPicPr>
          <p:cNvPr id="18" name="Picture 17">
            <a:extLst>
              <a:ext uri="{FF2B5EF4-FFF2-40B4-BE49-F238E27FC236}">
                <a16:creationId xmlns:a16="http://schemas.microsoft.com/office/drawing/2014/main" id="{81E9FE08-F22C-E4FB-933C-7C82DF669CBC}"/>
              </a:ext>
            </a:extLst>
          </p:cNvPr>
          <p:cNvPicPr>
            <a:picLocks noChangeAspect="1"/>
          </p:cNvPicPr>
          <p:nvPr/>
        </p:nvPicPr>
        <p:blipFill>
          <a:blip r:embed="rId5"/>
          <a:srcRect l="33251" r="-2"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4"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6"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0E06421-5DB7-4EEF-1830-A6F10B7A7750}"/>
              </a:ext>
            </a:extLst>
          </p:cNvPr>
          <p:cNvGraphicFramePr>
            <a:graphicFrameLocks noGrp="1"/>
          </p:cNvGraphicFramePr>
          <p:nvPr>
            <p:ph idx="1"/>
            <p:extLst>
              <p:ext uri="{D42A27DB-BD31-4B8C-83A1-F6EECF244321}">
                <p14:modId xmlns:p14="http://schemas.microsoft.com/office/powerpoint/2010/main" val="2123417428"/>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Audio 2">
            <a:hlinkClick r:id="" action="ppaction://media"/>
            <a:extLst>
              <a:ext uri="{FF2B5EF4-FFF2-40B4-BE49-F238E27FC236}">
                <a16:creationId xmlns:a16="http://schemas.microsoft.com/office/drawing/2014/main" id="{97DCB4E4-7438-CC42-89C0-435FB3BE082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07337672"/>
      </p:ext>
    </p:extLst>
  </p:cSld>
  <p:clrMapOvr>
    <a:masterClrMapping/>
  </p:clrMapOvr>
  <mc:AlternateContent xmlns:mc="http://schemas.openxmlformats.org/markup-compatibility/2006">
    <mc:Choice xmlns:p14="http://schemas.microsoft.com/office/powerpoint/2010/main" Requires="p14">
      <p:transition spd="slow" p14:dur="2000" advTm="48970"/>
    </mc:Choice>
    <mc:Fallback>
      <p:transition spd="slow" advTm="48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FD826-6F45-6D4F-86F2-543538C09711}"/>
              </a:ext>
            </a:extLst>
          </p:cNvPr>
          <p:cNvSpPr>
            <a:spLocks noGrp="1"/>
          </p:cNvSpPr>
          <p:nvPr>
            <p:ph type="title"/>
          </p:nvPr>
        </p:nvSpPr>
        <p:spPr>
          <a:xfrm>
            <a:off x="747132" y="390292"/>
            <a:ext cx="10606668" cy="669073"/>
          </a:xfrm>
        </p:spPr>
        <p:txBody>
          <a:bodyPr>
            <a:normAutofit fontScale="90000"/>
          </a:bodyPr>
          <a:lstStyle/>
          <a:p>
            <a:r>
              <a:rPr lang="en-US" dirty="0"/>
              <a:t>  </a:t>
            </a:r>
            <a:br>
              <a:rPr lang="en-US" dirty="0"/>
            </a:br>
            <a:r>
              <a:rPr lang="en-US" dirty="0"/>
              <a:t>References</a:t>
            </a:r>
            <a:br>
              <a:rPr lang="en-US" dirty="0"/>
            </a:br>
            <a:endParaRPr lang="en-US" dirty="0"/>
          </a:p>
        </p:txBody>
      </p:sp>
      <p:sp>
        <p:nvSpPr>
          <p:cNvPr id="3" name="Content Placeholder 2">
            <a:extLst>
              <a:ext uri="{FF2B5EF4-FFF2-40B4-BE49-F238E27FC236}">
                <a16:creationId xmlns:a16="http://schemas.microsoft.com/office/drawing/2014/main" id="{F24DA084-A70B-B44F-A8BC-BE0D009374E7}"/>
              </a:ext>
            </a:extLst>
          </p:cNvPr>
          <p:cNvSpPr>
            <a:spLocks noGrp="1"/>
          </p:cNvSpPr>
          <p:nvPr>
            <p:ph idx="1"/>
          </p:nvPr>
        </p:nvSpPr>
        <p:spPr>
          <a:xfrm>
            <a:off x="838200" y="1393901"/>
            <a:ext cx="10515600" cy="5235499"/>
          </a:xfrm>
        </p:spPr>
        <p:txBody>
          <a:bodyPr>
            <a:normAutofit fontScale="32500" lnSpcReduction="20000"/>
          </a:bodyPr>
          <a:lstStyle/>
          <a:p>
            <a:pPr marL="0" indent="0" algn="just">
              <a:buNone/>
            </a:pPr>
            <a:r>
              <a:rPr lang="en-GB" sz="4000" b="0" i="0" u="none" strike="noStrike" dirty="0">
                <a:solidFill>
                  <a:srgbClr val="222222"/>
                </a:solidFill>
                <a:effectLst/>
                <a:latin typeface="Arial" panose="020B0604020202020204" pitchFamily="34" charset="0"/>
              </a:rPr>
              <a:t>Atchley, R.C., 1989. A continuity theory of normal aging. </a:t>
            </a:r>
            <a:r>
              <a:rPr lang="en-GB" sz="4000" b="0" i="1" u="none" strike="noStrike" dirty="0">
                <a:solidFill>
                  <a:srgbClr val="222222"/>
                </a:solidFill>
                <a:effectLst/>
                <a:latin typeface="Arial" panose="020B0604020202020204" pitchFamily="34" charset="0"/>
              </a:rPr>
              <a:t>The gerontologist</a:t>
            </a:r>
            <a:r>
              <a:rPr lang="en-GB" sz="4000" b="0" i="0" u="none" strike="noStrike" dirty="0">
                <a:solidFill>
                  <a:srgbClr val="222222"/>
                </a:solidFill>
                <a:effectLst/>
                <a:latin typeface="Arial" panose="020B0604020202020204" pitchFamily="34" charset="0"/>
              </a:rPr>
              <a:t>, </a:t>
            </a:r>
            <a:r>
              <a:rPr lang="en-GB" sz="4000" b="0" i="1" u="none" strike="noStrike" dirty="0">
                <a:solidFill>
                  <a:srgbClr val="222222"/>
                </a:solidFill>
                <a:effectLst/>
                <a:latin typeface="Arial" panose="020B0604020202020204" pitchFamily="34" charset="0"/>
              </a:rPr>
              <a:t>29</a:t>
            </a:r>
            <a:r>
              <a:rPr lang="en-GB" sz="4000" b="0" i="0" u="none" strike="noStrike" dirty="0">
                <a:solidFill>
                  <a:srgbClr val="222222"/>
                </a:solidFill>
                <a:effectLst/>
                <a:latin typeface="Arial" panose="020B0604020202020204" pitchFamily="34" charset="0"/>
              </a:rPr>
              <a:t>(2), pp.183-190.</a:t>
            </a:r>
            <a:endParaRPr lang="en-GB" sz="4000" dirty="0">
              <a:solidFill>
                <a:srgbClr val="222222"/>
              </a:solidFill>
              <a:latin typeface="Arial" panose="020B0604020202020204" pitchFamily="34" charset="0"/>
              <a:hlinkClick r:id="rId4"/>
            </a:endParaRPr>
          </a:p>
          <a:p>
            <a:pPr marL="0" indent="0" algn="just">
              <a:buNone/>
            </a:pPr>
            <a:r>
              <a:rPr lang="en-GB" sz="4000" dirty="0">
                <a:solidFill>
                  <a:srgbClr val="222222"/>
                </a:solidFill>
                <a:latin typeface="Arial" panose="020B0604020202020204" pitchFamily="34" charset="0"/>
                <a:hlinkClick r:id="rId4"/>
              </a:rPr>
              <a:t>Age UK (2024) </a:t>
            </a:r>
            <a:r>
              <a:rPr lang="en-GB" sz="4000" b="0" i="1" u="none" strike="noStrike" dirty="0">
                <a:solidFill>
                  <a:srgbClr val="545454"/>
                </a:solidFill>
                <a:effectLst/>
                <a:latin typeface="FSMe Heavy"/>
              </a:rPr>
              <a:t>2 million older people now have some unmet need for social care </a:t>
            </a:r>
            <a:r>
              <a:rPr lang="en-GB" sz="4000" b="0" u="none" strike="noStrike" dirty="0">
                <a:solidFill>
                  <a:srgbClr val="545454"/>
                </a:solidFill>
                <a:effectLst/>
                <a:latin typeface="FSMe Heavy"/>
              </a:rPr>
              <a:t>Available at: </a:t>
            </a:r>
            <a:r>
              <a:rPr lang="en-GB" sz="4000" dirty="0">
                <a:solidFill>
                  <a:srgbClr val="222222"/>
                </a:solidFill>
                <a:latin typeface="Arial" panose="020B0604020202020204" pitchFamily="34" charset="0"/>
                <a:hlinkClick r:id="rId4"/>
              </a:rPr>
              <a:t>https://www.ageuk.org.uk/latest-press/articles/2-million-older-people-now-have-some-unmet-need-for-social-care/ (Accessed: 28 February 2026).</a:t>
            </a:r>
          </a:p>
          <a:p>
            <a:pPr marL="0" indent="0" algn="just">
              <a:buNone/>
            </a:pPr>
            <a:r>
              <a:rPr lang="en-GB" sz="4000" dirty="0">
                <a:solidFill>
                  <a:srgbClr val="222222"/>
                </a:solidFill>
                <a:latin typeface="Arial" panose="020B0604020202020204" pitchFamily="34" charset="0"/>
                <a:hlinkClick r:id="rId4"/>
              </a:rPr>
              <a:t>Age UK (2024) Lets Change How We Age Available at: </a:t>
            </a:r>
            <a:r>
              <a:rPr lang="en-GB" sz="4000" b="0" i="0" u="none" strike="noStrike" dirty="0">
                <a:solidFill>
                  <a:srgbClr val="222222"/>
                </a:solidFill>
                <a:effectLst/>
                <a:latin typeface="Arial" panose="020B0604020202020204" pitchFamily="34" charset="0"/>
                <a:hlinkClick r:id="rId4"/>
              </a:rPr>
              <a:t>https://www.ageuk.org.uk/latest-press/articles/2-million-older-people-now-have-some-unmet-need-for-social-care/</a:t>
            </a:r>
            <a:r>
              <a:rPr lang="en-GB" sz="4000" b="0" i="0" u="none" strike="noStrike" dirty="0">
                <a:solidFill>
                  <a:srgbClr val="222222"/>
                </a:solidFill>
                <a:effectLst/>
                <a:latin typeface="Arial" panose="020B0604020202020204" pitchFamily="34" charset="0"/>
              </a:rPr>
              <a:t> (Accessed 22 February 2026).</a:t>
            </a:r>
          </a:p>
          <a:p>
            <a:pPr marL="0" indent="0" algn="just">
              <a:buNone/>
            </a:pPr>
            <a:r>
              <a:rPr lang="en-GB" sz="4000" b="0" i="0" u="none" strike="noStrike" dirty="0" err="1">
                <a:solidFill>
                  <a:srgbClr val="222222"/>
                </a:solidFill>
                <a:effectLst/>
                <a:latin typeface="Arial" panose="020B0604020202020204" pitchFamily="34" charset="0"/>
              </a:rPr>
              <a:t>Bancalari</a:t>
            </a:r>
            <a:r>
              <a:rPr lang="en-GB" sz="4000" b="0" i="0" u="none" strike="noStrike" dirty="0">
                <a:solidFill>
                  <a:srgbClr val="222222"/>
                </a:solidFill>
                <a:effectLst/>
                <a:latin typeface="Arial" panose="020B0604020202020204" pitchFamily="34" charset="0"/>
              </a:rPr>
              <a:t>, A. and </a:t>
            </a:r>
            <a:r>
              <a:rPr lang="en-GB" sz="4000" b="0" i="0" u="none" strike="noStrike" dirty="0" err="1">
                <a:solidFill>
                  <a:srgbClr val="222222"/>
                </a:solidFill>
                <a:effectLst/>
                <a:latin typeface="Arial" panose="020B0604020202020204" pitchFamily="34" charset="0"/>
              </a:rPr>
              <a:t>Zaranko</a:t>
            </a:r>
            <a:r>
              <a:rPr lang="en-GB" sz="4000" b="0" i="0" u="none" strike="noStrike" dirty="0">
                <a:solidFill>
                  <a:srgbClr val="222222"/>
                </a:solidFill>
                <a:effectLst/>
                <a:latin typeface="Arial" panose="020B0604020202020204" pitchFamily="34" charset="0"/>
              </a:rPr>
              <a:t>, B. (2024). </a:t>
            </a:r>
            <a:r>
              <a:rPr lang="en-GB" sz="4000" b="0" i="1" u="none" strike="noStrike" dirty="0">
                <a:solidFill>
                  <a:srgbClr val="222222"/>
                </a:solidFill>
                <a:effectLst/>
                <a:latin typeface="Arial" panose="020B0604020202020204" pitchFamily="34" charset="0"/>
              </a:rPr>
              <a:t>Adult social care in England: What next?</a:t>
            </a:r>
            <a:r>
              <a:rPr lang="en-GB" sz="4000" b="0" i="0" u="none" strike="noStrike" dirty="0">
                <a:solidFill>
                  <a:srgbClr val="222222"/>
                </a:solidFill>
                <a:effectLst/>
                <a:latin typeface="Arial" panose="020B0604020202020204" pitchFamily="34" charset="0"/>
              </a:rPr>
              <a:t> (No. R338). IFS Report.</a:t>
            </a:r>
          </a:p>
          <a:p>
            <a:pPr marL="0" indent="0" algn="just">
              <a:buNone/>
            </a:pPr>
            <a:r>
              <a:rPr lang="en-GB" sz="4000" b="0" i="0" u="none" strike="noStrike" dirty="0">
                <a:solidFill>
                  <a:srgbClr val="222222"/>
                </a:solidFill>
                <a:effectLst/>
                <a:latin typeface="Arial" panose="020B0604020202020204" pitchFamily="34" charset="0"/>
              </a:rPr>
              <a:t>Be proactive (2024) </a:t>
            </a:r>
            <a:r>
              <a:rPr lang="en-GB" sz="4000" b="0" i="1" u="none" strike="noStrike" dirty="0">
                <a:solidFill>
                  <a:srgbClr val="222222"/>
                </a:solidFill>
                <a:effectLst/>
                <a:latin typeface="Arial" panose="020B0604020202020204" pitchFamily="34" charset="0"/>
              </a:rPr>
              <a:t>Evidence supporting proactive care for older people with frailty </a:t>
            </a:r>
            <a:r>
              <a:rPr lang="en-GB" sz="4000" b="0" u="none" strike="noStrike" dirty="0">
                <a:solidFill>
                  <a:srgbClr val="222222"/>
                </a:solidFill>
                <a:effectLst/>
                <a:latin typeface="Arial" panose="020B0604020202020204" pitchFamily="34" charset="0"/>
              </a:rPr>
              <a:t>Available at: </a:t>
            </a:r>
            <a:r>
              <a:rPr lang="en-GB" sz="4000" b="0" i="0" u="none" strike="noStrike" dirty="0">
                <a:solidFill>
                  <a:srgbClr val="222222"/>
                </a:solidFill>
                <a:effectLst/>
                <a:latin typeface="Arial" panose="020B0604020202020204" pitchFamily="34" charset="0"/>
                <a:hlinkClick r:id="rId5"/>
              </a:rPr>
              <a:t>https://www.bgs.org.uk/ProactiveCareEvidence</a:t>
            </a:r>
            <a:r>
              <a:rPr lang="en-GB" sz="4000" b="0" i="0" u="none" strike="noStrike" dirty="0">
                <a:solidFill>
                  <a:srgbClr val="222222"/>
                </a:solidFill>
                <a:effectLst/>
                <a:latin typeface="Arial" panose="020B0604020202020204" pitchFamily="34" charset="0"/>
              </a:rPr>
              <a:t> (Accessed 25 February 2026).</a:t>
            </a:r>
          </a:p>
          <a:p>
            <a:pPr marL="0" indent="0" algn="just">
              <a:buNone/>
            </a:pPr>
            <a:r>
              <a:rPr lang="en-GB" sz="4000" b="0" i="0" u="none" strike="noStrike" dirty="0">
                <a:solidFill>
                  <a:srgbClr val="222222"/>
                </a:solidFill>
                <a:effectLst/>
                <a:latin typeface="Arial" panose="020B0604020202020204" pitchFamily="34" charset="0"/>
              </a:rPr>
              <a:t>Care Act (2014) Department of Health and Social Care Available at: </a:t>
            </a:r>
            <a:r>
              <a:rPr lang="en-GB" sz="4000" b="0" i="0" u="none" strike="noStrike" dirty="0">
                <a:solidFill>
                  <a:srgbClr val="222222"/>
                </a:solidFill>
                <a:effectLst/>
                <a:latin typeface="Arial" panose="020B0604020202020204" pitchFamily="34" charset="0"/>
                <a:hlinkClick r:id="rId6"/>
              </a:rPr>
              <a:t>https://www.gov.uk/government/publications/care-act-2014-part-1-             factsheets/care-act-factsheets</a:t>
            </a:r>
            <a:r>
              <a:rPr lang="en-GB" sz="4000" dirty="0">
                <a:solidFill>
                  <a:srgbClr val="222222"/>
                </a:solidFill>
                <a:latin typeface="Arial" panose="020B0604020202020204" pitchFamily="34" charset="0"/>
              </a:rPr>
              <a:t> (Accessed 22 February 2026).</a:t>
            </a:r>
            <a:endParaRPr lang="en-GB" sz="4000" b="0" i="0" u="none" strike="noStrike" dirty="0">
              <a:solidFill>
                <a:srgbClr val="222222"/>
              </a:solidFill>
              <a:effectLst/>
              <a:latin typeface="Arial" panose="020B0604020202020204" pitchFamily="34" charset="0"/>
            </a:endParaRPr>
          </a:p>
          <a:p>
            <a:pPr marL="0" indent="0" algn="just">
              <a:buNone/>
            </a:pPr>
            <a:r>
              <a:rPr lang="en-GB" sz="4000" b="0" i="0" u="none" strike="noStrike" dirty="0">
                <a:solidFill>
                  <a:srgbClr val="222222"/>
                </a:solidFill>
                <a:effectLst/>
                <a:latin typeface="Arial" panose="020B0604020202020204" pitchFamily="34" charset="0"/>
              </a:rPr>
              <a:t>Carers UK (2025) Support where you live </a:t>
            </a:r>
            <a:r>
              <a:rPr lang="en-GB" sz="4000" b="0" i="0" u="none" strike="noStrike" dirty="0" err="1">
                <a:solidFill>
                  <a:srgbClr val="222222"/>
                </a:solidFill>
                <a:effectLst/>
                <a:latin typeface="Arial" panose="020B0604020202020204" pitchFamily="34" charset="0"/>
              </a:rPr>
              <a:t>Availabale</a:t>
            </a:r>
            <a:r>
              <a:rPr lang="en-GB" sz="4000" b="0" i="0" u="none" strike="noStrike" dirty="0">
                <a:solidFill>
                  <a:srgbClr val="222222"/>
                </a:solidFill>
                <a:effectLst/>
                <a:latin typeface="Arial" panose="020B0604020202020204" pitchFamily="34" charset="0"/>
              </a:rPr>
              <a:t> at: </a:t>
            </a:r>
            <a:r>
              <a:rPr lang="en-GB" sz="4000" b="0" i="0" u="none" strike="noStrike" dirty="0">
                <a:solidFill>
                  <a:srgbClr val="222222"/>
                </a:solidFill>
                <a:effectLst/>
                <a:latin typeface="Arial" panose="020B0604020202020204" pitchFamily="34" charset="0"/>
                <a:hlinkClick r:id="rId7"/>
              </a:rPr>
              <a:t>https://www.carersuk.org/policy-and-research/state-of-caring-survey/</a:t>
            </a:r>
            <a:r>
              <a:rPr lang="en-GB" sz="4000" b="0" i="0" u="none" strike="noStrike" dirty="0">
                <a:solidFill>
                  <a:srgbClr val="222222"/>
                </a:solidFill>
                <a:effectLst/>
                <a:latin typeface="Arial" panose="020B0604020202020204" pitchFamily="34" charset="0"/>
              </a:rPr>
              <a:t> (Accessed: 9 February 2026).</a:t>
            </a:r>
          </a:p>
          <a:p>
            <a:pPr marL="0" indent="0" algn="just">
              <a:buNone/>
            </a:pPr>
            <a:r>
              <a:rPr lang="en-GB" sz="4000" dirty="0">
                <a:solidFill>
                  <a:srgbClr val="222222"/>
                </a:solidFill>
                <a:latin typeface="Arial" panose="020B0604020202020204" pitchFamily="34" charset="0"/>
              </a:rPr>
              <a:t>Crossroads Hospice and Palliative Care (2023) Understanding Support Systems for Elderly or Ill Individuals Available at: </a:t>
            </a:r>
            <a:r>
              <a:rPr lang="en-US" sz="4000" dirty="0">
                <a:hlinkClick r:id="rId8"/>
              </a:rPr>
              <a:t>https://www.crossroadshospice.com/hospice-palliative-care-blog/2023/august/24/understanding-support-systems-for-elderly-or-ill-individuals/</a:t>
            </a:r>
            <a:r>
              <a:rPr lang="en-US" sz="4000" dirty="0"/>
              <a:t> </a:t>
            </a:r>
            <a:r>
              <a:rPr lang="en-GB" sz="4000" dirty="0">
                <a:solidFill>
                  <a:srgbClr val="222222"/>
                </a:solidFill>
                <a:latin typeface="Arial" panose="020B0604020202020204" pitchFamily="34" charset="0"/>
              </a:rPr>
              <a:t> (Accessed 26 February 2026).</a:t>
            </a:r>
            <a:endParaRPr lang="en-GB" sz="4000" b="0" i="0" u="none" strike="noStrike" dirty="0">
              <a:solidFill>
                <a:srgbClr val="222222"/>
              </a:solidFill>
              <a:effectLst/>
              <a:latin typeface="Arial" panose="020B0604020202020204" pitchFamily="34" charset="0"/>
            </a:endParaRPr>
          </a:p>
          <a:p>
            <a:pPr marL="0" indent="0" algn="just">
              <a:buNone/>
            </a:pPr>
            <a:r>
              <a:rPr lang="en-GB" sz="4000" dirty="0">
                <a:solidFill>
                  <a:srgbClr val="222222"/>
                </a:solidFill>
                <a:latin typeface="Arial" panose="020B0604020202020204" pitchFamily="34" charset="0"/>
              </a:rPr>
              <a:t>The Medical Futurist (2025) Top 18 Technologies For The Aging Populations Available at: </a:t>
            </a:r>
            <a:r>
              <a:rPr lang="en-GB" sz="4000" b="0" i="0" u="none" strike="noStrike" dirty="0">
                <a:solidFill>
                  <a:srgbClr val="222222"/>
                </a:solidFill>
                <a:effectLst/>
                <a:latin typeface="Arial" panose="020B0604020202020204" pitchFamily="34" charset="0"/>
                <a:hlinkClick r:id="rId9"/>
              </a:rPr>
              <a:t>https://medicalfuturist.com/top-18-technologies-for-the-aging-populations</a:t>
            </a:r>
            <a:r>
              <a:rPr lang="en-GB" sz="4000" b="0" i="0" u="none" strike="noStrike" dirty="0">
                <a:solidFill>
                  <a:srgbClr val="222222"/>
                </a:solidFill>
                <a:effectLst/>
                <a:latin typeface="Arial" panose="020B0604020202020204" pitchFamily="34" charset="0"/>
              </a:rPr>
              <a:t> (Accessed: 27 February 2026).</a:t>
            </a:r>
          </a:p>
          <a:p>
            <a:pPr marL="0" indent="0" algn="just">
              <a:buNone/>
            </a:pPr>
            <a:r>
              <a:rPr lang="en-GB" sz="4000" b="0" i="0" u="none" strike="noStrike" dirty="0">
                <a:solidFill>
                  <a:srgbClr val="222222"/>
                </a:solidFill>
                <a:effectLst/>
                <a:latin typeface="Arial" panose="020B0604020202020204" pitchFamily="34" charset="0"/>
              </a:rPr>
              <a:t>Daly, M. (2025). Long-term care as a policy issue for the European Union and United Nations organisations. </a:t>
            </a:r>
            <a:r>
              <a:rPr lang="en-GB" sz="4000" b="0" i="1" u="none" strike="noStrike" dirty="0">
                <a:solidFill>
                  <a:srgbClr val="222222"/>
                </a:solidFill>
                <a:effectLst/>
                <a:latin typeface="Arial" panose="020B0604020202020204" pitchFamily="34" charset="0"/>
              </a:rPr>
              <a:t>International Journal of Care and Caring</a:t>
            </a:r>
            <a:r>
              <a:rPr lang="en-GB" sz="4000" b="0" i="0" u="none" strike="noStrike" dirty="0">
                <a:solidFill>
                  <a:srgbClr val="222222"/>
                </a:solidFill>
                <a:effectLst/>
                <a:latin typeface="Arial" panose="020B0604020202020204" pitchFamily="34" charset="0"/>
              </a:rPr>
              <a:t>, </a:t>
            </a:r>
            <a:r>
              <a:rPr lang="en-GB" sz="4000" b="0" i="1" u="none" strike="noStrike" dirty="0">
                <a:solidFill>
                  <a:srgbClr val="222222"/>
                </a:solidFill>
                <a:effectLst/>
                <a:latin typeface="Arial" panose="020B0604020202020204" pitchFamily="34" charset="0"/>
              </a:rPr>
              <a:t>9</a:t>
            </a:r>
            <a:r>
              <a:rPr lang="en-GB" sz="4000" b="0" i="0" u="none" strike="noStrike" dirty="0">
                <a:solidFill>
                  <a:srgbClr val="222222"/>
                </a:solidFill>
                <a:effectLst/>
                <a:latin typeface="Arial" panose="020B0604020202020204" pitchFamily="34" charset="0"/>
              </a:rPr>
              <a:t>(1), pp.9-24.</a:t>
            </a:r>
          </a:p>
          <a:p>
            <a:pPr marL="0" indent="0" algn="just">
              <a:buNone/>
            </a:pPr>
            <a:r>
              <a:rPr lang="en-US" sz="4000" dirty="0"/>
              <a:t>Department of Health and Social Care (2024) State of health and adult social care in England: 2023 to 2024 Available at: </a:t>
            </a:r>
            <a:r>
              <a:rPr lang="en-US" sz="4000" dirty="0">
                <a:hlinkClick r:id="rId10"/>
              </a:rPr>
              <a:t>https://www.gov.uk/government/publications/state-of-health-and-adult-social-care-in-england-2023-to-2024</a:t>
            </a:r>
            <a:r>
              <a:rPr lang="en-US" sz="4000" dirty="0"/>
              <a:t> (Accessed: 13 February 2026).</a:t>
            </a:r>
          </a:p>
          <a:p>
            <a:pPr marL="0" indent="0" algn="just">
              <a:buNone/>
            </a:pPr>
            <a:r>
              <a:rPr lang="en-GB" sz="4000" b="0" i="0" u="none" strike="noStrike" dirty="0">
                <a:solidFill>
                  <a:srgbClr val="222222"/>
                </a:solidFill>
                <a:effectLst/>
                <a:latin typeface="Arial" panose="020B0604020202020204" pitchFamily="34" charset="0"/>
              </a:rPr>
              <a:t>Desai, M.M., </a:t>
            </a:r>
            <a:r>
              <a:rPr lang="en-GB" sz="4000" b="0" i="0" u="none" strike="noStrike" dirty="0" err="1">
                <a:solidFill>
                  <a:srgbClr val="222222"/>
                </a:solidFill>
                <a:effectLst/>
                <a:latin typeface="Arial" panose="020B0604020202020204" pitchFamily="34" charset="0"/>
              </a:rPr>
              <a:t>Lentzner</a:t>
            </a:r>
            <a:r>
              <a:rPr lang="en-GB" sz="4000" b="0" i="0" u="none" strike="noStrike" dirty="0">
                <a:solidFill>
                  <a:srgbClr val="222222"/>
                </a:solidFill>
                <a:effectLst/>
                <a:latin typeface="Arial" panose="020B0604020202020204" pitchFamily="34" charset="0"/>
              </a:rPr>
              <a:t>, H.R. and Weeks, J.D., (2001). Unmet need for personal assistance with activities of daily living among older adults. </a:t>
            </a:r>
            <a:r>
              <a:rPr lang="en-GB" sz="4000" b="0" i="1" u="none" strike="noStrike" dirty="0">
                <a:solidFill>
                  <a:srgbClr val="222222"/>
                </a:solidFill>
                <a:effectLst/>
                <a:latin typeface="Arial" panose="020B0604020202020204" pitchFamily="34" charset="0"/>
              </a:rPr>
              <a:t>The Gerontologist</a:t>
            </a:r>
            <a:r>
              <a:rPr lang="en-GB" sz="4000" b="0" i="0" u="none" strike="noStrike" dirty="0">
                <a:solidFill>
                  <a:srgbClr val="222222"/>
                </a:solidFill>
                <a:effectLst/>
                <a:latin typeface="Arial" panose="020B0604020202020204" pitchFamily="34" charset="0"/>
              </a:rPr>
              <a:t>, 41(1), pp.82-88.</a:t>
            </a:r>
          </a:p>
          <a:p>
            <a:endParaRPr lang="en-US" dirty="0"/>
          </a:p>
          <a:p>
            <a:endParaRPr lang="en-US" dirty="0"/>
          </a:p>
        </p:txBody>
      </p:sp>
      <p:pic>
        <p:nvPicPr>
          <p:cNvPr id="5" name="Audio 4">
            <a:hlinkClick r:id="" action="ppaction://media"/>
            <a:extLst>
              <a:ext uri="{FF2B5EF4-FFF2-40B4-BE49-F238E27FC236}">
                <a16:creationId xmlns:a16="http://schemas.microsoft.com/office/drawing/2014/main" id="{E9F742AE-98D9-864C-8CD0-94702AB9121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58698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7CFC5-0CDA-524A-A481-62EA7C22539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39CEEFE-5AE6-644C-ACDF-7DB43277DDA5}"/>
              </a:ext>
            </a:extLst>
          </p:cNvPr>
          <p:cNvSpPr>
            <a:spLocks noGrp="1"/>
          </p:cNvSpPr>
          <p:nvPr>
            <p:ph idx="1"/>
          </p:nvPr>
        </p:nvSpPr>
        <p:spPr/>
        <p:txBody>
          <a:bodyPr>
            <a:normAutofit fontScale="47500" lnSpcReduction="20000"/>
          </a:bodyPr>
          <a:lstStyle/>
          <a:p>
            <a:pPr marL="0" indent="0" algn="just">
              <a:buNone/>
            </a:pPr>
            <a:r>
              <a:rPr lang="en-GB" sz="2800" b="0" i="0" u="none" strike="noStrike" dirty="0">
                <a:solidFill>
                  <a:srgbClr val="222222"/>
                </a:solidFill>
                <a:effectLst/>
                <a:latin typeface="Arial" panose="020B0604020202020204" pitchFamily="34" charset="0"/>
              </a:rPr>
              <a:t>Desai, M.M., </a:t>
            </a:r>
            <a:r>
              <a:rPr lang="en-GB" sz="2800" b="0" i="0" u="none" strike="noStrike" dirty="0" err="1">
                <a:solidFill>
                  <a:srgbClr val="222222"/>
                </a:solidFill>
                <a:effectLst/>
                <a:latin typeface="Arial" panose="020B0604020202020204" pitchFamily="34" charset="0"/>
              </a:rPr>
              <a:t>Lentzner</a:t>
            </a:r>
            <a:r>
              <a:rPr lang="en-GB" sz="2800" b="0" i="0" u="none" strike="noStrike" dirty="0">
                <a:solidFill>
                  <a:srgbClr val="222222"/>
                </a:solidFill>
                <a:effectLst/>
                <a:latin typeface="Arial" panose="020B0604020202020204" pitchFamily="34" charset="0"/>
              </a:rPr>
              <a:t>, H.R. and Weeks, J.D., (2001). Unmet need for personal assistance with activities of daily living among older adults. </a:t>
            </a:r>
            <a:r>
              <a:rPr lang="en-GB" sz="2800" b="0" i="1" u="none" strike="noStrike" dirty="0">
                <a:solidFill>
                  <a:srgbClr val="222222"/>
                </a:solidFill>
                <a:effectLst/>
                <a:latin typeface="Arial" panose="020B0604020202020204" pitchFamily="34" charset="0"/>
              </a:rPr>
              <a:t>The Gerontologist</a:t>
            </a:r>
            <a:r>
              <a:rPr lang="en-GB" sz="2800" b="0" i="0" u="none" strike="noStrike" dirty="0">
                <a:solidFill>
                  <a:srgbClr val="222222"/>
                </a:solidFill>
                <a:effectLst/>
                <a:latin typeface="Arial" panose="020B0604020202020204" pitchFamily="34" charset="0"/>
              </a:rPr>
              <a:t>, 41(1), pp.82-88.</a:t>
            </a:r>
          </a:p>
          <a:p>
            <a:pPr marL="0" indent="0" algn="just">
              <a:buNone/>
            </a:pPr>
            <a:r>
              <a:rPr lang="en-GB" sz="2800" b="0" i="0" u="none" strike="noStrike" dirty="0" err="1">
                <a:solidFill>
                  <a:srgbClr val="222222"/>
                </a:solidFill>
                <a:effectLst/>
                <a:latin typeface="Arial" panose="020B0604020202020204" pitchFamily="34" charset="0"/>
              </a:rPr>
              <a:t>Firstlight</a:t>
            </a:r>
            <a:r>
              <a:rPr lang="en-GB" sz="2800" b="0" i="0" u="none" strike="noStrike" dirty="0">
                <a:solidFill>
                  <a:srgbClr val="222222"/>
                </a:solidFill>
                <a:effectLst/>
                <a:latin typeface="Arial" panose="020B0604020202020204" pitchFamily="34" charset="0"/>
              </a:rPr>
              <a:t> Homecare (2026) </a:t>
            </a:r>
            <a:r>
              <a:rPr lang="en-GB" sz="2800" b="0" i="1" u="none" strike="noStrike" dirty="0">
                <a:solidFill>
                  <a:srgbClr val="222222"/>
                </a:solidFill>
                <a:effectLst/>
                <a:latin typeface="Arial" panose="020B0604020202020204" pitchFamily="34" charset="0"/>
              </a:rPr>
              <a:t>Enjoy Aging in Place with Helpful Mobility Aids for Seniors Available at: </a:t>
            </a:r>
            <a:r>
              <a:rPr lang="en-GB" sz="2800" b="0" i="0" u="none" strike="noStrike" dirty="0">
                <a:solidFill>
                  <a:srgbClr val="222222"/>
                </a:solidFill>
                <a:effectLst/>
                <a:latin typeface="Arial" panose="020B0604020202020204" pitchFamily="34" charset="0"/>
                <a:hlinkClick r:id="rId2"/>
              </a:rPr>
              <a:t>https://www.firstlighthomecare.com/blog/mobility-aids-make-aging-in-place-possible/</a:t>
            </a:r>
            <a:r>
              <a:rPr lang="en-GB" dirty="0">
                <a:solidFill>
                  <a:srgbClr val="222222"/>
                </a:solidFill>
                <a:latin typeface="Arial" panose="020B0604020202020204" pitchFamily="34" charset="0"/>
              </a:rPr>
              <a:t> (Accessed: 28 February 2026).</a:t>
            </a:r>
            <a:endParaRPr lang="en-GB" sz="2800" b="0" i="0" u="none" strike="noStrike" dirty="0">
              <a:solidFill>
                <a:srgbClr val="222222"/>
              </a:solidFill>
              <a:effectLst/>
              <a:latin typeface="Arial" panose="020B0604020202020204" pitchFamily="34" charset="0"/>
            </a:endParaRPr>
          </a:p>
          <a:p>
            <a:pPr marL="0" indent="0" algn="just">
              <a:buNone/>
            </a:pPr>
            <a:r>
              <a:rPr lang="en-GB" sz="2800" b="0" i="0" u="none" strike="noStrike" dirty="0">
                <a:solidFill>
                  <a:srgbClr val="222222"/>
                </a:solidFill>
                <a:effectLst/>
                <a:latin typeface="Arial" panose="020B0604020202020204" pitchFamily="34" charset="0"/>
              </a:rPr>
              <a:t>Glasby, J. (2017). </a:t>
            </a:r>
            <a:r>
              <a:rPr lang="en-GB" sz="2800" b="0" i="1" u="none" strike="noStrike" dirty="0">
                <a:solidFill>
                  <a:srgbClr val="222222"/>
                </a:solidFill>
                <a:effectLst/>
                <a:latin typeface="Arial" panose="020B0604020202020204" pitchFamily="34" charset="0"/>
              </a:rPr>
              <a:t>Understanding health and social care</a:t>
            </a:r>
            <a:r>
              <a:rPr lang="en-GB" sz="2800" b="0" i="0" u="none" strike="noStrike" dirty="0">
                <a:solidFill>
                  <a:srgbClr val="222222"/>
                </a:solidFill>
                <a:effectLst/>
                <a:latin typeface="Arial" panose="020B0604020202020204" pitchFamily="34" charset="0"/>
              </a:rPr>
              <a:t>. Policy Press.</a:t>
            </a:r>
          </a:p>
          <a:p>
            <a:pPr marL="0" indent="0" algn="just">
              <a:buNone/>
            </a:pPr>
            <a:r>
              <a:rPr lang="en-GB" sz="2800" dirty="0">
                <a:solidFill>
                  <a:srgbClr val="222222"/>
                </a:solidFill>
                <a:latin typeface="Arial" panose="020B0604020202020204" pitchFamily="34" charset="0"/>
              </a:rPr>
              <a:t>GOV.UK (2015)</a:t>
            </a:r>
            <a:r>
              <a:rPr lang="en-GB" sz="2800" i="1" dirty="0">
                <a:solidFill>
                  <a:srgbClr val="222222"/>
                </a:solidFill>
                <a:latin typeface="Arial" panose="020B0604020202020204" pitchFamily="34" charset="0"/>
              </a:rPr>
              <a:t> Equality Act (2010) </a:t>
            </a:r>
            <a:r>
              <a:rPr lang="en-GB" sz="2800" dirty="0">
                <a:solidFill>
                  <a:srgbClr val="222222"/>
                </a:solidFill>
                <a:latin typeface="Arial" panose="020B0604020202020204" pitchFamily="34" charset="0"/>
              </a:rPr>
              <a:t>Available at: </a:t>
            </a:r>
            <a:r>
              <a:rPr lang="en-GB" sz="2800" b="0" i="0" u="none" strike="noStrike" dirty="0">
                <a:solidFill>
                  <a:srgbClr val="222222"/>
                </a:solidFill>
                <a:effectLst/>
                <a:latin typeface="Arial" panose="020B0604020202020204" pitchFamily="34" charset="0"/>
                <a:hlinkClick r:id="rId3"/>
              </a:rPr>
              <a:t>https://www.gov.uk/guidance/equality-act-2010-guidance</a:t>
            </a:r>
            <a:r>
              <a:rPr lang="en-GB" sz="2800" dirty="0">
                <a:solidFill>
                  <a:srgbClr val="222222"/>
                </a:solidFill>
                <a:latin typeface="Arial" panose="020B0604020202020204" pitchFamily="34" charset="0"/>
              </a:rPr>
              <a:t> (Accessed: 28 February 2026).</a:t>
            </a:r>
          </a:p>
          <a:p>
            <a:pPr marL="0" indent="0" algn="just">
              <a:buNone/>
            </a:pPr>
            <a:r>
              <a:rPr lang="en-GB" sz="2800" b="0" i="0" u="none" strike="noStrike" dirty="0" err="1">
                <a:solidFill>
                  <a:srgbClr val="222222"/>
                </a:solidFill>
                <a:effectLst/>
                <a:latin typeface="Arial" panose="020B0604020202020204" pitchFamily="34" charset="0"/>
              </a:rPr>
              <a:t>Havighurst</a:t>
            </a:r>
            <a:r>
              <a:rPr lang="en-GB" sz="2800" b="0" i="0" u="none" strike="noStrike" dirty="0">
                <a:solidFill>
                  <a:srgbClr val="222222"/>
                </a:solidFill>
                <a:effectLst/>
                <a:latin typeface="Arial" panose="020B0604020202020204" pitchFamily="34" charset="0"/>
              </a:rPr>
              <a:t>, R.J., 1961. Conditions productive of superior children. </a:t>
            </a:r>
            <a:r>
              <a:rPr lang="en-GB" sz="2800" b="0" i="1" u="none" strike="noStrike" dirty="0">
                <a:solidFill>
                  <a:srgbClr val="222222"/>
                </a:solidFill>
                <a:effectLst/>
                <a:latin typeface="Arial" panose="020B0604020202020204" pitchFamily="34" charset="0"/>
              </a:rPr>
              <a:t>Teachers College Record</a:t>
            </a:r>
            <a:r>
              <a:rPr lang="en-GB" sz="2800" b="0" i="0" u="none" strike="noStrike" dirty="0">
                <a:solidFill>
                  <a:srgbClr val="222222"/>
                </a:solidFill>
                <a:effectLst/>
                <a:latin typeface="Arial" panose="020B0604020202020204" pitchFamily="34" charset="0"/>
              </a:rPr>
              <a:t>, </a:t>
            </a:r>
            <a:r>
              <a:rPr lang="en-GB" sz="2800" b="0" i="1" u="none" strike="noStrike" dirty="0">
                <a:solidFill>
                  <a:srgbClr val="222222"/>
                </a:solidFill>
                <a:effectLst/>
                <a:latin typeface="Arial" panose="020B0604020202020204" pitchFamily="34" charset="0"/>
              </a:rPr>
              <a:t>62</a:t>
            </a:r>
            <a:r>
              <a:rPr lang="en-GB" sz="2800" b="0" i="0" u="none" strike="noStrike" dirty="0">
                <a:solidFill>
                  <a:srgbClr val="222222"/>
                </a:solidFill>
                <a:effectLst/>
                <a:latin typeface="Arial" panose="020B0604020202020204" pitchFamily="34" charset="0"/>
              </a:rPr>
              <a:t>(7), pp.1-8.</a:t>
            </a:r>
          </a:p>
          <a:p>
            <a:pPr marL="0" indent="0" algn="just">
              <a:buNone/>
            </a:pPr>
            <a:r>
              <a:rPr lang="en-US" sz="2800" dirty="0">
                <a:hlinkClick r:id="rId4"/>
              </a:rPr>
              <a:t>House of commons 2024 The UK’s changing population Available at: https://commonslibrary.parliament.uk/the-uks-changing-population/</a:t>
            </a:r>
            <a:r>
              <a:rPr lang="en-US" sz="2800" dirty="0"/>
              <a:t> Accessed: (10 February 2026).</a:t>
            </a:r>
          </a:p>
          <a:p>
            <a:pPr marL="0" indent="0" algn="just">
              <a:buNone/>
            </a:pPr>
            <a:r>
              <a:rPr lang="en-GB" sz="2800" b="0" i="0" u="none" strike="noStrike" dirty="0">
                <a:solidFill>
                  <a:srgbClr val="222222"/>
                </a:solidFill>
                <a:effectLst/>
                <a:latin typeface="Arial" panose="020B0604020202020204" pitchFamily="34" charset="0"/>
              </a:rPr>
              <a:t>Lloyd, L. (2012). </a:t>
            </a:r>
            <a:r>
              <a:rPr lang="en-GB" sz="2800" b="0" i="1" u="none" strike="noStrike" dirty="0">
                <a:solidFill>
                  <a:srgbClr val="222222"/>
                </a:solidFill>
                <a:effectLst/>
                <a:latin typeface="Arial" panose="020B0604020202020204" pitchFamily="34" charset="0"/>
              </a:rPr>
              <a:t>Health and care in ageing societies: a new international approach</a:t>
            </a:r>
            <a:r>
              <a:rPr lang="en-GB" sz="2800" b="0" i="0" u="none" strike="noStrike" dirty="0">
                <a:solidFill>
                  <a:srgbClr val="222222"/>
                </a:solidFill>
                <a:effectLst/>
                <a:latin typeface="Arial" panose="020B0604020202020204" pitchFamily="34" charset="0"/>
              </a:rPr>
              <a:t>. Policy Press.</a:t>
            </a:r>
          </a:p>
          <a:p>
            <a:pPr marL="0" indent="0" algn="just">
              <a:buNone/>
            </a:pPr>
            <a:r>
              <a:rPr lang="en-GB" sz="2800" b="0" i="0" u="none" strike="noStrike" dirty="0">
                <a:solidFill>
                  <a:srgbClr val="222222"/>
                </a:solidFill>
                <a:effectLst/>
                <a:latin typeface="Arial" panose="020B0604020202020204" pitchFamily="34" charset="0"/>
              </a:rPr>
              <a:t>Napa (2024) The Activity Theory of Ageing and Modern Practice: </a:t>
            </a:r>
            <a:r>
              <a:rPr lang="en-GB" sz="2800" b="0" i="1" u="none" strike="noStrike" dirty="0">
                <a:solidFill>
                  <a:srgbClr val="222222"/>
                </a:solidFill>
                <a:effectLst/>
                <a:latin typeface="Arial" panose="020B0604020202020204" pitchFamily="34" charset="0"/>
              </a:rPr>
              <a:t>An Opportunity for Transformation in Care Sector </a:t>
            </a:r>
            <a:r>
              <a:rPr lang="en-GB" sz="2800" b="0" u="none" strike="noStrike" dirty="0">
                <a:solidFill>
                  <a:srgbClr val="222222"/>
                </a:solidFill>
                <a:effectLst/>
                <a:latin typeface="Arial" panose="020B0604020202020204" pitchFamily="34" charset="0"/>
              </a:rPr>
              <a:t>Available at:</a:t>
            </a:r>
            <a:r>
              <a:rPr lang="en-GB" sz="2800" b="0" i="1" u="none" strike="noStrike" dirty="0">
                <a:solidFill>
                  <a:srgbClr val="222222"/>
                </a:solidFill>
                <a:effectLst/>
                <a:latin typeface="Arial" panose="020B0604020202020204" pitchFamily="34" charset="0"/>
              </a:rPr>
              <a:t> </a:t>
            </a:r>
            <a:r>
              <a:rPr lang="en-GB" sz="2800" b="0" i="0" u="none" strike="noStrike" dirty="0">
                <a:solidFill>
                  <a:srgbClr val="222222"/>
                </a:solidFill>
                <a:effectLst/>
                <a:latin typeface="Arial" panose="020B0604020202020204" pitchFamily="34" charset="0"/>
                <a:hlinkClick r:id="rId5"/>
              </a:rPr>
              <a:t>https://napa-activities.co.uk/activity-theory-of-ageing-and-modern-practice</a:t>
            </a:r>
            <a:r>
              <a:rPr lang="en-GB" sz="2800" dirty="0">
                <a:solidFill>
                  <a:srgbClr val="222222"/>
                </a:solidFill>
                <a:latin typeface="Arial" panose="020B0604020202020204" pitchFamily="34" charset="0"/>
              </a:rPr>
              <a:t> (Accessed: 26 February 2026).</a:t>
            </a:r>
            <a:endParaRPr lang="en-GB" sz="2800" b="0" i="0" u="none" strike="noStrike" dirty="0">
              <a:solidFill>
                <a:srgbClr val="222222"/>
              </a:solidFill>
              <a:effectLst/>
              <a:latin typeface="Arial" panose="020B0604020202020204" pitchFamily="34" charset="0"/>
            </a:endParaRPr>
          </a:p>
          <a:p>
            <a:pPr marL="0" indent="0" algn="just">
              <a:buNone/>
            </a:pPr>
            <a:r>
              <a:rPr lang="en-US" sz="2800" dirty="0"/>
              <a:t>NHS England UK (2019) 10 Year Health Plan For The UK Available at: </a:t>
            </a:r>
            <a:r>
              <a:rPr lang="en-US" sz="2800" dirty="0">
                <a:hlinkClick r:id="rId6"/>
              </a:rPr>
              <a:t>https://www.england.nhs.uk/long-term-plan/</a:t>
            </a:r>
            <a:r>
              <a:rPr lang="en-US" sz="2800" dirty="0"/>
              <a:t> (Accessed 21 February 2026).</a:t>
            </a:r>
          </a:p>
          <a:p>
            <a:pPr marL="0" indent="0" algn="just">
              <a:buNone/>
            </a:pPr>
            <a:r>
              <a:rPr lang="en-US" sz="2800" dirty="0">
                <a:hlinkClick r:id="rId7"/>
              </a:rPr>
              <a:t>NHS England (2023) Case study: improving care home residents’ wellbeing through digital technology – South Devon and Torbay Available at: https://www.england.nhs.uk/long-read/case-study-improving-care-home-residents-wellbeing-through-digital-technology-south-devon-and-torbay/</a:t>
            </a:r>
            <a:r>
              <a:rPr lang="en-US" sz="2800" dirty="0"/>
              <a:t> (Accessed: 11 February 2026).</a:t>
            </a:r>
          </a:p>
          <a:p>
            <a:pPr marL="0" indent="0" algn="just">
              <a:buNone/>
            </a:pPr>
            <a:r>
              <a:rPr lang="en-US" sz="2800" dirty="0">
                <a:hlinkClick r:id="rId8"/>
              </a:rPr>
              <a:t>NHS (2024) Older people Available at: https://www.england.nhs.uk/ourwork/clinical-policy/older-people/</a:t>
            </a:r>
            <a:r>
              <a:rPr lang="en-US" sz="2800" dirty="0"/>
              <a:t> (Accessed: 25 February 2026).</a:t>
            </a:r>
          </a:p>
          <a:p>
            <a:pPr marL="0" indent="0" algn="just">
              <a:buNone/>
            </a:pPr>
            <a:r>
              <a:rPr lang="en-US" sz="2800" dirty="0"/>
              <a:t>Office for national statistics (2025) Life expectancy in the UK Available at: </a:t>
            </a:r>
            <a:r>
              <a:rPr lang="en-US" sz="2800" dirty="0">
                <a:hlinkClick r:id="rId9"/>
              </a:rPr>
              <a:t>https://www.ons.gov.uk/peoplepopulationandcommunity/birthsdeathsandmarriages/lifeexpectancies/bulletins/nationallifetablesunitedkingdom/2021to2023additionaldata</a:t>
            </a:r>
            <a:r>
              <a:rPr lang="en-US" sz="2800" dirty="0"/>
              <a:t> (Accessed: 12 February 2026).</a:t>
            </a:r>
            <a:endParaRPr lang="en-GB" sz="2800" b="0" i="0" u="none" strike="noStrike" dirty="0">
              <a:solidFill>
                <a:srgbClr val="222222"/>
              </a:solidFill>
              <a:effectLst/>
              <a:latin typeface="Arial" panose="020B0604020202020204" pitchFamily="34" charset="0"/>
            </a:endParaRPr>
          </a:p>
          <a:p>
            <a:endParaRPr lang="en-US" dirty="0"/>
          </a:p>
        </p:txBody>
      </p:sp>
    </p:spTree>
    <p:extLst>
      <p:ext uri="{BB962C8B-B14F-4D97-AF65-F5344CB8AC3E}">
        <p14:creationId xmlns:p14="http://schemas.microsoft.com/office/powerpoint/2010/main" val="6268913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441BD-9BC2-8A45-9D68-51852DC4F7A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BC47397-99D6-0649-B954-EFD2E8165518}"/>
              </a:ext>
            </a:extLst>
          </p:cNvPr>
          <p:cNvSpPr>
            <a:spLocks noGrp="1"/>
          </p:cNvSpPr>
          <p:nvPr>
            <p:ph idx="1"/>
          </p:nvPr>
        </p:nvSpPr>
        <p:spPr>
          <a:xfrm>
            <a:off x="838200" y="1400176"/>
            <a:ext cx="10515600" cy="5243512"/>
          </a:xfrm>
        </p:spPr>
        <p:txBody>
          <a:bodyPr>
            <a:noAutofit/>
          </a:bodyPr>
          <a:lstStyle/>
          <a:p>
            <a:pPr marL="0" indent="0" algn="just">
              <a:buNone/>
            </a:pPr>
            <a:r>
              <a:rPr lang="en-GB" sz="1100" b="0" i="0" u="none" strike="noStrike" dirty="0">
                <a:solidFill>
                  <a:srgbClr val="222222"/>
                </a:solidFill>
                <a:effectLst/>
                <a:latin typeface="Arial" panose="020B0604020202020204" pitchFamily="34" charset="0"/>
              </a:rPr>
              <a:t>Powell, M. (2019). Introduction: the mixed economy of welfare and the social division of welfare. In </a:t>
            </a:r>
            <a:r>
              <a:rPr lang="en-GB" sz="1100" b="0" i="1" u="none" strike="noStrike" dirty="0">
                <a:solidFill>
                  <a:srgbClr val="222222"/>
                </a:solidFill>
                <a:effectLst/>
                <a:latin typeface="Arial" panose="020B0604020202020204" pitchFamily="34" charset="0"/>
              </a:rPr>
              <a:t>Understanding the mixed economy of welfare</a:t>
            </a:r>
            <a:r>
              <a:rPr lang="en-GB" sz="1100" b="0" i="0" u="none" strike="noStrike" dirty="0">
                <a:solidFill>
                  <a:srgbClr val="222222"/>
                </a:solidFill>
                <a:effectLst/>
                <a:latin typeface="Arial" panose="020B0604020202020204" pitchFamily="34" charset="0"/>
              </a:rPr>
              <a:t> (pp. 1-20). Policy Press. </a:t>
            </a:r>
          </a:p>
          <a:p>
            <a:pPr marL="0" indent="0" algn="just">
              <a:buNone/>
            </a:pPr>
            <a:r>
              <a:rPr lang="en-GB" sz="1100" b="0" i="0" u="none" strike="noStrike" dirty="0">
                <a:solidFill>
                  <a:srgbClr val="222222"/>
                </a:solidFill>
                <a:effectLst/>
                <a:latin typeface="Arial" panose="020B0604020202020204" pitchFamily="34" charset="0"/>
              </a:rPr>
              <a:t>Reeves, C., Islam, A. and Gentry, T., (2023). The state of health and care of older people in England (2023). </a:t>
            </a:r>
            <a:r>
              <a:rPr lang="en-GB" sz="1100" b="0" i="1" u="none" strike="noStrike" dirty="0">
                <a:solidFill>
                  <a:srgbClr val="222222"/>
                </a:solidFill>
                <a:effectLst/>
                <a:latin typeface="Arial" panose="020B0604020202020204" pitchFamily="34" charset="0"/>
              </a:rPr>
              <a:t>Age UK. age_uk_briefing_state_of_health_and_care_of_older_people_july2023. pdf (</a:t>
            </a:r>
            <a:r>
              <a:rPr lang="en-GB" sz="1100" b="0" i="1" u="none" strike="noStrike" dirty="0" err="1">
                <a:solidFill>
                  <a:srgbClr val="222222"/>
                </a:solidFill>
                <a:effectLst/>
                <a:latin typeface="Arial" panose="020B0604020202020204" pitchFamily="34" charset="0"/>
              </a:rPr>
              <a:t>ageuk</a:t>
            </a:r>
            <a:r>
              <a:rPr lang="en-GB" sz="1100" b="0" i="1" u="none" strike="noStrike" dirty="0">
                <a:solidFill>
                  <a:srgbClr val="222222"/>
                </a:solidFill>
                <a:effectLst/>
                <a:latin typeface="Arial" panose="020B0604020202020204" pitchFamily="34" charset="0"/>
              </a:rPr>
              <a:t>. org. </a:t>
            </a:r>
            <a:r>
              <a:rPr lang="en-GB" sz="1100" b="0" i="1" u="none" strike="noStrike" dirty="0" err="1">
                <a:solidFill>
                  <a:srgbClr val="222222"/>
                </a:solidFill>
                <a:effectLst/>
                <a:latin typeface="Arial" panose="020B0604020202020204" pitchFamily="34" charset="0"/>
              </a:rPr>
              <a:t>uk</a:t>
            </a:r>
            <a:r>
              <a:rPr lang="en-GB" sz="1100" b="0" i="1" u="none" strike="noStrike" dirty="0">
                <a:solidFill>
                  <a:srgbClr val="222222"/>
                </a:solidFill>
                <a:effectLst/>
                <a:latin typeface="Arial" panose="020B0604020202020204" pitchFamily="34" charset="0"/>
              </a:rPr>
              <a:t>)</a:t>
            </a:r>
            <a:r>
              <a:rPr lang="en-GB" sz="1100" b="0" i="0" u="none" strike="noStrike" dirty="0">
                <a:solidFill>
                  <a:srgbClr val="222222"/>
                </a:solidFill>
                <a:effectLst/>
                <a:latin typeface="Arial" panose="020B0604020202020204" pitchFamily="34" charset="0"/>
              </a:rPr>
              <a:t>.</a:t>
            </a:r>
            <a:endParaRPr lang="en-GB" sz="1100" dirty="0">
              <a:solidFill>
                <a:srgbClr val="222222"/>
              </a:solidFill>
              <a:latin typeface="Arial" panose="020B0604020202020204" pitchFamily="34" charset="0"/>
            </a:endParaRPr>
          </a:p>
          <a:p>
            <a:pPr marL="0" indent="0" algn="just">
              <a:buNone/>
            </a:pPr>
            <a:r>
              <a:rPr lang="en-GB" sz="1100" dirty="0">
                <a:solidFill>
                  <a:srgbClr val="222222"/>
                </a:solidFill>
                <a:latin typeface="Arial" panose="020B0604020202020204" pitchFamily="34" charset="0"/>
              </a:rPr>
              <a:t>Safer Ageing (2024) </a:t>
            </a:r>
            <a:r>
              <a:rPr lang="en-GB" sz="1100" i="1" dirty="0">
                <a:solidFill>
                  <a:srgbClr val="222222"/>
                </a:solidFill>
                <a:latin typeface="Arial" panose="020B0604020202020204" pitchFamily="34" charset="0"/>
              </a:rPr>
              <a:t>Stopping Abuse </a:t>
            </a:r>
            <a:r>
              <a:rPr lang="en-GB" sz="1100" dirty="0">
                <a:solidFill>
                  <a:srgbClr val="222222"/>
                </a:solidFill>
                <a:latin typeface="Arial" panose="020B0604020202020204" pitchFamily="34" charset="0"/>
              </a:rPr>
              <a:t>Available at: </a:t>
            </a:r>
            <a:r>
              <a:rPr lang="en-GB" sz="1100" b="0" i="0" u="none" strike="noStrike" dirty="0">
                <a:solidFill>
                  <a:srgbClr val="222222"/>
                </a:solidFill>
                <a:effectLst/>
                <a:latin typeface="Arial" panose="020B0604020202020204" pitchFamily="34" charset="0"/>
                <a:hlinkClick r:id="rId4"/>
              </a:rPr>
              <a:t>https://www.wearehourglass.org</a:t>
            </a:r>
            <a:r>
              <a:rPr lang="en-GB" sz="1100" dirty="0">
                <a:solidFill>
                  <a:srgbClr val="222222"/>
                </a:solidFill>
                <a:latin typeface="Arial" panose="020B0604020202020204" pitchFamily="34" charset="0"/>
              </a:rPr>
              <a:t> (Accessed 26 February 2026).</a:t>
            </a:r>
            <a:endParaRPr lang="en-GB" sz="1100" b="0" i="0" u="none" strike="noStrike" dirty="0">
              <a:solidFill>
                <a:srgbClr val="222222"/>
              </a:solidFill>
              <a:effectLst/>
              <a:latin typeface="Arial" panose="020B0604020202020204" pitchFamily="34" charset="0"/>
            </a:endParaRPr>
          </a:p>
          <a:p>
            <a:pPr marL="0" indent="0" algn="just">
              <a:buNone/>
            </a:pPr>
            <a:r>
              <a:rPr lang="en-GB" sz="1100" dirty="0">
                <a:solidFill>
                  <a:srgbClr val="222222"/>
                </a:solidFill>
                <a:latin typeface="Arial" panose="020B0604020202020204" pitchFamily="34" charset="0"/>
              </a:rPr>
              <a:t>Social Care Institute for Excellence (2022) </a:t>
            </a:r>
            <a:r>
              <a:rPr lang="en-GB" sz="1100" i="1" dirty="0">
                <a:solidFill>
                  <a:srgbClr val="222222"/>
                </a:solidFill>
                <a:latin typeface="Arial" panose="020B0604020202020204" pitchFamily="34" charset="0"/>
              </a:rPr>
              <a:t>Mental Capacity </a:t>
            </a:r>
            <a:r>
              <a:rPr lang="en-GB" sz="1100" i="1">
                <a:solidFill>
                  <a:srgbClr val="222222"/>
                </a:solidFill>
                <a:latin typeface="Arial" panose="020B0604020202020204" pitchFamily="34" charset="0"/>
              </a:rPr>
              <a:t>Act (2005) </a:t>
            </a:r>
            <a:r>
              <a:rPr lang="en-GB" sz="1100" i="1" dirty="0">
                <a:solidFill>
                  <a:srgbClr val="222222"/>
                </a:solidFill>
                <a:latin typeface="Arial" panose="020B0604020202020204" pitchFamily="34" charset="0"/>
              </a:rPr>
              <a:t>at a glance </a:t>
            </a:r>
            <a:r>
              <a:rPr lang="en-GB" sz="1100" dirty="0">
                <a:solidFill>
                  <a:srgbClr val="222222"/>
                </a:solidFill>
                <a:latin typeface="Arial" panose="020B0604020202020204" pitchFamily="34" charset="0"/>
              </a:rPr>
              <a:t>Available at: </a:t>
            </a:r>
            <a:r>
              <a:rPr lang="en-GB" sz="1100" b="0" i="0" u="none" strike="noStrike" dirty="0">
                <a:solidFill>
                  <a:srgbClr val="222222"/>
                </a:solidFill>
                <a:effectLst/>
                <a:latin typeface="Arial" panose="020B0604020202020204" pitchFamily="34" charset="0"/>
                <a:hlinkClick r:id="rId5"/>
              </a:rPr>
              <a:t>https://www.scie.org.uk/mca/introduction/mental-capacity-act-2005-at-a-glance/</a:t>
            </a:r>
            <a:r>
              <a:rPr lang="en-GB" sz="1100" dirty="0">
                <a:solidFill>
                  <a:srgbClr val="222222"/>
                </a:solidFill>
                <a:latin typeface="Arial" panose="020B0604020202020204" pitchFamily="34" charset="0"/>
              </a:rPr>
              <a:t> (Accessed 28 February 2026).</a:t>
            </a:r>
            <a:endParaRPr lang="en-GB" sz="1100" b="0" i="0" u="none" strike="noStrike" dirty="0">
              <a:solidFill>
                <a:srgbClr val="222222"/>
              </a:solidFill>
              <a:effectLst/>
              <a:latin typeface="Arial" panose="020B0604020202020204" pitchFamily="34" charset="0"/>
            </a:endParaRPr>
          </a:p>
          <a:p>
            <a:pPr marL="0" indent="0" algn="just">
              <a:buNone/>
            </a:pPr>
            <a:r>
              <a:rPr lang="en-GB" sz="1100" b="0" i="0" u="none" strike="noStrike" dirty="0">
                <a:solidFill>
                  <a:srgbClr val="222222"/>
                </a:solidFill>
                <a:effectLst/>
                <a:latin typeface="Arial" panose="020B0604020202020204" pitchFamily="34" charset="0"/>
              </a:rPr>
              <a:t>The British Academy (2022) Moving towards successful social care for older people in the UK Available at: </a:t>
            </a:r>
            <a:r>
              <a:rPr lang="en-US" sz="1100" dirty="0">
                <a:hlinkClick r:id="rId6"/>
              </a:rPr>
              <a:t>https://www.thebritishacademy.ac.uk/documents/4318/BA1122_BA_Wellcome_health_policy_workshop_report_-_final_version.pdf (Accessed: 21 February 2026).</a:t>
            </a:r>
          </a:p>
          <a:p>
            <a:pPr marL="0" indent="0" algn="just">
              <a:buNone/>
            </a:pPr>
            <a:r>
              <a:rPr lang="en-GB" sz="1100" b="0" i="0" u="none" strike="noStrike" dirty="0" err="1">
                <a:solidFill>
                  <a:srgbClr val="222222"/>
                </a:solidFill>
                <a:effectLst/>
                <a:latin typeface="Arial" panose="020B0604020202020204" pitchFamily="34" charset="0"/>
              </a:rPr>
              <a:t>Teles</a:t>
            </a:r>
            <a:r>
              <a:rPr lang="en-GB" sz="1100" b="0" i="0" u="none" strike="noStrike" dirty="0">
                <a:solidFill>
                  <a:srgbClr val="222222"/>
                </a:solidFill>
                <a:effectLst/>
                <a:latin typeface="Arial" panose="020B0604020202020204" pitchFamily="34" charset="0"/>
              </a:rPr>
              <a:t>, S. and Ribeiro, O., (2022). Activity theory. In </a:t>
            </a:r>
            <a:r>
              <a:rPr lang="en-GB" sz="1100" b="0" i="1" u="none" strike="noStrike" dirty="0" err="1">
                <a:solidFill>
                  <a:srgbClr val="222222"/>
                </a:solidFill>
                <a:effectLst/>
                <a:latin typeface="Arial" panose="020B0604020202020204" pitchFamily="34" charset="0"/>
              </a:rPr>
              <a:t>Encyclopedia</a:t>
            </a:r>
            <a:r>
              <a:rPr lang="en-GB" sz="1100" b="0" i="1" u="none" strike="noStrike" dirty="0">
                <a:solidFill>
                  <a:srgbClr val="222222"/>
                </a:solidFill>
                <a:effectLst/>
                <a:latin typeface="Arial" panose="020B0604020202020204" pitchFamily="34" charset="0"/>
              </a:rPr>
              <a:t> of gerontology and population aging</a:t>
            </a:r>
            <a:r>
              <a:rPr lang="en-GB" sz="1100" b="0" i="0" u="none" strike="noStrike" dirty="0">
                <a:solidFill>
                  <a:srgbClr val="222222"/>
                </a:solidFill>
                <a:effectLst/>
                <a:latin typeface="Arial" panose="020B0604020202020204" pitchFamily="34" charset="0"/>
              </a:rPr>
              <a:t> (pp. 36-44). Cham: Springer International Publishing.</a:t>
            </a:r>
          </a:p>
          <a:p>
            <a:pPr marL="0" indent="0" algn="just">
              <a:buNone/>
            </a:pPr>
            <a:r>
              <a:rPr lang="en-GB" sz="1100" b="0" i="0" u="none" strike="noStrike" dirty="0">
                <a:solidFill>
                  <a:srgbClr val="222222"/>
                </a:solidFill>
                <a:effectLst/>
                <a:latin typeface="Arial" panose="020B0604020202020204" pitchFamily="34" charset="0"/>
              </a:rPr>
              <a:t>The Health Foundation (2023) Adult Social Care Funding pressures Available at:       </a:t>
            </a:r>
            <a:r>
              <a:rPr lang="en-US" sz="1100" dirty="0">
                <a:hlinkClick r:id="rId7"/>
              </a:rPr>
              <a:t>https://www.health.org.uk/reports-and-analysis/analysis/adult-social-care-funding-pressures (Accessed: 10 February 2026).</a:t>
            </a:r>
            <a:endParaRPr lang="en-US" sz="1100" dirty="0"/>
          </a:p>
          <a:p>
            <a:pPr marL="0" indent="0" algn="just">
              <a:buNone/>
            </a:pPr>
            <a:r>
              <a:rPr lang="en-US" sz="1100" dirty="0">
                <a:hlinkClick r:id="rId6"/>
              </a:rPr>
              <a:t>The Kings Fund (2022) Adult Social Care 360 Available: https://assets.kingsfund.org.uk/f/256914/x/abb8f0e41b/social_care_360_2022.pdf</a:t>
            </a:r>
            <a:r>
              <a:rPr lang="en-US" sz="1100" dirty="0"/>
              <a:t> (Accessed: 14 February 2026).</a:t>
            </a:r>
          </a:p>
          <a:p>
            <a:pPr marL="0" indent="0" algn="just">
              <a:buNone/>
            </a:pPr>
            <a:r>
              <a:rPr lang="en-GB" sz="1100" b="0" i="0" u="none" strike="noStrike" dirty="0">
                <a:solidFill>
                  <a:srgbClr val="222222"/>
                </a:solidFill>
                <a:effectLst/>
                <a:latin typeface="Arial" panose="020B0604020202020204" pitchFamily="34" charset="0"/>
              </a:rPr>
              <a:t>Turcotte, P.L., </a:t>
            </a:r>
            <a:r>
              <a:rPr lang="en-GB" sz="1100" b="0" i="0" u="none" strike="noStrike" dirty="0" err="1">
                <a:solidFill>
                  <a:srgbClr val="222222"/>
                </a:solidFill>
                <a:effectLst/>
                <a:latin typeface="Arial" panose="020B0604020202020204" pitchFamily="34" charset="0"/>
              </a:rPr>
              <a:t>Larivière</a:t>
            </a:r>
            <a:r>
              <a:rPr lang="en-GB" sz="1100" b="0" i="0" u="none" strike="noStrike" dirty="0">
                <a:solidFill>
                  <a:srgbClr val="222222"/>
                </a:solidFill>
                <a:effectLst/>
                <a:latin typeface="Arial" panose="020B0604020202020204" pitchFamily="34" charset="0"/>
              </a:rPr>
              <a:t>, N., Desrosiers, J., </a:t>
            </a:r>
            <a:r>
              <a:rPr lang="en-GB" sz="1100" b="0" i="0" u="none" strike="noStrike" dirty="0" err="1">
                <a:solidFill>
                  <a:srgbClr val="222222"/>
                </a:solidFill>
                <a:effectLst/>
                <a:latin typeface="Arial" panose="020B0604020202020204" pitchFamily="34" charset="0"/>
              </a:rPr>
              <a:t>Voyer</a:t>
            </a:r>
            <a:r>
              <a:rPr lang="en-GB" sz="1100" b="0" i="0" u="none" strike="noStrike" dirty="0">
                <a:solidFill>
                  <a:srgbClr val="222222"/>
                </a:solidFill>
                <a:effectLst/>
                <a:latin typeface="Arial" panose="020B0604020202020204" pitchFamily="34" charset="0"/>
              </a:rPr>
              <a:t>, P., </a:t>
            </a:r>
            <a:r>
              <a:rPr lang="en-GB" sz="1100" b="0" i="0" u="none" strike="noStrike" dirty="0" err="1">
                <a:solidFill>
                  <a:srgbClr val="222222"/>
                </a:solidFill>
                <a:effectLst/>
                <a:latin typeface="Arial" panose="020B0604020202020204" pitchFamily="34" charset="0"/>
              </a:rPr>
              <a:t>Champoux</a:t>
            </a:r>
            <a:r>
              <a:rPr lang="en-GB" sz="1100" b="0" i="0" u="none" strike="noStrike" dirty="0">
                <a:solidFill>
                  <a:srgbClr val="222222"/>
                </a:solidFill>
                <a:effectLst/>
                <a:latin typeface="Arial" panose="020B0604020202020204" pitchFamily="34" charset="0"/>
              </a:rPr>
              <a:t>, N., </a:t>
            </a:r>
            <a:r>
              <a:rPr lang="en-GB" sz="1100" b="0" i="0" u="none" strike="noStrike" dirty="0" err="1">
                <a:solidFill>
                  <a:srgbClr val="222222"/>
                </a:solidFill>
                <a:effectLst/>
                <a:latin typeface="Arial" panose="020B0604020202020204" pitchFamily="34" charset="0"/>
              </a:rPr>
              <a:t>Carbonneau</a:t>
            </a:r>
            <a:r>
              <a:rPr lang="en-GB" sz="1100" b="0" i="0" u="none" strike="noStrike" dirty="0">
                <a:solidFill>
                  <a:srgbClr val="222222"/>
                </a:solidFill>
                <a:effectLst/>
                <a:latin typeface="Arial" panose="020B0604020202020204" pitchFamily="34" charset="0"/>
              </a:rPr>
              <a:t>, H., Carrier, A. and Levasseur, M., (2015). Participation needs of older adults having disabilities and receiving home care: met needs mainly concern daily activities, while unmet needs mostly involve social activities. </a:t>
            </a:r>
            <a:r>
              <a:rPr lang="en-GB" sz="1100" b="0" i="1" u="none" strike="noStrike" dirty="0">
                <a:solidFill>
                  <a:srgbClr val="222222"/>
                </a:solidFill>
                <a:effectLst/>
                <a:latin typeface="Arial" panose="020B0604020202020204" pitchFamily="34" charset="0"/>
              </a:rPr>
              <a:t>BMC geriatrics</a:t>
            </a:r>
            <a:r>
              <a:rPr lang="en-GB" sz="1100" b="0" i="0" u="none" strike="noStrike" dirty="0">
                <a:solidFill>
                  <a:srgbClr val="222222"/>
                </a:solidFill>
                <a:effectLst/>
                <a:latin typeface="Arial" panose="020B0604020202020204" pitchFamily="34" charset="0"/>
              </a:rPr>
              <a:t>, </a:t>
            </a:r>
            <a:r>
              <a:rPr lang="en-GB" sz="1100" b="0" i="1" u="none" strike="noStrike" dirty="0">
                <a:solidFill>
                  <a:srgbClr val="222222"/>
                </a:solidFill>
                <a:effectLst/>
                <a:latin typeface="Arial" panose="020B0604020202020204" pitchFamily="34" charset="0"/>
              </a:rPr>
              <a:t>15</a:t>
            </a:r>
            <a:r>
              <a:rPr lang="en-GB" sz="1100" b="0" i="0" u="none" strike="noStrike" dirty="0">
                <a:solidFill>
                  <a:srgbClr val="222222"/>
                </a:solidFill>
                <a:effectLst/>
                <a:latin typeface="Arial" panose="020B0604020202020204" pitchFamily="34" charset="0"/>
              </a:rPr>
              <a:t>(1), p.95.</a:t>
            </a:r>
          </a:p>
          <a:p>
            <a:pPr marL="0" indent="0" algn="just">
              <a:buNone/>
            </a:pPr>
            <a:r>
              <a:rPr lang="en-GB" sz="1100" dirty="0">
                <a:solidFill>
                  <a:srgbClr val="222222"/>
                </a:solidFill>
                <a:latin typeface="Arial" panose="020B0604020202020204" pitchFamily="34" charset="0"/>
              </a:rPr>
              <a:t>V</a:t>
            </a:r>
            <a:r>
              <a:rPr lang="en-GB" sz="1100" b="0" i="0" u="none" strike="noStrike" dirty="0">
                <a:solidFill>
                  <a:srgbClr val="222222"/>
                </a:solidFill>
                <a:effectLst/>
                <a:latin typeface="Arial" panose="020B0604020202020204" pitchFamily="34" charset="0"/>
              </a:rPr>
              <a:t>an Leeuwen, C., Jacobs, A., </a:t>
            </a:r>
            <a:r>
              <a:rPr lang="en-GB" sz="1100" b="0" i="0" u="none" strike="noStrike" dirty="0" err="1">
                <a:solidFill>
                  <a:srgbClr val="222222"/>
                </a:solidFill>
                <a:effectLst/>
                <a:latin typeface="Arial" panose="020B0604020202020204" pitchFamily="34" charset="0"/>
              </a:rPr>
              <a:t>Mariën</a:t>
            </a:r>
            <a:r>
              <a:rPr lang="en-GB" sz="1100" b="0" i="0" u="none" strike="noStrike" dirty="0">
                <a:solidFill>
                  <a:srgbClr val="222222"/>
                </a:solidFill>
                <a:effectLst/>
                <a:latin typeface="Arial" panose="020B0604020202020204" pitchFamily="34" charset="0"/>
              </a:rPr>
              <a:t>, I. and Digital Ageing Consortium, (2022). Examining older adults digital inclusion through the lens of intersectionality and continuity theory. </a:t>
            </a:r>
            <a:r>
              <a:rPr lang="en-GB" sz="1100" b="0" i="1" u="none" strike="noStrike" dirty="0" err="1">
                <a:solidFill>
                  <a:srgbClr val="222222"/>
                </a:solidFill>
                <a:effectLst/>
                <a:latin typeface="Arial" panose="020B0604020202020204" pitchFamily="34" charset="0"/>
              </a:rPr>
              <a:t>AoIR</a:t>
            </a:r>
            <a:r>
              <a:rPr lang="en-GB" sz="1100" b="0" i="1" u="none" strike="noStrike" dirty="0">
                <a:solidFill>
                  <a:srgbClr val="222222"/>
                </a:solidFill>
                <a:effectLst/>
                <a:latin typeface="Arial" panose="020B0604020202020204" pitchFamily="34" charset="0"/>
              </a:rPr>
              <a:t> Selected Papers of Internet Research</a:t>
            </a:r>
            <a:r>
              <a:rPr lang="en-GB" sz="1100" b="0" i="0" u="none" strike="noStrike" dirty="0">
                <a:solidFill>
                  <a:srgbClr val="222222"/>
                </a:solidFill>
                <a:effectLst/>
                <a:latin typeface="Arial" panose="020B0604020202020204" pitchFamily="34" charset="0"/>
              </a:rPr>
              <a:t>.</a:t>
            </a:r>
          </a:p>
          <a:p>
            <a:pPr marL="0" indent="0" algn="just">
              <a:buNone/>
            </a:pPr>
            <a:r>
              <a:rPr lang="en-US" sz="1100" dirty="0"/>
              <a:t>Yang, Y., Wang, C., Xiang, X. and An, R., (2025), February. AI applications to reduce loneliness among older adults: </a:t>
            </a:r>
            <a:r>
              <a:rPr lang="en-US" sz="1100" i="1" dirty="0"/>
              <a:t>A systematic review of effectiveness and technologies. In Healthcare </a:t>
            </a:r>
            <a:r>
              <a:rPr lang="en-US" sz="1100" dirty="0"/>
              <a:t>(Vol. 13, No. 5, p. 446). MDPI</a:t>
            </a:r>
          </a:p>
        </p:txBody>
      </p:sp>
      <p:pic>
        <p:nvPicPr>
          <p:cNvPr id="4" name="Audio 3">
            <a:hlinkClick r:id="" action="ppaction://media"/>
            <a:extLst>
              <a:ext uri="{FF2B5EF4-FFF2-40B4-BE49-F238E27FC236}">
                <a16:creationId xmlns:a16="http://schemas.microsoft.com/office/drawing/2014/main" id="{6E523B6F-41D2-A14A-AEAF-6B5EC272435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34596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1769</TotalTime>
  <Words>5193</Words>
  <Application>Microsoft Macintosh PowerPoint</Application>
  <PresentationFormat>Widescreen</PresentationFormat>
  <Paragraphs>217</Paragraphs>
  <Slides>20</Slides>
  <Notes>16</Notes>
  <HiddenSlides>0</HiddenSlides>
  <MMClips>18</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-webkit-standard</vt:lpstr>
      <vt:lpstr>Arial</vt:lpstr>
      <vt:lpstr>Calibri</vt:lpstr>
      <vt:lpstr>Calibri Light</vt:lpstr>
      <vt:lpstr>FSMe Heavy</vt:lpstr>
      <vt:lpstr>Symbol</vt:lpstr>
      <vt:lpstr>Times New Roman</vt:lpstr>
      <vt:lpstr>Office Theme</vt:lpstr>
      <vt:lpstr>Module: BMHP6027 – Empowering the Older Person Assessment: Component 1 – Individual Presentation Student Name: Shabnam Khan Student number: 2312156 Instutiution: University of Wales Trinity Saint David</vt:lpstr>
      <vt:lpstr>Introduction</vt:lpstr>
      <vt:lpstr> The Ageing Population </vt:lpstr>
      <vt:lpstr> The Ageing Population continued</vt:lpstr>
      <vt:lpstr>Theoretical Frameworks </vt:lpstr>
      <vt:lpstr>Policy and Legislation </vt:lpstr>
      <vt:lpstr>Evaluation of Current Care Provisions </vt:lpstr>
      <vt:lpstr>PowerPoint Presentation</vt:lpstr>
      <vt:lpstr>Impact of Population Trends </vt:lpstr>
      <vt:lpstr>Technological Innovations in Elderly Care </vt:lpstr>
      <vt:lpstr>PowerPoint Presentation</vt:lpstr>
      <vt:lpstr>Case Study 1</vt:lpstr>
      <vt:lpstr> Case Study 2  Remote monitoring and telehealth in home care for Mr Smith aged 89. </vt:lpstr>
      <vt:lpstr>Recommendations for Improvement </vt:lpstr>
      <vt:lpstr>Recommendations</vt:lpstr>
      <vt:lpstr>Conclusion </vt:lpstr>
      <vt:lpstr>Conclusion contd.</vt:lpstr>
      <vt:lpstr>   References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BMHP6027 – Empowering the Older Person Assessment: Component 1 – Individual Presentation Student Name: Shabnam Khan Student number: 2312156 Instutiution: University of Wales Trinity Saint David</dc:title>
  <dc:creator>Shabnam Khan (2312156)</dc:creator>
  <cp:lastModifiedBy>Shabnam Khan (2312156)</cp:lastModifiedBy>
  <cp:revision>1</cp:revision>
  <dcterms:created xsi:type="dcterms:W3CDTF">2026-02-03T20:56:21Z</dcterms:created>
  <dcterms:modified xsi:type="dcterms:W3CDTF">2026-03-01T14:14:59Z</dcterms:modified>
</cp:coreProperties>
</file>