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0" r:id="rId1"/>
  </p:sldMasterIdLst>
  <p:notesMasterIdLst>
    <p:notesMasterId r:id="rId61"/>
  </p:notesMasterIdLst>
  <p:sldIdLst>
    <p:sldId id="256" r:id="rId2"/>
    <p:sldId id="334" r:id="rId3"/>
    <p:sldId id="335" r:id="rId4"/>
    <p:sldId id="314" r:id="rId5"/>
    <p:sldId id="331" r:id="rId6"/>
    <p:sldId id="258" r:id="rId7"/>
    <p:sldId id="332" r:id="rId8"/>
    <p:sldId id="257" r:id="rId9"/>
    <p:sldId id="259" r:id="rId10"/>
    <p:sldId id="325" r:id="rId11"/>
    <p:sldId id="326" r:id="rId12"/>
    <p:sldId id="328" r:id="rId13"/>
    <p:sldId id="329" r:id="rId14"/>
    <p:sldId id="330" r:id="rId15"/>
    <p:sldId id="365" r:id="rId16"/>
    <p:sldId id="369" r:id="rId17"/>
    <p:sldId id="370" r:id="rId18"/>
    <p:sldId id="260" r:id="rId19"/>
    <p:sldId id="261" r:id="rId20"/>
    <p:sldId id="311" r:id="rId21"/>
    <p:sldId id="364" r:id="rId22"/>
    <p:sldId id="371" r:id="rId23"/>
    <p:sldId id="372" r:id="rId24"/>
    <p:sldId id="287" r:id="rId25"/>
    <p:sldId id="349" r:id="rId26"/>
    <p:sldId id="347" r:id="rId27"/>
    <p:sldId id="350" r:id="rId28"/>
    <p:sldId id="351" r:id="rId29"/>
    <p:sldId id="348" r:id="rId30"/>
    <p:sldId id="288" r:id="rId31"/>
    <p:sldId id="352" r:id="rId32"/>
    <p:sldId id="353" r:id="rId33"/>
    <p:sldId id="355" r:id="rId34"/>
    <p:sldId id="280" r:id="rId35"/>
    <p:sldId id="263" r:id="rId36"/>
    <p:sldId id="324" r:id="rId37"/>
    <p:sldId id="333" r:id="rId38"/>
    <p:sldId id="339" r:id="rId39"/>
    <p:sldId id="265" r:id="rId40"/>
    <p:sldId id="267" r:id="rId41"/>
    <p:sldId id="340" r:id="rId42"/>
    <p:sldId id="271" r:id="rId43"/>
    <p:sldId id="356" r:id="rId44"/>
    <p:sldId id="272" r:id="rId45"/>
    <p:sldId id="273" r:id="rId46"/>
    <p:sldId id="341" r:id="rId47"/>
    <p:sldId id="345" r:id="rId48"/>
    <p:sldId id="357" r:id="rId49"/>
    <p:sldId id="359" r:id="rId50"/>
    <p:sldId id="360" r:id="rId51"/>
    <p:sldId id="361" r:id="rId52"/>
    <p:sldId id="342" r:id="rId53"/>
    <p:sldId id="358" r:id="rId54"/>
    <p:sldId id="362" r:id="rId55"/>
    <p:sldId id="363" r:id="rId56"/>
    <p:sldId id="366" r:id="rId57"/>
    <p:sldId id="367" r:id="rId58"/>
    <p:sldId id="308" r:id="rId59"/>
    <p:sldId id="368" r:id="rId6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C49551-410F-EEEF-2026-CF9906644ACC}" v="250" dt="2024-02-05T09:38:37.429"/>
    <p1510:client id="{F56D24A3-5C35-0972-E701-6177D318ADF6}" v="1981" dt="2024-02-03T14:57:26.8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8" d="100"/>
          <a:sy n="88" d="100"/>
        </p:scale>
        <p:origin x="180" y="6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473F042C-E43D-5666-5712-D6D7197B1C0F}"/>
    <pc:docChg chg="addSld delSld modSld sldOrd">
      <pc:chgData name="Sadie France" userId="S::s.france@uwtsd.ac.uk::b7d6a976-0449-421d-8e4f-ccb524b7ca6e" providerId="AD" clId="Web-{473F042C-E43D-5666-5712-D6D7197B1C0F}" dt="2024-02-01T19:25:59.424" v="633" actId="20577"/>
      <pc:docMkLst>
        <pc:docMk/>
      </pc:docMkLst>
      <pc:sldChg chg="modSp">
        <pc:chgData name="Sadie France" userId="S::s.france@uwtsd.ac.uk::b7d6a976-0449-421d-8e4f-ccb524b7ca6e" providerId="AD" clId="Web-{473F042C-E43D-5666-5712-D6D7197B1C0F}" dt="2024-02-01T12:24:33.837" v="246" actId="20577"/>
        <pc:sldMkLst>
          <pc:docMk/>
          <pc:sldMk cId="646560295" sldId="265"/>
        </pc:sldMkLst>
        <pc:spChg chg="mod">
          <ac:chgData name="Sadie France" userId="S::s.france@uwtsd.ac.uk::b7d6a976-0449-421d-8e4f-ccb524b7ca6e" providerId="AD" clId="Web-{473F042C-E43D-5666-5712-D6D7197B1C0F}" dt="2024-02-01T12:24:33.837" v="246" actId="20577"/>
          <ac:spMkLst>
            <pc:docMk/>
            <pc:sldMk cId="646560295" sldId="265"/>
            <ac:spMk id="2" creationId="{00000000-0000-0000-0000-000000000000}"/>
          </ac:spMkLst>
        </pc:spChg>
      </pc:sldChg>
      <pc:sldChg chg="del">
        <pc:chgData name="Sadie France" userId="S::s.france@uwtsd.ac.uk::b7d6a976-0449-421d-8e4f-ccb524b7ca6e" providerId="AD" clId="Web-{473F042C-E43D-5666-5712-D6D7197B1C0F}" dt="2024-02-01T12:27:16.487" v="282"/>
        <pc:sldMkLst>
          <pc:docMk/>
          <pc:sldMk cId="3736185837" sldId="268"/>
        </pc:sldMkLst>
      </pc:sldChg>
      <pc:sldChg chg="ord">
        <pc:chgData name="Sadie France" userId="S::s.france@uwtsd.ac.uk::b7d6a976-0449-421d-8e4f-ccb524b7ca6e" providerId="AD" clId="Web-{473F042C-E43D-5666-5712-D6D7197B1C0F}" dt="2024-02-01T19:22:46.687" v="620"/>
        <pc:sldMkLst>
          <pc:docMk/>
          <pc:sldMk cId="3055842224" sldId="282"/>
        </pc:sldMkLst>
      </pc:sldChg>
      <pc:sldChg chg="addSp delSp modSp">
        <pc:chgData name="Sadie France" userId="S::s.france@uwtsd.ac.uk::b7d6a976-0449-421d-8e4f-ccb524b7ca6e" providerId="AD" clId="Web-{473F042C-E43D-5666-5712-D6D7197B1C0F}" dt="2024-02-01T19:25:50.173" v="625"/>
        <pc:sldMkLst>
          <pc:docMk/>
          <pc:sldMk cId="3605550580" sldId="284"/>
        </pc:sldMkLst>
        <pc:spChg chg="add del mod">
          <ac:chgData name="Sadie France" userId="S::s.france@uwtsd.ac.uk::b7d6a976-0449-421d-8e4f-ccb524b7ca6e" providerId="AD" clId="Web-{473F042C-E43D-5666-5712-D6D7197B1C0F}" dt="2024-02-01T19:25:50.173" v="625"/>
          <ac:spMkLst>
            <pc:docMk/>
            <pc:sldMk cId="3605550580" sldId="284"/>
            <ac:spMk id="11" creationId="{D16BA04A-DD92-D5B6-3378-456A7E6D3B83}"/>
          </ac:spMkLst>
        </pc:spChg>
      </pc:sldChg>
      <pc:sldChg chg="del">
        <pc:chgData name="Sadie France" userId="S::s.france@uwtsd.ac.uk::b7d6a976-0449-421d-8e4f-ccb524b7ca6e" providerId="AD" clId="Web-{473F042C-E43D-5666-5712-D6D7197B1C0F}" dt="2024-02-01T19:23:01.938" v="621"/>
        <pc:sldMkLst>
          <pc:docMk/>
          <pc:sldMk cId="3047649711" sldId="286"/>
        </pc:sldMkLst>
      </pc:sldChg>
      <pc:sldChg chg="modSp">
        <pc:chgData name="Sadie France" userId="S::s.france@uwtsd.ac.uk::b7d6a976-0449-421d-8e4f-ccb524b7ca6e" providerId="AD" clId="Web-{473F042C-E43D-5666-5712-D6D7197B1C0F}" dt="2024-02-01T11:05:06.136" v="5" actId="20577"/>
        <pc:sldMkLst>
          <pc:docMk/>
          <pc:sldMk cId="1573612001" sldId="322"/>
        </pc:sldMkLst>
        <pc:spChg chg="mod">
          <ac:chgData name="Sadie France" userId="S::s.france@uwtsd.ac.uk::b7d6a976-0449-421d-8e4f-ccb524b7ca6e" providerId="AD" clId="Web-{473F042C-E43D-5666-5712-D6D7197B1C0F}" dt="2024-02-01T11:05:06.136" v="5" actId="20577"/>
          <ac:spMkLst>
            <pc:docMk/>
            <pc:sldMk cId="1573612001" sldId="322"/>
            <ac:spMk id="2" creationId="{CB3FD38A-6628-46B8-9380-FF3666B64E28}"/>
          </ac:spMkLst>
        </pc:spChg>
      </pc:sldChg>
      <pc:sldChg chg="modSp">
        <pc:chgData name="Sadie France" userId="S::s.france@uwtsd.ac.uk::b7d6a976-0449-421d-8e4f-ccb524b7ca6e" providerId="AD" clId="Web-{473F042C-E43D-5666-5712-D6D7197B1C0F}" dt="2024-02-01T12:24:46.088" v="248" actId="20577"/>
        <pc:sldMkLst>
          <pc:docMk/>
          <pc:sldMk cId="2870379390" sldId="333"/>
        </pc:sldMkLst>
        <pc:spChg chg="mod">
          <ac:chgData name="Sadie France" userId="S::s.france@uwtsd.ac.uk::b7d6a976-0449-421d-8e4f-ccb524b7ca6e" providerId="AD" clId="Web-{473F042C-E43D-5666-5712-D6D7197B1C0F}" dt="2024-02-01T12:24:46.088" v="248" actId="20577"/>
          <ac:spMkLst>
            <pc:docMk/>
            <pc:sldMk cId="2870379390" sldId="333"/>
            <ac:spMk id="2" creationId="{2658CB0B-FAAD-7CCF-874E-6A172CD6A458}"/>
          </ac:spMkLst>
        </pc:spChg>
      </pc:sldChg>
      <pc:sldChg chg="modSp new del">
        <pc:chgData name="Sadie France" userId="S::s.france@uwtsd.ac.uk::b7d6a976-0449-421d-8e4f-ccb524b7ca6e" providerId="AD" clId="Web-{473F042C-E43D-5666-5712-D6D7197B1C0F}" dt="2024-02-01T11:54:52.966" v="149"/>
        <pc:sldMkLst>
          <pc:docMk/>
          <pc:sldMk cId="1764322927" sldId="336"/>
        </pc:sldMkLst>
        <pc:spChg chg="mod">
          <ac:chgData name="Sadie France" userId="S::s.france@uwtsd.ac.uk::b7d6a976-0449-421d-8e4f-ccb524b7ca6e" providerId="AD" clId="Web-{473F042C-E43D-5666-5712-D6D7197B1C0F}" dt="2024-02-01T11:42:59.206" v="16" actId="20577"/>
          <ac:spMkLst>
            <pc:docMk/>
            <pc:sldMk cId="1764322927" sldId="336"/>
            <ac:spMk id="2" creationId="{5178534E-1AC1-F0C1-06B9-65BBFBD6277D}"/>
          </ac:spMkLst>
        </pc:spChg>
      </pc:sldChg>
      <pc:sldChg chg="addSp modSp new del mod setBg">
        <pc:chgData name="Sadie France" userId="S::s.france@uwtsd.ac.uk::b7d6a976-0449-421d-8e4f-ccb524b7ca6e" providerId="AD" clId="Web-{473F042C-E43D-5666-5712-D6D7197B1C0F}" dt="2024-02-01T19:00:24.162" v="577"/>
        <pc:sldMkLst>
          <pc:docMk/>
          <pc:sldMk cId="598414750" sldId="337"/>
        </pc:sldMkLst>
        <pc:spChg chg="mod">
          <ac:chgData name="Sadie France" userId="S::s.france@uwtsd.ac.uk::b7d6a976-0449-421d-8e4f-ccb524b7ca6e" providerId="AD" clId="Web-{473F042C-E43D-5666-5712-D6D7197B1C0F}" dt="2024-02-01T11:58:17.619" v="184"/>
          <ac:spMkLst>
            <pc:docMk/>
            <pc:sldMk cId="598414750" sldId="337"/>
            <ac:spMk id="2" creationId="{41DF6A1D-A5FA-6863-8FDC-A9C3D64838B8}"/>
          </ac:spMkLst>
        </pc:spChg>
        <pc:spChg chg="mod ord">
          <ac:chgData name="Sadie France" userId="S::s.france@uwtsd.ac.uk::b7d6a976-0449-421d-8e4f-ccb524b7ca6e" providerId="AD" clId="Web-{473F042C-E43D-5666-5712-D6D7197B1C0F}" dt="2024-02-01T11:59:08.247" v="195" actId="20577"/>
          <ac:spMkLst>
            <pc:docMk/>
            <pc:sldMk cId="598414750" sldId="337"/>
            <ac:spMk id="3" creationId="{F9DD6FF8-9253-21DE-5307-73298358D84A}"/>
          </ac:spMkLst>
        </pc:spChg>
        <pc:picChg chg="add mod">
          <ac:chgData name="Sadie France" userId="S::s.france@uwtsd.ac.uk::b7d6a976-0449-421d-8e4f-ccb524b7ca6e" providerId="AD" clId="Web-{473F042C-E43D-5666-5712-D6D7197B1C0F}" dt="2024-02-01T11:58:17.619" v="184"/>
          <ac:picMkLst>
            <pc:docMk/>
            <pc:sldMk cId="598414750" sldId="337"/>
            <ac:picMk id="4" creationId="{69ADF993-4709-76E3-C10F-A110DE8C4F82}"/>
          </ac:picMkLst>
        </pc:picChg>
      </pc:sldChg>
      <pc:sldChg chg="modSp new">
        <pc:chgData name="Sadie France" userId="S::s.france@uwtsd.ac.uk::b7d6a976-0449-421d-8e4f-ccb524b7ca6e" providerId="AD" clId="Web-{473F042C-E43D-5666-5712-D6D7197B1C0F}" dt="2024-02-01T12:36:24.473" v="457" actId="20577"/>
        <pc:sldMkLst>
          <pc:docMk/>
          <pc:sldMk cId="3777186636" sldId="338"/>
        </pc:sldMkLst>
        <pc:spChg chg="mod">
          <ac:chgData name="Sadie France" userId="S::s.france@uwtsd.ac.uk::b7d6a976-0449-421d-8e4f-ccb524b7ca6e" providerId="AD" clId="Web-{473F042C-E43D-5666-5712-D6D7197B1C0F}" dt="2024-02-01T12:36:24.473" v="457" actId="20577"/>
          <ac:spMkLst>
            <pc:docMk/>
            <pc:sldMk cId="3777186636" sldId="338"/>
            <ac:spMk id="3" creationId="{0EC076D9-0A70-62F0-C908-829C97C9A0A7}"/>
          </ac:spMkLst>
        </pc:spChg>
      </pc:sldChg>
      <pc:sldChg chg="addSp delSp modSp new mod setBg">
        <pc:chgData name="Sadie France" userId="S::s.france@uwtsd.ac.uk::b7d6a976-0449-421d-8e4f-ccb524b7ca6e" providerId="AD" clId="Web-{473F042C-E43D-5666-5712-D6D7197B1C0F}" dt="2024-02-01T14:37:32.806" v="488" actId="20577"/>
        <pc:sldMkLst>
          <pc:docMk/>
          <pc:sldMk cId="2514776759" sldId="339"/>
        </pc:sldMkLst>
        <pc:spChg chg="mod">
          <ac:chgData name="Sadie France" userId="S::s.france@uwtsd.ac.uk::b7d6a976-0449-421d-8e4f-ccb524b7ca6e" providerId="AD" clId="Web-{473F042C-E43D-5666-5712-D6D7197B1C0F}" dt="2024-02-01T14:37:22.259" v="477"/>
          <ac:spMkLst>
            <pc:docMk/>
            <pc:sldMk cId="2514776759" sldId="339"/>
            <ac:spMk id="2" creationId="{2558FA57-0804-63E8-FBF2-E23965C2E06C}"/>
          </ac:spMkLst>
        </pc:spChg>
        <pc:spChg chg="del mod">
          <ac:chgData name="Sadie France" userId="S::s.france@uwtsd.ac.uk::b7d6a976-0449-421d-8e4f-ccb524b7ca6e" providerId="AD" clId="Web-{473F042C-E43D-5666-5712-D6D7197B1C0F}" dt="2024-02-01T14:37:22.259" v="477"/>
          <ac:spMkLst>
            <pc:docMk/>
            <pc:sldMk cId="2514776759" sldId="339"/>
            <ac:spMk id="3" creationId="{9F6057C4-686B-88D0-A581-F65085379A42}"/>
          </ac:spMkLst>
        </pc:spChg>
        <pc:spChg chg="add">
          <ac:chgData name="Sadie France" userId="S::s.france@uwtsd.ac.uk::b7d6a976-0449-421d-8e4f-ccb524b7ca6e" providerId="AD" clId="Web-{473F042C-E43D-5666-5712-D6D7197B1C0F}" dt="2024-02-01T14:37:22.259" v="477"/>
          <ac:spMkLst>
            <pc:docMk/>
            <pc:sldMk cId="2514776759" sldId="339"/>
            <ac:spMk id="9" creationId="{2E442304-DDBD-4F7B-8017-36BCC863FB40}"/>
          </ac:spMkLst>
        </pc:spChg>
        <pc:spChg chg="add">
          <ac:chgData name="Sadie France" userId="S::s.france@uwtsd.ac.uk::b7d6a976-0449-421d-8e4f-ccb524b7ca6e" providerId="AD" clId="Web-{473F042C-E43D-5666-5712-D6D7197B1C0F}" dt="2024-02-01T14:37:22.259" v="477"/>
          <ac:spMkLst>
            <pc:docMk/>
            <pc:sldMk cId="2514776759" sldId="339"/>
            <ac:spMk id="11" creationId="{5E107275-3853-46FD-A241-DE4355A42675}"/>
          </ac:spMkLst>
        </pc:spChg>
        <pc:graphicFrameChg chg="add modGraphic">
          <ac:chgData name="Sadie France" userId="S::s.france@uwtsd.ac.uk::b7d6a976-0449-421d-8e4f-ccb524b7ca6e" providerId="AD" clId="Web-{473F042C-E43D-5666-5712-D6D7197B1C0F}" dt="2024-02-01T14:37:32.806" v="488" actId="20577"/>
          <ac:graphicFrameMkLst>
            <pc:docMk/>
            <pc:sldMk cId="2514776759" sldId="339"/>
            <ac:graphicFrameMk id="5" creationId="{1DA29C02-ECB9-B01A-49C2-B3D8F852C6A8}"/>
          </ac:graphicFrameMkLst>
        </pc:graphicFrameChg>
      </pc:sldChg>
      <pc:sldChg chg="addSp delSp modSp new mod setBg">
        <pc:chgData name="Sadie France" userId="S::s.france@uwtsd.ac.uk::b7d6a976-0449-421d-8e4f-ccb524b7ca6e" providerId="AD" clId="Web-{473F042C-E43D-5666-5712-D6D7197B1C0F}" dt="2024-02-01T14:36:48.523" v="476"/>
        <pc:sldMkLst>
          <pc:docMk/>
          <pc:sldMk cId="1054139787" sldId="340"/>
        </pc:sldMkLst>
        <pc:spChg chg="mod">
          <ac:chgData name="Sadie France" userId="S::s.france@uwtsd.ac.uk::b7d6a976-0449-421d-8e4f-ccb524b7ca6e" providerId="AD" clId="Web-{473F042C-E43D-5666-5712-D6D7197B1C0F}" dt="2024-02-01T14:36:48.523" v="476"/>
          <ac:spMkLst>
            <pc:docMk/>
            <pc:sldMk cId="1054139787" sldId="340"/>
            <ac:spMk id="2" creationId="{A719F1A3-0C33-18EC-DFA8-75F5823E75B4}"/>
          </ac:spMkLst>
        </pc:spChg>
        <pc:spChg chg="del mod">
          <ac:chgData name="Sadie France" userId="S::s.france@uwtsd.ac.uk::b7d6a976-0449-421d-8e4f-ccb524b7ca6e" providerId="AD" clId="Web-{473F042C-E43D-5666-5712-D6D7197B1C0F}" dt="2024-02-01T14:36:48.523" v="476"/>
          <ac:spMkLst>
            <pc:docMk/>
            <pc:sldMk cId="1054139787" sldId="340"/>
            <ac:spMk id="3" creationId="{D7967832-8073-6587-13CB-02D1338598A6}"/>
          </ac:spMkLst>
        </pc:spChg>
        <pc:spChg chg="add">
          <ac:chgData name="Sadie France" userId="S::s.france@uwtsd.ac.uk::b7d6a976-0449-421d-8e4f-ccb524b7ca6e" providerId="AD" clId="Web-{473F042C-E43D-5666-5712-D6D7197B1C0F}" dt="2024-02-01T14:36:48.523" v="476"/>
          <ac:spMkLst>
            <pc:docMk/>
            <pc:sldMk cId="1054139787" sldId="340"/>
            <ac:spMk id="9" creationId="{2E442304-DDBD-4F7B-8017-36BCC863FB40}"/>
          </ac:spMkLst>
        </pc:spChg>
        <pc:spChg chg="add">
          <ac:chgData name="Sadie France" userId="S::s.france@uwtsd.ac.uk::b7d6a976-0449-421d-8e4f-ccb524b7ca6e" providerId="AD" clId="Web-{473F042C-E43D-5666-5712-D6D7197B1C0F}" dt="2024-02-01T14:36:48.523" v="476"/>
          <ac:spMkLst>
            <pc:docMk/>
            <pc:sldMk cId="1054139787" sldId="340"/>
            <ac:spMk id="11" creationId="{5E107275-3853-46FD-A241-DE4355A42675}"/>
          </ac:spMkLst>
        </pc:spChg>
        <pc:graphicFrameChg chg="add">
          <ac:chgData name="Sadie France" userId="S::s.france@uwtsd.ac.uk::b7d6a976-0449-421d-8e4f-ccb524b7ca6e" providerId="AD" clId="Web-{473F042C-E43D-5666-5712-D6D7197B1C0F}" dt="2024-02-01T14:36:48.523" v="476"/>
          <ac:graphicFrameMkLst>
            <pc:docMk/>
            <pc:sldMk cId="1054139787" sldId="340"/>
            <ac:graphicFrameMk id="5" creationId="{4920E8DD-F9C5-5C5D-853F-CE33CD87092B}"/>
          </ac:graphicFrameMkLst>
        </pc:graphicFrameChg>
      </pc:sldChg>
      <pc:sldChg chg="addSp delSp modSp new mod setBg">
        <pc:chgData name="Sadie France" userId="S::s.france@uwtsd.ac.uk::b7d6a976-0449-421d-8e4f-ccb524b7ca6e" providerId="AD" clId="Web-{473F042C-E43D-5666-5712-D6D7197B1C0F}" dt="2024-02-01T14:58:05.838" v="523" actId="20577"/>
        <pc:sldMkLst>
          <pc:docMk/>
          <pc:sldMk cId="82842211" sldId="341"/>
        </pc:sldMkLst>
        <pc:spChg chg="mod">
          <ac:chgData name="Sadie France" userId="S::s.france@uwtsd.ac.uk::b7d6a976-0449-421d-8e4f-ccb524b7ca6e" providerId="AD" clId="Web-{473F042C-E43D-5666-5712-D6D7197B1C0F}" dt="2024-02-01T14:58:05.838" v="523" actId="20577"/>
          <ac:spMkLst>
            <pc:docMk/>
            <pc:sldMk cId="82842211" sldId="341"/>
            <ac:spMk id="2" creationId="{B45536F5-C024-8E1A-F798-1BA97DBE01E7}"/>
          </ac:spMkLst>
        </pc:spChg>
        <pc:spChg chg="del">
          <ac:chgData name="Sadie France" userId="S::s.france@uwtsd.ac.uk::b7d6a976-0449-421d-8e4f-ccb524b7ca6e" providerId="AD" clId="Web-{473F042C-E43D-5666-5712-D6D7197B1C0F}" dt="2024-02-01T14:52:10.902" v="499"/>
          <ac:spMkLst>
            <pc:docMk/>
            <pc:sldMk cId="82842211" sldId="341"/>
            <ac:spMk id="3" creationId="{971C0C4A-0F95-5254-4ADE-8176E62490A1}"/>
          </ac:spMkLst>
        </pc:spChg>
        <pc:spChg chg="add del">
          <ac:chgData name="Sadie France" userId="S::s.france@uwtsd.ac.uk::b7d6a976-0449-421d-8e4f-ccb524b7ca6e" providerId="AD" clId="Web-{473F042C-E43D-5666-5712-D6D7197B1C0F}" dt="2024-02-01T14:54:15.438" v="503"/>
          <ac:spMkLst>
            <pc:docMk/>
            <pc:sldMk cId="82842211" sldId="341"/>
            <ac:spMk id="9" creationId="{D4771268-CB57-404A-9271-370EB28F6090}"/>
          </ac:spMkLst>
        </pc:spChg>
        <pc:spChg chg="add">
          <ac:chgData name="Sadie France" userId="S::s.france@uwtsd.ac.uk::b7d6a976-0449-421d-8e4f-ccb524b7ca6e" providerId="AD" clId="Web-{473F042C-E43D-5666-5712-D6D7197B1C0F}" dt="2024-02-01T14:54:15.438" v="503"/>
          <ac:spMkLst>
            <pc:docMk/>
            <pc:sldMk cId="82842211" sldId="341"/>
            <ac:spMk id="14" creationId="{665DBBEF-238B-476B-96AB-8AAC3224ECEA}"/>
          </ac:spMkLst>
        </pc:spChg>
        <pc:spChg chg="add">
          <ac:chgData name="Sadie France" userId="S::s.france@uwtsd.ac.uk::b7d6a976-0449-421d-8e4f-ccb524b7ca6e" providerId="AD" clId="Web-{473F042C-E43D-5666-5712-D6D7197B1C0F}" dt="2024-02-01T14:54:15.438" v="503"/>
          <ac:spMkLst>
            <pc:docMk/>
            <pc:sldMk cId="82842211" sldId="341"/>
            <ac:spMk id="16" creationId="{3FCFB1DE-0B7E-48CC-BA90-B2AB0889F9D6}"/>
          </ac:spMkLst>
        </pc:spChg>
        <pc:picChg chg="add mod ord">
          <ac:chgData name="Sadie France" userId="S::s.france@uwtsd.ac.uk::b7d6a976-0449-421d-8e4f-ccb524b7ca6e" providerId="AD" clId="Web-{473F042C-E43D-5666-5712-D6D7197B1C0F}" dt="2024-02-01T14:54:15.438" v="503"/>
          <ac:picMkLst>
            <pc:docMk/>
            <pc:sldMk cId="82842211" sldId="341"/>
            <ac:picMk id="4" creationId="{0351E52B-DB79-25A0-53A1-597B71381C63}"/>
          </ac:picMkLst>
        </pc:picChg>
      </pc:sldChg>
      <pc:sldChg chg="addSp delSp modSp new mod setBg">
        <pc:chgData name="Sadie France" userId="S::s.france@uwtsd.ac.uk::b7d6a976-0449-421d-8e4f-ccb524b7ca6e" providerId="AD" clId="Web-{473F042C-E43D-5666-5712-D6D7197B1C0F}" dt="2024-02-01T14:57:47.118" v="520" actId="20577"/>
        <pc:sldMkLst>
          <pc:docMk/>
          <pc:sldMk cId="3574075989" sldId="342"/>
        </pc:sldMkLst>
        <pc:spChg chg="add del">
          <ac:chgData name="Sadie France" userId="S::s.france@uwtsd.ac.uk::b7d6a976-0449-421d-8e4f-ccb524b7ca6e" providerId="AD" clId="Web-{473F042C-E43D-5666-5712-D6D7197B1C0F}" dt="2024-02-01T14:56:37.631" v="508"/>
          <ac:spMkLst>
            <pc:docMk/>
            <pc:sldMk cId="3574075989" sldId="342"/>
            <ac:spMk id="2" creationId="{4B949137-5383-6819-0EE9-36104A59ABD1}"/>
          </ac:spMkLst>
        </pc:spChg>
        <pc:spChg chg="del">
          <ac:chgData name="Sadie France" userId="S::s.france@uwtsd.ac.uk::b7d6a976-0449-421d-8e4f-ccb524b7ca6e" providerId="AD" clId="Web-{473F042C-E43D-5666-5712-D6D7197B1C0F}" dt="2024-02-01T14:56:07.849" v="505"/>
          <ac:spMkLst>
            <pc:docMk/>
            <pc:sldMk cId="3574075989" sldId="342"/>
            <ac:spMk id="3" creationId="{7C932D40-B0DE-7C85-ACF9-B034122717A4}"/>
          </ac:spMkLst>
        </pc:spChg>
        <pc:spChg chg="add mod">
          <ac:chgData name="Sadie France" userId="S::s.france@uwtsd.ac.uk::b7d6a976-0449-421d-8e4f-ccb524b7ca6e" providerId="AD" clId="Web-{473F042C-E43D-5666-5712-D6D7197B1C0F}" dt="2024-02-01T14:57:47.118" v="520" actId="20577"/>
          <ac:spMkLst>
            <pc:docMk/>
            <pc:sldMk cId="3574075989" sldId="342"/>
            <ac:spMk id="5" creationId="{35251C51-646C-06D0-B5A7-255EBE1F6FAB}"/>
          </ac:spMkLst>
        </pc:spChg>
        <pc:spChg chg="add del">
          <ac:chgData name="Sadie France" userId="S::s.france@uwtsd.ac.uk::b7d6a976-0449-421d-8e4f-ccb524b7ca6e" providerId="AD" clId="Web-{473F042C-E43D-5666-5712-D6D7197B1C0F}" dt="2024-02-01T14:56:37.631" v="507"/>
          <ac:spMkLst>
            <pc:docMk/>
            <pc:sldMk cId="3574075989" sldId="342"/>
            <ac:spMk id="9" creationId="{42A4FC2C-047E-45A5-965D-8E1E3BF09BC6}"/>
          </ac:spMkLst>
        </pc:spChg>
        <pc:picChg chg="add mod ord">
          <ac:chgData name="Sadie France" userId="S::s.france@uwtsd.ac.uk::b7d6a976-0449-421d-8e4f-ccb524b7ca6e" providerId="AD" clId="Web-{473F042C-E43D-5666-5712-D6D7197B1C0F}" dt="2024-02-01T14:56:37.631" v="508"/>
          <ac:picMkLst>
            <pc:docMk/>
            <pc:sldMk cId="3574075989" sldId="342"/>
            <ac:picMk id="4" creationId="{CA57028B-649F-07BA-C210-85758E7E455F}"/>
          </ac:picMkLst>
        </pc:picChg>
      </pc:sldChg>
      <pc:sldChg chg="modSp new">
        <pc:chgData name="Sadie France" userId="S::s.france@uwtsd.ac.uk::b7d6a976-0449-421d-8e4f-ccb524b7ca6e" providerId="AD" clId="Web-{473F042C-E43D-5666-5712-D6D7197B1C0F}" dt="2024-02-01T19:22:39.077" v="619" actId="20577"/>
        <pc:sldMkLst>
          <pc:docMk/>
          <pc:sldMk cId="3989406571" sldId="343"/>
        </pc:sldMkLst>
        <pc:spChg chg="mod">
          <ac:chgData name="Sadie France" userId="S::s.france@uwtsd.ac.uk::b7d6a976-0449-421d-8e4f-ccb524b7ca6e" providerId="AD" clId="Web-{473F042C-E43D-5666-5712-D6D7197B1C0F}" dt="2024-02-01T19:22:39.077" v="619" actId="20577"/>
          <ac:spMkLst>
            <pc:docMk/>
            <pc:sldMk cId="3989406571" sldId="343"/>
            <ac:spMk id="3" creationId="{89323F6A-7B4A-537C-2839-B76BBA009425}"/>
          </ac:spMkLst>
        </pc:spChg>
      </pc:sldChg>
      <pc:sldChg chg="addSp delSp modSp new mod ord setBg">
        <pc:chgData name="Sadie France" userId="S::s.france@uwtsd.ac.uk::b7d6a976-0449-421d-8e4f-ccb524b7ca6e" providerId="AD" clId="Web-{473F042C-E43D-5666-5712-D6D7197B1C0F}" dt="2024-02-01T19:19:30.969" v="599"/>
        <pc:sldMkLst>
          <pc:docMk/>
          <pc:sldMk cId="2855747221" sldId="344"/>
        </pc:sldMkLst>
        <pc:spChg chg="mod">
          <ac:chgData name="Sadie France" userId="S::s.france@uwtsd.ac.uk::b7d6a976-0449-421d-8e4f-ccb524b7ca6e" providerId="AD" clId="Web-{473F042C-E43D-5666-5712-D6D7197B1C0F}" dt="2024-02-01T19:19:25.858" v="598" actId="20577"/>
          <ac:spMkLst>
            <pc:docMk/>
            <pc:sldMk cId="2855747221" sldId="344"/>
            <ac:spMk id="2" creationId="{16CF6B93-8DC9-D5C4-108D-0033F405BEEB}"/>
          </ac:spMkLst>
        </pc:spChg>
        <pc:spChg chg="del">
          <ac:chgData name="Sadie France" userId="S::s.france@uwtsd.ac.uk::b7d6a976-0449-421d-8e4f-ccb524b7ca6e" providerId="AD" clId="Web-{473F042C-E43D-5666-5712-D6D7197B1C0F}" dt="2024-02-01T19:17:56.179" v="579"/>
          <ac:spMkLst>
            <pc:docMk/>
            <pc:sldMk cId="2855747221" sldId="344"/>
            <ac:spMk id="3" creationId="{61232671-CD4D-886F-B966-0700F7733521}"/>
          </ac:spMkLst>
        </pc:spChg>
        <pc:spChg chg="add">
          <ac:chgData name="Sadie France" userId="S::s.france@uwtsd.ac.uk::b7d6a976-0449-421d-8e4f-ccb524b7ca6e" providerId="AD" clId="Web-{473F042C-E43D-5666-5712-D6D7197B1C0F}" dt="2024-02-01T19:17:59.086" v="580"/>
          <ac:spMkLst>
            <pc:docMk/>
            <pc:sldMk cId="2855747221" sldId="344"/>
            <ac:spMk id="9" creationId="{A4AC5506-6312-4701-8D3C-40187889A947}"/>
          </ac:spMkLst>
        </pc:spChg>
        <pc:picChg chg="add mod ord">
          <ac:chgData name="Sadie France" userId="S::s.france@uwtsd.ac.uk::b7d6a976-0449-421d-8e4f-ccb524b7ca6e" providerId="AD" clId="Web-{473F042C-E43D-5666-5712-D6D7197B1C0F}" dt="2024-02-01T19:17:59.086" v="580"/>
          <ac:picMkLst>
            <pc:docMk/>
            <pc:sldMk cId="2855747221" sldId="344"/>
            <ac:picMk id="4" creationId="{83379F79-0749-D630-A8F4-538FC5C0D37A}"/>
          </ac:picMkLst>
        </pc:picChg>
      </pc:sldChg>
      <pc:sldChg chg="addSp delSp modSp new">
        <pc:chgData name="Sadie France" userId="S::s.france@uwtsd.ac.uk::b7d6a976-0449-421d-8e4f-ccb524b7ca6e" providerId="AD" clId="Web-{473F042C-E43D-5666-5712-D6D7197B1C0F}" dt="2024-02-01T19:22:35.483" v="618"/>
        <pc:sldMkLst>
          <pc:docMk/>
          <pc:sldMk cId="1408541801" sldId="345"/>
        </pc:sldMkLst>
        <pc:spChg chg="mod">
          <ac:chgData name="Sadie France" userId="S::s.france@uwtsd.ac.uk::b7d6a976-0449-421d-8e4f-ccb524b7ca6e" providerId="AD" clId="Web-{473F042C-E43D-5666-5712-D6D7197B1C0F}" dt="2024-02-01T19:20:15.644" v="609" actId="20577"/>
          <ac:spMkLst>
            <pc:docMk/>
            <pc:sldMk cId="1408541801" sldId="345"/>
            <ac:spMk id="2" creationId="{C49CFEAD-2743-4F88-F177-D5FDF4967DCF}"/>
          </ac:spMkLst>
        </pc:spChg>
        <pc:spChg chg="add del">
          <ac:chgData name="Sadie France" userId="S::s.france@uwtsd.ac.uk::b7d6a976-0449-421d-8e4f-ccb524b7ca6e" providerId="AD" clId="Web-{473F042C-E43D-5666-5712-D6D7197B1C0F}" dt="2024-02-01T19:22:35.483" v="618"/>
          <ac:spMkLst>
            <pc:docMk/>
            <pc:sldMk cId="1408541801" sldId="345"/>
            <ac:spMk id="3" creationId="{E3DAFD1D-14FF-B755-86D1-F314F8DD860B}"/>
          </ac:spMkLst>
        </pc:spChg>
        <pc:spChg chg="add del mod">
          <ac:chgData name="Sadie France" userId="S::s.france@uwtsd.ac.uk::b7d6a976-0449-421d-8e4f-ccb524b7ca6e" providerId="AD" clId="Web-{473F042C-E43D-5666-5712-D6D7197B1C0F}" dt="2024-02-01T19:22:31.186" v="617"/>
          <ac:spMkLst>
            <pc:docMk/>
            <pc:sldMk cId="1408541801" sldId="345"/>
            <ac:spMk id="6" creationId="{6B3BE72A-ACBE-A3BA-6D7E-BFC4112AE55B}"/>
          </ac:spMkLst>
        </pc:spChg>
        <pc:spChg chg="add del mod">
          <ac:chgData name="Sadie France" userId="S::s.france@uwtsd.ac.uk::b7d6a976-0449-421d-8e4f-ccb524b7ca6e" providerId="AD" clId="Web-{473F042C-E43D-5666-5712-D6D7197B1C0F}" dt="2024-02-01T19:22:27.795" v="615"/>
          <ac:spMkLst>
            <pc:docMk/>
            <pc:sldMk cId="1408541801" sldId="345"/>
            <ac:spMk id="9" creationId="{967CB4AF-49DA-2B46-D6B5-2C1D97E35DE3}"/>
          </ac:spMkLst>
        </pc:spChg>
        <pc:picChg chg="add del mod ord">
          <ac:chgData name="Sadie France" userId="S::s.france@uwtsd.ac.uk::b7d6a976-0449-421d-8e4f-ccb524b7ca6e" providerId="AD" clId="Web-{473F042C-E43D-5666-5712-D6D7197B1C0F}" dt="2024-02-01T19:22:35.483" v="618"/>
          <ac:picMkLst>
            <pc:docMk/>
            <pc:sldMk cId="1408541801" sldId="345"/>
            <ac:picMk id="4" creationId="{ABF50C13-00C9-1A3F-5860-1D57EAE81CD9}"/>
          </ac:picMkLst>
        </pc:picChg>
        <pc:picChg chg="add del mod ord">
          <ac:chgData name="Sadie France" userId="S::s.france@uwtsd.ac.uk::b7d6a976-0449-421d-8e4f-ccb524b7ca6e" providerId="AD" clId="Web-{473F042C-E43D-5666-5712-D6D7197B1C0F}" dt="2024-02-01T19:22:29.295" v="616"/>
          <ac:picMkLst>
            <pc:docMk/>
            <pc:sldMk cId="1408541801" sldId="345"/>
            <ac:picMk id="7" creationId="{31FA86E8-B8D3-5324-5C12-A2161E5651AF}"/>
          </ac:picMkLst>
        </pc:picChg>
      </pc:sldChg>
      <pc:sldChg chg="modSp new">
        <pc:chgData name="Sadie France" userId="S::s.france@uwtsd.ac.uk::b7d6a976-0449-421d-8e4f-ccb524b7ca6e" providerId="AD" clId="Web-{473F042C-E43D-5666-5712-D6D7197B1C0F}" dt="2024-02-01T19:25:59.424" v="633" actId="20577"/>
        <pc:sldMkLst>
          <pc:docMk/>
          <pc:sldMk cId="3380421687" sldId="346"/>
        </pc:sldMkLst>
        <pc:spChg chg="mod">
          <ac:chgData name="Sadie France" userId="S::s.france@uwtsd.ac.uk::b7d6a976-0449-421d-8e4f-ccb524b7ca6e" providerId="AD" clId="Web-{473F042C-E43D-5666-5712-D6D7197B1C0F}" dt="2024-02-01T19:25:56.096" v="632" actId="20577"/>
          <ac:spMkLst>
            <pc:docMk/>
            <pc:sldMk cId="3380421687" sldId="346"/>
            <ac:spMk id="2" creationId="{33B7188A-8AC1-8588-3F83-A3AADF66EEB9}"/>
          </ac:spMkLst>
        </pc:spChg>
        <pc:spChg chg="mod">
          <ac:chgData name="Sadie France" userId="S::s.france@uwtsd.ac.uk::b7d6a976-0449-421d-8e4f-ccb524b7ca6e" providerId="AD" clId="Web-{473F042C-E43D-5666-5712-D6D7197B1C0F}" dt="2024-02-01T19:25:59.424" v="633" actId="20577"/>
          <ac:spMkLst>
            <pc:docMk/>
            <pc:sldMk cId="3380421687" sldId="346"/>
            <ac:spMk id="3" creationId="{C92C2869-3304-722C-9546-DCA6146ECEAF}"/>
          </ac:spMkLst>
        </pc:spChg>
      </pc:sldChg>
    </pc:docChg>
  </pc:docChgLst>
  <pc:docChgLst>
    <pc:chgData name="Sadie France" userId="S::s.france@uwtsd.ac.uk::b7d6a976-0449-421d-8e4f-ccb524b7ca6e" providerId="AD" clId="Web-{F56D24A3-5C35-0972-E701-6177D318ADF6}"/>
    <pc:docChg chg="addSld delSld modSld sldOrd">
      <pc:chgData name="Sadie France" userId="S::s.france@uwtsd.ac.uk::b7d6a976-0449-421d-8e4f-ccb524b7ca6e" providerId="AD" clId="Web-{F56D24A3-5C35-0972-E701-6177D318ADF6}" dt="2024-02-03T14:57:26.857" v="1929" actId="20577"/>
      <pc:docMkLst>
        <pc:docMk/>
      </pc:docMkLst>
      <pc:sldChg chg="addSp delSp modSp">
        <pc:chgData name="Sadie France" userId="S::s.france@uwtsd.ac.uk::b7d6a976-0449-421d-8e4f-ccb524b7ca6e" providerId="AD" clId="Web-{F56D24A3-5C35-0972-E701-6177D318ADF6}" dt="2024-02-03T14:32:16.702" v="1865"/>
        <pc:sldMkLst>
          <pc:docMk/>
          <pc:sldMk cId="2460397530" sldId="256"/>
        </pc:sldMkLst>
        <pc:spChg chg="mod">
          <ac:chgData name="Sadie France" userId="S::s.france@uwtsd.ac.uk::b7d6a976-0449-421d-8e4f-ccb524b7ca6e" providerId="AD" clId="Web-{F56D24A3-5C35-0972-E701-6177D318ADF6}" dt="2024-02-03T14:32:16.702" v="1865"/>
          <ac:spMkLst>
            <pc:docMk/>
            <pc:sldMk cId="2460397530" sldId="256"/>
            <ac:spMk id="2" creationId="{00000000-0000-0000-0000-000000000000}"/>
          </ac:spMkLst>
        </pc:spChg>
        <pc:spChg chg="del">
          <ac:chgData name="Sadie France" userId="S::s.france@uwtsd.ac.uk::b7d6a976-0449-421d-8e4f-ccb524b7ca6e" providerId="AD" clId="Web-{F56D24A3-5C35-0972-E701-6177D318ADF6}" dt="2024-02-03T14:32:16.702" v="1865"/>
          <ac:spMkLst>
            <pc:docMk/>
            <pc:sldMk cId="2460397530" sldId="256"/>
            <ac:spMk id="15" creationId="{0D7B6173-1D58-48E2-83CF-37350F315F75}"/>
          </ac:spMkLst>
        </pc:spChg>
        <pc:spChg chg="del">
          <ac:chgData name="Sadie France" userId="S::s.france@uwtsd.ac.uk::b7d6a976-0449-421d-8e4f-ccb524b7ca6e" providerId="AD" clId="Web-{F56D24A3-5C35-0972-E701-6177D318ADF6}" dt="2024-02-03T14:32:16.702" v="1865"/>
          <ac:spMkLst>
            <pc:docMk/>
            <pc:sldMk cId="2460397530" sldId="256"/>
            <ac:spMk id="17" creationId="{3E4CBDBB-4FBD-4B9E-BD01-054A81D431CC}"/>
          </ac:spMkLst>
        </pc:spChg>
        <pc:spChg chg="del">
          <ac:chgData name="Sadie France" userId="S::s.france@uwtsd.ac.uk::b7d6a976-0449-421d-8e4f-ccb524b7ca6e" providerId="AD" clId="Web-{F56D24A3-5C35-0972-E701-6177D318ADF6}" dt="2024-02-03T14:32:16.702" v="1865"/>
          <ac:spMkLst>
            <pc:docMk/>
            <pc:sldMk cId="2460397530" sldId="256"/>
            <ac:spMk id="21" creationId="{72C4834C-B602-4125-8264-BD0D55A5885F}"/>
          </ac:spMkLst>
        </pc:spChg>
        <pc:spChg chg="del">
          <ac:chgData name="Sadie France" userId="S::s.france@uwtsd.ac.uk::b7d6a976-0449-421d-8e4f-ccb524b7ca6e" providerId="AD" clId="Web-{F56D24A3-5C35-0972-E701-6177D318ADF6}" dt="2024-02-03T14:32:16.702" v="1865"/>
          <ac:spMkLst>
            <pc:docMk/>
            <pc:sldMk cId="2460397530" sldId="256"/>
            <ac:spMk id="23" creationId="{53172EE5-132F-4DD4-8855-4DBBD9C3465E}"/>
          </ac:spMkLst>
        </pc:spChg>
        <pc:spChg chg="add">
          <ac:chgData name="Sadie France" userId="S::s.france@uwtsd.ac.uk::b7d6a976-0449-421d-8e4f-ccb524b7ca6e" providerId="AD" clId="Web-{F56D24A3-5C35-0972-E701-6177D318ADF6}" dt="2024-02-03T14:32:16.702" v="1865"/>
          <ac:spMkLst>
            <pc:docMk/>
            <pc:sldMk cId="2460397530" sldId="256"/>
            <ac:spMk id="28" creationId="{59EF30C2-29AC-4A0D-BC0A-A679CF113EDD}"/>
          </ac:spMkLst>
        </pc:spChg>
        <pc:spChg chg="add">
          <ac:chgData name="Sadie France" userId="S::s.france@uwtsd.ac.uk::b7d6a976-0449-421d-8e4f-ccb524b7ca6e" providerId="AD" clId="Web-{F56D24A3-5C35-0972-E701-6177D318ADF6}" dt="2024-02-03T14:32:16.702" v="1865"/>
          <ac:spMkLst>
            <pc:docMk/>
            <pc:sldMk cId="2460397530" sldId="256"/>
            <ac:spMk id="30" creationId="{9C682A1A-5B2D-4111-BBD6-620165633E5B}"/>
          </ac:spMkLst>
        </pc:spChg>
        <pc:spChg chg="add">
          <ac:chgData name="Sadie France" userId="S::s.france@uwtsd.ac.uk::b7d6a976-0449-421d-8e4f-ccb524b7ca6e" providerId="AD" clId="Web-{F56D24A3-5C35-0972-E701-6177D318ADF6}" dt="2024-02-03T14:32:16.702" v="1865"/>
          <ac:spMkLst>
            <pc:docMk/>
            <pc:sldMk cId="2460397530" sldId="256"/>
            <ac:spMk id="34" creationId="{A04F1504-431A-4D86-9091-AE7E4B33376B}"/>
          </ac:spMkLst>
        </pc:spChg>
        <pc:spChg chg="add">
          <ac:chgData name="Sadie France" userId="S::s.france@uwtsd.ac.uk::b7d6a976-0449-421d-8e4f-ccb524b7ca6e" providerId="AD" clId="Web-{F56D24A3-5C35-0972-E701-6177D318ADF6}" dt="2024-02-03T14:32:16.702" v="1865"/>
          <ac:spMkLst>
            <pc:docMk/>
            <pc:sldMk cId="2460397530" sldId="256"/>
            <ac:spMk id="36" creationId="{EA804283-B929-4503-802F-4585376E2B42}"/>
          </ac:spMkLst>
        </pc:spChg>
        <pc:spChg chg="add">
          <ac:chgData name="Sadie France" userId="S::s.france@uwtsd.ac.uk::b7d6a976-0449-421d-8e4f-ccb524b7ca6e" providerId="AD" clId="Web-{F56D24A3-5C35-0972-E701-6177D318ADF6}" dt="2024-02-03T14:32:16.702" v="1865"/>
          <ac:spMkLst>
            <pc:docMk/>
            <pc:sldMk cId="2460397530" sldId="256"/>
            <ac:spMk id="38" creationId="{AD3811F5-514E-49A4-B382-673ED228A4CC}"/>
          </ac:spMkLst>
        </pc:spChg>
        <pc:spChg chg="add">
          <ac:chgData name="Sadie France" userId="S::s.france@uwtsd.ac.uk::b7d6a976-0449-421d-8e4f-ccb524b7ca6e" providerId="AD" clId="Web-{F56D24A3-5C35-0972-E701-6177D318ADF6}" dt="2024-02-03T14:32:16.702" v="1865"/>
          <ac:spMkLst>
            <pc:docMk/>
            <pc:sldMk cId="2460397530" sldId="256"/>
            <ac:spMk id="40" creationId="{067AD921-1CEE-4C1B-9AA3-C66D908DDD14}"/>
          </ac:spMkLst>
        </pc:spChg>
        <pc:spChg chg="add">
          <ac:chgData name="Sadie France" userId="S::s.france@uwtsd.ac.uk::b7d6a976-0449-421d-8e4f-ccb524b7ca6e" providerId="AD" clId="Web-{F56D24A3-5C35-0972-E701-6177D318ADF6}" dt="2024-02-03T14:32:16.702" v="1865"/>
          <ac:spMkLst>
            <pc:docMk/>
            <pc:sldMk cId="2460397530" sldId="256"/>
            <ac:spMk id="42" creationId="{C36A08F5-3B56-47C5-A371-9187BE56E1E5}"/>
          </ac:spMkLst>
        </pc:spChg>
        <pc:picChg chg="del">
          <ac:chgData name="Sadie France" userId="S::s.france@uwtsd.ac.uk::b7d6a976-0449-421d-8e4f-ccb524b7ca6e" providerId="AD" clId="Web-{F56D24A3-5C35-0972-E701-6177D318ADF6}" dt="2024-02-03T14:32:16.702" v="1865"/>
          <ac:picMkLst>
            <pc:docMk/>
            <pc:sldMk cId="2460397530" sldId="256"/>
            <ac:picMk id="19" creationId="{B01A6F03-171F-40B2-8B2C-A061B89241F6}"/>
          </ac:picMkLst>
        </pc:picChg>
        <pc:cxnChg chg="add">
          <ac:chgData name="Sadie France" userId="S::s.france@uwtsd.ac.uk::b7d6a976-0449-421d-8e4f-ccb524b7ca6e" providerId="AD" clId="Web-{F56D24A3-5C35-0972-E701-6177D318ADF6}" dt="2024-02-03T14:32:16.702" v="1865"/>
          <ac:cxnSpMkLst>
            <pc:docMk/>
            <pc:sldMk cId="2460397530" sldId="256"/>
            <ac:cxnSpMk id="32" creationId="{266A0658-1CC4-4B0D-AAB7-A702286AFB03}"/>
          </ac:cxnSpMkLst>
        </pc:cxnChg>
      </pc:sldChg>
      <pc:sldChg chg="addSp delSp modSp">
        <pc:chgData name="Sadie France" userId="S::s.france@uwtsd.ac.uk::b7d6a976-0449-421d-8e4f-ccb524b7ca6e" providerId="AD" clId="Web-{F56D24A3-5C35-0972-E701-6177D318ADF6}" dt="2024-02-03T12:28:35.950" v="10" actId="20577"/>
        <pc:sldMkLst>
          <pc:docMk/>
          <pc:sldMk cId="1110838136" sldId="258"/>
        </pc:sldMkLst>
        <pc:spChg chg="mod ord">
          <ac:chgData name="Sadie France" userId="S::s.france@uwtsd.ac.uk::b7d6a976-0449-421d-8e4f-ccb524b7ca6e" providerId="AD" clId="Web-{F56D24A3-5C35-0972-E701-6177D318ADF6}" dt="2024-02-03T12:28:25.715" v="8"/>
          <ac:spMkLst>
            <pc:docMk/>
            <pc:sldMk cId="1110838136" sldId="258"/>
            <ac:spMk id="2" creationId="{00000000-0000-0000-0000-000000000000}"/>
          </ac:spMkLst>
        </pc:spChg>
        <pc:spChg chg="mod">
          <ac:chgData name="Sadie France" userId="S::s.france@uwtsd.ac.uk::b7d6a976-0449-421d-8e4f-ccb524b7ca6e" providerId="AD" clId="Web-{F56D24A3-5C35-0972-E701-6177D318ADF6}" dt="2024-02-03T12:28:35.950" v="10" actId="20577"/>
          <ac:spMkLst>
            <pc:docMk/>
            <pc:sldMk cId="1110838136" sldId="258"/>
            <ac:spMk id="3" creationId="{00000000-0000-0000-0000-000000000000}"/>
          </ac:spMkLst>
        </pc:spChg>
        <pc:spChg chg="add">
          <ac:chgData name="Sadie France" userId="S::s.france@uwtsd.ac.uk::b7d6a976-0449-421d-8e4f-ccb524b7ca6e" providerId="AD" clId="Web-{F56D24A3-5C35-0972-E701-6177D318ADF6}" dt="2024-02-03T12:28:25.715" v="8"/>
          <ac:spMkLst>
            <pc:docMk/>
            <pc:sldMk cId="1110838136" sldId="258"/>
            <ac:spMk id="16" creationId="{04812C46-200A-4DEB-A05E-3ED6C68C2387}"/>
          </ac:spMkLst>
        </pc:spChg>
        <pc:spChg chg="add">
          <ac:chgData name="Sadie France" userId="S::s.france@uwtsd.ac.uk::b7d6a976-0449-421d-8e4f-ccb524b7ca6e" providerId="AD" clId="Web-{F56D24A3-5C35-0972-E701-6177D318ADF6}" dt="2024-02-03T12:28:25.715" v="8"/>
          <ac:spMkLst>
            <pc:docMk/>
            <pc:sldMk cId="1110838136" sldId="258"/>
            <ac:spMk id="18" creationId="{D1EA859B-E555-4109-94F3-6700E046E008}"/>
          </ac:spMkLst>
        </pc:spChg>
        <pc:grpChg chg="del">
          <ac:chgData name="Sadie France" userId="S::s.france@uwtsd.ac.uk::b7d6a976-0449-421d-8e4f-ccb524b7ca6e" providerId="AD" clId="Web-{F56D24A3-5C35-0972-E701-6177D318ADF6}" dt="2024-02-03T12:28:25.715" v="8"/>
          <ac:grpSpMkLst>
            <pc:docMk/>
            <pc:sldMk cId="1110838136" sldId="258"/>
            <ac:grpSpMk id="9" creationId="{5EFBDE31-BB3E-6CFC-23CD-B5976DA38438}"/>
          </ac:grpSpMkLst>
        </pc:grpChg>
        <pc:picChg chg="mod">
          <ac:chgData name="Sadie France" userId="S::s.france@uwtsd.ac.uk::b7d6a976-0449-421d-8e4f-ccb524b7ca6e" providerId="AD" clId="Web-{F56D24A3-5C35-0972-E701-6177D318ADF6}" dt="2024-02-03T12:28:25.715" v="8"/>
          <ac:picMkLst>
            <pc:docMk/>
            <pc:sldMk cId="1110838136" sldId="258"/>
            <ac:picMk id="5" creationId="{0E64648D-FD5A-94B5-9B33-D662672FCE01}"/>
          </ac:picMkLst>
        </pc:picChg>
      </pc:sldChg>
      <pc:sldChg chg="ord">
        <pc:chgData name="Sadie France" userId="S::s.france@uwtsd.ac.uk::b7d6a976-0449-421d-8e4f-ccb524b7ca6e" providerId="AD" clId="Web-{F56D24A3-5C35-0972-E701-6177D318ADF6}" dt="2024-02-03T14:15:01.902" v="1686"/>
        <pc:sldMkLst>
          <pc:docMk/>
          <pc:sldMk cId="3831644874" sldId="261"/>
        </pc:sldMkLst>
      </pc:sldChg>
      <pc:sldChg chg="modSp">
        <pc:chgData name="Sadie France" userId="S::s.france@uwtsd.ac.uk::b7d6a976-0449-421d-8e4f-ccb524b7ca6e" providerId="AD" clId="Web-{F56D24A3-5C35-0972-E701-6177D318ADF6}" dt="2024-02-03T13:02:07.592" v="309" actId="1076"/>
        <pc:sldMkLst>
          <pc:docMk/>
          <pc:sldMk cId="1406733140" sldId="263"/>
        </pc:sldMkLst>
        <pc:spChg chg="mod">
          <ac:chgData name="Sadie France" userId="S::s.france@uwtsd.ac.uk::b7d6a976-0449-421d-8e4f-ccb524b7ca6e" providerId="AD" clId="Web-{F56D24A3-5C35-0972-E701-6177D318ADF6}" dt="2024-02-03T13:02:02.388" v="308" actId="1076"/>
          <ac:spMkLst>
            <pc:docMk/>
            <pc:sldMk cId="1406733140" sldId="263"/>
            <ac:spMk id="2" creationId="{00000000-0000-0000-0000-000000000000}"/>
          </ac:spMkLst>
        </pc:spChg>
        <pc:spChg chg="mod">
          <ac:chgData name="Sadie France" userId="S::s.france@uwtsd.ac.uk::b7d6a976-0449-421d-8e4f-ccb524b7ca6e" providerId="AD" clId="Web-{F56D24A3-5C35-0972-E701-6177D318ADF6}" dt="2024-02-03T13:02:07.592" v="309" actId="1076"/>
          <ac:spMkLst>
            <pc:docMk/>
            <pc:sldMk cId="1406733140" sldId="263"/>
            <ac:spMk id="3" creationId="{00000000-0000-0000-0000-000000000000}"/>
          </ac:spMkLst>
        </pc:spChg>
      </pc:sldChg>
      <pc:sldChg chg="modSp">
        <pc:chgData name="Sadie France" userId="S::s.france@uwtsd.ac.uk::b7d6a976-0449-421d-8e4f-ccb524b7ca6e" providerId="AD" clId="Web-{F56D24A3-5C35-0972-E701-6177D318ADF6}" dt="2024-02-03T13:21:43.692" v="479" actId="20577"/>
        <pc:sldMkLst>
          <pc:docMk/>
          <pc:sldMk cId="646560295" sldId="265"/>
        </pc:sldMkLst>
        <pc:spChg chg="mod">
          <ac:chgData name="Sadie France" userId="S::s.france@uwtsd.ac.uk::b7d6a976-0449-421d-8e4f-ccb524b7ca6e" providerId="AD" clId="Web-{F56D24A3-5C35-0972-E701-6177D318ADF6}" dt="2024-02-03T13:21:43.692" v="479" actId="20577"/>
          <ac:spMkLst>
            <pc:docMk/>
            <pc:sldMk cId="646560295" sldId="265"/>
            <ac:spMk id="3" creationId="{00000000-0000-0000-0000-000000000000}"/>
          </ac:spMkLst>
        </pc:spChg>
      </pc:sldChg>
      <pc:sldChg chg="del">
        <pc:chgData name="Sadie France" userId="S::s.france@uwtsd.ac.uk::b7d6a976-0449-421d-8e4f-ccb524b7ca6e" providerId="AD" clId="Web-{F56D24A3-5C35-0972-E701-6177D318ADF6}" dt="2024-02-03T14:18:27.252" v="1693"/>
        <pc:sldMkLst>
          <pc:docMk/>
          <pc:sldMk cId="2202753261" sldId="266"/>
        </pc:sldMkLst>
      </pc:sldChg>
      <pc:sldChg chg="addSp modSp mod setBg">
        <pc:chgData name="Sadie France" userId="S::s.france@uwtsd.ac.uk::b7d6a976-0449-421d-8e4f-ccb524b7ca6e" providerId="AD" clId="Web-{F56D24A3-5C35-0972-E701-6177D318ADF6}" dt="2024-02-03T13:22:42.428" v="485"/>
        <pc:sldMkLst>
          <pc:docMk/>
          <pc:sldMk cId="378721512" sldId="271"/>
        </pc:sldMkLst>
        <pc:spChg chg="mod">
          <ac:chgData name="Sadie France" userId="S::s.france@uwtsd.ac.uk::b7d6a976-0449-421d-8e4f-ccb524b7ca6e" providerId="AD" clId="Web-{F56D24A3-5C35-0972-E701-6177D318ADF6}" dt="2024-02-03T13:22:42.428" v="485"/>
          <ac:spMkLst>
            <pc:docMk/>
            <pc:sldMk cId="378721512" sldId="271"/>
            <ac:spMk id="2" creationId="{00000000-0000-0000-0000-000000000000}"/>
          </ac:spMkLst>
        </pc:spChg>
        <pc:spChg chg="mod">
          <ac:chgData name="Sadie France" userId="S::s.france@uwtsd.ac.uk::b7d6a976-0449-421d-8e4f-ccb524b7ca6e" providerId="AD" clId="Web-{F56D24A3-5C35-0972-E701-6177D318ADF6}" dt="2024-02-03T13:22:42.428" v="485"/>
          <ac:spMkLst>
            <pc:docMk/>
            <pc:sldMk cId="378721512" sldId="271"/>
            <ac:spMk id="3" creationId="{00000000-0000-0000-0000-000000000000}"/>
          </ac:spMkLst>
        </pc:spChg>
        <pc:spChg chg="add">
          <ac:chgData name="Sadie France" userId="S::s.france@uwtsd.ac.uk::b7d6a976-0449-421d-8e4f-ccb524b7ca6e" providerId="AD" clId="Web-{F56D24A3-5C35-0972-E701-6177D318ADF6}" dt="2024-02-03T13:22:42.428" v="485"/>
          <ac:spMkLst>
            <pc:docMk/>
            <pc:sldMk cId="378721512" sldId="271"/>
            <ac:spMk id="8" creationId="{777A147A-9ED8-46B4-8660-1B3C2AA880B5}"/>
          </ac:spMkLst>
        </pc:spChg>
        <pc:spChg chg="add">
          <ac:chgData name="Sadie France" userId="S::s.france@uwtsd.ac.uk::b7d6a976-0449-421d-8e4f-ccb524b7ca6e" providerId="AD" clId="Web-{F56D24A3-5C35-0972-E701-6177D318ADF6}" dt="2024-02-03T13:22:42.428" v="485"/>
          <ac:spMkLst>
            <pc:docMk/>
            <pc:sldMk cId="378721512" sldId="271"/>
            <ac:spMk id="10" creationId="{5D6C15A0-C087-4593-8414-2B4EC1CDC3DE}"/>
          </ac:spMkLst>
        </pc:spChg>
      </pc:sldChg>
      <pc:sldChg chg="addSp delSp modSp">
        <pc:chgData name="Sadie France" userId="S::s.france@uwtsd.ac.uk::b7d6a976-0449-421d-8e4f-ccb524b7ca6e" providerId="AD" clId="Web-{F56D24A3-5C35-0972-E701-6177D318ADF6}" dt="2024-02-03T13:41:21.095" v="797"/>
        <pc:sldMkLst>
          <pc:docMk/>
          <pc:sldMk cId="3939964709" sldId="273"/>
        </pc:sldMkLst>
        <pc:spChg chg="add del mod">
          <ac:chgData name="Sadie France" userId="S::s.france@uwtsd.ac.uk::b7d6a976-0449-421d-8e4f-ccb524b7ca6e" providerId="AD" clId="Web-{F56D24A3-5C35-0972-E701-6177D318ADF6}" dt="2024-02-03T13:41:21.095" v="797"/>
          <ac:spMkLst>
            <pc:docMk/>
            <pc:sldMk cId="3939964709" sldId="273"/>
            <ac:spMk id="34" creationId="{CB2C187F-98C2-6B8E-2663-1E74F68C08F3}"/>
          </ac:spMkLst>
        </pc:spChg>
      </pc:sldChg>
      <pc:sldChg chg="addSp delSp modSp">
        <pc:chgData name="Sadie France" userId="S::s.france@uwtsd.ac.uk::b7d6a976-0449-421d-8e4f-ccb524b7ca6e" providerId="AD" clId="Web-{F56D24A3-5C35-0972-E701-6177D318ADF6}" dt="2024-02-03T13:01:44.138" v="306" actId="20577"/>
        <pc:sldMkLst>
          <pc:docMk/>
          <pc:sldMk cId="2081319915" sldId="280"/>
        </pc:sldMkLst>
        <pc:spChg chg="mod">
          <ac:chgData name="Sadie France" userId="S::s.france@uwtsd.ac.uk::b7d6a976-0449-421d-8e4f-ccb524b7ca6e" providerId="AD" clId="Web-{F56D24A3-5C35-0972-E701-6177D318ADF6}" dt="2024-02-03T13:01:33.528" v="305"/>
          <ac:spMkLst>
            <pc:docMk/>
            <pc:sldMk cId="2081319915" sldId="280"/>
            <ac:spMk id="2" creationId="{00000000-0000-0000-0000-000000000000}"/>
          </ac:spMkLst>
        </pc:spChg>
        <pc:spChg chg="mod">
          <ac:chgData name="Sadie France" userId="S::s.france@uwtsd.ac.uk::b7d6a976-0449-421d-8e4f-ccb524b7ca6e" providerId="AD" clId="Web-{F56D24A3-5C35-0972-E701-6177D318ADF6}" dt="2024-02-03T13:01:44.138" v="306" actId="20577"/>
          <ac:spMkLst>
            <pc:docMk/>
            <pc:sldMk cId="2081319915" sldId="280"/>
            <ac:spMk id="3" creationId="{00000000-0000-0000-0000-000000000000}"/>
          </ac:spMkLst>
        </pc:spChg>
        <pc:spChg chg="del">
          <ac:chgData name="Sadie France" userId="S::s.france@uwtsd.ac.uk::b7d6a976-0449-421d-8e4f-ccb524b7ca6e" providerId="AD" clId="Web-{F56D24A3-5C35-0972-E701-6177D318ADF6}" dt="2024-02-03T13:01:33.528" v="305"/>
          <ac:spMkLst>
            <pc:docMk/>
            <pc:sldMk cId="2081319915" sldId="280"/>
            <ac:spMk id="26" creationId="{C0763A76-9F1C-4FC5-82B7-DD475DA461B2}"/>
          </ac:spMkLst>
        </pc:spChg>
        <pc:spChg chg="del">
          <ac:chgData name="Sadie France" userId="S::s.france@uwtsd.ac.uk::b7d6a976-0449-421d-8e4f-ccb524b7ca6e" providerId="AD" clId="Web-{F56D24A3-5C35-0972-E701-6177D318ADF6}" dt="2024-02-03T13:01:33.528" v="305"/>
          <ac:spMkLst>
            <pc:docMk/>
            <pc:sldMk cId="2081319915" sldId="280"/>
            <ac:spMk id="28" creationId="{E81BF4F6-F2CF-4984-9D14-D6966D92F99F}"/>
          </ac:spMkLst>
        </pc:spChg>
        <pc:spChg chg="add">
          <ac:chgData name="Sadie France" userId="S::s.france@uwtsd.ac.uk::b7d6a976-0449-421d-8e4f-ccb524b7ca6e" providerId="AD" clId="Web-{F56D24A3-5C35-0972-E701-6177D318ADF6}" dt="2024-02-03T13:01:33.528" v="305"/>
          <ac:spMkLst>
            <pc:docMk/>
            <pc:sldMk cId="2081319915" sldId="280"/>
            <ac:spMk id="33" creationId="{45D37F4E-DDB4-456B-97E0-9937730A039F}"/>
          </ac:spMkLst>
        </pc:spChg>
        <pc:spChg chg="add">
          <ac:chgData name="Sadie France" userId="S::s.france@uwtsd.ac.uk::b7d6a976-0449-421d-8e4f-ccb524b7ca6e" providerId="AD" clId="Web-{F56D24A3-5C35-0972-E701-6177D318ADF6}" dt="2024-02-03T13:01:33.528" v="305"/>
          <ac:spMkLst>
            <pc:docMk/>
            <pc:sldMk cId="2081319915" sldId="280"/>
            <ac:spMk id="35" creationId="{B2DD41CD-8F47-4F56-AD12-4E2FF7696987}"/>
          </ac:spMkLst>
        </pc:spChg>
        <pc:picChg chg="mod">
          <ac:chgData name="Sadie France" userId="S::s.france@uwtsd.ac.uk::b7d6a976-0449-421d-8e4f-ccb524b7ca6e" providerId="AD" clId="Web-{F56D24A3-5C35-0972-E701-6177D318ADF6}" dt="2024-02-03T13:01:33.528" v="305"/>
          <ac:picMkLst>
            <pc:docMk/>
            <pc:sldMk cId="2081319915" sldId="280"/>
            <ac:picMk id="22" creationId="{F504E22B-AF4E-9481-0450-19FA07235D5A}"/>
          </ac:picMkLst>
        </pc:picChg>
      </pc:sldChg>
      <pc:sldChg chg="del">
        <pc:chgData name="Sadie France" userId="S::s.france@uwtsd.ac.uk::b7d6a976-0449-421d-8e4f-ccb524b7ca6e" providerId="AD" clId="Web-{F56D24A3-5C35-0972-E701-6177D318ADF6}" dt="2024-02-03T14:23:39.183" v="1695"/>
        <pc:sldMkLst>
          <pc:docMk/>
          <pc:sldMk cId="3055842224" sldId="282"/>
        </pc:sldMkLst>
      </pc:sldChg>
      <pc:sldChg chg="delSp del">
        <pc:chgData name="Sadie France" userId="S::s.france@uwtsd.ac.uk::b7d6a976-0449-421d-8e4f-ccb524b7ca6e" providerId="AD" clId="Web-{F56D24A3-5C35-0972-E701-6177D318ADF6}" dt="2024-02-03T14:23:39.183" v="1696"/>
        <pc:sldMkLst>
          <pc:docMk/>
          <pc:sldMk cId="300358943" sldId="283"/>
        </pc:sldMkLst>
        <pc:spChg chg="del">
          <ac:chgData name="Sadie France" userId="S::s.france@uwtsd.ac.uk::b7d6a976-0449-421d-8e4f-ccb524b7ca6e" providerId="AD" clId="Web-{F56D24A3-5C35-0972-E701-6177D318ADF6}" dt="2024-02-03T13:45:07.086" v="872"/>
          <ac:spMkLst>
            <pc:docMk/>
            <pc:sldMk cId="300358943" sldId="283"/>
            <ac:spMk id="4" creationId="{1AA6A619-C62E-90F5-D088-C12F1CE2E9AB}"/>
          </ac:spMkLst>
        </pc:spChg>
      </pc:sldChg>
      <pc:sldChg chg="del">
        <pc:chgData name="Sadie France" userId="S::s.france@uwtsd.ac.uk::b7d6a976-0449-421d-8e4f-ccb524b7ca6e" providerId="AD" clId="Web-{F56D24A3-5C35-0972-E701-6177D318ADF6}" dt="2024-02-03T14:23:39.183" v="1694"/>
        <pc:sldMkLst>
          <pc:docMk/>
          <pc:sldMk cId="3605550580" sldId="284"/>
        </pc:sldMkLst>
      </pc:sldChg>
      <pc:sldChg chg="addSp delSp modSp mod setBg addAnim">
        <pc:chgData name="Sadie France" userId="S::s.france@uwtsd.ac.uk::b7d6a976-0449-421d-8e4f-ccb524b7ca6e" providerId="AD" clId="Web-{F56D24A3-5C35-0972-E701-6177D318ADF6}" dt="2024-02-03T12:54:37.423" v="227" actId="20577"/>
        <pc:sldMkLst>
          <pc:docMk/>
          <pc:sldMk cId="943052152" sldId="287"/>
        </pc:sldMkLst>
        <pc:spChg chg="mod">
          <ac:chgData name="Sadie France" userId="S::s.france@uwtsd.ac.uk::b7d6a976-0449-421d-8e4f-ccb524b7ca6e" providerId="AD" clId="Web-{F56D24A3-5C35-0972-E701-6177D318ADF6}" dt="2024-02-03T12:35:10.430" v="55"/>
          <ac:spMkLst>
            <pc:docMk/>
            <pc:sldMk cId="943052152" sldId="287"/>
            <ac:spMk id="2" creationId="{00000000-0000-0000-0000-000000000000}"/>
          </ac:spMkLst>
        </pc:spChg>
        <pc:spChg chg="mod">
          <ac:chgData name="Sadie France" userId="S::s.france@uwtsd.ac.uk::b7d6a976-0449-421d-8e4f-ccb524b7ca6e" providerId="AD" clId="Web-{F56D24A3-5C35-0972-E701-6177D318ADF6}" dt="2024-02-03T12:54:37.423" v="227" actId="20577"/>
          <ac:spMkLst>
            <pc:docMk/>
            <pc:sldMk cId="943052152" sldId="287"/>
            <ac:spMk id="3" creationId="{00000000-0000-0000-0000-000000000000}"/>
          </ac:spMkLst>
        </pc:spChg>
        <pc:spChg chg="add">
          <ac:chgData name="Sadie France" userId="S::s.france@uwtsd.ac.uk::b7d6a976-0449-421d-8e4f-ccb524b7ca6e" providerId="AD" clId="Web-{F56D24A3-5C35-0972-E701-6177D318ADF6}" dt="2024-02-03T12:35:10.430" v="55"/>
          <ac:spMkLst>
            <pc:docMk/>
            <pc:sldMk cId="943052152" sldId="287"/>
            <ac:spMk id="8" creationId="{7FF47CB7-972F-479F-A36D-9E72D26EC8DA}"/>
          </ac:spMkLst>
        </pc:spChg>
        <pc:spChg chg="add del">
          <ac:chgData name="Sadie France" userId="S::s.france@uwtsd.ac.uk::b7d6a976-0449-421d-8e4f-ccb524b7ca6e" providerId="AD" clId="Web-{F56D24A3-5C35-0972-E701-6177D318ADF6}" dt="2024-02-03T12:29:39.826" v="13"/>
          <ac:spMkLst>
            <pc:docMk/>
            <pc:sldMk cId="943052152" sldId="287"/>
            <ac:spMk id="9" creationId="{3ECBE1F1-D69B-4AFA-ABD5-8E41720EF6DE}"/>
          </ac:spMkLst>
        </pc:spChg>
        <pc:spChg chg="add del">
          <ac:chgData name="Sadie France" userId="S::s.france@uwtsd.ac.uk::b7d6a976-0449-421d-8e4f-ccb524b7ca6e" providerId="AD" clId="Web-{F56D24A3-5C35-0972-E701-6177D318ADF6}" dt="2024-02-03T12:29:39.826" v="13"/>
          <ac:spMkLst>
            <pc:docMk/>
            <pc:sldMk cId="943052152" sldId="287"/>
            <ac:spMk id="11" creationId="{603A6265-E10C-4B85-9C20-E75FCAF9CC63}"/>
          </ac:spMkLst>
        </pc:spChg>
        <pc:spChg chg="add">
          <ac:chgData name="Sadie France" userId="S::s.france@uwtsd.ac.uk::b7d6a976-0449-421d-8e4f-ccb524b7ca6e" providerId="AD" clId="Web-{F56D24A3-5C35-0972-E701-6177D318ADF6}" dt="2024-02-03T12:35:10.430" v="55"/>
          <ac:spMkLst>
            <pc:docMk/>
            <pc:sldMk cId="943052152" sldId="287"/>
            <ac:spMk id="13" creationId="{0D153B68-5844-490D-8E67-F616D6D721CA}"/>
          </ac:spMkLst>
        </pc:spChg>
        <pc:spChg chg="add">
          <ac:chgData name="Sadie France" userId="S::s.france@uwtsd.ac.uk::b7d6a976-0449-421d-8e4f-ccb524b7ca6e" providerId="AD" clId="Web-{F56D24A3-5C35-0972-E701-6177D318ADF6}" dt="2024-02-03T12:35:10.430" v="55"/>
          <ac:spMkLst>
            <pc:docMk/>
            <pc:sldMk cId="943052152" sldId="287"/>
            <ac:spMk id="15" creationId="{9A0D773F-7A7D-4DBB-9DEA-86BB8B8F4BC8}"/>
          </ac:spMkLst>
        </pc:spChg>
        <pc:picChg chg="add del mod">
          <ac:chgData name="Sadie France" userId="S::s.france@uwtsd.ac.uk::b7d6a976-0449-421d-8e4f-ccb524b7ca6e" providerId="AD" clId="Web-{F56D24A3-5C35-0972-E701-6177D318ADF6}" dt="2024-02-03T12:33:56.396" v="44"/>
          <ac:picMkLst>
            <pc:docMk/>
            <pc:sldMk cId="943052152" sldId="287"/>
            <ac:picMk id="4" creationId="{DB7B3EB5-E8ED-0C17-3D8D-BB276B26021F}"/>
          </ac:picMkLst>
        </pc:picChg>
        <pc:picChg chg="add del">
          <ac:chgData name="Sadie France" userId="S::s.france@uwtsd.ac.uk::b7d6a976-0449-421d-8e4f-ccb524b7ca6e" providerId="AD" clId="Web-{F56D24A3-5C35-0972-E701-6177D318ADF6}" dt="2024-02-03T12:29:39.826" v="13"/>
          <ac:picMkLst>
            <pc:docMk/>
            <pc:sldMk cId="943052152" sldId="287"/>
            <ac:picMk id="5" creationId="{05A7FFB3-45F2-1CB1-127A-61D5AF2AF9EA}"/>
          </ac:picMkLst>
        </pc:picChg>
        <pc:picChg chg="add mod">
          <ac:chgData name="Sadie France" userId="S::s.france@uwtsd.ac.uk::b7d6a976-0449-421d-8e4f-ccb524b7ca6e" providerId="AD" clId="Web-{F56D24A3-5C35-0972-E701-6177D318ADF6}" dt="2024-02-03T12:35:10.430" v="55"/>
          <ac:picMkLst>
            <pc:docMk/>
            <pc:sldMk cId="943052152" sldId="287"/>
            <ac:picMk id="6" creationId="{3C4E9994-A013-07F2-E32E-92E5B26FAB3E}"/>
          </ac:picMkLst>
        </pc:picChg>
      </pc:sldChg>
      <pc:sldChg chg="modSp addAnim">
        <pc:chgData name="Sadie France" userId="S::s.france@uwtsd.ac.uk::b7d6a976-0449-421d-8e4f-ccb524b7ca6e" providerId="AD" clId="Web-{F56D24A3-5C35-0972-E701-6177D318ADF6}" dt="2024-02-03T12:59:09.821" v="283"/>
        <pc:sldMkLst>
          <pc:docMk/>
          <pc:sldMk cId="3093258032" sldId="288"/>
        </pc:sldMkLst>
        <pc:spChg chg="mod">
          <ac:chgData name="Sadie France" userId="S::s.france@uwtsd.ac.uk::b7d6a976-0449-421d-8e4f-ccb524b7ca6e" providerId="AD" clId="Web-{F56D24A3-5C35-0972-E701-6177D318ADF6}" dt="2024-02-03T12:58:32.633" v="282" actId="20577"/>
          <ac:spMkLst>
            <pc:docMk/>
            <pc:sldMk cId="3093258032" sldId="288"/>
            <ac:spMk id="3" creationId="{00000000-0000-0000-0000-000000000000}"/>
          </ac:spMkLst>
        </pc:spChg>
      </pc:sldChg>
      <pc:sldChg chg="addSp modSp add">
        <pc:chgData name="Sadie France" userId="S::s.france@uwtsd.ac.uk::b7d6a976-0449-421d-8e4f-ccb524b7ca6e" providerId="AD" clId="Web-{F56D24A3-5C35-0972-E701-6177D318ADF6}" dt="2024-02-03T12:27:38.792" v="6" actId="1076"/>
        <pc:sldMkLst>
          <pc:docMk/>
          <pc:sldMk cId="3631120278" sldId="314"/>
        </pc:sldMkLst>
        <pc:picChg chg="add mod">
          <ac:chgData name="Sadie France" userId="S::s.france@uwtsd.ac.uk::b7d6a976-0449-421d-8e4f-ccb524b7ca6e" providerId="AD" clId="Web-{F56D24A3-5C35-0972-E701-6177D318ADF6}" dt="2024-02-03T12:27:02.588" v="2" actId="1076"/>
          <ac:picMkLst>
            <pc:docMk/>
            <pc:sldMk cId="3631120278" sldId="314"/>
            <ac:picMk id="3" creationId="{415FA442-226F-C5AD-6CCE-5F4899E84FE3}"/>
          </ac:picMkLst>
        </pc:picChg>
        <pc:picChg chg="add mod">
          <ac:chgData name="Sadie France" userId="S::s.france@uwtsd.ac.uk::b7d6a976-0449-421d-8e4f-ccb524b7ca6e" providerId="AD" clId="Web-{F56D24A3-5C35-0972-E701-6177D318ADF6}" dt="2024-02-03T12:27:38.792" v="6" actId="1076"/>
          <ac:picMkLst>
            <pc:docMk/>
            <pc:sldMk cId="3631120278" sldId="314"/>
            <ac:picMk id="17" creationId="{2D1CD7DB-6E2A-03C5-1FC7-957AEDA45D58}"/>
          </ac:picMkLst>
        </pc:picChg>
      </pc:sldChg>
      <pc:sldChg chg="addSp modSp del mod setBg">
        <pc:chgData name="Sadie France" userId="S::s.france@uwtsd.ac.uk::b7d6a976-0449-421d-8e4f-ccb524b7ca6e" providerId="AD" clId="Web-{F56D24A3-5C35-0972-E701-6177D318ADF6}" dt="2024-02-03T13:23:11.804" v="486"/>
        <pc:sldMkLst>
          <pc:docMk/>
          <pc:sldMk cId="1573612001" sldId="322"/>
        </pc:sldMkLst>
        <pc:spChg chg="mod">
          <ac:chgData name="Sadie France" userId="S::s.france@uwtsd.ac.uk::b7d6a976-0449-421d-8e4f-ccb524b7ca6e" providerId="AD" clId="Web-{F56D24A3-5C35-0972-E701-6177D318ADF6}" dt="2024-02-03T13:19:47.341" v="471"/>
          <ac:spMkLst>
            <pc:docMk/>
            <pc:sldMk cId="1573612001" sldId="322"/>
            <ac:spMk id="2" creationId="{CB3FD38A-6628-46B8-9380-FF3666B64E28}"/>
          </ac:spMkLst>
        </pc:spChg>
        <pc:spChg chg="mod">
          <ac:chgData name="Sadie France" userId="S::s.france@uwtsd.ac.uk::b7d6a976-0449-421d-8e4f-ccb524b7ca6e" providerId="AD" clId="Web-{F56D24A3-5C35-0972-E701-6177D318ADF6}" dt="2024-02-03T13:19:47.341" v="471"/>
          <ac:spMkLst>
            <pc:docMk/>
            <pc:sldMk cId="1573612001" sldId="322"/>
            <ac:spMk id="3" creationId="{967D663B-287B-4B30-81A6-67BDCAFBF51E}"/>
          </ac:spMkLst>
        </pc:spChg>
        <pc:spChg chg="add">
          <ac:chgData name="Sadie France" userId="S::s.france@uwtsd.ac.uk::b7d6a976-0449-421d-8e4f-ccb524b7ca6e" providerId="AD" clId="Web-{F56D24A3-5C35-0972-E701-6177D318ADF6}" dt="2024-02-03T13:19:47.341" v="471"/>
          <ac:spMkLst>
            <pc:docMk/>
            <pc:sldMk cId="1573612001" sldId="322"/>
            <ac:spMk id="9" creationId="{F13C74B1-5B17-4795-BED0-7140497B445A}"/>
          </ac:spMkLst>
        </pc:spChg>
        <pc:spChg chg="add">
          <ac:chgData name="Sadie France" userId="S::s.france@uwtsd.ac.uk::b7d6a976-0449-421d-8e4f-ccb524b7ca6e" providerId="AD" clId="Web-{F56D24A3-5C35-0972-E701-6177D318ADF6}" dt="2024-02-03T13:19:47.341" v="471"/>
          <ac:spMkLst>
            <pc:docMk/>
            <pc:sldMk cId="1573612001" sldId="322"/>
            <ac:spMk id="11" creationId="{D4974D33-8DC5-464E-8C6D-BE58F0669C17}"/>
          </ac:spMkLst>
        </pc:spChg>
        <pc:picChg chg="add">
          <ac:chgData name="Sadie France" userId="S::s.france@uwtsd.ac.uk::b7d6a976-0449-421d-8e4f-ccb524b7ca6e" providerId="AD" clId="Web-{F56D24A3-5C35-0972-E701-6177D318ADF6}" dt="2024-02-03T13:19:47.341" v="471"/>
          <ac:picMkLst>
            <pc:docMk/>
            <pc:sldMk cId="1573612001" sldId="322"/>
            <ac:picMk id="5" creationId="{B9689117-EEB0-CFBD-1D3A-E10EE7C08C4C}"/>
          </ac:picMkLst>
        </pc:picChg>
      </pc:sldChg>
      <pc:sldChg chg="add del ord">
        <pc:chgData name="Sadie France" userId="S::s.france@uwtsd.ac.uk::b7d6a976-0449-421d-8e4f-ccb524b7ca6e" providerId="AD" clId="Web-{F56D24A3-5C35-0972-E701-6177D318ADF6}" dt="2024-02-03T13:10:53.060" v="312"/>
        <pc:sldMkLst>
          <pc:docMk/>
          <pc:sldMk cId="685165451" sldId="324"/>
        </pc:sldMkLst>
      </pc:sldChg>
      <pc:sldChg chg="addAnim">
        <pc:chgData name="Sadie France" userId="S::s.france@uwtsd.ac.uk::b7d6a976-0449-421d-8e4f-ccb524b7ca6e" providerId="AD" clId="Web-{F56D24A3-5C35-0972-E701-6177D318ADF6}" dt="2024-02-03T12:28:48.872" v="11"/>
        <pc:sldMkLst>
          <pc:docMk/>
          <pc:sldMk cId="2535383238" sldId="332"/>
        </pc:sldMkLst>
      </pc:sldChg>
      <pc:sldChg chg="modSp">
        <pc:chgData name="Sadie France" userId="S::s.france@uwtsd.ac.uk::b7d6a976-0449-421d-8e4f-ccb524b7ca6e" providerId="AD" clId="Web-{F56D24A3-5C35-0972-E701-6177D318ADF6}" dt="2024-02-03T13:21:59.458" v="481" actId="20577"/>
        <pc:sldMkLst>
          <pc:docMk/>
          <pc:sldMk cId="2870379390" sldId="333"/>
        </pc:sldMkLst>
        <pc:spChg chg="mod">
          <ac:chgData name="Sadie France" userId="S::s.france@uwtsd.ac.uk::b7d6a976-0449-421d-8e4f-ccb524b7ca6e" providerId="AD" clId="Web-{F56D24A3-5C35-0972-E701-6177D318ADF6}" dt="2024-02-03T13:21:59.458" v="481" actId="20577"/>
          <ac:spMkLst>
            <pc:docMk/>
            <pc:sldMk cId="2870379390" sldId="333"/>
            <ac:spMk id="3" creationId="{9D005C1F-BD31-4DEA-B96A-E08A11637936}"/>
          </ac:spMkLst>
        </pc:spChg>
      </pc:sldChg>
      <pc:sldChg chg="addSp modSp mod setBg">
        <pc:chgData name="Sadie France" userId="S::s.france@uwtsd.ac.uk::b7d6a976-0449-421d-8e4f-ccb524b7ca6e" providerId="AD" clId="Web-{F56D24A3-5C35-0972-E701-6177D318ADF6}" dt="2024-02-03T14:32:07.796" v="1864"/>
        <pc:sldMkLst>
          <pc:docMk/>
          <pc:sldMk cId="78340410" sldId="334"/>
        </pc:sldMkLst>
        <pc:spChg chg="mod">
          <ac:chgData name="Sadie France" userId="S::s.france@uwtsd.ac.uk::b7d6a976-0449-421d-8e4f-ccb524b7ca6e" providerId="AD" clId="Web-{F56D24A3-5C35-0972-E701-6177D318ADF6}" dt="2024-02-03T14:32:07.796" v="1864"/>
          <ac:spMkLst>
            <pc:docMk/>
            <pc:sldMk cId="78340410" sldId="334"/>
            <ac:spMk id="2" creationId="{A3CCEE29-B69A-9D43-0484-DBE863B8C9AD}"/>
          </ac:spMkLst>
        </pc:spChg>
        <pc:spChg chg="mod">
          <ac:chgData name="Sadie France" userId="S::s.france@uwtsd.ac.uk::b7d6a976-0449-421d-8e4f-ccb524b7ca6e" providerId="AD" clId="Web-{F56D24A3-5C35-0972-E701-6177D318ADF6}" dt="2024-02-03T14:32:07.796" v="1864"/>
          <ac:spMkLst>
            <pc:docMk/>
            <pc:sldMk cId="78340410" sldId="334"/>
            <ac:spMk id="3" creationId="{35DAA420-BD37-9F69-B12D-0FDE6A9F3904}"/>
          </ac:spMkLst>
        </pc:spChg>
        <pc:spChg chg="add">
          <ac:chgData name="Sadie France" userId="S::s.france@uwtsd.ac.uk::b7d6a976-0449-421d-8e4f-ccb524b7ca6e" providerId="AD" clId="Web-{F56D24A3-5C35-0972-E701-6177D318ADF6}" dt="2024-02-03T14:32:07.796" v="1864"/>
          <ac:spMkLst>
            <pc:docMk/>
            <pc:sldMk cId="78340410" sldId="334"/>
            <ac:spMk id="9" creationId="{04812C46-200A-4DEB-A05E-3ED6C68C2387}"/>
          </ac:spMkLst>
        </pc:spChg>
        <pc:spChg chg="add">
          <ac:chgData name="Sadie France" userId="S::s.france@uwtsd.ac.uk::b7d6a976-0449-421d-8e4f-ccb524b7ca6e" providerId="AD" clId="Web-{F56D24A3-5C35-0972-E701-6177D318ADF6}" dt="2024-02-03T14:32:07.796" v="1864"/>
          <ac:spMkLst>
            <pc:docMk/>
            <pc:sldMk cId="78340410" sldId="334"/>
            <ac:spMk id="11" creationId="{D1EA859B-E555-4109-94F3-6700E046E008}"/>
          </ac:spMkLst>
        </pc:spChg>
        <pc:picChg chg="add">
          <ac:chgData name="Sadie France" userId="S::s.france@uwtsd.ac.uk::b7d6a976-0449-421d-8e4f-ccb524b7ca6e" providerId="AD" clId="Web-{F56D24A3-5C35-0972-E701-6177D318ADF6}" dt="2024-02-03T14:32:07.796" v="1864"/>
          <ac:picMkLst>
            <pc:docMk/>
            <pc:sldMk cId="78340410" sldId="334"/>
            <ac:picMk id="5" creationId="{B6F02DD1-B543-4A19-B0D6-432FC0ACE28C}"/>
          </ac:picMkLst>
        </pc:picChg>
      </pc:sldChg>
      <pc:sldChg chg="addSp delSp modSp mod setBg">
        <pc:chgData name="Sadie France" userId="S::s.france@uwtsd.ac.uk::b7d6a976-0449-421d-8e4f-ccb524b7ca6e" providerId="AD" clId="Web-{F56D24A3-5C35-0972-E701-6177D318ADF6}" dt="2024-02-03T12:28:13.011" v="7"/>
        <pc:sldMkLst>
          <pc:docMk/>
          <pc:sldMk cId="2629382005" sldId="335"/>
        </pc:sldMkLst>
        <pc:spChg chg="mod">
          <ac:chgData name="Sadie France" userId="S::s.france@uwtsd.ac.uk::b7d6a976-0449-421d-8e4f-ccb524b7ca6e" providerId="AD" clId="Web-{F56D24A3-5C35-0972-E701-6177D318ADF6}" dt="2024-02-03T12:28:13.011" v="7"/>
          <ac:spMkLst>
            <pc:docMk/>
            <pc:sldMk cId="2629382005" sldId="335"/>
            <ac:spMk id="2" creationId="{8A6130D4-6952-86B4-BD8D-2BE6D8B4D9B9}"/>
          </ac:spMkLst>
        </pc:spChg>
        <pc:spChg chg="del">
          <ac:chgData name="Sadie France" userId="S::s.france@uwtsd.ac.uk::b7d6a976-0449-421d-8e4f-ccb524b7ca6e" providerId="AD" clId="Web-{F56D24A3-5C35-0972-E701-6177D318ADF6}" dt="2024-02-03T12:28:13.011" v="7"/>
          <ac:spMkLst>
            <pc:docMk/>
            <pc:sldMk cId="2629382005" sldId="335"/>
            <ac:spMk id="3" creationId="{DB0BA574-FED1-D3D7-9ED7-80DF6DD46D26}"/>
          </ac:spMkLst>
        </pc:spChg>
        <pc:spChg chg="add">
          <ac:chgData name="Sadie France" userId="S::s.france@uwtsd.ac.uk::b7d6a976-0449-421d-8e4f-ccb524b7ca6e" providerId="AD" clId="Web-{F56D24A3-5C35-0972-E701-6177D318ADF6}" dt="2024-02-03T12:28:13.011" v="7"/>
          <ac:spMkLst>
            <pc:docMk/>
            <pc:sldMk cId="2629382005" sldId="335"/>
            <ac:spMk id="9" creationId="{2E442304-DDBD-4F7B-8017-36BCC863FB40}"/>
          </ac:spMkLst>
        </pc:spChg>
        <pc:spChg chg="add">
          <ac:chgData name="Sadie France" userId="S::s.france@uwtsd.ac.uk::b7d6a976-0449-421d-8e4f-ccb524b7ca6e" providerId="AD" clId="Web-{F56D24A3-5C35-0972-E701-6177D318ADF6}" dt="2024-02-03T12:28:13.011" v="7"/>
          <ac:spMkLst>
            <pc:docMk/>
            <pc:sldMk cId="2629382005" sldId="335"/>
            <ac:spMk id="11" creationId="{5E107275-3853-46FD-A241-DE4355A42675}"/>
          </ac:spMkLst>
        </pc:spChg>
        <pc:graphicFrameChg chg="add">
          <ac:chgData name="Sadie France" userId="S::s.france@uwtsd.ac.uk::b7d6a976-0449-421d-8e4f-ccb524b7ca6e" providerId="AD" clId="Web-{F56D24A3-5C35-0972-E701-6177D318ADF6}" dt="2024-02-03T12:28:13.011" v="7"/>
          <ac:graphicFrameMkLst>
            <pc:docMk/>
            <pc:sldMk cId="2629382005" sldId="335"/>
            <ac:graphicFrameMk id="5" creationId="{736F27EB-1594-634F-C7BC-02BCF6D0D780}"/>
          </ac:graphicFrameMkLst>
        </pc:graphicFrameChg>
      </pc:sldChg>
      <pc:sldChg chg="del">
        <pc:chgData name="Sadie France" userId="S::s.france@uwtsd.ac.uk::b7d6a976-0449-421d-8e4f-ccb524b7ca6e" providerId="AD" clId="Web-{F56D24A3-5C35-0972-E701-6177D318ADF6}" dt="2024-02-03T14:31:45.592" v="1863"/>
        <pc:sldMkLst>
          <pc:docMk/>
          <pc:sldMk cId="3777186636" sldId="338"/>
        </pc:sldMkLst>
      </pc:sldChg>
      <pc:sldChg chg="modSp">
        <pc:chgData name="Sadie France" userId="S::s.france@uwtsd.ac.uk::b7d6a976-0449-421d-8e4f-ccb524b7ca6e" providerId="AD" clId="Web-{F56D24A3-5C35-0972-E701-6177D318ADF6}" dt="2024-02-03T14:16:42.046" v="1689" actId="20577"/>
        <pc:sldMkLst>
          <pc:docMk/>
          <pc:sldMk cId="2514776759" sldId="339"/>
        </pc:sldMkLst>
        <pc:graphicFrameChg chg="modGraphic">
          <ac:chgData name="Sadie France" userId="S::s.france@uwtsd.ac.uk::b7d6a976-0449-421d-8e4f-ccb524b7ca6e" providerId="AD" clId="Web-{F56D24A3-5C35-0972-E701-6177D318ADF6}" dt="2024-02-03T14:16:42.046" v="1689" actId="20577"/>
          <ac:graphicFrameMkLst>
            <pc:docMk/>
            <pc:sldMk cId="2514776759" sldId="339"/>
            <ac:graphicFrameMk id="5" creationId="{1DA29C02-ECB9-B01A-49C2-B3D8F852C6A8}"/>
          </ac:graphicFrameMkLst>
        </pc:graphicFrameChg>
      </pc:sldChg>
      <pc:sldChg chg="modSp">
        <pc:chgData name="Sadie France" userId="S::s.france@uwtsd.ac.uk::b7d6a976-0449-421d-8e4f-ccb524b7ca6e" providerId="AD" clId="Web-{F56D24A3-5C35-0972-E701-6177D318ADF6}" dt="2024-02-03T13:24:56.416" v="505" actId="20577"/>
        <pc:sldMkLst>
          <pc:docMk/>
          <pc:sldMk cId="82842211" sldId="341"/>
        </pc:sldMkLst>
        <pc:spChg chg="mod">
          <ac:chgData name="Sadie France" userId="S::s.france@uwtsd.ac.uk::b7d6a976-0449-421d-8e4f-ccb524b7ca6e" providerId="AD" clId="Web-{F56D24A3-5C35-0972-E701-6177D318ADF6}" dt="2024-02-03T13:24:56.416" v="505" actId="20577"/>
          <ac:spMkLst>
            <pc:docMk/>
            <pc:sldMk cId="82842211" sldId="341"/>
            <ac:spMk id="2" creationId="{B45536F5-C024-8E1A-F798-1BA97DBE01E7}"/>
          </ac:spMkLst>
        </pc:spChg>
      </pc:sldChg>
      <pc:sldChg chg="del">
        <pc:chgData name="Sadie France" userId="S::s.france@uwtsd.ac.uk::b7d6a976-0449-421d-8e4f-ccb524b7ca6e" providerId="AD" clId="Web-{F56D24A3-5C35-0972-E701-6177D318ADF6}" dt="2024-02-03T14:18:16.486" v="1691"/>
        <pc:sldMkLst>
          <pc:docMk/>
          <pc:sldMk cId="3989406571" sldId="343"/>
        </pc:sldMkLst>
      </pc:sldChg>
      <pc:sldChg chg="del">
        <pc:chgData name="Sadie France" userId="S::s.france@uwtsd.ac.uk::b7d6a976-0449-421d-8e4f-ccb524b7ca6e" providerId="AD" clId="Web-{F56D24A3-5C35-0972-E701-6177D318ADF6}" dt="2024-02-03T14:18:03.173" v="1690"/>
        <pc:sldMkLst>
          <pc:docMk/>
          <pc:sldMk cId="2855747221" sldId="344"/>
        </pc:sldMkLst>
      </pc:sldChg>
      <pc:sldChg chg="addSp modSp">
        <pc:chgData name="Sadie France" userId="S::s.france@uwtsd.ac.uk::b7d6a976-0449-421d-8e4f-ccb524b7ca6e" providerId="AD" clId="Web-{F56D24A3-5C35-0972-E701-6177D318ADF6}" dt="2024-02-03T13:26:16.778" v="514" actId="20577"/>
        <pc:sldMkLst>
          <pc:docMk/>
          <pc:sldMk cId="1408541801" sldId="345"/>
        </pc:sldMkLst>
        <pc:spChg chg="mod">
          <ac:chgData name="Sadie France" userId="S::s.france@uwtsd.ac.uk::b7d6a976-0449-421d-8e4f-ccb524b7ca6e" providerId="AD" clId="Web-{F56D24A3-5C35-0972-E701-6177D318ADF6}" dt="2024-02-03T13:24:52.276" v="503" actId="20577"/>
          <ac:spMkLst>
            <pc:docMk/>
            <pc:sldMk cId="1408541801" sldId="345"/>
            <ac:spMk id="2" creationId="{C49CFEAD-2743-4F88-F177-D5FDF4967DCF}"/>
          </ac:spMkLst>
        </pc:spChg>
        <pc:spChg chg="mod">
          <ac:chgData name="Sadie France" userId="S::s.france@uwtsd.ac.uk::b7d6a976-0449-421d-8e4f-ccb524b7ca6e" providerId="AD" clId="Web-{F56D24A3-5C35-0972-E701-6177D318ADF6}" dt="2024-02-03T13:26:16.778" v="514" actId="20577"/>
          <ac:spMkLst>
            <pc:docMk/>
            <pc:sldMk cId="1408541801" sldId="345"/>
            <ac:spMk id="3" creationId="{E3DAFD1D-14FF-B755-86D1-F314F8DD860B}"/>
          </ac:spMkLst>
        </pc:spChg>
        <pc:picChg chg="add mod">
          <ac:chgData name="Sadie France" userId="S::s.france@uwtsd.ac.uk::b7d6a976-0449-421d-8e4f-ccb524b7ca6e" providerId="AD" clId="Web-{F56D24A3-5C35-0972-E701-6177D318ADF6}" dt="2024-02-03T13:23:37.992" v="489" actId="1076"/>
          <ac:picMkLst>
            <pc:docMk/>
            <pc:sldMk cId="1408541801" sldId="345"/>
            <ac:picMk id="5" creationId="{98979526-8873-AD9F-D54B-7F26FC4975F7}"/>
          </ac:picMkLst>
        </pc:picChg>
      </pc:sldChg>
      <pc:sldChg chg="del">
        <pc:chgData name="Sadie France" userId="S::s.france@uwtsd.ac.uk::b7d6a976-0449-421d-8e4f-ccb524b7ca6e" providerId="AD" clId="Web-{F56D24A3-5C35-0972-E701-6177D318ADF6}" dt="2024-02-03T14:18:25.877" v="1692"/>
        <pc:sldMkLst>
          <pc:docMk/>
          <pc:sldMk cId="3380421687" sldId="346"/>
        </pc:sldMkLst>
      </pc:sldChg>
      <pc:sldChg chg="addSp delSp modSp new mod setBg addAnim">
        <pc:chgData name="Sadie France" userId="S::s.france@uwtsd.ac.uk::b7d6a976-0449-421d-8e4f-ccb524b7ca6e" providerId="AD" clId="Web-{F56D24A3-5C35-0972-E701-6177D318ADF6}" dt="2024-02-03T12:59:35.697" v="286"/>
        <pc:sldMkLst>
          <pc:docMk/>
          <pc:sldMk cId="3635476748" sldId="347"/>
        </pc:sldMkLst>
        <pc:spChg chg="mod">
          <ac:chgData name="Sadie France" userId="S::s.france@uwtsd.ac.uk::b7d6a976-0449-421d-8e4f-ccb524b7ca6e" providerId="AD" clId="Web-{F56D24A3-5C35-0972-E701-6177D318ADF6}" dt="2024-02-03T12:35:19.102" v="56"/>
          <ac:spMkLst>
            <pc:docMk/>
            <pc:sldMk cId="3635476748" sldId="347"/>
            <ac:spMk id="2" creationId="{0CE8B9DB-ECEE-ED4E-4558-2487B2CB12AA}"/>
          </ac:spMkLst>
        </pc:spChg>
        <pc:spChg chg="add del mod">
          <ac:chgData name="Sadie France" userId="S::s.france@uwtsd.ac.uk::b7d6a976-0449-421d-8e4f-ccb524b7ca6e" providerId="AD" clId="Web-{F56D24A3-5C35-0972-E701-6177D318ADF6}" dt="2024-02-03T12:59:32.494" v="285" actId="20577"/>
          <ac:spMkLst>
            <pc:docMk/>
            <pc:sldMk cId="3635476748" sldId="347"/>
            <ac:spMk id="3" creationId="{B583D73D-FBDF-0945-6153-167192EC2903}"/>
          </ac:spMkLst>
        </pc:spChg>
        <pc:spChg chg="add del mod">
          <ac:chgData name="Sadie France" userId="S::s.france@uwtsd.ac.uk::b7d6a976-0449-421d-8e4f-ccb524b7ca6e" providerId="AD" clId="Web-{F56D24A3-5C35-0972-E701-6177D318ADF6}" dt="2024-02-03T12:30:14.234" v="19"/>
          <ac:spMkLst>
            <pc:docMk/>
            <pc:sldMk cId="3635476748" sldId="347"/>
            <ac:spMk id="6" creationId="{D3BB1D5C-AB14-5EF2-A6B4-49C58F1C1E33}"/>
          </ac:spMkLst>
        </pc:spChg>
        <pc:spChg chg="add">
          <ac:chgData name="Sadie France" userId="S::s.france@uwtsd.ac.uk::b7d6a976-0449-421d-8e4f-ccb524b7ca6e" providerId="AD" clId="Web-{F56D24A3-5C35-0972-E701-6177D318ADF6}" dt="2024-02-03T12:35:19.102" v="56"/>
          <ac:spMkLst>
            <pc:docMk/>
            <pc:sldMk cId="3635476748" sldId="347"/>
            <ac:spMk id="8" creationId="{C9A36457-A5F4-4103-A443-02581C09185B}"/>
          </ac:spMkLst>
        </pc:spChg>
        <pc:spChg chg="add">
          <ac:chgData name="Sadie France" userId="S::s.france@uwtsd.ac.uk::b7d6a976-0449-421d-8e4f-ccb524b7ca6e" providerId="AD" clId="Web-{F56D24A3-5C35-0972-E701-6177D318ADF6}" dt="2024-02-03T12:35:19.102" v="56"/>
          <ac:spMkLst>
            <pc:docMk/>
            <pc:sldMk cId="3635476748" sldId="347"/>
            <ac:spMk id="10" creationId="{DC5FB7E8-B636-40FA-BE8D-48145C0F5C57}"/>
          </ac:spMkLst>
        </pc:spChg>
        <pc:spChg chg="add">
          <ac:chgData name="Sadie France" userId="S::s.france@uwtsd.ac.uk::b7d6a976-0449-421d-8e4f-ccb524b7ca6e" providerId="AD" clId="Web-{F56D24A3-5C35-0972-E701-6177D318ADF6}" dt="2024-02-03T12:35:19.102" v="56"/>
          <ac:spMkLst>
            <pc:docMk/>
            <pc:sldMk cId="3635476748" sldId="347"/>
            <ac:spMk id="12" creationId="{142DCE2C-2863-46FA-9BE7-24365A24D9BA}"/>
          </ac:spMkLst>
        </pc:spChg>
        <pc:picChg chg="add del mod ord">
          <ac:chgData name="Sadie France" userId="S::s.france@uwtsd.ac.uk::b7d6a976-0449-421d-8e4f-ccb524b7ca6e" providerId="AD" clId="Web-{F56D24A3-5C35-0972-E701-6177D318ADF6}" dt="2024-02-03T12:30:15.265" v="20"/>
          <ac:picMkLst>
            <pc:docMk/>
            <pc:sldMk cId="3635476748" sldId="347"/>
            <ac:picMk id="4" creationId="{5C010D09-CDE7-707A-4A19-E3CFB89BE757}"/>
          </ac:picMkLst>
        </pc:picChg>
      </pc:sldChg>
      <pc:sldChg chg="addSp modSp new addAnim modNotes">
        <pc:chgData name="Sadie France" userId="S::s.france@uwtsd.ac.uk::b7d6a976-0449-421d-8e4f-ccb524b7ca6e" providerId="AD" clId="Web-{F56D24A3-5C35-0972-E701-6177D318ADF6}" dt="2024-02-03T12:59:19.821" v="284"/>
        <pc:sldMkLst>
          <pc:docMk/>
          <pc:sldMk cId="2324165640" sldId="348"/>
        </pc:sldMkLst>
        <pc:spChg chg="mod">
          <ac:chgData name="Sadie France" userId="S::s.france@uwtsd.ac.uk::b7d6a976-0449-421d-8e4f-ccb524b7ca6e" providerId="AD" clId="Web-{F56D24A3-5C35-0972-E701-6177D318ADF6}" dt="2024-02-03T12:33:03.660" v="40"/>
          <ac:spMkLst>
            <pc:docMk/>
            <pc:sldMk cId="2324165640" sldId="348"/>
            <ac:spMk id="2" creationId="{6EC0FA6B-166A-028F-E6DF-6F2CECEE43A7}"/>
          </ac:spMkLst>
        </pc:spChg>
        <pc:spChg chg="mod">
          <ac:chgData name="Sadie France" userId="S::s.france@uwtsd.ac.uk::b7d6a976-0449-421d-8e4f-ccb524b7ca6e" providerId="AD" clId="Web-{F56D24A3-5C35-0972-E701-6177D318ADF6}" dt="2024-02-03T12:55:53.878" v="238" actId="20577"/>
          <ac:spMkLst>
            <pc:docMk/>
            <pc:sldMk cId="2324165640" sldId="348"/>
            <ac:spMk id="3" creationId="{CB472F4E-F9A1-1BC9-A31A-B2E9091513C9}"/>
          </ac:spMkLst>
        </pc:spChg>
        <pc:picChg chg="add mod">
          <ac:chgData name="Sadie France" userId="S::s.france@uwtsd.ac.uk::b7d6a976-0449-421d-8e4f-ccb524b7ca6e" providerId="AD" clId="Web-{F56D24A3-5C35-0972-E701-6177D318ADF6}" dt="2024-02-03T12:55:57.362" v="240" actId="1076"/>
          <ac:picMkLst>
            <pc:docMk/>
            <pc:sldMk cId="2324165640" sldId="348"/>
            <ac:picMk id="4" creationId="{03B9ABA5-7A21-36D3-B244-D7005D449792}"/>
          </ac:picMkLst>
        </pc:picChg>
        <pc:picChg chg="add mod">
          <ac:chgData name="Sadie France" userId="S::s.france@uwtsd.ac.uk::b7d6a976-0449-421d-8e4f-ccb524b7ca6e" providerId="AD" clId="Web-{F56D24A3-5C35-0972-E701-6177D318ADF6}" dt="2024-02-03T12:56:32.067" v="244" actId="14100"/>
          <ac:picMkLst>
            <pc:docMk/>
            <pc:sldMk cId="2324165640" sldId="348"/>
            <ac:picMk id="5" creationId="{44E242BB-D22F-87DE-9B95-EE9A99658228}"/>
          </ac:picMkLst>
        </pc:picChg>
        <pc:picChg chg="add mod">
          <ac:chgData name="Sadie France" userId="S::s.france@uwtsd.ac.uk::b7d6a976-0449-421d-8e4f-ccb524b7ca6e" providerId="AD" clId="Web-{F56D24A3-5C35-0972-E701-6177D318ADF6}" dt="2024-02-03T12:57:30.131" v="271" actId="1076"/>
          <ac:picMkLst>
            <pc:docMk/>
            <pc:sldMk cId="2324165640" sldId="348"/>
            <ac:picMk id="6" creationId="{DA9922FF-ED88-2A16-27BB-0FE3E48ABBE2}"/>
          </ac:picMkLst>
        </pc:picChg>
      </pc:sldChg>
      <pc:sldChg chg="addSp delSp modSp new mod setBg">
        <pc:chgData name="Sadie France" userId="S::s.france@uwtsd.ac.uk::b7d6a976-0449-421d-8e4f-ccb524b7ca6e" providerId="AD" clId="Web-{F56D24A3-5C35-0972-E701-6177D318ADF6}" dt="2024-02-03T14:12:30.507" v="1625" actId="1076"/>
        <pc:sldMkLst>
          <pc:docMk/>
          <pc:sldMk cId="202202323" sldId="349"/>
        </pc:sldMkLst>
        <pc:spChg chg="del">
          <ac:chgData name="Sadie France" userId="S::s.france@uwtsd.ac.uk::b7d6a976-0449-421d-8e4f-ccb524b7ca6e" providerId="AD" clId="Web-{F56D24A3-5C35-0972-E701-6177D318ADF6}" dt="2024-02-03T12:34:03.037" v="46"/>
          <ac:spMkLst>
            <pc:docMk/>
            <pc:sldMk cId="202202323" sldId="349"/>
            <ac:spMk id="2" creationId="{D8906F28-3AC0-FD0F-1198-D725F106C001}"/>
          </ac:spMkLst>
        </pc:spChg>
        <pc:spChg chg="del">
          <ac:chgData name="Sadie France" userId="S::s.france@uwtsd.ac.uk::b7d6a976-0449-421d-8e4f-ccb524b7ca6e" providerId="AD" clId="Web-{F56D24A3-5C35-0972-E701-6177D318ADF6}" dt="2024-02-03T12:34:00.037" v="45"/>
          <ac:spMkLst>
            <pc:docMk/>
            <pc:sldMk cId="202202323" sldId="349"/>
            <ac:spMk id="3" creationId="{09665427-C8F0-57B1-CADD-5995A916CFBA}"/>
          </ac:spMkLst>
        </pc:spChg>
        <pc:spChg chg="add del mod">
          <ac:chgData name="Sadie France" userId="S::s.france@uwtsd.ac.uk::b7d6a976-0449-421d-8e4f-ccb524b7ca6e" providerId="AD" clId="Web-{F56D24A3-5C35-0972-E701-6177D318ADF6}" dt="2024-02-03T12:34:22.225" v="48"/>
          <ac:spMkLst>
            <pc:docMk/>
            <pc:sldMk cId="202202323" sldId="349"/>
            <ac:spMk id="6" creationId="{B5163CD2-3B0D-7349-290A-1B0907087722}"/>
          </ac:spMkLst>
        </pc:spChg>
        <pc:spChg chg="add">
          <ac:chgData name="Sadie France" userId="S::s.france@uwtsd.ac.uk::b7d6a976-0449-421d-8e4f-ccb524b7ca6e" providerId="AD" clId="Web-{F56D24A3-5C35-0972-E701-6177D318ADF6}" dt="2024-02-03T12:34:03.037" v="46"/>
          <ac:spMkLst>
            <pc:docMk/>
            <pc:sldMk cId="202202323" sldId="349"/>
            <ac:spMk id="9" creationId="{B649E800-A5C8-49A0-A453-ED537DA3156A}"/>
          </ac:spMkLst>
        </pc:spChg>
        <pc:spChg chg="add">
          <ac:chgData name="Sadie France" userId="S::s.france@uwtsd.ac.uk::b7d6a976-0449-421d-8e4f-ccb524b7ca6e" providerId="AD" clId="Web-{F56D24A3-5C35-0972-E701-6177D318ADF6}" dt="2024-02-03T12:34:03.037" v="46"/>
          <ac:spMkLst>
            <pc:docMk/>
            <pc:sldMk cId="202202323" sldId="349"/>
            <ac:spMk id="11" creationId="{8BA67DD7-B75D-4A30-90A4-EEA9F64AF11B}"/>
          </ac:spMkLst>
        </pc:spChg>
        <pc:grpChg chg="add">
          <ac:chgData name="Sadie France" userId="S::s.france@uwtsd.ac.uk::b7d6a976-0449-421d-8e4f-ccb524b7ca6e" providerId="AD" clId="Web-{F56D24A3-5C35-0972-E701-6177D318ADF6}" dt="2024-02-03T12:34:03.037" v="46"/>
          <ac:grpSpMkLst>
            <pc:docMk/>
            <pc:sldMk cId="202202323" sldId="349"/>
            <ac:grpSpMk id="13" creationId="{E8C5FC48-0A3C-4D6D-A0D5-EEE93213DBBE}"/>
          </ac:grpSpMkLst>
        </pc:grpChg>
        <pc:picChg chg="add del mod ord">
          <ac:chgData name="Sadie France" userId="S::s.france@uwtsd.ac.uk::b7d6a976-0449-421d-8e4f-ccb524b7ca6e" providerId="AD" clId="Web-{F56D24A3-5C35-0972-E701-6177D318ADF6}" dt="2024-02-03T12:34:18.913" v="47"/>
          <ac:picMkLst>
            <pc:docMk/>
            <pc:sldMk cId="202202323" sldId="349"/>
            <ac:picMk id="4" creationId="{41B64FF7-B45C-72F2-0623-E54E11168437}"/>
          </ac:picMkLst>
        </pc:picChg>
        <pc:picChg chg="add mod ord">
          <ac:chgData name="Sadie France" userId="S::s.france@uwtsd.ac.uk::b7d6a976-0449-421d-8e4f-ccb524b7ca6e" providerId="AD" clId="Web-{F56D24A3-5C35-0972-E701-6177D318ADF6}" dt="2024-02-03T14:12:30.507" v="1625" actId="1076"/>
          <ac:picMkLst>
            <pc:docMk/>
            <pc:sldMk cId="202202323" sldId="349"/>
            <ac:picMk id="7" creationId="{22BA8B59-6925-7016-797F-5186CF1BE3C3}"/>
          </ac:picMkLst>
        </pc:picChg>
      </pc:sldChg>
      <pc:sldChg chg="addSp delSp modSp new">
        <pc:chgData name="Sadie France" userId="S::s.france@uwtsd.ac.uk::b7d6a976-0449-421d-8e4f-ccb524b7ca6e" providerId="AD" clId="Web-{F56D24A3-5C35-0972-E701-6177D318ADF6}" dt="2024-02-03T12:39:34.640" v="78" actId="20577"/>
        <pc:sldMkLst>
          <pc:docMk/>
          <pc:sldMk cId="5363813" sldId="350"/>
        </pc:sldMkLst>
        <pc:spChg chg="mod">
          <ac:chgData name="Sadie France" userId="S::s.france@uwtsd.ac.uk::b7d6a976-0449-421d-8e4f-ccb524b7ca6e" providerId="AD" clId="Web-{F56D24A3-5C35-0972-E701-6177D318ADF6}" dt="2024-02-03T12:39:34.640" v="78" actId="20577"/>
          <ac:spMkLst>
            <pc:docMk/>
            <pc:sldMk cId="5363813" sldId="350"/>
            <ac:spMk id="2" creationId="{86CC8F5A-9A02-C755-99B7-EDEC478029E2}"/>
          </ac:spMkLst>
        </pc:spChg>
        <pc:spChg chg="del">
          <ac:chgData name="Sadie France" userId="S::s.france@uwtsd.ac.uk::b7d6a976-0449-421d-8e4f-ccb524b7ca6e" providerId="AD" clId="Web-{F56D24A3-5C35-0972-E701-6177D318ADF6}" dt="2024-02-03T12:36:50.604" v="58"/>
          <ac:spMkLst>
            <pc:docMk/>
            <pc:sldMk cId="5363813" sldId="350"/>
            <ac:spMk id="3" creationId="{7C9CF4AC-7BF9-C975-2F09-4089A82A2352}"/>
          </ac:spMkLst>
        </pc:spChg>
        <pc:picChg chg="add mod ord">
          <ac:chgData name="Sadie France" userId="S::s.france@uwtsd.ac.uk::b7d6a976-0449-421d-8e4f-ccb524b7ca6e" providerId="AD" clId="Web-{F56D24A3-5C35-0972-E701-6177D318ADF6}" dt="2024-02-03T12:36:50.604" v="58"/>
          <ac:picMkLst>
            <pc:docMk/>
            <pc:sldMk cId="5363813" sldId="350"/>
            <ac:picMk id="4" creationId="{64B1E79C-9503-14B8-CFE5-1797C4AF2E42}"/>
          </ac:picMkLst>
        </pc:picChg>
      </pc:sldChg>
      <pc:sldChg chg="addSp delSp modSp new mod setBg">
        <pc:chgData name="Sadie France" userId="S::s.france@uwtsd.ac.uk::b7d6a976-0449-421d-8e4f-ccb524b7ca6e" providerId="AD" clId="Web-{F56D24A3-5C35-0972-E701-6177D318ADF6}" dt="2024-02-03T12:55:02.439" v="232" actId="1076"/>
        <pc:sldMkLst>
          <pc:docMk/>
          <pc:sldMk cId="3807922944" sldId="351"/>
        </pc:sldMkLst>
        <pc:spChg chg="mod">
          <ac:chgData name="Sadie France" userId="S::s.france@uwtsd.ac.uk::b7d6a976-0449-421d-8e4f-ccb524b7ca6e" providerId="AD" clId="Web-{F56D24A3-5C35-0972-E701-6177D318ADF6}" dt="2024-02-03T12:38:36.857" v="63"/>
          <ac:spMkLst>
            <pc:docMk/>
            <pc:sldMk cId="3807922944" sldId="351"/>
            <ac:spMk id="2" creationId="{CD634FF3-D3C1-03EA-3477-2596F7E66007}"/>
          </ac:spMkLst>
        </pc:spChg>
        <pc:spChg chg="del">
          <ac:chgData name="Sadie France" userId="S::s.france@uwtsd.ac.uk::b7d6a976-0449-421d-8e4f-ccb524b7ca6e" providerId="AD" clId="Web-{F56D24A3-5C35-0972-E701-6177D318ADF6}" dt="2024-02-03T12:37:54.872" v="60"/>
          <ac:spMkLst>
            <pc:docMk/>
            <pc:sldMk cId="3807922944" sldId="351"/>
            <ac:spMk id="3" creationId="{7E9064EC-6DD1-583C-E36C-9357D3A3511B}"/>
          </ac:spMkLst>
        </pc:spChg>
        <pc:spChg chg="add">
          <ac:chgData name="Sadie France" userId="S::s.france@uwtsd.ac.uk::b7d6a976-0449-421d-8e4f-ccb524b7ca6e" providerId="AD" clId="Web-{F56D24A3-5C35-0972-E701-6177D318ADF6}" dt="2024-02-03T12:38:36.857" v="63"/>
          <ac:spMkLst>
            <pc:docMk/>
            <pc:sldMk cId="3807922944" sldId="351"/>
            <ac:spMk id="10" creationId="{99ED5833-B85B-4103-8A3B-CAB0308E6C15}"/>
          </ac:spMkLst>
        </pc:spChg>
        <pc:picChg chg="add mod ord">
          <ac:chgData name="Sadie France" userId="S::s.france@uwtsd.ac.uk::b7d6a976-0449-421d-8e4f-ccb524b7ca6e" providerId="AD" clId="Web-{F56D24A3-5C35-0972-E701-6177D318ADF6}" dt="2024-02-03T12:55:02.439" v="232" actId="1076"/>
          <ac:picMkLst>
            <pc:docMk/>
            <pc:sldMk cId="3807922944" sldId="351"/>
            <ac:picMk id="4" creationId="{033E3AC1-3910-0B74-9022-B990C620C96F}"/>
          </ac:picMkLst>
        </pc:picChg>
        <pc:picChg chg="add del mod">
          <ac:chgData name="Sadie France" userId="S::s.france@uwtsd.ac.uk::b7d6a976-0449-421d-8e4f-ccb524b7ca6e" providerId="AD" clId="Web-{F56D24A3-5C35-0972-E701-6177D318ADF6}" dt="2024-02-03T12:38:39.623" v="64"/>
          <ac:picMkLst>
            <pc:docMk/>
            <pc:sldMk cId="3807922944" sldId="351"/>
            <ac:picMk id="5" creationId="{2DA8582B-D630-B009-62F5-03FE5CF00010}"/>
          </ac:picMkLst>
        </pc:picChg>
        <pc:picChg chg="add mod">
          <ac:chgData name="Sadie France" userId="S::s.france@uwtsd.ac.uk::b7d6a976-0449-421d-8e4f-ccb524b7ca6e" providerId="AD" clId="Web-{F56D24A3-5C35-0972-E701-6177D318ADF6}" dt="2024-02-03T12:39:24.765" v="72" actId="14100"/>
          <ac:picMkLst>
            <pc:docMk/>
            <pc:sldMk cId="3807922944" sldId="351"/>
            <ac:picMk id="6" creationId="{813BBC48-9C76-F55E-9683-F471629C4A5D}"/>
          </ac:picMkLst>
        </pc:picChg>
      </pc:sldChg>
      <pc:sldChg chg="modSp new del ord">
        <pc:chgData name="Sadie France" userId="S::s.france@uwtsd.ac.uk::b7d6a976-0449-421d-8e4f-ccb524b7ca6e" providerId="AD" clId="Web-{F56D24A3-5C35-0972-E701-6177D318ADF6}" dt="2024-02-03T12:52:06.309" v="225"/>
        <pc:sldMkLst>
          <pc:docMk/>
          <pc:sldMk cId="208835278" sldId="352"/>
        </pc:sldMkLst>
        <pc:spChg chg="mod">
          <ac:chgData name="Sadie France" userId="S::s.france@uwtsd.ac.uk::b7d6a976-0449-421d-8e4f-ccb524b7ca6e" providerId="AD" clId="Web-{F56D24A3-5C35-0972-E701-6177D318ADF6}" dt="2024-02-03T12:39:49.641" v="81" actId="20577"/>
          <ac:spMkLst>
            <pc:docMk/>
            <pc:sldMk cId="208835278" sldId="352"/>
            <ac:spMk id="2" creationId="{CE695481-A8D9-FCF1-11BB-E7455BDE47B4}"/>
          </ac:spMkLst>
        </pc:spChg>
        <pc:spChg chg="mod">
          <ac:chgData name="Sadie France" userId="S::s.france@uwtsd.ac.uk::b7d6a976-0449-421d-8e4f-ccb524b7ca6e" providerId="AD" clId="Web-{F56D24A3-5C35-0972-E701-6177D318ADF6}" dt="2024-02-03T12:50:29.009" v="223" actId="20577"/>
          <ac:spMkLst>
            <pc:docMk/>
            <pc:sldMk cId="208835278" sldId="352"/>
            <ac:spMk id="3" creationId="{383BF0CC-771C-35B3-4B57-88D5695D9149}"/>
          </ac:spMkLst>
        </pc:spChg>
      </pc:sldChg>
      <pc:sldChg chg="addSp delSp modSp new mod setBg">
        <pc:chgData name="Sadie France" userId="S::s.france@uwtsd.ac.uk::b7d6a976-0449-421d-8e4f-ccb524b7ca6e" providerId="AD" clId="Web-{F56D24A3-5C35-0972-E701-6177D318ADF6}" dt="2024-02-03T13:01:24.981" v="304"/>
        <pc:sldMkLst>
          <pc:docMk/>
          <pc:sldMk cId="2753029201" sldId="352"/>
        </pc:sldMkLst>
        <pc:spChg chg="mod">
          <ac:chgData name="Sadie France" userId="S::s.france@uwtsd.ac.uk::b7d6a976-0449-421d-8e4f-ccb524b7ca6e" providerId="AD" clId="Web-{F56D24A3-5C35-0972-E701-6177D318ADF6}" dt="2024-02-03T13:01:24.981" v="304"/>
          <ac:spMkLst>
            <pc:docMk/>
            <pc:sldMk cId="2753029201" sldId="352"/>
            <ac:spMk id="2" creationId="{BE1CA05E-1C2C-246C-5369-EC57D0546E61}"/>
          </ac:spMkLst>
        </pc:spChg>
        <pc:spChg chg="del">
          <ac:chgData name="Sadie France" userId="S::s.france@uwtsd.ac.uk::b7d6a976-0449-421d-8e4f-ccb524b7ca6e" providerId="AD" clId="Web-{F56D24A3-5C35-0972-E701-6177D318ADF6}" dt="2024-02-03T13:01:20.965" v="303"/>
          <ac:spMkLst>
            <pc:docMk/>
            <pc:sldMk cId="2753029201" sldId="352"/>
            <ac:spMk id="3" creationId="{79107454-86E7-82B1-9420-C970336B82C9}"/>
          </ac:spMkLst>
        </pc:spChg>
        <pc:spChg chg="add">
          <ac:chgData name="Sadie France" userId="S::s.france@uwtsd.ac.uk::b7d6a976-0449-421d-8e4f-ccb524b7ca6e" providerId="AD" clId="Web-{F56D24A3-5C35-0972-E701-6177D318ADF6}" dt="2024-02-03T13:01:24.981" v="304"/>
          <ac:spMkLst>
            <pc:docMk/>
            <pc:sldMk cId="2753029201" sldId="352"/>
            <ac:spMk id="8" creationId="{C8F65D8B-DFDD-58D9-2901-951648963A67}"/>
          </ac:spMkLst>
        </pc:spChg>
        <pc:spChg chg="add">
          <ac:chgData name="Sadie France" userId="S::s.france@uwtsd.ac.uk::b7d6a976-0449-421d-8e4f-ccb524b7ca6e" providerId="AD" clId="Web-{F56D24A3-5C35-0972-E701-6177D318ADF6}" dt="2024-02-03T13:01:24.981" v="304"/>
          <ac:spMkLst>
            <pc:docMk/>
            <pc:sldMk cId="2753029201" sldId="352"/>
            <ac:spMk id="11" creationId="{84ECDE7A-6944-466D-8FFE-149A29BA6BAE}"/>
          </ac:spMkLst>
        </pc:spChg>
        <pc:spChg chg="add">
          <ac:chgData name="Sadie France" userId="S::s.france@uwtsd.ac.uk::b7d6a976-0449-421d-8e4f-ccb524b7ca6e" providerId="AD" clId="Web-{F56D24A3-5C35-0972-E701-6177D318ADF6}" dt="2024-02-03T13:01:24.981" v="304"/>
          <ac:spMkLst>
            <pc:docMk/>
            <pc:sldMk cId="2753029201" sldId="352"/>
            <ac:spMk id="13" creationId="{B3420082-9415-44EC-802E-C77D71D59C57}"/>
          </ac:spMkLst>
        </pc:spChg>
        <pc:spChg chg="add">
          <ac:chgData name="Sadie France" userId="S::s.france@uwtsd.ac.uk::b7d6a976-0449-421d-8e4f-ccb524b7ca6e" providerId="AD" clId="Web-{F56D24A3-5C35-0972-E701-6177D318ADF6}" dt="2024-02-03T13:01:24.981" v="304"/>
          <ac:spMkLst>
            <pc:docMk/>
            <pc:sldMk cId="2753029201" sldId="352"/>
            <ac:spMk id="15" creationId="{55A52C45-1FCB-4636-A80F-2849B8226C01}"/>
          </ac:spMkLst>
        </pc:spChg>
        <pc:spChg chg="add">
          <ac:chgData name="Sadie France" userId="S::s.france@uwtsd.ac.uk::b7d6a976-0449-421d-8e4f-ccb524b7ca6e" providerId="AD" clId="Web-{F56D24A3-5C35-0972-E701-6177D318ADF6}" dt="2024-02-03T13:01:24.981" v="304"/>
          <ac:spMkLst>
            <pc:docMk/>
            <pc:sldMk cId="2753029201" sldId="352"/>
            <ac:spMk id="17" creationId="{768EB4DD-3704-43AD-92B3-C4E0C6EA92CB}"/>
          </ac:spMkLst>
        </pc:spChg>
        <pc:picChg chg="add mod ord">
          <ac:chgData name="Sadie France" userId="S::s.france@uwtsd.ac.uk::b7d6a976-0449-421d-8e4f-ccb524b7ca6e" providerId="AD" clId="Web-{F56D24A3-5C35-0972-E701-6177D318ADF6}" dt="2024-02-03T13:01:24.981" v="304"/>
          <ac:picMkLst>
            <pc:docMk/>
            <pc:sldMk cId="2753029201" sldId="352"/>
            <ac:picMk id="4" creationId="{95F2447F-41E5-2336-62B5-07390A59B972}"/>
          </ac:picMkLst>
        </pc:picChg>
      </pc:sldChg>
      <pc:sldChg chg="addSp delSp modSp new del">
        <pc:chgData name="Sadie France" userId="S::s.france@uwtsd.ac.uk::b7d6a976-0449-421d-8e4f-ccb524b7ca6e" providerId="AD" clId="Web-{F56D24A3-5C35-0972-E701-6177D318ADF6}" dt="2024-02-03T12:52:06.309" v="224"/>
        <pc:sldMkLst>
          <pc:docMk/>
          <pc:sldMk cId="1554665125" sldId="353"/>
        </pc:sldMkLst>
        <pc:spChg chg="mod">
          <ac:chgData name="Sadie France" userId="S::s.france@uwtsd.ac.uk::b7d6a976-0449-421d-8e4f-ccb524b7ca6e" providerId="AD" clId="Web-{F56D24A3-5C35-0972-E701-6177D318ADF6}" dt="2024-02-03T12:46:18.750" v="201" actId="20577"/>
          <ac:spMkLst>
            <pc:docMk/>
            <pc:sldMk cId="1554665125" sldId="353"/>
            <ac:spMk id="2" creationId="{55743C76-05C9-B0EC-6050-410C49605238}"/>
          </ac:spMkLst>
        </pc:spChg>
        <pc:spChg chg="del">
          <ac:chgData name="Sadie France" userId="S::s.france@uwtsd.ac.uk::b7d6a976-0449-421d-8e4f-ccb524b7ca6e" providerId="AD" clId="Web-{F56D24A3-5C35-0972-E701-6177D318ADF6}" dt="2024-02-03T12:46:20.875" v="202"/>
          <ac:spMkLst>
            <pc:docMk/>
            <pc:sldMk cId="1554665125" sldId="353"/>
            <ac:spMk id="3" creationId="{1F3E062A-23FC-65D0-52B7-E0C79AEF18A4}"/>
          </ac:spMkLst>
        </pc:spChg>
        <pc:picChg chg="add mod ord">
          <ac:chgData name="Sadie France" userId="S::s.france@uwtsd.ac.uk::b7d6a976-0449-421d-8e4f-ccb524b7ca6e" providerId="AD" clId="Web-{F56D24A3-5C35-0972-E701-6177D318ADF6}" dt="2024-02-03T12:46:20.875" v="202"/>
          <ac:picMkLst>
            <pc:docMk/>
            <pc:sldMk cId="1554665125" sldId="353"/>
            <ac:picMk id="4" creationId="{E0B3DF82-BC2F-89F5-2195-0D2D6B7AF70A}"/>
          </ac:picMkLst>
        </pc:picChg>
      </pc:sldChg>
      <pc:sldChg chg="addSp delSp modSp new mod setBg">
        <pc:chgData name="Sadie France" userId="S::s.france@uwtsd.ac.uk::b7d6a976-0449-421d-8e4f-ccb524b7ca6e" providerId="AD" clId="Web-{F56D24A3-5C35-0972-E701-6177D318ADF6}" dt="2024-02-03T13:16:51.726" v="452" actId="20577"/>
        <pc:sldMkLst>
          <pc:docMk/>
          <pc:sldMk cId="3637217153" sldId="353"/>
        </pc:sldMkLst>
        <pc:spChg chg="mod">
          <ac:chgData name="Sadie France" userId="S::s.france@uwtsd.ac.uk::b7d6a976-0449-421d-8e4f-ccb524b7ca6e" providerId="AD" clId="Web-{F56D24A3-5C35-0972-E701-6177D318ADF6}" dt="2024-02-03T13:15:50.818" v="434"/>
          <ac:spMkLst>
            <pc:docMk/>
            <pc:sldMk cId="3637217153" sldId="353"/>
            <ac:spMk id="2" creationId="{9512EC20-5E31-CC12-8CB8-671486A51EFB}"/>
          </ac:spMkLst>
        </pc:spChg>
        <pc:spChg chg="del mod">
          <ac:chgData name="Sadie France" userId="S::s.france@uwtsd.ac.uk::b7d6a976-0449-421d-8e4f-ccb524b7ca6e" providerId="AD" clId="Web-{F56D24A3-5C35-0972-E701-6177D318ADF6}" dt="2024-02-03T13:15:02.879" v="412"/>
          <ac:spMkLst>
            <pc:docMk/>
            <pc:sldMk cId="3637217153" sldId="353"/>
            <ac:spMk id="3" creationId="{91B05969-DA08-CAFE-3305-B19CB0772506}"/>
          </ac:spMkLst>
        </pc:spChg>
        <pc:spChg chg="add del">
          <ac:chgData name="Sadie France" userId="S::s.france@uwtsd.ac.uk::b7d6a976-0449-421d-8e4f-ccb524b7ca6e" providerId="AD" clId="Web-{F56D24A3-5C35-0972-E701-6177D318ADF6}" dt="2024-02-03T13:15:50.818" v="434"/>
          <ac:spMkLst>
            <pc:docMk/>
            <pc:sldMk cId="3637217153" sldId="353"/>
            <ac:spMk id="9" creationId="{C05CBC3C-2E5A-4839-8B9B-2E5A6ADF0F58}"/>
          </ac:spMkLst>
        </pc:spChg>
        <pc:spChg chg="add del">
          <ac:chgData name="Sadie France" userId="S::s.france@uwtsd.ac.uk::b7d6a976-0449-421d-8e4f-ccb524b7ca6e" providerId="AD" clId="Web-{F56D24A3-5C35-0972-E701-6177D318ADF6}" dt="2024-02-03T13:15:50.818" v="434"/>
          <ac:spMkLst>
            <pc:docMk/>
            <pc:sldMk cId="3637217153" sldId="353"/>
            <ac:spMk id="11" creationId="{DB5B423A-57CC-4C58-AA26-8E2E862B03A0}"/>
          </ac:spMkLst>
        </pc:spChg>
        <pc:spChg chg="add">
          <ac:chgData name="Sadie France" userId="S::s.france@uwtsd.ac.uk::b7d6a976-0449-421d-8e4f-ccb524b7ca6e" providerId="AD" clId="Web-{F56D24A3-5C35-0972-E701-6177D318ADF6}" dt="2024-02-03T13:15:50.818" v="434"/>
          <ac:spMkLst>
            <pc:docMk/>
            <pc:sldMk cId="3637217153" sldId="353"/>
            <ac:spMk id="16" creationId="{53B021B3-DE93-4AB7-8A18-CF5F1CED88B8}"/>
          </ac:spMkLst>
        </pc:spChg>
        <pc:spChg chg="add">
          <ac:chgData name="Sadie France" userId="S::s.france@uwtsd.ac.uk::b7d6a976-0449-421d-8e4f-ccb524b7ca6e" providerId="AD" clId="Web-{F56D24A3-5C35-0972-E701-6177D318ADF6}" dt="2024-02-03T13:15:50.818" v="434"/>
          <ac:spMkLst>
            <pc:docMk/>
            <pc:sldMk cId="3637217153" sldId="353"/>
            <ac:spMk id="18" creationId="{52D502E5-F6B4-4D58-B4AE-FC466FF15EE8}"/>
          </ac:spMkLst>
        </pc:spChg>
        <pc:spChg chg="add">
          <ac:chgData name="Sadie France" userId="S::s.france@uwtsd.ac.uk::b7d6a976-0449-421d-8e4f-ccb524b7ca6e" providerId="AD" clId="Web-{F56D24A3-5C35-0972-E701-6177D318ADF6}" dt="2024-02-03T13:15:50.818" v="434"/>
          <ac:spMkLst>
            <pc:docMk/>
            <pc:sldMk cId="3637217153" sldId="353"/>
            <ac:spMk id="20" creationId="{9DECDBF4-02B6-4BB4-B65B-B8107AD6A9E8}"/>
          </ac:spMkLst>
        </pc:spChg>
        <pc:graphicFrameChg chg="add mod modGraphic">
          <ac:chgData name="Sadie France" userId="S::s.france@uwtsd.ac.uk::b7d6a976-0449-421d-8e4f-ccb524b7ca6e" providerId="AD" clId="Web-{F56D24A3-5C35-0972-E701-6177D318ADF6}" dt="2024-02-03T13:16:51.726" v="452" actId="20577"/>
          <ac:graphicFrameMkLst>
            <pc:docMk/>
            <pc:sldMk cId="3637217153" sldId="353"/>
            <ac:graphicFrameMk id="5" creationId="{8D5B8DEC-8D8F-5732-2D21-ABEE5D281976}"/>
          </ac:graphicFrameMkLst>
        </pc:graphicFrameChg>
      </pc:sldChg>
      <pc:sldChg chg="add del">
        <pc:chgData name="Sadie France" userId="S::s.france@uwtsd.ac.uk::b7d6a976-0449-421d-8e4f-ccb524b7ca6e" providerId="AD" clId="Web-{F56D24A3-5C35-0972-E701-6177D318ADF6}" dt="2024-02-03T14:16:08.373" v="1687"/>
        <pc:sldMkLst>
          <pc:docMk/>
          <pc:sldMk cId="3142626656" sldId="354"/>
        </pc:sldMkLst>
      </pc:sldChg>
      <pc:sldChg chg="addSp delSp modSp new mod setBg">
        <pc:chgData name="Sadie France" userId="S::s.france@uwtsd.ac.uk::b7d6a976-0449-421d-8e4f-ccb524b7ca6e" providerId="AD" clId="Web-{F56D24A3-5C35-0972-E701-6177D318ADF6}" dt="2024-02-03T13:19:32.872" v="470"/>
        <pc:sldMkLst>
          <pc:docMk/>
          <pc:sldMk cId="3021616947" sldId="355"/>
        </pc:sldMkLst>
        <pc:spChg chg="mod">
          <ac:chgData name="Sadie France" userId="S::s.france@uwtsd.ac.uk::b7d6a976-0449-421d-8e4f-ccb524b7ca6e" providerId="AD" clId="Web-{F56D24A3-5C35-0972-E701-6177D318ADF6}" dt="2024-02-03T13:19:32.872" v="470"/>
          <ac:spMkLst>
            <pc:docMk/>
            <pc:sldMk cId="3021616947" sldId="355"/>
            <ac:spMk id="2" creationId="{A240BE45-9EC4-3E52-FEB7-19A7958116E8}"/>
          </ac:spMkLst>
        </pc:spChg>
        <pc:spChg chg="del">
          <ac:chgData name="Sadie France" userId="S::s.france@uwtsd.ac.uk::b7d6a976-0449-421d-8e4f-ccb524b7ca6e" providerId="AD" clId="Web-{F56D24A3-5C35-0972-E701-6177D318ADF6}" dt="2024-02-03T13:19:29.403" v="469"/>
          <ac:spMkLst>
            <pc:docMk/>
            <pc:sldMk cId="3021616947" sldId="355"/>
            <ac:spMk id="3" creationId="{F8A2B0BB-89AF-9610-A4D2-6E701964CFBE}"/>
          </ac:spMkLst>
        </pc:spChg>
        <pc:spChg chg="add">
          <ac:chgData name="Sadie France" userId="S::s.france@uwtsd.ac.uk::b7d6a976-0449-421d-8e4f-ccb524b7ca6e" providerId="AD" clId="Web-{F56D24A3-5C35-0972-E701-6177D318ADF6}" dt="2024-02-03T13:19:32.872" v="470"/>
          <ac:spMkLst>
            <pc:docMk/>
            <pc:sldMk cId="3021616947" sldId="355"/>
            <ac:spMk id="9" creationId="{5DCB5928-DC7D-4612-9922-441966E15627}"/>
          </ac:spMkLst>
        </pc:spChg>
        <pc:spChg chg="add">
          <ac:chgData name="Sadie France" userId="S::s.france@uwtsd.ac.uk::b7d6a976-0449-421d-8e4f-ccb524b7ca6e" providerId="AD" clId="Web-{F56D24A3-5C35-0972-E701-6177D318ADF6}" dt="2024-02-03T13:19:32.872" v="470"/>
          <ac:spMkLst>
            <pc:docMk/>
            <pc:sldMk cId="3021616947" sldId="355"/>
            <ac:spMk id="11" creationId="{682C1161-1736-45EC-99B7-33F3CAE9D517}"/>
          </ac:spMkLst>
        </pc:spChg>
        <pc:spChg chg="add">
          <ac:chgData name="Sadie France" userId="S::s.france@uwtsd.ac.uk::b7d6a976-0449-421d-8e4f-ccb524b7ca6e" providerId="AD" clId="Web-{F56D24A3-5C35-0972-E701-6177D318ADF6}" dt="2024-02-03T13:19:32.872" v="470"/>
          <ac:spMkLst>
            <pc:docMk/>
            <pc:sldMk cId="3021616947" sldId="355"/>
            <ac:spMk id="13" creationId="{84D4DDB8-B68F-45B0-9F62-C4279996F672}"/>
          </ac:spMkLst>
        </pc:spChg>
        <pc:spChg chg="add">
          <ac:chgData name="Sadie France" userId="S::s.france@uwtsd.ac.uk::b7d6a976-0449-421d-8e4f-ccb524b7ca6e" providerId="AD" clId="Web-{F56D24A3-5C35-0972-E701-6177D318ADF6}" dt="2024-02-03T13:19:32.872" v="470"/>
          <ac:spMkLst>
            <pc:docMk/>
            <pc:sldMk cId="3021616947" sldId="355"/>
            <ac:spMk id="15" creationId="{AF2F604E-43BE-4DC3-B983-E071523364F8}"/>
          </ac:spMkLst>
        </pc:spChg>
        <pc:spChg chg="add">
          <ac:chgData name="Sadie France" userId="S::s.france@uwtsd.ac.uk::b7d6a976-0449-421d-8e4f-ccb524b7ca6e" providerId="AD" clId="Web-{F56D24A3-5C35-0972-E701-6177D318ADF6}" dt="2024-02-03T13:19:32.872" v="470"/>
          <ac:spMkLst>
            <pc:docMk/>
            <pc:sldMk cId="3021616947" sldId="355"/>
            <ac:spMk id="17" creationId="{08C9B587-E65E-4B52-B37C-ABEBB6E87928}"/>
          </ac:spMkLst>
        </pc:spChg>
        <pc:picChg chg="add mod ord">
          <ac:chgData name="Sadie France" userId="S::s.france@uwtsd.ac.uk::b7d6a976-0449-421d-8e4f-ccb524b7ca6e" providerId="AD" clId="Web-{F56D24A3-5C35-0972-E701-6177D318ADF6}" dt="2024-02-03T13:19:32.872" v="470"/>
          <ac:picMkLst>
            <pc:docMk/>
            <pc:sldMk cId="3021616947" sldId="355"/>
            <ac:picMk id="4" creationId="{ABBEF62F-106B-948E-C18C-2D9B83F9B073}"/>
          </ac:picMkLst>
        </pc:picChg>
      </pc:sldChg>
      <pc:sldChg chg="addSp delSp modSp new mod setBg">
        <pc:chgData name="Sadie France" userId="S::s.france@uwtsd.ac.uk::b7d6a976-0449-421d-8e4f-ccb524b7ca6e" providerId="AD" clId="Web-{F56D24A3-5C35-0972-E701-6177D318ADF6}" dt="2024-02-03T13:18:38.292" v="464"/>
        <pc:sldMkLst>
          <pc:docMk/>
          <pc:sldMk cId="1124808067" sldId="356"/>
        </pc:sldMkLst>
        <pc:spChg chg="del">
          <ac:chgData name="Sadie France" userId="S::s.france@uwtsd.ac.uk::b7d6a976-0449-421d-8e4f-ccb524b7ca6e" providerId="AD" clId="Web-{F56D24A3-5C35-0972-E701-6177D318ADF6}" dt="2024-02-03T13:18:38.292" v="464"/>
          <ac:spMkLst>
            <pc:docMk/>
            <pc:sldMk cId="1124808067" sldId="356"/>
            <ac:spMk id="2" creationId="{A473B2D6-A202-A04C-9F43-18C8F33C9AE7}"/>
          </ac:spMkLst>
        </pc:spChg>
        <pc:spChg chg="del">
          <ac:chgData name="Sadie France" userId="S::s.france@uwtsd.ac.uk::b7d6a976-0449-421d-8e4f-ccb524b7ca6e" providerId="AD" clId="Web-{F56D24A3-5C35-0972-E701-6177D318ADF6}" dt="2024-02-03T13:18:34.464" v="463"/>
          <ac:spMkLst>
            <pc:docMk/>
            <pc:sldMk cId="1124808067" sldId="356"/>
            <ac:spMk id="3" creationId="{C8E94078-5200-6AE2-78A5-D5CF67A2C55E}"/>
          </ac:spMkLst>
        </pc:spChg>
        <pc:spChg chg="add">
          <ac:chgData name="Sadie France" userId="S::s.france@uwtsd.ac.uk::b7d6a976-0449-421d-8e4f-ccb524b7ca6e" providerId="AD" clId="Web-{F56D24A3-5C35-0972-E701-6177D318ADF6}" dt="2024-02-03T13:18:38.292" v="464"/>
          <ac:spMkLst>
            <pc:docMk/>
            <pc:sldMk cId="1124808067" sldId="356"/>
            <ac:spMk id="9" creationId="{32BC26D8-82FB-445E-AA49-62A77D7C1EE0}"/>
          </ac:spMkLst>
        </pc:spChg>
        <pc:spChg chg="add">
          <ac:chgData name="Sadie France" userId="S::s.france@uwtsd.ac.uk::b7d6a976-0449-421d-8e4f-ccb524b7ca6e" providerId="AD" clId="Web-{F56D24A3-5C35-0972-E701-6177D318ADF6}" dt="2024-02-03T13:18:38.292" v="464"/>
          <ac:spMkLst>
            <pc:docMk/>
            <pc:sldMk cId="1124808067" sldId="356"/>
            <ac:spMk id="11" creationId="{CB44330D-EA18-4254-AA95-EB49948539B8}"/>
          </ac:spMkLst>
        </pc:spChg>
        <pc:picChg chg="add mod ord">
          <ac:chgData name="Sadie France" userId="S::s.france@uwtsd.ac.uk::b7d6a976-0449-421d-8e4f-ccb524b7ca6e" providerId="AD" clId="Web-{F56D24A3-5C35-0972-E701-6177D318ADF6}" dt="2024-02-03T13:18:38.292" v="464"/>
          <ac:picMkLst>
            <pc:docMk/>
            <pc:sldMk cId="1124808067" sldId="356"/>
            <ac:picMk id="4" creationId="{7E8375CE-E51B-F171-C52C-8CA4B9DE3668}"/>
          </ac:picMkLst>
        </pc:picChg>
      </pc:sldChg>
      <pc:sldChg chg="modSp add replId">
        <pc:chgData name="Sadie France" userId="S::s.france@uwtsd.ac.uk::b7d6a976-0449-421d-8e4f-ccb524b7ca6e" providerId="AD" clId="Web-{F56D24A3-5C35-0972-E701-6177D318ADF6}" dt="2024-02-03T13:29:56.581" v="585" actId="20577"/>
        <pc:sldMkLst>
          <pc:docMk/>
          <pc:sldMk cId="3874355673" sldId="357"/>
        </pc:sldMkLst>
        <pc:spChg chg="mod">
          <ac:chgData name="Sadie France" userId="S::s.france@uwtsd.ac.uk::b7d6a976-0449-421d-8e4f-ccb524b7ca6e" providerId="AD" clId="Web-{F56D24A3-5C35-0972-E701-6177D318ADF6}" dt="2024-02-03T13:27:07.061" v="523" actId="20577"/>
          <ac:spMkLst>
            <pc:docMk/>
            <pc:sldMk cId="3874355673" sldId="357"/>
            <ac:spMk id="2" creationId="{C49CFEAD-2743-4F88-F177-D5FDF4967DCF}"/>
          </ac:spMkLst>
        </pc:spChg>
        <pc:spChg chg="mod">
          <ac:chgData name="Sadie France" userId="S::s.france@uwtsd.ac.uk::b7d6a976-0449-421d-8e4f-ccb524b7ca6e" providerId="AD" clId="Web-{F56D24A3-5C35-0972-E701-6177D318ADF6}" dt="2024-02-03T13:29:56.581" v="585" actId="20577"/>
          <ac:spMkLst>
            <pc:docMk/>
            <pc:sldMk cId="3874355673" sldId="357"/>
            <ac:spMk id="3" creationId="{E3DAFD1D-14FF-B755-86D1-F314F8DD860B}"/>
          </ac:spMkLst>
        </pc:spChg>
      </pc:sldChg>
      <pc:sldChg chg="addSp modSp new mod ord setBg">
        <pc:chgData name="Sadie France" userId="S::s.france@uwtsd.ac.uk::b7d6a976-0449-421d-8e4f-ccb524b7ca6e" providerId="AD" clId="Web-{F56D24A3-5C35-0972-E701-6177D318ADF6}" dt="2024-02-03T13:42:47.238" v="819"/>
        <pc:sldMkLst>
          <pc:docMk/>
          <pc:sldMk cId="973603994" sldId="358"/>
        </pc:sldMkLst>
        <pc:spChg chg="mod">
          <ac:chgData name="Sadie France" userId="S::s.france@uwtsd.ac.uk::b7d6a976-0449-421d-8e4f-ccb524b7ca6e" providerId="AD" clId="Web-{F56D24A3-5C35-0972-E701-6177D318ADF6}" dt="2024-02-03T13:42:06.581" v="813"/>
          <ac:spMkLst>
            <pc:docMk/>
            <pc:sldMk cId="973603994" sldId="358"/>
            <ac:spMk id="2" creationId="{D85FA6CC-46CC-D38C-B2BF-0292E16E3498}"/>
          </ac:spMkLst>
        </pc:spChg>
        <pc:spChg chg="mod">
          <ac:chgData name="Sadie France" userId="S::s.france@uwtsd.ac.uk::b7d6a976-0449-421d-8e4f-ccb524b7ca6e" providerId="AD" clId="Web-{F56D24A3-5C35-0972-E701-6177D318ADF6}" dt="2024-02-03T13:42:06.581" v="813"/>
          <ac:spMkLst>
            <pc:docMk/>
            <pc:sldMk cId="973603994" sldId="358"/>
            <ac:spMk id="3" creationId="{FF6DC0AD-0F5A-B83E-BAE0-D70C73D09BFC}"/>
          </ac:spMkLst>
        </pc:spChg>
        <pc:spChg chg="add">
          <ac:chgData name="Sadie France" userId="S::s.france@uwtsd.ac.uk::b7d6a976-0449-421d-8e4f-ccb524b7ca6e" providerId="AD" clId="Web-{F56D24A3-5C35-0972-E701-6177D318ADF6}" dt="2024-02-03T13:42:06.581" v="813"/>
          <ac:spMkLst>
            <pc:docMk/>
            <pc:sldMk cId="973603994" sldId="358"/>
            <ac:spMk id="9" creationId="{04812C46-200A-4DEB-A05E-3ED6C68C2387}"/>
          </ac:spMkLst>
        </pc:spChg>
        <pc:spChg chg="add">
          <ac:chgData name="Sadie France" userId="S::s.france@uwtsd.ac.uk::b7d6a976-0449-421d-8e4f-ccb524b7ca6e" providerId="AD" clId="Web-{F56D24A3-5C35-0972-E701-6177D318ADF6}" dt="2024-02-03T13:42:06.581" v="813"/>
          <ac:spMkLst>
            <pc:docMk/>
            <pc:sldMk cId="973603994" sldId="358"/>
            <ac:spMk id="11" creationId="{D1EA859B-E555-4109-94F3-6700E046E008}"/>
          </ac:spMkLst>
        </pc:spChg>
        <pc:picChg chg="add">
          <ac:chgData name="Sadie France" userId="S::s.france@uwtsd.ac.uk::b7d6a976-0449-421d-8e4f-ccb524b7ca6e" providerId="AD" clId="Web-{F56D24A3-5C35-0972-E701-6177D318ADF6}" dt="2024-02-03T13:42:06.581" v="813"/>
          <ac:picMkLst>
            <pc:docMk/>
            <pc:sldMk cId="973603994" sldId="358"/>
            <ac:picMk id="5" creationId="{163C7FA3-399B-CACD-09A1-F22101F51190}"/>
          </ac:picMkLst>
        </pc:picChg>
      </pc:sldChg>
      <pc:sldChg chg="modSp add replId">
        <pc:chgData name="Sadie France" userId="S::s.france@uwtsd.ac.uk::b7d6a976-0449-421d-8e4f-ccb524b7ca6e" providerId="AD" clId="Web-{F56D24A3-5C35-0972-E701-6177D318ADF6}" dt="2024-02-03T13:33:41.702" v="661" actId="1076"/>
        <pc:sldMkLst>
          <pc:docMk/>
          <pc:sldMk cId="1491211922" sldId="359"/>
        </pc:sldMkLst>
        <pc:spChg chg="mod">
          <ac:chgData name="Sadie France" userId="S::s.france@uwtsd.ac.uk::b7d6a976-0449-421d-8e4f-ccb524b7ca6e" providerId="AD" clId="Web-{F56D24A3-5C35-0972-E701-6177D318ADF6}" dt="2024-02-03T13:30:44.180" v="600" actId="20577"/>
          <ac:spMkLst>
            <pc:docMk/>
            <pc:sldMk cId="1491211922" sldId="359"/>
            <ac:spMk id="2" creationId="{C49CFEAD-2743-4F88-F177-D5FDF4967DCF}"/>
          </ac:spMkLst>
        </pc:spChg>
        <pc:spChg chg="mod">
          <ac:chgData name="Sadie France" userId="S::s.france@uwtsd.ac.uk::b7d6a976-0449-421d-8e4f-ccb524b7ca6e" providerId="AD" clId="Web-{F56D24A3-5C35-0972-E701-6177D318ADF6}" dt="2024-02-03T13:33:41.702" v="661" actId="1076"/>
          <ac:spMkLst>
            <pc:docMk/>
            <pc:sldMk cId="1491211922" sldId="359"/>
            <ac:spMk id="3" creationId="{E3DAFD1D-14FF-B755-86D1-F314F8DD860B}"/>
          </ac:spMkLst>
        </pc:spChg>
      </pc:sldChg>
      <pc:sldChg chg="modSp add replId">
        <pc:chgData name="Sadie France" userId="S::s.france@uwtsd.ac.uk::b7d6a976-0449-421d-8e4f-ccb524b7ca6e" providerId="AD" clId="Web-{F56D24A3-5C35-0972-E701-6177D318ADF6}" dt="2024-02-03T13:36:26.727" v="721" actId="20577"/>
        <pc:sldMkLst>
          <pc:docMk/>
          <pc:sldMk cId="2117555957" sldId="360"/>
        </pc:sldMkLst>
        <pc:spChg chg="mod">
          <ac:chgData name="Sadie France" userId="S::s.france@uwtsd.ac.uk::b7d6a976-0449-421d-8e4f-ccb524b7ca6e" providerId="AD" clId="Web-{F56D24A3-5C35-0972-E701-6177D318ADF6}" dt="2024-02-03T13:34:04.734" v="664" actId="20577"/>
          <ac:spMkLst>
            <pc:docMk/>
            <pc:sldMk cId="2117555957" sldId="360"/>
            <ac:spMk id="2" creationId="{C49CFEAD-2743-4F88-F177-D5FDF4967DCF}"/>
          </ac:spMkLst>
        </pc:spChg>
        <pc:spChg chg="mod">
          <ac:chgData name="Sadie France" userId="S::s.france@uwtsd.ac.uk::b7d6a976-0449-421d-8e4f-ccb524b7ca6e" providerId="AD" clId="Web-{F56D24A3-5C35-0972-E701-6177D318ADF6}" dt="2024-02-03T13:36:26.727" v="721" actId="20577"/>
          <ac:spMkLst>
            <pc:docMk/>
            <pc:sldMk cId="2117555957" sldId="360"/>
            <ac:spMk id="3" creationId="{E3DAFD1D-14FF-B755-86D1-F314F8DD860B}"/>
          </ac:spMkLst>
        </pc:spChg>
      </pc:sldChg>
      <pc:sldChg chg="modSp add replId">
        <pc:chgData name="Sadie France" userId="S::s.france@uwtsd.ac.uk::b7d6a976-0449-421d-8e4f-ccb524b7ca6e" providerId="AD" clId="Web-{F56D24A3-5C35-0972-E701-6177D318ADF6}" dt="2024-02-03T13:40:11.843" v="795" actId="20577"/>
        <pc:sldMkLst>
          <pc:docMk/>
          <pc:sldMk cId="1383050315" sldId="361"/>
        </pc:sldMkLst>
        <pc:spChg chg="mod">
          <ac:chgData name="Sadie France" userId="S::s.france@uwtsd.ac.uk::b7d6a976-0449-421d-8e4f-ccb524b7ca6e" providerId="AD" clId="Web-{F56D24A3-5C35-0972-E701-6177D318ADF6}" dt="2024-02-03T13:37:37.510" v="731" actId="20577"/>
          <ac:spMkLst>
            <pc:docMk/>
            <pc:sldMk cId="1383050315" sldId="361"/>
            <ac:spMk id="2" creationId="{C49CFEAD-2743-4F88-F177-D5FDF4967DCF}"/>
          </ac:spMkLst>
        </pc:spChg>
        <pc:spChg chg="mod">
          <ac:chgData name="Sadie France" userId="S::s.france@uwtsd.ac.uk::b7d6a976-0449-421d-8e4f-ccb524b7ca6e" providerId="AD" clId="Web-{F56D24A3-5C35-0972-E701-6177D318ADF6}" dt="2024-02-03T13:40:11.843" v="795" actId="20577"/>
          <ac:spMkLst>
            <pc:docMk/>
            <pc:sldMk cId="1383050315" sldId="361"/>
            <ac:spMk id="3" creationId="{E3DAFD1D-14FF-B755-86D1-F314F8DD860B}"/>
          </ac:spMkLst>
        </pc:spChg>
      </pc:sldChg>
      <pc:sldChg chg="addSp delSp modSp new mod setBg">
        <pc:chgData name="Sadie France" userId="S::s.france@uwtsd.ac.uk::b7d6a976-0449-421d-8e4f-ccb524b7ca6e" providerId="AD" clId="Web-{F56D24A3-5C35-0972-E701-6177D318ADF6}" dt="2024-02-03T14:00:05.205" v="1565" actId="20577"/>
        <pc:sldMkLst>
          <pc:docMk/>
          <pc:sldMk cId="984485034" sldId="362"/>
        </pc:sldMkLst>
        <pc:spChg chg="mod">
          <ac:chgData name="Sadie France" userId="S::s.france@uwtsd.ac.uk::b7d6a976-0449-421d-8e4f-ccb524b7ca6e" providerId="AD" clId="Web-{F56D24A3-5C35-0972-E701-6177D318ADF6}" dt="2024-02-03T13:59:51.580" v="1563"/>
          <ac:spMkLst>
            <pc:docMk/>
            <pc:sldMk cId="984485034" sldId="362"/>
            <ac:spMk id="2" creationId="{1A877543-A6AF-99EE-7C56-E7C1F6D60857}"/>
          </ac:spMkLst>
        </pc:spChg>
        <pc:spChg chg="mod">
          <ac:chgData name="Sadie France" userId="S::s.france@uwtsd.ac.uk::b7d6a976-0449-421d-8e4f-ccb524b7ca6e" providerId="AD" clId="Web-{F56D24A3-5C35-0972-E701-6177D318ADF6}" dt="2024-02-03T14:00:05.205" v="1565" actId="20577"/>
          <ac:spMkLst>
            <pc:docMk/>
            <pc:sldMk cId="984485034" sldId="362"/>
            <ac:spMk id="3" creationId="{9191C0BA-822B-439F-7221-E85264B4AE47}"/>
          </ac:spMkLst>
        </pc:spChg>
        <pc:spChg chg="add del">
          <ac:chgData name="Sadie France" userId="S::s.france@uwtsd.ac.uk::b7d6a976-0449-421d-8e4f-ccb524b7ca6e" providerId="AD" clId="Web-{F56D24A3-5C35-0972-E701-6177D318ADF6}" dt="2024-02-03T13:59:51.564" v="1562"/>
          <ac:spMkLst>
            <pc:docMk/>
            <pc:sldMk cId="984485034" sldId="362"/>
            <ac:spMk id="8" creationId="{777A147A-9ED8-46B4-8660-1B3C2AA880B5}"/>
          </ac:spMkLst>
        </pc:spChg>
        <pc:spChg chg="add">
          <ac:chgData name="Sadie France" userId="S::s.france@uwtsd.ac.uk::b7d6a976-0449-421d-8e4f-ccb524b7ca6e" providerId="AD" clId="Web-{F56D24A3-5C35-0972-E701-6177D318ADF6}" dt="2024-02-03T13:59:51.580" v="1563"/>
          <ac:spMkLst>
            <pc:docMk/>
            <pc:sldMk cId="984485034" sldId="362"/>
            <ac:spMk id="9" creationId="{F13C74B1-5B17-4795-BED0-7140497B445A}"/>
          </ac:spMkLst>
        </pc:spChg>
        <pc:spChg chg="add del">
          <ac:chgData name="Sadie France" userId="S::s.france@uwtsd.ac.uk::b7d6a976-0449-421d-8e4f-ccb524b7ca6e" providerId="AD" clId="Web-{F56D24A3-5C35-0972-E701-6177D318ADF6}" dt="2024-02-03T13:59:51.564" v="1562"/>
          <ac:spMkLst>
            <pc:docMk/>
            <pc:sldMk cId="984485034" sldId="362"/>
            <ac:spMk id="10" creationId="{5D6C15A0-C087-4593-8414-2B4EC1CDC3DE}"/>
          </ac:spMkLst>
        </pc:spChg>
        <pc:spChg chg="add">
          <ac:chgData name="Sadie France" userId="S::s.france@uwtsd.ac.uk::b7d6a976-0449-421d-8e4f-ccb524b7ca6e" providerId="AD" clId="Web-{F56D24A3-5C35-0972-E701-6177D318ADF6}" dt="2024-02-03T13:59:51.580" v="1563"/>
          <ac:spMkLst>
            <pc:docMk/>
            <pc:sldMk cId="984485034" sldId="362"/>
            <ac:spMk id="11" creationId="{D4974D33-8DC5-464E-8C6D-BE58F0669C17}"/>
          </ac:spMkLst>
        </pc:spChg>
        <pc:picChg chg="add">
          <ac:chgData name="Sadie France" userId="S::s.france@uwtsd.ac.uk::b7d6a976-0449-421d-8e4f-ccb524b7ca6e" providerId="AD" clId="Web-{F56D24A3-5C35-0972-E701-6177D318ADF6}" dt="2024-02-03T13:59:51.580" v="1563"/>
          <ac:picMkLst>
            <pc:docMk/>
            <pc:sldMk cId="984485034" sldId="362"/>
            <ac:picMk id="5" creationId="{44B2C070-F9C5-4328-458B-B748F7200BE3}"/>
          </ac:picMkLst>
        </pc:picChg>
      </pc:sldChg>
      <pc:sldChg chg="modSp new">
        <pc:chgData name="Sadie France" userId="S::s.france@uwtsd.ac.uk::b7d6a976-0449-421d-8e4f-ccb524b7ca6e" providerId="AD" clId="Web-{F56D24A3-5C35-0972-E701-6177D318ADF6}" dt="2024-02-03T13:59:36.814" v="1560" actId="20577"/>
        <pc:sldMkLst>
          <pc:docMk/>
          <pc:sldMk cId="1725463899" sldId="363"/>
        </pc:sldMkLst>
        <pc:spChg chg="mod">
          <ac:chgData name="Sadie France" userId="S::s.france@uwtsd.ac.uk::b7d6a976-0449-421d-8e4f-ccb524b7ca6e" providerId="AD" clId="Web-{F56D24A3-5C35-0972-E701-6177D318ADF6}" dt="2024-02-03T13:59:36.814" v="1560" actId="20577"/>
          <ac:spMkLst>
            <pc:docMk/>
            <pc:sldMk cId="1725463899" sldId="363"/>
            <ac:spMk id="3" creationId="{A4F2661D-44E9-7C9F-49FB-6FF88E3944DF}"/>
          </ac:spMkLst>
        </pc:spChg>
      </pc:sldChg>
      <pc:sldChg chg="addSp modSp new mod setBg">
        <pc:chgData name="Sadie France" userId="S::s.france@uwtsd.ac.uk::b7d6a976-0449-421d-8e4f-ccb524b7ca6e" providerId="AD" clId="Web-{F56D24A3-5C35-0972-E701-6177D318ADF6}" dt="2024-02-03T14:12:12.522" v="1622" actId="20577"/>
        <pc:sldMkLst>
          <pc:docMk/>
          <pc:sldMk cId="522250003" sldId="364"/>
        </pc:sldMkLst>
        <pc:spChg chg="mod">
          <ac:chgData name="Sadie France" userId="S::s.france@uwtsd.ac.uk::b7d6a976-0449-421d-8e4f-ccb524b7ca6e" providerId="AD" clId="Web-{F56D24A3-5C35-0972-E701-6177D318ADF6}" dt="2024-02-03T14:11:49.366" v="1621"/>
          <ac:spMkLst>
            <pc:docMk/>
            <pc:sldMk cId="522250003" sldId="364"/>
            <ac:spMk id="2" creationId="{CA2D94F7-1EAD-1818-086D-C7ABB1A0D9FD}"/>
          </ac:spMkLst>
        </pc:spChg>
        <pc:spChg chg="mod">
          <ac:chgData name="Sadie France" userId="S::s.france@uwtsd.ac.uk::b7d6a976-0449-421d-8e4f-ccb524b7ca6e" providerId="AD" clId="Web-{F56D24A3-5C35-0972-E701-6177D318ADF6}" dt="2024-02-03T14:12:12.522" v="1622" actId="20577"/>
          <ac:spMkLst>
            <pc:docMk/>
            <pc:sldMk cId="522250003" sldId="364"/>
            <ac:spMk id="3" creationId="{64A12AE4-8B82-D57A-BE5C-BA4F1DAE5EAD}"/>
          </ac:spMkLst>
        </pc:spChg>
        <pc:spChg chg="add">
          <ac:chgData name="Sadie France" userId="S::s.france@uwtsd.ac.uk::b7d6a976-0449-421d-8e4f-ccb524b7ca6e" providerId="AD" clId="Web-{F56D24A3-5C35-0972-E701-6177D318ADF6}" dt="2024-02-03T14:11:49.366" v="1621"/>
          <ac:spMkLst>
            <pc:docMk/>
            <pc:sldMk cId="522250003" sldId="364"/>
            <ac:spMk id="10" creationId="{7FF47CB7-972F-479F-A36D-9E72D26EC8DA}"/>
          </ac:spMkLst>
        </pc:spChg>
        <pc:spChg chg="add">
          <ac:chgData name="Sadie France" userId="S::s.france@uwtsd.ac.uk::b7d6a976-0449-421d-8e4f-ccb524b7ca6e" providerId="AD" clId="Web-{F56D24A3-5C35-0972-E701-6177D318ADF6}" dt="2024-02-03T14:11:49.366" v="1621"/>
          <ac:spMkLst>
            <pc:docMk/>
            <pc:sldMk cId="522250003" sldId="364"/>
            <ac:spMk id="12" creationId="{0D153B68-5844-490D-8E67-F616D6D721CA}"/>
          </ac:spMkLst>
        </pc:spChg>
        <pc:spChg chg="add">
          <ac:chgData name="Sadie France" userId="S::s.france@uwtsd.ac.uk::b7d6a976-0449-421d-8e4f-ccb524b7ca6e" providerId="AD" clId="Web-{F56D24A3-5C35-0972-E701-6177D318ADF6}" dt="2024-02-03T14:11:49.366" v="1621"/>
          <ac:spMkLst>
            <pc:docMk/>
            <pc:sldMk cId="522250003" sldId="364"/>
            <ac:spMk id="14" creationId="{9A0D773F-7A7D-4DBB-9DEA-86BB8B8F4BC8}"/>
          </ac:spMkLst>
        </pc:spChg>
        <pc:picChg chg="add">
          <ac:chgData name="Sadie France" userId="S::s.france@uwtsd.ac.uk::b7d6a976-0449-421d-8e4f-ccb524b7ca6e" providerId="AD" clId="Web-{F56D24A3-5C35-0972-E701-6177D318ADF6}" dt="2024-02-03T14:11:49.366" v="1621"/>
          <ac:picMkLst>
            <pc:docMk/>
            <pc:sldMk cId="522250003" sldId="364"/>
            <ac:picMk id="7" creationId="{43EF0C3E-474B-CF32-E49B-47D8854291D5}"/>
          </ac:picMkLst>
        </pc:picChg>
      </pc:sldChg>
      <pc:sldChg chg="modSp new del">
        <pc:chgData name="Sadie France" userId="S::s.france@uwtsd.ac.uk::b7d6a976-0449-421d-8e4f-ccb524b7ca6e" providerId="AD" clId="Web-{F56D24A3-5C35-0972-E701-6177D318ADF6}" dt="2024-02-03T14:00:14.768" v="1566"/>
        <pc:sldMkLst>
          <pc:docMk/>
          <pc:sldMk cId="575491934" sldId="364"/>
        </pc:sldMkLst>
        <pc:spChg chg="mod">
          <ac:chgData name="Sadie France" userId="S::s.france@uwtsd.ac.uk::b7d6a976-0449-421d-8e4f-ccb524b7ca6e" providerId="AD" clId="Web-{F56D24A3-5C35-0972-E701-6177D318ADF6}" dt="2024-02-03T13:58:26.296" v="1528" actId="20577"/>
          <ac:spMkLst>
            <pc:docMk/>
            <pc:sldMk cId="575491934" sldId="364"/>
            <ac:spMk id="3" creationId="{3E18EDF5-2EFB-A2A0-E6AF-1A1489DDA872}"/>
          </ac:spMkLst>
        </pc:spChg>
      </pc:sldChg>
      <pc:sldChg chg="addSp delSp modSp new mod setBg">
        <pc:chgData name="Sadie France" userId="S::s.france@uwtsd.ac.uk::b7d6a976-0449-421d-8e4f-ccb524b7ca6e" providerId="AD" clId="Web-{F56D24A3-5C35-0972-E701-6177D318ADF6}" dt="2024-02-03T14:14:21.136" v="1685"/>
        <pc:sldMkLst>
          <pc:docMk/>
          <pc:sldMk cId="347645689" sldId="365"/>
        </pc:sldMkLst>
        <pc:spChg chg="mod">
          <ac:chgData name="Sadie France" userId="S::s.france@uwtsd.ac.uk::b7d6a976-0449-421d-8e4f-ccb524b7ca6e" providerId="AD" clId="Web-{F56D24A3-5C35-0972-E701-6177D318ADF6}" dt="2024-02-03T14:14:21.136" v="1685"/>
          <ac:spMkLst>
            <pc:docMk/>
            <pc:sldMk cId="347645689" sldId="365"/>
            <ac:spMk id="2" creationId="{15DB3E98-CC0B-F88B-442A-EF691C794ADE}"/>
          </ac:spMkLst>
        </pc:spChg>
        <pc:spChg chg="del">
          <ac:chgData name="Sadie France" userId="S::s.france@uwtsd.ac.uk::b7d6a976-0449-421d-8e4f-ccb524b7ca6e" providerId="AD" clId="Web-{F56D24A3-5C35-0972-E701-6177D318ADF6}" dt="2024-02-03T14:13:35.150" v="1627"/>
          <ac:spMkLst>
            <pc:docMk/>
            <pc:sldMk cId="347645689" sldId="365"/>
            <ac:spMk id="3" creationId="{0B10A3AE-77A4-145B-718E-41D60542624A}"/>
          </ac:spMkLst>
        </pc:spChg>
        <pc:spChg chg="add">
          <ac:chgData name="Sadie France" userId="S::s.france@uwtsd.ac.uk::b7d6a976-0449-421d-8e4f-ccb524b7ca6e" providerId="AD" clId="Web-{F56D24A3-5C35-0972-E701-6177D318ADF6}" dt="2024-02-03T14:14:21.136" v="1685"/>
          <ac:spMkLst>
            <pc:docMk/>
            <pc:sldMk cId="347645689" sldId="365"/>
            <ac:spMk id="9" creationId="{A4AC5506-6312-4701-8D3C-40187889A947}"/>
          </ac:spMkLst>
        </pc:spChg>
        <pc:picChg chg="add mod ord">
          <ac:chgData name="Sadie France" userId="S::s.france@uwtsd.ac.uk::b7d6a976-0449-421d-8e4f-ccb524b7ca6e" providerId="AD" clId="Web-{F56D24A3-5C35-0972-E701-6177D318ADF6}" dt="2024-02-03T14:14:21.136" v="1685"/>
          <ac:picMkLst>
            <pc:docMk/>
            <pc:sldMk cId="347645689" sldId="365"/>
            <ac:picMk id="4" creationId="{B4E2FFF3-C2F6-8AF0-9BA9-44E66B404962}"/>
          </ac:picMkLst>
        </pc:picChg>
      </pc:sldChg>
      <pc:sldChg chg="addSp modSp new mod setBg">
        <pc:chgData name="Sadie France" userId="S::s.france@uwtsd.ac.uk::b7d6a976-0449-421d-8e4f-ccb524b7ca6e" providerId="AD" clId="Web-{F56D24A3-5C35-0972-E701-6177D318ADF6}" dt="2024-02-03T14:28:44.384" v="1744" actId="20577"/>
        <pc:sldMkLst>
          <pc:docMk/>
          <pc:sldMk cId="3720054441" sldId="366"/>
        </pc:sldMkLst>
        <pc:spChg chg="mod">
          <ac:chgData name="Sadie France" userId="S::s.france@uwtsd.ac.uk::b7d6a976-0449-421d-8e4f-ccb524b7ca6e" providerId="AD" clId="Web-{F56D24A3-5C35-0972-E701-6177D318ADF6}" dt="2024-02-03T14:27:15.127" v="1739"/>
          <ac:spMkLst>
            <pc:docMk/>
            <pc:sldMk cId="3720054441" sldId="366"/>
            <ac:spMk id="2" creationId="{A7095782-968A-5F20-79C6-ABDB8C6FA033}"/>
          </ac:spMkLst>
        </pc:spChg>
        <pc:spChg chg="mod ord">
          <ac:chgData name="Sadie France" userId="S::s.france@uwtsd.ac.uk::b7d6a976-0449-421d-8e4f-ccb524b7ca6e" providerId="AD" clId="Web-{F56D24A3-5C35-0972-E701-6177D318ADF6}" dt="2024-02-03T14:28:44.384" v="1744" actId="20577"/>
          <ac:spMkLst>
            <pc:docMk/>
            <pc:sldMk cId="3720054441" sldId="366"/>
            <ac:spMk id="3" creationId="{CC249FCE-1858-A6CA-5C2E-601D486E037B}"/>
          </ac:spMkLst>
        </pc:spChg>
        <pc:grpChg chg="add">
          <ac:chgData name="Sadie France" userId="S::s.france@uwtsd.ac.uk::b7d6a976-0449-421d-8e4f-ccb524b7ca6e" providerId="AD" clId="Web-{F56D24A3-5C35-0972-E701-6177D318ADF6}" dt="2024-02-03T14:27:15.127" v="1739"/>
          <ac:grpSpMkLst>
            <pc:docMk/>
            <pc:sldMk cId="3720054441" sldId="366"/>
            <ac:grpSpMk id="9" creationId="{BE589684-54CA-64D8-C963-5F19FF75BF72}"/>
          </ac:grpSpMkLst>
        </pc:grpChg>
        <pc:picChg chg="add mod">
          <ac:chgData name="Sadie France" userId="S::s.france@uwtsd.ac.uk::b7d6a976-0449-421d-8e4f-ccb524b7ca6e" providerId="AD" clId="Web-{F56D24A3-5C35-0972-E701-6177D318ADF6}" dt="2024-02-03T14:27:15.127" v="1739"/>
          <ac:picMkLst>
            <pc:docMk/>
            <pc:sldMk cId="3720054441" sldId="366"/>
            <ac:picMk id="4" creationId="{CBA38119-29CE-50BF-41BE-BC38095ABEBF}"/>
          </ac:picMkLst>
        </pc:picChg>
      </pc:sldChg>
      <pc:sldChg chg="addSp delSp modSp new mod setBg">
        <pc:chgData name="Sadie France" userId="S::s.france@uwtsd.ac.uk::b7d6a976-0449-421d-8e4f-ccb524b7ca6e" providerId="AD" clId="Web-{F56D24A3-5C35-0972-E701-6177D318ADF6}" dt="2024-02-03T14:26:52.689" v="1735"/>
        <pc:sldMkLst>
          <pc:docMk/>
          <pc:sldMk cId="3990309419" sldId="367"/>
        </pc:sldMkLst>
        <pc:spChg chg="del">
          <ac:chgData name="Sadie France" userId="S::s.france@uwtsd.ac.uk::b7d6a976-0449-421d-8e4f-ccb524b7ca6e" providerId="AD" clId="Web-{F56D24A3-5C35-0972-E701-6177D318ADF6}" dt="2024-02-03T14:26:52.689" v="1735"/>
          <ac:spMkLst>
            <pc:docMk/>
            <pc:sldMk cId="3990309419" sldId="367"/>
            <ac:spMk id="2" creationId="{9C018C01-4DC1-415B-6605-9973014DE33D}"/>
          </ac:spMkLst>
        </pc:spChg>
        <pc:spChg chg="del">
          <ac:chgData name="Sadie France" userId="S::s.france@uwtsd.ac.uk::b7d6a976-0449-421d-8e4f-ccb524b7ca6e" providerId="AD" clId="Web-{F56D24A3-5C35-0972-E701-6177D318ADF6}" dt="2024-02-03T14:26:39.095" v="1733"/>
          <ac:spMkLst>
            <pc:docMk/>
            <pc:sldMk cId="3990309419" sldId="367"/>
            <ac:spMk id="3" creationId="{B82ECC2B-66BE-1137-73D4-C069C0824C47}"/>
          </ac:spMkLst>
        </pc:spChg>
        <pc:spChg chg="add">
          <ac:chgData name="Sadie France" userId="S::s.france@uwtsd.ac.uk::b7d6a976-0449-421d-8e4f-ccb524b7ca6e" providerId="AD" clId="Web-{F56D24A3-5C35-0972-E701-6177D318ADF6}" dt="2024-02-03T14:26:52.689" v="1735"/>
          <ac:spMkLst>
            <pc:docMk/>
            <pc:sldMk cId="3990309419" sldId="367"/>
            <ac:spMk id="9" creationId="{AB8C311F-7253-4AED-9701-7FC0708C41C7}"/>
          </ac:spMkLst>
        </pc:spChg>
        <pc:spChg chg="add">
          <ac:chgData name="Sadie France" userId="S::s.france@uwtsd.ac.uk::b7d6a976-0449-421d-8e4f-ccb524b7ca6e" providerId="AD" clId="Web-{F56D24A3-5C35-0972-E701-6177D318ADF6}" dt="2024-02-03T14:26:52.689" v="1735"/>
          <ac:spMkLst>
            <pc:docMk/>
            <pc:sldMk cId="3990309419" sldId="367"/>
            <ac:spMk id="11" creationId="{E2384209-CB15-4CDF-9D31-C44FD9A3F20D}"/>
          </ac:spMkLst>
        </pc:spChg>
        <pc:spChg chg="add">
          <ac:chgData name="Sadie France" userId="S::s.france@uwtsd.ac.uk::b7d6a976-0449-421d-8e4f-ccb524b7ca6e" providerId="AD" clId="Web-{F56D24A3-5C35-0972-E701-6177D318ADF6}" dt="2024-02-03T14:26:52.689" v="1735"/>
          <ac:spMkLst>
            <pc:docMk/>
            <pc:sldMk cId="3990309419" sldId="367"/>
            <ac:spMk id="13" creationId="{2633B3B5-CC90-43F0-8714-D31D1F3F0209}"/>
          </ac:spMkLst>
        </pc:spChg>
        <pc:spChg chg="add">
          <ac:chgData name="Sadie France" userId="S::s.france@uwtsd.ac.uk::b7d6a976-0449-421d-8e4f-ccb524b7ca6e" providerId="AD" clId="Web-{F56D24A3-5C35-0972-E701-6177D318ADF6}" dt="2024-02-03T14:26:52.689" v="1735"/>
          <ac:spMkLst>
            <pc:docMk/>
            <pc:sldMk cId="3990309419" sldId="367"/>
            <ac:spMk id="15" creationId="{A8D57A06-A426-446D-B02C-A2DC6B62E45E}"/>
          </ac:spMkLst>
        </pc:spChg>
        <pc:picChg chg="add mod ord">
          <ac:chgData name="Sadie France" userId="S::s.france@uwtsd.ac.uk::b7d6a976-0449-421d-8e4f-ccb524b7ca6e" providerId="AD" clId="Web-{F56D24A3-5C35-0972-E701-6177D318ADF6}" dt="2024-02-03T14:26:52.689" v="1735"/>
          <ac:picMkLst>
            <pc:docMk/>
            <pc:sldMk cId="3990309419" sldId="367"/>
            <ac:picMk id="4" creationId="{0A3BBF62-61BD-FEC7-28B8-1B50F375FFC1}"/>
          </ac:picMkLst>
        </pc:picChg>
      </pc:sldChg>
      <pc:sldChg chg="addSp modSp new mod setBg">
        <pc:chgData name="Sadie France" userId="S::s.france@uwtsd.ac.uk::b7d6a976-0449-421d-8e4f-ccb524b7ca6e" providerId="AD" clId="Web-{F56D24A3-5C35-0972-E701-6177D318ADF6}" dt="2024-02-03T14:57:26.857" v="1929" actId="20577"/>
        <pc:sldMkLst>
          <pc:docMk/>
          <pc:sldMk cId="2398769022" sldId="368"/>
        </pc:sldMkLst>
        <pc:spChg chg="mod">
          <ac:chgData name="Sadie France" userId="S::s.france@uwtsd.ac.uk::b7d6a976-0449-421d-8e4f-ccb524b7ca6e" providerId="AD" clId="Web-{F56D24A3-5C35-0972-E701-6177D318ADF6}" dt="2024-02-03T14:57:01.356" v="1923"/>
          <ac:spMkLst>
            <pc:docMk/>
            <pc:sldMk cId="2398769022" sldId="368"/>
            <ac:spMk id="2" creationId="{87620ACB-0019-D9E9-4E6C-FB7CB2680B45}"/>
          </ac:spMkLst>
        </pc:spChg>
        <pc:spChg chg="add mod">
          <ac:chgData name="Sadie France" userId="S::s.france@uwtsd.ac.uk::b7d6a976-0449-421d-8e4f-ccb524b7ca6e" providerId="AD" clId="Web-{F56D24A3-5C35-0972-E701-6177D318ADF6}" dt="2024-02-03T14:57:26.857" v="1929" actId="20577"/>
          <ac:spMkLst>
            <pc:docMk/>
            <pc:sldMk cId="2398769022" sldId="368"/>
            <ac:spMk id="3" creationId="{2698ED21-42EC-D622-85ED-5265C525549B}"/>
          </ac:spMkLst>
        </pc:spChg>
        <pc:spChg chg="add">
          <ac:chgData name="Sadie France" userId="S::s.france@uwtsd.ac.uk::b7d6a976-0449-421d-8e4f-ccb524b7ca6e" providerId="AD" clId="Web-{F56D24A3-5C35-0972-E701-6177D318ADF6}" dt="2024-02-03T14:57:01.356" v="1923"/>
          <ac:spMkLst>
            <pc:docMk/>
            <pc:sldMk cId="2398769022" sldId="368"/>
            <ac:spMk id="9" creationId="{F13C74B1-5B17-4795-BED0-7140497B445A}"/>
          </ac:spMkLst>
        </pc:spChg>
        <pc:spChg chg="add">
          <ac:chgData name="Sadie France" userId="S::s.france@uwtsd.ac.uk::b7d6a976-0449-421d-8e4f-ccb524b7ca6e" providerId="AD" clId="Web-{F56D24A3-5C35-0972-E701-6177D318ADF6}" dt="2024-02-03T14:57:01.356" v="1923"/>
          <ac:spMkLst>
            <pc:docMk/>
            <pc:sldMk cId="2398769022" sldId="368"/>
            <ac:spMk id="11" creationId="{D4974D33-8DC5-464E-8C6D-BE58F0669C17}"/>
          </ac:spMkLst>
        </pc:spChg>
        <pc:picChg chg="add">
          <ac:chgData name="Sadie France" userId="S::s.france@uwtsd.ac.uk::b7d6a976-0449-421d-8e4f-ccb524b7ca6e" providerId="AD" clId="Web-{F56D24A3-5C35-0972-E701-6177D318ADF6}" dt="2024-02-03T14:57:01.356" v="1923"/>
          <ac:picMkLst>
            <pc:docMk/>
            <pc:sldMk cId="2398769022" sldId="368"/>
            <ac:picMk id="5" creationId="{1F7A0B65-BD86-3E47-7B10-3D12C2BC53B7}"/>
          </ac:picMkLst>
        </pc:picChg>
      </pc:sldChg>
      <pc:sldChg chg="addSp delSp modSp new mod setBg">
        <pc:chgData name="Sadie France" userId="S::s.france@uwtsd.ac.uk::b7d6a976-0449-421d-8e4f-ccb524b7ca6e" providerId="AD" clId="Web-{F56D24A3-5C35-0972-E701-6177D318ADF6}" dt="2024-02-03T14:49:09.343" v="1906"/>
        <pc:sldMkLst>
          <pc:docMk/>
          <pc:sldMk cId="2658934135" sldId="369"/>
        </pc:sldMkLst>
        <pc:spChg chg="mod">
          <ac:chgData name="Sadie France" userId="S::s.france@uwtsd.ac.uk::b7d6a976-0449-421d-8e4f-ccb524b7ca6e" providerId="AD" clId="Web-{F56D24A3-5C35-0972-E701-6177D318ADF6}" dt="2024-02-03T14:49:09.343" v="1906"/>
          <ac:spMkLst>
            <pc:docMk/>
            <pc:sldMk cId="2658934135" sldId="369"/>
            <ac:spMk id="2" creationId="{C4D6D98D-A01B-0460-DF5F-3B227468300B}"/>
          </ac:spMkLst>
        </pc:spChg>
        <pc:spChg chg="del">
          <ac:chgData name="Sadie France" userId="S::s.france@uwtsd.ac.uk::b7d6a976-0449-421d-8e4f-ccb524b7ca6e" providerId="AD" clId="Web-{F56D24A3-5C35-0972-E701-6177D318ADF6}" dt="2024-02-03T14:49:05.921" v="1905"/>
          <ac:spMkLst>
            <pc:docMk/>
            <pc:sldMk cId="2658934135" sldId="369"/>
            <ac:spMk id="3" creationId="{5709C705-8638-522E-080A-AE238373EDD5}"/>
          </ac:spMkLst>
        </pc:spChg>
        <pc:spChg chg="add">
          <ac:chgData name="Sadie France" userId="S::s.france@uwtsd.ac.uk::b7d6a976-0449-421d-8e4f-ccb524b7ca6e" providerId="AD" clId="Web-{F56D24A3-5C35-0972-E701-6177D318ADF6}" dt="2024-02-03T14:49:09.343" v="1906"/>
          <ac:spMkLst>
            <pc:docMk/>
            <pc:sldMk cId="2658934135" sldId="369"/>
            <ac:spMk id="9" creationId="{665DBBEF-238B-476B-96AB-8AAC3224ECEA}"/>
          </ac:spMkLst>
        </pc:spChg>
        <pc:spChg chg="add">
          <ac:chgData name="Sadie France" userId="S::s.france@uwtsd.ac.uk::b7d6a976-0449-421d-8e4f-ccb524b7ca6e" providerId="AD" clId="Web-{F56D24A3-5C35-0972-E701-6177D318ADF6}" dt="2024-02-03T14:49:09.343" v="1906"/>
          <ac:spMkLst>
            <pc:docMk/>
            <pc:sldMk cId="2658934135" sldId="369"/>
            <ac:spMk id="11" creationId="{3FCFB1DE-0B7E-48CC-BA90-B2AB0889F9D6}"/>
          </ac:spMkLst>
        </pc:spChg>
        <pc:picChg chg="add mod ord">
          <ac:chgData name="Sadie France" userId="S::s.france@uwtsd.ac.uk::b7d6a976-0449-421d-8e4f-ccb524b7ca6e" providerId="AD" clId="Web-{F56D24A3-5C35-0972-E701-6177D318ADF6}" dt="2024-02-03T14:49:09.343" v="1906"/>
          <ac:picMkLst>
            <pc:docMk/>
            <pc:sldMk cId="2658934135" sldId="369"/>
            <ac:picMk id="4" creationId="{44F6D9A1-6F12-2C4A-E64E-51F73B1B0896}"/>
          </ac:picMkLst>
        </pc:picChg>
      </pc:sldChg>
      <pc:sldChg chg="addSp delSp modSp new mod setBg">
        <pc:chgData name="Sadie France" userId="S::s.france@uwtsd.ac.uk::b7d6a976-0449-421d-8e4f-ccb524b7ca6e" providerId="AD" clId="Web-{F56D24A3-5C35-0972-E701-6177D318ADF6}" dt="2024-02-03T14:54:49.384" v="1914" actId="1076"/>
        <pc:sldMkLst>
          <pc:docMk/>
          <pc:sldMk cId="3008351849" sldId="370"/>
        </pc:sldMkLst>
        <pc:spChg chg="del">
          <ac:chgData name="Sadie France" userId="S::s.france@uwtsd.ac.uk::b7d6a976-0449-421d-8e4f-ccb524b7ca6e" providerId="AD" clId="Web-{F56D24A3-5C35-0972-E701-6177D318ADF6}" dt="2024-02-03T14:49:44.297" v="1909"/>
          <ac:spMkLst>
            <pc:docMk/>
            <pc:sldMk cId="3008351849" sldId="370"/>
            <ac:spMk id="2" creationId="{D3E09F45-EBD1-8491-EB2E-7FECACBDC6FB}"/>
          </ac:spMkLst>
        </pc:spChg>
        <pc:spChg chg="del">
          <ac:chgData name="Sadie France" userId="S::s.france@uwtsd.ac.uk::b7d6a976-0449-421d-8e4f-ccb524b7ca6e" providerId="AD" clId="Web-{F56D24A3-5C35-0972-E701-6177D318ADF6}" dt="2024-02-03T14:49:40.906" v="1908"/>
          <ac:spMkLst>
            <pc:docMk/>
            <pc:sldMk cId="3008351849" sldId="370"/>
            <ac:spMk id="3" creationId="{2667F7AC-919E-2A87-E85F-534BA855FF1D}"/>
          </ac:spMkLst>
        </pc:spChg>
        <pc:spChg chg="add mod">
          <ac:chgData name="Sadie France" userId="S::s.france@uwtsd.ac.uk::b7d6a976-0449-421d-8e4f-ccb524b7ca6e" providerId="AD" clId="Web-{F56D24A3-5C35-0972-E701-6177D318ADF6}" dt="2024-02-03T14:54:49.384" v="1914" actId="1076"/>
          <ac:spMkLst>
            <pc:docMk/>
            <pc:sldMk cId="3008351849" sldId="370"/>
            <ac:spMk id="5" creationId="{8707D3E2-AC95-E5D4-B2BF-11D993983408}"/>
          </ac:spMkLst>
        </pc:spChg>
        <pc:spChg chg="add">
          <ac:chgData name="Sadie France" userId="S::s.france@uwtsd.ac.uk::b7d6a976-0449-421d-8e4f-ccb524b7ca6e" providerId="AD" clId="Web-{F56D24A3-5C35-0972-E701-6177D318ADF6}" dt="2024-02-03T14:49:44.297" v="1909"/>
          <ac:spMkLst>
            <pc:docMk/>
            <pc:sldMk cId="3008351849" sldId="370"/>
            <ac:spMk id="9" creationId="{AB8C311F-7253-4AED-9701-7FC0708C41C7}"/>
          </ac:spMkLst>
        </pc:spChg>
        <pc:spChg chg="add">
          <ac:chgData name="Sadie France" userId="S::s.france@uwtsd.ac.uk::b7d6a976-0449-421d-8e4f-ccb524b7ca6e" providerId="AD" clId="Web-{F56D24A3-5C35-0972-E701-6177D318ADF6}" dt="2024-02-03T14:49:44.297" v="1909"/>
          <ac:spMkLst>
            <pc:docMk/>
            <pc:sldMk cId="3008351849" sldId="370"/>
            <ac:spMk id="11" creationId="{E2384209-CB15-4CDF-9D31-C44FD9A3F20D}"/>
          </ac:spMkLst>
        </pc:spChg>
        <pc:spChg chg="add">
          <ac:chgData name="Sadie France" userId="S::s.france@uwtsd.ac.uk::b7d6a976-0449-421d-8e4f-ccb524b7ca6e" providerId="AD" clId="Web-{F56D24A3-5C35-0972-E701-6177D318ADF6}" dt="2024-02-03T14:49:44.297" v="1909"/>
          <ac:spMkLst>
            <pc:docMk/>
            <pc:sldMk cId="3008351849" sldId="370"/>
            <ac:spMk id="13" creationId="{2633B3B5-CC90-43F0-8714-D31D1F3F0209}"/>
          </ac:spMkLst>
        </pc:spChg>
        <pc:spChg chg="add">
          <ac:chgData name="Sadie France" userId="S::s.france@uwtsd.ac.uk::b7d6a976-0449-421d-8e4f-ccb524b7ca6e" providerId="AD" clId="Web-{F56D24A3-5C35-0972-E701-6177D318ADF6}" dt="2024-02-03T14:49:44.297" v="1909"/>
          <ac:spMkLst>
            <pc:docMk/>
            <pc:sldMk cId="3008351849" sldId="370"/>
            <ac:spMk id="15" creationId="{A8D57A06-A426-446D-B02C-A2DC6B62E45E}"/>
          </ac:spMkLst>
        </pc:spChg>
        <pc:picChg chg="add mod ord">
          <ac:chgData name="Sadie France" userId="S::s.france@uwtsd.ac.uk::b7d6a976-0449-421d-8e4f-ccb524b7ca6e" providerId="AD" clId="Web-{F56D24A3-5C35-0972-E701-6177D318ADF6}" dt="2024-02-03T14:49:44.297" v="1909"/>
          <ac:picMkLst>
            <pc:docMk/>
            <pc:sldMk cId="3008351849" sldId="370"/>
            <ac:picMk id="4" creationId="{40263DDC-10A8-7D82-FE3C-7A49BA2E15F9}"/>
          </ac:picMkLst>
        </pc:picChg>
      </pc:sldChg>
    </pc:docChg>
  </pc:docChgLst>
  <pc:docChgLst>
    <pc:chgData name="Sadie France" userId="S::s.france@uwtsd.ac.uk::b7d6a976-0449-421d-8e4f-ccb524b7ca6e" providerId="AD" clId="Web-{95C49551-410F-EEEF-2026-CF9906644ACC}"/>
    <pc:docChg chg="addSld modSld">
      <pc:chgData name="Sadie France" userId="S::s.france@uwtsd.ac.uk::b7d6a976-0449-421d-8e4f-ccb524b7ca6e" providerId="AD" clId="Web-{95C49551-410F-EEEF-2026-CF9906644ACC}" dt="2024-02-05T09:38:37.429" v="242" actId="20577"/>
      <pc:docMkLst>
        <pc:docMk/>
      </pc:docMkLst>
      <pc:sldChg chg="addAnim">
        <pc:chgData name="Sadie France" userId="S::s.france@uwtsd.ac.uk::b7d6a976-0449-421d-8e4f-ccb524b7ca6e" providerId="AD" clId="Web-{95C49551-410F-EEEF-2026-CF9906644ACC}" dt="2024-02-05T09:25:42.900" v="7"/>
        <pc:sldMkLst>
          <pc:docMk/>
          <pc:sldMk cId="646560295" sldId="265"/>
        </pc:sldMkLst>
      </pc:sldChg>
      <pc:sldChg chg="modSp">
        <pc:chgData name="Sadie France" userId="S::s.france@uwtsd.ac.uk::b7d6a976-0449-421d-8e4f-ccb524b7ca6e" providerId="AD" clId="Web-{95C49551-410F-EEEF-2026-CF9906644ACC}" dt="2024-02-05T09:24:56.351" v="5" actId="20577"/>
        <pc:sldMkLst>
          <pc:docMk/>
          <pc:sldMk cId="2081319915" sldId="280"/>
        </pc:sldMkLst>
        <pc:spChg chg="mod">
          <ac:chgData name="Sadie France" userId="S::s.france@uwtsd.ac.uk::b7d6a976-0449-421d-8e4f-ccb524b7ca6e" providerId="AD" clId="Web-{95C49551-410F-EEEF-2026-CF9906644ACC}" dt="2024-02-05T09:24:56.351" v="5" actId="20577"/>
          <ac:spMkLst>
            <pc:docMk/>
            <pc:sldMk cId="2081319915" sldId="280"/>
            <ac:spMk id="3" creationId="{00000000-0000-0000-0000-000000000000}"/>
          </ac:spMkLst>
        </pc:spChg>
      </pc:sldChg>
      <pc:sldChg chg="addAnim">
        <pc:chgData name="Sadie France" userId="S::s.france@uwtsd.ac.uk::b7d6a976-0449-421d-8e4f-ccb524b7ca6e" providerId="AD" clId="Web-{95C49551-410F-EEEF-2026-CF9906644ACC}" dt="2024-02-05T09:25:26.118" v="6"/>
        <pc:sldMkLst>
          <pc:docMk/>
          <pc:sldMk cId="2870379390" sldId="333"/>
        </pc:sldMkLst>
      </pc:sldChg>
      <pc:sldChg chg="modSp">
        <pc:chgData name="Sadie France" userId="S::s.france@uwtsd.ac.uk::b7d6a976-0449-421d-8e4f-ccb524b7ca6e" providerId="AD" clId="Web-{95C49551-410F-EEEF-2026-CF9906644ACC}" dt="2024-02-05T09:29:12.736" v="40" actId="20577"/>
        <pc:sldMkLst>
          <pc:docMk/>
          <pc:sldMk cId="78340410" sldId="334"/>
        </pc:sldMkLst>
        <pc:spChg chg="mod">
          <ac:chgData name="Sadie France" userId="S::s.france@uwtsd.ac.uk::b7d6a976-0449-421d-8e4f-ccb524b7ca6e" providerId="AD" clId="Web-{95C49551-410F-EEEF-2026-CF9906644ACC}" dt="2024-02-05T09:29:12.736" v="40" actId="20577"/>
          <ac:spMkLst>
            <pc:docMk/>
            <pc:sldMk cId="78340410" sldId="334"/>
            <ac:spMk id="3" creationId="{35DAA420-BD37-9F69-B12D-0FDE6A9F3904}"/>
          </ac:spMkLst>
        </pc:spChg>
      </pc:sldChg>
      <pc:sldChg chg="addAnim modAnim">
        <pc:chgData name="Sadie France" userId="S::s.france@uwtsd.ac.uk::b7d6a976-0449-421d-8e4f-ccb524b7ca6e" providerId="AD" clId="Web-{95C49551-410F-EEEF-2026-CF9906644ACC}" dt="2024-02-05T09:27:08.731" v="13"/>
        <pc:sldMkLst>
          <pc:docMk/>
          <pc:sldMk cId="1408541801" sldId="345"/>
        </pc:sldMkLst>
      </pc:sldChg>
      <pc:sldChg chg="addAnim">
        <pc:chgData name="Sadie France" userId="S::s.france@uwtsd.ac.uk::b7d6a976-0449-421d-8e4f-ccb524b7ca6e" providerId="AD" clId="Web-{95C49551-410F-EEEF-2026-CF9906644ACC}" dt="2024-02-05T09:24:37.382" v="3"/>
        <pc:sldMkLst>
          <pc:docMk/>
          <pc:sldMk cId="3637217153" sldId="353"/>
        </pc:sldMkLst>
      </pc:sldChg>
      <pc:sldChg chg="addAnim modAnim">
        <pc:chgData name="Sadie France" userId="S::s.france@uwtsd.ac.uk::b7d6a976-0449-421d-8e4f-ccb524b7ca6e" providerId="AD" clId="Web-{95C49551-410F-EEEF-2026-CF9906644ACC}" dt="2024-02-05T09:27:24.482" v="17"/>
        <pc:sldMkLst>
          <pc:docMk/>
          <pc:sldMk cId="3874355673" sldId="357"/>
        </pc:sldMkLst>
      </pc:sldChg>
      <pc:sldChg chg="addAnim modAnim">
        <pc:chgData name="Sadie France" userId="S::s.france@uwtsd.ac.uk::b7d6a976-0449-421d-8e4f-ccb524b7ca6e" providerId="AD" clId="Web-{95C49551-410F-EEEF-2026-CF9906644ACC}" dt="2024-02-05T09:27:48.732" v="23"/>
        <pc:sldMkLst>
          <pc:docMk/>
          <pc:sldMk cId="1491211922" sldId="359"/>
        </pc:sldMkLst>
      </pc:sldChg>
      <pc:sldChg chg="addAnim">
        <pc:chgData name="Sadie France" userId="S::s.france@uwtsd.ac.uk::b7d6a976-0449-421d-8e4f-ccb524b7ca6e" providerId="AD" clId="Web-{95C49551-410F-EEEF-2026-CF9906644ACC}" dt="2024-02-05T09:27:55.873" v="24"/>
        <pc:sldMkLst>
          <pc:docMk/>
          <pc:sldMk cId="2117555957" sldId="360"/>
        </pc:sldMkLst>
      </pc:sldChg>
      <pc:sldChg chg="addAnim">
        <pc:chgData name="Sadie France" userId="S::s.france@uwtsd.ac.uk::b7d6a976-0449-421d-8e4f-ccb524b7ca6e" providerId="AD" clId="Web-{95C49551-410F-EEEF-2026-CF9906644ACC}" dt="2024-02-05T09:28:04.717" v="25"/>
        <pc:sldMkLst>
          <pc:docMk/>
          <pc:sldMk cId="1383050315" sldId="361"/>
        </pc:sldMkLst>
      </pc:sldChg>
      <pc:sldChg chg="modSp">
        <pc:chgData name="Sadie France" userId="S::s.france@uwtsd.ac.uk::b7d6a976-0449-421d-8e4f-ccb524b7ca6e" providerId="AD" clId="Web-{95C49551-410F-EEEF-2026-CF9906644ACC}" dt="2024-02-05T09:29:59.753" v="43" actId="20577"/>
        <pc:sldMkLst>
          <pc:docMk/>
          <pc:sldMk cId="1725463899" sldId="363"/>
        </pc:sldMkLst>
        <pc:spChg chg="mod">
          <ac:chgData name="Sadie France" userId="S::s.france@uwtsd.ac.uk::b7d6a976-0449-421d-8e4f-ccb524b7ca6e" providerId="AD" clId="Web-{95C49551-410F-EEEF-2026-CF9906644ACC}" dt="2024-02-05T09:29:59.753" v="43" actId="20577"/>
          <ac:spMkLst>
            <pc:docMk/>
            <pc:sldMk cId="1725463899" sldId="363"/>
            <ac:spMk id="3" creationId="{A4F2661D-44E9-7C9F-49FB-6FF88E3944DF}"/>
          </ac:spMkLst>
        </pc:spChg>
      </pc:sldChg>
      <pc:sldChg chg="modSp">
        <pc:chgData name="Sadie France" userId="S::s.france@uwtsd.ac.uk::b7d6a976-0449-421d-8e4f-ccb524b7ca6e" providerId="AD" clId="Web-{95C49551-410F-EEEF-2026-CF9906644ACC}" dt="2024-02-05T09:28:49.344" v="28" actId="20577"/>
        <pc:sldMkLst>
          <pc:docMk/>
          <pc:sldMk cId="2398769022" sldId="368"/>
        </pc:sldMkLst>
        <pc:spChg chg="mod">
          <ac:chgData name="Sadie France" userId="S::s.france@uwtsd.ac.uk::b7d6a976-0449-421d-8e4f-ccb524b7ca6e" providerId="AD" clId="Web-{95C49551-410F-EEEF-2026-CF9906644ACC}" dt="2024-02-05T09:28:49.344" v="28" actId="20577"/>
          <ac:spMkLst>
            <pc:docMk/>
            <pc:sldMk cId="2398769022" sldId="368"/>
            <ac:spMk id="3" creationId="{2698ED21-42EC-D622-85ED-5265C525549B}"/>
          </ac:spMkLst>
        </pc:spChg>
      </pc:sldChg>
      <pc:sldChg chg="addSp delSp modSp new mod setBg">
        <pc:chgData name="Sadie France" userId="S::s.france@uwtsd.ac.uk::b7d6a976-0449-421d-8e4f-ccb524b7ca6e" providerId="AD" clId="Web-{95C49551-410F-EEEF-2026-CF9906644ACC}" dt="2024-02-05T09:36:59.644" v="209" actId="20577"/>
        <pc:sldMkLst>
          <pc:docMk/>
          <pc:sldMk cId="3105088433" sldId="371"/>
        </pc:sldMkLst>
        <pc:spChg chg="mod">
          <ac:chgData name="Sadie France" userId="S::s.france@uwtsd.ac.uk::b7d6a976-0449-421d-8e4f-ccb524b7ca6e" providerId="AD" clId="Web-{95C49551-410F-EEEF-2026-CF9906644ACC}" dt="2024-02-05T09:36:59.644" v="209" actId="20577"/>
          <ac:spMkLst>
            <pc:docMk/>
            <pc:sldMk cId="3105088433" sldId="371"/>
            <ac:spMk id="2" creationId="{9016721D-28B6-7232-29CA-AE62E9AFFDBA}"/>
          </ac:spMkLst>
        </pc:spChg>
        <pc:spChg chg="add del mod ord">
          <ac:chgData name="Sadie France" userId="S::s.france@uwtsd.ac.uk::b7d6a976-0449-421d-8e4f-ccb524b7ca6e" providerId="AD" clId="Web-{95C49551-410F-EEEF-2026-CF9906644ACC}" dt="2024-02-05T09:36:51.300" v="208"/>
          <ac:spMkLst>
            <pc:docMk/>
            <pc:sldMk cId="3105088433" sldId="371"/>
            <ac:spMk id="3" creationId="{5A379C71-1C34-4923-27B6-2CA2BEAF12AD}"/>
          </ac:spMkLst>
        </pc:spChg>
        <pc:spChg chg="add del mod">
          <ac:chgData name="Sadie France" userId="S::s.france@uwtsd.ac.uk::b7d6a976-0449-421d-8e4f-ccb524b7ca6e" providerId="AD" clId="Web-{95C49551-410F-EEEF-2026-CF9906644ACC}" dt="2024-02-05T09:35:36.391" v="181"/>
          <ac:spMkLst>
            <pc:docMk/>
            <pc:sldMk cId="3105088433" sldId="371"/>
            <ac:spMk id="5" creationId="{3B91CC71-D44D-D7CE-38F1-2207A3465BD2}"/>
          </ac:spMkLst>
        </pc:spChg>
        <pc:picChg chg="add mod">
          <ac:chgData name="Sadie France" userId="S::s.france@uwtsd.ac.uk::b7d6a976-0449-421d-8e4f-ccb524b7ca6e" providerId="AD" clId="Web-{95C49551-410F-EEEF-2026-CF9906644ACC}" dt="2024-02-05T09:36:51.300" v="208"/>
          <ac:picMkLst>
            <pc:docMk/>
            <pc:sldMk cId="3105088433" sldId="371"/>
            <ac:picMk id="6" creationId="{CC8CD699-443E-6C22-047A-07DAD3769F0B}"/>
          </ac:picMkLst>
        </pc:picChg>
      </pc:sldChg>
      <pc:sldChg chg="addSp modSp new mod setBg">
        <pc:chgData name="Sadie France" userId="S::s.france@uwtsd.ac.uk::b7d6a976-0449-421d-8e4f-ccb524b7ca6e" providerId="AD" clId="Web-{95C49551-410F-EEEF-2026-CF9906644ACC}" dt="2024-02-05T09:38:37.429" v="242" actId="20577"/>
        <pc:sldMkLst>
          <pc:docMk/>
          <pc:sldMk cId="3139466159" sldId="372"/>
        </pc:sldMkLst>
        <pc:spChg chg="mod">
          <ac:chgData name="Sadie France" userId="S::s.france@uwtsd.ac.uk::b7d6a976-0449-421d-8e4f-ccb524b7ca6e" providerId="AD" clId="Web-{95C49551-410F-EEEF-2026-CF9906644ACC}" dt="2024-02-05T09:37:43.817" v="218" actId="20577"/>
          <ac:spMkLst>
            <pc:docMk/>
            <pc:sldMk cId="3139466159" sldId="372"/>
            <ac:spMk id="2" creationId="{789D8546-BC5C-C8BF-D215-CBB3EA5754BD}"/>
          </ac:spMkLst>
        </pc:spChg>
        <pc:spChg chg="mod ord">
          <ac:chgData name="Sadie France" userId="S::s.france@uwtsd.ac.uk::b7d6a976-0449-421d-8e4f-ccb524b7ca6e" providerId="AD" clId="Web-{95C49551-410F-EEEF-2026-CF9906644ACC}" dt="2024-02-05T09:38:37.429" v="242" actId="20577"/>
          <ac:spMkLst>
            <pc:docMk/>
            <pc:sldMk cId="3139466159" sldId="372"/>
            <ac:spMk id="3" creationId="{6D2D94A7-488F-81A3-40A9-4260204AEFFB}"/>
          </ac:spMkLst>
        </pc:spChg>
        <pc:picChg chg="add mod">
          <ac:chgData name="Sadie France" userId="S::s.france@uwtsd.ac.uk::b7d6a976-0449-421d-8e4f-ccb524b7ca6e" providerId="AD" clId="Web-{95C49551-410F-EEEF-2026-CF9906644ACC}" dt="2024-02-05T09:37:24.160" v="214"/>
          <ac:picMkLst>
            <pc:docMk/>
            <pc:sldMk cId="3139466159" sldId="372"/>
            <ac:picMk id="4" creationId="{58A5E946-D84D-887B-7D3E-433B591AB120}"/>
          </ac:picMkLst>
        </pc:picChg>
      </pc:sldChg>
    </pc:docChg>
  </pc:docChgLst>
  <pc:docChgLst>
    <pc:chgData name="Sadie France" userId="S::s.france@uwtsd.ac.uk::b7d6a976-0449-421d-8e4f-ccb524b7ca6e" providerId="AD" clId="Web-{3E556088-2180-8D5A-311D-C22C7FC19F69}"/>
    <pc:docChg chg="addSld delSld modSld">
      <pc:chgData name="Sadie France" userId="S::s.france@uwtsd.ac.uk::b7d6a976-0449-421d-8e4f-ccb524b7ca6e" providerId="AD" clId="Web-{3E556088-2180-8D5A-311D-C22C7FC19F69}" dt="2024-01-29T15:31:41.436" v="127" actId="1076"/>
      <pc:docMkLst>
        <pc:docMk/>
      </pc:docMkLst>
      <pc:sldChg chg="modSp">
        <pc:chgData name="Sadie France" userId="S::s.france@uwtsd.ac.uk::b7d6a976-0449-421d-8e4f-ccb524b7ca6e" providerId="AD" clId="Web-{3E556088-2180-8D5A-311D-C22C7FC19F69}" dt="2024-01-29T15:13:53.772" v="45" actId="20577"/>
        <pc:sldMkLst>
          <pc:docMk/>
          <pc:sldMk cId="2460397530" sldId="256"/>
        </pc:sldMkLst>
        <pc:spChg chg="mod">
          <ac:chgData name="Sadie France" userId="S::s.france@uwtsd.ac.uk::b7d6a976-0449-421d-8e4f-ccb524b7ca6e" providerId="AD" clId="Web-{3E556088-2180-8D5A-311D-C22C7FC19F69}" dt="2024-01-29T15:13:53.772" v="45" actId="20577"/>
          <ac:spMkLst>
            <pc:docMk/>
            <pc:sldMk cId="2460397530" sldId="256"/>
            <ac:spMk id="2" creationId="{00000000-0000-0000-0000-000000000000}"/>
          </ac:spMkLst>
        </pc:spChg>
      </pc:sldChg>
      <pc:sldChg chg="modSp">
        <pc:chgData name="Sadie France" userId="S::s.france@uwtsd.ac.uk::b7d6a976-0449-421d-8e4f-ccb524b7ca6e" providerId="AD" clId="Web-{3E556088-2180-8D5A-311D-C22C7FC19F69}" dt="2024-01-29T15:16:01.449" v="112" actId="20577"/>
        <pc:sldMkLst>
          <pc:docMk/>
          <pc:sldMk cId="914104935" sldId="257"/>
        </pc:sldMkLst>
        <pc:spChg chg="mod">
          <ac:chgData name="Sadie France" userId="S::s.france@uwtsd.ac.uk::b7d6a976-0449-421d-8e4f-ccb524b7ca6e" providerId="AD" clId="Web-{3E556088-2180-8D5A-311D-C22C7FC19F69}" dt="2024-01-29T15:16:01.449" v="112" actId="20577"/>
          <ac:spMkLst>
            <pc:docMk/>
            <pc:sldMk cId="914104935" sldId="257"/>
            <ac:spMk id="2" creationId="{00000000-0000-0000-0000-000000000000}"/>
          </ac:spMkLst>
        </pc:spChg>
        <pc:spChg chg="mod">
          <ac:chgData name="Sadie France" userId="S::s.france@uwtsd.ac.uk::b7d6a976-0449-421d-8e4f-ccb524b7ca6e" providerId="AD" clId="Web-{3E556088-2180-8D5A-311D-C22C7FC19F69}" dt="2024-01-29T15:15:56.730" v="111" actId="20577"/>
          <ac:spMkLst>
            <pc:docMk/>
            <pc:sldMk cId="914104935" sldId="257"/>
            <ac:spMk id="3" creationId="{00000000-0000-0000-0000-000000000000}"/>
          </ac:spMkLst>
        </pc:spChg>
      </pc:sldChg>
      <pc:sldChg chg="modSp">
        <pc:chgData name="Sadie France" userId="S::s.france@uwtsd.ac.uk::b7d6a976-0449-421d-8e4f-ccb524b7ca6e" providerId="AD" clId="Web-{3E556088-2180-8D5A-311D-C22C7FC19F69}" dt="2024-01-29T15:15:35.620" v="106" actId="20577"/>
        <pc:sldMkLst>
          <pc:docMk/>
          <pc:sldMk cId="1110838136" sldId="258"/>
        </pc:sldMkLst>
        <pc:spChg chg="mod">
          <ac:chgData name="Sadie France" userId="S::s.france@uwtsd.ac.uk::b7d6a976-0449-421d-8e4f-ccb524b7ca6e" providerId="AD" clId="Web-{3E556088-2180-8D5A-311D-C22C7FC19F69}" dt="2024-01-29T15:15:35.620" v="106" actId="20577"/>
          <ac:spMkLst>
            <pc:docMk/>
            <pc:sldMk cId="1110838136" sldId="258"/>
            <ac:spMk id="2" creationId="{00000000-0000-0000-0000-000000000000}"/>
          </ac:spMkLst>
        </pc:spChg>
        <pc:spChg chg="mod">
          <ac:chgData name="Sadie France" userId="S::s.france@uwtsd.ac.uk::b7d6a976-0449-421d-8e4f-ccb524b7ca6e" providerId="AD" clId="Web-{3E556088-2180-8D5A-311D-C22C7FC19F69}" dt="2024-01-29T15:15:28.682" v="103" actId="20577"/>
          <ac:spMkLst>
            <pc:docMk/>
            <pc:sldMk cId="1110838136" sldId="258"/>
            <ac:spMk id="3" creationId="{00000000-0000-0000-0000-000000000000}"/>
          </ac:spMkLst>
        </pc:spChg>
      </pc:sldChg>
      <pc:sldChg chg="modSp">
        <pc:chgData name="Sadie France" userId="S::s.france@uwtsd.ac.uk::b7d6a976-0449-421d-8e4f-ccb524b7ca6e" providerId="AD" clId="Web-{3E556088-2180-8D5A-311D-C22C7FC19F69}" dt="2024-01-29T15:19:34.285" v="123" actId="20577"/>
        <pc:sldMkLst>
          <pc:docMk/>
          <pc:sldMk cId="1001456553" sldId="267"/>
        </pc:sldMkLst>
        <pc:spChg chg="mod">
          <ac:chgData name="Sadie France" userId="S::s.france@uwtsd.ac.uk::b7d6a976-0449-421d-8e4f-ccb524b7ca6e" providerId="AD" clId="Web-{3E556088-2180-8D5A-311D-C22C7FC19F69}" dt="2024-01-29T15:19:34.285" v="123" actId="20577"/>
          <ac:spMkLst>
            <pc:docMk/>
            <pc:sldMk cId="1001456553" sldId="267"/>
            <ac:spMk id="3" creationId="{00000000-0000-0000-0000-000000000000}"/>
          </ac:spMkLst>
        </pc:spChg>
      </pc:sldChg>
      <pc:sldChg chg="modSp">
        <pc:chgData name="Sadie France" userId="S::s.france@uwtsd.ac.uk::b7d6a976-0449-421d-8e4f-ccb524b7ca6e" providerId="AD" clId="Web-{3E556088-2180-8D5A-311D-C22C7FC19F69}" dt="2024-01-29T15:17:25.483" v="117" actId="20577"/>
        <pc:sldMkLst>
          <pc:docMk/>
          <pc:sldMk cId="2081319915" sldId="280"/>
        </pc:sldMkLst>
        <pc:spChg chg="mod">
          <ac:chgData name="Sadie France" userId="S::s.france@uwtsd.ac.uk::b7d6a976-0449-421d-8e4f-ccb524b7ca6e" providerId="AD" clId="Web-{3E556088-2180-8D5A-311D-C22C7FC19F69}" dt="2024-01-29T15:17:25.483" v="117" actId="20577"/>
          <ac:spMkLst>
            <pc:docMk/>
            <pc:sldMk cId="2081319915" sldId="280"/>
            <ac:spMk id="3" creationId="{00000000-0000-0000-0000-000000000000}"/>
          </ac:spMkLst>
        </pc:spChg>
      </pc:sldChg>
      <pc:sldChg chg="addSp modSp">
        <pc:chgData name="Sadie France" userId="S::s.france@uwtsd.ac.uk::b7d6a976-0449-421d-8e4f-ccb524b7ca6e" providerId="AD" clId="Web-{3E556088-2180-8D5A-311D-C22C7FC19F69}" dt="2024-01-29T15:31:41.436" v="127" actId="1076"/>
        <pc:sldMkLst>
          <pc:docMk/>
          <pc:sldMk cId="300358943" sldId="283"/>
        </pc:sldMkLst>
        <pc:spChg chg="add mod">
          <ac:chgData name="Sadie France" userId="S::s.france@uwtsd.ac.uk::b7d6a976-0449-421d-8e4f-ccb524b7ca6e" providerId="AD" clId="Web-{3E556088-2180-8D5A-311D-C22C7FC19F69}" dt="2024-01-29T15:31:41.436" v="127" actId="1076"/>
          <ac:spMkLst>
            <pc:docMk/>
            <pc:sldMk cId="300358943" sldId="283"/>
            <ac:spMk id="4" creationId="{1AA6A619-C62E-90F5-D088-C12F1CE2E9AB}"/>
          </ac:spMkLst>
        </pc:spChg>
      </pc:sldChg>
      <pc:sldChg chg="del">
        <pc:chgData name="Sadie France" userId="S::s.france@uwtsd.ac.uk::b7d6a976-0449-421d-8e4f-ccb524b7ca6e" providerId="AD" clId="Web-{3E556088-2180-8D5A-311D-C22C7FC19F69}" dt="2024-01-29T15:20:24.005" v="124"/>
        <pc:sldMkLst>
          <pc:docMk/>
          <pc:sldMk cId="3117134623" sldId="321"/>
        </pc:sldMkLst>
      </pc:sldChg>
      <pc:sldChg chg="modSp del">
        <pc:chgData name="Sadie France" userId="S::s.france@uwtsd.ac.uk::b7d6a976-0449-421d-8e4f-ccb524b7ca6e" providerId="AD" clId="Web-{3E556088-2180-8D5A-311D-C22C7FC19F69}" dt="2024-01-29T15:16:38.669" v="116"/>
        <pc:sldMkLst>
          <pc:docMk/>
          <pc:sldMk cId="272660324" sldId="323"/>
        </pc:sldMkLst>
        <pc:spChg chg="mod">
          <ac:chgData name="Sadie France" userId="S::s.france@uwtsd.ac.uk::b7d6a976-0449-421d-8e4f-ccb524b7ca6e" providerId="AD" clId="Web-{3E556088-2180-8D5A-311D-C22C7FC19F69}" dt="2024-01-29T15:16:32.919" v="115" actId="20577"/>
          <ac:spMkLst>
            <pc:docMk/>
            <pc:sldMk cId="272660324" sldId="323"/>
            <ac:spMk id="3" creationId="{8490F348-99A9-4851-1543-668E9301A2E4}"/>
          </ac:spMkLst>
        </pc:spChg>
      </pc:sldChg>
      <pc:sldChg chg="modSp">
        <pc:chgData name="Sadie France" userId="S::s.france@uwtsd.ac.uk::b7d6a976-0449-421d-8e4f-ccb524b7ca6e" providerId="AD" clId="Web-{3E556088-2180-8D5A-311D-C22C7FC19F69}" dt="2024-01-29T15:17:52.625" v="121" actId="20577"/>
        <pc:sldMkLst>
          <pc:docMk/>
          <pc:sldMk cId="685165451" sldId="324"/>
        </pc:sldMkLst>
        <pc:spChg chg="mod">
          <ac:chgData name="Sadie France" userId="S::s.france@uwtsd.ac.uk::b7d6a976-0449-421d-8e4f-ccb524b7ca6e" providerId="AD" clId="Web-{3E556088-2180-8D5A-311D-C22C7FC19F69}" dt="2024-01-29T15:17:52.625" v="121" actId="20577"/>
          <ac:spMkLst>
            <pc:docMk/>
            <pc:sldMk cId="685165451" sldId="324"/>
            <ac:spMk id="2" creationId="{CC2E7432-26DD-D6BC-C0E7-6CBBDAE6AE8F}"/>
          </ac:spMkLst>
        </pc:spChg>
        <pc:spChg chg="mod">
          <ac:chgData name="Sadie France" userId="S::s.france@uwtsd.ac.uk::b7d6a976-0449-421d-8e4f-ccb524b7ca6e" providerId="AD" clId="Web-{3E556088-2180-8D5A-311D-C22C7FC19F69}" dt="2024-01-29T15:17:48.046" v="120" actId="20577"/>
          <ac:spMkLst>
            <pc:docMk/>
            <pc:sldMk cId="685165451" sldId="324"/>
            <ac:spMk id="3" creationId="{8490F348-99A9-4851-1543-668E9301A2E4}"/>
          </ac:spMkLst>
        </pc:spChg>
      </pc:sldChg>
      <pc:sldChg chg="del">
        <pc:chgData name="Sadie France" userId="S::s.france@uwtsd.ac.uk::b7d6a976-0449-421d-8e4f-ccb524b7ca6e" providerId="AD" clId="Web-{3E556088-2180-8D5A-311D-C22C7FC19F69}" dt="2024-01-29T15:16:08.996" v="113"/>
        <pc:sldMkLst>
          <pc:docMk/>
          <pc:sldMk cId="1038617429" sldId="327"/>
        </pc:sldMkLst>
      </pc:sldChg>
      <pc:sldChg chg="modSp">
        <pc:chgData name="Sadie France" userId="S::s.france@uwtsd.ac.uk::b7d6a976-0449-421d-8e4f-ccb524b7ca6e" providerId="AD" clId="Web-{3E556088-2180-8D5A-311D-C22C7FC19F69}" dt="2024-01-29T15:15:21.150" v="100" actId="20577"/>
        <pc:sldMkLst>
          <pc:docMk/>
          <pc:sldMk cId="2528984882" sldId="331"/>
        </pc:sldMkLst>
        <pc:spChg chg="mod">
          <ac:chgData name="Sadie France" userId="S::s.france@uwtsd.ac.uk::b7d6a976-0449-421d-8e4f-ccb524b7ca6e" providerId="AD" clId="Web-{3E556088-2180-8D5A-311D-C22C7FC19F69}" dt="2024-01-29T15:15:21.150" v="100" actId="20577"/>
          <ac:spMkLst>
            <pc:docMk/>
            <pc:sldMk cId="2528984882" sldId="331"/>
            <ac:spMk id="2" creationId="{50136120-3C85-BF61-4AAD-362608F008DE}"/>
          </ac:spMkLst>
        </pc:spChg>
        <pc:spChg chg="mod">
          <ac:chgData name="Sadie France" userId="S::s.france@uwtsd.ac.uk::b7d6a976-0449-421d-8e4f-ccb524b7ca6e" providerId="AD" clId="Web-{3E556088-2180-8D5A-311D-C22C7FC19F69}" dt="2024-01-29T15:15:15.885" v="96" actId="20577"/>
          <ac:spMkLst>
            <pc:docMk/>
            <pc:sldMk cId="2528984882" sldId="331"/>
            <ac:spMk id="3" creationId="{DF01A451-3687-1F20-A8C7-339DFB9707B7}"/>
          </ac:spMkLst>
        </pc:spChg>
      </pc:sldChg>
      <pc:sldChg chg="modSp">
        <pc:chgData name="Sadie France" userId="S::s.france@uwtsd.ac.uk::b7d6a976-0449-421d-8e4f-ccb524b7ca6e" providerId="AD" clId="Web-{3E556088-2180-8D5A-311D-C22C7FC19F69}" dt="2024-01-29T15:15:44.511" v="108" actId="20577"/>
        <pc:sldMkLst>
          <pc:docMk/>
          <pc:sldMk cId="2535383238" sldId="332"/>
        </pc:sldMkLst>
        <pc:spChg chg="mod">
          <ac:chgData name="Sadie France" userId="S::s.france@uwtsd.ac.uk::b7d6a976-0449-421d-8e4f-ccb524b7ca6e" providerId="AD" clId="Web-{3E556088-2180-8D5A-311D-C22C7FC19F69}" dt="2024-01-29T15:15:44.511" v="108" actId="20577"/>
          <ac:spMkLst>
            <pc:docMk/>
            <pc:sldMk cId="2535383238" sldId="332"/>
            <ac:spMk id="2" creationId="{565C4ACD-AC23-65FF-D7CB-28E8728E54D6}"/>
          </ac:spMkLst>
        </pc:spChg>
      </pc:sldChg>
      <pc:sldChg chg="modSp new">
        <pc:chgData name="Sadie France" userId="S::s.france@uwtsd.ac.uk::b7d6a976-0449-421d-8e4f-ccb524b7ca6e" providerId="AD" clId="Web-{3E556088-2180-8D5A-311D-C22C7FC19F69}" dt="2024-01-29T15:14:05.304" v="50" actId="20577"/>
        <pc:sldMkLst>
          <pc:docMk/>
          <pc:sldMk cId="78340410" sldId="334"/>
        </pc:sldMkLst>
        <pc:spChg chg="mod">
          <ac:chgData name="Sadie France" userId="S::s.france@uwtsd.ac.uk::b7d6a976-0449-421d-8e4f-ccb524b7ca6e" providerId="AD" clId="Web-{3E556088-2180-8D5A-311D-C22C7FC19F69}" dt="2024-01-29T15:14:05.304" v="50" actId="20577"/>
          <ac:spMkLst>
            <pc:docMk/>
            <pc:sldMk cId="78340410" sldId="334"/>
            <ac:spMk id="2" creationId="{A3CCEE29-B69A-9D43-0484-DBE863B8C9AD}"/>
          </ac:spMkLst>
        </pc:spChg>
      </pc:sldChg>
      <pc:sldChg chg="modSp new">
        <pc:chgData name="Sadie France" userId="S::s.france@uwtsd.ac.uk::b7d6a976-0449-421d-8e4f-ccb524b7ca6e" providerId="AD" clId="Web-{3E556088-2180-8D5A-311D-C22C7FC19F69}" dt="2024-01-29T15:15:01.572" v="93" actId="20577"/>
        <pc:sldMkLst>
          <pc:docMk/>
          <pc:sldMk cId="2629382005" sldId="335"/>
        </pc:sldMkLst>
        <pc:spChg chg="mod">
          <ac:chgData name="Sadie France" userId="S::s.france@uwtsd.ac.uk::b7d6a976-0449-421d-8e4f-ccb524b7ca6e" providerId="AD" clId="Web-{3E556088-2180-8D5A-311D-C22C7FC19F69}" dt="2024-01-29T15:14:11.398" v="53" actId="20577"/>
          <ac:spMkLst>
            <pc:docMk/>
            <pc:sldMk cId="2629382005" sldId="335"/>
            <ac:spMk id="2" creationId="{8A6130D4-6952-86B4-BD8D-2BE6D8B4D9B9}"/>
          </ac:spMkLst>
        </pc:spChg>
        <pc:spChg chg="mod">
          <ac:chgData name="Sadie France" userId="S::s.france@uwtsd.ac.uk::b7d6a976-0449-421d-8e4f-ccb524b7ca6e" providerId="AD" clId="Web-{3E556088-2180-8D5A-311D-C22C7FC19F69}" dt="2024-01-29T15:15:01.572" v="93" actId="20577"/>
          <ac:spMkLst>
            <pc:docMk/>
            <pc:sldMk cId="2629382005" sldId="335"/>
            <ac:spMk id="3" creationId="{DB0BA574-FED1-D3D7-9ED7-80DF6DD46D26}"/>
          </ac:spMkLst>
        </pc:spChg>
      </pc:sldChg>
    </pc:docChg>
  </pc:docChgLst>
</pc:chgInfo>
</file>

<file path=ppt/diagrams/_rels/data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rawing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B47DB2-0F05-4E62-A2C8-FAFFD20EB4A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FAB154D-34F5-4EB9-A328-F46FFD088D74}">
      <dgm:prSet/>
      <dgm:spPr/>
      <dgm:t>
        <a:bodyPr/>
        <a:lstStyle/>
        <a:p>
          <a:r>
            <a:rPr lang="en-GB" b="0"/>
            <a:t>Introduction to the module</a:t>
          </a:r>
          <a:endParaRPr lang="en-US"/>
        </a:p>
      </dgm:t>
    </dgm:pt>
    <dgm:pt modelId="{3EF29F8D-8B2A-4BD8-AE1B-3354B4911687}" type="parTrans" cxnId="{E9FFDC9E-0A49-464B-83DE-6037E967DB88}">
      <dgm:prSet/>
      <dgm:spPr/>
      <dgm:t>
        <a:bodyPr/>
        <a:lstStyle/>
        <a:p>
          <a:endParaRPr lang="en-US"/>
        </a:p>
      </dgm:t>
    </dgm:pt>
    <dgm:pt modelId="{AA2E3151-95B8-4A15-B391-366A2764E50A}" type="sibTrans" cxnId="{E9FFDC9E-0A49-464B-83DE-6037E967DB88}">
      <dgm:prSet/>
      <dgm:spPr/>
      <dgm:t>
        <a:bodyPr/>
        <a:lstStyle/>
        <a:p>
          <a:endParaRPr lang="en-US"/>
        </a:p>
      </dgm:t>
    </dgm:pt>
    <dgm:pt modelId="{714828DC-7A44-40E7-ACB8-7D86029D8BE6}">
      <dgm:prSet/>
      <dgm:spPr/>
      <dgm:t>
        <a:bodyPr/>
        <a:lstStyle/>
        <a:p>
          <a:r>
            <a:rPr lang="en-GB" b="0"/>
            <a:t>Looked at assignment 1</a:t>
          </a:r>
          <a:endParaRPr lang="en-US"/>
        </a:p>
      </dgm:t>
    </dgm:pt>
    <dgm:pt modelId="{1813769C-3D44-40B8-8998-C66A675E6E03}" type="parTrans" cxnId="{67D6978B-D9B8-40D4-8A1E-D9FDADEC7C57}">
      <dgm:prSet/>
      <dgm:spPr/>
      <dgm:t>
        <a:bodyPr/>
        <a:lstStyle/>
        <a:p>
          <a:endParaRPr lang="en-US"/>
        </a:p>
      </dgm:t>
    </dgm:pt>
    <dgm:pt modelId="{27E09F8A-5CBD-4699-B977-8A50C434D12B}" type="sibTrans" cxnId="{67D6978B-D9B8-40D4-8A1E-D9FDADEC7C57}">
      <dgm:prSet/>
      <dgm:spPr/>
      <dgm:t>
        <a:bodyPr/>
        <a:lstStyle/>
        <a:p>
          <a:endParaRPr lang="en-US"/>
        </a:p>
      </dgm:t>
    </dgm:pt>
    <dgm:pt modelId="{C89298D0-9E19-4A61-BB19-2000FAD6C0E9}">
      <dgm:prSet/>
      <dgm:spPr/>
      <dgm:t>
        <a:bodyPr/>
        <a:lstStyle/>
        <a:p>
          <a:r>
            <a:rPr lang="en-GB" b="0"/>
            <a:t>Booked in presentations</a:t>
          </a:r>
          <a:endParaRPr lang="en-US"/>
        </a:p>
      </dgm:t>
    </dgm:pt>
    <dgm:pt modelId="{D082224C-3DD2-4B30-990A-8E8195AF3D07}" type="parTrans" cxnId="{B3804130-F0BD-429A-92CC-40E229AC4FB7}">
      <dgm:prSet/>
      <dgm:spPr/>
      <dgm:t>
        <a:bodyPr/>
        <a:lstStyle/>
        <a:p>
          <a:endParaRPr lang="en-US"/>
        </a:p>
      </dgm:t>
    </dgm:pt>
    <dgm:pt modelId="{764C98DD-0BFF-4458-BA7C-34FF74989937}" type="sibTrans" cxnId="{B3804130-F0BD-429A-92CC-40E229AC4FB7}">
      <dgm:prSet/>
      <dgm:spPr/>
      <dgm:t>
        <a:bodyPr/>
        <a:lstStyle/>
        <a:p>
          <a:endParaRPr lang="en-US"/>
        </a:p>
      </dgm:t>
    </dgm:pt>
    <dgm:pt modelId="{F64C388D-7059-4E9D-A4D5-73EF8FD663EC}">
      <dgm:prSet/>
      <dgm:spPr/>
      <dgm:t>
        <a:bodyPr/>
        <a:lstStyle/>
        <a:p>
          <a:r>
            <a:rPr lang="en-GB" b="0"/>
            <a:t>Looked at our learning styles (Honey and Mumford questionnaire)</a:t>
          </a:r>
          <a:endParaRPr lang="en-US"/>
        </a:p>
      </dgm:t>
    </dgm:pt>
    <dgm:pt modelId="{F76300FC-F86A-43C3-B45B-6A7AF104C553}" type="parTrans" cxnId="{CEB21BF1-6E5A-4D2A-9847-14A229473665}">
      <dgm:prSet/>
      <dgm:spPr/>
      <dgm:t>
        <a:bodyPr/>
        <a:lstStyle/>
        <a:p>
          <a:endParaRPr lang="en-US"/>
        </a:p>
      </dgm:t>
    </dgm:pt>
    <dgm:pt modelId="{41EBAA15-E8FD-458C-A268-E4851B1AC3C8}" type="sibTrans" cxnId="{CEB21BF1-6E5A-4D2A-9847-14A229473665}">
      <dgm:prSet/>
      <dgm:spPr/>
      <dgm:t>
        <a:bodyPr/>
        <a:lstStyle/>
        <a:p>
          <a:endParaRPr lang="en-US"/>
        </a:p>
      </dgm:t>
    </dgm:pt>
    <dgm:pt modelId="{1674BB6C-E89A-439A-9F8C-50B7A72B7528}" type="pres">
      <dgm:prSet presAssocID="{5CB47DB2-0F05-4E62-A2C8-FAFFD20EB4A4}" presName="vert0" presStyleCnt="0">
        <dgm:presLayoutVars>
          <dgm:dir/>
          <dgm:animOne val="branch"/>
          <dgm:animLvl val="lvl"/>
        </dgm:presLayoutVars>
      </dgm:prSet>
      <dgm:spPr/>
    </dgm:pt>
    <dgm:pt modelId="{90A1EBA5-12E8-442C-B391-8B7ED801586B}" type="pres">
      <dgm:prSet presAssocID="{5FAB154D-34F5-4EB9-A328-F46FFD088D74}" presName="thickLine" presStyleLbl="alignNode1" presStyleIdx="0" presStyleCnt="4"/>
      <dgm:spPr/>
    </dgm:pt>
    <dgm:pt modelId="{605F7D8B-D030-4502-AF2B-E60971D1E1B7}" type="pres">
      <dgm:prSet presAssocID="{5FAB154D-34F5-4EB9-A328-F46FFD088D74}" presName="horz1" presStyleCnt="0"/>
      <dgm:spPr/>
    </dgm:pt>
    <dgm:pt modelId="{B514C672-C507-4AE6-8075-318D1C2A9B98}" type="pres">
      <dgm:prSet presAssocID="{5FAB154D-34F5-4EB9-A328-F46FFD088D74}" presName="tx1" presStyleLbl="revTx" presStyleIdx="0" presStyleCnt="4"/>
      <dgm:spPr/>
    </dgm:pt>
    <dgm:pt modelId="{B8A275E1-6459-4985-BB7A-2B518E4B6BA5}" type="pres">
      <dgm:prSet presAssocID="{5FAB154D-34F5-4EB9-A328-F46FFD088D74}" presName="vert1" presStyleCnt="0"/>
      <dgm:spPr/>
    </dgm:pt>
    <dgm:pt modelId="{7AA62323-E983-4E8D-ADED-BF7E12E19828}" type="pres">
      <dgm:prSet presAssocID="{714828DC-7A44-40E7-ACB8-7D86029D8BE6}" presName="thickLine" presStyleLbl="alignNode1" presStyleIdx="1" presStyleCnt="4"/>
      <dgm:spPr/>
    </dgm:pt>
    <dgm:pt modelId="{1EDE96C1-F33B-4E95-A758-BA6D0A6F849E}" type="pres">
      <dgm:prSet presAssocID="{714828DC-7A44-40E7-ACB8-7D86029D8BE6}" presName="horz1" presStyleCnt="0"/>
      <dgm:spPr/>
    </dgm:pt>
    <dgm:pt modelId="{8CC5E118-68B8-43AA-AA11-3F8B71225CDF}" type="pres">
      <dgm:prSet presAssocID="{714828DC-7A44-40E7-ACB8-7D86029D8BE6}" presName="tx1" presStyleLbl="revTx" presStyleIdx="1" presStyleCnt="4"/>
      <dgm:spPr/>
    </dgm:pt>
    <dgm:pt modelId="{E8D89E03-46A1-4B76-AB8F-609259E69D8A}" type="pres">
      <dgm:prSet presAssocID="{714828DC-7A44-40E7-ACB8-7D86029D8BE6}" presName="vert1" presStyleCnt="0"/>
      <dgm:spPr/>
    </dgm:pt>
    <dgm:pt modelId="{C9BE9394-1FCB-44F0-B423-A851095AB84D}" type="pres">
      <dgm:prSet presAssocID="{C89298D0-9E19-4A61-BB19-2000FAD6C0E9}" presName="thickLine" presStyleLbl="alignNode1" presStyleIdx="2" presStyleCnt="4"/>
      <dgm:spPr/>
    </dgm:pt>
    <dgm:pt modelId="{1B51552D-B38E-4AF2-8864-63308044B205}" type="pres">
      <dgm:prSet presAssocID="{C89298D0-9E19-4A61-BB19-2000FAD6C0E9}" presName="horz1" presStyleCnt="0"/>
      <dgm:spPr/>
    </dgm:pt>
    <dgm:pt modelId="{370FCF66-67E2-4385-88DF-E680792A3F4C}" type="pres">
      <dgm:prSet presAssocID="{C89298D0-9E19-4A61-BB19-2000FAD6C0E9}" presName="tx1" presStyleLbl="revTx" presStyleIdx="2" presStyleCnt="4"/>
      <dgm:spPr/>
    </dgm:pt>
    <dgm:pt modelId="{51E04D12-E5C1-44DF-83BA-D9BECE97D5C8}" type="pres">
      <dgm:prSet presAssocID="{C89298D0-9E19-4A61-BB19-2000FAD6C0E9}" presName="vert1" presStyleCnt="0"/>
      <dgm:spPr/>
    </dgm:pt>
    <dgm:pt modelId="{331197DB-5175-4258-B213-679B9B75465E}" type="pres">
      <dgm:prSet presAssocID="{F64C388D-7059-4E9D-A4D5-73EF8FD663EC}" presName="thickLine" presStyleLbl="alignNode1" presStyleIdx="3" presStyleCnt="4"/>
      <dgm:spPr/>
    </dgm:pt>
    <dgm:pt modelId="{0BF87921-CA1E-4691-AFAA-3528BE08338F}" type="pres">
      <dgm:prSet presAssocID="{F64C388D-7059-4E9D-A4D5-73EF8FD663EC}" presName="horz1" presStyleCnt="0"/>
      <dgm:spPr/>
    </dgm:pt>
    <dgm:pt modelId="{46B8E735-C862-4F44-9018-C9ED25669705}" type="pres">
      <dgm:prSet presAssocID="{F64C388D-7059-4E9D-A4D5-73EF8FD663EC}" presName="tx1" presStyleLbl="revTx" presStyleIdx="3" presStyleCnt="4"/>
      <dgm:spPr/>
    </dgm:pt>
    <dgm:pt modelId="{34F72B51-942E-405B-9CA5-868D83A8F2D5}" type="pres">
      <dgm:prSet presAssocID="{F64C388D-7059-4E9D-A4D5-73EF8FD663EC}" presName="vert1" presStyleCnt="0"/>
      <dgm:spPr/>
    </dgm:pt>
  </dgm:ptLst>
  <dgm:cxnLst>
    <dgm:cxn modelId="{B3804130-F0BD-429A-92CC-40E229AC4FB7}" srcId="{5CB47DB2-0F05-4E62-A2C8-FAFFD20EB4A4}" destId="{C89298D0-9E19-4A61-BB19-2000FAD6C0E9}" srcOrd="2" destOrd="0" parTransId="{D082224C-3DD2-4B30-990A-8E8195AF3D07}" sibTransId="{764C98DD-0BFF-4458-BA7C-34FF74989937}"/>
    <dgm:cxn modelId="{B904A632-19A6-412C-8BBD-8DC9DF6E4DE9}" type="presOf" srcId="{714828DC-7A44-40E7-ACB8-7D86029D8BE6}" destId="{8CC5E118-68B8-43AA-AA11-3F8B71225CDF}" srcOrd="0" destOrd="0" presId="urn:microsoft.com/office/officeart/2008/layout/LinedList"/>
    <dgm:cxn modelId="{8384485C-55AC-457A-9B35-3ED5CE607906}" type="presOf" srcId="{5CB47DB2-0F05-4E62-A2C8-FAFFD20EB4A4}" destId="{1674BB6C-E89A-439A-9F8C-50B7A72B7528}" srcOrd="0" destOrd="0" presId="urn:microsoft.com/office/officeart/2008/layout/LinedList"/>
    <dgm:cxn modelId="{CEAEFE41-F49E-4BAB-941C-1C6E0A640131}" type="presOf" srcId="{C89298D0-9E19-4A61-BB19-2000FAD6C0E9}" destId="{370FCF66-67E2-4385-88DF-E680792A3F4C}" srcOrd="0" destOrd="0" presId="urn:microsoft.com/office/officeart/2008/layout/LinedList"/>
    <dgm:cxn modelId="{A012017A-7F59-42BA-B0A0-356E86B563D0}" type="presOf" srcId="{F64C388D-7059-4E9D-A4D5-73EF8FD663EC}" destId="{46B8E735-C862-4F44-9018-C9ED25669705}" srcOrd="0" destOrd="0" presId="urn:microsoft.com/office/officeart/2008/layout/LinedList"/>
    <dgm:cxn modelId="{ACD0F582-4424-454B-AB77-A6A68D63F910}" type="presOf" srcId="{5FAB154D-34F5-4EB9-A328-F46FFD088D74}" destId="{B514C672-C507-4AE6-8075-318D1C2A9B98}" srcOrd="0" destOrd="0" presId="urn:microsoft.com/office/officeart/2008/layout/LinedList"/>
    <dgm:cxn modelId="{67D6978B-D9B8-40D4-8A1E-D9FDADEC7C57}" srcId="{5CB47DB2-0F05-4E62-A2C8-FAFFD20EB4A4}" destId="{714828DC-7A44-40E7-ACB8-7D86029D8BE6}" srcOrd="1" destOrd="0" parTransId="{1813769C-3D44-40B8-8998-C66A675E6E03}" sibTransId="{27E09F8A-5CBD-4699-B977-8A50C434D12B}"/>
    <dgm:cxn modelId="{E9FFDC9E-0A49-464B-83DE-6037E967DB88}" srcId="{5CB47DB2-0F05-4E62-A2C8-FAFFD20EB4A4}" destId="{5FAB154D-34F5-4EB9-A328-F46FFD088D74}" srcOrd="0" destOrd="0" parTransId="{3EF29F8D-8B2A-4BD8-AE1B-3354B4911687}" sibTransId="{AA2E3151-95B8-4A15-B391-366A2764E50A}"/>
    <dgm:cxn modelId="{CEB21BF1-6E5A-4D2A-9847-14A229473665}" srcId="{5CB47DB2-0F05-4E62-A2C8-FAFFD20EB4A4}" destId="{F64C388D-7059-4E9D-A4D5-73EF8FD663EC}" srcOrd="3" destOrd="0" parTransId="{F76300FC-F86A-43C3-B45B-6A7AF104C553}" sibTransId="{41EBAA15-E8FD-458C-A268-E4851B1AC3C8}"/>
    <dgm:cxn modelId="{64F14BBE-B608-47BD-8749-C5D73362CD91}" type="presParOf" srcId="{1674BB6C-E89A-439A-9F8C-50B7A72B7528}" destId="{90A1EBA5-12E8-442C-B391-8B7ED801586B}" srcOrd="0" destOrd="0" presId="urn:microsoft.com/office/officeart/2008/layout/LinedList"/>
    <dgm:cxn modelId="{2788E59C-0A8C-45B8-BA6F-79ED772CE0FB}" type="presParOf" srcId="{1674BB6C-E89A-439A-9F8C-50B7A72B7528}" destId="{605F7D8B-D030-4502-AF2B-E60971D1E1B7}" srcOrd="1" destOrd="0" presId="urn:microsoft.com/office/officeart/2008/layout/LinedList"/>
    <dgm:cxn modelId="{D293DCB3-CD75-4BD9-B019-54E614DA6803}" type="presParOf" srcId="{605F7D8B-D030-4502-AF2B-E60971D1E1B7}" destId="{B514C672-C507-4AE6-8075-318D1C2A9B98}" srcOrd="0" destOrd="0" presId="urn:microsoft.com/office/officeart/2008/layout/LinedList"/>
    <dgm:cxn modelId="{F4B896B6-C27B-4029-8A5E-8B095342C2BC}" type="presParOf" srcId="{605F7D8B-D030-4502-AF2B-E60971D1E1B7}" destId="{B8A275E1-6459-4985-BB7A-2B518E4B6BA5}" srcOrd="1" destOrd="0" presId="urn:microsoft.com/office/officeart/2008/layout/LinedList"/>
    <dgm:cxn modelId="{479619F3-A81A-4993-9845-6D277004FFDB}" type="presParOf" srcId="{1674BB6C-E89A-439A-9F8C-50B7A72B7528}" destId="{7AA62323-E983-4E8D-ADED-BF7E12E19828}" srcOrd="2" destOrd="0" presId="urn:microsoft.com/office/officeart/2008/layout/LinedList"/>
    <dgm:cxn modelId="{07854BE4-2CA7-4894-9389-F8556494251D}" type="presParOf" srcId="{1674BB6C-E89A-439A-9F8C-50B7A72B7528}" destId="{1EDE96C1-F33B-4E95-A758-BA6D0A6F849E}" srcOrd="3" destOrd="0" presId="urn:microsoft.com/office/officeart/2008/layout/LinedList"/>
    <dgm:cxn modelId="{F37AAC3B-F350-4E08-BCB3-39C9F7B982F6}" type="presParOf" srcId="{1EDE96C1-F33B-4E95-A758-BA6D0A6F849E}" destId="{8CC5E118-68B8-43AA-AA11-3F8B71225CDF}" srcOrd="0" destOrd="0" presId="urn:microsoft.com/office/officeart/2008/layout/LinedList"/>
    <dgm:cxn modelId="{817D5611-5B9C-423A-ADCF-A7DFBB26445F}" type="presParOf" srcId="{1EDE96C1-F33B-4E95-A758-BA6D0A6F849E}" destId="{E8D89E03-46A1-4B76-AB8F-609259E69D8A}" srcOrd="1" destOrd="0" presId="urn:microsoft.com/office/officeart/2008/layout/LinedList"/>
    <dgm:cxn modelId="{75137AE9-89B4-4A95-82EF-9BB6BBB7ACB3}" type="presParOf" srcId="{1674BB6C-E89A-439A-9F8C-50B7A72B7528}" destId="{C9BE9394-1FCB-44F0-B423-A851095AB84D}" srcOrd="4" destOrd="0" presId="urn:microsoft.com/office/officeart/2008/layout/LinedList"/>
    <dgm:cxn modelId="{694BF8DE-12D8-4897-ADB1-17A04CFA36A3}" type="presParOf" srcId="{1674BB6C-E89A-439A-9F8C-50B7A72B7528}" destId="{1B51552D-B38E-4AF2-8864-63308044B205}" srcOrd="5" destOrd="0" presId="urn:microsoft.com/office/officeart/2008/layout/LinedList"/>
    <dgm:cxn modelId="{EFA8EBD3-4E1A-4CF7-94C6-3BCE73BAB38F}" type="presParOf" srcId="{1B51552D-B38E-4AF2-8864-63308044B205}" destId="{370FCF66-67E2-4385-88DF-E680792A3F4C}" srcOrd="0" destOrd="0" presId="urn:microsoft.com/office/officeart/2008/layout/LinedList"/>
    <dgm:cxn modelId="{3B535E88-647F-43C7-99FF-C472C521B6E5}" type="presParOf" srcId="{1B51552D-B38E-4AF2-8864-63308044B205}" destId="{51E04D12-E5C1-44DF-83BA-D9BECE97D5C8}" srcOrd="1" destOrd="0" presId="urn:microsoft.com/office/officeart/2008/layout/LinedList"/>
    <dgm:cxn modelId="{2CF8721B-773C-4A5F-8D83-95864ECA0379}" type="presParOf" srcId="{1674BB6C-E89A-439A-9F8C-50B7A72B7528}" destId="{331197DB-5175-4258-B213-679B9B75465E}" srcOrd="6" destOrd="0" presId="urn:microsoft.com/office/officeart/2008/layout/LinedList"/>
    <dgm:cxn modelId="{EE529126-92CA-4C20-83D7-8D9CE429B4AD}" type="presParOf" srcId="{1674BB6C-E89A-439A-9F8C-50B7A72B7528}" destId="{0BF87921-CA1E-4691-AFAA-3528BE08338F}" srcOrd="7" destOrd="0" presId="urn:microsoft.com/office/officeart/2008/layout/LinedList"/>
    <dgm:cxn modelId="{791AA9D2-9812-472C-A985-D906BFD0A7E1}" type="presParOf" srcId="{0BF87921-CA1E-4691-AFAA-3528BE08338F}" destId="{46B8E735-C862-4F44-9018-C9ED25669705}" srcOrd="0" destOrd="0" presId="urn:microsoft.com/office/officeart/2008/layout/LinedList"/>
    <dgm:cxn modelId="{E7A33B68-DC2E-4B45-82E6-6D906C944491}" type="presParOf" srcId="{0BF87921-CA1E-4691-AFAA-3528BE08338F}" destId="{34F72B51-942E-405B-9CA5-868D83A8F2D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5F3E47-4CF9-4F65-A4A6-22B735DD8D0D}"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B9B72E73-3982-4ED1-A4F7-C58B790FE32D}">
      <dgm:prSet/>
      <dgm:spPr/>
      <dgm:t>
        <a:bodyPr/>
        <a:lstStyle/>
        <a:p>
          <a:r>
            <a:rPr lang="en-GB"/>
            <a:t>What would be the impact on an organisation if:</a:t>
          </a:r>
          <a:endParaRPr lang="en-US"/>
        </a:p>
      </dgm:t>
    </dgm:pt>
    <dgm:pt modelId="{AA6D6AA5-EEAC-4355-BB91-AADD0C44E883}" type="parTrans" cxnId="{ACBF8D8A-FD9E-443A-ADCB-5A1A6D37FB11}">
      <dgm:prSet/>
      <dgm:spPr/>
      <dgm:t>
        <a:bodyPr/>
        <a:lstStyle/>
        <a:p>
          <a:endParaRPr lang="en-US"/>
        </a:p>
      </dgm:t>
    </dgm:pt>
    <dgm:pt modelId="{7F2987FF-FD32-48B0-938F-5DF1C18CBDF4}" type="sibTrans" cxnId="{ACBF8D8A-FD9E-443A-ADCB-5A1A6D37FB11}">
      <dgm:prSet/>
      <dgm:spPr/>
      <dgm:t>
        <a:bodyPr/>
        <a:lstStyle/>
        <a:p>
          <a:endParaRPr lang="en-US"/>
        </a:p>
      </dgm:t>
    </dgm:pt>
    <dgm:pt modelId="{92FA69B0-C99D-47EA-95E8-2F09139532FD}">
      <dgm:prSet/>
      <dgm:spPr/>
      <dgm:t>
        <a:bodyPr/>
        <a:lstStyle/>
        <a:p>
          <a:r>
            <a:rPr lang="en-GB" dirty="0"/>
            <a:t>It had strong Management but a lack of Leadership?</a:t>
          </a:r>
          <a:endParaRPr lang="en-US" dirty="0"/>
        </a:p>
      </dgm:t>
    </dgm:pt>
    <dgm:pt modelId="{119E22FE-20AF-4831-B64A-38A44273297C}" type="parTrans" cxnId="{8534D89E-1E60-4CBF-B656-080721E27155}">
      <dgm:prSet/>
      <dgm:spPr/>
      <dgm:t>
        <a:bodyPr/>
        <a:lstStyle/>
        <a:p>
          <a:endParaRPr lang="en-US"/>
        </a:p>
      </dgm:t>
    </dgm:pt>
    <dgm:pt modelId="{CF3EEEF2-6C06-4A30-A8BB-38CECFD4BCB9}" type="sibTrans" cxnId="{8534D89E-1E60-4CBF-B656-080721E27155}">
      <dgm:prSet/>
      <dgm:spPr/>
      <dgm:t>
        <a:bodyPr/>
        <a:lstStyle/>
        <a:p>
          <a:endParaRPr lang="en-US"/>
        </a:p>
      </dgm:t>
    </dgm:pt>
    <dgm:pt modelId="{9049A10E-0049-49A1-A6C5-9BED66C20728}">
      <dgm:prSet/>
      <dgm:spPr/>
      <dgm:t>
        <a:bodyPr/>
        <a:lstStyle/>
        <a:p>
          <a:r>
            <a:rPr lang="en-GB" dirty="0"/>
            <a:t>Strong Leadership and a lack of Management?</a:t>
          </a:r>
          <a:endParaRPr lang="en-US" dirty="0"/>
        </a:p>
      </dgm:t>
    </dgm:pt>
    <dgm:pt modelId="{1D207170-7C34-4E1C-90FD-25EBC6ACCCA4}" type="parTrans" cxnId="{194AD19A-8734-4B31-8184-BBB185A9B103}">
      <dgm:prSet/>
      <dgm:spPr/>
      <dgm:t>
        <a:bodyPr/>
        <a:lstStyle/>
        <a:p>
          <a:endParaRPr lang="en-US"/>
        </a:p>
      </dgm:t>
    </dgm:pt>
    <dgm:pt modelId="{C635B9DD-D43C-416B-A625-4CD999EF337B}" type="sibTrans" cxnId="{194AD19A-8734-4B31-8184-BBB185A9B103}">
      <dgm:prSet/>
      <dgm:spPr/>
      <dgm:t>
        <a:bodyPr/>
        <a:lstStyle/>
        <a:p>
          <a:endParaRPr lang="en-US"/>
        </a:p>
      </dgm:t>
    </dgm:pt>
    <dgm:pt modelId="{6BC9DB61-13D5-4749-8917-571F0EFD2EFA}" type="pres">
      <dgm:prSet presAssocID="{CE5F3E47-4CF9-4F65-A4A6-22B735DD8D0D}" presName="diagram" presStyleCnt="0">
        <dgm:presLayoutVars>
          <dgm:dir/>
          <dgm:resizeHandles val="exact"/>
        </dgm:presLayoutVars>
      </dgm:prSet>
      <dgm:spPr/>
    </dgm:pt>
    <dgm:pt modelId="{5026663D-3E06-4A03-A287-8B8ED3321963}" type="pres">
      <dgm:prSet presAssocID="{B9B72E73-3982-4ED1-A4F7-C58B790FE32D}" presName="node" presStyleLbl="node1" presStyleIdx="0" presStyleCnt="1">
        <dgm:presLayoutVars>
          <dgm:bulletEnabled val="1"/>
        </dgm:presLayoutVars>
      </dgm:prSet>
      <dgm:spPr/>
    </dgm:pt>
  </dgm:ptLst>
  <dgm:cxnLst>
    <dgm:cxn modelId="{01D15B01-9292-42C1-A369-5FBCC65E5C1A}" type="presOf" srcId="{B9B72E73-3982-4ED1-A4F7-C58B790FE32D}" destId="{5026663D-3E06-4A03-A287-8B8ED3321963}" srcOrd="0" destOrd="0" presId="urn:microsoft.com/office/officeart/2005/8/layout/default"/>
    <dgm:cxn modelId="{D3F71A02-B9E3-471D-8722-F9CD792E85F3}" type="presOf" srcId="{92FA69B0-C99D-47EA-95E8-2F09139532FD}" destId="{5026663D-3E06-4A03-A287-8B8ED3321963}" srcOrd="0" destOrd="1" presId="urn:microsoft.com/office/officeart/2005/8/layout/default"/>
    <dgm:cxn modelId="{DB5FDF7B-2C67-422D-8F2A-77DCE4DD2BB8}" type="presOf" srcId="{CE5F3E47-4CF9-4F65-A4A6-22B735DD8D0D}" destId="{6BC9DB61-13D5-4749-8917-571F0EFD2EFA}" srcOrd="0" destOrd="0" presId="urn:microsoft.com/office/officeart/2005/8/layout/default"/>
    <dgm:cxn modelId="{ACBF8D8A-FD9E-443A-ADCB-5A1A6D37FB11}" srcId="{CE5F3E47-4CF9-4F65-A4A6-22B735DD8D0D}" destId="{B9B72E73-3982-4ED1-A4F7-C58B790FE32D}" srcOrd="0" destOrd="0" parTransId="{AA6D6AA5-EEAC-4355-BB91-AADD0C44E883}" sibTransId="{7F2987FF-FD32-48B0-938F-5DF1C18CBDF4}"/>
    <dgm:cxn modelId="{194AD19A-8734-4B31-8184-BBB185A9B103}" srcId="{B9B72E73-3982-4ED1-A4F7-C58B790FE32D}" destId="{9049A10E-0049-49A1-A6C5-9BED66C20728}" srcOrd="1" destOrd="0" parTransId="{1D207170-7C34-4E1C-90FD-25EBC6ACCCA4}" sibTransId="{C635B9DD-D43C-416B-A625-4CD999EF337B}"/>
    <dgm:cxn modelId="{37714B9D-E415-4ABD-A46E-7625E2A8B49B}" type="presOf" srcId="{9049A10E-0049-49A1-A6C5-9BED66C20728}" destId="{5026663D-3E06-4A03-A287-8B8ED3321963}" srcOrd="0" destOrd="2" presId="urn:microsoft.com/office/officeart/2005/8/layout/default"/>
    <dgm:cxn modelId="{8534D89E-1E60-4CBF-B656-080721E27155}" srcId="{B9B72E73-3982-4ED1-A4F7-C58B790FE32D}" destId="{92FA69B0-C99D-47EA-95E8-2F09139532FD}" srcOrd="0" destOrd="0" parTransId="{119E22FE-20AF-4831-B64A-38A44273297C}" sibTransId="{CF3EEEF2-6C06-4A30-A8BB-38CECFD4BCB9}"/>
    <dgm:cxn modelId="{48689FB1-4164-4660-A61C-CEB9890BAD98}" type="presParOf" srcId="{6BC9DB61-13D5-4749-8917-571F0EFD2EFA}" destId="{5026663D-3E06-4A03-A287-8B8ED3321963}"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D87FB95-1F73-4BAA-B78C-911DD23A1897}"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1EBFC60C-2509-4EEB-8809-AA2C105A8249}">
      <dgm:prSet/>
      <dgm:spPr/>
      <dgm:t>
        <a:bodyPr/>
        <a:lstStyle/>
        <a:p>
          <a:r>
            <a:rPr lang="en-GB" b="0" dirty="0"/>
            <a:t>Come to university?</a:t>
          </a:r>
          <a:endParaRPr lang="en-US" dirty="0"/>
        </a:p>
      </dgm:t>
    </dgm:pt>
    <dgm:pt modelId="{6287B72F-9E60-472D-B7EA-C004B84382BA}" type="parTrans" cxnId="{6A03B662-AC06-4420-BC72-30E1539C8BD9}">
      <dgm:prSet/>
      <dgm:spPr/>
      <dgm:t>
        <a:bodyPr/>
        <a:lstStyle/>
        <a:p>
          <a:endParaRPr lang="en-US"/>
        </a:p>
      </dgm:t>
    </dgm:pt>
    <dgm:pt modelId="{9CAFC35E-4AAB-4D18-9FAA-3D8FFD695F60}" type="sibTrans" cxnId="{6A03B662-AC06-4420-BC72-30E1539C8BD9}">
      <dgm:prSet/>
      <dgm:spPr/>
      <dgm:t>
        <a:bodyPr/>
        <a:lstStyle/>
        <a:p>
          <a:endParaRPr lang="en-US"/>
        </a:p>
      </dgm:t>
    </dgm:pt>
    <dgm:pt modelId="{ABE3737F-6D72-4C55-AE0D-229F81C6BC87}">
      <dgm:prSet/>
      <dgm:spPr/>
      <dgm:t>
        <a:bodyPr/>
        <a:lstStyle/>
        <a:p>
          <a:r>
            <a:rPr lang="en-GB" b="0" dirty="0"/>
            <a:t>Pursue a career in the police?</a:t>
          </a:r>
          <a:endParaRPr lang="en-US" dirty="0"/>
        </a:p>
      </dgm:t>
    </dgm:pt>
    <dgm:pt modelId="{CC689D5F-B49F-43CE-8BE2-C063E0E03975}" type="parTrans" cxnId="{3F9FF451-418F-4BCD-8448-354DE24B642A}">
      <dgm:prSet/>
      <dgm:spPr/>
      <dgm:t>
        <a:bodyPr/>
        <a:lstStyle/>
        <a:p>
          <a:endParaRPr lang="en-US"/>
        </a:p>
      </dgm:t>
    </dgm:pt>
    <dgm:pt modelId="{4583037B-8F3B-436D-9029-604CA00F1014}" type="sibTrans" cxnId="{3F9FF451-418F-4BCD-8448-354DE24B642A}">
      <dgm:prSet/>
      <dgm:spPr/>
      <dgm:t>
        <a:bodyPr/>
        <a:lstStyle/>
        <a:p>
          <a:endParaRPr lang="en-US"/>
        </a:p>
      </dgm:t>
    </dgm:pt>
    <dgm:pt modelId="{84E9F4C4-B212-4D31-B364-CF63E4FBF58B}">
      <dgm:prSet/>
      <dgm:spPr/>
      <dgm:t>
        <a:bodyPr/>
        <a:lstStyle/>
        <a:p>
          <a:r>
            <a:rPr lang="en-GB" b="0" dirty="0"/>
            <a:t>Become a Special Constable/ Police volunteer?</a:t>
          </a:r>
          <a:endParaRPr lang="en-US" dirty="0"/>
        </a:p>
      </dgm:t>
    </dgm:pt>
    <dgm:pt modelId="{500E69CF-4659-4202-97EC-9D25768850FB}" type="parTrans" cxnId="{BA0E8710-ECE8-4DFD-8CD3-A7CB26D1E9C3}">
      <dgm:prSet/>
      <dgm:spPr/>
      <dgm:t>
        <a:bodyPr/>
        <a:lstStyle/>
        <a:p>
          <a:endParaRPr lang="en-US"/>
        </a:p>
      </dgm:t>
    </dgm:pt>
    <dgm:pt modelId="{F6743B57-A49A-4CE0-8D9F-F2D90EDB19B9}" type="sibTrans" cxnId="{BA0E8710-ECE8-4DFD-8CD3-A7CB26D1E9C3}">
      <dgm:prSet/>
      <dgm:spPr/>
      <dgm:t>
        <a:bodyPr/>
        <a:lstStyle/>
        <a:p>
          <a:endParaRPr lang="en-US"/>
        </a:p>
      </dgm:t>
    </dgm:pt>
    <dgm:pt modelId="{57EEB840-3065-470F-AC63-C5779D54685C}">
      <dgm:prSet/>
      <dgm:spPr/>
      <dgm:t>
        <a:bodyPr/>
        <a:lstStyle/>
        <a:p>
          <a:r>
            <a:rPr lang="en-GB" b="0" dirty="0"/>
            <a:t>Work in your current job?</a:t>
          </a:r>
          <a:endParaRPr lang="en-US" dirty="0"/>
        </a:p>
      </dgm:t>
    </dgm:pt>
    <dgm:pt modelId="{E8336DA3-E8B6-4AB8-90B6-CC4F15D41667}" type="parTrans" cxnId="{41D5CDAF-B5B7-4AEE-9A99-A09A3221AA8F}">
      <dgm:prSet/>
      <dgm:spPr/>
      <dgm:t>
        <a:bodyPr/>
        <a:lstStyle/>
        <a:p>
          <a:endParaRPr lang="en-US"/>
        </a:p>
      </dgm:t>
    </dgm:pt>
    <dgm:pt modelId="{C1900258-0576-4E41-A2F4-98802586AC58}" type="sibTrans" cxnId="{41D5CDAF-B5B7-4AEE-9A99-A09A3221AA8F}">
      <dgm:prSet/>
      <dgm:spPr/>
      <dgm:t>
        <a:bodyPr/>
        <a:lstStyle/>
        <a:p>
          <a:endParaRPr lang="en-US"/>
        </a:p>
      </dgm:t>
    </dgm:pt>
    <dgm:pt modelId="{271761DC-5F87-4F27-934E-E047D02C9D31}">
      <dgm:prSet/>
      <dgm:spPr/>
      <dgm:t>
        <a:bodyPr/>
        <a:lstStyle/>
        <a:p>
          <a:r>
            <a:rPr lang="en-GB" b="0" dirty="0"/>
            <a:t>To come here today?</a:t>
          </a:r>
          <a:endParaRPr lang="en-US" dirty="0"/>
        </a:p>
      </dgm:t>
    </dgm:pt>
    <dgm:pt modelId="{E7740081-A61B-49B9-ACE5-4E0A823D2B0B}" type="parTrans" cxnId="{1D5DA23B-6501-4AE1-9723-42A534D0B586}">
      <dgm:prSet/>
      <dgm:spPr/>
      <dgm:t>
        <a:bodyPr/>
        <a:lstStyle/>
        <a:p>
          <a:endParaRPr lang="en-US"/>
        </a:p>
      </dgm:t>
    </dgm:pt>
    <dgm:pt modelId="{9D761302-92A8-4D48-A93D-472C10A01D62}" type="sibTrans" cxnId="{1D5DA23B-6501-4AE1-9723-42A534D0B586}">
      <dgm:prSet/>
      <dgm:spPr/>
      <dgm:t>
        <a:bodyPr/>
        <a:lstStyle/>
        <a:p>
          <a:endParaRPr lang="en-US"/>
        </a:p>
      </dgm:t>
    </dgm:pt>
    <dgm:pt modelId="{6724F17B-7DE2-4A79-B239-71D47291B372}">
      <dgm:prSet phldr="0"/>
      <dgm:spPr/>
      <dgm:t>
        <a:bodyPr/>
        <a:lstStyle/>
        <a:p>
          <a:pPr rtl="0"/>
          <a:r>
            <a:rPr lang="en-GB" b="0" dirty="0">
              <a:latin typeface="Calibri Light" panose="020F0302020204030204"/>
            </a:rPr>
            <a:t>Pass your driving test?</a:t>
          </a:r>
        </a:p>
      </dgm:t>
    </dgm:pt>
    <dgm:pt modelId="{C7E9EAA8-10BF-4EA4-A827-E831E3E310EF}" type="parTrans" cxnId="{BEFA998C-B7E4-48F4-AC78-BFEB8443E13F}">
      <dgm:prSet/>
      <dgm:spPr/>
    </dgm:pt>
    <dgm:pt modelId="{613A14CD-711C-4B99-A409-79A801751F60}" type="sibTrans" cxnId="{BEFA998C-B7E4-48F4-AC78-BFEB8443E13F}">
      <dgm:prSet/>
      <dgm:spPr/>
    </dgm:pt>
    <dgm:pt modelId="{E4DFF501-6F5B-4D6A-9ECA-543742E8E23E}" type="pres">
      <dgm:prSet presAssocID="{CD87FB95-1F73-4BAA-B78C-911DD23A1897}" presName="diagram" presStyleCnt="0">
        <dgm:presLayoutVars>
          <dgm:dir/>
          <dgm:resizeHandles val="exact"/>
        </dgm:presLayoutVars>
      </dgm:prSet>
      <dgm:spPr/>
    </dgm:pt>
    <dgm:pt modelId="{9CF70CF9-4B23-481B-BC1C-00FC3CDCBB13}" type="pres">
      <dgm:prSet presAssocID="{1EBFC60C-2509-4EEB-8809-AA2C105A8249}" presName="node" presStyleLbl="node1" presStyleIdx="0" presStyleCnt="6">
        <dgm:presLayoutVars>
          <dgm:bulletEnabled val="1"/>
        </dgm:presLayoutVars>
      </dgm:prSet>
      <dgm:spPr/>
    </dgm:pt>
    <dgm:pt modelId="{B212A5E3-34B7-405C-9F9E-6CD3C0ECBA7B}" type="pres">
      <dgm:prSet presAssocID="{9CAFC35E-4AAB-4D18-9FAA-3D8FFD695F60}" presName="sibTrans" presStyleCnt="0"/>
      <dgm:spPr/>
    </dgm:pt>
    <dgm:pt modelId="{2649E915-5C5A-4FF9-96C5-5B80BEA88973}" type="pres">
      <dgm:prSet presAssocID="{ABE3737F-6D72-4C55-AE0D-229F81C6BC87}" presName="node" presStyleLbl="node1" presStyleIdx="1" presStyleCnt="6">
        <dgm:presLayoutVars>
          <dgm:bulletEnabled val="1"/>
        </dgm:presLayoutVars>
      </dgm:prSet>
      <dgm:spPr/>
    </dgm:pt>
    <dgm:pt modelId="{B25B43ED-820B-4722-AED3-890FC80D4359}" type="pres">
      <dgm:prSet presAssocID="{4583037B-8F3B-436D-9029-604CA00F1014}" presName="sibTrans" presStyleCnt="0"/>
      <dgm:spPr/>
    </dgm:pt>
    <dgm:pt modelId="{37CFFEF2-6048-4746-BFBB-03AAE49E3790}" type="pres">
      <dgm:prSet presAssocID="{84E9F4C4-B212-4D31-B364-CF63E4FBF58B}" presName="node" presStyleLbl="node1" presStyleIdx="2" presStyleCnt="6">
        <dgm:presLayoutVars>
          <dgm:bulletEnabled val="1"/>
        </dgm:presLayoutVars>
      </dgm:prSet>
      <dgm:spPr/>
    </dgm:pt>
    <dgm:pt modelId="{4E9653E8-A731-4B4E-AF8D-0EF69ED0EBF1}" type="pres">
      <dgm:prSet presAssocID="{F6743B57-A49A-4CE0-8D9F-F2D90EDB19B9}" presName="sibTrans" presStyleCnt="0"/>
      <dgm:spPr/>
    </dgm:pt>
    <dgm:pt modelId="{3043C521-1435-4166-A18A-3EF0A829BA66}" type="pres">
      <dgm:prSet presAssocID="{57EEB840-3065-470F-AC63-C5779D54685C}" presName="node" presStyleLbl="node1" presStyleIdx="3" presStyleCnt="6">
        <dgm:presLayoutVars>
          <dgm:bulletEnabled val="1"/>
        </dgm:presLayoutVars>
      </dgm:prSet>
      <dgm:spPr/>
    </dgm:pt>
    <dgm:pt modelId="{9DB1DCDD-D883-4460-9286-118AAD457912}" type="pres">
      <dgm:prSet presAssocID="{C1900258-0576-4E41-A2F4-98802586AC58}" presName="sibTrans" presStyleCnt="0"/>
      <dgm:spPr/>
    </dgm:pt>
    <dgm:pt modelId="{8B0941B3-CE74-4EFA-B690-9D64D906AEAC}" type="pres">
      <dgm:prSet presAssocID="{6724F17B-7DE2-4A79-B239-71D47291B372}" presName="node" presStyleLbl="node1" presStyleIdx="4" presStyleCnt="6">
        <dgm:presLayoutVars>
          <dgm:bulletEnabled val="1"/>
        </dgm:presLayoutVars>
      </dgm:prSet>
      <dgm:spPr/>
    </dgm:pt>
    <dgm:pt modelId="{08FC506C-C72C-457A-A054-6935D4A6FA44}" type="pres">
      <dgm:prSet presAssocID="{613A14CD-711C-4B99-A409-79A801751F60}" presName="sibTrans" presStyleCnt="0"/>
      <dgm:spPr/>
    </dgm:pt>
    <dgm:pt modelId="{188ACF97-1F65-47DC-9DAC-3962CE8A3931}" type="pres">
      <dgm:prSet presAssocID="{271761DC-5F87-4F27-934E-E047D02C9D31}" presName="node" presStyleLbl="node1" presStyleIdx="5" presStyleCnt="6">
        <dgm:presLayoutVars>
          <dgm:bulletEnabled val="1"/>
        </dgm:presLayoutVars>
      </dgm:prSet>
      <dgm:spPr/>
    </dgm:pt>
  </dgm:ptLst>
  <dgm:cxnLst>
    <dgm:cxn modelId="{BA0E8710-ECE8-4DFD-8CD3-A7CB26D1E9C3}" srcId="{CD87FB95-1F73-4BAA-B78C-911DD23A1897}" destId="{84E9F4C4-B212-4D31-B364-CF63E4FBF58B}" srcOrd="2" destOrd="0" parTransId="{500E69CF-4659-4202-97EC-9D25768850FB}" sibTransId="{F6743B57-A49A-4CE0-8D9F-F2D90EDB19B9}"/>
    <dgm:cxn modelId="{6AD82E31-A155-4B88-85E6-A9BE89D433C6}" type="presOf" srcId="{6724F17B-7DE2-4A79-B239-71D47291B372}" destId="{8B0941B3-CE74-4EFA-B690-9D64D906AEAC}" srcOrd="0" destOrd="0" presId="urn:microsoft.com/office/officeart/2005/8/layout/default"/>
    <dgm:cxn modelId="{D0C70F37-1FB5-47BF-B063-4FED186C5404}" type="presOf" srcId="{1EBFC60C-2509-4EEB-8809-AA2C105A8249}" destId="{9CF70CF9-4B23-481B-BC1C-00FC3CDCBB13}" srcOrd="0" destOrd="0" presId="urn:microsoft.com/office/officeart/2005/8/layout/default"/>
    <dgm:cxn modelId="{1D5DA23B-6501-4AE1-9723-42A534D0B586}" srcId="{CD87FB95-1F73-4BAA-B78C-911DD23A1897}" destId="{271761DC-5F87-4F27-934E-E047D02C9D31}" srcOrd="5" destOrd="0" parTransId="{E7740081-A61B-49B9-ACE5-4E0A823D2B0B}" sibTransId="{9D761302-92A8-4D48-A93D-472C10A01D62}"/>
    <dgm:cxn modelId="{3A729542-988A-40AC-AB94-7870E559C655}" type="presOf" srcId="{271761DC-5F87-4F27-934E-E047D02C9D31}" destId="{188ACF97-1F65-47DC-9DAC-3962CE8A3931}" srcOrd="0" destOrd="0" presId="urn:microsoft.com/office/officeart/2005/8/layout/default"/>
    <dgm:cxn modelId="{6A03B662-AC06-4420-BC72-30E1539C8BD9}" srcId="{CD87FB95-1F73-4BAA-B78C-911DD23A1897}" destId="{1EBFC60C-2509-4EEB-8809-AA2C105A8249}" srcOrd="0" destOrd="0" parTransId="{6287B72F-9E60-472D-B7EA-C004B84382BA}" sibTransId="{9CAFC35E-4AAB-4D18-9FAA-3D8FFD695F60}"/>
    <dgm:cxn modelId="{26EFCA6B-14AD-4EC2-9B2C-79210C22A0D8}" type="presOf" srcId="{CD87FB95-1F73-4BAA-B78C-911DD23A1897}" destId="{E4DFF501-6F5B-4D6A-9ECA-543742E8E23E}" srcOrd="0" destOrd="0" presId="urn:microsoft.com/office/officeart/2005/8/layout/default"/>
    <dgm:cxn modelId="{3F9FF451-418F-4BCD-8448-354DE24B642A}" srcId="{CD87FB95-1F73-4BAA-B78C-911DD23A1897}" destId="{ABE3737F-6D72-4C55-AE0D-229F81C6BC87}" srcOrd="1" destOrd="0" parTransId="{CC689D5F-B49F-43CE-8BE2-C063E0E03975}" sibTransId="{4583037B-8F3B-436D-9029-604CA00F1014}"/>
    <dgm:cxn modelId="{2F6D2D73-9623-44AC-BE66-41DF793DF7BA}" type="presOf" srcId="{ABE3737F-6D72-4C55-AE0D-229F81C6BC87}" destId="{2649E915-5C5A-4FF9-96C5-5B80BEA88973}" srcOrd="0" destOrd="0" presId="urn:microsoft.com/office/officeart/2005/8/layout/default"/>
    <dgm:cxn modelId="{BEFA998C-B7E4-48F4-AC78-BFEB8443E13F}" srcId="{CD87FB95-1F73-4BAA-B78C-911DD23A1897}" destId="{6724F17B-7DE2-4A79-B239-71D47291B372}" srcOrd="4" destOrd="0" parTransId="{C7E9EAA8-10BF-4EA4-A827-E831E3E310EF}" sibTransId="{613A14CD-711C-4B99-A409-79A801751F60}"/>
    <dgm:cxn modelId="{9DD64CA7-5C72-4558-822A-D55788D8DFD6}" type="presOf" srcId="{57EEB840-3065-470F-AC63-C5779D54685C}" destId="{3043C521-1435-4166-A18A-3EF0A829BA66}" srcOrd="0" destOrd="0" presId="urn:microsoft.com/office/officeart/2005/8/layout/default"/>
    <dgm:cxn modelId="{41D5CDAF-B5B7-4AEE-9A99-A09A3221AA8F}" srcId="{CD87FB95-1F73-4BAA-B78C-911DD23A1897}" destId="{57EEB840-3065-470F-AC63-C5779D54685C}" srcOrd="3" destOrd="0" parTransId="{E8336DA3-E8B6-4AB8-90B6-CC4F15D41667}" sibTransId="{C1900258-0576-4E41-A2F4-98802586AC58}"/>
    <dgm:cxn modelId="{9A6F00C5-C2ED-431D-9DCA-55AF5DB25F9A}" type="presOf" srcId="{84E9F4C4-B212-4D31-B364-CF63E4FBF58B}" destId="{37CFFEF2-6048-4746-BFBB-03AAE49E3790}" srcOrd="0" destOrd="0" presId="urn:microsoft.com/office/officeart/2005/8/layout/default"/>
    <dgm:cxn modelId="{8EA056C0-1414-4C3A-BA1D-0A5B9DC22FBE}" type="presParOf" srcId="{E4DFF501-6F5B-4D6A-9ECA-543742E8E23E}" destId="{9CF70CF9-4B23-481B-BC1C-00FC3CDCBB13}" srcOrd="0" destOrd="0" presId="urn:microsoft.com/office/officeart/2005/8/layout/default"/>
    <dgm:cxn modelId="{F192656F-3957-4F9C-9A09-45F14FE8F71E}" type="presParOf" srcId="{E4DFF501-6F5B-4D6A-9ECA-543742E8E23E}" destId="{B212A5E3-34B7-405C-9F9E-6CD3C0ECBA7B}" srcOrd="1" destOrd="0" presId="urn:microsoft.com/office/officeart/2005/8/layout/default"/>
    <dgm:cxn modelId="{D9D6A0B9-A196-4922-B541-9ACBB4869633}" type="presParOf" srcId="{E4DFF501-6F5B-4D6A-9ECA-543742E8E23E}" destId="{2649E915-5C5A-4FF9-96C5-5B80BEA88973}" srcOrd="2" destOrd="0" presId="urn:microsoft.com/office/officeart/2005/8/layout/default"/>
    <dgm:cxn modelId="{6D6850F2-BCE5-40BE-91CF-998C1E727CE7}" type="presParOf" srcId="{E4DFF501-6F5B-4D6A-9ECA-543742E8E23E}" destId="{B25B43ED-820B-4722-AED3-890FC80D4359}" srcOrd="3" destOrd="0" presId="urn:microsoft.com/office/officeart/2005/8/layout/default"/>
    <dgm:cxn modelId="{F39EF3DF-9DB4-4BB7-AEE0-A41650D487B4}" type="presParOf" srcId="{E4DFF501-6F5B-4D6A-9ECA-543742E8E23E}" destId="{37CFFEF2-6048-4746-BFBB-03AAE49E3790}" srcOrd="4" destOrd="0" presId="urn:microsoft.com/office/officeart/2005/8/layout/default"/>
    <dgm:cxn modelId="{42D739F8-0C39-437A-B4C5-0C81D9E38503}" type="presParOf" srcId="{E4DFF501-6F5B-4D6A-9ECA-543742E8E23E}" destId="{4E9653E8-A731-4B4E-AF8D-0EF69ED0EBF1}" srcOrd="5" destOrd="0" presId="urn:microsoft.com/office/officeart/2005/8/layout/default"/>
    <dgm:cxn modelId="{36A62EBA-D140-4B9B-BB65-2DBF4280B555}" type="presParOf" srcId="{E4DFF501-6F5B-4D6A-9ECA-543742E8E23E}" destId="{3043C521-1435-4166-A18A-3EF0A829BA66}" srcOrd="6" destOrd="0" presId="urn:microsoft.com/office/officeart/2005/8/layout/default"/>
    <dgm:cxn modelId="{FB14CFD1-8E5A-40F7-BDAD-86711BF62ACE}" type="presParOf" srcId="{E4DFF501-6F5B-4D6A-9ECA-543742E8E23E}" destId="{9DB1DCDD-D883-4460-9286-118AAD457912}" srcOrd="7" destOrd="0" presId="urn:microsoft.com/office/officeart/2005/8/layout/default"/>
    <dgm:cxn modelId="{36795B30-C68C-4676-80B7-E76ED8249483}" type="presParOf" srcId="{E4DFF501-6F5B-4D6A-9ECA-543742E8E23E}" destId="{8B0941B3-CE74-4EFA-B690-9D64D906AEAC}" srcOrd="8" destOrd="0" presId="urn:microsoft.com/office/officeart/2005/8/layout/default"/>
    <dgm:cxn modelId="{BE8CFD7D-1074-463D-B08E-2C46E3512113}" type="presParOf" srcId="{E4DFF501-6F5B-4D6A-9ECA-543742E8E23E}" destId="{08FC506C-C72C-457A-A054-6935D4A6FA44}" srcOrd="9" destOrd="0" presId="urn:microsoft.com/office/officeart/2005/8/layout/default"/>
    <dgm:cxn modelId="{7AFE153B-5182-4CC7-ACEC-509CFFC01541}" type="presParOf" srcId="{E4DFF501-6F5B-4D6A-9ECA-543742E8E23E}" destId="{188ACF97-1F65-47DC-9DAC-3962CE8A3931}"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F7C94CF-A7CD-4A80-92C6-ED434484DCED}"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3DB2286B-9C66-46CF-8511-4ABDA675E388}">
      <dgm:prSet/>
      <dgm:spPr/>
      <dgm:t>
        <a:bodyPr/>
        <a:lstStyle/>
        <a:p>
          <a:r>
            <a:rPr lang="en-GB" dirty="0">
              <a:latin typeface="Calibri Light" panose="020F0302020204030204"/>
            </a:rPr>
            <a:t>Leaders</a:t>
          </a:r>
          <a:r>
            <a:rPr lang="en-GB" dirty="0"/>
            <a:t> are likely to:-</a:t>
          </a:r>
          <a:endParaRPr lang="en-US" dirty="0"/>
        </a:p>
      </dgm:t>
    </dgm:pt>
    <dgm:pt modelId="{5AFF27B8-3057-4D11-A199-10A64A8F68C3}" type="parTrans" cxnId="{3DA021D5-E041-4790-ABE5-59E2B3187ADE}">
      <dgm:prSet/>
      <dgm:spPr/>
      <dgm:t>
        <a:bodyPr/>
        <a:lstStyle/>
        <a:p>
          <a:endParaRPr lang="en-US"/>
        </a:p>
      </dgm:t>
    </dgm:pt>
    <dgm:pt modelId="{F9124EC4-77AA-4E65-A501-181F95D5D51E}" type="sibTrans" cxnId="{3DA021D5-E041-4790-ABE5-59E2B3187ADE}">
      <dgm:prSet/>
      <dgm:spPr/>
      <dgm:t>
        <a:bodyPr/>
        <a:lstStyle/>
        <a:p>
          <a:endParaRPr lang="en-US"/>
        </a:p>
      </dgm:t>
    </dgm:pt>
    <dgm:pt modelId="{CF25B09D-9D28-45CD-B824-81D393C51EB2}">
      <dgm:prSet/>
      <dgm:spPr/>
      <dgm:t>
        <a:bodyPr/>
        <a:lstStyle/>
        <a:p>
          <a:r>
            <a:rPr lang="en-GB" dirty="0"/>
            <a:t>Incentivise employees by offering a bonus</a:t>
          </a:r>
          <a:endParaRPr lang="en-US" dirty="0"/>
        </a:p>
      </dgm:t>
    </dgm:pt>
    <dgm:pt modelId="{3D7557FA-E41E-4E48-AD31-E564B365FEED}" type="parTrans" cxnId="{C73DC6FF-3A6F-43EF-841E-6066C8418DD0}">
      <dgm:prSet/>
      <dgm:spPr/>
      <dgm:t>
        <a:bodyPr/>
        <a:lstStyle/>
        <a:p>
          <a:endParaRPr lang="en-US"/>
        </a:p>
      </dgm:t>
    </dgm:pt>
    <dgm:pt modelId="{A6BBFD9B-8849-444E-AF29-0C9D7BD38D1C}" type="sibTrans" cxnId="{C73DC6FF-3A6F-43EF-841E-6066C8418DD0}">
      <dgm:prSet/>
      <dgm:spPr/>
      <dgm:t>
        <a:bodyPr/>
        <a:lstStyle/>
        <a:p>
          <a:endParaRPr lang="en-US"/>
        </a:p>
      </dgm:t>
    </dgm:pt>
    <dgm:pt modelId="{CCF25052-28A9-4387-808A-6D7C831CE552}">
      <dgm:prSet/>
      <dgm:spPr/>
      <dgm:t>
        <a:bodyPr/>
        <a:lstStyle/>
        <a:p>
          <a:r>
            <a:rPr lang="en-GB" dirty="0"/>
            <a:t>Hands on</a:t>
          </a:r>
          <a:endParaRPr lang="en-US" dirty="0"/>
        </a:p>
      </dgm:t>
    </dgm:pt>
    <dgm:pt modelId="{6722CD18-6280-4416-9ED3-5CA58B21F801}" type="parTrans" cxnId="{C118FEB8-91AF-4E38-AE6F-11732FCAFE6E}">
      <dgm:prSet/>
      <dgm:spPr/>
      <dgm:t>
        <a:bodyPr/>
        <a:lstStyle/>
        <a:p>
          <a:endParaRPr lang="en-US"/>
        </a:p>
      </dgm:t>
    </dgm:pt>
    <dgm:pt modelId="{1B5D9AFE-422F-4202-8FE1-0F408FFA6AA2}" type="sibTrans" cxnId="{C118FEB8-91AF-4E38-AE6F-11732FCAFE6E}">
      <dgm:prSet/>
      <dgm:spPr/>
      <dgm:t>
        <a:bodyPr/>
        <a:lstStyle/>
        <a:p>
          <a:endParaRPr lang="en-US"/>
        </a:p>
      </dgm:t>
    </dgm:pt>
    <dgm:pt modelId="{0E5F1A8F-B268-4A73-9207-3642372B960B}">
      <dgm:prSet/>
      <dgm:spPr/>
      <dgm:t>
        <a:bodyPr/>
        <a:lstStyle/>
        <a:p>
          <a:r>
            <a:rPr lang="en-GB" dirty="0"/>
            <a:t>Micromanage</a:t>
          </a:r>
          <a:endParaRPr lang="en-US" dirty="0"/>
        </a:p>
      </dgm:t>
    </dgm:pt>
    <dgm:pt modelId="{958F82A6-D203-4A10-9ACF-C23820DFBD43}" type="parTrans" cxnId="{C590AE92-ACCF-4513-A7A7-9389429EE4A8}">
      <dgm:prSet/>
      <dgm:spPr/>
      <dgm:t>
        <a:bodyPr/>
        <a:lstStyle/>
        <a:p>
          <a:endParaRPr lang="en-US"/>
        </a:p>
      </dgm:t>
    </dgm:pt>
    <dgm:pt modelId="{9F812A9F-8BF6-4720-BC22-3DFD6954FFE0}" type="sibTrans" cxnId="{C590AE92-ACCF-4513-A7A7-9389429EE4A8}">
      <dgm:prSet/>
      <dgm:spPr/>
      <dgm:t>
        <a:bodyPr/>
        <a:lstStyle/>
        <a:p>
          <a:endParaRPr lang="en-US"/>
        </a:p>
      </dgm:t>
    </dgm:pt>
    <dgm:pt modelId="{E3DB898B-4B7F-4F12-9F35-FAE09B537CD4}">
      <dgm:prSet/>
      <dgm:spPr/>
      <dgm:t>
        <a:bodyPr/>
        <a:lstStyle/>
        <a:p>
          <a:r>
            <a:rPr lang="en-GB" dirty="0"/>
            <a:t>Strict rules- reward/ punishment structure</a:t>
          </a:r>
          <a:endParaRPr lang="en-US" dirty="0"/>
        </a:p>
      </dgm:t>
    </dgm:pt>
    <dgm:pt modelId="{A65F871C-BD4A-47FB-BB92-96F98619CA53}" type="parTrans" cxnId="{8595B54E-D6CD-4913-B7D6-DDDCF440F940}">
      <dgm:prSet/>
      <dgm:spPr/>
      <dgm:t>
        <a:bodyPr/>
        <a:lstStyle/>
        <a:p>
          <a:endParaRPr lang="en-US"/>
        </a:p>
      </dgm:t>
    </dgm:pt>
    <dgm:pt modelId="{E5A796B4-D506-4F36-9164-8F7875F769A3}" type="sibTrans" cxnId="{8595B54E-D6CD-4913-B7D6-DDDCF440F940}">
      <dgm:prSet/>
      <dgm:spPr/>
      <dgm:t>
        <a:bodyPr/>
        <a:lstStyle/>
        <a:p>
          <a:endParaRPr lang="en-US"/>
        </a:p>
      </dgm:t>
    </dgm:pt>
    <dgm:pt modelId="{73FC7D80-E4FA-4E12-9EAD-D51C3CDBD730}">
      <dgm:prSet/>
      <dgm:spPr/>
      <dgm:t>
        <a:bodyPr/>
        <a:lstStyle/>
        <a:p>
          <a:r>
            <a:rPr lang="en-GB" dirty="0"/>
            <a:t>Leaders in high-power, high- pressure environments are more likely to employ this style</a:t>
          </a:r>
          <a:endParaRPr lang="en-US" dirty="0"/>
        </a:p>
      </dgm:t>
    </dgm:pt>
    <dgm:pt modelId="{71FD2DD2-133E-49E2-BCF1-ADF3814BC0F1}" type="parTrans" cxnId="{6E512E6B-2AD6-454C-963B-99C8380430B0}">
      <dgm:prSet/>
      <dgm:spPr/>
      <dgm:t>
        <a:bodyPr/>
        <a:lstStyle/>
        <a:p>
          <a:endParaRPr lang="en-US"/>
        </a:p>
      </dgm:t>
    </dgm:pt>
    <dgm:pt modelId="{AE1B56EF-59CF-4658-A7E6-DC9199EA992E}" type="sibTrans" cxnId="{6E512E6B-2AD6-454C-963B-99C8380430B0}">
      <dgm:prSet/>
      <dgm:spPr/>
      <dgm:t>
        <a:bodyPr/>
        <a:lstStyle/>
        <a:p>
          <a:endParaRPr lang="en-US"/>
        </a:p>
      </dgm:t>
    </dgm:pt>
    <dgm:pt modelId="{A23356CE-4EA8-410D-ADD2-7C6C93B86FF8}">
      <dgm:prSet/>
      <dgm:spPr/>
      <dgm:t>
        <a:bodyPr/>
        <a:lstStyle/>
        <a:p>
          <a:endParaRPr lang="en-GB" dirty="0"/>
        </a:p>
      </dgm:t>
    </dgm:pt>
    <dgm:pt modelId="{5905844E-EA27-4452-B9F8-BD5A6FB78036}" type="parTrans" cxnId="{AAB57A29-DEFF-4037-8218-4F24525FD4CF}">
      <dgm:prSet/>
      <dgm:spPr/>
      <dgm:t>
        <a:bodyPr/>
        <a:lstStyle/>
        <a:p>
          <a:endParaRPr lang="en-US"/>
        </a:p>
      </dgm:t>
    </dgm:pt>
    <dgm:pt modelId="{7C0F9E3E-3DA3-4A33-812B-4D146B4E90E8}" type="sibTrans" cxnId="{AAB57A29-DEFF-4037-8218-4F24525FD4CF}">
      <dgm:prSet/>
      <dgm:spPr/>
      <dgm:t>
        <a:bodyPr/>
        <a:lstStyle/>
        <a:p>
          <a:endParaRPr lang="en-US"/>
        </a:p>
      </dgm:t>
    </dgm:pt>
    <dgm:pt modelId="{B621E679-E27D-472F-819A-6BC6B39066E2}" type="pres">
      <dgm:prSet presAssocID="{4F7C94CF-A7CD-4A80-92C6-ED434484DCED}" presName="vert0" presStyleCnt="0">
        <dgm:presLayoutVars>
          <dgm:dir/>
          <dgm:animOne val="branch"/>
          <dgm:animLvl val="lvl"/>
        </dgm:presLayoutVars>
      </dgm:prSet>
      <dgm:spPr/>
    </dgm:pt>
    <dgm:pt modelId="{5898D01B-4532-426D-9160-F8AFB377954E}" type="pres">
      <dgm:prSet presAssocID="{3DB2286B-9C66-46CF-8511-4ABDA675E388}" presName="thickLine" presStyleLbl="alignNode1" presStyleIdx="0" presStyleCnt="7"/>
      <dgm:spPr/>
    </dgm:pt>
    <dgm:pt modelId="{9CE0E434-3358-4E6D-B321-C1443CF58E2A}" type="pres">
      <dgm:prSet presAssocID="{3DB2286B-9C66-46CF-8511-4ABDA675E388}" presName="horz1" presStyleCnt="0"/>
      <dgm:spPr/>
    </dgm:pt>
    <dgm:pt modelId="{5874FE90-F733-499A-B471-5E507DBF88B1}" type="pres">
      <dgm:prSet presAssocID="{3DB2286B-9C66-46CF-8511-4ABDA675E388}" presName="tx1" presStyleLbl="revTx" presStyleIdx="0" presStyleCnt="7"/>
      <dgm:spPr/>
    </dgm:pt>
    <dgm:pt modelId="{A06468D0-2A44-4D99-9FAE-C887FE44B6F3}" type="pres">
      <dgm:prSet presAssocID="{3DB2286B-9C66-46CF-8511-4ABDA675E388}" presName="vert1" presStyleCnt="0"/>
      <dgm:spPr/>
    </dgm:pt>
    <dgm:pt modelId="{E1C20CC2-5582-484E-82D0-FC7D54893074}" type="pres">
      <dgm:prSet presAssocID="{CF25B09D-9D28-45CD-B824-81D393C51EB2}" presName="thickLine" presStyleLbl="alignNode1" presStyleIdx="1" presStyleCnt="7"/>
      <dgm:spPr/>
    </dgm:pt>
    <dgm:pt modelId="{523A3FB3-0158-412C-9381-27072F39D086}" type="pres">
      <dgm:prSet presAssocID="{CF25B09D-9D28-45CD-B824-81D393C51EB2}" presName="horz1" presStyleCnt="0"/>
      <dgm:spPr/>
    </dgm:pt>
    <dgm:pt modelId="{24C5BFD8-57A3-4962-9704-BF7F3FBAAA57}" type="pres">
      <dgm:prSet presAssocID="{CF25B09D-9D28-45CD-B824-81D393C51EB2}" presName="tx1" presStyleLbl="revTx" presStyleIdx="1" presStyleCnt="7"/>
      <dgm:spPr/>
    </dgm:pt>
    <dgm:pt modelId="{802FE9E4-17EE-42D3-9BA4-2B8A66584E2F}" type="pres">
      <dgm:prSet presAssocID="{CF25B09D-9D28-45CD-B824-81D393C51EB2}" presName="vert1" presStyleCnt="0"/>
      <dgm:spPr/>
    </dgm:pt>
    <dgm:pt modelId="{C518AFCB-165B-4021-B4CB-1B580EA8927C}" type="pres">
      <dgm:prSet presAssocID="{CCF25052-28A9-4387-808A-6D7C831CE552}" presName="thickLine" presStyleLbl="alignNode1" presStyleIdx="2" presStyleCnt="7"/>
      <dgm:spPr/>
    </dgm:pt>
    <dgm:pt modelId="{3DADB16C-2A06-46A3-829F-2939E49B01B9}" type="pres">
      <dgm:prSet presAssocID="{CCF25052-28A9-4387-808A-6D7C831CE552}" presName="horz1" presStyleCnt="0"/>
      <dgm:spPr/>
    </dgm:pt>
    <dgm:pt modelId="{63533CCC-0E16-40D2-90C4-0FDACC5E6F7B}" type="pres">
      <dgm:prSet presAssocID="{CCF25052-28A9-4387-808A-6D7C831CE552}" presName="tx1" presStyleLbl="revTx" presStyleIdx="2" presStyleCnt="7"/>
      <dgm:spPr/>
    </dgm:pt>
    <dgm:pt modelId="{2495E780-0F58-48CD-A007-2FB3138608F6}" type="pres">
      <dgm:prSet presAssocID="{CCF25052-28A9-4387-808A-6D7C831CE552}" presName="vert1" presStyleCnt="0"/>
      <dgm:spPr/>
    </dgm:pt>
    <dgm:pt modelId="{08B7375B-1578-4C4B-AE88-95152093A78E}" type="pres">
      <dgm:prSet presAssocID="{0E5F1A8F-B268-4A73-9207-3642372B960B}" presName="thickLine" presStyleLbl="alignNode1" presStyleIdx="3" presStyleCnt="7"/>
      <dgm:spPr/>
    </dgm:pt>
    <dgm:pt modelId="{874E45DB-478D-4D60-A6EA-014B067CB3C6}" type="pres">
      <dgm:prSet presAssocID="{0E5F1A8F-B268-4A73-9207-3642372B960B}" presName="horz1" presStyleCnt="0"/>
      <dgm:spPr/>
    </dgm:pt>
    <dgm:pt modelId="{0DF077DD-59BE-42E5-BD70-9F242F0A34AA}" type="pres">
      <dgm:prSet presAssocID="{0E5F1A8F-B268-4A73-9207-3642372B960B}" presName="tx1" presStyleLbl="revTx" presStyleIdx="3" presStyleCnt="7"/>
      <dgm:spPr/>
    </dgm:pt>
    <dgm:pt modelId="{191059A4-A2D6-486B-98F0-04263D508824}" type="pres">
      <dgm:prSet presAssocID="{0E5F1A8F-B268-4A73-9207-3642372B960B}" presName="vert1" presStyleCnt="0"/>
      <dgm:spPr/>
    </dgm:pt>
    <dgm:pt modelId="{9900522E-3303-4F97-A7A0-1A4A82905F7E}" type="pres">
      <dgm:prSet presAssocID="{E3DB898B-4B7F-4F12-9F35-FAE09B537CD4}" presName="thickLine" presStyleLbl="alignNode1" presStyleIdx="4" presStyleCnt="7"/>
      <dgm:spPr/>
    </dgm:pt>
    <dgm:pt modelId="{E67BF18A-8A15-44E0-948C-6C82544917C2}" type="pres">
      <dgm:prSet presAssocID="{E3DB898B-4B7F-4F12-9F35-FAE09B537CD4}" presName="horz1" presStyleCnt="0"/>
      <dgm:spPr/>
    </dgm:pt>
    <dgm:pt modelId="{795CEA7A-8EA0-4A7D-B316-FF6B54480FCB}" type="pres">
      <dgm:prSet presAssocID="{E3DB898B-4B7F-4F12-9F35-FAE09B537CD4}" presName="tx1" presStyleLbl="revTx" presStyleIdx="4" presStyleCnt="7"/>
      <dgm:spPr/>
    </dgm:pt>
    <dgm:pt modelId="{CD33DE7D-339B-46F5-9DDD-81297B24689B}" type="pres">
      <dgm:prSet presAssocID="{E3DB898B-4B7F-4F12-9F35-FAE09B537CD4}" presName="vert1" presStyleCnt="0"/>
      <dgm:spPr/>
    </dgm:pt>
    <dgm:pt modelId="{EDA9B740-A9A4-4AD6-BE55-E9F4AC1A2649}" type="pres">
      <dgm:prSet presAssocID="{73FC7D80-E4FA-4E12-9EAD-D51C3CDBD730}" presName="thickLine" presStyleLbl="alignNode1" presStyleIdx="5" presStyleCnt="7"/>
      <dgm:spPr/>
    </dgm:pt>
    <dgm:pt modelId="{85D11CC4-E849-4E96-8E04-647B78BD0A2F}" type="pres">
      <dgm:prSet presAssocID="{73FC7D80-E4FA-4E12-9EAD-D51C3CDBD730}" presName="horz1" presStyleCnt="0"/>
      <dgm:spPr/>
    </dgm:pt>
    <dgm:pt modelId="{E57B7DA1-81DB-4F8C-806B-46D23967C195}" type="pres">
      <dgm:prSet presAssocID="{73FC7D80-E4FA-4E12-9EAD-D51C3CDBD730}" presName="tx1" presStyleLbl="revTx" presStyleIdx="5" presStyleCnt="7"/>
      <dgm:spPr/>
    </dgm:pt>
    <dgm:pt modelId="{D5068EB9-A390-4CAF-8C16-529EF0190F45}" type="pres">
      <dgm:prSet presAssocID="{73FC7D80-E4FA-4E12-9EAD-D51C3CDBD730}" presName="vert1" presStyleCnt="0"/>
      <dgm:spPr/>
    </dgm:pt>
    <dgm:pt modelId="{2BF449B0-73C1-431F-9DDA-751779E9E5A9}" type="pres">
      <dgm:prSet presAssocID="{A23356CE-4EA8-410D-ADD2-7C6C93B86FF8}" presName="thickLine" presStyleLbl="alignNode1" presStyleIdx="6" presStyleCnt="7"/>
      <dgm:spPr/>
    </dgm:pt>
    <dgm:pt modelId="{FD678FFB-94D6-4CAC-9B93-54983AD15A32}" type="pres">
      <dgm:prSet presAssocID="{A23356CE-4EA8-410D-ADD2-7C6C93B86FF8}" presName="horz1" presStyleCnt="0"/>
      <dgm:spPr/>
    </dgm:pt>
    <dgm:pt modelId="{496573B8-3A4A-423C-AAEA-F37A5BA773C8}" type="pres">
      <dgm:prSet presAssocID="{A23356CE-4EA8-410D-ADD2-7C6C93B86FF8}" presName="tx1" presStyleLbl="revTx" presStyleIdx="6" presStyleCnt="7"/>
      <dgm:spPr/>
    </dgm:pt>
    <dgm:pt modelId="{91C9E36D-7C8D-417D-B74E-77F483E24C5D}" type="pres">
      <dgm:prSet presAssocID="{A23356CE-4EA8-410D-ADD2-7C6C93B86FF8}" presName="vert1" presStyleCnt="0"/>
      <dgm:spPr/>
    </dgm:pt>
  </dgm:ptLst>
  <dgm:cxnLst>
    <dgm:cxn modelId="{94449E10-663F-477B-A2BA-3F2AB9C0A9BF}" type="presOf" srcId="{73FC7D80-E4FA-4E12-9EAD-D51C3CDBD730}" destId="{E57B7DA1-81DB-4F8C-806B-46D23967C195}" srcOrd="0" destOrd="0" presId="urn:microsoft.com/office/officeart/2008/layout/LinedList"/>
    <dgm:cxn modelId="{AAB57A29-DEFF-4037-8218-4F24525FD4CF}" srcId="{4F7C94CF-A7CD-4A80-92C6-ED434484DCED}" destId="{A23356CE-4EA8-410D-ADD2-7C6C93B86FF8}" srcOrd="6" destOrd="0" parTransId="{5905844E-EA27-4452-B9F8-BD5A6FB78036}" sibTransId="{7C0F9E3E-3DA3-4A33-812B-4D146B4E90E8}"/>
    <dgm:cxn modelId="{6E512E6B-2AD6-454C-963B-99C8380430B0}" srcId="{4F7C94CF-A7CD-4A80-92C6-ED434484DCED}" destId="{73FC7D80-E4FA-4E12-9EAD-D51C3CDBD730}" srcOrd="5" destOrd="0" parTransId="{71FD2DD2-133E-49E2-BCF1-ADF3814BC0F1}" sibTransId="{AE1B56EF-59CF-4658-A7E6-DC9199EA992E}"/>
    <dgm:cxn modelId="{8595B54E-D6CD-4913-B7D6-DDDCF440F940}" srcId="{4F7C94CF-A7CD-4A80-92C6-ED434484DCED}" destId="{E3DB898B-4B7F-4F12-9F35-FAE09B537CD4}" srcOrd="4" destOrd="0" parTransId="{A65F871C-BD4A-47FB-BB92-96F98619CA53}" sibTransId="{E5A796B4-D506-4F36-9164-8F7875F769A3}"/>
    <dgm:cxn modelId="{ED574350-1997-4520-9206-98BA236C1D1A}" type="presOf" srcId="{0E5F1A8F-B268-4A73-9207-3642372B960B}" destId="{0DF077DD-59BE-42E5-BD70-9F242F0A34AA}" srcOrd="0" destOrd="0" presId="urn:microsoft.com/office/officeart/2008/layout/LinedList"/>
    <dgm:cxn modelId="{C590AE92-ACCF-4513-A7A7-9389429EE4A8}" srcId="{4F7C94CF-A7CD-4A80-92C6-ED434484DCED}" destId="{0E5F1A8F-B268-4A73-9207-3642372B960B}" srcOrd="3" destOrd="0" parTransId="{958F82A6-D203-4A10-9ACF-C23820DFBD43}" sibTransId="{9F812A9F-8BF6-4720-BC22-3DFD6954FFE0}"/>
    <dgm:cxn modelId="{71CA51B3-9594-46EF-B672-CFAB36102901}" type="presOf" srcId="{E3DB898B-4B7F-4F12-9F35-FAE09B537CD4}" destId="{795CEA7A-8EA0-4A7D-B316-FF6B54480FCB}" srcOrd="0" destOrd="0" presId="urn:microsoft.com/office/officeart/2008/layout/LinedList"/>
    <dgm:cxn modelId="{AA7CA9B4-6E31-41C9-B427-2A03A4990CF3}" type="presOf" srcId="{A23356CE-4EA8-410D-ADD2-7C6C93B86FF8}" destId="{496573B8-3A4A-423C-AAEA-F37A5BA773C8}" srcOrd="0" destOrd="0" presId="urn:microsoft.com/office/officeart/2008/layout/LinedList"/>
    <dgm:cxn modelId="{C118FEB8-91AF-4E38-AE6F-11732FCAFE6E}" srcId="{4F7C94CF-A7CD-4A80-92C6-ED434484DCED}" destId="{CCF25052-28A9-4387-808A-6D7C831CE552}" srcOrd="2" destOrd="0" parTransId="{6722CD18-6280-4416-9ED3-5CA58B21F801}" sibTransId="{1B5D9AFE-422F-4202-8FE1-0F408FFA6AA2}"/>
    <dgm:cxn modelId="{3DA021D5-E041-4790-ABE5-59E2B3187ADE}" srcId="{4F7C94CF-A7CD-4A80-92C6-ED434484DCED}" destId="{3DB2286B-9C66-46CF-8511-4ABDA675E388}" srcOrd="0" destOrd="0" parTransId="{5AFF27B8-3057-4D11-A199-10A64A8F68C3}" sibTransId="{F9124EC4-77AA-4E65-A501-181F95D5D51E}"/>
    <dgm:cxn modelId="{2B453DDB-2478-4EE1-A4D9-F2A7B2CB5595}" type="presOf" srcId="{CF25B09D-9D28-45CD-B824-81D393C51EB2}" destId="{24C5BFD8-57A3-4962-9704-BF7F3FBAAA57}" srcOrd="0" destOrd="0" presId="urn:microsoft.com/office/officeart/2008/layout/LinedList"/>
    <dgm:cxn modelId="{9B5071DB-41CE-43A4-A9BB-BEDA9794BD69}" type="presOf" srcId="{CCF25052-28A9-4387-808A-6D7C831CE552}" destId="{63533CCC-0E16-40D2-90C4-0FDACC5E6F7B}" srcOrd="0" destOrd="0" presId="urn:microsoft.com/office/officeart/2008/layout/LinedList"/>
    <dgm:cxn modelId="{3EE21EDE-A6D5-492F-87E6-734752A87242}" type="presOf" srcId="{4F7C94CF-A7CD-4A80-92C6-ED434484DCED}" destId="{B621E679-E27D-472F-819A-6BC6B39066E2}" srcOrd="0" destOrd="0" presId="urn:microsoft.com/office/officeart/2008/layout/LinedList"/>
    <dgm:cxn modelId="{98C350E1-703D-40A9-B248-69F1E59F6848}" type="presOf" srcId="{3DB2286B-9C66-46CF-8511-4ABDA675E388}" destId="{5874FE90-F733-499A-B471-5E507DBF88B1}" srcOrd="0" destOrd="0" presId="urn:microsoft.com/office/officeart/2008/layout/LinedList"/>
    <dgm:cxn modelId="{C73DC6FF-3A6F-43EF-841E-6066C8418DD0}" srcId="{4F7C94CF-A7CD-4A80-92C6-ED434484DCED}" destId="{CF25B09D-9D28-45CD-B824-81D393C51EB2}" srcOrd="1" destOrd="0" parTransId="{3D7557FA-E41E-4E48-AD31-E564B365FEED}" sibTransId="{A6BBFD9B-8849-444E-AF29-0C9D7BD38D1C}"/>
    <dgm:cxn modelId="{7D945E5E-2D1D-4666-9EE7-375965D31B63}" type="presParOf" srcId="{B621E679-E27D-472F-819A-6BC6B39066E2}" destId="{5898D01B-4532-426D-9160-F8AFB377954E}" srcOrd="0" destOrd="0" presId="urn:microsoft.com/office/officeart/2008/layout/LinedList"/>
    <dgm:cxn modelId="{82B7C0C7-2194-4599-AD63-FFF280EAE599}" type="presParOf" srcId="{B621E679-E27D-472F-819A-6BC6B39066E2}" destId="{9CE0E434-3358-4E6D-B321-C1443CF58E2A}" srcOrd="1" destOrd="0" presId="urn:microsoft.com/office/officeart/2008/layout/LinedList"/>
    <dgm:cxn modelId="{DBEF74DA-5CA7-43A5-9F23-7E7455E7883B}" type="presParOf" srcId="{9CE0E434-3358-4E6D-B321-C1443CF58E2A}" destId="{5874FE90-F733-499A-B471-5E507DBF88B1}" srcOrd="0" destOrd="0" presId="urn:microsoft.com/office/officeart/2008/layout/LinedList"/>
    <dgm:cxn modelId="{821609EB-50CE-4944-B917-9784F0510A8E}" type="presParOf" srcId="{9CE0E434-3358-4E6D-B321-C1443CF58E2A}" destId="{A06468D0-2A44-4D99-9FAE-C887FE44B6F3}" srcOrd="1" destOrd="0" presId="urn:microsoft.com/office/officeart/2008/layout/LinedList"/>
    <dgm:cxn modelId="{C4A3D6E3-F048-4D81-9E55-D23484130A26}" type="presParOf" srcId="{B621E679-E27D-472F-819A-6BC6B39066E2}" destId="{E1C20CC2-5582-484E-82D0-FC7D54893074}" srcOrd="2" destOrd="0" presId="urn:microsoft.com/office/officeart/2008/layout/LinedList"/>
    <dgm:cxn modelId="{CE358669-CF43-45EB-9D0C-31C0DCD7E188}" type="presParOf" srcId="{B621E679-E27D-472F-819A-6BC6B39066E2}" destId="{523A3FB3-0158-412C-9381-27072F39D086}" srcOrd="3" destOrd="0" presId="urn:microsoft.com/office/officeart/2008/layout/LinedList"/>
    <dgm:cxn modelId="{8A7044A9-6622-4889-8EA7-08F23F3F9947}" type="presParOf" srcId="{523A3FB3-0158-412C-9381-27072F39D086}" destId="{24C5BFD8-57A3-4962-9704-BF7F3FBAAA57}" srcOrd="0" destOrd="0" presId="urn:microsoft.com/office/officeart/2008/layout/LinedList"/>
    <dgm:cxn modelId="{45622D60-8C99-456B-BEA1-8652F134611D}" type="presParOf" srcId="{523A3FB3-0158-412C-9381-27072F39D086}" destId="{802FE9E4-17EE-42D3-9BA4-2B8A66584E2F}" srcOrd="1" destOrd="0" presId="urn:microsoft.com/office/officeart/2008/layout/LinedList"/>
    <dgm:cxn modelId="{80ADB22C-CDD3-4DDB-B1A3-215BA53B6CF9}" type="presParOf" srcId="{B621E679-E27D-472F-819A-6BC6B39066E2}" destId="{C518AFCB-165B-4021-B4CB-1B580EA8927C}" srcOrd="4" destOrd="0" presId="urn:microsoft.com/office/officeart/2008/layout/LinedList"/>
    <dgm:cxn modelId="{116748B3-F980-49D6-A388-D00E119EE440}" type="presParOf" srcId="{B621E679-E27D-472F-819A-6BC6B39066E2}" destId="{3DADB16C-2A06-46A3-829F-2939E49B01B9}" srcOrd="5" destOrd="0" presId="urn:microsoft.com/office/officeart/2008/layout/LinedList"/>
    <dgm:cxn modelId="{79102C43-F459-4130-952F-4EFF897318D5}" type="presParOf" srcId="{3DADB16C-2A06-46A3-829F-2939E49B01B9}" destId="{63533CCC-0E16-40D2-90C4-0FDACC5E6F7B}" srcOrd="0" destOrd="0" presId="urn:microsoft.com/office/officeart/2008/layout/LinedList"/>
    <dgm:cxn modelId="{A17BC9ED-8DC5-40CB-9C82-F7D61E17AABC}" type="presParOf" srcId="{3DADB16C-2A06-46A3-829F-2939E49B01B9}" destId="{2495E780-0F58-48CD-A007-2FB3138608F6}" srcOrd="1" destOrd="0" presId="urn:microsoft.com/office/officeart/2008/layout/LinedList"/>
    <dgm:cxn modelId="{6E824C78-0DBF-43EA-A665-45F695AE00ED}" type="presParOf" srcId="{B621E679-E27D-472F-819A-6BC6B39066E2}" destId="{08B7375B-1578-4C4B-AE88-95152093A78E}" srcOrd="6" destOrd="0" presId="urn:microsoft.com/office/officeart/2008/layout/LinedList"/>
    <dgm:cxn modelId="{5B89FD53-C67B-49A2-8F4E-F0773FDAA823}" type="presParOf" srcId="{B621E679-E27D-472F-819A-6BC6B39066E2}" destId="{874E45DB-478D-4D60-A6EA-014B067CB3C6}" srcOrd="7" destOrd="0" presId="urn:microsoft.com/office/officeart/2008/layout/LinedList"/>
    <dgm:cxn modelId="{A72ACFAF-406E-47BC-85F1-06A8FD1416D3}" type="presParOf" srcId="{874E45DB-478D-4D60-A6EA-014B067CB3C6}" destId="{0DF077DD-59BE-42E5-BD70-9F242F0A34AA}" srcOrd="0" destOrd="0" presId="urn:microsoft.com/office/officeart/2008/layout/LinedList"/>
    <dgm:cxn modelId="{9AFC9637-4F59-4AB8-A39E-5AF46DDABA19}" type="presParOf" srcId="{874E45DB-478D-4D60-A6EA-014B067CB3C6}" destId="{191059A4-A2D6-486B-98F0-04263D508824}" srcOrd="1" destOrd="0" presId="urn:microsoft.com/office/officeart/2008/layout/LinedList"/>
    <dgm:cxn modelId="{A2F2E65C-9E54-450F-8190-F63513BD15FC}" type="presParOf" srcId="{B621E679-E27D-472F-819A-6BC6B39066E2}" destId="{9900522E-3303-4F97-A7A0-1A4A82905F7E}" srcOrd="8" destOrd="0" presId="urn:microsoft.com/office/officeart/2008/layout/LinedList"/>
    <dgm:cxn modelId="{BF0D1CD4-41E7-4049-82B1-52B0A1324CE0}" type="presParOf" srcId="{B621E679-E27D-472F-819A-6BC6B39066E2}" destId="{E67BF18A-8A15-44E0-948C-6C82544917C2}" srcOrd="9" destOrd="0" presId="urn:microsoft.com/office/officeart/2008/layout/LinedList"/>
    <dgm:cxn modelId="{0D9941BA-6B98-4E38-8564-9B756FE93A7E}" type="presParOf" srcId="{E67BF18A-8A15-44E0-948C-6C82544917C2}" destId="{795CEA7A-8EA0-4A7D-B316-FF6B54480FCB}" srcOrd="0" destOrd="0" presId="urn:microsoft.com/office/officeart/2008/layout/LinedList"/>
    <dgm:cxn modelId="{BC493DFE-A10E-46C9-BC7F-BBE06F68E00E}" type="presParOf" srcId="{E67BF18A-8A15-44E0-948C-6C82544917C2}" destId="{CD33DE7D-339B-46F5-9DDD-81297B24689B}" srcOrd="1" destOrd="0" presId="urn:microsoft.com/office/officeart/2008/layout/LinedList"/>
    <dgm:cxn modelId="{E3BF1666-A3C6-4C24-B32D-A3BFE746C199}" type="presParOf" srcId="{B621E679-E27D-472F-819A-6BC6B39066E2}" destId="{EDA9B740-A9A4-4AD6-BE55-E9F4AC1A2649}" srcOrd="10" destOrd="0" presId="urn:microsoft.com/office/officeart/2008/layout/LinedList"/>
    <dgm:cxn modelId="{D8E8F42E-1DFC-4361-9264-596F327E0C9C}" type="presParOf" srcId="{B621E679-E27D-472F-819A-6BC6B39066E2}" destId="{85D11CC4-E849-4E96-8E04-647B78BD0A2F}" srcOrd="11" destOrd="0" presId="urn:microsoft.com/office/officeart/2008/layout/LinedList"/>
    <dgm:cxn modelId="{A2904B1C-6760-4B35-8145-A543B1AC24E7}" type="presParOf" srcId="{85D11CC4-E849-4E96-8E04-647B78BD0A2F}" destId="{E57B7DA1-81DB-4F8C-806B-46D23967C195}" srcOrd="0" destOrd="0" presId="urn:microsoft.com/office/officeart/2008/layout/LinedList"/>
    <dgm:cxn modelId="{AE3F66BF-527F-4E42-B0E2-25EE2902FF0B}" type="presParOf" srcId="{85D11CC4-E849-4E96-8E04-647B78BD0A2F}" destId="{D5068EB9-A390-4CAF-8C16-529EF0190F45}" srcOrd="1" destOrd="0" presId="urn:microsoft.com/office/officeart/2008/layout/LinedList"/>
    <dgm:cxn modelId="{086E54DD-F663-4AC6-83F9-8C490F3D8EB0}" type="presParOf" srcId="{B621E679-E27D-472F-819A-6BC6B39066E2}" destId="{2BF449B0-73C1-431F-9DDA-751779E9E5A9}" srcOrd="12" destOrd="0" presId="urn:microsoft.com/office/officeart/2008/layout/LinedList"/>
    <dgm:cxn modelId="{C46C44C7-4E2A-49C3-B65F-2A9F843C53CC}" type="presParOf" srcId="{B621E679-E27D-472F-819A-6BC6B39066E2}" destId="{FD678FFB-94D6-4CAC-9B93-54983AD15A32}" srcOrd="13" destOrd="0" presId="urn:microsoft.com/office/officeart/2008/layout/LinedList"/>
    <dgm:cxn modelId="{B5E37671-47C5-44CD-A5F8-B1A794D85E66}" type="presParOf" srcId="{FD678FFB-94D6-4CAC-9B93-54983AD15A32}" destId="{496573B8-3A4A-423C-AAEA-F37A5BA773C8}" srcOrd="0" destOrd="0" presId="urn:microsoft.com/office/officeart/2008/layout/LinedList"/>
    <dgm:cxn modelId="{4D67C1A6-FC42-431A-BA70-26197C529E04}" type="presParOf" srcId="{FD678FFB-94D6-4CAC-9B93-54983AD15A32}" destId="{91C9E36D-7C8D-417D-B74E-77F483E24C5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97290D1-DE31-48F8-80B6-36D5D3FE130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FE63848-EC26-4DD6-A860-B8DB29217896}">
      <dgm:prSet/>
      <dgm:spPr/>
      <dgm:t>
        <a:bodyPr/>
        <a:lstStyle/>
        <a:p>
          <a:r>
            <a:rPr lang="en-GB"/>
            <a:t>Leaders are likely to:-</a:t>
          </a:r>
          <a:endParaRPr lang="en-US"/>
        </a:p>
      </dgm:t>
    </dgm:pt>
    <dgm:pt modelId="{163C6953-7265-4B99-A4B7-78F41970D288}" type="parTrans" cxnId="{87F14968-C974-4801-9BD8-1191EF03BDFD}">
      <dgm:prSet/>
      <dgm:spPr/>
      <dgm:t>
        <a:bodyPr/>
        <a:lstStyle/>
        <a:p>
          <a:endParaRPr lang="en-US"/>
        </a:p>
      </dgm:t>
    </dgm:pt>
    <dgm:pt modelId="{5290330D-64AE-457E-8438-A577307AA0C4}" type="sibTrans" cxnId="{87F14968-C974-4801-9BD8-1191EF03BDFD}">
      <dgm:prSet/>
      <dgm:spPr/>
      <dgm:t>
        <a:bodyPr/>
        <a:lstStyle/>
        <a:p>
          <a:endParaRPr lang="en-US"/>
        </a:p>
      </dgm:t>
    </dgm:pt>
    <dgm:pt modelId="{83A46876-05D6-4334-B2A8-A30346CCF924}">
      <dgm:prSet/>
      <dgm:spPr/>
      <dgm:t>
        <a:bodyPr/>
        <a:lstStyle/>
        <a:p>
          <a:r>
            <a:rPr lang="en-GB"/>
            <a:t>Encourage employee's rather than incentivise which will result in more skills, more responsibility and even promotion</a:t>
          </a:r>
          <a:endParaRPr lang="en-US"/>
        </a:p>
      </dgm:t>
    </dgm:pt>
    <dgm:pt modelId="{8C73BBBC-40D3-4430-93DB-FBCD2102CB64}" type="parTrans" cxnId="{66568AD6-8CA7-4810-9C7C-DC0F334922C5}">
      <dgm:prSet/>
      <dgm:spPr/>
      <dgm:t>
        <a:bodyPr/>
        <a:lstStyle/>
        <a:p>
          <a:endParaRPr lang="en-US"/>
        </a:p>
      </dgm:t>
    </dgm:pt>
    <dgm:pt modelId="{FAB47552-AD8D-4551-919C-5E34EE13F03E}" type="sibTrans" cxnId="{66568AD6-8CA7-4810-9C7C-DC0F334922C5}">
      <dgm:prSet/>
      <dgm:spPr/>
      <dgm:t>
        <a:bodyPr/>
        <a:lstStyle/>
        <a:p>
          <a:endParaRPr lang="en-US"/>
        </a:p>
      </dgm:t>
    </dgm:pt>
    <dgm:pt modelId="{A8AE4D29-44E0-42EF-81B0-CA24B36F1F8E}">
      <dgm:prSet/>
      <dgm:spPr/>
      <dgm:t>
        <a:bodyPr/>
        <a:lstStyle/>
        <a:p>
          <a:r>
            <a:rPr lang="en-GB"/>
            <a:t>Appraisals will still be part of the process but in a more open arena</a:t>
          </a:r>
          <a:endParaRPr lang="en-US"/>
        </a:p>
      </dgm:t>
    </dgm:pt>
    <dgm:pt modelId="{E9FB8E7C-43E9-46AD-B4DA-36006AFE93B9}" type="parTrans" cxnId="{72774AD9-8E38-4ADA-8E64-9F0D2CF82B7E}">
      <dgm:prSet/>
      <dgm:spPr/>
      <dgm:t>
        <a:bodyPr/>
        <a:lstStyle/>
        <a:p>
          <a:endParaRPr lang="en-US"/>
        </a:p>
      </dgm:t>
    </dgm:pt>
    <dgm:pt modelId="{1DE8C1C6-6CE2-451A-9B76-1EC1D89F2923}" type="sibTrans" cxnId="{72774AD9-8E38-4ADA-8E64-9F0D2CF82B7E}">
      <dgm:prSet/>
      <dgm:spPr/>
      <dgm:t>
        <a:bodyPr/>
        <a:lstStyle/>
        <a:p>
          <a:endParaRPr lang="en-US"/>
        </a:p>
      </dgm:t>
    </dgm:pt>
    <dgm:pt modelId="{328692CE-2683-462C-8718-834C1DAEA0EF}">
      <dgm:prSet/>
      <dgm:spPr/>
      <dgm:t>
        <a:bodyPr/>
        <a:lstStyle/>
        <a:p>
          <a:r>
            <a:rPr lang="en-GB"/>
            <a:t>More of an open discussion as a pose to keeping control of progress</a:t>
          </a:r>
          <a:endParaRPr lang="en-US"/>
        </a:p>
      </dgm:t>
    </dgm:pt>
    <dgm:pt modelId="{855B32D4-745E-40D9-9272-B2AAA56D9D46}" type="parTrans" cxnId="{1B032043-BE88-42C3-8D53-28EEEF631D3A}">
      <dgm:prSet/>
      <dgm:spPr/>
      <dgm:t>
        <a:bodyPr/>
        <a:lstStyle/>
        <a:p>
          <a:endParaRPr lang="en-US"/>
        </a:p>
      </dgm:t>
    </dgm:pt>
    <dgm:pt modelId="{2639D81E-8C96-4C6B-B3BD-4DC844731837}" type="sibTrans" cxnId="{1B032043-BE88-42C3-8D53-28EEEF631D3A}">
      <dgm:prSet/>
      <dgm:spPr/>
      <dgm:t>
        <a:bodyPr/>
        <a:lstStyle/>
        <a:p>
          <a:endParaRPr lang="en-US"/>
        </a:p>
      </dgm:t>
    </dgm:pt>
    <dgm:pt modelId="{AF34D666-CB5D-4778-882B-7E846BFC251C}" type="pres">
      <dgm:prSet presAssocID="{B97290D1-DE31-48F8-80B6-36D5D3FE130E}" presName="vert0" presStyleCnt="0">
        <dgm:presLayoutVars>
          <dgm:dir/>
          <dgm:animOne val="branch"/>
          <dgm:animLvl val="lvl"/>
        </dgm:presLayoutVars>
      </dgm:prSet>
      <dgm:spPr/>
    </dgm:pt>
    <dgm:pt modelId="{EE367AD1-5373-4E69-B565-74F625BB947C}" type="pres">
      <dgm:prSet presAssocID="{CFE63848-EC26-4DD6-A860-B8DB29217896}" presName="thickLine" presStyleLbl="alignNode1" presStyleIdx="0" presStyleCnt="4"/>
      <dgm:spPr/>
    </dgm:pt>
    <dgm:pt modelId="{E0C37A8A-B259-44F5-8557-F675637C9108}" type="pres">
      <dgm:prSet presAssocID="{CFE63848-EC26-4DD6-A860-B8DB29217896}" presName="horz1" presStyleCnt="0"/>
      <dgm:spPr/>
    </dgm:pt>
    <dgm:pt modelId="{8EAA63C3-D085-445B-88A7-0D329FB43C71}" type="pres">
      <dgm:prSet presAssocID="{CFE63848-EC26-4DD6-A860-B8DB29217896}" presName="tx1" presStyleLbl="revTx" presStyleIdx="0" presStyleCnt="4"/>
      <dgm:spPr/>
    </dgm:pt>
    <dgm:pt modelId="{DD11F1B3-27E6-4D0F-949F-B70E2E6DF755}" type="pres">
      <dgm:prSet presAssocID="{CFE63848-EC26-4DD6-A860-B8DB29217896}" presName="vert1" presStyleCnt="0"/>
      <dgm:spPr/>
    </dgm:pt>
    <dgm:pt modelId="{182EAAE0-4B78-46DD-886C-E642A608D01E}" type="pres">
      <dgm:prSet presAssocID="{83A46876-05D6-4334-B2A8-A30346CCF924}" presName="thickLine" presStyleLbl="alignNode1" presStyleIdx="1" presStyleCnt="4"/>
      <dgm:spPr/>
    </dgm:pt>
    <dgm:pt modelId="{BAE3304D-9699-4AD3-B59D-AC28492361DC}" type="pres">
      <dgm:prSet presAssocID="{83A46876-05D6-4334-B2A8-A30346CCF924}" presName="horz1" presStyleCnt="0"/>
      <dgm:spPr/>
    </dgm:pt>
    <dgm:pt modelId="{50F91F0B-4497-4289-A903-0038B100FD72}" type="pres">
      <dgm:prSet presAssocID="{83A46876-05D6-4334-B2A8-A30346CCF924}" presName="tx1" presStyleLbl="revTx" presStyleIdx="1" presStyleCnt="4"/>
      <dgm:spPr/>
    </dgm:pt>
    <dgm:pt modelId="{ACB65E28-FC24-47C7-9B5B-6DE401B6EE6B}" type="pres">
      <dgm:prSet presAssocID="{83A46876-05D6-4334-B2A8-A30346CCF924}" presName="vert1" presStyleCnt="0"/>
      <dgm:spPr/>
    </dgm:pt>
    <dgm:pt modelId="{ED782103-0D78-43D3-91D7-0A9B758BEB09}" type="pres">
      <dgm:prSet presAssocID="{A8AE4D29-44E0-42EF-81B0-CA24B36F1F8E}" presName="thickLine" presStyleLbl="alignNode1" presStyleIdx="2" presStyleCnt="4"/>
      <dgm:spPr/>
    </dgm:pt>
    <dgm:pt modelId="{5B637225-2866-490F-85D3-4902DA33E112}" type="pres">
      <dgm:prSet presAssocID="{A8AE4D29-44E0-42EF-81B0-CA24B36F1F8E}" presName="horz1" presStyleCnt="0"/>
      <dgm:spPr/>
    </dgm:pt>
    <dgm:pt modelId="{AD2FFCF9-8A25-4292-A160-B99B8E734C92}" type="pres">
      <dgm:prSet presAssocID="{A8AE4D29-44E0-42EF-81B0-CA24B36F1F8E}" presName="tx1" presStyleLbl="revTx" presStyleIdx="2" presStyleCnt="4"/>
      <dgm:spPr/>
    </dgm:pt>
    <dgm:pt modelId="{EA926AA0-547B-479A-9F3E-282DEAE2FCB1}" type="pres">
      <dgm:prSet presAssocID="{A8AE4D29-44E0-42EF-81B0-CA24B36F1F8E}" presName="vert1" presStyleCnt="0"/>
      <dgm:spPr/>
    </dgm:pt>
    <dgm:pt modelId="{F178B1CF-2236-4A15-8C8A-4C6FDEE2B400}" type="pres">
      <dgm:prSet presAssocID="{328692CE-2683-462C-8718-834C1DAEA0EF}" presName="thickLine" presStyleLbl="alignNode1" presStyleIdx="3" presStyleCnt="4"/>
      <dgm:spPr/>
    </dgm:pt>
    <dgm:pt modelId="{5FCD4896-694B-4DB3-99EE-5CD3584E30FD}" type="pres">
      <dgm:prSet presAssocID="{328692CE-2683-462C-8718-834C1DAEA0EF}" presName="horz1" presStyleCnt="0"/>
      <dgm:spPr/>
    </dgm:pt>
    <dgm:pt modelId="{37571727-0994-430E-BD22-41F08777D587}" type="pres">
      <dgm:prSet presAssocID="{328692CE-2683-462C-8718-834C1DAEA0EF}" presName="tx1" presStyleLbl="revTx" presStyleIdx="3" presStyleCnt="4"/>
      <dgm:spPr/>
    </dgm:pt>
    <dgm:pt modelId="{F4E1CD67-70D0-4BC0-B6F1-D0E6BB62DF24}" type="pres">
      <dgm:prSet presAssocID="{328692CE-2683-462C-8718-834C1DAEA0EF}" presName="vert1" presStyleCnt="0"/>
      <dgm:spPr/>
    </dgm:pt>
  </dgm:ptLst>
  <dgm:cxnLst>
    <dgm:cxn modelId="{1B032043-BE88-42C3-8D53-28EEEF631D3A}" srcId="{B97290D1-DE31-48F8-80B6-36D5D3FE130E}" destId="{328692CE-2683-462C-8718-834C1DAEA0EF}" srcOrd="3" destOrd="0" parTransId="{855B32D4-745E-40D9-9272-B2AAA56D9D46}" sibTransId="{2639D81E-8C96-4C6B-B3BD-4DC844731837}"/>
    <dgm:cxn modelId="{87F14968-C974-4801-9BD8-1191EF03BDFD}" srcId="{B97290D1-DE31-48F8-80B6-36D5D3FE130E}" destId="{CFE63848-EC26-4DD6-A860-B8DB29217896}" srcOrd="0" destOrd="0" parTransId="{163C6953-7265-4B99-A4B7-78F41970D288}" sibTransId="{5290330D-64AE-457E-8438-A577307AA0C4}"/>
    <dgm:cxn modelId="{3F38CC68-8097-4840-AE21-EBA42F3ECC9F}" type="presOf" srcId="{83A46876-05D6-4334-B2A8-A30346CCF924}" destId="{50F91F0B-4497-4289-A903-0038B100FD72}" srcOrd="0" destOrd="0" presId="urn:microsoft.com/office/officeart/2008/layout/LinedList"/>
    <dgm:cxn modelId="{DBB2A76E-B7B4-41B6-9F30-78B44CFE86A7}" type="presOf" srcId="{328692CE-2683-462C-8718-834C1DAEA0EF}" destId="{37571727-0994-430E-BD22-41F08777D587}" srcOrd="0" destOrd="0" presId="urn:microsoft.com/office/officeart/2008/layout/LinedList"/>
    <dgm:cxn modelId="{3BB3A7A0-0FD0-48CB-B70F-BF183AFDD068}" type="presOf" srcId="{B97290D1-DE31-48F8-80B6-36D5D3FE130E}" destId="{AF34D666-CB5D-4778-882B-7E846BFC251C}" srcOrd="0" destOrd="0" presId="urn:microsoft.com/office/officeart/2008/layout/LinedList"/>
    <dgm:cxn modelId="{54E7C6B3-DA0C-4509-AE8E-83E88A0C3E3A}" type="presOf" srcId="{A8AE4D29-44E0-42EF-81B0-CA24B36F1F8E}" destId="{AD2FFCF9-8A25-4292-A160-B99B8E734C92}" srcOrd="0" destOrd="0" presId="urn:microsoft.com/office/officeart/2008/layout/LinedList"/>
    <dgm:cxn modelId="{4E49FDC3-16BE-4EB0-BD16-399BFE38ACC0}" type="presOf" srcId="{CFE63848-EC26-4DD6-A860-B8DB29217896}" destId="{8EAA63C3-D085-445B-88A7-0D329FB43C71}" srcOrd="0" destOrd="0" presId="urn:microsoft.com/office/officeart/2008/layout/LinedList"/>
    <dgm:cxn modelId="{66568AD6-8CA7-4810-9C7C-DC0F334922C5}" srcId="{B97290D1-DE31-48F8-80B6-36D5D3FE130E}" destId="{83A46876-05D6-4334-B2A8-A30346CCF924}" srcOrd="1" destOrd="0" parTransId="{8C73BBBC-40D3-4430-93DB-FBCD2102CB64}" sibTransId="{FAB47552-AD8D-4551-919C-5E34EE13F03E}"/>
    <dgm:cxn modelId="{72774AD9-8E38-4ADA-8E64-9F0D2CF82B7E}" srcId="{B97290D1-DE31-48F8-80B6-36D5D3FE130E}" destId="{A8AE4D29-44E0-42EF-81B0-CA24B36F1F8E}" srcOrd="2" destOrd="0" parTransId="{E9FB8E7C-43E9-46AD-B4DA-36006AFE93B9}" sibTransId="{1DE8C1C6-6CE2-451A-9B76-1EC1D89F2923}"/>
    <dgm:cxn modelId="{57CB1F0F-E927-482E-B26C-834D764DED58}" type="presParOf" srcId="{AF34D666-CB5D-4778-882B-7E846BFC251C}" destId="{EE367AD1-5373-4E69-B565-74F625BB947C}" srcOrd="0" destOrd="0" presId="urn:microsoft.com/office/officeart/2008/layout/LinedList"/>
    <dgm:cxn modelId="{6127DE96-38B4-4123-89B4-A270E3F9EA07}" type="presParOf" srcId="{AF34D666-CB5D-4778-882B-7E846BFC251C}" destId="{E0C37A8A-B259-44F5-8557-F675637C9108}" srcOrd="1" destOrd="0" presId="urn:microsoft.com/office/officeart/2008/layout/LinedList"/>
    <dgm:cxn modelId="{A846A69E-02ED-4DA6-A40E-12548311F61B}" type="presParOf" srcId="{E0C37A8A-B259-44F5-8557-F675637C9108}" destId="{8EAA63C3-D085-445B-88A7-0D329FB43C71}" srcOrd="0" destOrd="0" presId="urn:microsoft.com/office/officeart/2008/layout/LinedList"/>
    <dgm:cxn modelId="{CD3D6BE6-03C8-4DB1-8B06-44D86238C834}" type="presParOf" srcId="{E0C37A8A-B259-44F5-8557-F675637C9108}" destId="{DD11F1B3-27E6-4D0F-949F-B70E2E6DF755}" srcOrd="1" destOrd="0" presId="urn:microsoft.com/office/officeart/2008/layout/LinedList"/>
    <dgm:cxn modelId="{49B850D5-8DF1-41AE-80EE-B551C38BF32F}" type="presParOf" srcId="{AF34D666-CB5D-4778-882B-7E846BFC251C}" destId="{182EAAE0-4B78-46DD-886C-E642A608D01E}" srcOrd="2" destOrd="0" presId="urn:microsoft.com/office/officeart/2008/layout/LinedList"/>
    <dgm:cxn modelId="{C7B19B23-B5FD-47D0-A4F8-0E508F84160E}" type="presParOf" srcId="{AF34D666-CB5D-4778-882B-7E846BFC251C}" destId="{BAE3304D-9699-4AD3-B59D-AC28492361DC}" srcOrd="3" destOrd="0" presId="urn:microsoft.com/office/officeart/2008/layout/LinedList"/>
    <dgm:cxn modelId="{5BF8CD27-2235-431A-9B9B-B878644C9680}" type="presParOf" srcId="{BAE3304D-9699-4AD3-B59D-AC28492361DC}" destId="{50F91F0B-4497-4289-A903-0038B100FD72}" srcOrd="0" destOrd="0" presId="urn:microsoft.com/office/officeart/2008/layout/LinedList"/>
    <dgm:cxn modelId="{02C41E5A-6F44-4F12-A329-AC8DC2BCCA46}" type="presParOf" srcId="{BAE3304D-9699-4AD3-B59D-AC28492361DC}" destId="{ACB65E28-FC24-47C7-9B5B-6DE401B6EE6B}" srcOrd="1" destOrd="0" presId="urn:microsoft.com/office/officeart/2008/layout/LinedList"/>
    <dgm:cxn modelId="{CFE97FDC-90DE-4B44-B11E-B02CC4E6003B}" type="presParOf" srcId="{AF34D666-CB5D-4778-882B-7E846BFC251C}" destId="{ED782103-0D78-43D3-91D7-0A9B758BEB09}" srcOrd="4" destOrd="0" presId="urn:microsoft.com/office/officeart/2008/layout/LinedList"/>
    <dgm:cxn modelId="{095E6E4A-4C11-469C-9F6B-6AFD33331B4E}" type="presParOf" srcId="{AF34D666-CB5D-4778-882B-7E846BFC251C}" destId="{5B637225-2866-490F-85D3-4902DA33E112}" srcOrd="5" destOrd="0" presId="urn:microsoft.com/office/officeart/2008/layout/LinedList"/>
    <dgm:cxn modelId="{F0476FBE-FA0C-4DEB-875F-2FD9AF05AAC7}" type="presParOf" srcId="{5B637225-2866-490F-85D3-4902DA33E112}" destId="{AD2FFCF9-8A25-4292-A160-B99B8E734C92}" srcOrd="0" destOrd="0" presId="urn:microsoft.com/office/officeart/2008/layout/LinedList"/>
    <dgm:cxn modelId="{8A90BAD0-D84F-49C6-8D60-9A9A2BA9F84C}" type="presParOf" srcId="{5B637225-2866-490F-85D3-4902DA33E112}" destId="{EA926AA0-547B-479A-9F3E-282DEAE2FCB1}" srcOrd="1" destOrd="0" presId="urn:microsoft.com/office/officeart/2008/layout/LinedList"/>
    <dgm:cxn modelId="{A6316CB1-60FF-474D-9148-592AC1BF2425}" type="presParOf" srcId="{AF34D666-CB5D-4778-882B-7E846BFC251C}" destId="{F178B1CF-2236-4A15-8C8A-4C6FDEE2B400}" srcOrd="6" destOrd="0" presId="urn:microsoft.com/office/officeart/2008/layout/LinedList"/>
    <dgm:cxn modelId="{A3C07ED8-031D-49B3-B336-F45CCF92A63C}" type="presParOf" srcId="{AF34D666-CB5D-4778-882B-7E846BFC251C}" destId="{5FCD4896-694B-4DB3-99EE-5CD3584E30FD}" srcOrd="7" destOrd="0" presId="urn:microsoft.com/office/officeart/2008/layout/LinedList"/>
    <dgm:cxn modelId="{9220D5F9-1ED1-48E5-91A3-3908CF8A3BB9}" type="presParOf" srcId="{5FCD4896-694B-4DB3-99EE-5CD3584E30FD}" destId="{37571727-0994-430E-BD22-41F08777D587}" srcOrd="0" destOrd="0" presId="urn:microsoft.com/office/officeart/2008/layout/LinedList"/>
    <dgm:cxn modelId="{903315D2-62A8-4799-A8AD-8826A78E6960}" type="presParOf" srcId="{5FCD4896-694B-4DB3-99EE-5CD3584E30FD}" destId="{F4E1CD67-70D0-4BC0-B6F1-D0E6BB62DF2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EA79246-0F86-40FB-BF87-93E109BC940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70494A4-B9F1-40C2-8922-CCFE25B8DF51}">
      <dgm:prSet/>
      <dgm:spPr/>
      <dgm:t>
        <a:bodyPr/>
        <a:lstStyle/>
        <a:p>
          <a:pPr>
            <a:lnSpc>
              <a:spcPct val="100000"/>
            </a:lnSpc>
          </a:pPr>
          <a:r>
            <a:rPr lang="en-GB"/>
            <a:t>It would be over simplistic to suggest that managers have a ‘theory X’ or ‘theory Y’ mind-set (hopefully!),</a:t>
          </a:r>
          <a:endParaRPr lang="en-US"/>
        </a:p>
      </dgm:t>
    </dgm:pt>
    <dgm:pt modelId="{81D990D1-733D-44FD-832F-0C8F601C6C2E}" type="parTrans" cxnId="{F8C727D9-6D8D-4C3F-881E-FAC2279A9159}">
      <dgm:prSet/>
      <dgm:spPr/>
      <dgm:t>
        <a:bodyPr/>
        <a:lstStyle/>
        <a:p>
          <a:endParaRPr lang="en-US"/>
        </a:p>
      </dgm:t>
    </dgm:pt>
    <dgm:pt modelId="{45E4664F-6353-42C4-8C94-31ABA25D5D02}" type="sibTrans" cxnId="{F8C727D9-6D8D-4C3F-881E-FAC2279A9159}">
      <dgm:prSet/>
      <dgm:spPr/>
      <dgm:t>
        <a:bodyPr/>
        <a:lstStyle/>
        <a:p>
          <a:endParaRPr lang="en-US"/>
        </a:p>
      </dgm:t>
    </dgm:pt>
    <dgm:pt modelId="{71344993-9BC6-4024-A866-2DAB2322155D}">
      <dgm:prSet/>
      <dgm:spPr/>
      <dgm:t>
        <a:bodyPr/>
        <a:lstStyle/>
        <a:p>
          <a:pPr>
            <a:lnSpc>
              <a:spcPct val="100000"/>
            </a:lnSpc>
          </a:pPr>
          <a:r>
            <a:rPr lang="en-GB"/>
            <a:t>Managers would usually have different types of relationship with different subordinates, </a:t>
          </a:r>
          <a:endParaRPr lang="en-US"/>
        </a:p>
      </dgm:t>
    </dgm:pt>
    <dgm:pt modelId="{58E6927F-F926-4B68-9EFF-1A3AC922F0A9}" type="parTrans" cxnId="{217FE4F5-F0B0-4E3C-9970-D448F3E4BFE8}">
      <dgm:prSet/>
      <dgm:spPr/>
      <dgm:t>
        <a:bodyPr/>
        <a:lstStyle/>
        <a:p>
          <a:endParaRPr lang="en-US"/>
        </a:p>
      </dgm:t>
    </dgm:pt>
    <dgm:pt modelId="{0A83C784-27AB-4C7D-B589-3FEF1813A725}" type="sibTrans" cxnId="{217FE4F5-F0B0-4E3C-9970-D448F3E4BFE8}">
      <dgm:prSet/>
      <dgm:spPr/>
      <dgm:t>
        <a:bodyPr/>
        <a:lstStyle/>
        <a:p>
          <a:endParaRPr lang="en-US"/>
        </a:p>
      </dgm:t>
    </dgm:pt>
    <dgm:pt modelId="{D1D074DD-0BB2-477D-8BAC-855D5A51F035}">
      <dgm:prSet/>
      <dgm:spPr/>
      <dgm:t>
        <a:bodyPr/>
        <a:lstStyle/>
        <a:p>
          <a:pPr>
            <a:lnSpc>
              <a:spcPct val="100000"/>
            </a:lnSpc>
          </a:pPr>
          <a:r>
            <a:rPr lang="en-GB"/>
            <a:t>Perhaps they would adopt a theory X approach with some and a theory Y with others!</a:t>
          </a:r>
          <a:endParaRPr lang="en-US"/>
        </a:p>
      </dgm:t>
    </dgm:pt>
    <dgm:pt modelId="{9238210C-6FBB-4AC2-B618-BA5B4D6BADBA}" type="parTrans" cxnId="{C9049E02-12A4-45FB-9180-7753668C403A}">
      <dgm:prSet/>
      <dgm:spPr/>
      <dgm:t>
        <a:bodyPr/>
        <a:lstStyle/>
        <a:p>
          <a:endParaRPr lang="en-US"/>
        </a:p>
      </dgm:t>
    </dgm:pt>
    <dgm:pt modelId="{24D4D15B-AA0C-4ABC-811F-705942A6DA78}" type="sibTrans" cxnId="{C9049E02-12A4-45FB-9180-7753668C403A}">
      <dgm:prSet/>
      <dgm:spPr/>
      <dgm:t>
        <a:bodyPr/>
        <a:lstStyle/>
        <a:p>
          <a:endParaRPr lang="en-US"/>
        </a:p>
      </dgm:t>
    </dgm:pt>
    <dgm:pt modelId="{00E34962-D513-4A8D-B51A-7C9CEFE4E6AD}" type="pres">
      <dgm:prSet presAssocID="{4EA79246-0F86-40FB-BF87-93E109BC9403}" presName="root" presStyleCnt="0">
        <dgm:presLayoutVars>
          <dgm:dir/>
          <dgm:resizeHandles val="exact"/>
        </dgm:presLayoutVars>
      </dgm:prSet>
      <dgm:spPr/>
    </dgm:pt>
    <dgm:pt modelId="{431FAD9B-3646-4935-BA38-57BB356CACA6}" type="pres">
      <dgm:prSet presAssocID="{F70494A4-B9F1-40C2-8922-CCFE25B8DF51}" presName="compNode" presStyleCnt="0"/>
      <dgm:spPr/>
    </dgm:pt>
    <dgm:pt modelId="{A7296124-80C2-4A21-8E31-7676C6333B64}" type="pres">
      <dgm:prSet presAssocID="{F70494A4-B9F1-40C2-8922-CCFE25B8DF51}" presName="bgRect" presStyleLbl="bgShp" presStyleIdx="0" presStyleCnt="3"/>
      <dgm:spPr/>
    </dgm:pt>
    <dgm:pt modelId="{A5DEB886-F9BB-4CC5-9CA9-CC5EE347DB2D}" type="pres">
      <dgm:prSet presAssocID="{F70494A4-B9F1-40C2-8922-CCFE25B8DF5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nching Diagram"/>
        </a:ext>
      </dgm:extLst>
    </dgm:pt>
    <dgm:pt modelId="{36254162-1CFB-4B3F-8E02-F58201EF39F7}" type="pres">
      <dgm:prSet presAssocID="{F70494A4-B9F1-40C2-8922-CCFE25B8DF51}" presName="spaceRect" presStyleCnt="0"/>
      <dgm:spPr/>
    </dgm:pt>
    <dgm:pt modelId="{57569B88-2A62-42FB-8DBA-13E28627F8E1}" type="pres">
      <dgm:prSet presAssocID="{F70494A4-B9F1-40C2-8922-CCFE25B8DF51}" presName="parTx" presStyleLbl="revTx" presStyleIdx="0" presStyleCnt="3">
        <dgm:presLayoutVars>
          <dgm:chMax val="0"/>
          <dgm:chPref val="0"/>
        </dgm:presLayoutVars>
      </dgm:prSet>
      <dgm:spPr/>
    </dgm:pt>
    <dgm:pt modelId="{BC13E52C-70C7-46F4-A8CE-0AEF8398E62D}" type="pres">
      <dgm:prSet presAssocID="{45E4664F-6353-42C4-8C94-31ABA25D5D02}" presName="sibTrans" presStyleCnt="0"/>
      <dgm:spPr/>
    </dgm:pt>
    <dgm:pt modelId="{578C89D0-A47A-4E30-9D1D-37E14391BABF}" type="pres">
      <dgm:prSet presAssocID="{71344993-9BC6-4024-A866-2DAB2322155D}" presName="compNode" presStyleCnt="0"/>
      <dgm:spPr/>
    </dgm:pt>
    <dgm:pt modelId="{BE4030E3-FE9E-4DDF-92E2-6770660FE026}" type="pres">
      <dgm:prSet presAssocID="{71344993-9BC6-4024-A866-2DAB2322155D}" presName="bgRect" presStyleLbl="bgShp" presStyleIdx="1" presStyleCnt="3"/>
      <dgm:spPr/>
    </dgm:pt>
    <dgm:pt modelId="{65D789D4-D7BE-49B5-82B2-EC4F1704A0A4}" type="pres">
      <dgm:prSet presAssocID="{71344993-9BC6-4024-A866-2DAB2322155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of People"/>
        </a:ext>
      </dgm:extLst>
    </dgm:pt>
    <dgm:pt modelId="{EEFCA991-244A-476F-88F5-A4484C3795DF}" type="pres">
      <dgm:prSet presAssocID="{71344993-9BC6-4024-A866-2DAB2322155D}" presName="spaceRect" presStyleCnt="0"/>
      <dgm:spPr/>
    </dgm:pt>
    <dgm:pt modelId="{9057385F-F16B-484A-88BD-DB31D82E81D3}" type="pres">
      <dgm:prSet presAssocID="{71344993-9BC6-4024-A866-2DAB2322155D}" presName="parTx" presStyleLbl="revTx" presStyleIdx="1" presStyleCnt="3">
        <dgm:presLayoutVars>
          <dgm:chMax val="0"/>
          <dgm:chPref val="0"/>
        </dgm:presLayoutVars>
      </dgm:prSet>
      <dgm:spPr/>
    </dgm:pt>
    <dgm:pt modelId="{559AE2B6-9708-4569-A0AA-098DB15EC54E}" type="pres">
      <dgm:prSet presAssocID="{0A83C784-27AB-4C7D-B589-3FEF1813A725}" presName="sibTrans" presStyleCnt="0"/>
      <dgm:spPr/>
    </dgm:pt>
    <dgm:pt modelId="{111E96F5-93B6-452A-8775-D2BE3E9BF76C}" type="pres">
      <dgm:prSet presAssocID="{D1D074DD-0BB2-477D-8BAC-855D5A51F035}" presName="compNode" presStyleCnt="0"/>
      <dgm:spPr/>
    </dgm:pt>
    <dgm:pt modelId="{33621B5B-A2DC-46E3-8294-57B5AAC0E900}" type="pres">
      <dgm:prSet presAssocID="{D1D074DD-0BB2-477D-8BAC-855D5A51F035}" presName="bgRect" presStyleLbl="bgShp" presStyleIdx="2" presStyleCnt="3"/>
      <dgm:spPr/>
    </dgm:pt>
    <dgm:pt modelId="{2215B1E0-E38E-4E23-ACC4-5A0F8BA7972C}" type="pres">
      <dgm:prSet presAssocID="{D1D074DD-0BB2-477D-8BAC-855D5A51F03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4FF6AB1A-8674-4654-9CE6-C403FE7D0235}" type="pres">
      <dgm:prSet presAssocID="{D1D074DD-0BB2-477D-8BAC-855D5A51F035}" presName="spaceRect" presStyleCnt="0"/>
      <dgm:spPr/>
    </dgm:pt>
    <dgm:pt modelId="{0D4A4BC4-DFD6-48DA-AF4C-A52F56CC01D5}" type="pres">
      <dgm:prSet presAssocID="{D1D074DD-0BB2-477D-8BAC-855D5A51F035}" presName="parTx" presStyleLbl="revTx" presStyleIdx="2" presStyleCnt="3">
        <dgm:presLayoutVars>
          <dgm:chMax val="0"/>
          <dgm:chPref val="0"/>
        </dgm:presLayoutVars>
      </dgm:prSet>
      <dgm:spPr/>
    </dgm:pt>
  </dgm:ptLst>
  <dgm:cxnLst>
    <dgm:cxn modelId="{C9049E02-12A4-45FB-9180-7753668C403A}" srcId="{4EA79246-0F86-40FB-BF87-93E109BC9403}" destId="{D1D074DD-0BB2-477D-8BAC-855D5A51F035}" srcOrd="2" destOrd="0" parTransId="{9238210C-6FBB-4AC2-B618-BA5B4D6BADBA}" sibTransId="{24D4D15B-AA0C-4ABC-811F-705942A6DA78}"/>
    <dgm:cxn modelId="{F23CCC61-8E49-4A08-924E-050754488488}" type="presOf" srcId="{71344993-9BC6-4024-A866-2DAB2322155D}" destId="{9057385F-F16B-484A-88BD-DB31D82E81D3}" srcOrd="0" destOrd="0" presId="urn:microsoft.com/office/officeart/2018/2/layout/IconVerticalSolidList"/>
    <dgm:cxn modelId="{D5793559-86B8-44F6-9AE2-B41B718C0855}" type="presOf" srcId="{4EA79246-0F86-40FB-BF87-93E109BC9403}" destId="{00E34962-D513-4A8D-B51A-7C9CEFE4E6AD}" srcOrd="0" destOrd="0" presId="urn:microsoft.com/office/officeart/2018/2/layout/IconVerticalSolidList"/>
    <dgm:cxn modelId="{09AE4759-D25D-4AE3-864E-6FC27064C524}" type="presOf" srcId="{D1D074DD-0BB2-477D-8BAC-855D5A51F035}" destId="{0D4A4BC4-DFD6-48DA-AF4C-A52F56CC01D5}" srcOrd="0" destOrd="0" presId="urn:microsoft.com/office/officeart/2018/2/layout/IconVerticalSolidList"/>
    <dgm:cxn modelId="{000DE89F-8797-4A80-A406-5BC13E2164CF}" type="presOf" srcId="{F70494A4-B9F1-40C2-8922-CCFE25B8DF51}" destId="{57569B88-2A62-42FB-8DBA-13E28627F8E1}" srcOrd="0" destOrd="0" presId="urn:microsoft.com/office/officeart/2018/2/layout/IconVerticalSolidList"/>
    <dgm:cxn modelId="{F8C727D9-6D8D-4C3F-881E-FAC2279A9159}" srcId="{4EA79246-0F86-40FB-BF87-93E109BC9403}" destId="{F70494A4-B9F1-40C2-8922-CCFE25B8DF51}" srcOrd="0" destOrd="0" parTransId="{81D990D1-733D-44FD-832F-0C8F601C6C2E}" sibTransId="{45E4664F-6353-42C4-8C94-31ABA25D5D02}"/>
    <dgm:cxn modelId="{217FE4F5-F0B0-4E3C-9970-D448F3E4BFE8}" srcId="{4EA79246-0F86-40FB-BF87-93E109BC9403}" destId="{71344993-9BC6-4024-A866-2DAB2322155D}" srcOrd="1" destOrd="0" parTransId="{58E6927F-F926-4B68-9EFF-1A3AC922F0A9}" sibTransId="{0A83C784-27AB-4C7D-B589-3FEF1813A725}"/>
    <dgm:cxn modelId="{897649B9-5D6F-453B-B72D-253A9F7CFDCF}" type="presParOf" srcId="{00E34962-D513-4A8D-B51A-7C9CEFE4E6AD}" destId="{431FAD9B-3646-4935-BA38-57BB356CACA6}" srcOrd="0" destOrd="0" presId="urn:microsoft.com/office/officeart/2018/2/layout/IconVerticalSolidList"/>
    <dgm:cxn modelId="{B03E3F80-0AA1-4C14-A0ED-3367BFF53786}" type="presParOf" srcId="{431FAD9B-3646-4935-BA38-57BB356CACA6}" destId="{A7296124-80C2-4A21-8E31-7676C6333B64}" srcOrd="0" destOrd="0" presId="urn:microsoft.com/office/officeart/2018/2/layout/IconVerticalSolidList"/>
    <dgm:cxn modelId="{9CE42131-603B-4E90-A786-41D1AAEE2F88}" type="presParOf" srcId="{431FAD9B-3646-4935-BA38-57BB356CACA6}" destId="{A5DEB886-F9BB-4CC5-9CA9-CC5EE347DB2D}" srcOrd="1" destOrd="0" presId="urn:microsoft.com/office/officeart/2018/2/layout/IconVerticalSolidList"/>
    <dgm:cxn modelId="{FD8E699C-B2C3-4F2C-9B4C-DB2A7A0F528C}" type="presParOf" srcId="{431FAD9B-3646-4935-BA38-57BB356CACA6}" destId="{36254162-1CFB-4B3F-8E02-F58201EF39F7}" srcOrd="2" destOrd="0" presId="urn:microsoft.com/office/officeart/2018/2/layout/IconVerticalSolidList"/>
    <dgm:cxn modelId="{DE0DF4D6-CC71-4653-B847-EF34F4EB64DE}" type="presParOf" srcId="{431FAD9B-3646-4935-BA38-57BB356CACA6}" destId="{57569B88-2A62-42FB-8DBA-13E28627F8E1}" srcOrd="3" destOrd="0" presId="urn:microsoft.com/office/officeart/2018/2/layout/IconVerticalSolidList"/>
    <dgm:cxn modelId="{1F1452AB-853D-461A-98D3-994696F98839}" type="presParOf" srcId="{00E34962-D513-4A8D-B51A-7C9CEFE4E6AD}" destId="{BC13E52C-70C7-46F4-A8CE-0AEF8398E62D}" srcOrd="1" destOrd="0" presId="urn:microsoft.com/office/officeart/2018/2/layout/IconVerticalSolidList"/>
    <dgm:cxn modelId="{B17842C6-2554-42E6-849F-8FFC55BF27AB}" type="presParOf" srcId="{00E34962-D513-4A8D-B51A-7C9CEFE4E6AD}" destId="{578C89D0-A47A-4E30-9D1D-37E14391BABF}" srcOrd="2" destOrd="0" presId="urn:microsoft.com/office/officeart/2018/2/layout/IconVerticalSolidList"/>
    <dgm:cxn modelId="{721FBEB1-CA8A-4706-87D4-94A9698D8946}" type="presParOf" srcId="{578C89D0-A47A-4E30-9D1D-37E14391BABF}" destId="{BE4030E3-FE9E-4DDF-92E2-6770660FE026}" srcOrd="0" destOrd="0" presId="urn:microsoft.com/office/officeart/2018/2/layout/IconVerticalSolidList"/>
    <dgm:cxn modelId="{1CF349B6-DA89-48B3-977B-10455B658EB3}" type="presParOf" srcId="{578C89D0-A47A-4E30-9D1D-37E14391BABF}" destId="{65D789D4-D7BE-49B5-82B2-EC4F1704A0A4}" srcOrd="1" destOrd="0" presId="urn:microsoft.com/office/officeart/2018/2/layout/IconVerticalSolidList"/>
    <dgm:cxn modelId="{58E36BD2-58BC-449F-8B09-63ED233A59C0}" type="presParOf" srcId="{578C89D0-A47A-4E30-9D1D-37E14391BABF}" destId="{EEFCA991-244A-476F-88F5-A4484C3795DF}" srcOrd="2" destOrd="0" presId="urn:microsoft.com/office/officeart/2018/2/layout/IconVerticalSolidList"/>
    <dgm:cxn modelId="{95507FE1-040D-47CC-9A1B-24D1EAEFBE61}" type="presParOf" srcId="{578C89D0-A47A-4E30-9D1D-37E14391BABF}" destId="{9057385F-F16B-484A-88BD-DB31D82E81D3}" srcOrd="3" destOrd="0" presId="urn:microsoft.com/office/officeart/2018/2/layout/IconVerticalSolidList"/>
    <dgm:cxn modelId="{22281FC0-E10A-4C67-8B4E-1B3DD3FBA40D}" type="presParOf" srcId="{00E34962-D513-4A8D-B51A-7C9CEFE4E6AD}" destId="{559AE2B6-9708-4569-A0AA-098DB15EC54E}" srcOrd="3" destOrd="0" presId="urn:microsoft.com/office/officeart/2018/2/layout/IconVerticalSolidList"/>
    <dgm:cxn modelId="{9FE441B8-621E-4EF1-9EF2-7911C100A670}" type="presParOf" srcId="{00E34962-D513-4A8D-B51A-7C9CEFE4E6AD}" destId="{111E96F5-93B6-452A-8775-D2BE3E9BF76C}" srcOrd="4" destOrd="0" presId="urn:microsoft.com/office/officeart/2018/2/layout/IconVerticalSolidList"/>
    <dgm:cxn modelId="{65F6E029-4BBD-4719-AA68-1FCA3D85F7D5}" type="presParOf" srcId="{111E96F5-93B6-452A-8775-D2BE3E9BF76C}" destId="{33621B5B-A2DC-46E3-8294-57B5AAC0E900}" srcOrd="0" destOrd="0" presId="urn:microsoft.com/office/officeart/2018/2/layout/IconVerticalSolidList"/>
    <dgm:cxn modelId="{5A0D5DC6-557E-4B44-8185-DA4CF0AF1E25}" type="presParOf" srcId="{111E96F5-93B6-452A-8775-D2BE3E9BF76C}" destId="{2215B1E0-E38E-4E23-ACC4-5A0F8BA7972C}" srcOrd="1" destOrd="0" presId="urn:microsoft.com/office/officeart/2018/2/layout/IconVerticalSolidList"/>
    <dgm:cxn modelId="{8968039F-8808-48F4-8AD9-4736F8AC585B}" type="presParOf" srcId="{111E96F5-93B6-452A-8775-D2BE3E9BF76C}" destId="{4FF6AB1A-8674-4654-9CE6-C403FE7D0235}" srcOrd="2" destOrd="0" presId="urn:microsoft.com/office/officeart/2018/2/layout/IconVerticalSolidList"/>
    <dgm:cxn modelId="{D54CADD1-F5B4-470B-B78B-BB3958E6A870}" type="presParOf" srcId="{111E96F5-93B6-452A-8775-D2BE3E9BF76C}" destId="{0D4A4BC4-DFD6-48DA-AF4C-A52F56CC01D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A1EBA5-12E8-442C-B391-8B7ED801586B}">
      <dsp:nvSpPr>
        <dsp:cNvPr id="0" name=""/>
        <dsp:cNvSpPr/>
      </dsp:nvSpPr>
      <dsp:spPr>
        <a:xfrm>
          <a:off x="0" y="0"/>
          <a:ext cx="51753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14C672-C507-4AE6-8075-318D1C2A9B98}">
      <dsp:nvSpPr>
        <dsp:cNvPr id="0" name=""/>
        <dsp:cNvSpPr/>
      </dsp:nvSpPr>
      <dsp:spPr>
        <a:xfrm>
          <a:off x="0" y="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0" kern="1200"/>
            <a:t>Introduction to the module</a:t>
          </a:r>
          <a:endParaRPr lang="en-US" sz="2700" kern="1200"/>
        </a:p>
      </dsp:txBody>
      <dsp:txXfrm>
        <a:off x="0" y="0"/>
        <a:ext cx="5175384" cy="1384035"/>
      </dsp:txXfrm>
    </dsp:sp>
    <dsp:sp modelId="{7AA62323-E983-4E8D-ADED-BF7E12E19828}">
      <dsp:nvSpPr>
        <dsp:cNvPr id="0" name=""/>
        <dsp:cNvSpPr/>
      </dsp:nvSpPr>
      <dsp:spPr>
        <a:xfrm>
          <a:off x="0" y="1384035"/>
          <a:ext cx="5175384"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C5E118-68B8-43AA-AA11-3F8B71225CDF}">
      <dsp:nvSpPr>
        <dsp:cNvPr id="0" name=""/>
        <dsp:cNvSpPr/>
      </dsp:nvSpPr>
      <dsp:spPr>
        <a:xfrm>
          <a:off x="0" y="138403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0" kern="1200"/>
            <a:t>Looked at assignment 1</a:t>
          </a:r>
          <a:endParaRPr lang="en-US" sz="2700" kern="1200"/>
        </a:p>
      </dsp:txBody>
      <dsp:txXfrm>
        <a:off x="0" y="1384035"/>
        <a:ext cx="5175384" cy="1384035"/>
      </dsp:txXfrm>
    </dsp:sp>
    <dsp:sp modelId="{C9BE9394-1FCB-44F0-B423-A851095AB84D}">
      <dsp:nvSpPr>
        <dsp:cNvPr id="0" name=""/>
        <dsp:cNvSpPr/>
      </dsp:nvSpPr>
      <dsp:spPr>
        <a:xfrm>
          <a:off x="0" y="2768070"/>
          <a:ext cx="5175384"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0FCF66-67E2-4385-88DF-E680792A3F4C}">
      <dsp:nvSpPr>
        <dsp:cNvPr id="0" name=""/>
        <dsp:cNvSpPr/>
      </dsp:nvSpPr>
      <dsp:spPr>
        <a:xfrm>
          <a:off x="0" y="276807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0" kern="1200"/>
            <a:t>Booked in presentations</a:t>
          </a:r>
          <a:endParaRPr lang="en-US" sz="2700" kern="1200"/>
        </a:p>
      </dsp:txBody>
      <dsp:txXfrm>
        <a:off x="0" y="2768070"/>
        <a:ext cx="5175384" cy="1384035"/>
      </dsp:txXfrm>
    </dsp:sp>
    <dsp:sp modelId="{331197DB-5175-4258-B213-679B9B75465E}">
      <dsp:nvSpPr>
        <dsp:cNvPr id="0" name=""/>
        <dsp:cNvSpPr/>
      </dsp:nvSpPr>
      <dsp:spPr>
        <a:xfrm>
          <a:off x="0" y="4152105"/>
          <a:ext cx="517538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B8E735-C862-4F44-9018-C9ED25669705}">
      <dsp:nvSpPr>
        <dsp:cNvPr id="0" name=""/>
        <dsp:cNvSpPr/>
      </dsp:nvSpPr>
      <dsp:spPr>
        <a:xfrm>
          <a:off x="0" y="415210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0" kern="1200"/>
            <a:t>Looked at our learning styles (Honey and Mumford questionnaire)</a:t>
          </a:r>
          <a:endParaRPr lang="en-US" sz="2700" kern="1200"/>
        </a:p>
      </dsp:txBody>
      <dsp:txXfrm>
        <a:off x="0" y="4152105"/>
        <a:ext cx="5175384"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26663D-3E06-4A03-A287-8B8ED3321963}">
      <dsp:nvSpPr>
        <dsp:cNvPr id="0" name=""/>
        <dsp:cNvSpPr/>
      </dsp:nvSpPr>
      <dsp:spPr>
        <a:xfrm>
          <a:off x="0" y="410749"/>
          <a:ext cx="4939867" cy="296392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What would be the impact on an organisation if:</a:t>
          </a:r>
          <a:endParaRPr lang="en-US" sz="3400" kern="1200"/>
        </a:p>
        <a:p>
          <a:pPr marL="228600" lvl="1" indent="-228600" algn="l" defTabSz="1200150">
            <a:lnSpc>
              <a:spcPct val="90000"/>
            </a:lnSpc>
            <a:spcBef>
              <a:spcPct val="0"/>
            </a:spcBef>
            <a:spcAft>
              <a:spcPct val="15000"/>
            </a:spcAft>
            <a:buChar char="•"/>
          </a:pPr>
          <a:r>
            <a:rPr lang="en-GB" sz="2700" kern="1200" dirty="0"/>
            <a:t>It had strong Management but a lack of Leadership?</a:t>
          </a:r>
          <a:endParaRPr lang="en-US" sz="2700" kern="1200" dirty="0"/>
        </a:p>
        <a:p>
          <a:pPr marL="228600" lvl="1" indent="-228600" algn="l" defTabSz="1200150">
            <a:lnSpc>
              <a:spcPct val="90000"/>
            </a:lnSpc>
            <a:spcBef>
              <a:spcPct val="0"/>
            </a:spcBef>
            <a:spcAft>
              <a:spcPct val="15000"/>
            </a:spcAft>
            <a:buChar char="•"/>
          </a:pPr>
          <a:r>
            <a:rPr lang="en-GB" sz="2700" kern="1200" dirty="0"/>
            <a:t>Strong Leadership and a lack of Management?</a:t>
          </a:r>
          <a:endParaRPr lang="en-US" sz="2700" kern="1200" dirty="0"/>
        </a:p>
      </dsp:txBody>
      <dsp:txXfrm>
        <a:off x="0" y="410749"/>
        <a:ext cx="4939867" cy="29639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F70CF9-4B23-481B-BC1C-00FC3CDCBB13}">
      <dsp:nvSpPr>
        <dsp:cNvPr id="0" name=""/>
        <dsp:cNvSpPr/>
      </dsp:nvSpPr>
      <dsp:spPr>
        <a:xfrm>
          <a:off x="0" y="576776"/>
          <a:ext cx="2464593" cy="147875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kern="1200" dirty="0"/>
            <a:t>Come to university?</a:t>
          </a:r>
          <a:endParaRPr lang="en-US" sz="2500" kern="1200" dirty="0"/>
        </a:p>
      </dsp:txBody>
      <dsp:txXfrm>
        <a:off x="0" y="576776"/>
        <a:ext cx="2464593" cy="1478756"/>
      </dsp:txXfrm>
    </dsp:sp>
    <dsp:sp modelId="{2649E915-5C5A-4FF9-96C5-5B80BEA88973}">
      <dsp:nvSpPr>
        <dsp:cNvPr id="0" name=""/>
        <dsp:cNvSpPr/>
      </dsp:nvSpPr>
      <dsp:spPr>
        <a:xfrm>
          <a:off x="2711053" y="576776"/>
          <a:ext cx="2464593" cy="1478756"/>
        </a:xfrm>
        <a:prstGeom prst="rect">
          <a:avLst/>
        </a:prstGeom>
        <a:solidFill>
          <a:schemeClr val="accent5">
            <a:hueOff val="-1470669"/>
            <a:satOff val="-2046"/>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kern="1200" dirty="0"/>
            <a:t>Pursue a career in the police?</a:t>
          </a:r>
          <a:endParaRPr lang="en-US" sz="2500" kern="1200" dirty="0"/>
        </a:p>
      </dsp:txBody>
      <dsp:txXfrm>
        <a:off x="2711053" y="576776"/>
        <a:ext cx="2464593" cy="1478756"/>
      </dsp:txXfrm>
    </dsp:sp>
    <dsp:sp modelId="{37CFFEF2-6048-4746-BFBB-03AAE49E3790}">
      <dsp:nvSpPr>
        <dsp:cNvPr id="0" name=""/>
        <dsp:cNvSpPr/>
      </dsp:nvSpPr>
      <dsp:spPr>
        <a:xfrm>
          <a:off x="5422106" y="576776"/>
          <a:ext cx="2464593" cy="1478756"/>
        </a:xfrm>
        <a:prstGeom prst="rect">
          <a:avLst/>
        </a:prstGeom>
        <a:solidFill>
          <a:schemeClr val="accent5">
            <a:hueOff val="-2941338"/>
            <a:satOff val="-4091"/>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kern="1200" dirty="0"/>
            <a:t>Become a Special Constable/ Police volunteer?</a:t>
          </a:r>
          <a:endParaRPr lang="en-US" sz="2500" kern="1200" dirty="0"/>
        </a:p>
      </dsp:txBody>
      <dsp:txXfrm>
        <a:off x="5422106" y="576776"/>
        <a:ext cx="2464593" cy="1478756"/>
      </dsp:txXfrm>
    </dsp:sp>
    <dsp:sp modelId="{3043C521-1435-4166-A18A-3EF0A829BA66}">
      <dsp:nvSpPr>
        <dsp:cNvPr id="0" name=""/>
        <dsp:cNvSpPr/>
      </dsp:nvSpPr>
      <dsp:spPr>
        <a:xfrm>
          <a:off x="0" y="2301991"/>
          <a:ext cx="2464593" cy="1478756"/>
        </a:xfrm>
        <a:prstGeom prst="rect">
          <a:avLst/>
        </a:prstGeom>
        <a:solidFill>
          <a:schemeClr val="accent5">
            <a:hueOff val="-4412007"/>
            <a:satOff val="-6137"/>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kern="1200" dirty="0"/>
            <a:t>Work in your current job?</a:t>
          </a:r>
          <a:endParaRPr lang="en-US" sz="2500" kern="1200" dirty="0"/>
        </a:p>
      </dsp:txBody>
      <dsp:txXfrm>
        <a:off x="0" y="2301991"/>
        <a:ext cx="2464593" cy="1478756"/>
      </dsp:txXfrm>
    </dsp:sp>
    <dsp:sp modelId="{8B0941B3-CE74-4EFA-B690-9D64D906AEAC}">
      <dsp:nvSpPr>
        <dsp:cNvPr id="0" name=""/>
        <dsp:cNvSpPr/>
      </dsp:nvSpPr>
      <dsp:spPr>
        <a:xfrm>
          <a:off x="2711053" y="2301991"/>
          <a:ext cx="2464593" cy="1478756"/>
        </a:xfrm>
        <a:prstGeom prst="rect">
          <a:avLst/>
        </a:prstGeom>
        <a:solidFill>
          <a:schemeClr val="accent5">
            <a:hueOff val="-5882676"/>
            <a:satOff val="-8182"/>
            <a:lumOff val="-31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b="0" kern="1200" dirty="0">
              <a:latin typeface="Calibri Light" panose="020F0302020204030204"/>
            </a:rPr>
            <a:t>Pass your driving test?</a:t>
          </a:r>
        </a:p>
      </dsp:txBody>
      <dsp:txXfrm>
        <a:off x="2711053" y="2301991"/>
        <a:ext cx="2464593" cy="1478756"/>
      </dsp:txXfrm>
    </dsp:sp>
    <dsp:sp modelId="{188ACF97-1F65-47DC-9DAC-3962CE8A3931}">
      <dsp:nvSpPr>
        <dsp:cNvPr id="0" name=""/>
        <dsp:cNvSpPr/>
      </dsp:nvSpPr>
      <dsp:spPr>
        <a:xfrm>
          <a:off x="5422106" y="2301991"/>
          <a:ext cx="2464593" cy="1478756"/>
        </a:xfrm>
        <a:prstGeom prst="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kern="1200" dirty="0"/>
            <a:t>To come here today?</a:t>
          </a:r>
          <a:endParaRPr lang="en-US" sz="2500" kern="1200" dirty="0"/>
        </a:p>
      </dsp:txBody>
      <dsp:txXfrm>
        <a:off x="5422106" y="2301991"/>
        <a:ext cx="2464593" cy="14787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98D01B-4532-426D-9160-F8AFB377954E}">
      <dsp:nvSpPr>
        <dsp:cNvPr id="0" name=""/>
        <dsp:cNvSpPr/>
      </dsp:nvSpPr>
      <dsp:spPr>
        <a:xfrm>
          <a:off x="0" y="675"/>
          <a:ext cx="517538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74FE90-F733-499A-B471-5E507DBF88B1}">
      <dsp:nvSpPr>
        <dsp:cNvPr id="0" name=""/>
        <dsp:cNvSpPr/>
      </dsp:nvSpPr>
      <dsp:spPr>
        <a:xfrm>
          <a:off x="0" y="675"/>
          <a:ext cx="5175384"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latin typeface="Calibri Light" panose="020F0302020204030204"/>
            </a:rPr>
            <a:t>Leaders</a:t>
          </a:r>
          <a:r>
            <a:rPr lang="en-GB" sz="1900" kern="1200" dirty="0"/>
            <a:t> are likely to:-</a:t>
          </a:r>
          <a:endParaRPr lang="en-US" sz="1900" kern="1200" dirty="0"/>
        </a:p>
      </dsp:txBody>
      <dsp:txXfrm>
        <a:off x="0" y="675"/>
        <a:ext cx="5175384" cy="790684"/>
      </dsp:txXfrm>
    </dsp:sp>
    <dsp:sp modelId="{E1C20CC2-5582-484E-82D0-FC7D54893074}">
      <dsp:nvSpPr>
        <dsp:cNvPr id="0" name=""/>
        <dsp:cNvSpPr/>
      </dsp:nvSpPr>
      <dsp:spPr>
        <a:xfrm>
          <a:off x="0" y="791359"/>
          <a:ext cx="517538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C5BFD8-57A3-4962-9704-BF7F3FBAAA57}">
      <dsp:nvSpPr>
        <dsp:cNvPr id="0" name=""/>
        <dsp:cNvSpPr/>
      </dsp:nvSpPr>
      <dsp:spPr>
        <a:xfrm>
          <a:off x="0" y="791359"/>
          <a:ext cx="5175384"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Incentivise employees by offering a bonus</a:t>
          </a:r>
          <a:endParaRPr lang="en-US" sz="1900" kern="1200" dirty="0"/>
        </a:p>
      </dsp:txBody>
      <dsp:txXfrm>
        <a:off x="0" y="791359"/>
        <a:ext cx="5175384" cy="790684"/>
      </dsp:txXfrm>
    </dsp:sp>
    <dsp:sp modelId="{C518AFCB-165B-4021-B4CB-1B580EA8927C}">
      <dsp:nvSpPr>
        <dsp:cNvPr id="0" name=""/>
        <dsp:cNvSpPr/>
      </dsp:nvSpPr>
      <dsp:spPr>
        <a:xfrm>
          <a:off x="0" y="1582044"/>
          <a:ext cx="517538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533CCC-0E16-40D2-90C4-0FDACC5E6F7B}">
      <dsp:nvSpPr>
        <dsp:cNvPr id="0" name=""/>
        <dsp:cNvSpPr/>
      </dsp:nvSpPr>
      <dsp:spPr>
        <a:xfrm>
          <a:off x="0" y="1582044"/>
          <a:ext cx="5175384"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Hands on</a:t>
          </a:r>
          <a:endParaRPr lang="en-US" sz="1900" kern="1200" dirty="0"/>
        </a:p>
      </dsp:txBody>
      <dsp:txXfrm>
        <a:off x="0" y="1582044"/>
        <a:ext cx="5175384" cy="790684"/>
      </dsp:txXfrm>
    </dsp:sp>
    <dsp:sp modelId="{08B7375B-1578-4C4B-AE88-95152093A78E}">
      <dsp:nvSpPr>
        <dsp:cNvPr id="0" name=""/>
        <dsp:cNvSpPr/>
      </dsp:nvSpPr>
      <dsp:spPr>
        <a:xfrm>
          <a:off x="0" y="2372728"/>
          <a:ext cx="517538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F077DD-59BE-42E5-BD70-9F242F0A34AA}">
      <dsp:nvSpPr>
        <dsp:cNvPr id="0" name=""/>
        <dsp:cNvSpPr/>
      </dsp:nvSpPr>
      <dsp:spPr>
        <a:xfrm>
          <a:off x="0" y="2372728"/>
          <a:ext cx="5175384"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Micromanage</a:t>
          </a:r>
          <a:endParaRPr lang="en-US" sz="1900" kern="1200" dirty="0"/>
        </a:p>
      </dsp:txBody>
      <dsp:txXfrm>
        <a:off x="0" y="2372728"/>
        <a:ext cx="5175384" cy="790684"/>
      </dsp:txXfrm>
    </dsp:sp>
    <dsp:sp modelId="{9900522E-3303-4F97-A7A0-1A4A82905F7E}">
      <dsp:nvSpPr>
        <dsp:cNvPr id="0" name=""/>
        <dsp:cNvSpPr/>
      </dsp:nvSpPr>
      <dsp:spPr>
        <a:xfrm>
          <a:off x="0" y="3163412"/>
          <a:ext cx="517538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5CEA7A-8EA0-4A7D-B316-FF6B54480FCB}">
      <dsp:nvSpPr>
        <dsp:cNvPr id="0" name=""/>
        <dsp:cNvSpPr/>
      </dsp:nvSpPr>
      <dsp:spPr>
        <a:xfrm>
          <a:off x="0" y="3163412"/>
          <a:ext cx="5175384"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Strict rules- reward/ punishment structure</a:t>
          </a:r>
          <a:endParaRPr lang="en-US" sz="1900" kern="1200" dirty="0"/>
        </a:p>
      </dsp:txBody>
      <dsp:txXfrm>
        <a:off x="0" y="3163412"/>
        <a:ext cx="5175384" cy="790684"/>
      </dsp:txXfrm>
    </dsp:sp>
    <dsp:sp modelId="{EDA9B740-A9A4-4AD6-BE55-E9F4AC1A2649}">
      <dsp:nvSpPr>
        <dsp:cNvPr id="0" name=""/>
        <dsp:cNvSpPr/>
      </dsp:nvSpPr>
      <dsp:spPr>
        <a:xfrm>
          <a:off x="0" y="3954096"/>
          <a:ext cx="517538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7B7DA1-81DB-4F8C-806B-46D23967C195}">
      <dsp:nvSpPr>
        <dsp:cNvPr id="0" name=""/>
        <dsp:cNvSpPr/>
      </dsp:nvSpPr>
      <dsp:spPr>
        <a:xfrm>
          <a:off x="0" y="3954096"/>
          <a:ext cx="5175384"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Leaders in high-power, high- pressure environments are more likely to employ this style</a:t>
          </a:r>
          <a:endParaRPr lang="en-US" sz="1900" kern="1200" dirty="0"/>
        </a:p>
      </dsp:txBody>
      <dsp:txXfrm>
        <a:off x="0" y="3954096"/>
        <a:ext cx="5175384" cy="790684"/>
      </dsp:txXfrm>
    </dsp:sp>
    <dsp:sp modelId="{2BF449B0-73C1-431F-9DDA-751779E9E5A9}">
      <dsp:nvSpPr>
        <dsp:cNvPr id="0" name=""/>
        <dsp:cNvSpPr/>
      </dsp:nvSpPr>
      <dsp:spPr>
        <a:xfrm>
          <a:off x="0" y="4744781"/>
          <a:ext cx="517538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6573B8-3A4A-423C-AAEA-F37A5BA773C8}">
      <dsp:nvSpPr>
        <dsp:cNvPr id="0" name=""/>
        <dsp:cNvSpPr/>
      </dsp:nvSpPr>
      <dsp:spPr>
        <a:xfrm>
          <a:off x="0" y="4744781"/>
          <a:ext cx="5175384"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endParaRPr lang="en-GB" sz="1900" kern="1200" dirty="0"/>
        </a:p>
      </dsp:txBody>
      <dsp:txXfrm>
        <a:off x="0" y="4744781"/>
        <a:ext cx="5175384" cy="7906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367AD1-5373-4E69-B565-74F625BB947C}">
      <dsp:nvSpPr>
        <dsp:cNvPr id="0" name=""/>
        <dsp:cNvSpPr/>
      </dsp:nvSpPr>
      <dsp:spPr>
        <a:xfrm>
          <a:off x="0" y="0"/>
          <a:ext cx="51753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AA63C3-D085-445B-88A7-0D329FB43C71}">
      <dsp:nvSpPr>
        <dsp:cNvPr id="0" name=""/>
        <dsp:cNvSpPr/>
      </dsp:nvSpPr>
      <dsp:spPr>
        <a:xfrm>
          <a:off x="0" y="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Leaders are likely to:-</a:t>
          </a:r>
          <a:endParaRPr lang="en-US" sz="2300" kern="1200"/>
        </a:p>
      </dsp:txBody>
      <dsp:txXfrm>
        <a:off x="0" y="0"/>
        <a:ext cx="5175384" cy="1384035"/>
      </dsp:txXfrm>
    </dsp:sp>
    <dsp:sp modelId="{182EAAE0-4B78-46DD-886C-E642A608D01E}">
      <dsp:nvSpPr>
        <dsp:cNvPr id="0" name=""/>
        <dsp:cNvSpPr/>
      </dsp:nvSpPr>
      <dsp:spPr>
        <a:xfrm>
          <a:off x="0" y="1384035"/>
          <a:ext cx="5175384"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F91F0B-4497-4289-A903-0038B100FD72}">
      <dsp:nvSpPr>
        <dsp:cNvPr id="0" name=""/>
        <dsp:cNvSpPr/>
      </dsp:nvSpPr>
      <dsp:spPr>
        <a:xfrm>
          <a:off x="0" y="138403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Encourage employee's rather than incentivise which will result in more skills, more responsibility and even promotion</a:t>
          </a:r>
          <a:endParaRPr lang="en-US" sz="2300" kern="1200"/>
        </a:p>
      </dsp:txBody>
      <dsp:txXfrm>
        <a:off x="0" y="1384035"/>
        <a:ext cx="5175384" cy="1384035"/>
      </dsp:txXfrm>
    </dsp:sp>
    <dsp:sp modelId="{ED782103-0D78-43D3-91D7-0A9B758BEB09}">
      <dsp:nvSpPr>
        <dsp:cNvPr id="0" name=""/>
        <dsp:cNvSpPr/>
      </dsp:nvSpPr>
      <dsp:spPr>
        <a:xfrm>
          <a:off x="0" y="2768070"/>
          <a:ext cx="5175384"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2FFCF9-8A25-4292-A160-B99B8E734C92}">
      <dsp:nvSpPr>
        <dsp:cNvPr id="0" name=""/>
        <dsp:cNvSpPr/>
      </dsp:nvSpPr>
      <dsp:spPr>
        <a:xfrm>
          <a:off x="0" y="276807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Appraisals will still be part of the process but in a more open arena</a:t>
          </a:r>
          <a:endParaRPr lang="en-US" sz="2300" kern="1200"/>
        </a:p>
      </dsp:txBody>
      <dsp:txXfrm>
        <a:off x="0" y="2768070"/>
        <a:ext cx="5175384" cy="1384035"/>
      </dsp:txXfrm>
    </dsp:sp>
    <dsp:sp modelId="{F178B1CF-2236-4A15-8C8A-4C6FDEE2B400}">
      <dsp:nvSpPr>
        <dsp:cNvPr id="0" name=""/>
        <dsp:cNvSpPr/>
      </dsp:nvSpPr>
      <dsp:spPr>
        <a:xfrm>
          <a:off x="0" y="4152105"/>
          <a:ext cx="517538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571727-0994-430E-BD22-41F08777D587}">
      <dsp:nvSpPr>
        <dsp:cNvPr id="0" name=""/>
        <dsp:cNvSpPr/>
      </dsp:nvSpPr>
      <dsp:spPr>
        <a:xfrm>
          <a:off x="0" y="415210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More of an open discussion as a pose to keeping control of progress</a:t>
          </a:r>
          <a:endParaRPr lang="en-US" sz="2300" kern="1200"/>
        </a:p>
      </dsp:txBody>
      <dsp:txXfrm>
        <a:off x="0" y="4152105"/>
        <a:ext cx="5175384" cy="13840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296124-80C2-4A21-8E31-7676C6333B64}">
      <dsp:nvSpPr>
        <dsp:cNvPr id="0" name=""/>
        <dsp:cNvSpPr/>
      </dsp:nvSpPr>
      <dsp:spPr>
        <a:xfrm>
          <a:off x="0" y="531"/>
          <a:ext cx="78867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DEB886-F9BB-4CC5-9CA9-CC5EE347DB2D}">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569B88-2A62-42FB-8DBA-13E28627F8E1}">
      <dsp:nvSpPr>
        <dsp:cNvPr id="0" name=""/>
        <dsp:cNvSpPr/>
      </dsp:nvSpPr>
      <dsp:spPr>
        <a:xfrm>
          <a:off x="1435590" y="531"/>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77900">
            <a:lnSpc>
              <a:spcPct val="100000"/>
            </a:lnSpc>
            <a:spcBef>
              <a:spcPct val="0"/>
            </a:spcBef>
            <a:spcAft>
              <a:spcPct val="35000"/>
            </a:spcAft>
            <a:buNone/>
          </a:pPr>
          <a:r>
            <a:rPr lang="en-GB" sz="2200" kern="1200"/>
            <a:t>It would be over simplistic to suggest that managers have a ‘theory X’ or ‘theory Y’ mind-set (hopefully!),</a:t>
          </a:r>
          <a:endParaRPr lang="en-US" sz="2200" kern="1200"/>
        </a:p>
      </dsp:txBody>
      <dsp:txXfrm>
        <a:off x="1435590" y="531"/>
        <a:ext cx="6451109" cy="1242935"/>
      </dsp:txXfrm>
    </dsp:sp>
    <dsp:sp modelId="{BE4030E3-FE9E-4DDF-92E2-6770660FE026}">
      <dsp:nvSpPr>
        <dsp:cNvPr id="0" name=""/>
        <dsp:cNvSpPr/>
      </dsp:nvSpPr>
      <dsp:spPr>
        <a:xfrm>
          <a:off x="0" y="1554201"/>
          <a:ext cx="78867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D789D4-D7BE-49B5-82B2-EC4F1704A0A4}">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57385F-F16B-484A-88BD-DB31D82E81D3}">
      <dsp:nvSpPr>
        <dsp:cNvPr id="0" name=""/>
        <dsp:cNvSpPr/>
      </dsp:nvSpPr>
      <dsp:spPr>
        <a:xfrm>
          <a:off x="1435590" y="1554201"/>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77900">
            <a:lnSpc>
              <a:spcPct val="100000"/>
            </a:lnSpc>
            <a:spcBef>
              <a:spcPct val="0"/>
            </a:spcBef>
            <a:spcAft>
              <a:spcPct val="35000"/>
            </a:spcAft>
            <a:buNone/>
          </a:pPr>
          <a:r>
            <a:rPr lang="en-GB" sz="2200" kern="1200"/>
            <a:t>Managers would usually have different types of relationship with different subordinates, </a:t>
          </a:r>
          <a:endParaRPr lang="en-US" sz="2200" kern="1200"/>
        </a:p>
      </dsp:txBody>
      <dsp:txXfrm>
        <a:off x="1435590" y="1554201"/>
        <a:ext cx="6451109" cy="1242935"/>
      </dsp:txXfrm>
    </dsp:sp>
    <dsp:sp modelId="{33621B5B-A2DC-46E3-8294-57B5AAC0E900}">
      <dsp:nvSpPr>
        <dsp:cNvPr id="0" name=""/>
        <dsp:cNvSpPr/>
      </dsp:nvSpPr>
      <dsp:spPr>
        <a:xfrm>
          <a:off x="0" y="3107870"/>
          <a:ext cx="78867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15B1E0-E38E-4E23-ACC4-5A0F8BA7972C}">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4A4BC4-DFD6-48DA-AF4C-A52F56CC01D5}">
      <dsp:nvSpPr>
        <dsp:cNvPr id="0" name=""/>
        <dsp:cNvSpPr/>
      </dsp:nvSpPr>
      <dsp:spPr>
        <a:xfrm>
          <a:off x="1435590" y="3107870"/>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77900">
            <a:lnSpc>
              <a:spcPct val="100000"/>
            </a:lnSpc>
            <a:spcBef>
              <a:spcPct val="0"/>
            </a:spcBef>
            <a:spcAft>
              <a:spcPct val="35000"/>
            </a:spcAft>
            <a:buNone/>
          </a:pPr>
          <a:r>
            <a:rPr lang="en-GB" sz="2200" kern="1200"/>
            <a:t>Perhaps they would adopt a theory X approach with some and a theory Y with others!</a:t>
          </a:r>
          <a:endParaRPr lang="en-US" sz="2200" kern="1200"/>
        </a:p>
      </dsp:txBody>
      <dsp:txXfrm>
        <a:off x="1435590" y="3107870"/>
        <a:ext cx="6451109" cy="12429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484E35-4732-438E-A353-944952190FA4}" type="datetimeFigureOut">
              <a:rPr lang="en-GB" smtClean="0"/>
              <a:t>05/02/2024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64051E-1ED5-4063-A3FA-2C270348C033}" type="slidenum">
              <a:rPr lang="en-GB" smtClean="0"/>
              <a:t>‹#›</a:t>
            </a:fld>
            <a:endParaRPr lang="en-GB"/>
          </a:p>
        </p:txBody>
      </p:sp>
    </p:spTree>
    <p:extLst>
      <p:ext uri="{BB962C8B-B14F-4D97-AF65-F5344CB8AC3E}">
        <p14:creationId xmlns:p14="http://schemas.microsoft.com/office/powerpoint/2010/main" val="19241428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SWP- Jeremy Vaughan</a:t>
            </a:r>
          </a:p>
          <a:p>
            <a:r>
              <a:rPr lang="en-US" dirty="0">
                <a:cs typeface="Calibri"/>
              </a:rPr>
              <a:t>GWENT- Pam Kelly</a:t>
            </a:r>
          </a:p>
          <a:p>
            <a:r>
              <a:rPr lang="en-US" dirty="0">
                <a:cs typeface="Calibri"/>
              </a:rPr>
              <a:t>DPP- Richard Lewis</a:t>
            </a:r>
          </a:p>
        </p:txBody>
      </p:sp>
      <p:sp>
        <p:nvSpPr>
          <p:cNvPr id="4" name="Slide Number Placeholder 3"/>
          <p:cNvSpPr>
            <a:spLocks noGrp="1"/>
          </p:cNvSpPr>
          <p:nvPr>
            <p:ph type="sldNum" sz="quarter" idx="5"/>
          </p:nvPr>
        </p:nvSpPr>
        <p:spPr/>
        <p:txBody>
          <a:bodyPr/>
          <a:lstStyle/>
          <a:p>
            <a:fld id="{1764051E-1ED5-4063-A3FA-2C270348C033}" type="slidenum">
              <a:rPr lang="en-GB" smtClean="0"/>
              <a:t>27</a:t>
            </a:fld>
            <a:endParaRPr lang="en-GB"/>
          </a:p>
        </p:txBody>
      </p:sp>
    </p:spTree>
    <p:extLst>
      <p:ext uri="{BB962C8B-B14F-4D97-AF65-F5344CB8AC3E}">
        <p14:creationId xmlns:p14="http://schemas.microsoft.com/office/powerpoint/2010/main" val="23484936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normAutofit/>
          </a:bodyPr>
          <a:lstStyle>
            <a:lvl1pPr algn="ctr">
              <a:defRPr sz="3600" b="1"/>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r">
              <a:buNone/>
              <a:defRPr sz="1800" b="1"/>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endParaRPr lang="en-US"/>
          </a:p>
          <a:p>
            <a:endParaRPr lang="en-US"/>
          </a:p>
          <a:p>
            <a:endParaRPr lang="en-US"/>
          </a:p>
          <a:p>
            <a:r>
              <a:rPr lang="en-US"/>
              <a:t>Click to edit Master subtitle style</a:t>
            </a:r>
            <a:endParaRPr lang="en-GB"/>
          </a:p>
        </p:txBody>
      </p:sp>
      <p:sp>
        <p:nvSpPr>
          <p:cNvPr id="4" name="Date Placeholder 3"/>
          <p:cNvSpPr>
            <a:spLocks noGrp="1"/>
          </p:cNvSpPr>
          <p:nvPr>
            <p:ph type="dt" sz="half" idx="10"/>
          </p:nvPr>
        </p:nvSpPr>
        <p:spPr/>
        <p:txBody>
          <a:bodyPr/>
          <a:lstStyle/>
          <a:p>
            <a:fld id="{6F2D8549-62B9-41A3-A8BE-86A03E0AE084}" type="datetimeFigureOut">
              <a:rPr lang="en-GB" smtClean="0"/>
              <a:t>05/02/2024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9769B4-FE8A-4785-B0EF-712FA65614F0}" type="slidenum">
              <a:rPr lang="en-GB" smtClean="0"/>
              <a:t>‹#›</a:t>
            </a:fld>
            <a:endParaRPr lang="en-GB"/>
          </a:p>
        </p:txBody>
      </p:sp>
    </p:spTree>
    <p:extLst>
      <p:ext uri="{BB962C8B-B14F-4D97-AF65-F5344CB8AC3E}">
        <p14:creationId xmlns:p14="http://schemas.microsoft.com/office/powerpoint/2010/main" val="2254119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b="1"/>
            </a:lvl1pPr>
          </a:lstStyle>
          <a:p>
            <a:r>
              <a:rPr lang="en-US"/>
              <a:t>Click to edit Master title style</a:t>
            </a:r>
            <a:endParaRPr lang="en-GB"/>
          </a:p>
        </p:txBody>
      </p:sp>
      <p:sp>
        <p:nvSpPr>
          <p:cNvPr id="3" name="Content Placeholder 2"/>
          <p:cNvSpPr>
            <a:spLocks noGrp="1"/>
          </p:cNvSpPr>
          <p:nvPr>
            <p:ph idx="1"/>
          </p:nvPr>
        </p:nvSpPr>
        <p:spPr/>
        <p:txBody>
          <a:bodyPr>
            <a:normAutofit/>
          </a:bodyPr>
          <a:lstStyle>
            <a:lvl1pPr>
              <a:defRPr sz="1800" b="1"/>
            </a:lvl1pPr>
            <a:lvl2pPr>
              <a:defRPr sz="1800" b="1"/>
            </a:lvl2pPr>
            <a:lvl3pPr>
              <a:defRPr sz="1800" b="1"/>
            </a:lvl3pPr>
            <a:lvl4pPr>
              <a:defRPr sz="1800" b="1"/>
            </a:lvl4pPr>
            <a:lvl5pPr>
              <a:defRPr sz="1800" b="1"/>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2D8549-62B9-41A3-A8BE-86A03E0AE084}" type="datetimeFigureOut">
              <a:rPr lang="en-GB" smtClean="0"/>
              <a:t>05/02/2024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9769B4-FE8A-4785-B0EF-712FA65614F0}" type="slidenum">
              <a:rPr lang="en-GB" smtClean="0"/>
              <a:t>‹#›</a:t>
            </a:fld>
            <a:endParaRPr lang="en-GB"/>
          </a:p>
        </p:txBody>
      </p:sp>
    </p:spTree>
    <p:extLst>
      <p:ext uri="{BB962C8B-B14F-4D97-AF65-F5344CB8AC3E}">
        <p14:creationId xmlns:p14="http://schemas.microsoft.com/office/powerpoint/2010/main" val="1004883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1520" y="692696"/>
            <a:ext cx="7886700" cy="855165"/>
          </a:xfrm>
        </p:spPr>
        <p:txBody>
          <a:bodyPr anchor="b">
            <a:normAutofit/>
          </a:bodyPr>
          <a:lstStyle>
            <a:lvl1pPr>
              <a:defRPr sz="3600" b="1"/>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2D8549-62B9-41A3-A8BE-86A03E0AE084}" type="datetimeFigureOut">
              <a:rPr lang="en-GB" smtClean="0"/>
              <a:t>05/02/2024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9769B4-FE8A-4785-B0EF-712FA65614F0}" type="slidenum">
              <a:rPr lang="en-GB" smtClean="0"/>
              <a:t>‹#›</a:t>
            </a:fld>
            <a:endParaRPr lang="en-GB"/>
          </a:p>
        </p:txBody>
      </p:sp>
    </p:spTree>
    <p:extLst>
      <p:ext uri="{BB962C8B-B14F-4D97-AF65-F5344CB8AC3E}">
        <p14:creationId xmlns:p14="http://schemas.microsoft.com/office/powerpoint/2010/main" val="1317534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b="1"/>
            </a:lvl1p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normAutofit/>
          </a:bodyPr>
          <a:lstStyle>
            <a:lvl1pPr>
              <a:defRPr sz="1800" b="1"/>
            </a:lvl1pPr>
            <a:lvl2pPr>
              <a:defRPr sz="1800" b="1"/>
            </a:lvl2pPr>
            <a:lvl3pPr>
              <a:defRPr sz="1800" b="1"/>
            </a:lvl3pPr>
            <a:lvl4pPr>
              <a:defRPr sz="1800" b="1"/>
            </a:lvl4pPr>
            <a:lvl5pPr>
              <a:defRPr sz="1800" b="1"/>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normAutofit/>
          </a:bodyPr>
          <a:lstStyle>
            <a:lvl1pPr>
              <a:defRPr sz="1800" b="1"/>
            </a:lvl1pPr>
            <a:lvl2pPr>
              <a:defRPr sz="1800" b="1"/>
            </a:lvl2pPr>
            <a:lvl3pPr>
              <a:defRPr sz="1800" b="1"/>
            </a:lvl3pPr>
            <a:lvl4pPr>
              <a:defRPr sz="1800" b="1"/>
            </a:lvl4pPr>
            <a:lvl5pPr>
              <a:defRPr sz="1800" b="1"/>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F2D8549-62B9-41A3-A8BE-86A03E0AE084}" type="datetimeFigureOut">
              <a:rPr lang="en-GB" smtClean="0"/>
              <a:t>05/02/2024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9769B4-FE8A-4785-B0EF-712FA65614F0}" type="slidenum">
              <a:rPr lang="en-GB" smtClean="0"/>
              <a:t>‹#›</a:t>
            </a:fld>
            <a:endParaRPr lang="en-GB"/>
          </a:p>
        </p:txBody>
      </p:sp>
    </p:spTree>
    <p:extLst>
      <p:ext uri="{BB962C8B-B14F-4D97-AF65-F5344CB8AC3E}">
        <p14:creationId xmlns:p14="http://schemas.microsoft.com/office/powerpoint/2010/main" val="5832786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normAutofit/>
          </a:bodyPr>
          <a:lstStyle>
            <a:lvl1pPr>
              <a:defRPr sz="3600" b="1"/>
            </a:lvl1p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normAutofit/>
          </a:bodyPr>
          <a:lstStyle>
            <a:lvl1pPr>
              <a:defRPr sz="1800" b="1"/>
            </a:lvl1pPr>
            <a:lvl2pPr>
              <a:defRPr sz="1800" b="1"/>
            </a:lvl2pPr>
            <a:lvl3pPr>
              <a:defRPr sz="1800" b="1"/>
            </a:lvl3pPr>
            <a:lvl4pPr>
              <a:defRPr sz="1800" b="1"/>
            </a:lvl4pPr>
            <a:lvl5pPr>
              <a:defRPr sz="1800" b="1"/>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normAutofit/>
          </a:bodyPr>
          <a:lstStyle>
            <a:lvl1pPr>
              <a:defRPr sz="1800" b="1"/>
            </a:lvl1pPr>
            <a:lvl2pPr>
              <a:defRPr sz="1800" b="1"/>
            </a:lvl2pPr>
            <a:lvl3pPr>
              <a:defRPr sz="1800" b="1"/>
            </a:lvl3pPr>
            <a:lvl4pPr>
              <a:defRPr sz="1800" b="1"/>
            </a:lvl4pPr>
            <a:lvl5pPr>
              <a:defRPr sz="1800" b="1"/>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F2D8549-62B9-41A3-A8BE-86A03E0AE084}" type="datetimeFigureOut">
              <a:rPr lang="en-GB" smtClean="0"/>
              <a:t>05/02/2024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9769B4-FE8A-4785-B0EF-712FA65614F0}" type="slidenum">
              <a:rPr lang="en-GB" smtClean="0"/>
              <a:t>‹#›</a:t>
            </a:fld>
            <a:endParaRPr lang="en-GB"/>
          </a:p>
        </p:txBody>
      </p:sp>
    </p:spTree>
    <p:extLst>
      <p:ext uri="{BB962C8B-B14F-4D97-AF65-F5344CB8AC3E}">
        <p14:creationId xmlns:p14="http://schemas.microsoft.com/office/powerpoint/2010/main" val="36956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F2D8549-62B9-41A3-A8BE-86A03E0AE084}" type="datetimeFigureOut">
              <a:rPr lang="en-GB" smtClean="0"/>
              <a:t>05/02/2024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9769B4-FE8A-4785-B0EF-712FA65614F0}" type="slidenum">
              <a:rPr lang="en-GB" smtClean="0"/>
              <a:t>‹#›</a:t>
            </a:fld>
            <a:endParaRPr lang="en-GB"/>
          </a:p>
        </p:txBody>
      </p:sp>
    </p:spTree>
    <p:extLst>
      <p:ext uri="{BB962C8B-B14F-4D97-AF65-F5344CB8AC3E}">
        <p14:creationId xmlns:p14="http://schemas.microsoft.com/office/powerpoint/2010/main" val="12510939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2D8549-62B9-41A3-A8BE-86A03E0AE084}" type="datetimeFigureOut">
              <a:rPr lang="en-GB" smtClean="0"/>
              <a:t>05/02/2024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9769B4-FE8A-4785-B0EF-712FA65614F0}" type="slidenum">
              <a:rPr lang="en-GB" smtClean="0"/>
              <a:t>‹#›</a:t>
            </a:fld>
            <a:endParaRPr lang="en-GB"/>
          </a:p>
        </p:txBody>
      </p:sp>
    </p:spTree>
    <p:extLst>
      <p:ext uri="{BB962C8B-B14F-4D97-AF65-F5344CB8AC3E}">
        <p14:creationId xmlns:p14="http://schemas.microsoft.com/office/powerpoint/2010/main" val="2154171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6F2D8549-62B9-41A3-A8BE-86A03E0AE084}" type="datetimeFigureOut">
              <a:rPr lang="en-GB" smtClean="0"/>
              <a:t>05/02/2024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9769B4-FE8A-4785-B0EF-712FA65614F0}" type="slidenum">
              <a:rPr lang="en-GB" smtClean="0"/>
              <a:t>‹#›</a:t>
            </a:fld>
            <a:endParaRPr lang="en-GB"/>
          </a:p>
        </p:txBody>
      </p:sp>
    </p:spTree>
    <p:extLst>
      <p:ext uri="{BB962C8B-B14F-4D97-AF65-F5344CB8AC3E}">
        <p14:creationId xmlns:p14="http://schemas.microsoft.com/office/powerpoint/2010/main" val="5638529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6F2D8549-62B9-41A3-A8BE-86A03E0AE084}" type="datetimeFigureOut">
              <a:rPr lang="en-GB" smtClean="0"/>
              <a:t>05/02/2024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9769B4-FE8A-4785-B0EF-712FA65614F0}" type="slidenum">
              <a:rPr lang="en-GB" smtClean="0"/>
              <a:t>‹#›</a:t>
            </a:fld>
            <a:endParaRPr lang="en-GB"/>
          </a:p>
        </p:txBody>
      </p:sp>
    </p:spTree>
    <p:extLst>
      <p:ext uri="{BB962C8B-B14F-4D97-AF65-F5344CB8AC3E}">
        <p14:creationId xmlns:p14="http://schemas.microsoft.com/office/powerpoint/2010/main" val="3223393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2D8549-62B9-41A3-A8BE-86A03E0AE084}" type="datetimeFigureOut">
              <a:rPr lang="en-GB" smtClean="0"/>
              <a:t>05/02/2024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9769B4-FE8A-4785-B0EF-712FA65614F0}" type="slidenum">
              <a:rPr lang="en-GB" smtClean="0"/>
              <a:t>‹#›</a:t>
            </a:fld>
            <a:endParaRPr lang="en-GB"/>
          </a:p>
        </p:txBody>
      </p:sp>
    </p:spTree>
    <p:extLst>
      <p:ext uri="{BB962C8B-B14F-4D97-AF65-F5344CB8AC3E}">
        <p14:creationId xmlns:p14="http://schemas.microsoft.com/office/powerpoint/2010/main" val="42165686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2D8549-62B9-41A3-A8BE-86A03E0AE084}" type="datetimeFigureOut">
              <a:rPr lang="en-GB" smtClean="0"/>
              <a:t>05/02/2024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9769B4-FE8A-4785-B0EF-712FA65614F0}" type="slidenum">
              <a:rPr lang="en-GB" smtClean="0"/>
              <a:t>‹#›</a:t>
            </a:fld>
            <a:endParaRPr lang="en-GB"/>
          </a:p>
        </p:txBody>
      </p:sp>
    </p:spTree>
    <p:extLst>
      <p:ext uri="{BB962C8B-B14F-4D97-AF65-F5344CB8AC3E}">
        <p14:creationId xmlns:p14="http://schemas.microsoft.com/office/powerpoint/2010/main" val="1698681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6F2D8549-62B9-41A3-A8BE-86A03E0AE084}" type="datetimeFigureOut">
              <a:rPr lang="en-GB" smtClean="0"/>
              <a:t>05/02/2024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89769B4-FE8A-4785-B0EF-712FA65614F0}" type="slidenum">
              <a:rPr lang="en-GB" smtClean="0"/>
              <a:t>‹#›</a:t>
            </a:fld>
            <a:endParaRPr lang="en-GB"/>
          </a:p>
        </p:txBody>
      </p:sp>
    </p:spTree>
    <p:extLst>
      <p:ext uri="{BB962C8B-B14F-4D97-AF65-F5344CB8AC3E}">
        <p14:creationId xmlns:p14="http://schemas.microsoft.com/office/powerpoint/2010/main" val="1072751907"/>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txStyles>
    <p:titleStyle>
      <a:lvl1pPr algn="l" defTabSz="6858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1800" b="1"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png"/><Relationship Id="rId3" Type="http://schemas.openxmlformats.org/officeDocument/2006/relationships/image" Target="../media/image3.emf"/><Relationship Id="rId7" Type="http://schemas.openxmlformats.org/officeDocument/2006/relationships/image" Target="../media/image7.png"/><Relationship Id="rId12" Type="http://schemas.openxmlformats.org/officeDocument/2006/relationships/image" Target="../media/image12.png"/><Relationship Id="rId2" Type="http://schemas.openxmlformats.org/officeDocument/2006/relationships/image" Target="../media/image2.png"/><Relationship Id="rId16"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image" Target="../media/image6.png"/><Relationship Id="rId11" Type="http://schemas.openxmlformats.org/officeDocument/2006/relationships/image" Target="../media/image11.png"/><Relationship Id="rId5" Type="http://schemas.openxmlformats.org/officeDocument/2006/relationships/image" Target="../media/image5.png"/><Relationship Id="rId15" Type="http://schemas.openxmlformats.org/officeDocument/2006/relationships/image" Target="../media/image15.jpeg"/><Relationship Id="rId10" Type="http://schemas.openxmlformats.org/officeDocument/2006/relationships/image" Target="../media/image10.png"/><Relationship Id="rId4" Type="http://schemas.openxmlformats.org/officeDocument/2006/relationships/image" Target="../media/image4.emf"/><Relationship Id="rId9" Type="http://schemas.openxmlformats.org/officeDocument/2006/relationships/image" Target="../media/image9.png"/><Relationship Id="rId1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W8Ds3CCzEYo" TargetMode="External"/><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42.jpeg"/><Relationship Id="rId4" Type="http://schemas.openxmlformats.org/officeDocument/2006/relationships/image" Target="../media/image41.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3.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9.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6.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www.youtube.com/watch?v=CXAzZRnJo2o" TargetMode="External"/><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59EF30C2-29AC-4A0D-BC0A-A679CF113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0375" y="1087403"/>
            <a:ext cx="6143625"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p:cNvSpPr>
            <a:spLocks noGrp="1"/>
          </p:cNvSpPr>
          <p:nvPr>
            <p:ph type="ctrTitle"/>
          </p:nvPr>
        </p:nvSpPr>
        <p:spPr>
          <a:xfrm>
            <a:off x="3820140" y="2744662"/>
            <a:ext cx="4942280" cy="2387600"/>
          </a:xfrm>
        </p:spPr>
        <p:txBody>
          <a:bodyPr vert="horz" lIns="91440" tIns="45720" rIns="91440" bIns="45720" rtlCol="0">
            <a:normAutofit/>
          </a:bodyPr>
          <a:lstStyle/>
          <a:p>
            <a:pPr algn="r" defTabSz="914400"/>
            <a:r>
              <a:rPr lang="en-US" sz="2300">
                <a:solidFill>
                  <a:srgbClr val="FFFFFF"/>
                </a:solidFill>
              </a:rPr>
              <a:t>Organisational Leadership-Theory into practice</a:t>
            </a:r>
            <a:br>
              <a:rPr lang="en-US" sz="2300">
                <a:solidFill>
                  <a:srgbClr val="FFFFFF"/>
                </a:solidFill>
                <a:cs typeface="Calibri Light"/>
              </a:rPr>
            </a:br>
            <a:r>
              <a:rPr lang="en-US" sz="2300">
                <a:solidFill>
                  <a:srgbClr val="FFFFFF"/>
                </a:solidFill>
                <a:cs typeface="Calibri Light"/>
              </a:rPr>
              <a:t>(BMPL6004)</a:t>
            </a:r>
            <a:br>
              <a:rPr lang="en-US" sz="2300">
                <a:solidFill>
                  <a:srgbClr val="FFFFFF"/>
                </a:solidFill>
              </a:rPr>
            </a:br>
            <a:r>
              <a:rPr lang="en-US" sz="2300">
                <a:solidFill>
                  <a:srgbClr val="FFFFFF"/>
                </a:solidFill>
              </a:rPr>
              <a:t> </a:t>
            </a:r>
            <a:r>
              <a:rPr lang="en-US" sz="2300" kern="1200">
                <a:solidFill>
                  <a:srgbClr val="FFFFFF"/>
                </a:solidFill>
                <a:latin typeface="+mj-lt"/>
                <a:ea typeface="+mj-ea"/>
                <a:cs typeface="+mj-cs"/>
              </a:rPr>
              <a:t>Management and Leadership</a:t>
            </a:r>
            <a:br>
              <a:rPr lang="en-US" sz="2300">
                <a:solidFill>
                  <a:srgbClr val="FFFFFF"/>
                </a:solidFill>
              </a:rPr>
            </a:br>
            <a:br>
              <a:rPr lang="en-US" sz="2300">
                <a:solidFill>
                  <a:srgbClr val="FFFFFF"/>
                </a:solidFill>
              </a:rPr>
            </a:br>
            <a:r>
              <a:rPr lang="en-US" sz="2300">
                <a:solidFill>
                  <a:srgbClr val="FFFFFF"/>
                </a:solidFill>
                <a:cs typeface="Calibri Light"/>
              </a:rPr>
              <a:t>Sadie France</a:t>
            </a:r>
            <a:br>
              <a:rPr lang="en-US" sz="2300">
                <a:solidFill>
                  <a:srgbClr val="FFFFFF"/>
                </a:solidFill>
                <a:cs typeface="Calibri Light"/>
              </a:rPr>
            </a:br>
            <a:r>
              <a:rPr lang="en-US" sz="2300">
                <a:solidFill>
                  <a:srgbClr val="FFFFFF"/>
                </a:solidFill>
                <a:cs typeface="Calibri Light"/>
              </a:rPr>
              <a:t>s.france@uwtsd.ac.uk</a:t>
            </a:r>
            <a:endParaRPr lang="en-US" sz="2300" kern="1200">
              <a:solidFill>
                <a:srgbClr val="FFFFFF"/>
              </a:solidFill>
              <a:latin typeface="+mj-lt"/>
              <a:cs typeface="Calibri Light"/>
            </a:endParaRPr>
          </a:p>
        </p:txBody>
      </p:sp>
      <p:cxnSp>
        <p:nvCxnSpPr>
          <p:cNvPr id="32" name="Straight Connector 31">
            <a:extLst>
              <a:ext uri="{FF2B5EF4-FFF2-40B4-BE49-F238E27FC236}">
                <a16:creationId xmlns:a16="http://schemas.microsoft.com/office/drawing/2014/main" id="{266A0658-1CC4-4B0D-AAB7-A702286AF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4680"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4" name="Freeform: Shape 33">
            <a:extLst>
              <a:ext uri="{FF2B5EF4-FFF2-40B4-BE49-F238E27FC236}">
                <a16:creationId xmlns:a16="http://schemas.microsoft.com/office/drawing/2014/main" id="{A04F1504-431A-4D86-9091-AE7E4B333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69261" y="1"/>
            <a:ext cx="1709806"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EA804283-B929-4503-802F-4585376E2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Oval 37">
            <a:extLst>
              <a:ext uri="{FF2B5EF4-FFF2-40B4-BE49-F238E27FC236}">
                <a16:creationId xmlns:a16="http://schemas.microsoft.com/office/drawing/2014/main" id="{AD3811F5-514E-49A4-B382-673ED228A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6783" y="514898"/>
            <a:ext cx="1795013"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0" name="Freeform: Shape 39">
            <a:extLst>
              <a:ext uri="{FF2B5EF4-FFF2-40B4-BE49-F238E27FC236}">
                <a16:creationId xmlns:a16="http://schemas.microsoft.com/office/drawing/2014/main" id="{067AD921-1CEE-4C1B-9AA3-C66D908DD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49740"/>
            <a:ext cx="889838"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2" name="Arc 41">
            <a:extLst>
              <a:ext uri="{FF2B5EF4-FFF2-40B4-BE49-F238E27FC236}">
                <a16:creationId xmlns:a16="http://schemas.microsoft.com/office/drawing/2014/main" id="{C36A08F5-3B56-47C5-A371-9187BE56E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4333" y="4713856"/>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24603975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arge skydiving group mid-air">
            <a:extLst>
              <a:ext uri="{FF2B5EF4-FFF2-40B4-BE49-F238E27FC236}">
                <a16:creationId xmlns:a16="http://schemas.microsoft.com/office/drawing/2014/main" id="{B6F02DD1-B543-4A19-B0D6-432FC0ACE28C}"/>
              </a:ext>
            </a:extLst>
          </p:cNvPr>
          <p:cNvPicPr>
            <a:picLocks noChangeAspect="1"/>
          </p:cNvPicPr>
          <p:nvPr/>
        </p:nvPicPr>
        <p:blipFill rotWithShape="1">
          <a:blip r:embed="rId2"/>
          <a:srcRect l="15625" r="13947" b="3"/>
          <a:stretch/>
        </p:blipFill>
        <p:spPr>
          <a:xfrm>
            <a:off x="20" y="10"/>
            <a:ext cx="725221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CCEE29-B69A-9D43-0484-DBE863B8C9AD}"/>
              </a:ext>
            </a:extLst>
          </p:cNvPr>
          <p:cNvSpPr>
            <a:spLocks noGrp="1"/>
          </p:cNvSpPr>
          <p:nvPr>
            <p:ph type="title"/>
          </p:nvPr>
        </p:nvSpPr>
        <p:spPr>
          <a:xfrm>
            <a:off x="5648707" y="365125"/>
            <a:ext cx="2866642" cy="1899912"/>
          </a:xfrm>
        </p:spPr>
        <p:txBody>
          <a:bodyPr>
            <a:normAutofit/>
          </a:bodyPr>
          <a:lstStyle/>
          <a:p>
            <a:r>
              <a:rPr lang="en-GB" sz="3500">
                <a:cs typeface="Calibri Light"/>
              </a:rPr>
              <a:t>Aims for today</a:t>
            </a:r>
            <a:endParaRPr lang="en-GB" sz="3500"/>
          </a:p>
        </p:txBody>
      </p:sp>
      <p:sp>
        <p:nvSpPr>
          <p:cNvPr id="3" name="Content Placeholder 2">
            <a:extLst>
              <a:ext uri="{FF2B5EF4-FFF2-40B4-BE49-F238E27FC236}">
                <a16:creationId xmlns:a16="http://schemas.microsoft.com/office/drawing/2014/main" id="{35DAA420-BD37-9F69-B12D-0FDE6A9F3904}"/>
              </a:ext>
            </a:extLst>
          </p:cNvPr>
          <p:cNvSpPr>
            <a:spLocks noGrp="1"/>
          </p:cNvSpPr>
          <p:nvPr>
            <p:ph idx="1"/>
          </p:nvPr>
        </p:nvSpPr>
        <p:spPr>
          <a:xfrm>
            <a:off x="5648707" y="2434201"/>
            <a:ext cx="2866642" cy="3742762"/>
          </a:xfrm>
        </p:spPr>
        <p:txBody>
          <a:bodyPr vert="horz" lIns="91440" tIns="45720" rIns="91440" bIns="45720" rtlCol="0" anchor="t">
            <a:normAutofit/>
          </a:bodyPr>
          <a:lstStyle/>
          <a:p>
            <a:r>
              <a:rPr lang="en-GB" sz="2100" b="0" dirty="0">
                <a:latin typeface="Arial Nova"/>
                <a:cs typeface="Calibri"/>
              </a:rPr>
              <a:t>Look over assignment</a:t>
            </a:r>
          </a:p>
          <a:p>
            <a:r>
              <a:rPr lang="en-GB" sz="2100" b="0" dirty="0">
                <a:latin typeface="Arial Nova"/>
                <a:cs typeface="Calibri"/>
              </a:rPr>
              <a:t>Leaders V Managers</a:t>
            </a:r>
            <a:endParaRPr lang="en-GB" dirty="0"/>
          </a:p>
          <a:p>
            <a:r>
              <a:rPr lang="en-GB" sz="2100" b="0" err="1">
                <a:latin typeface="Arial Nova"/>
                <a:cs typeface="Calibri"/>
              </a:rPr>
              <a:t>McGreggor</a:t>
            </a:r>
            <a:r>
              <a:rPr lang="en-GB" sz="2100" b="0" dirty="0">
                <a:latin typeface="Arial Nova"/>
                <a:cs typeface="Calibri"/>
              </a:rPr>
              <a:t> Theory X and Theory Y</a:t>
            </a:r>
          </a:p>
          <a:p>
            <a:r>
              <a:rPr lang="en-GB" sz="2100" b="0" err="1">
                <a:latin typeface="Arial Nova"/>
                <a:cs typeface="Calibri"/>
              </a:rPr>
              <a:t>Maslows</a:t>
            </a:r>
            <a:r>
              <a:rPr lang="en-GB" sz="2100" b="0" dirty="0">
                <a:latin typeface="Arial Nova"/>
                <a:cs typeface="Calibri"/>
              </a:rPr>
              <a:t> hierarchy of needs</a:t>
            </a:r>
          </a:p>
          <a:p>
            <a:endParaRPr lang="en-GB" sz="1700">
              <a:cs typeface="Calibri"/>
            </a:endParaRPr>
          </a:p>
        </p:txBody>
      </p:sp>
    </p:spTree>
    <p:extLst>
      <p:ext uri="{BB962C8B-B14F-4D97-AF65-F5344CB8AC3E}">
        <p14:creationId xmlns:p14="http://schemas.microsoft.com/office/powerpoint/2010/main" val="78340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6130D4-6952-86B4-BD8D-2BE6D8B4D9B9}"/>
              </a:ext>
            </a:extLst>
          </p:cNvPr>
          <p:cNvSpPr>
            <a:spLocks noGrp="1"/>
          </p:cNvSpPr>
          <p:nvPr>
            <p:ph type="title"/>
          </p:nvPr>
        </p:nvSpPr>
        <p:spPr>
          <a:xfrm>
            <a:off x="476250" y="640823"/>
            <a:ext cx="2563994" cy="5583148"/>
          </a:xfrm>
        </p:spPr>
        <p:txBody>
          <a:bodyPr anchor="ctr">
            <a:normAutofit/>
          </a:bodyPr>
          <a:lstStyle/>
          <a:p>
            <a:r>
              <a:rPr lang="en-GB" sz="4700">
                <a:cs typeface="Calibri Light"/>
              </a:rPr>
              <a:t>Last session</a:t>
            </a:r>
            <a:endParaRPr lang="en-GB" sz="47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36F27EB-1594-634F-C7BC-02BCF6D0D780}"/>
              </a:ext>
            </a:extLst>
          </p:cNvPr>
          <p:cNvGraphicFramePr>
            <a:graphicFrameLocks noGrp="1"/>
          </p:cNvGraphicFramePr>
          <p:nvPr>
            <p:ph idx="1"/>
            <p:extLst>
              <p:ext uri="{D42A27DB-BD31-4B8C-83A1-F6EECF244321}">
                <p14:modId xmlns:p14="http://schemas.microsoft.com/office/powerpoint/2010/main" val="3165712853"/>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9382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979712" y="1584396"/>
            <a:ext cx="2026568" cy="1688807"/>
          </a:xfrm>
          <a:prstGeom prst="rect">
            <a:avLst/>
          </a:prstGeom>
        </p:spPr>
      </p:pic>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tretch>
            <a:fillRect/>
          </a:stretch>
        </p:blipFill>
        <p:spPr>
          <a:xfrm>
            <a:off x="323529" y="1556793"/>
            <a:ext cx="2245544" cy="1872208"/>
          </a:xfrm>
          <a:prstGeom prst="rect">
            <a:avLst/>
          </a:prstGeom>
        </p:spPr>
      </p:pic>
      <p:pic>
        <p:nvPicPr>
          <p:cNvPr id="6" name="Picture 5"/>
          <p:cNvPicPr>
            <a:picLocks noChangeAspect="1"/>
          </p:cNvPicPr>
          <p:nvPr/>
        </p:nvPicPr>
        <p:blipFill>
          <a:blip r:embed="rId4"/>
          <a:stretch>
            <a:fillRect/>
          </a:stretch>
        </p:blipFill>
        <p:spPr>
          <a:xfrm>
            <a:off x="4047695" y="1612869"/>
            <a:ext cx="2399086" cy="1800200"/>
          </a:xfrm>
          <a:prstGeom prst="rect">
            <a:avLst/>
          </a:prstGeom>
        </p:spPr>
      </p:pic>
      <p:pic>
        <p:nvPicPr>
          <p:cNvPr id="7" name="Picture 6"/>
          <p:cNvPicPr>
            <a:picLocks noChangeAspect="1"/>
          </p:cNvPicPr>
          <p:nvPr/>
        </p:nvPicPr>
        <p:blipFill>
          <a:blip r:embed="rId5"/>
          <a:stretch>
            <a:fillRect/>
          </a:stretch>
        </p:blipFill>
        <p:spPr>
          <a:xfrm>
            <a:off x="6143618" y="1590168"/>
            <a:ext cx="2530624" cy="1915353"/>
          </a:xfrm>
          <a:prstGeom prst="rect">
            <a:avLst/>
          </a:prstGeom>
        </p:spPr>
      </p:pic>
      <p:pic>
        <p:nvPicPr>
          <p:cNvPr id="8" name="Picture 7"/>
          <p:cNvPicPr>
            <a:picLocks noChangeAspect="1"/>
          </p:cNvPicPr>
          <p:nvPr/>
        </p:nvPicPr>
        <p:blipFill>
          <a:blip r:embed="rId6"/>
          <a:stretch>
            <a:fillRect/>
          </a:stretch>
        </p:blipFill>
        <p:spPr>
          <a:xfrm>
            <a:off x="6574102" y="3508570"/>
            <a:ext cx="2088232" cy="1740194"/>
          </a:xfrm>
          <a:prstGeom prst="rect">
            <a:avLst/>
          </a:prstGeom>
        </p:spPr>
      </p:pic>
      <p:pic>
        <p:nvPicPr>
          <p:cNvPr id="9" name="Picture 8"/>
          <p:cNvPicPr>
            <a:picLocks noChangeAspect="1"/>
          </p:cNvPicPr>
          <p:nvPr/>
        </p:nvPicPr>
        <p:blipFill>
          <a:blip r:embed="rId7"/>
          <a:stretch>
            <a:fillRect/>
          </a:stretch>
        </p:blipFill>
        <p:spPr>
          <a:xfrm>
            <a:off x="7213693" y="5329258"/>
            <a:ext cx="1371144" cy="1371144"/>
          </a:xfrm>
          <a:prstGeom prst="rect">
            <a:avLst/>
          </a:prstGeom>
        </p:spPr>
      </p:pic>
      <p:pic>
        <p:nvPicPr>
          <p:cNvPr id="10" name="Picture 9"/>
          <p:cNvPicPr>
            <a:picLocks noChangeAspect="1"/>
          </p:cNvPicPr>
          <p:nvPr/>
        </p:nvPicPr>
        <p:blipFill>
          <a:blip r:embed="rId8"/>
          <a:stretch>
            <a:fillRect/>
          </a:stretch>
        </p:blipFill>
        <p:spPr>
          <a:xfrm>
            <a:off x="5258997" y="4853574"/>
            <a:ext cx="1877200" cy="1877200"/>
          </a:xfrm>
          <a:prstGeom prst="rect">
            <a:avLst/>
          </a:prstGeom>
        </p:spPr>
      </p:pic>
      <p:pic>
        <p:nvPicPr>
          <p:cNvPr id="11" name="Picture 10"/>
          <p:cNvPicPr>
            <a:picLocks noChangeAspect="1"/>
          </p:cNvPicPr>
          <p:nvPr/>
        </p:nvPicPr>
        <p:blipFill>
          <a:blip r:embed="rId9"/>
          <a:stretch>
            <a:fillRect/>
          </a:stretch>
        </p:blipFill>
        <p:spPr>
          <a:xfrm>
            <a:off x="1809454" y="3270657"/>
            <a:ext cx="1358952" cy="1479339"/>
          </a:xfrm>
          <a:prstGeom prst="rect">
            <a:avLst/>
          </a:prstGeom>
        </p:spPr>
      </p:pic>
      <p:pic>
        <p:nvPicPr>
          <p:cNvPr id="12" name="Picture 11"/>
          <p:cNvPicPr>
            <a:picLocks noChangeAspect="1"/>
          </p:cNvPicPr>
          <p:nvPr/>
        </p:nvPicPr>
        <p:blipFill>
          <a:blip r:embed="rId10"/>
          <a:stretch>
            <a:fillRect/>
          </a:stretch>
        </p:blipFill>
        <p:spPr>
          <a:xfrm>
            <a:off x="4684087" y="3407588"/>
            <a:ext cx="1854428" cy="1293122"/>
          </a:xfrm>
          <a:prstGeom prst="rect">
            <a:avLst/>
          </a:prstGeom>
        </p:spPr>
      </p:pic>
      <p:pic>
        <p:nvPicPr>
          <p:cNvPr id="13" name="Picture 12"/>
          <p:cNvPicPr>
            <a:picLocks noChangeAspect="1"/>
          </p:cNvPicPr>
          <p:nvPr/>
        </p:nvPicPr>
        <p:blipFill>
          <a:blip r:embed="rId11"/>
          <a:stretch>
            <a:fillRect/>
          </a:stretch>
        </p:blipFill>
        <p:spPr>
          <a:xfrm>
            <a:off x="3044954" y="3399947"/>
            <a:ext cx="1652126" cy="1328946"/>
          </a:xfrm>
          <a:prstGeom prst="rect">
            <a:avLst/>
          </a:prstGeom>
        </p:spPr>
      </p:pic>
      <p:pic>
        <p:nvPicPr>
          <p:cNvPr id="14" name="Picture 13"/>
          <p:cNvPicPr>
            <a:picLocks noChangeAspect="1"/>
          </p:cNvPicPr>
          <p:nvPr/>
        </p:nvPicPr>
        <p:blipFill>
          <a:blip r:embed="rId12"/>
          <a:stretch>
            <a:fillRect/>
          </a:stretch>
        </p:blipFill>
        <p:spPr>
          <a:xfrm>
            <a:off x="318779" y="3435771"/>
            <a:ext cx="1495425" cy="2171700"/>
          </a:xfrm>
          <a:prstGeom prst="rect">
            <a:avLst/>
          </a:prstGeom>
        </p:spPr>
      </p:pic>
      <p:pic>
        <p:nvPicPr>
          <p:cNvPr id="15" name="Picture 14"/>
          <p:cNvPicPr>
            <a:picLocks noChangeAspect="1"/>
          </p:cNvPicPr>
          <p:nvPr/>
        </p:nvPicPr>
        <p:blipFill>
          <a:blip r:embed="rId13"/>
          <a:stretch>
            <a:fillRect/>
          </a:stretch>
        </p:blipFill>
        <p:spPr>
          <a:xfrm>
            <a:off x="3544409" y="4821000"/>
            <a:ext cx="1838325" cy="1181100"/>
          </a:xfrm>
          <a:prstGeom prst="rect">
            <a:avLst/>
          </a:prstGeom>
        </p:spPr>
      </p:pic>
      <p:pic>
        <p:nvPicPr>
          <p:cNvPr id="16" name="Picture 15"/>
          <p:cNvPicPr>
            <a:picLocks noChangeAspect="1"/>
          </p:cNvPicPr>
          <p:nvPr/>
        </p:nvPicPr>
        <p:blipFill>
          <a:blip r:embed="rId14"/>
          <a:stretch>
            <a:fillRect/>
          </a:stretch>
        </p:blipFill>
        <p:spPr>
          <a:xfrm>
            <a:off x="1858596" y="4749996"/>
            <a:ext cx="1733550" cy="2052367"/>
          </a:xfrm>
          <a:prstGeom prst="rect">
            <a:avLst/>
          </a:prstGeom>
        </p:spPr>
      </p:pic>
      <p:pic>
        <p:nvPicPr>
          <p:cNvPr id="3" name="Picture 2" descr="Boris Johnson - Wikipedia">
            <a:extLst>
              <a:ext uri="{FF2B5EF4-FFF2-40B4-BE49-F238E27FC236}">
                <a16:creationId xmlns:a16="http://schemas.microsoft.com/office/drawing/2014/main" id="{415FA442-226F-C5AD-6CCE-5F4899E84FE3}"/>
              </a:ext>
            </a:extLst>
          </p:cNvPr>
          <p:cNvPicPr>
            <a:picLocks noChangeAspect="1"/>
          </p:cNvPicPr>
          <p:nvPr/>
        </p:nvPicPr>
        <p:blipFill>
          <a:blip r:embed="rId15"/>
          <a:stretch>
            <a:fillRect/>
          </a:stretch>
        </p:blipFill>
        <p:spPr>
          <a:xfrm>
            <a:off x="224935" y="4855107"/>
            <a:ext cx="1800225" cy="2533650"/>
          </a:xfrm>
          <a:prstGeom prst="rect">
            <a:avLst/>
          </a:prstGeom>
        </p:spPr>
      </p:pic>
      <p:pic>
        <p:nvPicPr>
          <p:cNvPr id="17" name="Picture 16" descr="Prime Minister of the United Kingdom - Wikipedia">
            <a:extLst>
              <a:ext uri="{FF2B5EF4-FFF2-40B4-BE49-F238E27FC236}">
                <a16:creationId xmlns:a16="http://schemas.microsoft.com/office/drawing/2014/main" id="{2D1CD7DB-6E2A-03C5-1FC7-957AEDA45D58}"/>
              </a:ext>
            </a:extLst>
          </p:cNvPr>
          <p:cNvPicPr>
            <a:picLocks noChangeAspect="1"/>
          </p:cNvPicPr>
          <p:nvPr/>
        </p:nvPicPr>
        <p:blipFill>
          <a:blip r:embed="rId16"/>
          <a:stretch>
            <a:fillRect/>
          </a:stretch>
        </p:blipFill>
        <p:spPr>
          <a:xfrm>
            <a:off x="3586761" y="5410674"/>
            <a:ext cx="1030945" cy="1554171"/>
          </a:xfrm>
          <a:prstGeom prst="rect">
            <a:avLst/>
          </a:prstGeom>
        </p:spPr>
      </p:pic>
    </p:spTree>
    <p:extLst>
      <p:ext uri="{BB962C8B-B14F-4D97-AF65-F5344CB8AC3E}">
        <p14:creationId xmlns:p14="http://schemas.microsoft.com/office/powerpoint/2010/main" val="36311202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36120-3C85-BF61-4AAD-362608F008DE}"/>
              </a:ext>
            </a:extLst>
          </p:cNvPr>
          <p:cNvSpPr>
            <a:spLocks noGrp="1"/>
          </p:cNvSpPr>
          <p:nvPr>
            <p:ph type="title"/>
          </p:nvPr>
        </p:nvSpPr>
        <p:spPr>
          <a:xfrm>
            <a:off x="840699" y="687480"/>
            <a:ext cx="5605629" cy="994172"/>
          </a:xfrm>
        </p:spPr>
        <p:txBody>
          <a:bodyPr>
            <a:normAutofit fontScale="90000"/>
          </a:bodyPr>
          <a:lstStyle/>
          <a:p>
            <a:r>
              <a:rPr lang="en-GB" sz="3300" b="0" dirty="0">
                <a:latin typeface="Arial Nova"/>
                <a:cs typeface="Calibri Light"/>
              </a:rPr>
              <a:t>Some questions to ask yourself?</a:t>
            </a:r>
            <a:endParaRPr lang="en-GB" sz="3300" dirty="0">
              <a:latin typeface="Arial Nova"/>
            </a:endParaRPr>
          </a:p>
        </p:txBody>
      </p:sp>
      <p:sp>
        <p:nvSpPr>
          <p:cNvPr id="3" name="Content Placeholder 2">
            <a:extLst>
              <a:ext uri="{FF2B5EF4-FFF2-40B4-BE49-F238E27FC236}">
                <a16:creationId xmlns:a16="http://schemas.microsoft.com/office/drawing/2014/main" id="{DF01A451-3687-1F20-A8C7-339DFB9707B7}"/>
              </a:ext>
            </a:extLst>
          </p:cNvPr>
          <p:cNvSpPr>
            <a:spLocks noGrp="1"/>
          </p:cNvSpPr>
          <p:nvPr>
            <p:ph idx="1"/>
          </p:nvPr>
        </p:nvSpPr>
        <p:spPr>
          <a:xfrm>
            <a:off x="852321" y="2227943"/>
            <a:ext cx="5033221" cy="3788227"/>
          </a:xfrm>
        </p:spPr>
        <p:txBody>
          <a:bodyPr vert="horz" lIns="91440" tIns="45720" rIns="91440" bIns="45720" rtlCol="0" anchor="ctr">
            <a:normAutofit/>
          </a:bodyPr>
          <a:lstStyle/>
          <a:p>
            <a:r>
              <a:rPr lang="en-GB" sz="2100" b="0" dirty="0">
                <a:latin typeface="Arial Nova"/>
                <a:cs typeface="Calibri"/>
              </a:rPr>
              <a:t>What makes a good leader? Write down 3 qualities that you think a good leader possess.</a:t>
            </a:r>
          </a:p>
          <a:p>
            <a:r>
              <a:rPr lang="en-GB" sz="2100" b="0" dirty="0">
                <a:latin typeface="Arial Nova"/>
                <a:cs typeface="Calibri"/>
              </a:rPr>
              <a:t>What makes a good manager? Write down 3 qualities that you think a good manager possess.</a:t>
            </a:r>
          </a:p>
          <a:p>
            <a:endParaRPr lang="en-GB" sz="2100">
              <a:cs typeface="Calibri"/>
            </a:endParaRPr>
          </a:p>
          <a:p>
            <a:endParaRPr lang="en-GB" sz="2100">
              <a:cs typeface="Calibri"/>
            </a:endParaRP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Social Network">
            <a:extLst>
              <a:ext uri="{FF2B5EF4-FFF2-40B4-BE49-F238E27FC236}">
                <a16:creationId xmlns:a16="http://schemas.microsoft.com/office/drawing/2014/main" id="{0C4AF23A-7338-48C5-207E-AEE469DA065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2528984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0E64648D-FD5A-94B5-9B33-D662672FCE01}"/>
              </a:ext>
            </a:extLst>
          </p:cNvPr>
          <p:cNvPicPr>
            <a:picLocks noChangeAspect="1"/>
          </p:cNvPicPr>
          <p:nvPr/>
        </p:nvPicPr>
        <p:blipFill rotWithShape="1">
          <a:blip r:embed="rId2"/>
          <a:srcRect l="12572" r="12082" b="-1"/>
          <a:stretch/>
        </p:blipFill>
        <p:spPr>
          <a:xfrm>
            <a:off x="20" y="10"/>
            <a:ext cx="725221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648707" y="365125"/>
            <a:ext cx="2866642" cy="1899912"/>
          </a:xfrm>
        </p:spPr>
        <p:txBody>
          <a:bodyPr>
            <a:normAutofit/>
          </a:bodyPr>
          <a:lstStyle/>
          <a:p>
            <a:r>
              <a:rPr lang="en-GB" sz="2700">
                <a:latin typeface="Arial Nova"/>
              </a:rPr>
              <a:t>The Differences between Management and Leadership</a:t>
            </a:r>
          </a:p>
        </p:txBody>
      </p:sp>
      <p:sp>
        <p:nvSpPr>
          <p:cNvPr id="3" name="Content Placeholder 2"/>
          <p:cNvSpPr>
            <a:spLocks noGrp="1"/>
          </p:cNvSpPr>
          <p:nvPr>
            <p:ph idx="1"/>
          </p:nvPr>
        </p:nvSpPr>
        <p:spPr>
          <a:xfrm>
            <a:off x="5648707" y="2434201"/>
            <a:ext cx="2866642" cy="3742762"/>
          </a:xfrm>
        </p:spPr>
        <p:txBody>
          <a:bodyPr vert="horz" lIns="91440" tIns="45720" rIns="91440" bIns="45720" rtlCol="0" anchor="t">
            <a:normAutofit/>
          </a:bodyPr>
          <a:lstStyle/>
          <a:p>
            <a:r>
              <a:rPr lang="en-GB" sz="1700" b="0" dirty="0">
                <a:latin typeface="Arial Nova"/>
              </a:rPr>
              <a:t>There is a lot of overlap.</a:t>
            </a:r>
            <a:endParaRPr lang="en-GB" sz="1700" b="0">
              <a:latin typeface="Arial Nova"/>
              <a:cs typeface="Calibri"/>
            </a:endParaRPr>
          </a:p>
          <a:p>
            <a:endParaRPr lang="en-GB" sz="1700" b="0" dirty="0">
              <a:latin typeface="Arial Nova"/>
              <a:cs typeface="Calibri"/>
            </a:endParaRPr>
          </a:p>
          <a:p>
            <a:r>
              <a:rPr lang="en-GB" sz="1700" b="0" dirty="0">
                <a:latin typeface="Arial Nova"/>
              </a:rPr>
              <a:t>Both incorporate organising, working with people, and achieving organisational goals.</a:t>
            </a:r>
            <a:endParaRPr lang="en-GB" sz="1700" b="0">
              <a:latin typeface="Arial Nova"/>
              <a:cs typeface="Calibri"/>
            </a:endParaRPr>
          </a:p>
          <a:p>
            <a:endParaRPr lang="en-GB" sz="1700" b="0" dirty="0">
              <a:latin typeface="Arial Nova"/>
              <a:cs typeface="Calibri"/>
            </a:endParaRPr>
          </a:p>
          <a:p>
            <a:r>
              <a:rPr lang="en-GB" sz="1700" b="0" dirty="0">
                <a:latin typeface="Arial Nova"/>
              </a:rPr>
              <a:t>Both are necessary for the successful running of any organisation.</a:t>
            </a:r>
            <a:endParaRPr lang="en-GB" sz="1700" b="0" dirty="0">
              <a:latin typeface="Calibri" panose="020F0502020204030204"/>
              <a:cs typeface="Calibri"/>
            </a:endParaRPr>
          </a:p>
        </p:txBody>
      </p:sp>
    </p:spTree>
    <p:extLst>
      <p:ext uri="{BB962C8B-B14F-4D97-AF65-F5344CB8AC3E}">
        <p14:creationId xmlns:p14="http://schemas.microsoft.com/office/powerpoint/2010/main" val="11108381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C4ACD-AC23-65FF-D7CB-28E8728E54D6}"/>
              </a:ext>
            </a:extLst>
          </p:cNvPr>
          <p:cNvSpPr>
            <a:spLocks noGrp="1"/>
          </p:cNvSpPr>
          <p:nvPr>
            <p:ph type="title"/>
          </p:nvPr>
        </p:nvSpPr>
        <p:spPr>
          <a:xfrm>
            <a:off x="840699" y="687480"/>
            <a:ext cx="5605629" cy="994172"/>
          </a:xfrm>
        </p:spPr>
        <p:txBody>
          <a:bodyPr>
            <a:normAutofit fontScale="90000"/>
          </a:bodyPr>
          <a:lstStyle/>
          <a:p>
            <a:r>
              <a:rPr lang="en-GB" sz="3000" dirty="0">
                <a:latin typeface="Arial Nova"/>
                <a:cs typeface="Calibri Light"/>
              </a:rPr>
              <a:t>Leaders/ managers- born or made? </a:t>
            </a:r>
            <a:br>
              <a:rPr lang="en-GB" sz="3000" dirty="0">
                <a:latin typeface="Arial Nova"/>
                <a:cs typeface="Calibri Light"/>
              </a:rPr>
            </a:br>
            <a:r>
              <a:rPr lang="en-GB" sz="1400" b="0" dirty="0">
                <a:latin typeface="Arial Nova"/>
                <a:cs typeface="Calibri Light"/>
              </a:rPr>
              <a:t>(Goleman, 2013)</a:t>
            </a:r>
            <a:endParaRPr lang="en-GB" sz="1400" b="0" dirty="0">
              <a:latin typeface="Arial Nova"/>
            </a:endParaRPr>
          </a:p>
        </p:txBody>
      </p:sp>
      <p:sp>
        <p:nvSpPr>
          <p:cNvPr id="3" name="Content Placeholder 2">
            <a:extLst>
              <a:ext uri="{FF2B5EF4-FFF2-40B4-BE49-F238E27FC236}">
                <a16:creationId xmlns:a16="http://schemas.microsoft.com/office/drawing/2014/main" id="{D064E98B-5512-D9DD-C192-21D94A3AE55E}"/>
              </a:ext>
            </a:extLst>
          </p:cNvPr>
          <p:cNvSpPr>
            <a:spLocks noGrp="1"/>
          </p:cNvSpPr>
          <p:nvPr>
            <p:ph idx="1"/>
          </p:nvPr>
        </p:nvSpPr>
        <p:spPr>
          <a:xfrm>
            <a:off x="852321" y="2227943"/>
            <a:ext cx="5033221" cy="3788227"/>
          </a:xfrm>
        </p:spPr>
        <p:txBody>
          <a:bodyPr vert="horz" lIns="91440" tIns="45720" rIns="91440" bIns="45720" rtlCol="0" anchor="ctr">
            <a:normAutofit fontScale="92500" lnSpcReduction="20000"/>
          </a:bodyPr>
          <a:lstStyle/>
          <a:p>
            <a:r>
              <a:rPr lang="en-GB" sz="1900" u="sng" dirty="0">
                <a:latin typeface="Arial Nova"/>
                <a:cs typeface="Calibri"/>
              </a:rPr>
              <a:t>Innate traits or learned skills?</a:t>
            </a:r>
          </a:p>
          <a:p>
            <a:pPr marL="0" indent="0">
              <a:buNone/>
            </a:pPr>
            <a:endParaRPr lang="en-GB" sz="1900" b="0">
              <a:latin typeface="Arial Nova"/>
              <a:ea typeface="+mn-lt"/>
              <a:cs typeface="+mn-lt"/>
            </a:endParaRPr>
          </a:p>
          <a:p>
            <a:r>
              <a:rPr lang="en-GB" sz="1900" b="0" dirty="0">
                <a:latin typeface="Arial Nova"/>
                <a:ea typeface="+mn-lt"/>
                <a:cs typeface="+mn-lt"/>
              </a:rPr>
              <a:t>Certain individuals may have inherent qualities that make them predisposed to leadership roles. Effective leadership often requires the development of specific skills and knowledge over time.</a:t>
            </a:r>
            <a:endParaRPr lang="en-GB" sz="1900" dirty="0">
              <a:latin typeface="Arial Nova"/>
              <a:ea typeface="+mn-lt"/>
              <a:cs typeface="+mn-lt"/>
            </a:endParaRPr>
          </a:p>
          <a:p>
            <a:endParaRPr lang="en-GB" sz="1900" b="0">
              <a:latin typeface="Arial Nova"/>
              <a:cs typeface="Calibri"/>
            </a:endParaRPr>
          </a:p>
          <a:p>
            <a:pPr marL="0" indent="0">
              <a:buNone/>
            </a:pPr>
            <a:endParaRPr lang="en-GB" sz="1900" u="sng">
              <a:latin typeface="Arial Nova"/>
              <a:ea typeface="+mn-lt"/>
              <a:cs typeface="+mn-lt"/>
            </a:endParaRPr>
          </a:p>
          <a:p>
            <a:pPr marL="0" indent="0" algn="ctr">
              <a:buNone/>
            </a:pPr>
            <a:r>
              <a:rPr lang="en-GB" sz="2800" u="sng" dirty="0">
                <a:latin typeface="Arial Nova"/>
                <a:ea typeface="+mn-lt"/>
                <a:cs typeface="+mn-lt"/>
              </a:rPr>
              <a:t>Importance of both natural leadership qualities and the continuous development of skills.</a:t>
            </a:r>
            <a:endParaRPr lang="en-GB" sz="2800" u="sng" dirty="0">
              <a:latin typeface="Arial Nova"/>
              <a:cs typeface="Calibri"/>
            </a:endParaRP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Captain">
            <a:extLst>
              <a:ext uri="{FF2B5EF4-FFF2-40B4-BE49-F238E27FC236}">
                <a16:creationId xmlns:a16="http://schemas.microsoft.com/office/drawing/2014/main" id="{BBC02A43-E6DC-BB37-E3C4-09CCA4B6234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2535383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17908" y="741391"/>
            <a:ext cx="3368866" cy="1616203"/>
          </a:xfrm>
        </p:spPr>
        <p:txBody>
          <a:bodyPr anchor="b">
            <a:normAutofit/>
          </a:bodyPr>
          <a:lstStyle/>
          <a:p>
            <a:r>
              <a:rPr lang="en-GB" sz="2800" dirty="0">
                <a:latin typeface="Arial Nova"/>
              </a:rPr>
              <a:t>Providing Leadership to a Team	</a:t>
            </a:r>
          </a:p>
        </p:txBody>
      </p:sp>
      <p:pic>
        <p:nvPicPr>
          <p:cNvPr id="5" name="Picture 4" descr="One in a crowd">
            <a:extLst>
              <a:ext uri="{FF2B5EF4-FFF2-40B4-BE49-F238E27FC236}">
                <a16:creationId xmlns:a16="http://schemas.microsoft.com/office/drawing/2014/main" id="{35301183-5645-FB7B-1790-A31A92005A3C}"/>
              </a:ext>
            </a:extLst>
          </p:cNvPr>
          <p:cNvPicPr>
            <a:picLocks noChangeAspect="1"/>
          </p:cNvPicPr>
          <p:nvPr/>
        </p:nvPicPr>
        <p:blipFill rotWithShape="1">
          <a:blip r:embed="rId2"/>
          <a:srcRect l="28638" r="21364" b="4"/>
          <a:stretch/>
        </p:blipFill>
        <p:spPr>
          <a:xfrm>
            <a:off x="20" y="10"/>
            <a:ext cx="4571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2521"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5117908" y="2533476"/>
            <a:ext cx="3368865" cy="3447832"/>
          </a:xfrm>
        </p:spPr>
        <p:txBody>
          <a:bodyPr anchor="t">
            <a:normAutofit/>
          </a:bodyPr>
          <a:lstStyle/>
          <a:p>
            <a:endParaRPr lang="en-GB" sz="2000" b="0" dirty="0">
              <a:latin typeface="Arial Nova"/>
              <a:cs typeface="Calibri"/>
            </a:endParaRPr>
          </a:p>
          <a:p>
            <a:r>
              <a:rPr lang="en-GB" sz="2000" b="0" dirty="0">
                <a:latin typeface="Arial Nova"/>
              </a:rPr>
              <a:t>Are you a Manager or a Leader?</a:t>
            </a:r>
            <a:endParaRPr lang="en-GB" sz="2000" b="0" dirty="0">
              <a:latin typeface="Arial Nova"/>
              <a:cs typeface="Calibri"/>
            </a:endParaRPr>
          </a:p>
          <a:p>
            <a:endParaRPr lang="en-GB" sz="2000" b="0" dirty="0">
              <a:latin typeface="Arial Nova"/>
              <a:cs typeface="Calibri"/>
            </a:endParaRPr>
          </a:p>
          <a:p>
            <a:r>
              <a:rPr lang="en-GB" sz="2000" b="0" dirty="0">
                <a:latin typeface="Arial Nova"/>
              </a:rPr>
              <a:t>Or both?</a:t>
            </a:r>
            <a:endParaRPr lang="en-GB" sz="2000" b="0" dirty="0">
              <a:latin typeface="Arial Nova"/>
              <a:cs typeface="Calibri"/>
            </a:endParaRPr>
          </a:p>
          <a:p>
            <a:endParaRPr lang="en-GB" sz="2000" b="0" dirty="0">
              <a:latin typeface="Arial Nova"/>
              <a:cs typeface="Calibri"/>
            </a:endParaRPr>
          </a:p>
          <a:p>
            <a:r>
              <a:rPr lang="en-GB" sz="2000" b="0" dirty="0">
                <a:latin typeface="Arial Nova"/>
              </a:rPr>
              <a:t>What do the words mean and how do they impact on the way you perform?</a:t>
            </a:r>
            <a:endParaRPr lang="en-GB" sz="2000" b="0" dirty="0">
              <a:latin typeface="Arial Nova"/>
              <a:cs typeface="Calibri"/>
            </a:endParaRPr>
          </a:p>
        </p:txBody>
      </p:sp>
    </p:spTree>
    <p:extLst>
      <p:ext uri="{BB962C8B-B14F-4D97-AF65-F5344CB8AC3E}">
        <p14:creationId xmlns:p14="http://schemas.microsoft.com/office/powerpoint/2010/main" val="9141049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052080806"/>
              </p:ext>
            </p:extLst>
          </p:nvPr>
        </p:nvGraphicFramePr>
        <p:xfrm>
          <a:off x="0" y="0"/>
          <a:ext cx="9144000" cy="6858000"/>
        </p:xfrm>
        <a:graphic>
          <a:graphicData uri="http://schemas.openxmlformats.org/drawingml/2006/table">
            <a:tbl>
              <a:tblPr firstRow="1" bandRow="1">
                <a:tableStyleId>{5C22544A-7EE6-4342-B048-85BDC9FD1C3A}</a:tableStyleId>
              </a:tblPr>
              <a:tblGrid>
                <a:gridCol w="4572000">
                  <a:extLst>
                    <a:ext uri="{9D8B030D-6E8A-4147-A177-3AD203B41FA5}">
                      <a16:colId xmlns:a16="http://schemas.microsoft.com/office/drawing/2014/main" val="20000"/>
                    </a:ext>
                  </a:extLst>
                </a:gridCol>
                <a:gridCol w="4572000">
                  <a:extLst>
                    <a:ext uri="{9D8B030D-6E8A-4147-A177-3AD203B41FA5}">
                      <a16:colId xmlns:a16="http://schemas.microsoft.com/office/drawing/2014/main" val="20001"/>
                    </a:ext>
                  </a:extLst>
                </a:gridCol>
              </a:tblGrid>
              <a:tr h="631317">
                <a:tc>
                  <a:txBody>
                    <a:bodyPr/>
                    <a:lstStyle/>
                    <a:p>
                      <a:pPr algn="ctr"/>
                      <a:r>
                        <a:rPr lang="en-GB" sz="3200"/>
                        <a:t>Managers</a:t>
                      </a:r>
                    </a:p>
                  </a:txBody>
                  <a:tcPr/>
                </a:tc>
                <a:tc>
                  <a:txBody>
                    <a:bodyPr/>
                    <a:lstStyle/>
                    <a:p>
                      <a:pPr algn="ctr"/>
                      <a:r>
                        <a:rPr lang="en-GB" sz="3200"/>
                        <a:t>Leaders</a:t>
                      </a:r>
                    </a:p>
                  </a:txBody>
                  <a:tcPr/>
                </a:tc>
                <a:extLst>
                  <a:ext uri="{0D108BD9-81ED-4DB2-BD59-A6C34878D82A}">
                    <a16:rowId xmlns:a16="http://schemas.microsoft.com/office/drawing/2014/main" val="10000"/>
                  </a:ext>
                </a:extLst>
              </a:tr>
              <a:tr h="6226683">
                <a:tc>
                  <a:txBody>
                    <a:bodyPr/>
                    <a:lstStyle/>
                    <a:p>
                      <a:pPr marL="285750" indent="-285750" algn="l">
                        <a:buFont typeface="Arial" panose="020B0604020202020204" pitchFamily="34" charset="0"/>
                        <a:buChar char="•"/>
                      </a:pPr>
                      <a:endParaRPr lang="en-GB" sz="2400"/>
                    </a:p>
                    <a:p>
                      <a:pPr marL="285750" indent="-285750" algn="l">
                        <a:buFont typeface="Arial" panose="020B0604020202020204" pitchFamily="34" charset="0"/>
                        <a:buChar char="•"/>
                      </a:pPr>
                      <a:endParaRPr lang="en-GB" sz="2400"/>
                    </a:p>
                    <a:p>
                      <a:pPr marL="285750" indent="-285750" algn="l">
                        <a:buFont typeface="Arial" panose="020B0604020202020204" pitchFamily="34" charset="0"/>
                        <a:buChar char="•"/>
                      </a:pPr>
                      <a:r>
                        <a:rPr lang="en-GB" sz="2400"/>
                        <a:t>Establish Strategy,</a:t>
                      </a:r>
                    </a:p>
                    <a:p>
                      <a:pPr marL="285750" indent="-285750" algn="l">
                        <a:buFont typeface="Arial" panose="020B0604020202020204" pitchFamily="34" charset="0"/>
                        <a:buChar char="•"/>
                      </a:pPr>
                      <a:r>
                        <a:rPr lang="en-GB" sz="2400"/>
                        <a:t>Set Timetables/</a:t>
                      </a:r>
                      <a:r>
                        <a:rPr lang="en-GB" sz="2400" err="1"/>
                        <a:t>Rota’s</a:t>
                      </a:r>
                      <a:endParaRPr lang="en-GB" sz="2400"/>
                    </a:p>
                    <a:p>
                      <a:pPr marL="285750" indent="-285750" algn="l">
                        <a:buFont typeface="Arial" panose="020B0604020202020204" pitchFamily="34" charset="0"/>
                        <a:buChar char="•"/>
                      </a:pPr>
                      <a:r>
                        <a:rPr lang="en-GB" sz="2400"/>
                        <a:t>Provide Structure,</a:t>
                      </a:r>
                    </a:p>
                    <a:p>
                      <a:pPr marL="285750" indent="-285750" algn="l">
                        <a:buFont typeface="Arial" panose="020B0604020202020204" pitchFamily="34" charset="0"/>
                        <a:buChar char="•"/>
                      </a:pPr>
                      <a:r>
                        <a:rPr lang="en-GB" sz="2400"/>
                        <a:t>Allocate Resources,</a:t>
                      </a:r>
                    </a:p>
                    <a:p>
                      <a:pPr marL="285750" indent="-285750" algn="l">
                        <a:buFont typeface="Arial" panose="020B0604020202020204" pitchFamily="34" charset="0"/>
                        <a:buChar char="•"/>
                      </a:pPr>
                      <a:r>
                        <a:rPr lang="en-GB" sz="2400"/>
                        <a:t>Rely on Authority to command respect,</a:t>
                      </a:r>
                    </a:p>
                    <a:p>
                      <a:pPr marL="285750" indent="-285750" algn="l">
                        <a:buFont typeface="Arial" panose="020B0604020202020204" pitchFamily="34" charset="0"/>
                        <a:buChar char="•"/>
                      </a:pPr>
                      <a:r>
                        <a:rPr lang="en-GB" sz="2400"/>
                        <a:t>Instruct others,</a:t>
                      </a:r>
                    </a:p>
                    <a:p>
                      <a:pPr marL="285750" indent="-285750" algn="l">
                        <a:buFont typeface="Arial" panose="020B0604020202020204" pitchFamily="34" charset="0"/>
                        <a:buChar char="•"/>
                      </a:pPr>
                      <a:r>
                        <a:rPr lang="en-GB" sz="2400"/>
                        <a:t>Are concerned with stability,</a:t>
                      </a:r>
                    </a:p>
                    <a:p>
                      <a:pPr marL="285750" indent="-285750" algn="l">
                        <a:buFont typeface="Arial" panose="020B0604020202020204" pitchFamily="34" charset="0"/>
                        <a:buChar char="•"/>
                      </a:pPr>
                      <a:r>
                        <a:rPr lang="en-GB" sz="2400"/>
                        <a:t>Are concerned with processes and systems.</a:t>
                      </a:r>
                    </a:p>
                    <a:p>
                      <a:pPr algn="l"/>
                      <a:endParaRPr lang="en-GB" sz="2400"/>
                    </a:p>
                  </a:txBody>
                  <a:tcPr/>
                </a:tc>
                <a:tc>
                  <a:txBody>
                    <a:bodyPr/>
                    <a:lstStyle/>
                    <a:p>
                      <a:pPr marL="285750" indent="-285750" algn="just">
                        <a:buFont typeface="Arial" panose="020B0604020202020204" pitchFamily="34" charset="0"/>
                        <a:buChar char="•"/>
                      </a:pPr>
                      <a:endParaRPr lang="en-GB" sz="2400"/>
                    </a:p>
                    <a:p>
                      <a:pPr marL="285750" indent="-285750" algn="just">
                        <a:buFont typeface="Arial" panose="020B0604020202020204" pitchFamily="34" charset="0"/>
                        <a:buChar char="•"/>
                      </a:pPr>
                      <a:endParaRPr lang="en-GB" sz="2400"/>
                    </a:p>
                    <a:p>
                      <a:pPr marL="285750" indent="-285750" algn="l">
                        <a:buFont typeface="Arial" panose="020B0604020202020204" pitchFamily="34" charset="0"/>
                        <a:buChar char="•"/>
                      </a:pPr>
                      <a:r>
                        <a:rPr lang="en-GB" sz="2400"/>
                        <a:t>Create a vision,</a:t>
                      </a:r>
                    </a:p>
                    <a:p>
                      <a:pPr marL="285750" indent="-285750" algn="l">
                        <a:buFont typeface="Arial" panose="020B0604020202020204" pitchFamily="34" charset="0"/>
                        <a:buChar char="•"/>
                      </a:pPr>
                      <a:r>
                        <a:rPr lang="en-GB" sz="2400"/>
                        <a:t>Have a long term view,</a:t>
                      </a:r>
                    </a:p>
                    <a:p>
                      <a:pPr marL="285750" indent="-285750" algn="l">
                        <a:buFont typeface="Arial" panose="020B0604020202020204" pitchFamily="34" charset="0"/>
                        <a:buChar char="•"/>
                      </a:pPr>
                      <a:r>
                        <a:rPr lang="en-GB" sz="2400"/>
                        <a:t>Develop strategies,</a:t>
                      </a:r>
                    </a:p>
                    <a:p>
                      <a:pPr marL="285750" indent="-285750" algn="l">
                        <a:buFont typeface="Arial" panose="020B0604020202020204" pitchFamily="34" charset="0"/>
                        <a:buChar char="•"/>
                      </a:pPr>
                      <a:r>
                        <a:rPr lang="en-GB" sz="2400"/>
                        <a:t>Inspire and empower others,</a:t>
                      </a:r>
                    </a:p>
                    <a:p>
                      <a:pPr marL="285750" indent="-285750" algn="l">
                        <a:buFont typeface="Arial" panose="020B0604020202020204" pitchFamily="34" charset="0"/>
                        <a:buChar char="•"/>
                      </a:pPr>
                      <a:r>
                        <a:rPr lang="en-GB" sz="2400"/>
                        <a:t>Focus on shared goals and values,</a:t>
                      </a:r>
                    </a:p>
                    <a:p>
                      <a:pPr marL="285750" indent="-285750" algn="l">
                        <a:buFont typeface="Arial" panose="020B0604020202020204" pitchFamily="34" charset="0"/>
                        <a:buChar char="•"/>
                      </a:pPr>
                      <a:r>
                        <a:rPr lang="en-GB" sz="2400"/>
                        <a:t>Embrace change,</a:t>
                      </a:r>
                    </a:p>
                    <a:p>
                      <a:pPr marL="285750" indent="-285750" algn="l">
                        <a:buFont typeface="Arial" panose="020B0604020202020204" pitchFamily="34" charset="0"/>
                        <a:buChar char="•"/>
                      </a:pPr>
                      <a:r>
                        <a:rPr lang="en-GB" sz="2400"/>
                        <a:t>May not have managerial responsibility but still command respect,</a:t>
                      </a:r>
                    </a:p>
                    <a:p>
                      <a:pPr marL="285750" indent="-285750" algn="l">
                        <a:buFont typeface="Arial" panose="020B0604020202020204" pitchFamily="34" charset="0"/>
                        <a:buChar char="•"/>
                      </a:pPr>
                      <a:r>
                        <a:rPr lang="en-GB" sz="2400"/>
                        <a:t>Create a positive team environment.</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940530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B465C-7E6C-6519-B6D6-14CE39FE797B}"/>
              </a:ext>
            </a:extLst>
          </p:cNvPr>
          <p:cNvSpPr>
            <a:spLocks noGrp="1"/>
          </p:cNvSpPr>
          <p:nvPr>
            <p:ph type="title"/>
          </p:nvPr>
        </p:nvSpPr>
        <p:spPr>
          <a:xfrm>
            <a:off x="840699" y="687480"/>
            <a:ext cx="5605629" cy="994172"/>
          </a:xfrm>
        </p:spPr>
        <p:txBody>
          <a:bodyPr>
            <a:normAutofit/>
          </a:bodyPr>
          <a:lstStyle/>
          <a:p>
            <a:r>
              <a:rPr lang="en-US" sz="3850" dirty="0">
                <a:solidFill>
                  <a:srgbClr val="00B050"/>
                </a:solidFill>
                <a:cs typeface="Calibri Light"/>
              </a:rPr>
              <a:t>Manager</a:t>
            </a:r>
            <a:r>
              <a:rPr lang="en-US" sz="3850" dirty="0">
                <a:cs typeface="Calibri Light"/>
              </a:rPr>
              <a:t> v </a:t>
            </a:r>
            <a:r>
              <a:rPr lang="en-US" sz="3850" dirty="0">
                <a:solidFill>
                  <a:srgbClr val="00B0F0"/>
                </a:solidFill>
                <a:cs typeface="Calibri Light"/>
              </a:rPr>
              <a:t>Leader </a:t>
            </a:r>
            <a:r>
              <a:rPr lang="en-US" sz="1400" dirty="0">
                <a:latin typeface="Arial Nova"/>
                <a:cs typeface="Calibri Light"/>
              </a:rPr>
              <a:t>(Bennis, 1990)</a:t>
            </a:r>
            <a:endParaRPr lang="en-US" sz="3850" dirty="0">
              <a:solidFill>
                <a:srgbClr val="00B0F0"/>
              </a:solidFill>
            </a:endParaRPr>
          </a:p>
        </p:txBody>
      </p:sp>
      <p:sp>
        <p:nvSpPr>
          <p:cNvPr id="3" name="Content Placeholder 2">
            <a:extLst>
              <a:ext uri="{FF2B5EF4-FFF2-40B4-BE49-F238E27FC236}">
                <a16:creationId xmlns:a16="http://schemas.microsoft.com/office/drawing/2014/main" id="{5301E1E4-8CAB-DECF-BC59-DB9B5D754ED1}"/>
              </a:ext>
            </a:extLst>
          </p:cNvPr>
          <p:cNvSpPr>
            <a:spLocks noGrp="1"/>
          </p:cNvSpPr>
          <p:nvPr>
            <p:ph idx="1"/>
          </p:nvPr>
        </p:nvSpPr>
        <p:spPr>
          <a:xfrm>
            <a:off x="852321" y="2227943"/>
            <a:ext cx="5033221" cy="3788227"/>
          </a:xfrm>
        </p:spPr>
        <p:txBody>
          <a:bodyPr vert="horz" lIns="91440" tIns="45720" rIns="91440" bIns="45720" rtlCol="0" anchor="ctr">
            <a:normAutofit/>
          </a:bodyPr>
          <a:lstStyle/>
          <a:p>
            <a:r>
              <a:rPr lang="en-US" sz="2100" dirty="0">
                <a:solidFill>
                  <a:srgbClr val="00B050"/>
                </a:solidFill>
                <a:latin typeface="Arial Nova"/>
                <a:ea typeface="+mn-lt"/>
                <a:cs typeface="+mn-lt"/>
              </a:rPr>
              <a:t>Managers </a:t>
            </a:r>
            <a:r>
              <a:rPr lang="en-US" sz="2100" dirty="0">
                <a:latin typeface="Arial Nova"/>
                <a:ea typeface="+mn-lt"/>
                <a:cs typeface="+mn-lt"/>
              </a:rPr>
              <a:t>focus on systems and structures, while </a:t>
            </a:r>
            <a:r>
              <a:rPr lang="en-US" sz="2100" dirty="0">
                <a:solidFill>
                  <a:srgbClr val="00B0F0"/>
                </a:solidFill>
                <a:latin typeface="Arial Nova"/>
                <a:ea typeface="+mn-lt"/>
                <a:cs typeface="+mn-lt"/>
              </a:rPr>
              <a:t>leaders</a:t>
            </a:r>
            <a:r>
              <a:rPr lang="en-US" sz="2100" dirty="0">
                <a:latin typeface="Arial Nova"/>
                <a:ea typeface="+mn-lt"/>
                <a:cs typeface="+mn-lt"/>
              </a:rPr>
              <a:t> focus on people:</a:t>
            </a:r>
            <a:endParaRPr lang="en-US" sz="2100" dirty="0">
              <a:latin typeface="Arial Nova"/>
              <a:cs typeface="Calibri"/>
            </a:endParaRPr>
          </a:p>
          <a:p>
            <a:r>
              <a:rPr lang="en-US" sz="2100" b="0" dirty="0">
                <a:solidFill>
                  <a:srgbClr val="00B050"/>
                </a:solidFill>
                <a:latin typeface="Arial Nova"/>
                <a:ea typeface="+mn-lt"/>
                <a:cs typeface="+mn-lt"/>
              </a:rPr>
              <a:t>Managers</a:t>
            </a:r>
            <a:r>
              <a:rPr lang="en-US" sz="2100" b="0" dirty="0">
                <a:latin typeface="Arial Nova"/>
                <a:ea typeface="+mn-lt"/>
                <a:cs typeface="+mn-lt"/>
              </a:rPr>
              <a:t> typically work within existing frameworks, ensuring that processes and systems run smoothly.</a:t>
            </a:r>
            <a:endParaRPr lang="en-US" sz="2100" dirty="0">
              <a:latin typeface="Arial Nova"/>
            </a:endParaRPr>
          </a:p>
          <a:p>
            <a:r>
              <a:rPr lang="en-US" sz="2100" b="0" dirty="0">
                <a:solidFill>
                  <a:srgbClr val="00B0F0"/>
                </a:solidFill>
                <a:latin typeface="Arial Nova"/>
                <a:ea typeface="+mn-lt"/>
                <a:cs typeface="+mn-lt"/>
              </a:rPr>
              <a:t>Leaders</a:t>
            </a:r>
            <a:r>
              <a:rPr lang="en-US" sz="2100" b="0" dirty="0">
                <a:latin typeface="Arial Nova"/>
                <a:ea typeface="+mn-lt"/>
                <a:cs typeface="+mn-lt"/>
              </a:rPr>
              <a:t>, on the other hand, are more concerned with inspiring and motivating individuals. They </a:t>
            </a:r>
            <a:r>
              <a:rPr lang="en-US" sz="2100" b="0" err="1">
                <a:latin typeface="Arial Nova"/>
                <a:ea typeface="+mn-lt"/>
                <a:cs typeface="+mn-lt"/>
              </a:rPr>
              <a:t>prioritise</a:t>
            </a:r>
            <a:r>
              <a:rPr lang="en-US" sz="2100" b="0" dirty="0">
                <a:latin typeface="Arial Nova"/>
                <a:ea typeface="+mn-lt"/>
                <a:cs typeface="+mn-lt"/>
              </a:rPr>
              <a:t> the human aspect of the </a:t>
            </a:r>
            <a:r>
              <a:rPr lang="en-US" sz="2100" b="0" err="1">
                <a:latin typeface="Arial Nova"/>
                <a:ea typeface="+mn-lt"/>
                <a:cs typeface="+mn-lt"/>
              </a:rPr>
              <a:t>organisation</a:t>
            </a:r>
            <a:r>
              <a:rPr lang="en-US" sz="2100" b="0" dirty="0">
                <a:latin typeface="Arial Nova"/>
                <a:ea typeface="+mn-lt"/>
                <a:cs typeface="+mn-lt"/>
              </a:rPr>
              <a:t>.</a:t>
            </a:r>
            <a:endParaRPr lang="en-US" sz="2100" dirty="0">
              <a:latin typeface="Arial Nova"/>
            </a:endParaRPr>
          </a:p>
          <a:p>
            <a:endParaRPr lang="en-US" sz="2100">
              <a:cs typeface="Calibri"/>
            </a:endParaRP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Cycle with People">
            <a:extLst>
              <a:ext uri="{FF2B5EF4-FFF2-40B4-BE49-F238E27FC236}">
                <a16:creationId xmlns:a16="http://schemas.microsoft.com/office/drawing/2014/main" id="{C7E87D34-43A2-50EF-857E-894529E96C6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11385008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65F6199-A9F0-F3E2-7D8C-D70A3E94F4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9AE895-1DE5-32E9-5BAC-A56BFCAC6BB1}"/>
              </a:ext>
            </a:extLst>
          </p:cNvPr>
          <p:cNvSpPr>
            <a:spLocks noGrp="1"/>
          </p:cNvSpPr>
          <p:nvPr>
            <p:ph type="title"/>
          </p:nvPr>
        </p:nvSpPr>
        <p:spPr>
          <a:xfrm>
            <a:off x="840699" y="687480"/>
            <a:ext cx="5605629" cy="994172"/>
          </a:xfrm>
        </p:spPr>
        <p:txBody>
          <a:bodyPr>
            <a:normAutofit/>
          </a:bodyPr>
          <a:lstStyle/>
          <a:p>
            <a:r>
              <a:rPr lang="en-US" sz="3850" dirty="0">
                <a:solidFill>
                  <a:srgbClr val="00B050"/>
                </a:solidFill>
                <a:cs typeface="Calibri Light"/>
              </a:rPr>
              <a:t>Manager</a:t>
            </a:r>
            <a:r>
              <a:rPr lang="en-US" sz="3850" dirty="0">
                <a:cs typeface="Calibri Light"/>
              </a:rPr>
              <a:t> v </a:t>
            </a:r>
            <a:r>
              <a:rPr lang="en-US" sz="3850" dirty="0">
                <a:solidFill>
                  <a:srgbClr val="00B0F0"/>
                </a:solidFill>
                <a:cs typeface="Calibri Light"/>
              </a:rPr>
              <a:t>Leader </a:t>
            </a:r>
            <a:r>
              <a:rPr lang="en-US" sz="1400" dirty="0">
                <a:solidFill>
                  <a:srgbClr val="000000"/>
                </a:solidFill>
                <a:ea typeface="+mj-lt"/>
                <a:cs typeface="+mj-lt"/>
              </a:rPr>
              <a:t>(Bennis, 1990)</a:t>
            </a:r>
            <a:endParaRPr lang="en-US" sz="3850" dirty="0">
              <a:solidFill>
                <a:srgbClr val="00B0F0"/>
              </a:solidFill>
            </a:endParaRPr>
          </a:p>
        </p:txBody>
      </p:sp>
      <p:sp>
        <p:nvSpPr>
          <p:cNvPr id="3" name="Content Placeholder 2">
            <a:extLst>
              <a:ext uri="{FF2B5EF4-FFF2-40B4-BE49-F238E27FC236}">
                <a16:creationId xmlns:a16="http://schemas.microsoft.com/office/drawing/2014/main" id="{CDA7484E-7892-345E-5EF5-9235EE77100F}"/>
              </a:ext>
            </a:extLst>
          </p:cNvPr>
          <p:cNvSpPr>
            <a:spLocks noGrp="1"/>
          </p:cNvSpPr>
          <p:nvPr>
            <p:ph idx="1"/>
          </p:nvPr>
        </p:nvSpPr>
        <p:spPr>
          <a:xfrm>
            <a:off x="852321" y="2227943"/>
            <a:ext cx="5033221" cy="3788227"/>
          </a:xfrm>
        </p:spPr>
        <p:txBody>
          <a:bodyPr vert="horz" lIns="91440" tIns="45720" rIns="91440" bIns="45720" rtlCol="0" anchor="ctr">
            <a:normAutofit/>
          </a:bodyPr>
          <a:lstStyle/>
          <a:p>
            <a:r>
              <a:rPr lang="en-US" sz="2100" dirty="0">
                <a:solidFill>
                  <a:srgbClr val="00B050"/>
                </a:solidFill>
                <a:latin typeface="Arial Nova"/>
                <a:ea typeface="+mn-lt"/>
                <a:cs typeface="+mn-lt"/>
              </a:rPr>
              <a:t>Managers</a:t>
            </a:r>
            <a:r>
              <a:rPr lang="en-US" sz="2100" dirty="0">
                <a:latin typeface="Arial Nova"/>
                <a:ea typeface="+mn-lt"/>
                <a:cs typeface="+mn-lt"/>
              </a:rPr>
              <a:t> have a short-term perspective; </a:t>
            </a:r>
            <a:r>
              <a:rPr lang="en-US" sz="2100" dirty="0">
                <a:solidFill>
                  <a:srgbClr val="00B0F0"/>
                </a:solidFill>
                <a:latin typeface="Arial Nova"/>
                <a:ea typeface="+mn-lt"/>
                <a:cs typeface="+mn-lt"/>
              </a:rPr>
              <a:t>leaders </a:t>
            </a:r>
            <a:r>
              <a:rPr lang="en-US" sz="2100" dirty="0">
                <a:latin typeface="Arial Nova"/>
                <a:ea typeface="+mn-lt"/>
                <a:cs typeface="+mn-lt"/>
              </a:rPr>
              <a:t>have a long-term vision:</a:t>
            </a:r>
            <a:endParaRPr lang="en-US" sz="2100">
              <a:latin typeface="Arial Nova"/>
              <a:cs typeface="Calibri"/>
            </a:endParaRPr>
          </a:p>
          <a:p>
            <a:r>
              <a:rPr lang="en-US" sz="2100" b="0" dirty="0">
                <a:solidFill>
                  <a:srgbClr val="00B050"/>
                </a:solidFill>
                <a:latin typeface="Arial Nova"/>
                <a:ea typeface="+mn-lt"/>
                <a:cs typeface="+mn-lt"/>
              </a:rPr>
              <a:t>Managers</a:t>
            </a:r>
            <a:r>
              <a:rPr lang="en-US" sz="2100" b="0" dirty="0">
                <a:solidFill>
                  <a:srgbClr val="374151"/>
                </a:solidFill>
                <a:latin typeface="Arial Nova"/>
                <a:ea typeface="+mn-lt"/>
                <a:cs typeface="+mn-lt"/>
              </a:rPr>
              <a:t> </a:t>
            </a:r>
            <a:r>
              <a:rPr lang="en-US" sz="2100" b="0" dirty="0">
                <a:latin typeface="Arial Nova"/>
                <a:ea typeface="+mn-lt"/>
                <a:cs typeface="+mn-lt"/>
              </a:rPr>
              <a:t>are often focused on achieving specific, short-term goals and objectives.</a:t>
            </a:r>
            <a:endParaRPr lang="en-US" sz="2100">
              <a:latin typeface="Arial Nova"/>
            </a:endParaRPr>
          </a:p>
          <a:p>
            <a:r>
              <a:rPr lang="en-US" sz="2100" b="0" dirty="0">
                <a:solidFill>
                  <a:srgbClr val="00B0F0"/>
                </a:solidFill>
                <a:latin typeface="Arial Nova"/>
                <a:ea typeface="+mn-lt"/>
                <a:cs typeface="+mn-lt"/>
              </a:rPr>
              <a:t>Leaders</a:t>
            </a:r>
            <a:r>
              <a:rPr lang="en-US" sz="2100" b="0" dirty="0">
                <a:solidFill>
                  <a:srgbClr val="374151"/>
                </a:solidFill>
                <a:latin typeface="Arial Nova"/>
                <a:ea typeface="+mn-lt"/>
                <a:cs typeface="+mn-lt"/>
              </a:rPr>
              <a:t> </a:t>
            </a:r>
            <a:r>
              <a:rPr lang="en-US" sz="2100" b="0" dirty="0">
                <a:latin typeface="Arial Nova"/>
                <a:ea typeface="+mn-lt"/>
                <a:cs typeface="+mn-lt"/>
              </a:rPr>
              <a:t>look beyond immediate tasks, envisioning the future and setting a strategic direction for the </a:t>
            </a:r>
            <a:r>
              <a:rPr lang="en-US" sz="2100" b="0" err="1">
                <a:latin typeface="Arial Nova"/>
                <a:ea typeface="+mn-lt"/>
                <a:cs typeface="+mn-lt"/>
              </a:rPr>
              <a:t>organisation</a:t>
            </a:r>
            <a:r>
              <a:rPr lang="en-US" sz="2100" b="0" dirty="0">
                <a:latin typeface="Arial Nova"/>
                <a:ea typeface="+mn-lt"/>
                <a:cs typeface="+mn-lt"/>
              </a:rPr>
              <a:t>.</a:t>
            </a:r>
            <a:endParaRPr lang="en-US" sz="2100" dirty="0">
              <a:latin typeface="Arial Nova"/>
            </a:endParaRPr>
          </a:p>
          <a:p>
            <a:endParaRPr lang="en-US" sz="2100" dirty="0">
              <a:latin typeface="Arial Nova"/>
              <a:cs typeface="Calibri"/>
            </a:endParaRPr>
          </a:p>
          <a:p>
            <a:endParaRPr lang="en-US" sz="2100">
              <a:cs typeface="Calibri"/>
            </a:endParaRPr>
          </a:p>
        </p:txBody>
      </p:sp>
      <p:sp>
        <p:nvSpPr>
          <p:cNvPr id="10" name="Rectangle 9">
            <a:extLst>
              <a:ext uri="{FF2B5EF4-FFF2-40B4-BE49-F238E27FC236}">
                <a16:creationId xmlns:a16="http://schemas.microsoft.com/office/drawing/2014/main" id="{39537796-73DE-7FC4-F12E-BEA14448C0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47B8D227-B070-2BD1-581A-8CBEEE56E7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Cycle with People">
            <a:extLst>
              <a:ext uri="{FF2B5EF4-FFF2-40B4-BE49-F238E27FC236}">
                <a16:creationId xmlns:a16="http://schemas.microsoft.com/office/drawing/2014/main" id="{77410BCD-2CA1-2797-87B9-8042B2EE570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31891531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0916D28-9D37-5BB4-5A0A-BF7B328B91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741A15-2A68-24DA-0A80-519CF7A77CA5}"/>
              </a:ext>
            </a:extLst>
          </p:cNvPr>
          <p:cNvSpPr>
            <a:spLocks noGrp="1"/>
          </p:cNvSpPr>
          <p:nvPr>
            <p:ph type="title"/>
          </p:nvPr>
        </p:nvSpPr>
        <p:spPr>
          <a:xfrm>
            <a:off x="840699" y="687480"/>
            <a:ext cx="5605629" cy="994172"/>
          </a:xfrm>
        </p:spPr>
        <p:txBody>
          <a:bodyPr>
            <a:normAutofit/>
          </a:bodyPr>
          <a:lstStyle/>
          <a:p>
            <a:r>
              <a:rPr lang="en-US" sz="3850" dirty="0">
                <a:solidFill>
                  <a:srgbClr val="00B050"/>
                </a:solidFill>
                <a:cs typeface="Calibri Light"/>
              </a:rPr>
              <a:t>Manager</a:t>
            </a:r>
            <a:r>
              <a:rPr lang="en-US" sz="3850" dirty="0">
                <a:cs typeface="Calibri Light"/>
              </a:rPr>
              <a:t> v </a:t>
            </a:r>
            <a:r>
              <a:rPr lang="en-US" sz="3850" dirty="0">
                <a:solidFill>
                  <a:srgbClr val="00B0F0"/>
                </a:solidFill>
                <a:cs typeface="Calibri Light"/>
              </a:rPr>
              <a:t>Leader </a:t>
            </a:r>
            <a:r>
              <a:rPr lang="en-US" sz="1400" dirty="0">
                <a:solidFill>
                  <a:srgbClr val="000000"/>
                </a:solidFill>
                <a:ea typeface="+mj-lt"/>
                <a:cs typeface="+mj-lt"/>
              </a:rPr>
              <a:t>(Bennis, 1990)</a:t>
            </a:r>
            <a:endParaRPr lang="en-US" sz="3850" dirty="0">
              <a:solidFill>
                <a:srgbClr val="00B0F0"/>
              </a:solidFill>
              <a:ea typeface="+mj-lt"/>
              <a:cs typeface="+mj-lt"/>
            </a:endParaRPr>
          </a:p>
        </p:txBody>
      </p:sp>
      <p:sp>
        <p:nvSpPr>
          <p:cNvPr id="3" name="Content Placeholder 2">
            <a:extLst>
              <a:ext uri="{FF2B5EF4-FFF2-40B4-BE49-F238E27FC236}">
                <a16:creationId xmlns:a16="http://schemas.microsoft.com/office/drawing/2014/main" id="{CF6DE5EF-A7A6-6CB9-BD86-B677E9CDC721}"/>
              </a:ext>
            </a:extLst>
          </p:cNvPr>
          <p:cNvSpPr>
            <a:spLocks noGrp="1"/>
          </p:cNvSpPr>
          <p:nvPr>
            <p:ph idx="1"/>
          </p:nvPr>
        </p:nvSpPr>
        <p:spPr>
          <a:xfrm>
            <a:off x="728275" y="2174780"/>
            <a:ext cx="5033221" cy="3788227"/>
          </a:xfrm>
        </p:spPr>
        <p:txBody>
          <a:bodyPr vert="horz" lIns="91440" tIns="45720" rIns="91440" bIns="45720" rtlCol="0" anchor="ctr">
            <a:normAutofit/>
          </a:bodyPr>
          <a:lstStyle/>
          <a:p>
            <a:endParaRPr lang="en-US" sz="2100" dirty="0">
              <a:latin typeface="Arial Nova"/>
              <a:ea typeface="+mn-lt"/>
              <a:cs typeface="+mn-lt"/>
            </a:endParaRPr>
          </a:p>
          <a:p>
            <a:endParaRPr lang="en-US" sz="2100" dirty="0">
              <a:latin typeface="Arial Nova"/>
              <a:ea typeface="+mn-lt"/>
              <a:cs typeface="+mn-lt"/>
            </a:endParaRPr>
          </a:p>
          <a:p>
            <a:r>
              <a:rPr lang="en-US" sz="2100" dirty="0">
                <a:solidFill>
                  <a:srgbClr val="00B050"/>
                </a:solidFill>
                <a:latin typeface="Arial Nova"/>
                <a:ea typeface="+mn-lt"/>
                <a:cs typeface="+mn-lt"/>
              </a:rPr>
              <a:t>Managers </a:t>
            </a:r>
            <a:r>
              <a:rPr lang="en-US" sz="2100" dirty="0">
                <a:latin typeface="Arial Nova"/>
                <a:ea typeface="+mn-lt"/>
                <a:cs typeface="+mn-lt"/>
              </a:rPr>
              <a:t>control and direct; </a:t>
            </a:r>
            <a:r>
              <a:rPr lang="en-US" sz="2100" dirty="0">
                <a:solidFill>
                  <a:srgbClr val="00B0F0"/>
                </a:solidFill>
                <a:latin typeface="Arial Nova"/>
                <a:ea typeface="+mn-lt"/>
                <a:cs typeface="+mn-lt"/>
              </a:rPr>
              <a:t>leaders</a:t>
            </a:r>
            <a:r>
              <a:rPr lang="en-US" sz="2100" dirty="0">
                <a:latin typeface="Arial Nova"/>
                <a:ea typeface="+mn-lt"/>
                <a:cs typeface="+mn-lt"/>
              </a:rPr>
              <a:t> innovate and inspire:</a:t>
            </a:r>
            <a:endParaRPr lang="en-US" sz="2100">
              <a:latin typeface="Arial Nova"/>
              <a:cs typeface="Calibri"/>
            </a:endParaRPr>
          </a:p>
          <a:p>
            <a:r>
              <a:rPr lang="en-US" sz="2100" b="0" dirty="0">
                <a:solidFill>
                  <a:srgbClr val="00B050"/>
                </a:solidFill>
                <a:latin typeface="Arial Nova"/>
                <a:ea typeface="+mn-lt"/>
                <a:cs typeface="+mn-lt"/>
              </a:rPr>
              <a:t>Managers</a:t>
            </a:r>
            <a:r>
              <a:rPr lang="en-US" sz="2100" b="0" dirty="0">
                <a:solidFill>
                  <a:srgbClr val="374151"/>
                </a:solidFill>
                <a:latin typeface="Arial Nova"/>
                <a:ea typeface="+mn-lt"/>
                <a:cs typeface="+mn-lt"/>
              </a:rPr>
              <a:t> </a:t>
            </a:r>
            <a:r>
              <a:rPr lang="en-US" sz="2100" b="0" dirty="0">
                <a:latin typeface="Arial Nova"/>
                <a:ea typeface="+mn-lt"/>
                <a:cs typeface="+mn-lt"/>
              </a:rPr>
              <a:t>aim to control and direct resources efficiently, ensuring tasks are completed according to plan.</a:t>
            </a:r>
            <a:endParaRPr lang="en-US" sz="2100">
              <a:latin typeface="Arial Nova"/>
            </a:endParaRPr>
          </a:p>
          <a:p>
            <a:r>
              <a:rPr lang="en-US" sz="2100" b="0" dirty="0">
                <a:solidFill>
                  <a:srgbClr val="00B0F0"/>
                </a:solidFill>
                <a:latin typeface="Arial Nova"/>
                <a:ea typeface="+mn-lt"/>
                <a:cs typeface="+mn-lt"/>
              </a:rPr>
              <a:t>Leaders</a:t>
            </a:r>
            <a:r>
              <a:rPr lang="en-US" sz="2100" b="0" dirty="0">
                <a:solidFill>
                  <a:srgbClr val="374151"/>
                </a:solidFill>
                <a:latin typeface="Arial Nova"/>
                <a:ea typeface="+mn-lt"/>
                <a:cs typeface="+mn-lt"/>
              </a:rPr>
              <a:t> </a:t>
            </a:r>
            <a:r>
              <a:rPr lang="en-US" sz="2100" b="0" dirty="0">
                <a:latin typeface="Arial Nova"/>
                <a:ea typeface="+mn-lt"/>
                <a:cs typeface="+mn-lt"/>
              </a:rPr>
              <a:t>are more focused on innovation, encouraging creativity and inspiring others to reach their full potential.</a:t>
            </a:r>
            <a:endParaRPr lang="en-US" sz="2100">
              <a:latin typeface="Arial Nova"/>
            </a:endParaRPr>
          </a:p>
          <a:p>
            <a:endParaRPr lang="en-US" sz="2100" dirty="0">
              <a:latin typeface="Arial Nova"/>
              <a:cs typeface="Calibri"/>
            </a:endParaRPr>
          </a:p>
          <a:p>
            <a:endParaRPr lang="en-US" sz="2100" dirty="0">
              <a:latin typeface="Arial Nova"/>
              <a:cs typeface="Calibri"/>
            </a:endParaRPr>
          </a:p>
          <a:p>
            <a:endParaRPr lang="en-US" sz="2100">
              <a:cs typeface="Calibri"/>
            </a:endParaRPr>
          </a:p>
        </p:txBody>
      </p:sp>
      <p:sp>
        <p:nvSpPr>
          <p:cNvPr id="10" name="Rectangle 9">
            <a:extLst>
              <a:ext uri="{FF2B5EF4-FFF2-40B4-BE49-F238E27FC236}">
                <a16:creationId xmlns:a16="http://schemas.microsoft.com/office/drawing/2014/main" id="{43EA8D97-56CA-3412-3F50-B1BA503868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43CD2E22-6E94-D107-133D-F86FAA176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Cycle with People">
            <a:extLst>
              <a:ext uri="{FF2B5EF4-FFF2-40B4-BE49-F238E27FC236}">
                <a16:creationId xmlns:a16="http://schemas.microsoft.com/office/drawing/2014/main" id="{9BC9E444-BEF9-3F54-CB9C-8C7CAA12549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28028027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B4690EB-5134-21C7-BF64-C1C4A80BCB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716870-9675-04F2-A7CE-2CF4CB884113}"/>
              </a:ext>
            </a:extLst>
          </p:cNvPr>
          <p:cNvSpPr>
            <a:spLocks noGrp="1"/>
          </p:cNvSpPr>
          <p:nvPr>
            <p:ph type="title"/>
          </p:nvPr>
        </p:nvSpPr>
        <p:spPr>
          <a:xfrm>
            <a:off x="840699" y="687480"/>
            <a:ext cx="5605629" cy="994172"/>
          </a:xfrm>
        </p:spPr>
        <p:txBody>
          <a:bodyPr>
            <a:normAutofit/>
          </a:bodyPr>
          <a:lstStyle/>
          <a:p>
            <a:r>
              <a:rPr lang="en-US" sz="3850" dirty="0">
                <a:solidFill>
                  <a:srgbClr val="00B050"/>
                </a:solidFill>
                <a:cs typeface="Calibri Light"/>
              </a:rPr>
              <a:t>Manager</a:t>
            </a:r>
            <a:r>
              <a:rPr lang="en-US" sz="3850" dirty="0">
                <a:cs typeface="Calibri Light"/>
              </a:rPr>
              <a:t> v </a:t>
            </a:r>
            <a:r>
              <a:rPr lang="en-US" sz="3850" dirty="0">
                <a:solidFill>
                  <a:srgbClr val="00B0F0"/>
                </a:solidFill>
                <a:cs typeface="Calibri Light"/>
              </a:rPr>
              <a:t>Leader </a:t>
            </a:r>
            <a:r>
              <a:rPr lang="en-US" sz="1400" dirty="0">
                <a:solidFill>
                  <a:srgbClr val="000000"/>
                </a:solidFill>
                <a:ea typeface="+mj-lt"/>
                <a:cs typeface="+mj-lt"/>
              </a:rPr>
              <a:t>(Bennis, 1990)</a:t>
            </a:r>
            <a:endParaRPr lang="en-US" sz="3850" dirty="0">
              <a:solidFill>
                <a:srgbClr val="00B0F0"/>
              </a:solidFill>
              <a:ea typeface="+mj-lt"/>
              <a:cs typeface="+mj-lt"/>
            </a:endParaRPr>
          </a:p>
        </p:txBody>
      </p:sp>
      <p:sp>
        <p:nvSpPr>
          <p:cNvPr id="3" name="Content Placeholder 2">
            <a:extLst>
              <a:ext uri="{FF2B5EF4-FFF2-40B4-BE49-F238E27FC236}">
                <a16:creationId xmlns:a16="http://schemas.microsoft.com/office/drawing/2014/main" id="{AAA39653-818D-2940-08C9-19F5C525880C}"/>
              </a:ext>
            </a:extLst>
          </p:cNvPr>
          <p:cNvSpPr>
            <a:spLocks noGrp="1"/>
          </p:cNvSpPr>
          <p:nvPr>
            <p:ph idx="1"/>
          </p:nvPr>
        </p:nvSpPr>
        <p:spPr>
          <a:xfrm>
            <a:off x="728275" y="2174780"/>
            <a:ext cx="5033221" cy="3788227"/>
          </a:xfrm>
        </p:spPr>
        <p:txBody>
          <a:bodyPr vert="horz" lIns="91440" tIns="45720" rIns="91440" bIns="45720" rtlCol="0" anchor="ctr">
            <a:normAutofit lnSpcReduction="10000"/>
          </a:bodyPr>
          <a:lstStyle/>
          <a:p>
            <a:endParaRPr lang="en-US" sz="2100" dirty="0">
              <a:latin typeface="Arial Nova"/>
              <a:ea typeface="+mn-lt"/>
              <a:cs typeface="+mn-lt"/>
            </a:endParaRPr>
          </a:p>
          <a:p>
            <a:endParaRPr lang="en-US" sz="2100" dirty="0">
              <a:latin typeface="Arial Nova"/>
              <a:ea typeface="+mn-lt"/>
              <a:cs typeface="+mn-lt"/>
            </a:endParaRPr>
          </a:p>
          <a:p>
            <a:endParaRPr lang="en-US" sz="2100" dirty="0">
              <a:latin typeface="Arial Nova"/>
              <a:ea typeface="+mn-lt"/>
              <a:cs typeface="+mn-lt"/>
            </a:endParaRPr>
          </a:p>
          <a:p>
            <a:endParaRPr lang="en-US" sz="2100" dirty="0">
              <a:latin typeface="Arial Nova"/>
              <a:ea typeface="+mn-lt"/>
              <a:cs typeface="+mn-lt"/>
            </a:endParaRPr>
          </a:p>
          <a:p>
            <a:r>
              <a:rPr lang="en-US" sz="2100" dirty="0">
                <a:solidFill>
                  <a:srgbClr val="00B050"/>
                </a:solidFill>
                <a:latin typeface="Arial Nova"/>
                <a:ea typeface="+mn-lt"/>
                <a:cs typeface="+mn-lt"/>
              </a:rPr>
              <a:t>Managers</a:t>
            </a:r>
            <a:r>
              <a:rPr lang="en-US" sz="2100" dirty="0">
                <a:latin typeface="Arial Nova"/>
                <a:ea typeface="+mn-lt"/>
                <a:cs typeface="+mn-lt"/>
              </a:rPr>
              <a:t> administer; </a:t>
            </a:r>
            <a:r>
              <a:rPr lang="en-US" sz="2100" dirty="0">
                <a:solidFill>
                  <a:srgbClr val="00B0F0"/>
                </a:solidFill>
                <a:latin typeface="Arial Nova"/>
                <a:ea typeface="+mn-lt"/>
                <a:cs typeface="+mn-lt"/>
              </a:rPr>
              <a:t>leaders</a:t>
            </a:r>
            <a:r>
              <a:rPr lang="en-US" sz="2100" dirty="0">
                <a:latin typeface="Arial Nova"/>
                <a:ea typeface="+mn-lt"/>
                <a:cs typeface="+mn-lt"/>
              </a:rPr>
              <a:t> innovate:</a:t>
            </a:r>
            <a:endParaRPr lang="en-US">
              <a:cs typeface="Calibri"/>
            </a:endParaRPr>
          </a:p>
          <a:p>
            <a:r>
              <a:rPr lang="en-US" sz="2100" b="0" dirty="0">
                <a:solidFill>
                  <a:srgbClr val="00B050"/>
                </a:solidFill>
                <a:latin typeface="Arial Nova"/>
                <a:ea typeface="+mn-lt"/>
                <a:cs typeface="+mn-lt"/>
              </a:rPr>
              <a:t>Managers</a:t>
            </a:r>
            <a:r>
              <a:rPr lang="en-US" sz="2100" b="0" dirty="0">
                <a:solidFill>
                  <a:srgbClr val="374151"/>
                </a:solidFill>
                <a:latin typeface="Arial Nova"/>
                <a:ea typeface="+mn-lt"/>
                <a:cs typeface="+mn-lt"/>
              </a:rPr>
              <a:t> </a:t>
            </a:r>
            <a:r>
              <a:rPr lang="en-US" sz="2100" b="0" dirty="0">
                <a:latin typeface="Arial Nova"/>
                <a:ea typeface="+mn-lt"/>
                <a:cs typeface="+mn-lt"/>
              </a:rPr>
              <a:t>typically work within established processes and administer resources to achieve established goals.</a:t>
            </a:r>
            <a:endParaRPr lang="en-US" sz="2100">
              <a:latin typeface="Arial Nova"/>
            </a:endParaRPr>
          </a:p>
          <a:p>
            <a:r>
              <a:rPr lang="en-US" sz="2100" b="0" dirty="0">
                <a:solidFill>
                  <a:srgbClr val="00B0F0"/>
                </a:solidFill>
                <a:latin typeface="Arial Nova"/>
                <a:ea typeface="+mn-lt"/>
                <a:cs typeface="+mn-lt"/>
              </a:rPr>
              <a:t>Leaders </a:t>
            </a:r>
            <a:r>
              <a:rPr lang="en-US" sz="2100" b="0" dirty="0">
                <a:latin typeface="Arial Nova"/>
                <a:ea typeface="+mn-lt"/>
                <a:cs typeface="+mn-lt"/>
              </a:rPr>
              <a:t>are more likely to introduce innovation and bring about positive change.</a:t>
            </a:r>
            <a:endParaRPr lang="en-US" sz="2100">
              <a:latin typeface="Arial Nova"/>
            </a:endParaRPr>
          </a:p>
          <a:p>
            <a:endParaRPr lang="en-US" sz="2100" dirty="0">
              <a:latin typeface="Arial Nova"/>
              <a:ea typeface="+mn-lt"/>
              <a:cs typeface="+mn-lt"/>
            </a:endParaRPr>
          </a:p>
          <a:p>
            <a:endParaRPr lang="en-US" sz="2100" dirty="0">
              <a:latin typeface="Arial Nova"/>
              <a:ea typeface="+mn-lt"/>
              <a:cs typeface="+mn-lt"/>
            </a:endParaRPr>
          </a:p>
          <a:p>
            <a:endParaRPr lang="en-US" sz="2100" dirty="0">
              <a:latin typeface="Arial Nova"/>
              <a:cs typeface="Calibri"/>
            </a:endParaRPr>
          </a:p>
          <a:p>
            <a:endParaRPr lang="en-US" sz="2100" dirty="0">
              <a:latin typeface="Arial Nova"/>
              <a:cs typeface="Calibri"/>
            </a:endParaRPr>
          </a:p>
          <a:p>
            <a:endParaRPr lang="en-US" sz="2100" dirty="0">
              <a:latin typeface="Arial Nova"/>
              <a:cs typeface="Calibri"/>
            </a:endParaRPr>
          </a:p>
          <a:p>
            <a:endParaRPr lang="en-US" sz="2100">
              <a:cs typeface="Calibri"/>
            </a:endParaRPr>
          </a:p>
        </p:txBody>
      </p:sp>
      <p:sp>
        <p:nvSpPr>
          <p:cNvPr id="10" name="Rectangle 9">
            <a:extLst>
              <a:ext uri="{FF2B5EF4-FFF2-40B4-BE49-F238E27FC236}">
                <a16:creationId xmlns:a16="http://schemas.microsoft.com/office/drawing/2014/main" id="{42E41FD9-9857-6786-9F8C-61723D4D5B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EDB8AE57-914F-3676-A0D7-992D22348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Cycle with People">
            <a:extLst>
              <a:ext uri="{FF2B5EF4-FFF2-40B4-BE49-F238E27FC236}">
                <a16:creationId xmlns:a16="http://schemas.microsoft.com/office/drawing/2014/main" id="{A773D848-9532-804A-1C7B-E02188C4A5F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35102785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A748F60-B835-B923-88AE-B61DD53828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6FFFF7-3FF9-E928-A717-7E46AEE44CB9}"/>
              </a:ext>
            </a:extLst>
          </p:cNvPr>
          <p:cNvSpPr>
            <a:spLocks noGrp="1"/>
          </p:cNvSpPr>
          <p:nvPr>
            <p:ph type="title"/>
          </p:nvPr>
        </p:nvSpPr>
        <p:spPr>
          <a:xfrm>
            <a:off x="840699" y="687480"/>
            <a:ext cx="5605629" cy="994172"/>
          </a:xfrm>
        </p:spPr>
        <p:txBody>
          <a:bodyPr>
            <a:normAutofit/>
          </a:bodyPr>
          <a:lstStyle/>
          <a:p>
            <a:r>
              <a:rPr lang="en-US" sz="3850" dirty="0">
                <a:solidFill>
                  <a:srgbClr val="00B050"/>
                </a:solidFill>
                <a:cs typeface="Calibri Light"/>
              </a:rPr>
              <a:t>Manager</a:t>
            </a:r>
            <a:r>
              <a:rPr lang="en-US" sz="3850" dirty="0">
                <a:cs typeface="Calibri Light"/>
              </a:rPr>
              <a:t> v </a:t>
            </a:r>
            <a:r>
              <a:rPr lang="en-US" sz="3850" dirty="0">
                <a:solidFill>
                  <a:srgbClr val="00B0F0"/>
                </a:solidFill>
                <a:cs typeface="Calibri Light"/>
              </a:rPr>
              <a:t>Leader</a:t>
            </a:r>
            <a:endParaRPr lang="en-US" sz="3850" dirty="0">
              <a:solidFill>
                <a:srgbClr val="00B0F0"/>
              </a:solidFill>
            </a:endParaRPr>
          </a:p>
        </p:txBody>
      </p:sp>
      <p:sp>
        <p:nvSpPr>
          <p:cNvPr id="3" name="Content Placeholder 2">
            <a:extLst>
              <a:ext uri="{FF2B5EF4-FFF2-40B4-BE49-F238E27FC236}">
                <a16:creationId xmlns:a16="http://schemas.microsoft.com/office/drawing/2014/main" id="{9529CFFD-5D38-A969-08BC-ACEACB6A881D}"/>
              </a:ext>
            </a:extLst>
          </p:cNvPr>
          <p:cNvSpPr>
            <a:spLocks noGrp="1"/>
          </p:cNvSpPr>
          <p:nvPr>
            <p:ph idx="1"/>
          </p:nvPr>
        </p:nvSpPr>
        <p:spPr>
          <a:xfrm>
            <a:off x="728275" y="2174780"/>
            <a:ext cx="5033221" cy="3788227"/>
          </a:xfrm>
        </p:spPr>
        <p:txBody>
          <a:bodyPr vert="horz" lIns="91440" tIns="45720" rIns="91440" bIns="45720" rtlCol="0" anchor="ctr">
            <a:noAutofit/>
          </a:bodyPr>
          <a:lstStyle/>
          <a:p>
            <a:endParaRPr lang="en-US" sz="1300" dirty="0">
              <a:ea typeface="+mn-lt"/>
              <a:cs typeface="+mn-lt"/>
            </a:endParaRPr>
          </a:p>
          <a:p>
            <a:endParaRPr lang="en-US" sz="1300" dirty="0">
              <a:ea typeface="+mn-lt"/>
              <a:cs typeface="+mn-lt"/>
            </a:endParaRPr>
          </a:p>
          <a:p>
            <a:endParaRPr lang="en-US" sz="1300" dirty="0">
              <a:ea typeface="+mn-lt"/>
              <a:cs typeface="+mn-lt"/>
            </a:endParaRPr>
          </a:p>
          <a:p>
            <a:endParaRPr lang="en-US" sz="1300" dirty="0">
              <a:ea typeface="+mn-lt"/>
              <a:cs typeface="+mn-lt"/>
            </a:endParaRPr>
          </a:p>
          <a:p>
            <a:endParaRPr lang="en-US" sz="1300" dirty="0">
              <a:ea typeface="+mn-lt"/>
              <a:cs typeface="+mn-lt"/>
            </a:endParaRPr>
          </a:p>
          <a:p>
            <a:endParaRPr lang="en-US" sz="1300" dirty="0">
              <a:ea typeface="+mn-lt"/>
              <a:cs typeface="+mn-lt"/>
            </a:endParaRPr>
          </a:p>
          <a:p>
            <a:endParaRPr lang="en-US" sz="1300" dirty="0">
              <a:ea typeface="+mn-lt"/>
              <a:cs typeface="+mn-lt"/>
            </a:endParaRPr>
          </a:p>
          <a:p>
            <a:endParaRPr lang="en-US" sz="1300" dirty="0">
              <a:ea typeface="+mn-lt"/>
              <a:cs typeface="+mn-lt"/>
            </a:endParaRPr>
          </a:p>
          <a:p>
            <a:endParaRPr lang="en-US" sz="1300" dirty="0">
              <a:ea typeface="+mn-lt"/>
              <a:cs typeface="+mn-lt"/>
            </a:endParaRPr>
          </a:p>
          <a:p>
            <a:endParaRPr lang="en-US" sz="2100" dirty="0">
              <a:latin typeface="Arial Nova"/>
              <a:ea typeface="+mn-lt"/>
              <a:cs typeface="+mn-lt"/>
            </a:endParaRPr>
          </a:p>
          <a:p>
            <a:endParaRPr lang="en-US" sz="2100" dirty="0">
              <a:latin typeface="Arial Nova"/>
              <a:ea typeface="+mn-lt"/>
              <a:cs typeface="+mn-lt"/>
            </a:endParaRPr>
          </a:p>
          <a:p>
            <a:r>
              <a:rPr lang="en-US" sz="2100" dirty="0">
                <a:solidFill>
                  <a:srgbClr val="00B050"/>
                </a:solidFill>
                <a:latin typeface="Arial Nova"/>
                <a:ea typeface="+mn-lt"/>
                <a:cs typeface="+mn-lt"/>
              </a:rPr>
              <a:t>Managers</a:t>
            </a:r>
            <a:r>
              <a:rPr lang="en-US" sz="2100" dirty="0">
                <a:latin typeface="Arial Nova"/>
                <a:ea typeface="+mn-lt"/>
                <a:cs typeface="+mn-lt"/>
              </a:rPr>
              <a:t> rely on authority; </a:t>
            </a:r>
            <a:r>
              <a:rPr lang="en-US" sz="2100" dirty="0">
                <a:solidFill>
                  <a:srgbClr val="00B0F0"/>
                </a:solidFill>
                <a:latin typeface="Arial Nova"/>
                <a:ea typeface="+mn-lt"/>
                <a:cs typeface="+mn-lt"/>
              </a:rPr>
              <a:t>leaders</a:t>
            </a:r>
            <a:r>
              <a:rPr lang="en-US" sz="2100" dirty="0">
                <a:latin typeface="Arial Nova"/>
                <a:ea typeface="+mn-lt"/>
                <a:cs typeface="+mn-lt"/>
              </a:rPr>
              <a:t> on trust:</a:t>
            </a:r>
            <a:endParaRPr lang="en-US"/>
          </a:p>
          <a:p>
            <a:r>
              <a:rPr lang="en-US" sz="2100" b="0" dirty="0">
                <a:solidFill>
                  <a:srgbClr val="00B050"/>
                </a:solidFill>
                <a:latin typeface="Arial Nova"/>
                <a:ea typeface="+mn-lt"/>
                <a:cs typeface="+mn-lt"/>
              </a:rPr>
              <a:t>Managers</a:t>
            </a:r>
            <a:r>
              <a:rPr lang="en-US" sz="2100" b="0" dirty="0">
                <a:solidFill>
                  <a:srgbClr val="374151"/>
                </a:solidFill>
                <a:latin typeface="Arial Nova"/>
                <a:ea typeface="+mn-lt"/>
                <a:cs typeface="+mn-lt"/>
              </a:rPr>
              <a:t> </a:t>
            </a:r>
            <a:r>
              <a:rPr lang="en-US" sz="2100" b="0" dirty="0">
                <a:latin typeface="Arial Nova"/>
                <a:ea typeface="+mn-lt"/>
                <a:cs typeface="+mn-lt"/>
              </a:rPr>
              <a:t>often use formal authority to enforce rules and procedures.</a:t>
            </a:r>
            <a:endParaRPr lang="en-US" sz="2100">
              <a:latin typeface="Arial Nova"/>
            </a:endParaRPr>
          </a:p>
          <a:p>
            <a:r>
              <a:rPr lang="en-US" sz="2100" b="0" dirty="0">
                <a:solidFill>
                  <a:srgbClr val="00B0F0"/>
                </a:solidFill>
                <a:latin typeface="Arial Nova"/>
                <a:ea typeface="+mn-lt"/>
                <a:cs typeface="+mn-lt"/>
              </a:rPr>
              <a:t>Leaders</a:t>
            </a:r>
            <a:r>
              <a:rPr lang="en-US" sz="2100" b="0" dirty="0">
                <a:solidFill>
                  <a:srgbClr val="374151"/>
                </a:solidFill>
                <a:latin typeface="Arial Nova"/>
                <a:ea typeface="+mn-lt"/>
                <a:cs typeface="+mn-lt"/>
              </a:rPr>
              <a:t> </a:t>
            </a:r>
            <a:r>
              <a:rPr lang="en-US" sz="2100" b="0" dirty="0">
                <a:latin typeface="Arial Nova"/>
                <a:ea typeface="+mn-lt"/>
                <a:cs typeface="+mn-lt"/>
              </a:rPr>
              <a:t>build trust through their actions and relationships, relying on the trust and respect of their team.</a:t>
            </a:r>
            <a:endParaRPr lang="en-US" sz="2100" dirty="0">
              <a:latin typeface="Arial Nova"/>
            </a:endParaRPr>
          </a:p>
          <a:p>
            <a:pPr marL="0" indent="0">
              <a:buNone/>
            </a:pPr>
            <a:r>
              <a:rPr lang="en-US" sz="1400" dirty="0">
                <a:ea typeface="+mn-lt"/>
                <a:cs typeface="+mn-lt"/>
              </a:rPr>
              <a:t>(Bennis, 1990)</a:t>
            </a:r>
            <a:endParaRPr lang="en-US" sz="2100" dirty="0">
              <a:latin typeface="Arial Nova"/>
              <a:ea typeface="+mn-lt"/>
              <a:cs typeface="+mn-lt"/>
            </a:endParaRPr>
          </a:p>
          <a:p>
            <a:endParaRPr lang="en-US" sz="2100" dirty="0">
              <a:latin typeface="Arial Nova"/>
              <a:ea typeface="+mn-lt"/>
              <a:cs typeface="+mn-lt"/>
            </a:endParaRPr>
          </a:p>
          <a:p>
            <a:endParaRPr lang="en-US" sz="2100" dirty="0">
              <a:latin typeface="Arial Nova"/>
              <a:ea typeface="+mn-lt"/>
              <a:cs typeface="+mn-lt"/>
            </a:endParaRPr>
          </a:p>
          <a:p>
            <a:endParaRPr lang="en-US" sz="2100" dirty="0">
              <a:latin typeface="Arial Nova"/>
              <a:ea typeface="+mn-lt"/>
              <a:cs typeface="+mn-lt"/>
            </a:endParaRPr>
          </a:p>
          <a:p>
            <a:endParaRPr lang="en-US" sz="2100" dirty="0">
              <a:latin typeface="Arial Nova"/>
              <a:cs typeface="Calibri" panose="020F0502020204030204"/>
            </a:endParaRPr>
          </a:p>
          <a:p>
            <a:endParaRPr lang="en-US" sz="2100" dirty="0">
              <a:latin typeface="Arial Nova"/>
              <a:ea typeface="+mn-lt"/>
              <a:cs typeface="+mn-lt"/>
            </a:endParaRPr>
          </a:p>
          <a:p>
            <a:endParaRPr lang="en-US" sz="2100" dirty="0">
              <a:latin typeface="Arial Nova"/>
              <a:ea typeface="+mn-lt"/>
              <a:cs typeface="+mn-lt"/>
            </a:endParaRPr>
          </a:p>
          <a:p>
            <a:endParaRPr lang="en-US" sz="2100" dirty="0">
              <a:latin typeface="Arial Nova"/>
              <a:cs typeface="Calibri"/>
            </a:endParaRPr>
          </a:p>
          <a:p>
            <a:endParaRPr lang="en-US" sz="2100" dirty="0">
              <a:latin typeface="Arial Nova"/>
              <a:cs typeface="Calibri"/>
            </a:endParaRPr>
          </a:p>
          <a:p>
            <a:endParaRPr lang="en-US" sz="2100" dirty="0">
              <a:latin typeface="Arial Nova"/>
              <a:cs typeface="Calibri"/>
            </a:endParaRPr>
          </a:p>
          <a:p>
            <a:endParaRPr lang="en-US" sz="2100">
              <a:cs typeface="Calibri"/>
            </a:endParaRPr>
          </a:p>
        </p:txBody>
      </p:sp>
      <p:sp>
        <p:nvSpPr>
          <p:cNvPr id="10" name="Rectangle 9">
            <a:extLst>
              <a:ext uri="{FF2B5EF4-FFF2-40B4-BE49-F238E27FC236}">
                <a16:creationId xmlns:a16="http://schemas.microsoft.com/office/drawing/2014/main" id="{ADE43A05-497A-0C9C-7F54-37AF1B360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7CE5AC33-7604-5930-8A6E-C0569D73E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Cycle with People">
            <a:extLst>
              <a:ext uri="{FF2B5EF4-FFF2-40B4-BE49-F238E27FC236}">
                <a16:creationId xmlns:a16="http://schemas.microsoft.com/office/drawing/2014/main" id="{5047458A-E68B-FD8A-CB98-9F179BC7103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32501598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DB3E98-CC0B-F88B-442A-EF691C794ADE}"/>
              </a:ext>
            </a:extLst>
          </p:cNvPr>
          <p:cNvSpPr>
            <a:spLocks noGrp="1"/>
          </p:cNvSpPr>
          <p:nvPr>
            <p:ph type="title"/>
          </p:nvPr>
        </p:nvSpPr>
        <p:spPr>
          <a:xfrm>
            <a:off x="417399" y="643467"/>
            <a:ext cx="8408193" cy="744836"/>
          </a:xfrm>
        </p:spPr>
        <p:txBody>
          <a:bodyPr vert="horz" lIns="91440" tIns="45720" rIns="91440" bIns="45720" rtlCol="0" anchor="ctr">
            <a:normAutofit/>
          </a:bodyPr>
          <a:lstStyle/>
          <a:p>
            <a:pPr algn="ctr" defTabSz="914400"/>
            <a:r>
              <a:rPr lang="en-US" sz="2800" kern="1200">
                <a:solidFill>
                  <a:schemeClr val="bg1"/>
                </a:solidFill>
                <a:latin typeface="+mj-lt"/>
                <a:ea typeface="+mj-ea"/>
                <a:cs typeface="+mj-cs"/>
              </a:rPr>
              <a:t>Leaders or managers?</a:t>
            </a:r>
          </a:p>
        </p:txBody>
      </p:sp>
      <p:pic>
        <p:nvPicPr>
          <p:cNvPr id="4" name="Content Placeholder 3" descr="Ranks of the Police Service - Blog">
            <a:extLst>
              <a:ext uri="{FF2B5EF4-FFF2-40B4-BE49-F238E27FC236}">
                <a16:creationId xmlns:a16="http://schemas.microsoft.com/office/drawing/2014/main" id="{B4E2FFF3-C2F6-8AF0-9BA9-44E66B404962}"/>
              </a:ext>
            </a:extLst>
          </p:cNvPr>
          <p:cNvPicPr>
            <a:picLocks noGrp="1" noChangeAspect="1"/>
          </p:cNvPicPr>
          <p:nvPr>
            <p:ph idx="1"/>
          </p:nvPr>
        </p:nvPicPr>
        <p:blipFill>
          <a:blip r:embed="rId2"/>
          <a:stretch>
            <a:fillRect/>
          </a:stretch>
        </p:blipFill>
        <p:spPr>
          <a:xfrm>
            <a:off x="1851133" y="1675227"/>
            <a:ext cx="5441732" cy="4394199"/>
          </a:xfrm>
          <a:prstGeom prst="rect">
            <a:avLst/>
          </a:prstGeom>
        </p:spPr>
      </p:pic>
    </p:spTree>
    <p:extLst>
      <p:ext uri="{BB962C8B-B14F-4D97-AF65-F5344CB8AC3E}">
        <p14:creationId xmlns:p14="http://schemas.microsoft.com/office/powerpoint/2010/main" val="3476456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D6D98D-A01B-0460-DF5F-3B227468300B}"/>
              </a:ext>
            </a:extLst>
          </p:cNvPr>
          <p:cNvSpPr>
            <a:spLocks noGrp="1"/>
          </p:cNvSpPr>
          <p:nvPr>
            <p:ph type="title"/>
          </p:nvPr>
        </p:nvSpPr>
        <p:spPr>
          <a:xfrm>
            <a:off x="479161" y="639193"/>
            <a:ext cx="2678858" cy="3573516"/>
          </a:xfrm>
        </p:spPr>
        <p:txBody>
          <a:bodyPr vert="horz" lIns="91440" tIns="45720" rIns="91440" bIns="45720" rtlCol="0" anchor="b">
            <a:normAutofit/>
          </a:bodyPr>
          <a:lstStyle/>
          <a:p>
            <a:pPr defTabSz="914400"/>
            <a:r>
              <a:rPr lang="en-US" sz="4000" kern="1200">
                <a:solidFill>
                  <a:schemeClr val="tx1"/>
                </a:solidFill>
                <a:latin typeface="+mj-lt"/>
                <a:ea typeface="+mj-ea"/>
                <a:cs typeface="+mj-cs"/>
              </a:rPr>
              <a:t>Gold, Silver Bronze hierarchy of command</a:t>
            </a:r>
            <a:br>
              <a:rPr lang="en-US" sz="4000" kern="1200">
                <a:solidFill>
                  <a:schemeClr val="tx1"/>
                </a:solidFill>
                <a:latin typeface="+mj-lt"/>
                <a:ea typeface="+mj-ea"/>
                <a:cs typeface="+mj-cs"/>
              </a:rPr>
            </a:br>
            <a:r>
              <a:rPr lang="en-US" sz="4000" kern="1200">
                <a:solidFill>
                  <a:schemeClr val="tx1"/>
                </a:solidFill>
                <a:latin typeface="+mj-lt"/>
                <a:ea typeface="+mj-ea"/>
                <a:cs typeface="+mj-cs"/>
              </a:rPr>
              <a:t>(GSB structure)</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4409267"/>
            <a:ext cx="2441321"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screenshot of a text&#10;&#10;Description automatically generated">
            <a:extLst>
              <a:ext uri="{FF2B5EF4-FFF2-40B4-BE49-F238E27FC236}">
                <a16:creationId xmlns:a16="http://schemas.microsoft.com/office/drawing/2014/main" id="{44F6D9A1-6F12-2C4A-E64E-51F73B1B0896}"/>
              </a:ext>
            </a:extLst>
          </p:cNvPr>
          <p:cNvPicPr>
            <a:picLocks noGrp="1" noChangeAspect="1"/>
          </p:cNvPicPr>
          <p:nvPr>
            <p:ph idx="1"/>
          </p:nvPr>
        </p:nvPicPr>
        <p:blipFill>
          <a:blip r:embed="rId2"/>
          <a:stretch>
            <a:fillRect/>
          </a:stretch>
        </p:blipFill>
        <p:spPr>
          <a:xfrm>
            <a:off x="3490722" y="640431"/>
            <a:ext cx="5410962" cy="5549705"/>
          </a:xfrm>
          <a:prstGeom prst="rect">
            <a:avLst/>
          </a:prstGeom>
        </p:spPr>
      </p:pic>
    </p:spTree>
    <p:extLst>
      <p:ext uri="{BB962C8B-B14F-4D97-AF65-F5344CB8AC3E}">
        <p14:creationId xmlns:p14="http://schemas.microsoft.com/office/powerpoint/2010/main" val="26589341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a military commander&#10;&#10;Description automatically generated">
            <a:extLst>
              <a:ext uri="{FF2B5EF4-FFF2-40B4-BE49-F238E27FC236}">
                <a16:creationId xmlns:a16="http://schemas.microsoft.com/office/drawing/2014/main" id="{40263DDC-10A8-7D82-FE3C-7A49BA2E15F9}"/>
              </a:ext>
            </a:extLst>
          </p:cNvPr>
          <p:cNvPicPr>
            <a:picLocks noGrp="1" noChangeAspect="1"/>
          </p:cNvPicPr>
          <p:nvPr>
            <p:ph idx="1"/>
          </p:nvPr>
        </p:nvPicPr>
        <p:blipFill>
          <a:blip r:embed="rId2"/>
          <a:stretch>
            <a:fillRect/>
          </a:stretch>
        </p:blipFill>
        <p:spPr>
          <a:xfrm>
            <a:off x="1136393" y="457200"/>
            <a:ext cx="6871214" cy="5943600"/>
          </a:xfrm>
          <a:prstGeom prst="rect">
            <a:avLst/>
          </a:prstGeom>
        </p:spPr>
      </p:pic>
      <p:sp>
        <p:nvSpPr>
          <p:cNvPr id="5" name="TextBox 4">
            <a:extLst>
              <a:ext uri="{FF2B5EF4-FFF2-40B4-BE49-F238E27FC236}">
                <a16:creationId xmlns:a16="http://schemas.microsoft.com/office/drawing/2014/main" id="{8707D3E2-AC95-E5D4-B2BF-11D993983408}"/>
              </a:ext>
            </a:extLst>
          </p:cNvPr>
          <p:cNvSpPr txBox="1"/>
          <p:nvPr/>
        </p:nvSpPr>
        <p:spPr>
          <a:xfrm>
            <a:off x="87028" y="148315"/>
            <a:ext cx="295157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3"/>
              </a:rPr>
              <a:t>Meet the Gold Command Team - February Floods (youtube.com)</a:t>
            </a:r>
            <a:endParaRPr lang="en-US"/>
          </a:p>
        </p:txBody>
      </p:sp>
    </p:spTree>
    <p:extLst>
      <p:ext uri="{BB962C8B-B14F-4D97-AF65-F5344CB8AC3E}">
        <p14:creationId xmlns:p14="http://schemas.microsoft.com/office/powerpoint/2010/main" val="30083518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724072" y="629268"/>
            <a:ext cx="4939868" cy="1286160"/>
          </a:xfrm>
        </p:spPr>
        <p:txBody>
          <a:bodyPr anchor="b">
            <a:normAutofit/>
          </a:bodyPr>
          <a:lstStyle/>
          <a:p>
            <a:r>
              <a:rPr lang="en-GB"/>
              <a:t>Task: Impact of Leaders and Managers</a:t>
            </a:r>
          </a:p>
        </p:txBody>
      </p:sp>
      <p:pic>
        <p:nvPicPr>
          <p:cNvPr id="6" name="Picture 5">
            <a:extLst>
              <a:ext uri="{FF2B5EF4-FFF2-40B4-BE49-F238E27FC236}">
                <a16:creationId xmlns:a16="http://schemas.microsoft.com/office/drawing/2014/main" id="{8D458177-1ED7-9FBD-6C23-70F57BCBABB0}"/>
              </a:ext>
            </a:extLst>
          </p:cNvPr>
          <p:cNvPicPr>
            <a:picLocks noChangeAspect="1"/>
          </p:cNvPicPr>
          <p:nvPr/>
        </p:nvPicPr>
        <p:blipFill rotWithShape="1">
          <a:blip r:embed="rId2"/>
          <a:srcRect l="43413" r="21987" b="1"/>
          <a:stretch/>
        </p:blipFill>
        <p:spPr>
          <a:xfrm>
            <a:off x="20" y="10"/>
            <a:ext cx="3476673"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78BBFB"/>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C92A0CD-E56E-5C10-93F5-D1A36A300B32}"/>
              </a:ext>
            </a:extLst>
          </p:cNvPr>
          <p:cNvGraphicFramePr>
            <a:graphicFrameLocks noGrp="1"/>
          </p:cNvGraphicFramePr>
          <p:nvPr>
            <p:ph idx="1"/>
            <p:extLst>
              <p:ext uri="{D42A27DB-BD31-4B8C-83A1-F6EECF244321}">
                <p14:modId xmlns:p14="http://schemas.microsoft.com/office/powerpoint/2010/main" val="1996329017"/>
              </p:ext>
            </p:extLst>
          </p:nvPr>
        </p:nvGraphicFramePr>
        <p:xfrm>
          <a:off x="3724073" y="2438400"/>
          <a:ext cx="4939867"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51412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0699" y="687480"/>
            <a:ext cx="5605629" cy="994172"/>
          </a:xfrm>
        </p:spPr>
        <p:txBody>
          <a:bodyPr>
            <a:normAutofit/>
          </a:bodyPr>
          <a:lstStyle/>
          <a:p>
            <a:r>
              <a:rPr lang="en-GB" sz="3850"/>
              <a:t>Leadership Styles </a:t>
            </a:r>
          </a:p>
        </p:txBody>
      </p:sp>
      <p:sp>
        <p:nvSpPr>
          <p:cNvPr id="3" name="Content Placeholder 2"/>
          <p:cNvSpPr>
            <a:spLocks noGrp="1"/>
          </p:cNvSpPr>
          <p:nvPr>
            <p:ph idx="1"/>
          </p:nvPr>
        </p:nvSpPr>
        <p:spPr>
          <a:xfrm>
            <a:off x="852321" y="2227943"/>
            <a:ext cx="5033221" cy="3788227"/>
          </a:xfrm>
        </p:spPr>
        <p:txBody>
          <a:bodyPr anchor="ctr">
            <a:normAutofit/>
          </a:bodyPr>
          <a:lstStyle/>
          <a:p>
            <a:endParaRPr lang="en-GB" sz="2100"/>
          </a:p>
          <a:p>
            <a:r>
              <a:rPr lang="en-GB" sz="2100" b="0">
                <a:latin typeface="Arial Nova"/>
              </a:rPr>
              <a:t>Macgregor’s Theory X and Theory Y</a:t>
            </a:r>
            <a:endParaRPr lang="en-GB" sz="2100" b="0" dirty="0">
              <a:latin typeface="Arial Nova"/>
            </a:endParaRPr>
          </a:p>
          <a:p>
            <a:r>
              <a:rPr lang="en-GB" sz="2100" b="0" dirty="0">
                <a:latin typeface="Arial Nova"/>
              </a:rPr>
              <a:t>Action Centred Leadership</a:t>
            </a:r>
          </a:p>
          <a:p>
            <a:r>
              <a:rPr lang="en-GB" sz="2100" b="0" dirty="0">
                <a:latin typeface="Arial Nova"/>
              </a:rPr>
              <a:t>Tannenbaum and Schmidt Continuum</a:t>
            </a:r>
          </a:p>
          <a:p>
            <a:r>
              <a:rPr lang="en-GB" sz="2100" b="0" dirty="0">
                <a:latin typeface="Arial Nova"/>
              </a:rPr>
              <a:t>Situational Leadership</a:t>
            </a:r>
            <a:endParaRPr lang="en-GB" sz="2100" b="0">
              <a:latin typeface="Arial Nova"/>
              <a:cs typeface="Calibri"/>
            </a:endParaRPr>
          </a:p>
          <a:p>
            <a:r>
              <a:rPr lang="en-GB" sz="2100" b="0" dirty="0">
                <a:latin typeface="Arial Nova"/>
              </a:rPr>
              <a:t>Transactional Leadership</a:t>
            </a:r>
            <a:endParaRPr lang="en-GB" sz="2100" b="0">
              <a:latin typeface="Arial Nova"/>
              <a:cs typeface="Calibri"/>
            </a:endParaRPr>
          </a:p>
          <a:p>
            <a:r>
              <a:rPr lang="en-GB" sz="2100" b="0" dirty="0">
                <a:latin typeface="Arial Nova"/>
              </a:rPr>
              <a:t>Transformational Leadership</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Group of People">
            <a:extLst>
              <a:ext uri="{FF2B5EF4-FFF2-40B4-BE49-F238E27FC236}">
                <a16:creationId xmlns:a16="http://schemas.microsoft.com/office/drawing/2014/main" id="{DD55B3C7-7259-581F-609A-304A1ED49B2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38316448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 couple of examples of Leadership styles</a:t>
            </a:r>
          </a:p>
        </p:txBody>
      </p:sp>
      <p:sp>
        <p:nvSpPr>
          <p:cNvPr id="5" name="Content Placeholder 4"/>
          <p:cNvSpPr>
            <a:spLocks noGrp="1"/>
          </p:cNvSpPr>
          <p:nvPr>
            <p:ph sz="half" idx="2"/>
          </p:nvPr>
        </p:nvSpPr>
        <p:spPr>
          <a:xfrm>
            <a:off x="426128" y="1628800"/>
            <a:ext cx="2993744" cy="4497362"/>
          </a:xfrm>
        </p:spPr>
        <p:txBody>
          <a:bodyPr>
            <a:normAutofit/>
          </a:bodyPr>
          <a:lstStyle/>
          <a:p>
            <a:pPr marL="114300" indent="0" algn="ctr">
              <a:buNone/>
            </a:pPr>
            <a:r>
              <a:rPr lang="en-GB" sz="2800" b="1"/>
              <a:t>Dominance</a:t>
            </a:r>
          </a:p>
          <a:p>
            <a:pPr marL="114300" indent="0" algn="ctr">
              <a:buNone/>
            </a:pPr>
            <a:endParaRPr lang="en-GB" sz="2800" b="1"/>
          </a:p>
          <a:p>
            <a:pPr marL="114300" indent="0" algn="ctr">
              <a:buNone/>
            </a:pPr>
            <a:endParaRPr lang="en-GB" sz="2800" b="1"/>
          </a:p>
          <a:p>
            <a:pPr marL="114300" indent="0" algn="ctr">
              <a:buNone/>
            </a:pPr>
            <a:endParaRPr lang="en-GB" sz="2800" b="1"/>
          </a:p>
          <a:p>
            <a:pPr marL="114300" indent="0" algn="ctr">
              <a:buNone/>
            </a:pPr>
            <a:endParaRPr lang="en-GB" sz="2800" b="1"/>
          </a:p>
          <a:p>
            <a:pPr marL="114300" indent="0" algn="ctr">
              <a:buNone/>
            </a:pPr>
            <a:endParaRPr lang="en-GB" sz="2800" b="1"/>
          </a:p>
          <a:p>
            <a:pPr marL="114300" indent="0" algn="ctr">
              <a:buNone/>
            </a:pPr>
            <a:endParaRPr lang="en-GB" sz="2800" b="1"/>
          </a:p>
          <a:p>
            <a:pPr marL="114300" indent="0" algn="ctr">
              <a:buNone/>
            </a:pPr>
            <a:endParaRPr lang="en-GB" sz="2800" b="1"/>
          </a:p>
          <a:p>
            <a:pPr marL="114300" indent="0" algn="ctr">
              <a:buNone/>
            </a:pPr>
            <a:r>
              <a:rPr lang="en-GB" sz="2800" b="1"/>
              <a:t>Submission</a:t>
            </a:r>
          </a:p>
        </p:txBody>
      </p:sp>
      <p:sp>
        <p:nvSpPr>
          <p:cNvPr id="7" name="Content Placeholder 6"/>
          <p:cNvSpPr>
            <a:spLocks noGrp="1"/>
          </p:cNvSpPr>
          <p:nvPr>
            <p:ph sz="quarter" idx="4"/>
          </p:nvPr>
        </p:nvSpPr>
        <p:spPr>
          <a:xfrm>
            <a:off x="3789548" y="2476463"/>
            <a:ext cx="4978896" cy="4497362"/>
          </a:xfrm>
        </p:spPr>
        <p:txBody>
          <a:bodyPr/>
          <a:lstStyle/>
          <a:p>
            <a:r>
              <a:rPr lang="en-GB" dirty="0"/>
              <a:t>Authoritarian, Autocratic Making decisions without consultation or explanation</a:t>
            </a:r>
          </a:p>
          <a:p>
            <a:endParaRPr lang="en-GB" dirty="0"/>
          </a:p>
          <a:p>
            <a:endParaRPr lang="en-GB" dirty="0"/>
          </a:p>
          <a:p>
            <a:endParaRPr lang="en-GB" dirty="0"/>
          </a:p>
          <a:p>
            <a:endParaRPr lang="en-GB" dirty="0"/>
          </a:p>
          <a:p>
            <a:r>
              <a:rPr lang="en-GB" dirty="0"/>
              <a:t>Laissez-faire, delegating power (and responsibility), fail to direct, everyone does his/her own thing.  </a:t>
            </a:r>
          </a:p>
        </p:txBody>
      </p:sp>
      <p:cxnSp>
        <p:nvCxnSpPr>
          <p:cNvPr id="9" name="Straight Arrow Connector 8"/>
          <p:cNvCxnSpPr/>
          <p:nvPr/>
        </p:nvCxnSpPr>
        <p:spPr>
          <a:xfrm>
            <a:off x="1907704" y="2492896"/>
            <a:ext cx="0" cy="2232248"/>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5806583" y="2976097"/>
            <a:ext cx="0" cy="144016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70367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8824632"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A2D94F7-1EAD-1818-086D-C7ABB1A0D9FD}"/>
              </a:ext>
            </a:extLst>
          </p:cNvPr>
          <p:cNvSpPr>
            <a:spLocks noGrp="1"/>
          </p:cNvSpPr>
          <p:nvPr>
            <p:ph type="title"/>
          </p:nvPr>
        </p:nvSpPr>
        <p:spPr>
          <a:xfrm>
            <a:off x="852775" y="609597"/>
            <a:ext cx="7044316" cy="1330841"/>
          </a:xfrm>
        </p:spPr>
        <p:txBody>
          <a:bodyPr>
            <a:normAutofit/>
          </a:bodyPr>
          <a:lstStyle/>
          <a:p>
            <a:r>
              <a:rPr lang="en-GB" dirty="0">
                <a:cs typeface="Calibri Light"/>
              </a:rPr>
              <a:t>Expectations from a leader?</a:t>
            </a:r>
            <a:endParaRPr lang="en-GB" dirty="0"/>
          </a:p>
        </p:txBody>
      </p:sp>
      <p:sp>
        <p:nvSpPr>
          <p:cNvPr id="3" name="Content Placeholder 2">
            <a:extLst>
              <a:ext uri="{FF2B5EF4-FFF2-40B4-BE49-F238E27FC236}">
                <a16:creationId xmlns:a16="http://schemas.microsoft.com/office/drawing/2014/main" id="{64A12AE4-8B82-D57A-BE5C-BA4F1DAE5EAD}"/>
              </a:ext>
            </a:extLst>
          </p:cNvPr>
          <p:cNvSpPr>
            <a:spLocks noGrp="1"/>
          </p:cNvSpPr>
          <p:nvPr>
            <p:ph idx="1"/>
          </p:nvPr>
        </p:nvSpPr>
        <p:spPr>
          <a:xfrm>
            <a:off x="852775" y="2198362"/>
            <a:ext cx="3719225" cy="3917773"/>
          </a:xfrm>
        </p:spPr>
        <p:txBody>
          <a:bodyPr vert="horz" lIns="91440" tIns="45720" rIns="91440" bIns="45720" rtlCol="0" anchor="t">
            <a:normAutofit/>
          </a:bodyPr>
          <a:lstStyle/>
          <a:p>
            <a:pPr marL="0" indent="0">
              <a:buNone/>
            </a:pPr>
            <a:r>
              <a:rPr lang="en-GB" sz="3200" b="0" dirty="0">
                <a:latin typeface="Arial Nova"/>
                <a:cs typeface="Calibri"/>
              </a:rPr>
              <a:t>What 3 words did you write down at the start of today's session?</a:t>
            </a:r>
            <a:endParaRPr lang="en-GB" sz="3200" b="0" dirty="0">
              <a:latin typeface="Arial Nova"/>
            </a:endParaRPr>
          </a:p>
        </p:txBody>
      </p:sp>
      <p:pic>
        <p:nvPicPr>
          <p:cNvPr id="7" name="Graphic 6" descr="Pencil">
            <a:extLst>
              <a:ext uri="{FF2B5EF4-FFF2-40B4-BE49-F238E27FC236}">
                <a16:creationId xmlns:a16="http://schemas.microsoft.com/office/drawing/2014/main" id="{43EF0C3E-474B-CF32-E49B-47D8854291D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039525" y="2267182"/>
            <a:ext cx="3591379" cy="3591379"/>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6218" y="6209414"/>
            <a:ext cx="5107781"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222500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6721D-28B6-7232-29CA-AE62E9AFFDBA}"/>
              </a:ext>
            </a:extLst>
          </p:cNvPr>
          <p:cNvSpPr>
            <a:spLocks noGrp="1"/>
          </p:cNvSpPr>
          <p:nvPr>
            <p:ph type="title"/>
          </p:nvPr>
        </p:nvSpPr>
        <p:spPr>
          <a:xfrm>
            <a:off x="360759" y="3752849"/>
            <a:ext cx="2468166" cy="2452687"/>
          </a:xfrm>
        </p:spPr>
        <p:txBody>
          <a:bodyPr anchor="ctr">
            <a:normAutofit/>
          </a:bodyPr>
          <a:lstStyle/>
          <a:p>
            <a:r>
              <a:rPr lang="en-GB" sz="4000" dirty="0">
                <a:cs typeface="Calibri Light"/>
              </a:rPr>
              <a:t>Task</a:t>
            </a:r>
            <a:endParaRPr lang="en-GB" sz="4000" dirty="0"/>
          </a:p>
        </p:txBody>
      </p:sp>
      <p:pic>
        <p:nvPicPr>
          <p:cNvPr id="6" name="Picture 5" descr="10 common leadership mistakes and how to fix them | Dealer Support">
            <a:extLst>
              <a:ext uri="{FF2B5EF4-FFF2-40B4-BE49-F238E27FC236}">
                <a16:creationId xmlns:a16="http://schemas.microsoft.com/office/drawing/2014/main" id="{CC8CD699-443E-6C22-047A-07DAD3769F0B}"/>
              </a:ext>
            </a:extLst>
          </p:cNvPr>
          <p:cNvPicPr>
            <a:picLocks noChangeAspect="1"/>
          </p:cNvPicPr>
          <p:nvPr/>
        </p:nvPicPr>
        <p:blipFill rotWithShape="1">
          <a:blip r:embed="rId2"/>
          <a:srcRect t="22449" b="5409"/>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5A379C71-1C34-4923-27B6-2CA2BEAF12AD}"/>
              </a:ext>
            </a:extLst>
          </p:cNvPr>
          <p:cNvSpPr>
            <a:spLocks noGrp="1"/>
          </p:cNvSpPr>
          <p:nvPr>
            <p:ph idx="1"/>
          </p:nvPr>
        </p:nvSpPr>
        <p:spPr>
          <a:xfrm>
            <a:off x="3167986" y="3752850"/>
            <a:ext cx="5614060" cy="2452687"/>
          </a:xfrm>
        </p:spPr>
        <p:txBody>
          <a:bodyPr vert="horz" lIns="91440" tIns="45720" rIns="91440" bIns="45720" rtlCol="0" anchor="ctr">
            <a:normAutofit/>
          </a:bodyPr>
          <a:lstStyle/>
          <a:p>
            <a:pPr marL="0" indent="0">
              <a:buNone/>
            </a:pPr>
            <a:r>
              <a:rPr lang="en-GB" sz="1600" b="0" dirty="0">
                <a:latin typeface="Arial Nova"/>
                <a:cs typeface="Calibri"/>
              </a:rPr>
              <a:t>Weve identified that leaders and managers share similar responsibilities with characteristics that often overlap.</a:t>
            </a:r>
            <a:endParaRPr lang="en-US" sz="1600" b="0" dirty="0">
              <a:latin typeface="Arial Nova"/>
            </a:endParaRPr>
          </a:p>
          <a:p>
            <a:endParaRPr lang="en-GB" sz="1600" b="0">
              <a:latin typeface="Arial Nova"/>
              <a:cs typeface="Calibri"/>
            </a:endParaRPr>
          </a:p>
          <a:p>
            <a:r>
              <a:rPr lang="en-GB" sz="1600">
                <a:latin typeface="Arial Nova"/>
                <a:cs typeface="Calibri"/>
              </a:rPr>
              <a:t>Research into what is needed for both managers and leaders to succeed.</a:t>
            </a:r>
          </a:p>
          <a:p>
            <a:endParaRPr lang="en-GB" sz="1600">
              <a:latin typeface="Arial Nova"/>
              <a:cs typeface="Calibri"/>
            </a:endParaRPr>
          </a:p>
        </p:txBody>
      </p:sp>
    </p:spTree>
    <p:extLst>
      <p:ext uri="{BB962C8B-B14F-4D97-AF65-F5344CB8AC3E}">
        <p14:creationId xmlns:p14="http://schemas.microsoft.com/office/powerpoint/2010/main" val="31050884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D8546-BC5C-C8BF-D215-CBB3EA5754BD}"/>
              </a:ext>
            </a:extLst>
          </p:cNvPr>
          <p:cNvSpPr>
            <a:spLocks noGrp="1"/>
          </p:cNvSpPr>
          <p:nvPr>
            <p:ph type="title"/>
          </p:nvPr>
        </p:nvSpPr>
        <p:spPr>
          <a:xfrm>
            <a:off x="4813299" y="490537"/>
            <a:ext cx="3968748" cy="1628775"/>
          </a:xfrm>
        </p:spPr>
        <p:txBody>
          <a:bodyPr anchor="b">
            <a:normAutofit/>
          </a:bodyPr>
          <a:lstStyle/>
          <a:p>
            <a:r>
              <a:rPr lang="en-GB" sz="3500" dirty="0">
                <a:latin typeface="Arial Nova"/>
                <a:cs typeface="Calibri Light"/>
              </a:rPr>
              <a:t>What is needed to succeed?</a:t>
            </a:r>
            <a:endParaRPr lang="en-GB" sz="3500" dirty="0">
              <a:latin typeface="Arial Nova"/>
            </a:endParaRPr>
          </a:p>
        </p:txBody>
      </p:sp>
      <p:pic>
        <p:nvPicPr>
          <p:cNvPr id="4" name="Picture 3" descr="Leadership Development vs Leadership Training: Understanding the Difference  - The Economic Times">
            <a:extLst>
              <a:ext uri="{FF2B5EF4-FFF2-40B4-BE49-F238E27FC236}">
                <a16:creationId xmlns:a16="http://schemas.microsoft.com/office/drawing/2014/main" id="{58A5E946-D84D-887B-7D3E-433B591AB120}"/>
              </a:ext>
            </a:extLst>
          </p:cNvPr>
          <p:cNvPicPr>
            <a:picLocks noChangeAspect="1"/>
          </p:cNvPicPr>
          <p:nvPr/>
        </p:nvPicPr>
        <p:blipFill rotWithShape="1">
          <a:blip r:embed="rId2"/>
          <a:srcRect l="16235" r="17083"/>
          <a:stretch/>
        </p:blipFill>
        <p:spPr>
          <a:xfrm>
            <a:off x="1" y="1587"/>
            <a:ext cx="4571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6D2D94A7-488F-81A3-40A9-4260204AEFFB}"/>
              </a:ext>
            </a:extLst>
          </p:cNvPr>
          <p:cNvSpPr>
            <a:spLocks noGrp="1"/>
          </p:cNvSpPr>
          <p:nvPr>
            <p:ph idx="1"/>
          </p:nvPr>
        </p:nvSpPr>
        <p:spPr>
          <a:xfrm>
            <a:off x="4813300" y="2614612"/>
            <a:ext cx="3968747" cy="3752849"/>
          </a:xfrm>
        </p:spPr>
        <p:txBody>
          <a:bodyPr vert="horz" lIns="91440" tIns="45720" rIns="91440" bIns="45720" rtlCol="0" anchor="t">
            <a:normAutofit/>
          </a:bodyPr>
          <a:lstStyle/>
          <a:p>
            <a:r>
              <a:rPr lang="en-GB" sz="2100" b="0" dirty="0">
                <a:latin typeface="Arial Nova"/>
                <a:cs typeface="Calibri"/>
              </a:rPr>
              <a:t>Accountability</a:t>
            </a:r>
          </a:p>
          <a:p>
            <a:r>
              <a:rPr lang="en-GB" sz="2100" b="0" dirty="0">
                <a:latin typeface="Arial Nova"/>
                <a:cs typeface="Calibri"/>
              </a:rPr>
              <a:t>Strong communication skills</a:t>
            </a:r>
          </a:p>
          <a:p>
            <a:r>
              <a:rPr lang="en-GB" sz="2100" b="0" dirty="0">
                <a:latin typeface="Arial Nova"/>
                <a:cs typeface="Calibri"/>
              </a:rPr>
              <a:t>Problem solving skills</a:t>
            </a:r>
          </a:p>
          <a:p>
            <a:r>
              <a:rPr lang="en-GB" sz="2100" b="0" dirty="0">
                <a:latin typeface="Arial Nova"/>
                <a:cs typeface="Calibri"/>
              </a:rPr>
              <a:t>Ability to work collaboratively </a:t>
            </a:r>
          </a:p>
          <a:p>
            <a:r>
              <a:rPr lang="en-GB" sz="2100" b="0" dirty="0">
                <a:latin typeface="Arial Nova"/>
                <a:cs typeface="Calibri"/>
              </a:rPr>
              <a:t>Strategic thinking</a:t>
            </a:r>
          </a:p>
          <a:p>
            <a:r>
              <a:rPr lang="en-GB" sz="2100" b="0" dirty="0">
                <a:latin typeface="Arial Nova"/>
                <a:cs typeface="Calibri"/>
              </a:rPr>
              <a:t>Ability to motivate and inspire</a:t>
            </a:r>
          </a:p>
          <a:p>
            <a:r>
              <a:rPr lang="en-GB" sz="2100" b="0" dirty="0">
                <a:latin typeface="Arial Nova"/>
                <a:cs typeface="Calibri"/>
              </a:rPr>
              <a:t>Setting clear objectives</a:t>
            </a:r>
          </a:p>
          <a:p>
            <a:r>
              <a:rPr lang="en-GB" sz="2100" b="0" dirty="0">
                <a:latin typeface="Arial Nova"/>
                <a:cs typeface="Calibri"/>
              </a:rPr>
              <a:t>Identifying any challenges</a:t>
            </a:r>
          </a:p>
          <a:p>
            <a:endParaRPr lang="en-GB" sz="1600">
              <a:cs typeface="Calibri"/>
            </a:endParaRPr>
          </a:p>
          <a:p>
            <a:endParaRPr lang="en-GB" sz="1600">
              <a:cs typeface="Calibri"/>
            </a:endParaRPr>
          </a:p>
          <a:p>
            <a:endParaRPr lang="en-GB" sz="1600">
              <a:cs typeface="Calibri"/>
            </a:endParaRPr>
          </a:p>
        </p:txBody>
      </p:sp>
    </p:spTree>
    <p:extLst>
      <p:ext uri="{BB962C8B-B14F-4D97-AF65-F5344CB8AC3E}">
        <p14:creationId xmlns:p14="http://schemas.microsoft.com/office/powerpoint/2010/main" val="31394661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8824632"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52775" y="609597"/>
            <a:ext cx="7044316" cy="1330841"/>
          </a:xfrm>
        </p:spPr>
        <p:txBody>
          <a:bodyPr>
            <a:normAutofit/>
          </a:bodyPr>
          <a:lstStyle/>
          <a:p>
            <a:r>
              <a:rPr lang="en-GB" dirty="0"/>
              <a:t>Expectations from a ‘Leader’</a:t>
            </a:r>
          </a:p>
        </p:txBody>
      </p:sp>
      <p:sp>
        <p:nvSpPr>
          <p:cNvPr id="3" name="Content Placeholder 2"/>
          <p:cNvSpPr>
            <a:spLocks noGrp="1"/>
          </p:cNvSpPr>
          <p:nvPr>
            <p:ph idx="1"/>
          </p:nvPr>
        </p:nvSpPr>
        <p:spPr>
          <a:xfrm>
            <a:off x="852775" y="2198362"/>
            <a:ext cx="3719225" cy="3917773"/>
          </a:xfrm>
        </p:spPr>
        <p:txBody>
          <a:bodyPr vert="horz" lIns="91440" tIns="45720" rIns="91440" bIns="45720" rtlCol="0" anchor="t">
            <a:normAutofit/>
          </a:bodyPr>
          <a:lstStyle/>
          <a:p>
            <a:pPr marL="114300" indent="0">
              <a:buNone/>
            </a:pPr>
            <a:r>
              <a:rPr lang="en-GB" sz="1700" b="1" u="sng" dirty="0">
                <a:latin typeface="Arial Nova"/>
              </a:rPr>
              <a:t>Integrity</a:t>
            </a:r>
          </a:p>
          <a:p>
            <a:pPr>
              <a:buFont typeface="Arial"/>
              <a:buChar char="•"/>
            </a:pPr>
            <a:r>
              <a:rPr lang="en-GB" sz="1700" b="0" dirty="0">
                <a:latin typeface="Arial Nova"/>
              </a:rPr>
              <a:t>Ethical leaders : </a:t>
            </a:r>
            <a:endParaRPr lang="en-GB" sz="1700" b="0" dirty="0">
              <a:latin typeface="Arial Nova"/>
              <a:cs typeface="Calibri" panose="020F0502020204030204"/>
            </a:endParaRPr>
          </a:p>
          <a:p>
            <a:r>
              <a:rPr lang="en-GB" sz="1700" b="0" dirty="0">
                <a:latin typeface="Arial Nova"/>
              </a:rPr>
              <a:t>The manner in which a leader handles challenging situations or conflicts is one example of an opportunity for modelling strong integrity. </a:t>
            </a:r>
          </a:p>
          <a:p>
            <a:r>
              <a:rPr lang="en-GB" sz="1700" b="0" dirty="0">
                <a:latin typeface="Arial Nova"/>
              </a:rPr>
              <a:t>By dealing with a conflict directly and in a transparent manner, leaders prove themselves to be honest, forthright managers.</a:t>
            </a:r>
          </a:p>
          <a:p>
            <a:endParaRPr lang="en-GB" sz="1700" b="0">
              <a:latin typeface="Arial Nova"/>
              <a:cs typeface="Calibri"/>
            </a:endParaRPr>
          </a:p>
          <a:p>
            <a:pPr marL="114300" indent="0">
              <a:buNone/>
            </a:pPr>
            <a:endParaRPr lang="en-GB" sz="1700">
              <a:cs typeface="Calibri"/>
            </a:endParaRPr>
          </a:p>
        </p:txBody>
      </p:sp>
      <p:pic>
        <p:nvPicPr>
          <p:cNvPr id="6" name="Picture 5" descr="The Code of Ethics of the UK Police: explained – AAAPPP – Association  Against Abuse of Police Powers and Privileges">
            <a:extLst>
              <a:ext uri="{FF2B5EF4-FFF2-40B4-BE49-F238E27FC236}">
                <a16:creationId xmlns:a16="http://schemas.microsoft.com/office/drawing/2014/main" id="{3C4E9994-A013-07F2-E32E-92E5B26FAB3E}"/>
              </a:ext>
            </a:extLst>
          </p:cNvPr>
          <p:cNvPicPr>
            <a:picLocks noChangeAspect="1"/>
          </p:cNvPicPr>
          <p:nvPr/>
        </p:nvPicPr>
        <p:blipFill>
          <a:blip r:embed="rId2"/>
          <a:stretch>
            <a:fillRect/>
          </a:stretch>
        </p:blipFill>
        <p:spPr>
          <a:xfrm>
            <a:off x="5039525" y="2887276"/>
            <a:ext cx="3591379" cy="2351190"/>
          </a:xfrm>
          <a:prstGeom prst="rect">
            <a:avLst/>
          </a:prstGeom>
        </p:spPr>
      </p:pic>
      <p:sp>
        <p:nvSpPr>
          <p:cNvPr id="15" name="Freeform: Shape 1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6218" y="6209414"/>
            <a:ext cx="5107781"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43052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49E800-A5C8-49A0-A453-ED537DA31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BA67DD7-B75D-4A30-90A4-EEA9F64AF1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1145" y="0"/>
            <a:ext cx="4623547" cy="6858000"/>
          </a:xfrm>
          <a:custGeom>
            <a:avLst/>
            <a:gdLst>
              <a:gd name="connsiteX0" fmla="*/ 0 w 6164729"/>
              <a:gd name="connsiteY0" fmla="*/ 6857542 h 6858000"/>
              <a:gd name="connsiteX1" fmla="*/ 199783 w 6164729"/>
              <a:gd name="connsiteY1" fmla="*/ 6857542 h 6858000"/>
              <a:gd name="connsiteX2" fmla="*/ 199783 w 6164729"/>
              <a:gd name="connsiteY2" fmla="*/ 6858000 h 6858000"/>
              <a:gd name="connsiteX3" fmla="*/ 0 w 6164729"/>
              <a:gd name="connsiteY3" fmla="*/ 6858000 h 6858000"/>
              <a:gd name="connsiteX4" fmla="*/ 4818273 w 6164729"/>
              <a:gd name="connsiteY4" fmla="*/ 0 h 6858000"/>
              <a:gd name="connsiteX5" fmla="*/ 5018056 w 6164729"/>
              <a:gd name="connsiteY5" fmla="*/ 0 h 6858000"/>
              <a:gd name="connsiteX6" fmla="*/ 5030703 w 6164729"/>
              <a:gd name="connsiteY6" fmla="*/ 31774 h 6858000"/>
              <a:gd name="connsiteX7" fmla="*/ 6085711 w 6164729"/>
              <a:gd name="connsiteY7" fmla="*/ 2682457 h 6858000"/>
              <a:gd name="connsiteX8" fmla="*/ 6085711 w 6164729"/>
              <a:gd name="connsiteY8" fmla="*/ 3752208 h 6858000"/>
              <a:gd name="connsiteX9" fmla="*/ 4928207 w 6164729"/>
              <a:gd name="connsiteY9" fmla="*/ 6660411 h 6858000"/>
              <a:gd name="connsiteX10" fmla="*/ 4849745 w 6164729"/>
              <a:gd name="connsiteY10" fmla="*/ 6857542 h 6858000"/>
              <a:gd name="connsiteX11" fmla="*/ 4649962 w 6164729"/>
              <a:gd name="connsiteY11" fmla="*/ 6857542 h 6858000"/>
              <a:gd name="connsiteX12" fmla="*/ 4728424 w 6164729"/>
              <a:gd name="connsiteY12" fmla="*/ 6660411 h 6858000"/>
              <a:gd name="connsiteX13" fmla="*/ 5885928 w 6164729"/>
              <a:gd name="connsiteY13" fmla="*/ 3752208 h 6858000"/>
              <a:gd name="connsiteX14" fmla="*/ 5885928 w 6164729"/>
              <a:gd name="connsiteY14" fmla="*/ 2682457 h 6858000"/>
              <a:gd name="connsiteX15" fmla="*/ 4830920 w 6164729"/>
              <a:gd name="connsiteY15" fmla="*/ 3177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164729" h="6858000">
                <a:moveTo>
                  <a:pt x="0" y="6857542"/>
                </a:moveTo>
                <a:lnTo>
                  <a:pt x="199783" y="6857542"/>
                </a:lnTo>
                <a:lnTo>
                  <a:pt x="199783" y="6858000"/>
                </a:lnTo>
                <a:lnTo>
                  <a:pt x="0" y="6858000"/>
                </a:lnTo>
                <a:close/>
                <a:moveTo>
                  <a:pt x="4818273" y="0"/>
                </a:moveTo>
                <a:lnTo>
                  <a:pt x="5018056" y="0"/>
                </a:lnTo>
                <a:lnTo>
                  <a:pt x="5030703" y="31774"/>
                </a:lnTo>
                <a:cubicBezTo>
                  <a:pt x="6085711" y="2682457"/>
                  <a:pt x="6085711" y="2682457"/>
                  <a:pt x="6085711" y="2682457"/>
                </a:cubicBezTo>
                <a:cubicBezTo>
                  <a:pt x="6191069" y="2988100"/>
                  <a:pt x="6191069" y="3446565"/>
                  <a:pt x="6085711" y="3752208"/>
                </a:cubicBezTo>
                <a:cubicBezTo>
                  <a:pt x="5601723" y="4968215"/>
                  <a:pt x="5223609" y="5918220"/>
                  <a:pt x="4928207" y="6660411"/>
                </a:cubicBezTo>
                <a:lnTo>
                  <a:pt x="4849745" y="6857542"/>
                </a:lnTo>
                <a:lnTo>
                  <a:pt x="4649962" y="6857542"/>
                </a:lnTo>
                <a:lnTo>
                  <a:pt x="4728424" y="6660411"/>
                </a:lnTo>
                <a:cubicBezTo>
                  <a:pt x="5023826" y="5918220"/>
                  <a:pt x="5401940" y="4968215"/>
                  <a:pt x="5885928" y="3752208"/>
                </a:cubicBezTo>
                <a:cubicBezTo>
                  <a:pt x="5991286" y="3446565"/>
                  <a:pt x="5991286" y="2988100"/>
                  <a:pt x="5885928" y="2682457"/>
                </a:cubicBezTo>
                <a:cubicBezTo>
                  <a:pt x="5885928" y="2682457"/>
                  <a:pt x="5885928" y="2682457"/>
                  <a:pt x="4830920" y="31774"/>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oup 12">
            <a:extLst>
              <a:ext uri="{FF2B5EF4-FFF2-40B4-BE49-F238E27FC236}">
                <a16:creationId xmlns:a16="http://schemas.microsoft.com/office/drawing/2014/main" id="{E8C5FC48-0A3C-4D6D-A0D5-EEE93213DB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70420" y="1075188"/>
            <a:ext cx="1171701" cy="1172973"/>
            <a:chOff x="9160561" y="1000124"/>
            <a:chExt cx="1562267" cy="1172973"/>
          </a:xfrm>
        </p:grpSpPr>
        <p:sp>
          <p:nvSpPr>
            <p:cNvPr id="14" name="Freeform 5">
              <a:extLst>
                <a:ext uri="{FF2B5EF4-FFF2-40B4-BE49-F238E27FC236}">
                  <a16:creationId xmlns:a16="http://schemas.microsoft.com/office/drawing/2014/main" id="{DBBC336D-7E16-4EE1-90F2-8D9F2B618B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5" name="Freeform 5">
              <a:extLst>
                <a:ext uri="{FF2B5EF4-FFF2-40B4-BE49-F238E27FC236}">
                  <a16:creationId xmlns:a16="http://schemas.microsoft.com/office/drawing/2014/main" id="{0199BE21-2D26-4357-8702-909F3621A3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pic>
        <p:nvPicPr>
          <p:cNvPr id="7" name="Content Placeholder 6" descr="Competency and Values - College of Policing">
            <a:extLst>
              <a:ext uri="{FF2B5EF4-FFF2-40B4-BE49-F238E27FC236}">
                <a16:creationId xmlns:a16="http://schemas.microsoft.com/office/drawing/2014/main" id="{22BA8B59-6925-7016-797F-5186CF1BE3C3}"/>
              </a:ext>
            </a:extLst>
          </p:cNvPr>
          <p:cNvPicPr>
            <a:picLocks noGrp="1" noChangeAspect="1"/>
          </p:cNvPicPr>
          <p:nvPr>
            <p:ph idx="1"/>
          </p:nvPr>
        </p:nvPicPr>
        <p:blipFill>
          <a:blip r:embed="rId2"/>
          <a:stretch>
            <a:fillRect/>
          </a:stretch>
        </p:blipFill>
        <p:spPr>
          <a:xfrm>
            <a:off x="268214" y="131878"/>
            <a:ext cx="6081195" cy="6081195"/>
          </a:xfrm>
        </p:spPr>
      </p:pic>
    </p:spTree>
    <p:extLst>
      <p:ext uri="{BB962C8B-B14F-4D97-AF65-F5344CB8AC3E}">
        <p14:creationId xmlns:p14="http://schemas.microsoft.com/office/powerpoint/2010/main" val="2022023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9144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CE8B9DB-ECEE-ED4E-4558-2487B2CB12AA}"/>
              </a:ext>
            </a:extLst>
          </p:cNvPr>
          <p:cNvSpPr>
            <a:spLocks noGrp="1"/>
          </p:cNvSpPr>
          <p:nvPr>
            <p:ph type="title"/>
          </p:nvPr>
        </p:nvSpPr>
        <p:spPr>
          <a:xfrm>
            <a:off x="852777" y="548640"/>
            <a:ext cx="7157553" cy="1188720"/>
          </a:xfrm>
        </p:spPr>
        <p:txBody>
          <a:bodyPr>
            <a:normAutofit/>
          </a:bodyPr>
          <a:lstStyle/>
          <a:p>
            <a:r>
              <a:rPr lang="en-GB">
                <a:solidFill>
                  <a:schemeClr val="tx1">
                    <a:lumMod val="85000"/>
                    <a:lumOff val="15000"/>
                  </a:schemeClr>
                </a:solidFill>
                <a:cs typeface="Calibri Light"/>
              </a:rPr>
              <a:t>Expectations from a ‘Leader’</a:t>
            </a:r>
            <a:endParaRPr lang="en-GB" b="0">
              <a:solidFill>
                <a:schemeClr val="tx1">
                  <a:lumMod val="85000"/>
                  <a:lumOff val="15000"/>
                </a:schemeClr>
              </a:solidFill>
              <a:cs typeface="Calibri Light"/>
            </a:endParaRPr>
          </a:p>
          <a:p>
            <a:endParaRPr lang="en-GB">
              <a:solidFill>
                <a:schemeClr val="tx1">
                  <a:lumMod val="85000"/>
                  <a:lumOff val="15000"/>
                </a:schemeClr>
              </a:solidFill>
              <a:cs typeface="Calibri Light"/>
            </a:endParaRPr>
          </a:p>
        </p:txBody>
      </p:sp>
      <p:sp>
        <p:nvSpPr>
          <p:cNvPr id="3" name="Content Placeholder 2">
            <a:extLst>
              <a:ext uri="{FF2B5EF4-FFF2-40B4-BE49-F238E27FC236}">
                <a16:creationId xmlns:a16="http://schemas.microsoft.com/office/drawing/2014/main" id="{B583D73D-FBDF-0945-6153-167192EC2903}"/>
              </a:ext>
            </a:extLst>
          </p:cNvPr>
          <p:cNvSpPr>
            <a:spLocks noGrp="1"/>
          </p:cNvSpPr>
          <p:nvPr>
            <p:ph idx="1"/>
          </p:nvPr>
        </p:nvSpPr>
        <p:spPr>
          <a:xfrm>
            <a:off x="1468490" y="2431765"/>
            <a:ext cx="6207019" cy="3320031"/>
          </a:xfrm>
        </p:spPr>
        <p:txBody>
          <a:bodyPr vert="horz" lIns="91440" tIns="45720" rIns="91440" bIns="45720" rtlCol="0" anchor="ctr">
            <a:normAutofit/>
          </a:bodyPr>
          <a:lstStyle/>
          <a:p>
            <a:pPr marL="0" indent="0" rtl="0">
              <a:buNone/>
            </a:pPr>
            <a:r>
              <a:rPr lang="en-GB" sz="2100" b="1" u="sng" baseline="0" dirty="0">
                <a:solidFill>
                  <a:schemeClr val="tx1">
                    <a:lumMod val="85000"/>
                    <a:lumOff val="15000"/>
                  </a:schemeClr>
                </a:solidFill>
                <a:latin typeface="Arial Nova"/>
                <a:ea typeface="Segoe UI"/>
                <a:cs typeface="Segoe UI"/>
              </a:rPr>
              <a:t>Goals</a:t>
            </a:r>
            <a:r>
              <a:rPr lang="en-GB" sz="2100" u="sng" dirty="0">
                <a:solidFill>
                  <a:schemeClr val="tx1">
                    <a:lumMod val="85000"/>
                    <a:lumOff val="15000"/>
                  </a:schemeClr>
                </a:solidFill>
                <a:latin typeface="Arial Nova"/>
                <a:ea typeface="Segoe UI"/>
                <a:cs typeface="Segoe UI"/>
              </a:rPr>
              <a:t>​</a:t>
            </a:r>
            <a:endParaRPr lang="en-US" sz="2100" u="sng">
              <a:solidFill>
                <a:schemeClr val="tx1">
                  <a:lumMod val="85000"/>
                  <a:lumOff val="15000"/>
                </a:schemeClr>
              </a:solidFill>
              <a:cs typeface="Calibri"/>
            </a:endParaRPr>
          </a:p>
          <a:p>
            <a:pPr marL="228600" lvl="0" indent="-228600" rtl="0">
              <a:buFont typeface=""/>
              <a:buChar char="•"/>
            </a:pPr>
            <a:r>
              <a:rPr lang="en-GB" sz="2100" b="0" baseline="0" dirty="0">
                <a:solidFill>
                  <a:schemeClr val="tx1">
                    <a:lumMod val="85000"/>
                    <a:lumOff val="15000"/>
                  </a:schemeClr>
                </a:solidFill>
                <a:latin typeface="Arial Nova"/>
                <a:ea typeface="Arial"/>
                <a:cs typeface="Arial"/>
              </a:rPr>
              <a:t>Leaders make their priorities for both themselves and their workers clear. </a:t>
            </a:r>
            <a:r>
              <a:rPr lang="en-US" sz="2100" b="0" dirty="0">
                <a:solidFill>
                  <a:schemeClr val="tx1">
                    <a:lumMod val="85000"/>
                    <a:lumOff val="15000"/>
                  </a:schemeClr>
                </a:solidFill>
                <a:latin typeface="Arial Nova"/>
                <a:ea typeface="Arial"/>
                <a:cs typeface="Arial"/>
              </a:rPr>
              <a:t>​</a:t>
            </a:r>
          </a:p>
          <a:p>
            <a:pPr marL="228600" lvl="0" indent="-228600" rtl="0">
              <a:buFont typeface=""/>
              <a:buChar char="•"/>
            </a:pPr>
            <a:r>
              <a:rPr lang="en-GB" sz="2100" b="0" baseline="0" dirty="0">
                <a:solidFill>
                  <a:schemeClr val="tx1">
                    <a:lumMod val="85000"/>
                    <a:lumOff val="15000"/>
                  </a:schemeClr>
                </a:solidFill>
                <a:latin typeface="Arial Nova"/>
                <a:ea typeface="Arial"/>
                <a:cs typeface="Arial"/>
              </a:rPr>
              <a:t>When a team fails to meet its goals, leaders are expected to provide constructional feedback and suggestions for improvement.</a:t>
            </a:r>
            <a:r>
              <a:rPr lang="en-US" sz="2100" b="0" dirty="0">
                <a:solidFill>
                  <a:schemeClr val="tx1">
                    <a:lumMod val="85000"/>
                    <a:lumOff val="15000"/>
                  </a:schemeClr>
                </a:solidFill>
                <a:latin typeface="Arial Nova"/>
                <a:ea typeface="Arial"/>
                <a:cs typeface="Arial"/>
              </a:rPr>
              <a:t>​</a:t>
            </a:r>
          </a:p>
          <a:p>
            <a:pPr marL="228600" lvl="0" indent="-228600" rtl="0">
              <a:buFont typeface=""/>
              <a:buChar char="•"/>
            </a:pPr>
            <a:r>
              <a:rPr lang="en-GB" sz="2100" b="0" baseline="0" dirty="0">
                <a:solidFill>
                  <a:schemeClr val="tx1">
                    <a:lumMod val="85000"/>
                    <a:lumOff val="15000"/>
                  </a:schemeClr>
                </a:solidFill>
                <a:latin typeface="Arial Nova"/>
                <a:ea typeface="Arial"/>
                <a:cs typeface="Arial"/>
              </a:rPr>
              <a:t>If goals are achieved, leaders should acknowledge this while simultaneously raising standards for the next project.</a:t>
            </a:r>
            <a:r>
              <a:rPr lang="en-US" sz="2100" dirty="0">
                <a:solidFill>
                  <a:schemeClr val="tx1">
                    <a:lumMod val="85000"/>
                    <a:lumOff val="15000"/>
                  </a:schemeClr>
                </a:solidFill>
                <a:latin typeface="Arial Nova"/>
                <a:ea typeface="Arial"/>
                <a:cs typeface="Arial"/>
              </a:rPr>
              <a:t>​</a:t>
            </a:r>
            <a:endParaRPr lang="en-GB" sz="2100" dirty="0">
              <a:solidFill>
                <a:schemeClr val="tx1">
                  <a:lumMod val="85000"/>
                  <a:lumOff val="15000"/>
                </a:schemeClr>
              </a:solidFill>
              <a:latin typeface="Arial Nova"/>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8439" y="5970896"/>
            <a:ext cx="7475562"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35476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C8F5A-9A02-C755-99B7-EDEC478029E2}"/>
              </a:ext>
            </a:extLst>
          </p:cNvPr>
          <p:cNvSpPr>
            <a:spLocks noGrp="1"/>
          </p:cNvSpPr>
          <p:nvPr>
            <p:ph type="title"/>
          </p:nvPr>
        </p:nvSpPr>
        <p:spPr/>
        <p:txBody>
          <a:bodyPr/>
          <a:lstStyle/>
          <a:p>
            <a:r>
              <a:rPr lang="en-GB" dirty="0">
                <a:cs typeface="Calibri Light"/>
              </a:rPr>
              <a:t>"Goals"</a:t>
            </a:r>
            <a:endParaRPr lang="en-GB" dirty="0"/>
          </a:p>
        </p:txBody>
      </p:sp>
      <p:pic>
        <p:nvPicPr>
          <p:cNvPr id="4" name="Content Placeholder 3" descr="A list of police officers&#10;&#10;Description automatically generated">
            <a:extLst>
              <a:ext uri="{FF2B5EF4-FFF2-40B4-BE49-F238E27FC236}">
                <a16:creationId xmlns:a16="http://schemas.microsoft.com/office/drawing/2014/main" id="{64B1E79C-9503-14B8-CFE5-1797C4AF2E42}"/>
              </a:ext>
            </a:extLst>
          </p:cNvPr>
          <p:cNvPicPr>
            <a:picLocks noGrp="1" noChangeAspect="1"/>
          </p:cNvPicPr>
          <p:nvPr>
            <p:ph idx="1"/>
          </p:nvPr>
        </p:nvPicPr>
        <p:blipFill>
          <a:blip r:embed="rId2"/>
          <a:stretch>
            <a:fillRect/>
          </a:stretch>
        </p:blipFill>
        <p:spPr>
          <a:xfrm>
            <a:off x="1123870" y="1825625"/>
            <a:ext cx="6896260" cy="4351338"/>
          </a:xfrm>
        </p:spPr>
      </p:pic>
    </p:spTree>
    <p:extLst>
      <p:ext uri="{BB962C8B-B14F-4D97-AF65-F5344CB8AC3E}">
        <p14:creationId xmlns:p14="http://schemas.microsoft.com/office/powerpoint/2010/main" val="53638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634FF3-D3C1-03EA-3477-2596F7E66007}"/>
              </a:ext>
            </a:extLst>
          </p:cNvPr>
          <p:cNvSpPr>
            <a:spLocks noGrp="1"/>
          </p:cNvSpPr>
          <p:nvPr>
            <p:ph type="title"/>
          </p:nvPr>
        </p:nvSpPr>
        <p:spPr>
          <a:xfrm>
            <a:off x="898635" y="560881"/>
            <a:ext cx="7346729" cy="1114380"/>
          </a:xfrm>
        </p:spPr>
        <p:txBody>
          <a:bodyPr vert="horz" lIns="91440" tIns="45720" rIns="91440" bIns="45720" rtlCol="0" anchor="b">
            <a:normAutofit/>
          </a:bodyPr>
          <a:lstStyle/>
          <a:p>
            <a:pPr algn="ctr" defTabSz="914400"/>
            <a:endParaRPr lang="en-US" sz="4500"/>
          </a:p>
        </p:txBody>
      </p:sp>
      <p:pic>
        <p:nvPicPr>
          <p:cNvPr id="4" name="Content Placeholder 3" descr="A logo with fire flames&#10;&#10;Description automatically generated">
            <a:extLst>
              <a:ext uri="{FF2B5EF4-FFF2-40B4-BE49-F238E27FC236}">
                <a16:creationId xmlns:a16="http://schemas.microsoft.com/office/drawing/2014/main" id="{033E3AC1-3910-0B74-9022-B990C620C96F}"/>
              </a:ext>
            </a:extLst>
          </p:cNvPr>
          <p:cNvPicPr>
            <a:picLocks noGrp="1" noChangeAspect="1"/>
          </p:cNvPicPr>
          <p:nvPr>
            <p:ph idx="1"/>
          </p:nvPr>
        </p:nvPicPr>
        <p:blipFill>
          <a:blip r:embed="rId2"/>
          <a:stretch>
            <a:fillRect/>
          </a:stretch>
        </p:blipFill>
        <p:spPr>
          <a:xfrm>
            <a:off x="2343771" y="-86232"/>
            <a:ext cx="4292348" cy="3346376"/>
          </a:xfrm>
          <a:prstGeom prst="rect">
            <a:avLst/>
          </a:prstGeom>
        </p:spPr>
      </p:pic>
      <p:pic>
        <p:nvPicPr>
          <p:cNvPr id="6" name="Picture 5" descr="A close-up of text&#10;&#10;Description automatically generated">
            <a:extLst>
              <a:ext uri="{FF2B5EF4-FFF2-40B4-BE49-F238E27FC236}">
                <a16:creationId xmlns:a16="http://schemas.microsoft.com/office/drawing/2014/main" id="{813BBC48-9C76-F55E-9683-F471629C4A5D}"/>
              </a:ext>
            </a:extLst>
          </p:cNvPr>
          <p:cNvPicPr>
            <a:picLocks noChangeAspect="1"/>
          </p:cNvPicPr>
          <p:nvPr/>
        </p:nvPicPr>
        <p:blipFill>
          <a:blip r:embed="rId3"/>
          <a:stretch>
            <a:fillRect/>
          </a:stretch>
        </p:blipFill>
        <p:spPr>
          <a:xfrm>
            <a:off x="1097540" y="3423026"/>
            <a:ext cx="6786562" cy="2960368"/>
          </a:xfrm>
          <a:prstGeom prst="rect">
            <a:avLst/>
          </a:prstGeom>
        </p:spPr>
      </p:pic>
    </p:spTree>
    <p:extLst>
      <p:ext uri="{BB962C8B-B14F-4D97-AF65-F5344CB8AC3E}">
        <p14:creationId xmlns:p14="http://schemas.microsoft.com/office/powerpoint/2010/main" val="38079229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0FA6B-166A-028F-E6DF-6F2CECEE43A7}"/>
              </a:ext>
            </a:extLst>
          </p:cNvPr>
          <p:cNvSpPr>
            <a:spLocks noGrp="1"/>
          </p:cNvSpPr>
          <p:nvPr>
            <p:ph type="title"/>
          </p:nvPr>
        </p:nvSpPr>
        <p:spPr/>
        <p:txBody>
          <a:bodyPr/>
          <a:lstStyle/>
          <a:p>
            <a:r>
              <a:rPr lang="en-GB" sz="3600" b="1" baseline="0">
                <a:latin typeface="Calibri Light"/>
              </a:rPr>
              <a:t>Expectations from a ‘Leader’</a:t>
            </a:r>
            <a:r>
              <a:rPr lang="en-GB" sz="3600">
                <a:latin typeface="Calibri Light"/>
                <a:ea typeface="Calibri Light"/>
                <a:cs typeface="Calibri Light"/>
              </a:rPr>
              <a:t>​</a:t>
            </a:r>
            <a:endParaRPr lang="en-GB"/>
          </a:p>
        </p:txBody>
      </p:sp>
      <p:sp>
        <p:nvSpPr>
          <p:cNvPr id="3" name="Content Placeholder 2">
            <a:extLst>
              <a:ext uri="{FF2B5EF4-FFF2-40B4-BE49-F238E27FC236}">
                <a16:creationId xmlns:a16="http://schemas.microsoft.com/office/drawing/2014/main" id="{CB472F4E-F9A1-1BC9-A31A-B2E9091513C9}"/>
              </a:ext>
            </a:extLst>
          </p:cNvPr>
          <p:cNvSpPr>
            <a:spLocks noGrp="1"/>
          </p:cNvSpPr>
          <p:nvPr>
            <p:ph idx="1"/>
          </p:nvPr>
        </p:nvSpPr>
        <p:spPr/>
        <p:txBody>
          <a:bodyPr vert="horz" lIns="91440" tIns="45720" rIns="91440" bIns="45720" rtlCol="0" anchor="t">
            <a:normAutofit/>
          </a:bodyPr>
          <a:lstStyle/>
          <a:p>
            <a:pPr marL="0" indent="0">
              <a:buNone/>
            </a:pPr>
            <a:r>
              <a:rPr lang="en-GB" sz="2100" u="sng" dirty="0">
                <a:latin typeface="Arial Nova"/>
                <a:cs typeface="Calibri"/>
              </a:rPr>
              <a:t>Motivational</a:t>
            </a:r>
            <a:endParaRPr lang="en-GB" sz="2100" b="0" u="sng">
              <a:latin typeface="Arial Nova"/>
              <a:cs typeface="Calibri"/>
            </a:endParaRPr>
          </a:p>
          <a:p>
            <a:r>
              <a:rPr lang="en-GB" sz="2100" b="0" dirty="0">
                <a:latin typeface="Arial Nova"/>
                <a:cs typeface="Calibri"/>
              </a:rPr>
              <a:t>Leaders must “inspire a high level of commitment and performance,” </a:t>
            </a:r>
            <a:endParaRPr lang="en-US" sz="2100" b="0">
              <a:latin typeface="Arial Nova"/>
              <a:cs typeface="Calibri"/>
            </a:endParaRPr>
          </a:p>
          <a:p>
            <a:r>
              <a:rPr lang="en-GB" sz="2100" b="0" dirty="0">
                <a:latin typeface="Arial Nova"/>
                <a:cs typeface="Calibri"/>
              </a:rPr>
              <a:t>Not be entirely negative or positive, but a mixture of both. </a:t>
            </a:r>
            <a:endParaRPr lang="en-US" sz="2100" b="0">
              <a:latin typeface="Arial Nova"/>
              <a:cs typeface="Calibri"/>
            </a:endParaRPr>
          </a:p>
          <a:p>
            <a:r>
              <a:rPr lang="en-GB" sz="2100" b="0" dirty="0">
                <a:latin typeface="Arial Nova"/>
                <a:cs typeface="Calibri"/>
              </a:rPr>
              <a:t>E.g. a leader might introduce initiatives that either reward employees based on outstanding performance or punish them for poor performance. </a:t>
            </a:r>
          </a:p>
          <a:p>
            <a:endParaRPr lang="en-GB" sz="2100" b="0" dirty="0">
              <a:latin typeface="Arial Nova"/>
              <a:cs typeface="Calibri"/>
            </a:endParaRPr>
          </a:p>
          <a:p>
            <a:endParaRPr lang="en-GB" sz="2100" b="0" dirty="0">
              <a:latin typeface="Arial Nova"/>
              <a:cs typeface="Calibri"/>
            </a:endParaRPr>
          </a:p>
        </p:txBody>
      </p:sp>
      <p:pic>
        <p:nvPicPr>
          <p:cNvPr id="4" name="Picture 3" descr="Chief Constable Jeremy Vaughan | South Wales Police">
            <a:extLst>
              <a:ext uri="{FF2B5EF4-FFF2-40B4-BE49-F238E27FC236}">
                <a16:creationId xmlns:a16="http://schemas.microsoft.com/office/drawing/2014/main" id="{03B9ABA5-7A21-36D3-B244-D7005D449792}"/>
              </a:ext>
            </a:extLst>
          </p:cNvPr>
          <p:cNvPicPr>
            <a:picLocks noChangeAspect="1"/>
          </p:cNvPicPr>
          <p:nvPr/>
        </p:nvPicPr>
        <p:blipFill>
          <a:blip r:embed="rId3"/>
          <a:stretch>
            <a:fillRect/>
          </a:stretch>
        </p:blipFill>
        <p:spPr>
          <a:xfrm>
            <a:off x="626052" y="4330845"/>
            <a:ext cx="1943100" cy="2352675"/>
          </a:xfrm>
          <a:prstGeom prst="rect">
            <a:avLst/>
          </a:prstGeom>
        </p:spPr>
      </p:pic>
      <p:pic>
        <p:nvPicPr>
          <p:cNvPr id="5" name="Picture 4" descr="Chief Constable Dr Richard Lewis | Dyfed-Powys Police">
            <a:extLst>
              <a:ext uri="{FF2B5EF4-FFF2-40B4-BE49-F238E27FC236}">
                <a16:creationId xmlns:a16="http://schemas.microsoft.com/office/drawing/2014/main" id="{44E242BB-D22F-87DE-9B95-EE9A99658228}"/>
              </a:ext>
            </a:extLst>
          </p:cNvPr>
          <p:cNvPicPr>
            <a:picLocks noChangeAspect="1"/>
          </p:cNvPicPr>
          <p:nvPr/>
        </p:nvPicPr>
        <p:blipFill>
          <a:blip r:embed="rId4"/>
          <a:stretch>
            <a:fillRect/>
          </a:stretch>
        </p:blipFill>
        <p:spPr>
          <a:xfrm>
            <a:off x="7174923" y="4339909"/>
            <a:ext cx="1821006" cy="2438453"/>
          </a:xfrm>
          <a:prstGeom prst="rect">
            <a:avLst/>
          </a:prstGeom>
        </p:spPr>
      </p:pic>
      <p:pic>
        <p:nvPicPr>
          <p:cNvPr id="6" name="Picture 5" descr="Secured by Design - Gwent Chief Constable Pam Kelly provides an exclusive  insight into her Force, her role on the NPCC and her hopes for Police CPI">
            <a:extLst>
              <a:ext uri="{FF2B5EF4-FFF2-40B4-BE49-F238E27FC236}">
                <a16:creationId xmlns:a16="http://schemas.microsoft.com/office/drawing/2014/main" id="{DA9922FF-ED88-2A16-27BB-0FE3E48ABBE2}"/>
              </a:ext>
            </a:extLst>
          </p:cNvPr>
          <p:cNvPicPr>
            <a:picLocks noChangeAspect="1"/>
          </p:cNvPicPr>
          <p:nvPr/>
        </p:nvPicPr>
        <p:blipFill>
          <a:blip r:embed="rId5"/>
          <a:stretch>
            <a:fillRect/>
          </a:stretch>
        </p:blipFill>
        <p:spPr>
          <a:xfrm rot="5400000">
            <a:off x="3463976" y="4590119"/>
            <a:ext cx="2425179" cy="1838715"/>
          </a:xfrm>
          <a:prstGeom prst="rect">
            <a:avLst/>
          </a:prstGeom>
        </p:spPr>
      </p:pic>
    </p:spTree>
    <p:extLst>
      <p:ext uri="{BB962C8B-B14F-4D97-AF65-F5344CB8AC3E}">
        <p14:creationId xmlns:p14="http://schemas.microsoft.com/office/powerpoint/2010/main" val="2324165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Expectations from a ‘Leader’</a:t>
            </a:r>
          </a:p>
        </p:txBody>
      </p:sp>
      <p:sp>
        <p:nvSpPr>
          <p:cNvPr id="3" name="Content Placeholder 2"/>
          <p:cNvSpPr>
            <a:spLocks noGrp="1"/>
          </p:cNvSpPr>
          <p:nvPr>
            <p:ph idx="1"/>
          </p:nvPr>
        </p:nvSpPr>
        <p:spPr/>
        <p:txBody>
          <a:bodyPr vert="horz" lIns="91440" tIns="45720" rIns="91440" bIns="45720" rtlCol="0" anchor="t">
            <a:noAutofit/>
          </a:bodyPr>
          <a:lstStyle/>
          <a:p>
            <a:pPr marL="114300" indent="0">
              <a:buNone/>
            </a:pPr>
            <a:r>
              <a:rPr lang="en-GB" sz="2100" u="sng" dirty="0">
                <a:latin typeface="Arial Nova"/>
              </a:rPr>
              <a:t>Innovation</a:t>
            </a:r>
          </a:p>
          <a:p>
            <a:r>
              <a:rPr lang="en-GB" sz="2100" b="0" dirty="0">
                <a:latin typeface="Arial Nova"/>
              </a:rPr>
              <a:t>Outstanding organisations are such thanks to workers who constantly strive to improve. </a:t>
            </a:r>
          </a:p>
          <a:p>
            <a:r>
              <a:rPr lang="en-GB" sz="2100" b="0" dirty="0">
                <a:latin typeface="Arial Nova"/>
              </a:rPr>
              <a:t>These organisations must have innovative leaders who can see past immediate projects, objectives and successes and develop new, original ideas to stay ahead of their competitors. </a:t>
            </a:r>
          </a:p>
          <a:p>
            <a:r>
              <a:rPr lang="en-GB" sz="2100" b="0" dirty="0">
                <a:latin typeface="Arial Nova"/>
              </a:rPr>
              <a:t>Leaders can inspire and draw out innovation in their employees by constantly asking questions and paying attention to any worker with valid concerns or solutions.</a:t>
            </a:r>
          </a:p>
          <a:p>
            <a:r>
              <a:rPr lang="en-GB" sz="2100" b="0" dirty="0">
                <a:latin typeface="Arial Nova"/>
              </a:rPr>
              <a:t>Collaborative</a:t>
            </a:r>
          </a:p>
          <a:p>
            <a:r>
              <a:rPr lang="en-GB" sz="2100" b="0" dirty="0">
                <a:latin typeface="Arial Nova"/>
              </a:rPr>
              <a:t>Leaders can encourage a collaborative spirit by demonstrating strong communications skills, not only with the employees they oversee but with their own employers, clients and customers.</a:t>
            </a:r>
          </a:p>
        </p:txBody>
      </p:sp>
    </p:spTree>
    <p:extLst>
      <p:ext uri="{BB962C8B-B14F-4D97-AF65-F5344CB8AC3E}">
        <p14:creationId xmlns:p14="http://schemas.microsoft.com/office/powerpoint/2010/main" val="3093258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656" y="0"/>
            <a:ext cx="8375586"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Rectangle 14">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196" y="0"/>
            <a:ext cx="836676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E1CA05E-1C2C-246C-5369-EC57D0546E61}"/>
              </a:ext>
            </a:extLst>
          </p:cNvPr>
          <p:cNvSpPr>
            <a:spLocks noGrp="1"/>
          </p:cNvSpPr>
          <p:nvPr>
            <p:ph type="title"/>
          </p:nvPr>
        </p:nvSpPr>
        <p:spPr>
          <a:xfrm>
            <a:off x="836676" y="548640"/>
            <a:ext cx="7626096" cy="1179576"/>
          </a:xfrm>
        </p:spPr>
        <p:txBody>
          <a:bodyPr>
            <a:normAutofit/>
          </a:bodyPr>
          <a:lstStyle/>
          <a:p>
            <a:r>
              <a:rPr lang="en-GB" sz="3500">
                <a:cs typeface="Calibri Light"/>
              </a:rPr>
              <a:t>Understanding people's motivations</a:t>
            </a:r>
            <a:endParaRPr lang="en-GB" sz="3500"/>
          </a:p>
        </p:txBody>
      </p:sp>
      <p:sp>
        <p:nvSpPr>
          <p:cNvPr id="17" name="Rectangle 16">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125" y="770799"/>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The Importance of Motivation for Growing Your Business | Opstart">
            <a:extLst>
              <a:ext uri="{FF2B5EF4-FFF2-40B4-BE49-F238E27FC236}">
                <a16:creationId xmlns:a16="http://schemas.microsoft.com/office/drawing/2014/main" id="{95F2447F-41E5-2336-62B5-07390A59B972}"/>
              </a:ext>
            </a:extLst>
          </p:cNvPr>
          <p:cNvPicPr>
            <a:picLocks noChangeAspect="1"/>
          </p:cNvPicPr>
          <p:nvPr/>
        </p:nvPicPr>
        <p:blipFill rotWithShape="1">
          <a:blip r:embed="rId2"/>
          <a:srcRect l="12129" r="18907"/>
          <a:stretch/>
        </p:blipFill>
        <p:spPr>
          <a:xfrm>
            <a:off x="681228" y="2478024"/>
            <a:ext cx="4507391" cy="3694176"/>
          </a:xfrm>
          <a:prstGeom prst="rect">
            <a:avLst/>
          </a:prstGeom>
        </p:spPr>
      </p:pic>
      <p:sp>
        <p:nvSpPr>
          <p:cNvPr id="8" name="Content Placeholder 7">
            <a:extLst>
              <a:ext uri="{FF2B5EF4-FFF2-40B4-BE49-F238E27FC236}">
                <a16:creationId xmlns:a16="http://schemas.microsoft.com/office/drawing/2014/main" id="{C8F65D8B-DFDD-58D9-2901-951648963A67}"/>
              </a:ext>
            </a:extLst>
          </p:cNvPr>
          <p:cNvSpPr>
            <a:spLocks noGrp="1"/>
          </p:cNvSpPr>
          <p:nvPr>
            <p:ph idx="1"/>
          </p:nvPr>
        </p:nvSpPr>
        <p:spPr>
          <a:xfrm>
            <a:off x="5558589" y="2478024"/>
            <a:ext cx="2904183" cy="3694176"/>
          </a:xfrm>
        </p:spPr>
        <p:txBody>
          <a:bodyPr anchor="ctr">
            <a:normAutofit/>
          </a:bodyPr>
          <a:lstStyle/>
          <a:p>
            <a:endParaRPr lang="en-US" sz="1600"/>
          </a:p>
        </p:txBody>
      </p:sp>
    </p:spTree>
    <p:extLst>
      <p:ext uri="{BB962C8B-B14F-4D97-AF65-F5344CB8AC3E}">
        <p14:creationId xmlns:p14="http://schemas.microsoft.com/office/powerpoint/2010/main" val="27530292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12EC20-5E31-CC12-8CB8-671486A51EFB}"/>
              </a:ext>
            </a:extLst>
          </p:cNvPr>
          <p:cNvSpPr>
            <a:spLocks noGrp="1"/>
          </p:cNvSpPr>
          <p:nvPr>
            <p:ph type="title"/>
          </p:nvPr>
        </p:nvSpPr>
        <p:spPr>
          <a:xfrm>
            <a:off x="630936" y="256032"/>
            <a:ext cx="7879842" cy="1014984"/>
          </a:xfrm>
        </p:spPr>
        <p:txBody>
          <a:bodyPr anchor="b">
            <a:normAutofit/>
          </a:bodyPr>
          <a:lstStyle/>
          <a:p>
            <a:r>
              <a:rPr lang="en-GB">
                <a:cs typeface="Calibri Light"/>
              </a:rPr>
              <a:t>What motivated you to....</a:t>
            </a:r>
            <a:endParaRPr lang="en-GB"/>
          </a:p>
        </p:txBody>
      </p:sp>
      <p:sp>
        <p:nvSpPr>
          <p:cNvPr id="18" name="Rectangle 17">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4" y="1634502"/>
            <a:ext cx="783869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1538176"/>
            <a:ext cx="1405092"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D5B8DEC-8D8F-5732-2D21-ABEE5D281976}"/>
              </a:ext>
            </a:extLst>
          </p:cNvPr>
          <p:cNvGraphicFramePr>
            <a:graphicFrameLocks noGrp="1"/>
          </p:cNvGraphicFramePr>
          <p:nvPr>
            <p:ph idx="1"/>
            <p:extLst>
              <p:ext uri="{D42A27DB-BD31-4B8C-83A1-F6EECF244321}">
                <p14:modId xmlns:p14="http://schemas.microsoft.com/office/powerpoint/2010/main" val="145109212"/>
              </p:ext>
            </p:extLst>
          </p:nvPr>
        </p:nvGraphicFramePr>
        <p:xfrm>
          <a:off x="628650" y="1926266"/>
          <a:ext cx="78867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7217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719285"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711665"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240BE45-9EC4-3E52-FEB7-19A7958116E8}"/>
              </a:ext>
            </a:extLst>
          </p:cNvPr>
          <p:cNvSpPr>
            <a:spLocks noGrp="1"/>
          </p:cNvSpPr>
          <p:nvPr>
            <p:ph type="title"/>
          </p:nvPr>
        </p:nvSpPr>
        <p:spPr>
          <a:xfrm>
            <a:off x="358485" y="1122363"/>
            <a:ext cx="3017520" cy="3204134"/>
          </a:xfrm>
        </p:spPr>
        <p:txBody>
          <a:bodyPr vert="horz" lIns="91440" tIns="45720" rIns="91440" bIns="45720" rtlCol="0" anchor="b">
            <a:normAutofit/>
          </a:bodyPr>
          <a:lstStyle/>
          <a:p>
            <a:pPr defTabSz="914400"/>
            <a:r>
              <a:rPr lang="en-US" sz="4200" kern="1200">
                <a:solidFill>
                  <a:schemeClr val="tx1"/>
                </a:solidFill>
                <a:latin typeface="+mj-lt"/>
                <a:ea typeface="+mj-ea"/>
                <a:cs typeface="+mj-cs"/>
              </a:rPr>
              <a:t>Theory X and Theory Y</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30175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McGregor's Theory X and Theory Y - Future Manager World">
            <a:extLst>
              <a:ext uri="{FF2B5EF4-FFF2-40B4-BE49-F238E27FC236}">
                <a16:creationId xmlns:a16="http://schemas.microsoft.com/office/drawing/2014/main" id="{ABBEF62F-106B-948E-C18C-2D9B83F9B073}"/>
              </a:ext>
            </a:extLst>
          </p:cNvPr>
          <p:cNvPicPr>
            <a:picLocks noGrp="1" noChangeAspect="1"/>
          </p:cNvPicPr>
          <p:nvPr>
            <p:ph idx="1"/>
          </p:nvPr>
        </p:nvPicPr>
        <p:blipFill>
          <a:blip r:embed="rId2"/>
          <a:stretch>
            <a:fillRect/>
          </a:stretch>
        </p:blipFill>
        <p:spPr>
          <a:xfrm>
            <a:off x="4060767" y="1937724"/>
            <a:ext cx="4806627" cy="2831300"/>
          </a:xfrm>
          <a:prstGeom prst="rect">
            <a:avLst/>
          </a:prstGeom>
        </p:spPr>
      </p:pic>
    </p:spTree>
    <p:extLst>
      <p:ext uri="{BB962C8B-B14F-4D97-AF65-F5344CB8AC3E}">
        <p14:creationId xmlns:p14="http://schemas.microsoft.com/office/powerpoint/2010/main" val="30216169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9369" y="238539"/>
            <a:ext cx="8263890" cy="1434415"/>
          </a:xfrm>
        </p:spPr>
        <p:txBody>
          <a:bodyPr anchor="b">
            <a:normAutofit/>
          </a:bodyPr>
          <a:lstStyle/>
          <a:p>
            <a:pPr marL="0" indent="0"/>
            <a:r>
              <a:rPr lang="en-GB" sz="4700" b="1"/>
              <a:t>Douglas McGregor</a:t>
            </a:r>
          </a:p>
        </p:txBody>
      </p:sp>
      <p:sp>
        <p:nvSpPr>
          <p:cNvPr id="3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29369" y="2071316"/>
            <a:ext cx="5035164" cy="4119172"/>
          </a:xfrm>
        </p:spPr>
        <p:txBody>
          <a:bodyPr anchor="t">
            <a:normAutofit/>
          </a:bodyPr>
          <a:lstStyle/>
          <a:p>
            <a:r>
              <a:rPr lang="en-GB" sz="2100" b="0" dirty="0">
                <a:latin typeface="Arial Nova"/>
              </a:rPr>
              <a:t>Douglas McGregor was born in 1906 and died at the comparatively young age of 58 in 1964, he was a Professor of management at Massachusetts Institute of Technology.</a:t>
            </a:r>
          </a:p>
          <a:p>
            <a:endParaRPr lang="en-GB" sz="2100" b="0" dirty="0">
              <a:latin typeface="Arial Nova"/>
            </a:endParaRPr>
          </a:p>
          <a:p>
            <a:r>
              <a:rPr lang="en-GB" sz="2100" b="0" dirty="0">
                <a:latin typeface="Arial Nova"/>
              </a:rPr>
              <a:t>In his book ‘</a:t>
            </a:r>
            <a:r>
              <a:rPr lang="en-GB" sz="2100" b="0" i="1" dirty="0">
                <a:latin typeface="Arial Nova"/>
              </a:rPr>
              <a:t>The Human Side of Enterprise’</a:t>
            </a:r>
            <a:r>
              <a:rPr lang="en-GB" sz="2100" b="0" dirty="0">
                <a:latin typeface="Arial Nova"/>
              </a:rPr>
              <a:t> McGregor identified an approach of creating an environment within which employees are motivated via authoritative, direction and control or integration and self-control, which he called theory X and theory Y. </a:t>
            </a:r>
          </a:p>
          <a:p>
            <a:endParaRPr lang="en-GB" sz="1900"/>
          </a:p>
        </p:txBody>
      </p:sp>
      <p:pic>
        <p:nvPicPr>
          <p:cNvPr id="22" name="Picture 21" descr="Light bulb on yellow background with sketched light beams and cord">
            <a:extLst>
              <a:ext uri="{FF2B5EF4-FFF2-40B4-BE49-F238E27FC236}">
                <a16:creationId xmlns:a16="http://schemas.microsoft.com/office/drawing/2014/main" id="{F504E22B-AF4E-9481-0450-19FA07235D5A}"/>
              </a:ext>
            </a:extLst>
          </p:cNvPr>
          <p:cNvPicPr>
            <a:picLocks noChangeAspect="1"/>
          </p:cNvPicPr>
          <p:nvPr/>
        </p:nvPicPr>
        <p:blipFill rotWithShape="1">
          <a:blip r:embed="rId2"/>
          <a:srcRect l="50169" r="5455" b="-3"/>
          <a:stretch/>
        </p:blipFill>
        <p:spPr>
          <a:xfrm>
            <a:off x="5756743" y="2093976"/>
            <a:ext cx="2955798" cy="4096512"/>
          </a:xfrm>
          <a:prstGeom prst="rect">
            <a:avLst/>
          </a:prstGeom>
        </p:spPr>
      </p:pic>
    </p:spTree>
    <p:extLst>
      <p:ext uri="{BB962C8B-B14F-4D97-AF65-F5344CB8AC3E}">
        <p14:creationId xmlns:p14="http://schemas.microsoft.com/office/powerpoint/2010/main" val="20813199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48390" y="-325890"/>
            <a:ext cx="3266449" cy="1616203"/>
          </a:xfrm>
        </p:spPr>
        <p:txBody>
          <a:bodyPr anchor="b">
            <a:normAutofit/>
          </a:bodyPr>
          <a:lstStyle/>
          <a:p>
            <a:r>
              <a:rPr lang="en-GB" sz="2800"/>
              <a:t>McGregor’s Theory X and Theory Y</a:t>
            </a:r>
          </a:p>
        </p:txBody>
      </p:sp>
      <p:sp>
        <p:nvSpPr>
          <p:cNvPr id="3" name="Content Placeholder 2"/>
          <p:cNvSpPr>
            <a:spLocks noGrp="1"/>
          </p:cNvSpPr>
          <p:nvPr>
            <p:ph idx="1"/>
          </p:nvPr>
        </p:nvSpPr>
        <p:spPr>
          <a:xfrm>
            <a:off x="199682" y="698437"/>
            <a:ext cx="3913261" cy="3447832"/>
          </a:xfrm>
        </p:spPr>
        <p:txBody>
          <a:bodyPr vert="horz" lIns="91440" tIns="45720" rIns="91440" bIns="45720" rtlCol="0" anchor="t">
            <a:noAutofit/>
          </a:bodyPr>
          <a:lstStyle/>
          <a:p>
            <a:pPr marL="0" indent="0">
              <a:buNone/>
            </a:pPr>
            <a:endParaRPr lang="en-GB" sz="1300"/>
          </a:p>
          <a:p>
            <a:endParaRPr lang="en-GB" sz="1600" b="0" dirty="0">
              <a:latin typeface="Arial Nova"/>
            </a:endParaRPr>
          </a:p>
          <a:p>
            <a:r>
              <a:rPr lang="en-GB" sz="2100" b="0" dirty="0">
                <a:latin typeface="Arial Nova"/>
              </a:rPr>
              <a:t>McGregor did not publish much but what he did publish had a great impact. </a:t>
            </a:r>
          </a:p>
          <a:p>
            <a:endParaRPr lang="en-GB" sz="2100" b="0" dirty="0">
              <a:latin typeface="Arial Nova"/>
            </a:endParaRPr>
          </a:p>
          <a:p>
            <a:r>
              <a:rPr lang="en-GB" sz="2100" b="0" dirty="0">
                <a:latin typeface="Arial Nova"/>
              </a:rPr>
              <a:t>In 1993 he was listed as the most popular management writer of all time.</a:t>
            </a:r>
          </a:p>
          <a:p>
            <a:endParaRPr lang="en-GB" sz="2100" b="0" dirty="0">
              <a:latin typeface="Arial Nova"/>
            </a:endParaRPr>
          </a:p>
          <a:p>
            <a:r>
              <a:rPr lang="en-GB" sz="2100" b="0" dirty="0">
                <a:latin typeface="Arial Nova"/>
              </a:rPr>
              <a:t>McGregor’s Theory X and Theory Y was an early attempt to analyse leadership style, </a:t>
            </a:r>
          </a:p>
          <a:p>
            <a:endParaRPr lang="en-GB" sz="2100" b="0" dirty="0">
              <a:latin typeface="Arial Nova"/>
            </a:endParaRPr>
          </a:p>
          <a:p>
            <a:r>
              <a:rPr lang="en-GB" sz="2100" b="0" dirty="0">
                <a:latin typeface="Arial Nova"/>
              </a:rPr>
              <a:t>It was based upon the underlying assumptions that leaders hold about employees.</a:t>
            </a:r>
          </a:p>
          <a:p>
            <a:pPr marL="0" indent="0">
              <a:buNone/>
            </a:pPr>
            <a:endParaRPr lang="en-GB" sz="1300"/>
          </a:p>
        </p:txBody>
      </p:sp>
      <p:pic>
        <p:nvPicPr>
          <p:cNvPr id="22" name="Picture 21" descr="White bulbs with a yellow one standing out">
            <a:extLst>
              <a:ext uri="{FF2B5EF4-FFF2-40B4-BE49-F238E27FC236}">
                <a16:creationId xmlns:a16="http://schemas.microsoft.com/office/drawing/2014/main" id="{FB6A7B0B-E9EF-76C4-59EC-FCDED6118B6C}"/>
              </a:ext>
            </a:extLst>
          </p:cNvPr>
          <p:cNvPicPr>
            <a:picLocks noChangeAspect="1"/>
          </p:cNvPicPr>
          <p:nvPr/>
        </p:nvPicPr>
        <p:blipFill rotWithShape="1">
          <a:blip r:embed="rId2"/>
          <a:srcRect l="37738" r="17827" b="-3"/>
          <a:stretch/>
        </p:blipFill>
        <p:spPr>
          <a:xfrm>
            <a:off x="5706139" y="10"/>
            <a:ext cx="3437860" cy="6857990"/>
          </a:xfrm>
          <a:prstGeom prst="rect">
            <a:avLst/>
          </a:prstGeom>
        </p:spPr>
      </p:pic>
      <p:sp>
        <p:nvSpPr>
          <p:cNvPr id="26" name="Rectangle 25">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82135" y="3792161"/>
            <a:ext cx="1559464" cy="4579735"/>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1580" y="-3760"/>
            <a:ext cx="1632418"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4572000" y="5502302"/>
            <a:ext cx="4579735"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2" name="Rectangle 31">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770169" y="2939627"/>
            <a:ext cx="2372181"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14067331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E7432-26DD-D6BC-C0E7-6CBBDAE6AE8F}"/>
              </a:ext>
            </a:extLst>
          </p:cNvPr>
          <p:cNvSpPr>
            <a:spLocks noGrp="1"/>
          </p:cNvSpPr>
          <p:nvPr>
            <p:ph type="title"/>
          </p:nvPr>
        </p:nvSpPr>
        <p:spPr>
          <a:xfrm>
            <a:off x="3724072" y="629268"/>
            <a:ext cx="4939868" cy="1286160"/>
          </a:xfrm>
        </p:spPr>
        <p:txBody>
          <a:bodyPr anchor="b">
            <a:normAutofit/>
          </a:bodyPr>
          <a:lstStyle/>
          <a:p>
            <a:r>
              <a:rPr lang="en-GB" dirty="0">
                <a:latin typeface="Arial Nova"/>
              </a:rPr>
              <a:t>‘Assumptions about employees</a:t>
            </a:r>
            <a:r>
              <a:rPr lang="en-GB" dirty="0"/>
              <a:t>’ </a:t>
            </a:r>
          </a:p>
        </p:txBody>
      </p:sp>
      <p:sp>
        <p:nvSpPr>
          <p:cNvPr id="3" name="Content Placeholder 2">
            <a:extLst>
              <a:ext uri="{FF2B5EF4-FFF2-40B4-BE49-F238E27FC236}">
                <a16:creationId xmlns:a16="http://schemas.microsoft.com/office/drawing/2014/main" id="{8490F348-99A9-4851-1543-668E9301A2E4}"/>
              </a:ext>
            </a:extLst>
          </p:cNvPr>
          <p:cNvSpPr>
            <a:spLocks noGrp="1"/>
          </p:cNvSpPr>
          <p:nvPr>
            <p:ph idx="1"/>
          </p:nvPr>
        </p:nvSpPr>
        <p:spPr>
          <a:xfrm>
            <a:off x="3724073" y="2677886"/>
            <a:ext cx="4939867" cy="3785419"/>
          </a:xfrm>
        </p:spPr>
        <p:txBody>
          <a:bodyPr vert="horz" lIns="91440" tIns="45720" rIns="91440" bIns="45720" rtlCol="0" anchor="t">
            <a:normAutofit/>
          </a:bodyPr>
          <a:lstStyle/>
          <a:p>
            <a:r>
              <a:rPr lang="en-GB" sz="2000" b="0" dirty="0">
                <a:latin typeface="Arial Nova"/>
              </a:rPr>
              <a:t>If you were a manager what sort of traits (positive or negative) would you expect to find in your staff? </a:t>
            </a:r>
          </a:p>
          <a:p>
            <a:pPr marL="0" indent="0">
              <a:buNone/>
            </a:pPr>
            <a:endParaRPr lang="en-GB" sz="1700" dirty="0"/>
          </a:p>
        </p:txBody>
      </p:sp>
      <p:pic>
        <p:nvPicPr>
          <p:cNvPr id="5" name="Picture 4" descr="Person with idea concept">
            <a:extLst>
              <a:ext uri="{FF2B5EF4-FFF2-40B4-BE49-F238E27FC236}">
                <a16:creationId xmlns:a16="http://schemas.microsoft.com/office/drawing/2014/main" id="{513054F4-4574-2455-8610-78654877F027}"/>
              </a:ext>
            </a:extLst>
          </p:cNvPr>
          <p:cNvPicPr>
            <a:picLocks noChangeAspect="1"/>
          </p:cNvPicPr>
          <p:nvPr/>
        </p:nvPicPr>
        <p:blipFill rotWithShape="1">
          <a:blip r:embed="rId2"/>
          <a:srcRect l="37311" r="28849" b="-1"/>
          <a:stretch/>
        </p:blipFill>
        <p:spPr>
          <a:xfrm>
            <a:off x="20" y="10"/>
            <a:ext cx="3476673" cy="6857990"/>
          </a:xfrm>
          <a:prstGeom prst="rect">
            <a:avLst/>
          </a:prstGeom>
          <a:effectLst/>
        </p:spPr>
      </p:pic>
    </p:spTree>
    <p:extLst>
      <p:ext uri="{BB962C8B-B14F-4D97-AF65-F5344CB8AC3E}">
        <p14:creationId xmlns:p14="http://schemas.microsoft.com/office/powerpoint/2010/main" val="6851654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8CB0B-FAAD-7CCF-874E-6A172CD6A458}"/>
              </a:ext>
            </a:extLst>
          </p:cNvPr>
          <p:cNvSpPr>
            <a:spLocks noGrp="1"/>
          </p:cNvSpPr>
          <p:nvPr>
            <p:ph type="title"/>
          </p:nvPr>
        </p:nvSpPr>
        <p:spPr>
          <a:xfrm>
            <a:off x="840699" y="687480"/>
            <a:ext cx="5605629" cy="994172"/>
          </a:xfrm>
        </p:spPr>
        <p:txBody>
          <a:bodyPr>
            <a:normAutofit fontScale="90000"/>
          </a:bodyPr>
          <a:lstStyle/>
          <a:p>
            <a:r>
              <a:rPr lang="en-GB" sz="3850" dirty="0">
                <a:latin typeface="Arial Nova"/>
                <a:cs typeface="Calibri Light"/>
              </a:rPr>
              <a:t>McGregor-Theory X (Authoritarian)</a:t>
            </a:r>
          </a:p>
        </p:txBody>
      </p:sp>
      <p:sp>
        <p:nvSpPr>
          <p:cNvPr id="3" name="Content Placeholder 2">
            <a:extLst>
              <a:ext uri="{FF2B5EF4-FFF2-40B4-BE49-F238E27FC236}">
                <a16:creationId xmlns:a16="http://schemas.microsoft.com/office/drawing/2014/main" id="{9D005C1F-BD31-4DEA-B96A-E08A11637936}"/>
              </a:ext>
            </a:extLst>
          </p:cNvPr>
          <p:cNvSpPr>
            <a:spLocks noGrp="1"/>
          </p:cNvSpPr>
          <p:nvPr>
            <p:ph idx="1"/>
          </p:nvPr>
        </p:nvSpPr>
        <p:spPr>
          <a:xfrm>
            <a:off x="852321" y="2227943"/>
            <a:ext cx="5033221" cy="3788227"/>
          </a:xfrm>
        </p:spPr>
        <p:txBody>
          <a:bodyPr vert="horz" lIns="91440" tIns="45720" rIns="91440" bIns="45720" rtlCol="0" anchor="ctr">
            <a:noAutofit/>
          </a:bodyPr>
          <a:lstStyle/>
          <a:p>
            <a:r>
              <a:rPr lang="en-GB" sz="2000" b="0" dirty="0">
                <a:latin typeface="Arial Nova"/>
                <a:cs typeface="Calibri"/>
              </a:rPr>
              <a:t>Employees are inherently lazy and would prefer to avoid work if they can</a:t>
            </a:r>
          </a:p>
          <a:p>
            <a:r>
              <a:rPr lang="en-GB" sz="2000" b="0" dirty="0">
                <a:latin typeface="Arial Nova"/>
                <a:cs typeface="Calibri"/>
              </a:rPr>
              <a:t>Coercion and control required to motivate these employee's to work</a:t>
            </a:r>
          </a:p>
          <a:p>
            <a:r>
              <a:rPr lang="en-GB" sz="2000" b="0" dirty="0">
                <a:latin typeface="Arial Nova"/>
                <a:cs typeface="Calibri"/>
              </a:rPr>
              <a:t>These people avoid responsibility and seek security.</a:t>
            </a:r>
          </a:p>
          <a:p>
            <a:endParaRPr lang="en-GB" sz="2000" b="0" dirty="0">
              <a:latin typeface="Arial Nova"/>
              <a:cs typeface="Calibri"/>
            </a:endParaRPr>
          </a:p>
          <a:p>
            <a:endParaRPr lang="en-GB" sz="2000" b="0" dirty="0">
              <a:latin typeface="Arial Nova"/>
              <a:cs typeface="Calibri"/>
            </a:endParaRPr>
          </a:p>
          <a:p>
            <a:endParaRPr lang="en-GB" sz="2000" b="0" dirty="0">
              <a:latin typeface="Arial Nova"/>
              <a:cs typeface="Calibri"/>
            </a:endParaRPr>
          </a:p>
          <a:p>
            <a:r>
              <a:rPr lang="en-GB" sz="2000" dirty="0">
                <a:solidFill>
                  <a:srgbClr val="00B0F0"/>
                </a:solidFill>
                <a:latin typeface="Arial Nova"/>
                <a:cs typeface="Calibri"/>
              </a:rPr>
              <a:t>Leaders</a:t>
            </a:r>
            <a:r>
              <a:rPr lang="en-GB" sz="2000" dirty="0">
                <a:latin typeface="Arial Nova"/>
                <a:cs typeface="Calibri"/>
              </a:rPr>
              <a:t> who take this view generally get a hostile reaction from employees, which acts to reinforce their original view and strengthen the behavioural cycle. </a:t>
            </a:r>
          </a:p>
        </p:txBody>
      </p:sp>
      <p:sp>
        <p:nvSpPr>
          <p:cNvPr id="9"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rgbClr val="5549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1"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rgbClr val="8D507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 name="Picture 3" descr="Millennials Are Looking For 'Lazy Girl Jobs' After Being Exhausted For Most  Of Their Young Adulthood | Essence">
            <a:extLst>
              <a:ext uri="{FF2B5EF4-FFF2-40B4-BE49-F238E27FC236}">
                <a16:creationId xmlns:a16="http://schemas.microsoft.com/office/drawing/2014/main" id="{1D5F2A1D-F485-B84A-5CE1-301EA566AE61}"/>
              </a:ext>
            </a:extLst>
          </p:cNvPr>
          <p:cNvPicPr>
            <a:picLocks noChangeAspect="1"/>
          </p:cNvPicPr>
          <p:nvPr/>
        </p:nvPicPr>
        <p:blipFill>
          <a:blip r:embed="rId2"/>
          <a:stretch>
            <a:fillRect/>
          </a:stretch>
        </p:blipFill>
        <p:spPr>
          <a:xfrm>
            <a:off x="6465356" y="2923842"/>
            <a:ext cx="1462672" cy="1026053"/>
          </a:xfrm>
          <a:prstGeom prst="rect">
            <a:avLst/>
          </a:prstGeom>
        </p:spPr>
      </p:pic>
    </p:spTree>
    <p:extLst>
      <p:ext uri="{BB962C8B-B14F-4D97-AF65-F5344CB8AC3E}">
        <p14:creationId xmlns:p14="http://schemas.microsoft.com/office/powerpoint/2010/main" val="2870379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8FA57-0804-63E8-FBF2-E23965C2E06C}"/>
              </a:ext>
            </a:extLst>
          </p:cNvPr>
          <p:cNvSpPr>
            <a:spLocks noGrp="1"/>
          </p:cNvSpPr>
          <p:nvPr>
            <p:ph type="title"/>
          </p:nvPr>
        </p:nvSpPr>
        <p:spPr>
          <a:xfrm>
            <a:off x="476250" y="640823"/>
            <a:ext cx="2563994" cy="5583148"/>
          </a:xfrm>
        </p:spPr>
        <p:txBody>
          <a:bodyPr anchor="ctr">
            <a:normAutofit/>
          </a:bodyPr>
          <a:lstStyle/>
          <a:p>
            <a:r>
              <a:rPr lang="en-GB" sz="4700">
                <a:cs typeface="Calibri Light"/>
              </a:rPr>
              <a:t>Theory X </a:t>
            </a:r>
            <a:endParaRPr lang="en-GB" sz="47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DA29C02-ECB9-B01A-49C2-B3D8F852C6A8}"/>
              </a:ext>
            </a:extLst>
          </p:cNvPr>
          <p:cNvGraphicFramePr>
            <a:graphicFrameLocks noGrp="1"/>
          </p:cNvGraphicFramePr>
          <p:nvPr>
            <p:ph idx="1"/>
            <p:extLst>
              <p:ext uri="{D42A27DB-BD31-4B8C-83A1-F6EECF244321}">
                <p14:modId xmlns:p14="http://schemas.microsoft.com/office/powerpoint/2010/main" val="1980467948"/>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47767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0699" y="687480"/>
            <a:ext cx="5605629" cy="994172"/>
          </a:xfrm>
        </p:spPr>
        <p:txBody>
          <a:bodyPr>
            <a:normAutofit fontScale="90000"/>
          </a:bodyPr>
          <a:lstStyle/>
          <a:p>
            <a:r>
              <a:rPr lang="en-GB" sz="3850" dirty="0">
                <a:latin typeface="Arial Nova"/>
              </a:rPr>
              <a:t>McGregor-Theory Y</a:t>
            </a:r>
            <a:br>
              <a:rPr lang="en-GB" sz="3850" dirty="0">
                <a:latin typeface="Arial Nova"/>
              </a:rPr>
            </a:br>
            <a:r>
              <a:rPr lang="en-GB" sz="3850" dirty="0">
                <a:latin typeface="Arial Nova"/>
              </a:rPr>
              <a:t>(Participative)</a:t>
            </a:r>
          </a:p>
        </p:txBody>
      </p:sp>
      <p:sp>
        <p:nvSpPr>
          <p:cNvPr id="3" name="Content Placeholder 2"/>
          <p:cNvSpPr>
            <a:spLocks noGrp="1"/>
          </p:cNvSpPr>
          <p:nvPr>
            <p:ph idx="1"/>
          </p:nvPr>
        </p:nvSpPr>
        <p:spPr>
          <a:xfrm>
            <a:off x="852321" y="2227943"/>
            <a:ext cx="5033221" cy="3788227"/>
          </a:xfrm>
        </p:spPr>
        <p:txBody>
          <a:bodyPr vert="horz" lIns="91440" tIns="45720" rIns="91440" bIns="45720" rtlCol="0" anchor="ctr">
            <a:noAutofit/>
          </a:bodyPr>
          <a:lstStyle/>
          <a:p>
            <a:endParaRPr lang="en-GB" sz="2000" dirty="0">
              <a:latin typeface="Arial Nova"/>
            </a:endParaRPr>
          </a:p>
          <a:p>
            <a:r>
              <a:rPr lang="en-GB" sz="2000" b="0" dirty="0">
                <a:latin typeface="Arial Nova"/>
              </a:rPr>
              <a:t>Assumes that humans naturally find work satisfying, will respond positively to objectives to which they are committed, and accept responsibility.</a:t>
            </a:r>
            <a:endParaRPr lang="en-GB" sz="2000" b="0" dirty="0">
              <a:latin typeface="Arial Nova"/>
              <a:cs typeface="Calibri"/>
            </a:endParaRPr>
          </a:p>
          <a:p>
            <a:r>
              <a:rPr lang="en-GB" sz="2000" b="0" dirty="0">
                <a:latin typeface="Arial Nova"/>
                <a:cs typeface="Calibri"/>
              </a:rPr>
              <a:t>Employee's do not need to be coerced or controlled, so long as they are committed to the organisations objectives.</a:t>
            </a:r>
          </a:p>
          <a:p>
            <a:r>
              <a:rPr lang="en-GB" sz="2000" b="0" dirty="0">
                <a:latin typeface="Arial Nova"/>
              </a:rPr>
              <a:t>Individual satisfaction can be gained from the pursuit of organisational goals (Mission and Vision Statements). </a:t>
            </a:r>
          </a:p>
          <a:p>
            <a:endParaRPr lang="en-GB" sz="2000" dirty="0">
              <a:latin typeface="Arial Nova"/>
              <a:cs typeface="Calibri"/>
            </a:endParaRPr>
          </a:p>
          <a:p>
            <a:endParaRPr lang="en-GB" sz="2000" dirty="0">
              <a:latin typeface="Arial Nova"/>
              <a:cs typeface="Calibri"/>
            </a:endParaRPr>
          </a:p>
          <a:p>
            <a:r>
              <a:rPr lang="en-GB" sz="2000" dirty="0">
                <a:latin typeface="Arial Nova"/>
                <a:cs typeface="Calibri"/>
              </a:rPr>
              <a:t>Whilst this theory is more appealing to employees, not all people are self-motivated or willing to consistently align themselves to the objectives of the organisation.</a:t>
            </a:r>
          </a:p>
        </p:txBody>
      </p:sp>
      <p:sp>
        <p:nvSpPr>
          <p:cNvPr id="9"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rgbClr val="3A4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1"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rgbClr val="FDFF7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 name="Picture 3" descr="How to keep employees happy: 5 tips for every boss | HealthShots">
            <a:extLst>
              <a:ext uri="{FF2B5EF4-FFF2-40B4-BE49-F238E27FC236}">
                <a16:creationId xmlns:a16="http://schemas.microsoft.com/office/drawing/2014/main" id="{DF1B5780-5FAD-E266-3772-FA476EAAC270}"/>
              </a:ext>
            </a:extLst>
          </p:cNvPr>
          <p:cNvPicPr>
            <a:picLocks noChangeAspect="1"/>
          </p:cNvPicPr>
          <p:nvPr/>
        </p:nvPicPr>
        <p:blipFill>
          <a:blip r:embed="rId2"/>
          <a:stretch>
            <a:fillRect/>
          </a:stretch>
        </p:blipFill>
        <p:spPr>
          <a:xfrm>
            <a:off x="6465356" y="3027320"/>
            <a:ext cx="1462672" cy="819096"/>
          </a:xfrm>
          <a:prstGeom prst="rect">
            <a:avLst/>
          </a:prstGeom>
        </p:spPr>
      </p:pic>
    </p:spTree>
    <p:extLst>
      <p:ext uri="{BB962C8B-B14F-4D97-AF65-F5344CB8AC3E}">
        <p14:creationId xmlns:p14="http://schemas.microsoft.com/office/powerpoint/2010/main" val="646560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0699" y="687480"/>
            <a:ext cx="5605629" cy="994172"/>
          </a:xfrm>
        </p:spPr>
        <p:txBody>
          <a:bodyPr>
            <a:normAutofit/>
          </a:bodyPr>
          <a:lstStyle/>
          <a:p>
            <a:r>
              <a:rPr lang="en-GB" sz="3850"/>
              <a:t>Theory Y</a:t>
            </a:r>
          </a:p>
        </p:txBody>
      </p:sp>
      <p:sp>
        <p:nvSpPr>
          <p:cNvPr id="3" name="Content Placeholder 2"/>
          <p:cNvSpPr>
            <a:spLocks noGrp="1"/>
          </p:cNvSpPr>
          <p:nvPr>
            <p:ph idx="1"/>
          </p:nvPr>
        </p:nvSpPr>
        <p:spPr>
          <a:xfrm>
            <a:off x="852321" y="2227943"/>
            <a:ext cx="5033221" cy="3788227"/>
          </a:xfrm>
        </p:spPr>
        <p:txBody>
          <a:bodyPr vert="horz" lIns="91440" tIns="45720" rIns="91440" bIns="45720" rtlCol="0" anchor="ctr">
            <a:normAutofit/>
          </a:bodyPr>
          <a:lstStyle/>
          <a:p>
            <a:pPr marL="0" indent="0">
              <a:buNone/>
            </a:pPr>
            <a:r>
              <a:rPr lang="en-GB" sz="1900" b="0" dirty="0">
                <a:latin typeface="Arial Nova"/>
              </a:rPr>
              <a:t>In contradiction to Theory X, McGregor makes the assumption that employees are:</a:t>
            </a:r>
          </a:p>
          <a:p>
            <a:pPr marL="0" indent="0">
              <a:buNone/>
            </a:pPr>
            <a:endParaRPr lang="en-GB" sz="1900" b="0">
              <a:latin typeface="Arial Nova"/>
            </a:endParaRPr>
          </a:p>
          <a:p>
            <a:pPr marL="514350" indent="-514350">
              <a:buAutoNum type="alphaLcPeriod"/>
            </a:pPr>
            <a:r>
              <a:rPr lang="en-GB" sz="1900" b="0" dirty="0">
                <a:latin typeface="Arial Nova"/>
              </a:rPr>
              <a:t>Not all inherently lazy,</a:t>
            </a:r>
          </a:p>
          <a:p>
            <a:pPr marL="514350" indent="-514350">
              <a:buAutoNum type="alphaLcPeriod"/>
            </a:pPr>
            <a:endParaRPr lang="en-GB" sz="1900" b="0">
              <a:latin typeface="Arial Nova"/>
            </a:endParaRPr>
          </a:p>
          <a:p>
            <a:pPr marL="514350" indent="-514350">
              <a:buAutoNum type="alphaLcPeriod"/>
            </a:pPr>
            <a:r>
              <a:rPr lang="en-GB" sz="1900" b="0" dirty="0">
                <a:latin typeface="Arial Nova"/>
              </a:rPr>
              <a:t>Capable of self direction and self control, and</a:t>
            </a:r>
          </a:p>
          <a:p>
            <a:pPr marL="514350" indent="-514350">
              <a:buAutoNum type="alphaLcPeriod"/>
            </a:pPr>
            <a:endParaRPr lang="en-GB" sz="1900" b="0">
              <a:latin typeface="Arial Nova"/>
            </a:endParaRPr>
          </a:p>
          <a:p>
            <a:pPr marL="514350" indent="-514350">
              <a:buAutoNum type="alphaLcPeriod"/>
            </a:pPr>
            <a:r>
              <a:rPr lang="en-GB" sz="1900" b="0" dirty="0">
                <a:latin typeface="Arial Nova"/>
              </a:rPr>
              <a:t>Capable of providing important suggestions and ideas that will improve organisational effectiveness.</a:t>
            </a:r>
          </a:p>
        </p:txBody>
      </p:sp>
      <p:sp>
        <p:nvSpPr>
          <p:cNvPr id="9"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rgbClr val="927D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1"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rgbClr val="AE916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 name="Picture 3" descr="The Art of Contradiction">
            <a:extLst>
              <a:ext uri="{FF2B5EF4-FFF2-40B4-BE49-F238E27FC236}">
                <a16:creationId xmlns:a16="http://schemas.microsoft.com/office/drawing/2014/main" id="{B313E921-C4B5-8648-6725-6B9B4867ACB8}"/>
              </a:ext>
            </a:extLst>
          </p:cNvPr>
          <p:cNvPicPr>
            <a:picLocks noChangeAspect="1"/>
          </p:cNvPicPr>
          <p:nvPr/>
        </p:nvPicPr>
        <p:blipFill>
          <a:blip r:embed="rId2"/>
          <a:stretch>
            <a:fillRect/>
          </a:stretch>
        </p:blipFill>
        <p:spPr>
          <a:xfrm>
            <a:off x="6465356" y="2930418"/>
            <a:ext cx="1462672" cy="1012900"/>
          </a:xfrm>
          <a:prstGeom prst="rect">
            <a:avLst/>
          </a:prstGeom>
        </p:spPr>
      </p:pic>
    </p:spTree>
    <p:extLst>
      <p:ext uri="{BB962C8B-B14F-4D97-AF65-F5344CB8AC3E}">
        <p14:creationId xmlns:p14="http://schemas.microsoft.com/office/powerpoint/2010/main" val="10014565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19F1A3-0C33-18EC-DFA8-75F5823E75B4}"/>
              </a:ext>
            </a:extLst>
          </p:cNvPr>
          <p:cNvSpPr>
            <a:spLocks noGrp="1"/>
          </p:cNvSpPr>
          <p:nvPr>
            <p:ph type="title"/>
          </p:nvPr>
        </p:nvSpPr>
        <p:spPr>
          <a:xfrm>
            <a:off x="476250" y="640823"/>
            <a:ext cx="2563994" cy="5583148"/>
          </a:xfrm>
        </p:spPr>
        <p:txBody>
          <a:bodyPr anchor="ctr">
            <a:normAutofit/>
          </a:bodyPr>
          <a:lstStyle/>
          <a:p>
            <a:r>
              <a:rPr lang="en-GB" sz="4700">
                <a:cs typeface="Calibri Light"/>
              </a:rPr>
              <a:t>Theory y</a:t>
            </a:r>
            <a:endParaRPr lang="en-GB" sz="47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920E8DD-F9C5-5C5D-853F-CE33CD87092B}"/>
              </a:ext>
            </a:extLst>
          </p:cNvPr>
          <p:cNvGraphicFramePr>
            <a:graphicFrameLocks noGrp="1"/>
          </p:cNvGraphicFramePr>
          <p:nvPr>
            <p:ph idx="1"/>
            <p:extLst>
              <p:ext uri="{D42A27DB-BD31-4B8C-83A1-F6EECF244321}">
                <p14:modId xmlns:p14="http://schemas.microsoft.com/office/powerpoint/2010/main" val="4241369331"/>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41397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4700"/>
              <a:t>Theory Y</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vert="horz" lIns="91440" tIns="45720" rIns="91440" bIns="45720" rtlCol="0" anchor="ctr">
            <a:normAutofit/>
          </a:bodyPr>
          <a:lstStyle/>
          <a:p>
            <a:pPr marL="0" indent="0">
              <a:buNone/>
            </a:pPr>
            <a:endParaRPr lang="en-GB" sz="1900"/>
          </a:p>
          <a:p>
            <a:pPr marL="0" indent="0">
              <a:buNone/>
            </a:pPr>
            <a:endParaRPr lang="en-GB" sz="1900"/>
          </a:p>
          <a:p>
            <a:pPr marL="0" indent="0">
              <a:buNone/>
            </a:pPr>
            <a:endParaRPr lang="en-GB" sz="1900"/>
          </a:p>
          <a:p>
            <a:pPr marL="0" indent="0">
              <a:buNone/>
            </a:pPr>
            <a:r>
              <a:rPr lang="en-GB" sz="1900" b="0">
                <a:latin typeface="Arial Nova"/>
              </a:rPr>
              <a:t>These positive aspects of Theory Y when effectively managed by the use of a system of ‘Objectives and Rewards’ and the opportunity to participate in the decision making process can lead to the realisation of both personal and organisational goals. </a:t>
            </a:r>
          </a:p>
        </p:txBody>
      </p:sp>
    </p:spTree>
    <p:extLst>
      <p:ext uri="{BB962C8B-B14F-4D97-AF65-F5344CB8AC3E}">
        <p14:creationId xmlns:p14="http://schemas.microsoft.com/office/powerpoint/2010/main" val="3787215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7458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E8375CE-E51B-F171-C52C-8CA4B9DE3668}"/>
              </a:ext>
            </a:extLst>
          </p:cNvPr>
          <p:cNvPicPr>
            <a:picLocks noGrp="1" noChangeAspect="1"/>
          </p:cNvPicPr>
          <p:nvPr>
            <p:ph idx="1"/>
          </p:nvPr>
        </p:nvPicPr>
        <p:blipFill>
          <a:blip r:embed="rId2"/>
          <a:stretch>
            <a:fillRect/>
          </a:stretch>
        </p:blipFill>
        <p:spPr>
          <a:xfrm>
            <a:off x="954423" y="643467"/>
            <a:ext cx="7235152" cy="5571066"/>
          </a:xfrm>
          <a:prstGeom prst="rect">
            <a:avLst/>
          </a:prstGeom>
        </p:spPr>
      </p:pic>
    </p:spTree>
    <p:extLst>
      <p:ext uri="{BB962C8B-B14F-4D97-AF65-F5344CB8AC3E}">
        <p14:creationId xmlns:p14="http://schemas.microsoft.com/office/powerpoint/2010/main" val="112480806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7876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880" y="256540"/>
            <a:ext cx="877824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17">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71700" y="5768204"/>
            <a:ext cx="4800600" cy="0"/>
          </a:xfrm>
          <a:prstGeom prst="line">
            <a:avLst/>
          </a:prstGeom>
          <a:ln>
            <a:solidFill>
              <a:srgbClr val="78764B"/>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832485" y="4277356"/>
            <a:ext cx="7475220" cy="1560320"/>
          </a:xfrm>
        </p:spPr>
        <p:txBody>
          <a:bodyPr vert="horz" lIns="91440" tIns="45720" rIns="91440" bIns="45720" rtlCol="0" anchor="b">
            <a:normAutofit/>
          </a:bodyPr>
          <a:lstStyle/>
          <a:p>
            <a:pPr algn="ctr" defTabSz="914400"/>
            <a:r>
              <a:rPr lang="en-US" sz="5000">
                <a:solidFill>
                  <a:srgbClr val="78764B"/>
                </a:solidFill>
              </a:rPr>
              <a:t>What is the most effective X or Y?</a:t>
            </a:r>
          </a:p>
        </p:txBody>
      </p:sp>
      <p:pic>
        <p:nvPicPr>
          <p:cNvPr id="5" name="Picture 4" descr="3D black question marks with one yellow question mark">
            <a:extLst>
              <a:ext uri="{FF2B5EF4-FFF2-40B4-BE49-F238E27FC236}">
                <a16:creationId xmlns:a16="http://schemas.microsoft.com/office/drawing/2014/main" id="{CCEEA41A-9A5B-C7DE-D2B5-E6D0C525EA66}"/>
              </a:ext>
            </a:extLst>
          </p:cNvPr>
          <p:cNvPicPr>
            <a:picLocks noChangeAspect="1"/>
          </p:cNvPicPr>
          <p:nvPr/>
        </p:nvPicPr>
        <p:blipFill rotWithShape="1">
          <a:blip r:embed="rId2"/>
          <a:srcRect l="14882" r="1" b="1"/>
          <a:stretch/>
        </p:blipFill>
        <p:spPr>
          <a:xfrm>
            <a:off x="182880" y="256540"/>
            <a:ext cx="8778240" cy="3764276"/>
          </a:xfrm>
          <a:prstGeom prst="rect">
            <a:avLst/>
          </a:prstGeom>
        </p:spPr>
      </p:pic>
    </p:spTree>
    <p:extLst>
      <p:ext uri="{BB962C8B-B14F-4D97-AF65-F5344CB8AC3E}">
        <p14:creationId xmlns:p14="http://schemas.microsoft.com/office/powerpoint/2010/main" val="4196204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Managing Using Theory X and Y</a:t>
            </a:r>
          </a:p>
        </p:txBody>
      </p:sp>
      <p:graphicFrame>
        <p:nvGraphicFramePr>
          <p:cNvPr id="7" name="Content Placeholder 2">
            <a:extLst>
              <a:ext uri="{FF2B5EF4-FFF2-40B4-BE49-F238E27FC236}">
                <a16:creationId xmlns:a16="http://schemas.microsoft.com/office/drawing/2014/main" id="{ECC9D338-CDA4-EA90-43E4-7A7041E0FB3F}"/>
              </a:ext>
            </a:extLst>
          </p:cNvPr>
          <p:cNvGraphicFramePr>
            <a:graphicFrameLocks noGrp="1"/>
          </p:cNvGraphicFramePr>
          <p:nvPr>
            <p:ph idx="1"/>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99647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5536F5-C024-8E1A-F798-1BA97DBE01E7}"/>
              </a:ext>
            </a:extLst>
          </p:cNvPr>
          <p:cNvSpPr>
            <a:spLocks noGrp="1"/>
          </p:cNvSpPr>
          <p:nvPr>
            <p:ph type="title"/>
          </p:nvPr>
        </p:nvSpPr>
        <p:spPr>
          <a:xfrm>
            <a:off x="479161" y="639193"/>
            <a:ext cx="3380244" cy="3573516"/>
          </a:xfrm>
        </p:spPr>
        <p:txBody>
          <a:bodyPr vert="horz" lIns="91440" tIns="45720" rIns="91440" bIns="45720" rtlCol="0" anchor="b">
            <a:normAutofit/>
          </a:bodyPr>
          <a:lstStyle/>
          <a:p>
            <a:pPr defTabSz="914400"/>
            <a:r>
              <a:rPr lang="en-US" sz="5700" dirty="0"/>
              <a:t>Maslow's</a:t>
            </a:r>
            <a:r>
              <a:rPr lang="en-US" sz="5700" kern="1200" dirty="0">
                <a:latin typeface="+mj-lt"/>
                <a:ea typeface="+mj-ea"/>
                <a:cs typeface="+mj-cs"/>
              </a:rPr>
              <a:t> </a:t>
            </a:r>
            <a:r>
              <a:rPr lang="en-US" sz="5700" dirty="0"/>
              <a:t>hierarchy</a:t>
            </a:r>
            <a:r>
              <a:rPr lang="en-US" sz="5700" kern="1200" dirty="0">
                <a:latin typeface="+mj-lt"/>
                <a:ea typeface="+mj-ea"/>
                <a:cs typeface="+mj-cs"/>
              </a:rPr>
              <a:t> of needs</a:t>
            </a:r>
          </a:p>
        </p:txBody>
      </p:sp>
      <p:sp>
        <p:nvSpPr>
          <p:cNvPr id="1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4409267"/>
            <a:ext cx="2441321"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Maslow's Hierarchy of Needs">
            <a:extLst>
              <a:ext uri="{FF2B5EF4-FFF2-40B4-BE49-F238E27FC236}">
                <a16:creationId xmlns:a16="http://schemas.microsoft.com/office/drawing/2014/main" id="{0351E52B-DB79-25A0-53A1-597B71381C63}"/>
              </a:ext>
            </a:extLst>
          </p:cNvPr>
          <p:cNvPicPr>
            <a:picLocks noGrp="1" noChangeAspect="1"/>
          </p:cNvPicPr>
          <p:nvPr>
            <p:ph idx="1"/>
          </p:nvPr>
        </p:nvPicPr>
        <p:blipFill>
          <a:blip r:embed="rId2"/>
          <a:stretch>
            <a:fillRect/>
          </a:stretch>
        </p:blipFill>
        <p:spPr>
          <a:xfrm>
            <a:off x="3490722" y="709803"/>
            <a:ext cx="5410962" cy="5410962"/>
          </a:xfrm>
          <a:prstGeom prst="rect">
            <a:avLst/>
          </a:prstGeom>
        </p:spPr>
      </p:pic>
    </p:spTree>
    <p:extLst>
      <p:ext uri="{BB962C8B-B14F-4D97-AF65-F5344CB8AC3E}">
        <p14:creationId xmlns:p14="http://schemas.microsoft.com/office/powerpoint/2010/main" val="8284221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CFEAD-2743-4F88-F177-D5FDF4967DCF}"/>
              </a:ext>
            </a:extLst>
          </p:cNvPr>
          <p:cNvSpPr>
            <a:spLocks noGrp="1"/>
          </p:cNvSpPr>
          <p:nvPr>
            <p:ph type="title"/>
          </p:nvPr>
        </p:nvSpPr>
        <p:spPr/>
        <p:txBody>
          <a:bodyPr/>
          <a:lstStyle/>
          <a:p>
            <a:r>
              <a:rPr lang="en-GB" dirty="0">
                <a:cs typeface="Calibri Light"/>
              </a:rPr>
              <a:t>Maslow's hierarchy-</a:t>
            </a:r>
            <a:br>
              <a:rPr lang="en-GB" dirty="0">
                <a:cs typeface="Calibri Light"/>
              </a:rPr>
            </a:br>
            <a:r>
              <a:rPr lang="en-GB" u="sng" dirty="0">
                <a:cs typeface="Calibri Light"/>
              </a:rPr>
              <a:t>Physiological needs</a:t>
            </a:r>
            <a:endParaRPr lang="en-GB" u="sng" dirty="0"/>
          </a:p>
        </p:txBody>
      </p:sp>
      <p:sp>
        <p:nvSpPr>
          <p:cNvPr id="3" name="Content Placeholder 2">
            <a:extLst>
              <a:ext uri="{FF2B5EF4-FFF2-40B4-BE49-F238E27FC236}">
                <a16:creationId xmlns:a16="http://schemas.microsoft.com/office/drawing/2014/main" id="{E3DAFD1D-14FF-B755-86D1-F314F8DD860B}"/>
              </a:ext>
            </a:extLst>
          </p:cNvPr>
          <p:cNvSpPr>
            <a:spLocks noGrp="1"/>
          </p:cNvSpPr>
          <p:nvPr>
            <p:ph idx="1"/>
          </p:nvPr>
        </p:nvSpPr>
        <p:spPr>
          <a:xfrm>
            <a:off x="123855" y="3123669"/>
            <a:ext cx="7886700" cy="4351338"/>
          </a:xfrm>
        </p:spPr>
        <p:txBody>
          <a:bodyPr vert="horz" lIns="91440" tIns="45720" rIns="91440" bIns="45720" rtlCol="0" anchor="t">
            <a:normAutofit/>
          </a:bodyPr>
          <a:lstStyle/>
          <a:p>
            <a:endParaRPr lang="en-GB"/>
          </a:p>
          <a:p>
            <a:pPr lvl="1"/>
            <a:r>
              <a:rPr lang="en-GB" sz="2100" b="0" dirty="0">
                <a:latin typeface="Arial Nova"/>
                <a:ea typeface="+mn-lt"/>
                <a:cs typeface="+mn-lt"/>
              </a:rPr>
              <a:t>Food</a:t>
            </a:r>
            <a:endParaRPr lang="en-GB" sz="2100">
              <a:latin typeface="Arial Nova"/>
            </a:endParaRPr>
          </a:p>
          <a:p>
            <a:pPr lvl="1"/>
            <a:r>
              <a:rPr lang="en-GB" sz="2100" b="0" dirty="0">
                <a:latin typeface="Arial Nova"/>
                <a:ea typeface="+mn-lt"/>
                <a:cs typeface="+mn-lt"/>
              </a:rPr>
              <a:t>Water</a:t>
            </a:r>
            <a:endParaRPr lang="en-GB" sz="2100">
              <a:latin typeface="Arial Nova"/>
            </a:endParaRPr>
          </a:p>
          <a:p>
            <a:pPr lvl="1"/>
            <a:r>
              <a:rPr lang="en-GB" sz="2100" b="0" dirty="0">
                <a:latin typeface="Arial Nova"/>
                <a:ea typeface="+mn-lt"/>
                <a:cs typeface="+mn-lt"/>
              </a:rPr>
              <a:t>Shelter</a:t>
            </a:r>
            <a:endParaRPr lang="en-GB" sz="2100">
              <a:latin typeface="Arial Nova"/>
            </a:endParaRPr>
          </a:p>
          <a:p>
            <a:pPr lvl="1"/>
            <a:r>
              <a:rPr lang="en-GB" sz="2100" b="0" dirty="0">
                <a:latin typeface="Arial Nova"/>
                <a:ea typeface="+mn-lt"/>
                <a:cs typeface="+mn-lt"/>
              </a:rPr>
              <a:t>Sleep</a:t>
            </a:r>
            <a:endParaRPr lang="en-GB" sz="2100">
              <a:latin typeface="Arial Nova"/>
            </a:endParaRPr>
          </a:p>
          <a:p>
            <a:pPr lvl="1"/>
            <a:r>
              <a:rPr lang="en-GB" sz="2100" b="0" dirty="0">
                <a:latin typeface="Arial Nova"/>
                <a:ea typeface="+mn-lt"/>
                <a:cs typeface="+mn-lt"/>
              </a:rPr>
              <a:t>Clothing</a:t>
            </a:r>
            <a:endParaRPr lang="en-GB" sz="2100">
              <a:latin typeface="Arial Nova"/>
            </a:endParaRPr>
          </a:p>
          <a:p>
            <a:pPr marL="342900" lvl="1" indent="0">
              <a:buNone/>
            </a:pPr>
            <a:endParaRPr lang="en-GB" sz="2100" b="0" dirty="0">
              <a:latin typeface="Arial Nova"/>
              <a:ea typeface="+mn-lt"/>
              <a:cs typeface="+mn-lt"/>
            </a:endParaRPr>
          </a:p>
          <a:p>
            <a:pPr marL="342900" lvl="1" indent="0">
              <a:buNone/>
            </a:pPr>
            <a:r>
              <a:rPr lang="en-GB" sz="2100" b="0" dirty="0">
                <a:latin typeface="Arial Nova"/>
                <a:ea typeface="+mn-lt"/>
                <a:cs typeface="+mn-lt"/>
              </a:rPr>
              <a:t>These are the fundamental requirements that must be satisfied to maintain life. Once these physiological needs are reasonably met, an individual can move on to the next level of needs in Maslow's Hierarchy.</a:t>
            </a:r>
            <a:endParaRPr lang="en-GB" sz="2100" dirty="0">
              <a:latin typeface="Arial Nova"/>
            </a:endParaRPr>
          </a:p>
          <a:p>
            <a:endParaRPr lang="en-GB" dirty="0">
              <a:cs typeface="Calibri"/>
            </a:endParaRPr>
          </a:p>
        </p:txBody>
      </p:sp>
      <p:pic>
        <p:nvPicPr>
          <p:cNvPr id="5" name="Content Placeholder 3" descr="Maslow's Hierarchy of Needs">
            <a:extLst>
              <a:ext uri="{FF2B5EF4-FFF2-40B4-BE49-F238E27FC236}">
                <a16:creationId xmlns:a16="http://schemas.microsoft.com/office/drawing/2014/main" id="{98979526-8873-AD9F-D54B-7F26FC4975F7}"/>
              </a:ext>
            </a:extLst>
          </p:cNvPr>
          <p:cNvPicPr>
            <a:picLocks noChangeAspect="1"/>
          </p:cNvPicPr>
          <p:nvPr/>
        </p:nvPicPr>
        <p:blipFill>
          <a:blip r:embed="rId2"/>
          <a:stretch>
            <a:fillRect/>
          </a:stretch>
        </p:blipFill>
        <p:spPr>
          <a:xfrm>
            <a:off x="5322406" y="-90658"/>
            <a:ext cx="3824464" cy="3824464"/>
          </a:xfrm>
          <a:prstGeom prst="rect">
            <a:avLst/>
          </a:prstGeom>
        </p:spPr>
      </p:pic>
    </p:spTree>
    <p:extLst>
      <p:ext uri="{BB962C8B-B14F-4D97-AF65-F5344CB8AC3E}">
        <p14:creationId xmlns:p14="http://schemas.microsoft.com/office/powerpoint/2010/main" val="1408541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CFEAD-2743-4F88-F177-D5FDF4967DCF}"/>
              </a:ext>
            </a:extLst>
          </p:cNvPr>
          <p:cNvSpPr>
            <a:spLocks noGrp="1"/>
          </p:cNvSpPr>
          <p:nvPr>
            <p:ph type="title"/>
          </p:nvPr>
        </p:nvSpPr>
        <p:spPr/>
        <p:txBody>
          <a:bodyPr/>
          <a:lstStyle/>
          <a:p>
            <a:r>
              <a:rPr lang="en-GB" dirty="0">
                <a:cs typeface="Calibri Light"/>
              </a:rPr>
              <a:t>Maslow's hierarchy-</a:t>
            </a:r>
            <a:br>
              <a:rPr lang="en-GB" dirty="0">
                <a:cs typeface="Calibri Light"/>
              </a:rPr>
            </a:br>
            <a:r>
              <a:rPr lang="en-GB" u="sng" dirty="0">
                <a:cs typeface="Calibri Light"/>
              </a:rPr>
              <a:t>Safety and Security</a:t>
            </a:r>
            <a:r>
              <a:rPr lang="en-GB" dirty="0">
                <a:cs typeface="Calibri Light"/>
              </a:rPr>
              <a:t> </a:t>
            </a:r>
            <a:endParaRPr lang="en-GB" u="sng" dirty="0">
              <a:cs typeface="Calibri Light"/>
            </a:endParaRPr>
          </a:p>
        </p:txBody>
      </p:sp>
      <p:sp>
        <p:nvSpPr>
          <p:cNvPr id="3" name="Content Placeholder 2">
            <a:extLst>
              <a:ext uri="{FF2B5EF4-FFF2-40B4-BE49-F238E27FC236}">
                <a16:creationId xmlns:a16="http://schemas.microsoft.com/office/drawing/2014/main" id="{E3DAFD1D-14FF-B755-86D1-F314F8DD860B}"/>
              </a:ext>
            </a:extLst>
          </p:cNvPr>
          <p:cNvSpPr>
            <a:spLocks noGrp="1"/>
          </p:cNvSpPr>
          <p:nvPr>
            <p:ph idx="1"/>
          </p:nvPr>
        </p:nvSpPr>
        <p:spPr>
          <a:xfrm>
            <a:off x="123855" y="3123669"/>
            <a:ext cx="7886700" cy="4351338"/>
          </a:xfrm>
        </p:spPr>
        <p:txBody>
          <a:bodyPr vert="horz" lIns="91440" tIns="45720" rIns="91440" bIns="45720" rtlCol="0" anchor="t">
            <a:normAutofit/>
          </a:bodyPr>
          <a:lstStyle/>
          <a:p>
            <a:endParaRPr lang="en-GB"/>
          </a:p>
          <a:p>
            <a:pPr lvl="1"/>
            <a:r>
              <a:rPr lang="en-GB" sz="2100" b="0" dirty="0">
                <a:latin typeface="Arial Nova"/>
                <a:cs typeface="Calibri"/>
              </a:rPr>
              <a:t>Employment security</a:t>
            </a:r>
          </a:p>
          <a:p>
            <a:pPr lvl="1"/>
            <a:r>
              <a:rPr lang="en-GB" sz="2100" b="0" dirty="0">
                <a:latin typeface="Arial Nova"/>
                <a:cs typeface="Calibri"/>
              </a:rPr>
              <a:t>Financial security</a:t>
            </a:r>
          </a:p>
          <a:p>
            <a:pPr lvl="1"/>
            <a:r>
              <a:rPr lang="en-GB" sz="2100" b="0" dirty="0">
                <a:latin typeface="Arial Nova"/>
                <a:cs typeface="Calibri"/>
              </a:rPr>
              <a:t>Health and wellbeing</a:t>
            </a:r>
          </a:p>
          <a:p>
            <a:pPr lvl="1"/>
            <a:r>
              <a:rPr lang="en-GB" sz="2100" b="0" dirty="0">
                <a:latin typeface="Arial Nova"/>
                <a:cs typeface="Calibri"/>
              </a:rPr>
              <a:t>Insurance and protection</a:t>
            </a:r>
          </a:p>
          <a:p>
            <a:pPr lvl="1"/>
            <a:endParaRPr lang="en-GB" sz="2100" b="0" dirty="0">
              <a:latin typeface="Arial Nova"/>
              <a:cs typeface="Calibri"/>
            </a:endParaRPr>
          </a:p>
          <a:p>
            <a:pPr marL="342900" lvl="1" indent="0">
              <a:buNone/>
            </a:pPr>
            <a:endParaRPr lang="en-GB" sz="2100" b="0" dirty="0">
              <a:latin typeface="Arial Nova"/>
              <a:cs typeface="Calibri"/>
            </a:endParaRPr>
          </a:p>
          <a:p>
            <a:pPr marL="0" indent="0">
              <a:buNone/>
            </a:pPr>
            <a:r>
              <a:rPr lang="en-GB" sz="2100" b="0" dirty="0">
                <a:latin typeface="Arial Nova"/>
                <a:ea typeface="+mn-lt"/>
                <a:cs typeface="+mn-lt"/>
              </a:rPr>
              <a:t>Once an individual's physiological needs are reasonably met, they begin to seek safety and security. This includes physical safety, financial security, health, and stability.</a:t>
            </a:r>
            <a:endParaRPr lang="en-GB" sz="2100" dirty="0">
              <a:latin typeface="Arial Nova"/>
              <a:cs typeface="Calibri"/>
            </a:endParaRPr>
          </a:p>
        </p:txBody>
      </p:sp>
      <p:pic>
        <p:nvPicPr>
          <p:cNvPr id="5" name="Content Placeholder 3" descr="Maslow's Hierarchy of Needs">
            <a:extLst>
              <a:ext uri="{FF2B5EF4-FFF2-40B4-BE49-F238E27FC236}">
                <a16:creationId xmlns:a16="http://schemas.microsoft.com/office/drawing/2014/main" id="{98979526-8873-AD9F-D54B-7F26FC4975F7}"/>
              </a:ext>
            </a:extLst>
          </p:cNvPr>
          <p:cNvPicPr>
            <a:picLocks noChangeAspect="1"/>
          </p:cNvPicPr>
          <p:nvPr/>
        </p:nvPicPr>
        <p:blipFill>
          <a:blip r:embed="rId2"/>
          <a:stretch>
            <a:fillRect/>
          </a:stretch>
        </p:blipFill>
        <p:spPr>
          <a:xfrm>
            <a:off x="5322406" y="-90658"/>
            <a:ext cx="3824464" cy="3824464"/>
          </a:xfrm>
          <a:prstGeom prst="rect">
            <a:avLst/>
          </a:prstGeom>
        </p:spPr>
      </p:pic>
    </p:spTree>
    <p:extLst>
      <p:ext uri="{BB962C8B-B14F-4D97-AF65-F5344CB8AC3E}">
        <p14:creationId xmlns:p14="http://schemas.microsoft.com/office/powerpoint/2010/main" val="3874355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CFEAD-2743-4F88-F177-D5FDF4967DCF}"/>
              </a:ext>
            </a:extLst>
          </p:cNvPr>
          <p:cNvSpPr>
            <a:spLocks noGrp="1"/>
          </p:cNvSpPr>
          <p:nvPr>
            <p:ph type="title"/>
          </p:nvPr>
        </p:nvSpPr>
        <p:spPr/>
        <p:txBody>
          <a:bodyPr/>
          <a:lstStyle/>
          <a:p>
            <a:r>
              <a:rPr lang="en-GB" dirty="0">
                <a:cs typeface="Calibri Light"/>
              </a:rPr>
              <a:t>Maslow's hierarchy-</a:t>
            </a:r>
            <a:br>
              <a:rPr lang="en-GB" dirty="0">
                <a:cs typeface="Calibri Light"/>
              </a:rPr>
            </a:br>
            <a:r>
              <a:rPr lang="en-GB" u="sng" dirty="0">
                <a:cs typeface="Calibri Light"/>
              </a:rPr>
              <a:t>Love and Belonging</a:t>
            </a:r>
          </a:p>
        </p:txBody>
      </p:sp>
      <p:sp>
        <p:nvSpPr>
          <p:cNvPr id="3" name="Content Placeholder 2">
            <a:extLst>
              <a:ext uri="{FF2B5EF4-FFF2-40B4-BE49-F238E27FC236}">
                <a16:creationId xmlns:a16="http://schemas.microsoft.com/office/drawing/2014/main" id="{E3DAFD1D-14FF-B755-86D1-F314F8DD860B}"/>
              </a:ext>
            </a:extLst>
          </p:cNvPr>
          <p:cNvSpPr>
            <a:spLocks noGrp="1"/>
          </p:cNvSpPr>
          <p:nvPr>
            <p:ph idx="1"/>
          </p:nvPr>
        </p:nvSpPr>
        <p:spPr>
          <a:xfrm>
            <a:off x="95010" y="3736634"/>
            <a:ext cx="7886700" cy="4351338"/>
          </a:xfrm>
        </p:spPr>
        <p:txBody>
          <a:bodyPr vert="horz" lIns="91440" tIns="45720" rIns="91440" bIns="45720" rtlCol="0" anchor="t">
            <a:normAutofit/>
          </a:bodyPr>
          <a:lstStyle/>
          <a:p>
            <a:r>
              <a:rPr lang="en-GB" sz="2100" b="0" dirty="0">
                <a:latin typeface="Arial Nova"/>
                <a:ea typeface="+mn-lt"/>
                <a:cs typeface="+mn-lt"/>
              </a:rPr>
              <a:t>Once an individual's physiological and safety needs are met, they seek social connections, relationships, and a sense of belonging. This stage involves the desire for:-</a:t>
            </a:r>
            <a:endParaRPr lang="en-GB" sz="2100" dirty="0">
              <a:latin typeface="Arial Nova"/>
            </a:endParaRPr>
          </a:p>
          <a:p>
            <a:endParaRPr lang="en-GB" sz="1200" b="0" dirty="0">
              <a:solidFill>
                <a:srgbClr val="374151"/>
              </a:solidFill>
              <a:latin typeface="Calibri"/>
              <a:cs typeface="Calibri"/>
            </a:endParaRPr>
          </a:p>
          <a:p>
            <a:pPr lvl="1"/>
            <a:r>
              <a:rPr lang="en-GB" sz="2100" b="0" dirty="0">
                <a:latin typeface="Arial Nova"/>
                <a:cs typeface="Calibri"/>
              </a:rPr>
              <a:t>Friendships</a:t>
            </a:r>
          </a:p>
          <a:p>
            <a:pPr lvl="1"/>
            <a:r>
              <a:rPr lang="en-GB" sz="2100" b="0" dirty="0">
                <a:latin typeface="Arial Nova"/>
                <a:cs typeface="Calibri"/>
              </a:rPr>
              <a:t>Intimacy</a:t>
            </a:r>
          </a:p>
          <a:p>
            <a:pPr lvl="1"/>
            <a:r>
              <a:rPr lang="en-GB" sz="2100" b="0">
                <a:latin typeface="Arial Nova"/>
                <a:cs typeface="Calibri"/>
              </a:rPr>
              <a:t>Love</a:t>
            </a:r>
          </a:p>
          <a:p>
            <a:pPr lvl="1"/>
            <a:r>
              <a:rPr lang="en-GB" sz="2100" b="0">
                <a:latin typeface="Arial Nova"/>
                <a:cs typeface="Calibri"/>
              </a:rPr>
              <a:t>Feeling accepted</a:t>
            </a:r>
          </a:p>
          <a:p>
            <a:pPr lvl="1"/>
            <a:r>
              <a:rPr lang="en-GB" sz="2100" b="0" dirty="0">
                <a:latin typeface="Arial Nova"/>
                <a:cs typeface="Calibri"/>
              </a:rPr>
              <a:t>Collaborative activities</a:t>
            </a:r>
          </a:p>
          <a:p>
            <a:pPr marL="342900" lvl="1" indent="0">
              <a:buNone/>
            </a:pPr>
            <a:endParaRPr lang="en-GB" sz="2100" b="0" dirty="0">
              <a:latin typeface="Arial Nova"/>
              <a:cs typeface="Calibri"/>
            </a:endParaRPr>
          </a:p>
          <a:p>
            <a:pPr marL="342900" lvl="1" indent="0">
              <a:buNone/>
            </a:pPr>
            <a:endParaRPr lang="en-GB" sz="2100" b="0" dirty="0">
              <a:latin typeface="Arial Nova"/>
              <a:cs typeface="Calibri"/>
            </a:endParaRPr>
          </a:p>
        </p:txBody>
      </p:sp>
      <p:pic>
        <p:nvPicPr>
          <p:cNvPr id="5" name="Content Placeholder 3" descr="Maslow's Hierarchy of Needs">
            <a:extLst>
              <a:ext uri="{FF2B5EF4-FFF2-40B4-BE49-F238E27FC236}">
                <a16:creationId xmlns:a16="http://schemas.microsoft.com/office/drawing/2014/main" id="{98979526-8873-AD9F-D54B-7F26FC4975F7}"/>
              </a:ext>
            </a:extLst>
          </p:cNvPr>
          <p:cNvPicPr>
            <a:picLocks noChangeAspect="1"/>
          </p:cNvPicPr>
          <p:nvPr/>
        </p:nvPicPr>
        <p:blipFill>
          <a:blip r:embed="rId2"/>
          <a:stretch>
            <a:fillRect/>
          </a:stretch>
        </p:blipFill>
        <p:spPr>
          <a:xfrm>
            <a:off x="5322406" y="-90658"/>
            <a:ext cx="3824464" cy="3824464"/>
          </a:xfrm>
          <a:prstGeom prst="rect">
            <a:avLst/>
          </a:prstGeom>
        </p:spPr>
      </p:pic>
    </p:spTree>
    <p:extLst>
      <p:ext uri="{BB962C8B-B14F-4D97-AF65-F5344CB8AC3E}">
        <p14:creationId xmlns:p14="http://schemas.microsoft.com/office/powerpoint/2010/main" val="1491211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CFEAD-2743-4F88-F177-D5FDF4967DCF}"/>
              </a:ext>
            </a:extLst>
          </p:cNvPr>
          <p:cNvSpPr>
            <a:spLocks noGrp="1"/>
          </p:cNvSpPr>
          <p:nvPr>
            <p:ph type="title"/>
          </p:nvPr>
        </p:nvSpPr>
        <p:spPr/>
        <p:txBody>
          <a:bodyPr/>
          <a:lstStyle/>
          <a:p>
            <a:r>
              <a:rPr lang="en-GB" dirty="0">
                <a:cs typeface="Calibri Light"/>
              </a:rPr>
              <a:t>Maslow's hierarchy-</a:t>
            </a:r>
            <a:br>
              <a:rPr lang="en-GB" dirty="0">
                <a:cs typeface="Calibri Light"/>
              </a:rPr>
            </a:br>
            <a:r>
              <a:rPr lang="en-GB" u="sng" dirty="0">
                <a:cs typeface="Calibri Light"/>
              </a:rPr>
              <a:t>Self- esteem</a:t>
            </a:r>
          </a:p>
        </p:txBody>
      </p:sp>
      <p:sp>
        <p:nvSpPr>
          <p:cNvPr id="3" name="Content Placeholder 2">
            <a:extLst>
              <a:ext uri="{FF2B5EF4-FFF2-40B4-BE49-F238E27FC236}">
                <a16:creationId xmlns:a16="http://schemas.microsoft.com/office/drawing/2014/main" id="{E3DAFD1D-14FF-B755-86D1-F314F8DD860B}"/>
              </a:ext>
            </a:extLst>
          </p:cNvPr>
          <p:cNvSpPr>
            <a:spLocks noGrp="1"/>
          </p:cNvSpPr>
          <p:nvPr>
            <p:ph idx="1"/>
          </p:nvPr>
        </p:nvSpPr>
        <p:spPr>
          <a:xfrm>
            <a:off x="109433" y="3635675"/>
            <a:ext cx="7886700" cy="4351338"/>
          </a:xfrm>
        </p:spPr>
        <p:txBody>
          <a:bodyPr vert="horz" lIns="91440" tIns="45720" rIns="91440" bIns="45720" rtlCol="0" anchor="t">
            <a:normAutofit/>
          </a:bodyPr>
          <a:lstStyle/>
          <a:p>
            <a:pPr marL="0" indent="0">
              <a:buNone/>
            </a:pPr>
            <a:r>
              <a:rPr lang="en-GB" sz="1900" b="0" dirty="0">
                <a:latin typeface="Arial Nova"/>
                <a:ea typeface="+mn-lt"/>
                <a:cs typeface="+mn-lt"/>
              </a:rPr>
              <a:t>Once an individual's physiological, safety, and love/belonging needs are fulfilled, the focus shifts to gaining a sense of self-worth and recognition from others. The "Esteem Needs" involve both internal and external factors related to self-esteem and the recognition or respect received from others.</a:t>
            </a:r>
            <a:endParaRPr lang="en-GB" sz="1900" b="0" dirty="0">
              <a:latin typeface="Arial Nova"/>
              <a:cs typeface="Calibri"/>
            </a:endParaRPr>
          </a:p>
          <a:p>
            <a:pPr marL="0" indent="0">
              <a:buNone/>
            </a:pPr>
            <a:endParaRPr lang="en-GB" sz="1900" b="0" dirty="0">
              <a:latin typeface="Arial Nova"/>
              <a:cs typeface="Calibri"/>
            </a:endParaRPr>
          </a:p>
          <a:p>
            <a:r>
              <a:rPr lang="en-GB" sz="1900" b="0" dirty="0">
                <a:latin typeface="Arial Nova"/>
                <a:cs typeface="Calibri"/>
              </a:rPr>
              <a:t>Confidence</a:t>
            </a:r>
          </a:p>
          <a:p>
            <a:r>
              <a:rPr lang="en-GB" sz="1900" b="0" dirty="0">
                <a:latin typeface="Arial Nova"/>
                <a:cs typeface="Calibri"/>
              </a:rPr>
              <a:t>Recognition and achievement </a:t>
            </a:r>
          </a:p>
          <a:p>
            <a:r>
              <a:rPr lang="en-GB" sz="1900" b="0" dirty="0">
                <a:latin typeface="Arial Nova"/>
                <a:cs typeface="Calibri"/>
              </a:rPr>
              <a:t>Respect of others</a:t>
            </a:r>
          </a:p>
          <a:p>
            <a:r>
              <a:rPr lang="en-GB" sz="1900" b="0" dirty="0">
                <a:latin typeface="Arial Nova"/>
                <a:cs typeface="Calibri"/>
              </a:rPr>
              <a:t>Self esteem</a:t>
            </a:r>
          </a:p>
          <a:p>
            <a:endParaRPr lang="en-GB" sz="1200" b="0" dirty="0">
              <a:solidFill>
                <a:srgbClr val="374151"/>
              </a:solidFill>
              <a:latin typeface="Calibri"/>
              <a:cs typeface="Calibri"/>
            </a:endParaRPr>
          </a:p>
          <a:p>
            <a:pPr marL="342900" lvl="1" indent="0">
              <a:buNone/>
            </a:pPr>
            <a:endParaRPr lang="en-GB" sz="2100" b="0" dirty="0">
              <a:latin typeface="Arial Nova"/>
              <a:cs typeface="Calibri"/>
            </a:endParaRPr>
          </a:p>
          <a:p>
            <a:pPr marL="342900" lvl="1" indent="0">
              <a:buNone/>
            </a:pPr>
            <a:endParaRPr lang="en-GB" sz="2100" b="0" dirty="0">
              <a:latin typeface="Arial Nova"/>
              <a:cs typeface="Calibri"/>
            </a:endParaRPr>
          </a:p>
        </p:txBody>
      </p:sp>
      <p:pic>
        <p:nvPicPr>
          <p:cNvPr id="5" name="Content Placeholder 3" descr="Maslow's Hierarchy of Needs">
            <a:extLst>
              <a:ext uri="{FF2B5EF4-FFF2-40B4-BE49-F238E27FC236}">
                <a16:creationId xmlns:a16="http://schemas.microsoft.com/office/drawing/2014/main" id="{98979526-8873-AD9F-D54B-7F26FC4975F7}"/>
              </a:ext>
            </a:extLst>
          </p:cNvPr>
          <p:cNvPicPr>
            <a:picLocks noChangeAspect="1"/>
          </p:cNvPicPr>
          <p:nvPr/>
        </p:nvPicPr>
        <p:blipFill>
          <a:blip r:embed="rId2"/>
          <a:stretch>
            <a:fillRect/>
          </a:stretch>
        </p:blipFill>
        <p:spPr>
          <a:xfrm>
            <a:off x="5322406" y="-90658"/>
            <a:ext cx="3824464" cy="3824464"/>
          </a:xfrm>
          <a:prstGeom prst="rect">
            <a:avLst/>
          </a:prstGeom>
        </p:spPr>
      </p:pic>
    </p:spTree>
    <p:extLst>
      <p:ext uri="{BB962C8B-B14F-4D97-AF65-F5344CB8AC3E}">
        <p14:creationId xmlns:p14="http://schemas.microsoft.com/office/powerpoint/2010/main" val="2117555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CFEAD-2743-4F88-F177-D5FDF4967DCF}"/>
              </a:ext>
            </a:extLst>
          </p:cNvPr>
          <p:cNvSpPr>
            <a:spLocks noGrp="1"/>
          </p:cNvSpPr>
          <p:nvPr>
            <p:ph type="title"/>
          </p:nvPr>
        </p:nvSpPr>
        <p:spPr/>
        <p:txBody>
          <a:bodyPr/>
          <a:lstStyle/>
          <a:p>
            <a:r>
              <a:rPr lang="en-GB" dirty="0">
                <a:cs typeface="Calibri Light"/>
              </a:rPr>
              <a:t>Maslow's hierarchy-</a:t>
            </a:r>
            <a:br>
              <a:rPr lang="en-GB" dirty="0">
                <a:cs typeface="Calibri Light"/>
              </a:rPr>
            </a:br>
            <a:r>
              <a:rPr lang="en-GB" u="sng" dirty="0">
                <a:cs typeface="Calibri Light"/>
              </a:rPr>
              <a:t>Self- actualisation</a:t>
            </a:r>
          </a:p>
        </p:txBody>
      </p:sp>
      <p:sp>
        <p:nvSpPr>
          <p:cNvPr id="3" name="Content Placeholder 2">
            <a:extLst>
              <a:ext uri="{FF2B5EF4-FFF2-40B4-BE49-F238E27FC236}">
                <a16:creationId xmlns:a16="http://schemas.microsoft.com/office/drawing/2014/main" id="{E3DAFD1D-14FF-B755-86D1-F314F8DD860B}"/>
              </a:ext>
            </a:extLst>
          </p:cNvPr>
          <p:cNvSpPr>
            <a:spLocks noGrp="1"/>
          </p:cNvSpPr>
          <p:nvPr>
            <p:ph idx="1"/>
          </p:nvPr>
        </p:nvSpPr>
        <p:spPr>
          <a:xfrm>
            <a:off x="109433" y="3635675"/>
            <a:ext cx="7886700" cy="4351338"/>
          </a:xfrm>
        </p:spPr>
        <p:txBody>
          <a:bodyPr vert="horz" lIns="91440" tIns="45720" rIns="91440" bIns="45720" rtlCol="0" anchor="t">
            <a:normAutofit/>
          </a:bodyPr>
          <a:lstStyle/>
          <a:p>
            <a:pPr marL="0" indent="0">
              <a:buNone/>
            </a:pPr>
            <a:r>
              <a:rPr lang="en-GB" b="0" dirty="0">
                <a:latin typeface="Arial Nova"/>
                <a:ea typeface="+mn-lt"/>
                <a:cs typeface="+mn-lt"/>
              </a:rPr>
              <a:t>Once an individual has satisfied their physiological, safety, love/belonging, and esteem needs, they can focus on reaching their highest potential and personal growth. The "Self-Actualisation" stage involves fulfilling one's unique capabilities and realising their full potential. Characteristics of self-actualisation include:-</a:t>
            </a:r>
            <a:endParaRPr lang="en-US" dirty="0">
              <a:latin typeface="Arial Nova"/>
            </a:endParaRPr>
          </a:p>
          <a:p>
            <a:pPr marL="285750" indent="-285750"/>
            <a:r>
              <a:rPr lang="en-GB" b="0" dirty="0">
                <a:latin typeface="Arial Nova"/>
                <a:cs typeface="Calibri"/>
              </a:rPr>
              <a:t>Problem solving</a:t>
            </a:r>
          </a:p>
          <a:p>
            <a:pPr marL="285750" indent="-285750"/>
            <a:r>
              <a:rPr lang="en-GB" b="0" dirty="0">
                <a:latin typeface="Arial Nova"/>
                <a:cs typeface="Calibri"/>
              </a:rPr>
              <a:t>Autonomy</a:t>
            </a:r>
          </a:p>
          <a:p>
            <a:pPr marL="285750" indent="-285750"/>
            <a:r>
              <a:rPr lang="en-GB" b="0" dirty="0">
                <a:latin typeface="Arial Nova"/>
                <a:cs typeface="Calibri"/>
              </a:rPr>
              <a:t>Acceptance of facts and realities </a:t>
            </a:r>
          </a:p>
          <a:p>
            <a:pPr marL="285750" indent="-285750"/>
            <a:r>
              <a:rPr lang="en-GB" b="0" dirty="0">
                <a:latin typeface="Arial Nova"/>
                <a:cs typeface="Calibri"/>
              </a:rPr>
              <a:t>Spontaneity</a:t>
            </a:r>
          </a:p>
          <a:p>
            <a:pPr marL="285750" indent="-285750"/>
            <a:r>
              <a:rPr lang="en-GB" b="0" dirty="0">
                <a:latin typeface="Arial Nova"/>
                <a:cs typeface="Calibri"/>
              </a:rPr>
              <a:t>Peak </a:t>
            </a:r>
            <a:r>
              <a:rPr lang="en-GB" b="0">
                <a:latin typeface="Arial Nova"/>
                <a:cs typeface="Calibri"/>
              </a:rPr>
              <a:t>experiences</a:t>
            </a:r>
            <a:endParaRPr lang="en-GB" b="0" dirty="0">
              <a:latin typeface="Arial Nova"/>
              <a:cs typeface="Calibri"/>
            </a:endParaRPr>
          </a:p>
          <a:p>
            <a:pPr marL="0" indent="0">
              <a:buNone/>
            </a:pPr>
            <a:endParaRPr lang="en-GB" sz="1200" b="0" dirty="0">
              <a:solidFill>
                <a:srgbClr val="374151"/>
              </a:solidFill>
              <a:latin typeface="Calibri"/>
              <a:cs typeface="Calibri"/>
            </a:endParaRPr>
          </a:p>
          <a:p>
            <a:pPr marL="0" indent="0">
              <a:buNone/>
            </a:pPr>
            <a:endParaRPr lang="en-GB" sz="1200" b="0" dirty="0">
              <a:solidFill>
                <a:srgbClr val="374151"/>
              </a:solidFill>
              <a:latin typeface="Calibri"/>
              <a:cs typeface="Calibri"/>
            </a:endParaRPr>
          </a:p>
          <a:p>
            <a:pPr marL="0" indent="0">
              <a:buNone/>
            </a:pPr>
            <a:endParaRPr lang="en-GB" sz="1200" b="0" dirty="0">
              <a:solidFill>
                <a:srgbClr val="374151"/>
              </a:solidFill>
              <a:latin typeface="Calibri"/>
              <a:cs typeface="Calibri"/>
            </a:endParaRPr>
          </a:p>
          <a:p>
            <a:endParaRPr lang="en-GB" sz="1200" b="0" dirty="0">
              <a:solidFill>
                <a:srgbClr val="374151"/>
              </a:solidFill>
              <a:latin typeface="Calibri"/>
              <a:cs typeface="Calibri"/>
            </a:endParaRPr>
          </a:p>
          <a:p>
            <a:pPr marL="342900" lvl="1" indent="0">
              <a:buNone/>
            </a:pPr>
            <a:endParaRPr lang="en-GB" sz="2100" b="0" dirty="0">
              <a:latin typeface="Arial Nova"/>
              <a:cs typeface="Calibri"/>
            </a:endParaRPr>
          </a:p>
          <a:p>
            <a:pPr marL="342900" lvl="1" indent="0">
              <a:buNone/>
            </a:pPr>
            <a:endParaRPr lang="en-GB" sz="2100" b="0" dirty="0">
              <a:latin typeface="Arial Nova"/>
              <a:cs typeface="Calibri"/>
            </a:endParaRPr>
          </a:p>
        </p:txBody>
      </p:sp>
      <p:pic>
        <p:nvPicPr>
          <p:cNvPr id="5" name="Content Placeholder 3" descr="Maslow's Hierarchy of Needs">
            <a:extLst>
              <a:ext uri="{FF2B5EF4-FFF2-40B4-BE49-F238E27FC236}">
                <a16:creationId xmlns:a16="http://schemas.microsoft.com/office/drawing/2014/main" id="{98979526-8873-AD9F-D54B-7F26FC4975F7}"/>
              </a:ext>
            </a:extLst>
          </p:cNvPr>
          <p:cNvPicPr>
            <a:picLocks noChangeAspect="1"/>
          </p:cNvPicPr>
          <p:nvPr/>
        </p:nvPicPr>
        <p:blipFill>
          <a:blip r:embed="rId2"/>
          <a:stretch>
            <a:fillRect/>
          </a:stretch>
        </p:blipFill>
        <p:spPr>
          <a:xfrm>
            <a:off x="5322406" y="-90658"/>
            <a:ext cx="3824464" cy="3824464"/>
          </a:xfrm>
          <a:prstGeom prst="rect">
            <a:avLst/>
          </a:prstGeom>
        </p:spPr>
      </p:pic>
    </p:spTree>
    <p:extLst>
      <p:ext uri="{BB962C8B-B14F-4D97-AF65-F5344CB8AC3E}">
        <p14:creationId xmlns:p14="http://schemas.microsoft.com/office/powerpoint/2010/main" val="1383050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diagram of a pyramid&#10;&#10;Description automatically generated">
            <a:extLst>
              <a:ext uri="{FF2B5EF4-FFF2-40B4-BE49-F238E27FC236}">
                <a16:creationId xmlns:a16="http://schemas.microsoft.com/office/drawing/2014/main" id="{CA57028B-649F-07BA-C210-85758E7E455F}"/>
              </a:ext>
            </a:extLst>
          </p:cNvPr>
          <p:cNvPicPr>
            <a:picLocks noGrp="1" noChangeAspect="1"/>
          </p:cNvPicPr>
          <p:nvPr>
            <p:ph idx="1"/>
          </p:nvPr>
        </p:nvPicPr>
        <p:blipFill>
          <a:blip r:embed="rId2"/>
          <a:stretch>
            <a:fillRect/>
          </a:stretch>
        </p:blipFill>
        <p:spPr>
          <a:xfrm>
            <a:off x="620888" y="643466"/>
            <a:ext cx="7902222" cy="5571067"/>
          </a:xfrm>
          <a:prstGeom prst="rect">
            <a:avLst/>
          </a:prstGeom>
        </p:spPr>
      </p:pic>
      <p:sp>
        <p:nvSpPr>
          <p:cNvPr id="5" name="TextBox 4">
            <a:extLst>
              <a:ext uri="{FF2B5EF4-FFF2-40B4-BE49-F238E27FC236}">
                <a16:creationId xmlns:a16="http://schemas.microsoft.com/office/drawing/2014/main" id="{35251C51-646C-06D0-B5A7-255EBE1F6FAB}"/>
              </a:ext>
            </a:extLst>
          </p:cNvPr>
          <p:cNvSpPr txBox="1"/>
          <p:nvPr/>
        </p:nvSpPr>
        <p:spPr>
          <a:xfrm>
            <a:off x="675409" y="6338455"/>
            <a:ext cx="47408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(Valvano, 2019)</a:t>
            </a:r>
            <a:endParaRPr lang="en-GB" dirty="0"/>
          </a:p>
        </p:txBody>
      </p:sp>
    </p:spTree>
    <p:extLst>
      <p:ext uri="{BB962C8B-B14F-4D97-AF65-F5344CB8AC3E}">
        <p14:creationId xmlns:p14="http://schemas.microsoft.com/office/powerpoint/2010/main" val="357407598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etal tic-tac-toe game pieces">
            <a:extLst>
              <a:ext uri="{FF2B5EF4-FFF2-40B4-BE49-F238E27FC236}">
                <a16:creationId xmlns:a16="http://schemas.microsoft.com/office/drawing/2014/main" id="{163C7FA3-399B-CACD-09A1-F22101F51190}"/>
              </a:ext>
            </a:extLst>
          </p:cNvPr>
          <p:cNvPicPr>
            <a:picLocks noChangeAspect="1"/>
          </p:cNvPicPr>
          <p:nvPr/>
        </p:nvPicPr>
        <p:blipFill rotWithShape="1">
          <a:blip r:embed="rId2"/>
          <a:srcRect l="4427" r="16211" b="2"/>
          <a:stretch/>
        </p:blipFill>
        <p:spPr>
          <a:xfrm>
            <a:off x="20" y="10"/>
            <a:ext cx="725221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5FA6CC-46CC-D38C-B2BF-0292E16E3498}"/>
              </a:ext>
            </a:extLst>
          </p:cNvPr>
          <p:cNvSpPr>
            <a:spLocks noGrp="1"/>
          </p:cNvSpPr>
          <p:nvPr>
            <p:ph type="title"/>
          </p:nvPr>
        </p:nvSpPr>
        <p:spPr>
          <a:xfrm>
            <a:off x="5648707" y="365125"/>
            <a:ext cx="2866642" cy="1899912"/>
          </a:xfrm>
        </p:spPr>
        <p:txBody>
          <a:bodyPr>
            <a:normAutofit/>
          </a:bodyPr>
          <a:lstStyle/>
          <a:p>
            <a:r>
              <a:rPr lang="en-GB" sz="3500">
                <a:cs typeface="Calibri Light"/>
              </a:rPr>
              <a:t>To summarise</a:t>
            </a:r>
            <a:endParaRPr lang="en-GB" sz="3500"/>
          </a:p>
        </p:txBody>
      </p:sp>
      <p:sp>
        <p:nvSpPr>
          <p:cNvPr id="3" name="Content Placeholder 2">
            <a:extLst>
              <a:ext uri="{FF2B5EF4-FFF2-40B4-BE49-F238E27FC236}">
                <a16:creationId xmlns:a16="http://schemas.microsoft.com/office/drawing/2014/main" id="{FF6DC0AD-0F5A-B83E-BAE0-D70C73D09BFC}"/>
              </a:ext>
            </a:extLst>
          </p:cNvPr>
          <p:cNvSpPr>
            <a:spLocks noGrp="1"/>
          </p:cNvSpPr>
          <p:nvPr>
            <p:ph idx="1"/>
          </p:nvPr>
        </p:nvSpPr>
        <p:spPr>
          <a:xfrm>
            <a:off x="5648707" y="2434201"/>
            <a:ext cx="2866642" cy="3742762"/>
          </a:xfrm>
        </p:spPr>
        <p:txBody>
          <a:bodyPr vert="horz" lIns="91440" tIns="45720" rIns="91440" bIns="45720" rtlCol="0">
            <a:normAutofit/>
          </a:bodyPr>
          <a:lstStyle/>
          <a:p>
            <a:pPr marL="0" indent="0">
              <a:buNone/>
            </a:pPr>
            <a:r>
              <a:rPr lang="en-GB" sz="1700" b="0">
                <a:ea typeface="+mn-lt"/>
                <a:cs typeface="+mn-lt"/>
                <a:hlinkClick r:id="rId3"/>
              </a:rPr>
              <a:t>Douglas McGregor's Theory X and Theory Y (youtube.com)</a:t>
            </a:r>
          </a:p>
          <a:p>
            <a:pPr marL="0" indent="0">
              <a:buNone/>
            </a:pPr>
            <a:endParaRPr lang="en-GB" sz="1700" b="0">
              <a:cs typeface="Calibri"/>
            </a:endParaRPr>
          </a:p>
        </p:txBody>
      </p:sp>
    </p:spTree>
    <p:extLst>
      <p:ext uri="{BB962C8B-B14F-4D97-AF65-F5344CB8AC3E}">
        <p14:creationId xmlns:p14="http://schemas.microsoft.com/office/powerpoint/2010/main" val="97360399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877543-A6AF-99EE-7C56-E7C1F6D60857}"/>
              </a:ext>
            </a:extLst>
          </p:cNvPr>
          <p:cNvSpPr>
            <a:spLocks noGrp="1"/>
          </p:cNvSpPr>
          <p:nvPr>
            <p:ph type="title"/>
          </p:nvPr>
        </p:nvSpPr>
        <p:spPr>
          <a:xfrm>
            <a:off x="480060" y="325369"/>
            <a:ext cx="3276451" cy="1956841"/>
          </a:xfrm>
        </p:spPr>
        <p:txBody>
          <a:bodyPr anchor="b">
            <a:normAutofit/>
          </a:bodyPr>
          <a:lstStyle/>
          <a:p>
            <a:r>
              <a:rPr lang="en-GB" sz="4700">
                <a:cs typeface="Calibri Light"/>
              </a:rPr>
              <a:t>You decide....</a:t>
            </a:r>
            <a:endParaRPr lang="en-GB" sz="47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91C0BA-822B-439F-7221-E85264B4AE47}"/>
              </a:ext>
            </a:extLst>
          </p:cNvPr>
          <p:cNvSpPr>
            <a:spLocks noGrp="1"/>
          </p:cNvSpPr>
          <p:nvPr>
            <p:ph idx="1"/>
          </p:nvPr>
        </p:nvSpPr>
        <p:spPr>
          <a:xfrm>
            <a:off x="480060" y="2872899"/>
            <a:ext cx="3182691" cy="3320668"/>
          </a:xfrm>
        </p:spPr>
        <p:txBody>
          <a:bodyPr vert="horz" lIns="91440" tIns="45720" rIns="91440" bIns="45720" rtlCol="0" anchor="t">
            <a:normAutofit/>
          </a:bodyPr>
          <a:lstStyle/>
          <a:p>
            <a:r>
              <a:rPr lang="en-GB" sz="1900" b="0" dirty="0">
                <a:latin typeface="Arial Nova"/>
                <a:cs typeface="Calibri"/>
              </a:rPr>
              <a:t>Theory X or Theory Y?</a:t>
            </a:r>
          </a:p>
          <a:p>
            <a:r>
              <a:rPr lang="en-GB" sz="1900" b="0" dirty="0">
                <a:latin typeface="Arial Nova"/>
                <a:cs typeface="Calibri"/>
              </a:rPr>
              <a:t>Decide between the two scenarios</a:t>
            </a:r>
          </a:p>
        </p:txBody>
      </p:sp>
      <p:pic>
        <p:nvPicPr>
          <p:cNvPr id="5" name="Picture 4" descr="Many question marks on black background">
            <a:extLst>
              <a:ext uri="{FF2B5EF4-FFF2-40B4-BE49-F238E27FC236}">
                <a16:creationId xmlns:a16="http://schemas.microsoft.com/office/drawing/2014/main" id="{44B2C070-F9C5-4328-458B-B748F7200BE3}"/>
              </a:ext>
            </a:extLst>
          </p:cNvPr>
          <p:cNvPicPr>
            <a:picLocks noChangeAspect="1"/>
          </p:cNvPicPr>
          <p:nvPr/>
        </p:nvPicPr>
        <p:blipFill rotWithShape="1">
          <a:blip r:embed="rId2"/>
          <a:srcRect l="54191" r="7" b="7"/>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8448503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21252-F6E7-0521-6F3A-1F6E11FCA09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4F2661D-44E9-7C9F-49FB-6FF88E3944DF}"/>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GB" dirty="0">
                <a:latin typeface="Arial Nova"/>
                <a:cs typeface="Calibri"/>
              </a:rPr>
              <a:t>Scenario 1</a:t>
            </a:r>
          </a:p>
          <a:p>
            <a:r>
              <a:rPr lang="en-GB" b="0" dirty="0">
                <a:latin typeface="Arial Nova"/>
                <a:cs typeface="Calibri"/>
              </a:rPr>
              <a:t>Sky works for a media company, her role is graphic designer. Her boss has set her a task to create a poster for a make up brand. </a:t>
            </a:r>
            <a:endParaRPr lang="en-US" b="0">
              <a:latin typeface="Arial Nova"/>
              <a:cs typeface="Calibri"/>
            </a:endParaRPr>
          </a:p>
          <a:p>
            <a:r>
              <a:rPr lang="en-GB" b="0" dirty="0">
                <a:latin typeface="Arial Nova"/>
                <a:cs typeface="Calibri"/>
              </a:rPr>
              <a:t>Sky is handed this task at 9am, at 10am her boss calls her to see if she has finished the poster. Sky explains that an hour is not enough time in which to have finished the task. </a:t>
            </a:r>
            <a:endParaRPr lang="en-US" b="0" dirty="0">
              <a:latin typeface="Arial Nova"/>
              <a:cs typeface="Calibri"/>
            </a:endParaRPr>
          </a:p>
          <a:p>
            <a:r>
              <a:rPr lang="en-GB" b="0" dirty="0">
                <a:latin typeface="Arial Nova"/>
                <a:cs typeface="Calibri"/>
              </a:rPr>
              <a:t>Her boss then comes into the office and demands to see the progress of the poster and continues to knit pick on details. She stands over Sky whilst she finishes the poster, making Sky feel very small.</a:t>
            </a:r>
            <a:endParaRPr lang="en-US" b="0" dirty="0">
              <a:latin typeface="Arial Nova"/>
              <a:cs typeface="Calibri"/>
            </a:endParaRPr>
          </a:p>
          <a:p>
            <a:pPr marL="0" indent="0">
              <a:buNone/>
            </a:pPr>
            <a:r>
              <a:rPr lang="en-US" dirty="0">
                <a:latin typeface="Arial Nova"/>
                <a:cs typeface="Calibri"/>
              </a:rPr>
              <a:t>Scenario 2</a:t>
            </a:r>
          </a:p>
          <a:p>
            <a:r>
              <a:rPr lang="en-GB" b="0" dirty="0">
                <a:latin typeface="Arial Nova"/>
                <a:cs typeface="Calibri"/>
              </a:rPr>
              <a:t>Emma is an entry level marketing officer who works under Steve, the Marketing Manager. </a:t>
            </a:r>
            <a:endParaRPr lang="en-US" b="0" dirty="0">
              <a:latin typeface="Arial Nova"/>
              <a:cs typeface="Calibri"/>
            </a:endParaRPr>
          </a:p>
          <a:p>
            <a:r>
              <a:rPr lang="en-GB" b="0" dirty="0">
                <a:latin typeface="Arial Nova"/>
                <a:cs typeface="Calibri"/>
              </a:rPr>
              <a:t>Emma is full of ideas for a unique marketing campaign and although this is not really her job, Steve encourages this.</a:t>
            </a:r>
            <a:endParaRPr lang="en-US" b="0" dirty="0">
              <a:latin typeface="Arial Nova"/>
              <a:cs typeface="Calibri"/>
            </a:endParaRPr>
          </a:p>
          <a:p>
            <a:r>
              <a:rPr lang="en-GB" b="0" dirty="0">
                <a:latin typeface="Arial Nova"/>
                <a:cs typeface="Calibri"/>
              </a:rPr>
              <a:t>Steve shares her ides with the CEO.</a:t>
            </a:r>
            <a:endParaRPr lang="en-US" b="0" dirty="0">
              <a:latin typeface="Arial Nova"/>
              <a:cs typeface="Calibri"/>
            </a:endParaRPr>
          </a:p>
          <a:p>
            <a:r>
              <a:rPr lang="en-GB" b="0" dirty="0">
                <a:latin typeface="Arial Nova"/>
                <a:cs typeface="Calibri"/>
              </a:rPr>
              <a:t>Emma is really happy to know that her ideas are being taken seriously.</a:t>
            </a:r>
            <a:endParaRPr lang="en-GB" dirty="0">
              <a:latin typeface="Arial Nova"/>
            </a:endParaRPr>
          </a:p>
          <a:p>
            <a:endParaRPr lang="en-GB" b="0" dirty="0">
              <a:latin typeface="Arial Nova"/>
              <a:cs typeface="Calibri"/>
            </a:endParaRPr>
          </a:p>
          <a:p>
            <a:pPr marL="0" indent="0">
              <a:buNone/>
            </a:pPr>
            <a:endParaRPr lang="en-GB" dirty="0">
              <a:latin typeface="Arial Nova"/>
              <a:cs typeface="Calibri"/>
            </a:endParaRPr>
          </a:p>
        </p:txBody>
      </p:sp>
    </p:spTree>
    <p:extLst>
      <p:ext uri="{BB962C8B-B14F-4D97-AF65-F5344CB8AC3E}">
        <p14:creationId xmlns:p14="http://schemas.microsoft.com/office/powerpoint/2010/main" val="172546389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95782-968A-5F20-79C6-ABDB8C6FA033}"/>
              </a:ext>
            </a:extLst>
          </p:cNvPr>
          <p:cNvSpPr>
            <a:spLocks noGrp="1"/>
          </p:cNvSpPr>
          <p:nvPr>
            <p:ph type="title"/>
          </p:nvPr>
        </p:nvSpPr>
        <p:spPr>
          <a:xfrm>
            <a:off x="5932712" y="741391"/>
            <a:ext cx="2547763" cy="1616203"/>
          </a:xfrm>
        </p:spPr>
        <p:txBody>
          <a:bodyPr anchor="b">
            <a:normAutofit/>
          </a:bodyPr>
          <a:lstStyle/>
          <a:p>
            <a:r>
              <a:rPr lang="en-GB" sz="2800">
                <a:cs typeface="Calibri Light"/>
              </a:rPr>
              <a:t>Task</a:t>
            </a:r>
            <a:endParaRPr lang="en-US" sz="2800"/>
          </a:p>
        </p:txBody>
      </p:sp>
      <p:pic>
        <p:nvPicPr>
          <p:cNvPr id="4" name="Picture 3" descr="Our Stories | Join The Police">
            <a:extLst>
              <a:ext uri="{FF2B5EF4-FFF2-40B4-BE49-F238E27FC236}">
                <a16:creationId xmlns:a16="http://schemas.microsoft.com/office/drawing/2014/main" id="{CBA38119-29CE-50BF-41BE-BC38095ABEBF}"/>
              </a:ext>
            </a:extLst>
          </p:cNvPr>
          <p:cNvPicPr>
            <a:picLocks noChangeAspect="1"/>
          </p:cNvPicPr>
          <p:nvPr/>
        </p:nvPicPr>
        <p:blipFill rotWithShape="1">
          <a:blip r:embed="rId2"/>
          <a:srcRect l="18048" r="28415" b="-1"/>
          <a:stretch/>
        </p:blipFill>
        <p:spPr>
          <a:xfrm>
            <a:off x="663523" y="877413"/>
            <a:ext cx="4805177" cy="5043096"/>
          </a:xfrm>
          <a:prstGeom prst="rect">
            <a:avLst/>
          </a:prstGeom>
        </p:spPr>
      </p:pic>
      <p:grpSp>
        <p:nvGrpSpPr>
          <p:cNvPr id="9" name="Group 8">
            <a:extLst>
              <a:ext uri="{FF2B5EF4-FFF2-40B4-BE49-F238E27FC236}">
                <a16:creationId xmlns:a16="http://schemas.microsoft.com/office/drawing/2014/main" id="{BE589684-54CA-64D8-C963-5F19FF75BF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63522" y="5858828"/>
            <a:ext cx="4805178" cy="123363"/>
            <a:chOff x="7015162" y="5858828"/>
            <a:chExt cx="4300544" cy="123363"/>
          </a:xfrm>
        </p:grpSpPr>
        <p:sp>
          <p:nvSpPr>
            <p:cNvPr id="10" name="Rectangle 9">
              <a:extLst>
                <a:ext uri="{FF2B5EF4-FFF2-40B4-BE49-F238E27FC236}">
                  <a16:creationId xmlns:a16="http://schemas.microsoft.com/office/drawing/2014/main" id="{9B56B8E8-B789-DA4D-E4BE-03FA3165B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255D907-377D-0DF9-B4A4-4B44C46FB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CC249FCE-1858-A6CA-5C2E-601D486E037B}"/>
              </a:ext>
            </a:extLst>
          </p:cNvPr>
          <p:cNvSpPr>
            <a:spLocks noGrp="1"/>
          </p:cNvSpPr>
          <p:nvPr>
            <p:ph idx="1"/>
          </p:nvPr>
        </p:nvSpPr>
        <p:spPr>
          <a:xfrm>
            <a:off x="5932713" y="2533476"/>
            <a:ext cx="2554061" cy="3447832"/>
          </a:xfrm>
        </p:spPr>
        <p:txBody>
          <a:bodyPr vert="horz" lIns="91440" tIns="45720" rIns="91440" bIns="45720" rtlCol="0" anchor="t">
            <a:normAutofit/>
          </a:bodyPr>
          <a:lstStyle/>
          <a:p>
            <a:pPr marL="0" indent="0">
              <a:buNone/>
            </a:pPr>
            <a:r>
              <a:rPr lang="en-GB" sz="1700" b="0" dirty="0">
                <a:latin typeface="Arial Nova"/>
                <a:cs typeface="Calibri"/>
              </a:rPr>
              <a:t>Research into what motivates people to join the police </a:t>
            </a:r>
            <a:endParaRPr lang="en-GB" sz="1700" b="0">
              <a:latin typeface="Arial Nova"/>
              <a:cs typeface="Calibri"/>
            </a:endParaRPr>
          </a:p>
          <a:p>
            <a:pPr marL="0" indent="0">
              <a:buNone/>
            </a:pPr>
            <a:endParaRPr lang="en-GB" sz="1700" b="0">
              <a:latin typeface="Arial Nova"/>
              <a:cs typeface="Calibri"/>
            </a:endParaRPr>
          </a:p>
          <a:p>
            <a:pPr marL="0" indent="0">
              <a:buNone/>
            </a:pPr>
            <a:endParaRPr lang="en-GB" sz="1700" b="0">
              <a:latin typeface="Arial Nova"/>
              <a:cs typeface="Calibri"/>
            </a:endParaRPr>
          </a:p>
        </p:txBody>
      </p:sp>
    </p:spTree>
    <p:extLst>
      <p:ext uri="{BB962C8B-B14F-4D97-AF65-F5344CB8AC3E}">
        <p14:creationId xmlns:p14="http://schemas.microsoft.com/office/powerpoint/2010/main" val="372005444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Good Reasons to Become a Police Officer">
            <a:extLst>
              <a:ext uri="{FF2B5EF4-FFF2-40B4-BE49-F238E27FC236}">
                <a16:creationId xmlns:a16="http://schemas.microsoft.com/office/drawing/2014/main" id="{0A3BBF62-61BD-FEC7-28B8-1B50F375FFC1}"/>
              </a:ext>
            </a:extLst>
          </p:cNvPr>
          <p:cNvPicPr>
            <a:picLocks noGrp="1" noChangeAspect="1"/>
          </p:cNvPicPr>
          <p:nvPr>
            <p:ph idx="1"/>
          </p:nvPr>
        </p:nvPicPr>
        <p:blipFill>
          <a:blip r:embed="rId2"/>
          <a:stretch>
            <a:fillRect/>
          </a:stretch>
        </p:blipFill>
        <p:spPr>
          <a:xfrm>
            <a:off x="342900" y="609600"/>
            <a:ext cx="8458200" cy="5638800"/>
          </a:xfrm>
          <a:prstGeom prst="rect">
            <a:avLst/>
          </a:prstGeom>
        </p:spPr>
      </p:pic>
    </p:spTree>
    <p:extLst>
      <p:ext uri="{BB962C8B-B14F-4D97-AF65-F5344CB8AC3E}">
        <p14:creationId xmlns:p14="http://schemas.microsoft.com/office/powerpoint/2010/main" val="399030941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598460" y="1783959"/>
            <a:ext cx="3065480" cy="2889114"/>
          </a:xfrm>
        </p:spPr>
        <p:txBody>
          <a:bodyPr vert="horz" lIns="91440" tIns="45720" rIns="91440" bIns="45720" rtlCol="0" anchor="b">
            <a:normAutofit/>
          </a:bodyPr>
          <a:lstStyle/>
          <a:p>
            <a:pPr defTabSz="914400"/>
            <a:r>
              <a:rPr lang="en-US" sz="4700"/>
              <a:t>Questions</a:t>
            </a:r>
          </a:p>
        </p:txBody>
      </p:sp>
      <p:sp>
        <p:nvSpPr>
          <p:cNvPr id="8"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Yellow question mark">
            <a:extLst>
              <a:ext uri="{FF2B5EF4-FFF2-40B4-BE49-F238E27FC236}">
                <a16:creationId xmlns:a16="http://schemas.microsoft.com/office/drawing/2014/main" id="{36B7BFE3-2585-F7DA-A69D-2E6C030E4093}"/>
              </a:ext>
            </a:extLst>
          </p:cNvPr>
          <p:cNvPicPr>
            <a:picLocks noChangeAspect="1"/>
          </p:cNvPicPr>
          <p:nvPr/>
        </p:nvPicPr>
        <p:blipFill rotWithShape="1">
          <a:blip r:embed="rId2"/>
          <a:srcRect l="44415" r="9466"/>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45868044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620ACB-0019-D9E9-4E6C-FB7CB2680B45}"/>
              </a:ext>
            </a:extLst>
          </p:cNvPr>
          <p:cNvSpPr>
            <a:spLocks noGrp="1"/>
          </p:cNvSpPr>
          <p:nvPr>
            <p:ph type="title"/>
          </p:nvPr>
        </p:nvSpPr>
        <p:spPr>
          <a:xfrm>
            <a:off x="480060" y="325369"/>
            <a:ext cx="3276451" cy="1956841"/>
          </a:xfrm>
        </p:spPr>
        <p:txBody>
          <a:bodyPr vert="horz" lIns="91440" tIns="45720" rIns="91440" bIns="45720" rtlCol="0" anchor="b">
            <a:normAutofit/>
          </a:bodyPr>
          <a:lstStyle/>
          <a:p>
            <a:pPr defTabSz="914400"/>
            <a:r>
              <a:rPr lang="en-US" sz="4700"/>
              <a:t>To Conclude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698ED21-42EC-D622-85ED-5265C525549B}"/>
              </a:ext>
            </a:extLst>
          </p:cNvPr>
          <p:cNvSpPr txBox="1"/>
          <p:nvPr/>
        </p:nvSpPr>
        <p:spPr>
          <a:xfrm>
            <a:off x="480060" y="2872899"/>
            <a:ext cx="3182691" cy="332066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28600" indent="-228600">
              <a:lnSpc>
                <a:spcPct val="90000"/>
              </a:lnSpc>
              <a:spcAft>
                <a:spcPts val="600"/>
              </a:spcAft>
              <a:buFont typeface="Arial" panose="020B0604020202020204" pitchFamily="34" charset="0"/>
              <a:buChar char="•"/>
            </a:pPr>
            <a:r>
              <a:rPr lang="en-US" dirty="0">
                <a:latin typeface="Arial Nova"/>
              </a:rPr>
              <a:t>The differences between a leader and a manager</a:t>
            </a:r>
          </a:p>
          <a:p>
            <a:pPr marL="228600" indent="-228600">
              <a:lnSpc>
                <a:spcPct val="90000"/>
              </a:lnSpc>
              <a:spcAft>
                <a:spcPts val="600"/>
              </a:spcAft>
              <a:buFont typeface="Arial" panose="020B0604020202020204" pitchFamily="34" charset="0"/>
              <a:buChar char="•"/>
            </a:pPr>
            <a:r>
              <a:rPr lang="en-US" dirty="0">
                <a:latin typeface="Arial Nova"/>
              </a:rPr>
              <a:t>What motivates people</a:t>
            </a:r>
          </a:p>
          <a:p>
            <a:pPr marL="228600" indent="-228600">
              <a:lnSpc>
                <a:spcPct val="90000"/>
              </a:lnSpc>
              <a:spcAft>
                <a:spcPts val="600"/>
              </a:spcAft>
              <a:buFont typeface="Arial" panose="020B0604020202020204" pitchFamily="34" charset="0"/>
              <a:buChar char="•"/>
            </a:pPr>
            <a:r>
              <a:rPr lang="en-US" dirty="0">
                <a:latin typeface="Arial Nova"/>
              </a:rPr>
              <a:t>Theory (McGregor and Maslow)</a:t>
            </a:r>
          </a:p>
          <a:p>
            <a:pPr marL="228600" indent="-228600">
              <a:lnSpc>
                <a:spcPct val="90000"/>
              </a:lnSpc>
              <a:spcAft>
                <a:spcPts val="600"/>
              </a:spcAft>
              <a:buFont typeface="Arial" panose="020B0604020202020204" pitchFamily="34" charset="0"/>
              <a:buChar char="•"/>
            </a:pPr>
            <a:r>
              <a:rPr lang="en-US" dirty="0">
                <a:latin typeface="Arial Nova"/>
              </a:rPr>
              <a:t>GSB Command structure </a:t>
            </a:r>
          </a:p>
          <a:p>
            <a:pPr marL="228600" indent="-228600">
              <a:lnSpc>
                <a:spcPct val="90000"/>
              </a:lnSpc>
              <a:spcAft>
                <a:spcPts val="600"/>
              </a:spcAft>
              <a:buFont typeface="Arial" panose="020B0604020202020204" pitchFamily="34" charset="0"/>
              <a:buChar char="•"/>
            </a:pPr>
            <a:endParaRPr lang="en-US" dirty="0">
              <a:latin typeface="Arial Nova"/>
            </a:endParaRPr>
          </a:p>
          <a:p>
            <a:pPr marL="228600" indent="-228600">
              <a:lnSpc>
                <a:spcPct val="90000"/>
              </a:lnSpc>
              <a:spcAft>
                <a:spcPts val="600"/>
              </a:spcAft>
              <a:buFont typeface="Arial" panose="020B0604020202020204" pitchFamily="34" charset="0"/>
              <a:buChar char="•"/>
            </a:pPr>
            <a:endParaRPr lang="en-US" dirty="0">
              <a:latin typeface="Arial Nova"/>
            </a:endParaRPr>
          </a:p>
          <a:p>
            <a:pPr marL="228600" indent="-228600">
              <a:lnSpc>
                <a:spcPct val="90000"/>
              </a:lnSpc>
              <a:spcAft>
                <a:spcPts val="600"/>
              </a:spcAft>
              <a:buFont typeface="Arial" panose="020B0604020202020204" pitchFamily="34" charset="0"/>
              <a:buChar char="•"/>
            </a:pPr>
            <a:endParaRPr lang="en-US" dirty="0">
              <a:latin typeface="Arial Nova"/>
            </a:endParaRPr>
          </a:p>
          <a:p>
            <a:pPr marL="228600" indent="-228600">
              <a:lnSpc>
                <a:spcPct val="90000"/>
              </a:lnSpc>
              <a:spcAft>
                <a:spcPts val="600"/>
              </a:spcAft>
              <a:buFont typeface="Arial" panose="020B0604020202020204" pitchFamily="34" charset="0"/>
              <a:buChar char="•"/>
            </a:pPr>
            <a:endParaRPr lang="en-US" dirty="0">
              <a:latin typeface="Arial Nova"/>
            </a:endParaRPr>
          </a:p>
          <a:p>
            <a:pPr marL="228600" indent="-228600">
              <a:lnSpc>
                <a:spcPct val="90000"/>
              </a:lnSpc>
              <a:spcAft>
                <a:spcPts val="600"/>
              </a:spcAft>
              <a:buFont typeface="Arial" panose="020B0604020202020204" pitchFamily="34" charset="0"/>
              <a:buChar char="•"/>
            </a:pPr>
            <a:r>
              <a:rPr lang="en-US" b="1" dirty="0">
                <a:latin typeface="Arial Nova"/>
              </a:rPr>
              <a:t>Next week-</a:t>
            </a:r>
          </a:p>
          <a:p>
            <a:pPr marL="228600" indent="-228600">
              <a:lnSpc>
                <a:spcPct val="90000"/>
              </a:lnSpc>
              <a:spcAft>
                <a:spcPts val="600"/>
              </a:spcAft>
              <a:buFont typeface="Arial" panose="020B0604020202020204" pitchFamily="34" charset="0"/>
              <a:buChar char="•"/>
            </a:pPr>
            <a:r>
              <a:rPr lang="en-US" dirty="0">
                <a:latin typeface="Arial Nova"/>
              </a:rPr>
              <a:t>Leadership models</a:t>
            </a:r>
          </a:p>
          <a:p>
            <a:pPr indent="-228600">
              <a:lnSpc>
                <a:spcPct val="90000"/>
              </a:lnSpc>
              <a:spcAft>
                <a:spcPts val="600"/>
              </a:spcAft>
              <a:buFont typeface="Arial" panose="020B0604020202020204" pitchFamily="34" charset="0"/>
              <a:buChar char="•"/>
            </a:pPr>
            <a:endParaRPr lang="en-US" sz="1600" b="1"/>
          </a:p>
        </p:txBody>
      </p:sp>
      <p:pic>
        <p:nvPicPr>
          <p:cNvPr id="5" name="Picture 4" descr="Colourful carved figures of humans">
            <a:extLst>
              <a:ext uri="{FF2B5EF4-FFF2-40B4-BE49-F238E27FC236}">
                <a16:creationId xmlns:a16="http://schemas.microsoft.com/office/drawing/2014/main" id="{1F7A0B65-BD86-3E47-7B10-3D12C2BC53B7}"/>
              </a:ext>
            </a:extLst>
          </p:cNvPr>
          <p:cNvPicPr>
            <a:picLocks noChangeAspect="1"/>
          </p:cNvPicPr>
          <p:nvPr/>
        </p:nvPicPr>
        <p:blipFill rotWithShape="1">
          <a:blip r:embed="rId2"/>
          <a:srcRect l="23608" r="22795" b="-10"/>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987690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1309</Words>
  <Application>Microsoft Office PowerPoint</Application>
  <PresentationFormat>On-screen Show (4:3)</PresentationFormat>
  <Paragraphs>183</Paragraphs>
  <Slides>59</Slides>
  <Notes>1</Notes>
  <HiddenSlides>0</HiddenSlides>
  <MMClips>0</MMClips>
  <ScaleCrop>false</ScaleCrop>
  <HeadingPairs>
    <vt:vector size="4" baseType="variant">
      <vt:variant>
        <vt:lpstr>Theme</vt:lpstr>
      </vt:variant>
      <vt:variant>
        <vt:i4>1</vt:i4>
      </vt:variant>
      <vt:variant>
        <vt:lpstr>Slide Titles</vt:lpstr>
      </vt:variant>
      <vt:variant>
        <vt:i4>59</vt:i4>
      </vt:variant>
    </vt:vector>
  </HeadingPairs>
  <TitlesOfParts>
    <vt:vector size="60" baseType="lpstr">
      <vt:lpstr>Office Theme</vt:lpstr>
      <vt:lpstr>Organisational Leadership-Theory into practice (BMPL6004)  Management and Leadership  Sadie France s.france@uwtsd.ac.uk</vt:lpstr>
      <vt:lpstr>Aims for today</vt:lpstr>
      <vt:lpstr>Last session</vt:lpstr>
      <vt:lpstr>PowerPoint Presentation</vt:lpstr>
      <vt:lpstr>Some questions to ask yourself?</vt:lpstr>
      <vt:lpstr>The Differences between Management and Leadership</vt:lpstr>
      <vt:lpstr>Leaders/ managers- born or made?  (Goleman, 2013)</vt:lpstr>
      <vt:lpstr>Providing Leadership to a Team </vt:lpstr>
      <vt:lpstr>PowerPoint Presentation</vt:lpstr>
      <vt:lpstr>Manager v Leader (Bennis, 1990)</vt:lpstr>
      <vt:lpstr>Manager v Leader (Bennis, 1990)</vt:lpstr>
      <vt:lpstr>Manager v Leader (Bennis, 1990)</vt:lpstr>
      <vt:lpstr>Manager v Leader (Bennis, 1990)</vt:lpstr>
      <vt:lpstr>Manager v Leader</vt:lpstr>
      <vt:lpstr>Leaders or managers?</vt:lpstr>
      <vt:lpstr>Gold, Silver Bronze hierarchy of command (GSB structure)</vt:lpstr>
      <vt:lpstr>PowerPoint Presentation</vt:lpstr>
      <vt:lpstr>Task: Impact of Leaders and Managers</vt:lpstr>
      <vt:lpstr>Leadership Styles </vt:lpstr>
      <vt:lpstr>A couple of examples of Leadership styles</vt:lpstr>
      <vt:lpstr>Expectations from a leader?</vt:lpstr>
      <vt:lpstr>Task</vt:lpstr>
      <vt:lpstr>What is needed to succeed?</vt:lpstr>
      <vt:lpstr>Expectations from a ‘Leader’</vt:lpstr>
      <vt:lpstr>PowerPoint Presentation</vt:lpstr>
      <vt:lpstr>Expectations from a ‘Leader’ </vt:lpstr>
      <vt:lpstr>"Goals"</vt:lpstr>
      <vt:lpstr>PowerPoint Presentation</vt:lpstr>
      <vt:lpstr>Expectations from a ‘Leader’​</vt:lpstr>
      <vt:lpstr>Expectations from a ‘Leader’</vt:lpstr>
      <vt:lpstr>Understanding people's motivations</vt:lpstr>
      <vt:lpstr>What motivated you to....</vt:lpstr>
      <vt:lpstr>Theory X and Theory Y</vt:lpstr>
      <vt:lpstr>Douglas McGregor</vt:lpstr>
      <vt:lpstr>McGregor’s Theory X and Theory Y</vt:lpstr>
      <vt:lpstr>‘Assumptions about employees’ </vt:lpstr>
      <vt:lpstr>McGregor-Theory X (Authoritarian)</vt:lpstr>
      <vt:lpstr>Theory X </vt:lpstr>
      <vt:lpstr>McGregor-Theory Y (Participative)</vt:lpstr>
      <vt:lpstr>Theory Y</vt:lpstr>
      <vt:lpstr>Theory y</vt:lpstr>
      <vt:lpstr>Theory Y</vt:lpstr>
      <vt:lpstr>PowerPoint Presentation</vt:lpstr>
      <vt:lpstr>What is the most effective X or Y?</vt:lpstr>
      <vt:lpstr>Managing Using Theory X and Y</vt:lpstr>
      <vt:lpstr>Maslow's hierarchy of needs</vt:lpstr>
      <vt:lpstr>Maslow's hierarchy- Physiological needs</vt:lpstr>
      <vt:lpstr>Maslow's hierarchy- Safety and Security </vt:lpstr>
      <vt:lpstr>Maslow's hierarchy- Love and Belonging</vt:lpstr>
      <vt:lpstr>Maslow's hierarchy- Self- esteem</vt:lpstr>
      <vt:lpstr>Maslow's hierarchy- Self- actualisation</vt:lpstr>
      <vt:lpstr>PowerPoint Presentation</vt:lpstr>
      <vt:lpstr>To summarise</vt:lpstr>
      <vt:lpstr>You decide....</vt:lpstr>
      <vt:lpstr>PowerPoint Presentation</vt:lpstr>
      <vt:lpstr>Task</vt:lpstr>
      <vt:lpstr>PowerPoint Presentation</vt:lpstr>
      <vt:lpstr>Questions</vt:lpstr>
      <vt:lpstr>To Conclude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and Leadership</dc:title>
  <dc:creator>Jones, Wynne</dc:creator>
  <cp:lastModifiedBy>Rachel Smith</cp:lastModifiedBy>
  <cp:revision>1006</cp:revision>
  <dcterms:created xsi:type="dcterms:W3CDTF">2014-12-04T10:31:39Z</dcterms:created>
  <dcterms:modified xsi:type="dcterms:W3CDTF">2024-02-05T09:38:43Z</dcterms:modified>
</cp:coreProperties>
</file>