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4"/>
  </p:notesMasterIdLst>
  <p:sldIdLst>
    <p:sldId id="256" r:id="rId2"/>
    <p:sldId id="257" r:id="rId3"/>
  </p:sldIdLst>
  <p:sldSz cx="9144000" cy="5143500" type="screen16x9"/>
  <p:notesSz cx="6858000" cy="9144000"/>
  <p:embeddedFontLst>
    <p:embeddedFont>
      <p:font typeface="Merriweather" panose="00000500000000000000" pitchFamily="2" charset="0"/>
      <p:regular r:id="rId5"/>
      <p:bold r:id="rId6"/>
      <p:italic r:id="rId7"/>
      <p:boldItalic r:id="rId8"/>
    </p:embeddedFont>
    <p:embeddedFont>
      <p:font typeface="Roboto" panose="02000000000000000000" pitchFamily="2" charset="0"/>
      <p:regular r:id="rId9"/>
      <p:bold r:id="rId10"/>
      <p:italic r:id="rId11"/>
      <p:boldItalic r:id="rId12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 varScale="1">
        <p:scale>
          <a:sx n="100" d="100"/>
          <a:sy n="100" d="100"/>
        </p:scale>
        <p:origin x="0" y="0"/>
      </p:cViewPr>
      <p:guideLst>
        <p:guide orient="horz" pos="1620"/>
        <p:guide pos="288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4.fntdata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font" Target="fonts/font3.fntdata"/><Relationship Id="rId12" Type="http://schemas.openxmlformats.org/officeDocument/2006/relationships/font" Target="fonts/font8.fntdata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2.fntdata"/><Relationship Id="rId11" Type="http://schemas.openxmlformats.org/officeDocument/2006/relationships/font" Target="fonts/font7.fntdata"/><Relationship Id="rId5" Type="http://schemas.openxmlformats.org/officeDocument/2006/relationships/font" Target="fonts/font1.fntdata"/><Relationship Id="rId15" Type="http://schemas.openxmlformats.org/officeDocument/2006/relationships/theme" Target="theme/theme1.xml"/><Relationship Id="rId10" Type="http://schemas.openxmlformats.org/officeDocument/2006/relationships/font" Target="fonts/font6.fntdata"/><Relationship Id="rId4" Type="http://schemas.openxmlformats.org/officeDocument/2006/relationships/notesMaster" Target="notesMasters/notesMaster1.xml"/><Relationship Id="rId9" Type="http://schemas.openxmlformats.org/officeDocument/2006/relationships/font" Target="fonts/font5.fntdata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g209b33d3211_0_6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2" name="Google Shape;62;g209b33d3211_0_6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g209b33d3211_0_5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9" name="Google Shape;69;g209b33d3211_0_5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bg>
      <p:bgPr>
        <a:solidFill>
          <a:schemeClr val="dk1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>
            <a:off x="-125" y="0"/>
            <a:ext cx="9144250" cy="4398100"/>
          </a:xfrm>
          <a:custGeom>
            <a:avLst/>
            <a:gdLst/>
            <a:ahLst/>
            <a:cxnLst/>
            <a:rect l="l" t="t" r="r" b="b"/>
            <a:pathLst>
              <a:path w="365770" h="175924" extrusionOk="0">
                <a:moveTo>
                  <a:pt x="0" y="0"/>
                </a:moveTo>
                <a:lnTo>
                  <a:pt x="365770" y="0"/>
                </a:lnTo>
                <a:lnTo>
                  <a:pt x="365760" y="70914"/>
                </a:lnTo>
                <a:lnTo>
                  <a:pt x="0" y="175924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</p:sp>
      <p:sp>
        <p:nvSpPr>
          <p:cNvPr id="11" name="Google Shape;11;p2"/>
          <p:cNvSpPr txBox="1">
            <a:spLocks noGrp="1"/>
          </p:cNvSpPr>
          <p:nvPr>
            <p:ph type="ctrTitle"/>
          </p:nvPr>
        </p:nvSpPr>
        <p:spPr>
          <a:xfrm>
            <a:off x="311700" y="539725"/>
            <a:ext cx="8520600" cy="128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ubTitle" idx="1"/>
          </p:nvPr>
        </p:nvSpPr>
        <p:spPr>
          <a:xfrm>
            <a:off x="311700" y="1878560"/>
            <a:ext cx="4242600" cy="738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"/>
              <a:buNone/>
              <a:defRPr sz="1600">
                <a:solidFill>
                  <a:schemeClr val="lt2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"/>
              <a:buNone/>
              <a:defRPr sz="1600">
                <a:solidFill>
                  <a:schemeClr val="lt2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"/>
              <a:buNone/>
              <a:defRPr sz="1600">
                <a:solidFill>
                  <a:schemeClr val="lt2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"/>
              <a:buNone/>
              <a:defRPr sz="1600">
                <a:solidFill>
                  <a:schemeClr val="lt2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"/>
              <a:buNone/>
              <a:defRPr sz="1600">
                <a:solidFill>
                  <a:schemeClr val="lt2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"/>
              <a:buNone/>
              <a:defRPr sz="1600">
                <a:solidFill>
                  <a:schemeClr val="lt2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"/>
              <a:buNone/>
              <a:defRPr sz="1600">
                <a:solidFill>
                  <a:schemeClr val="lt2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"/>
              <a:buNone/>
              <a:defRPr sz="1600">
                <a:solidFill>
                  <a:schemeClr val="lt2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"/>
              <a:buNone/>
              <a:defRPr sz="1600"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bg>
      <p:bgPr>
        <a:solidFill>
          <a:schemeClr val="accent3"/>
        </a:solidFill>
        <a:effectLst/>
      </p:bgPr>
    </p:bg>
    <p:spTree>
      <p:nvGrpSpPr>
        <p:cNvPr id="1" name="Shape 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Google Shape;15;p3"/>
          <p:cNvSpPr/>
          <p:nvPr/>
        </p:nvSpPr>
        <p:spPr>
          <a:xfrm>
            <a:off x="0" y="48099"/>
            <a:ext cx="9144250" cy="4398100"/>
          </a:xfrm>
          <a:custGeom>
            <a:avLst/>
            <a:gdLst/>
            <a:ahLst/>
            <a:cxnLst/>
            <a:rect l="l" t="t" r="r" b="b"/>
            <a:pathLst>
              <a:path w="365770" h="175924" extrusionOk="0">
                <a:moveTo>
                  <a:pt x="0" y="0"/>
                </a:moveTo>
                <a:lnTo>
                  <a:pt x="365770" y="0"/>
                </a:lnTo>
                <a:lnTo>
                  <a:pt x="365760" y="70914"/>
                </a:lnTo>
                <a:lnTo>
                  <a:pt x="0" y="175924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</p:sp>
      <p:sp>
        <p:nvSpPr>
          <p:cNvPr id="16" name="Google Shape;16;p3"/>
          <p:cNvSpPr/>
          <p:nvPr/>
        </p:nvSpPr>
        <p:spPr>
          <a:xfrm>
            <a:off x="0" y="0"/>
            <a:ext cx="9144250" cy="4398100"/>
          </a:xfrm>
          <a:custGeom>
            <a:avLst/>
            <a:gdLst/>
            <a:ahLst/>
            <a:cxnLst/>
            <a:rect l="l" t="t" r="r" b="b"/>
            <a:pathLst>
              <a:path w="365770" h="175924" extrusionOk="0">
                <a:moveTo>
                  <a:pt x="0" y="0"/>
                </a:moveTo>
                <a:lnTo>
                  <a:pt x="365770" y="0"/>
                </a:lnTo>
                <a:lnTo>
                  <a:pt x="365760" y="70914"/>
                </a:lnTo>
                <a:lnTo>
                  <a:pt x="0" y="175924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</p:sp>
      <p:sp>
        <p:nvSpPr>
          <p:cNvPr id="17" name="Google Shape;17;p3"/>
          <p:cNvSpPr txBox="1">
            <a:spLocks noGrp="1"/>
          </p:cNvSpPr>
          <p:nvPr>
            <p:ph type="title"/>
          </p:nvPr>
        </p:nvSpPr>
        <p:spPr>
          <a:xfrm>
            <a:off x="311700" y="539725"/>
            <a:ext cx="8520600" cy="128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8" name="Google Shape;18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>
                <a:solidFill>
                  <a:schemeClr val="accent1"/>
                </a:solidFill>
              </a:defRPr>
            </a:lvl1pPr>
            <a:lvl2pPr lvl="1">
              <a:buNone/>
              <a:defRPr>
                <a:solidFill>
                  <a:schemeClr val="accent1"/>
                </a:solidFill>
              </a:defRPr>
            </a:lvl2pPr>
            <a:lvl3pPr lvl="2">
              <a:buNone/>
              <a:defRPr>
                <a:solidFill>
                  <a:schemeClr val="accent1"/>
                </a:solidFill>
              </a:defRPr>
            </a:lvl3pPr>
            <a:lvl4pPr lvl="3">
              <a:buNone/>
              <a:defRPr>
                <a:solidFill>
                  <a:schemeClr val="accent1"/>
                </a:solidFill>
              </a:defRPr>
            </a:lvl4pPr>
            <a:lvl5pPr lvl="4">
              <a:buNone/>
              <a:defRPr>
                <a:solidFill>
                  <a:schemeClr val="accent1"/>
                </a:solidFill>
              </a:defRPr>
            </a:lvl5pPr>
            <a:lvl6pPr lvl="5">
              <a:buNone/>
              <a:defRPr>
                <a:solidFill>
                  <a:schemeClr val="accent1"/>
                </a:solidFill>
              </a:defRPr>
            </a:lvl6pPr>
            <a:lvl7pPr lvl="6">
              <a:buNone/>
              <a:defRPr>
                <a:solidFill>
                  <a:schemeClr val="accent1"/>
                </a:solidFill>
              </a:defRPr>
            </a:lvl7pPr>
            <a:lvl8pPr lvl="7">
              <a:buNone/>
              <a:defRPr>
                <a:solidFill>
                  <a:schemeClr val="accent1"/>
                </a:solidFill>
              </a:defRPr>
            </a:lvl8pPr>
            <a:lvl9pPr lvl="8">
              <a:buNone/>
              <a:defRPr>
                <a:solidFill>
                  <a:schemeClr val="accen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Google Shape;20;p4"/>
          <p:cNvSpPr/>
          <p:nvPr/>
        </p:nvSpPr>
        <p:spPr>
          <a:xfrm>
            <a:off x="0" y="0"/>
            <a:ext cx="43140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" name="Google Shape;21;p4"/>
          <p:cNvSpPr/>
          <p:nvPr/>
        </p:nvSpPr>
        <p:spPr>
          <a:xfrm>
            <a:off x="0" y="44125"/>
            <a:ext cx="4313625" cy="4399375"/>
          </a:xfrm>
          <a:custGeom>
            <a:avLst/>
            <a:gdLst/>
            <a:ahLst/>
            <a:cxnLst/>
            <a:rect l="l" t="t" r="r" b="b"/>
            <a:pathLst>
              <a:path w="172545" h="175975" extrusionOk="0">
                <a:moveTo>
                  <a:pt x="0" y="157"/>
                </a:moveTo>
                <a:lnTo>
                  <a:pt x="172419" y="0"/>
                </a:lnTo>
                <a:lnTo>
                  <a:pt x="172545" y="126541"/>
                </a:lnTo>
                <a:lnTo>
                  <a:pt x="0" y="17597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</p:sp>
      <p:sp>
        <p:nvSpPr>
          <p:cNvPr id="22" name="Google Shape;22;p4"/>
          <p:cNvSpPr/>
          <p:nvPr/>
        </p:nvSpPr>
        <p:spPr>
          <a:xfrm>
            <a:off x="-125" y="0"/>
            <a:ext cx="4316900" cy="4395600"/>
          </a:xfrm>
          <a:custGeom>
            <a:avLst/>
            <a:gdLst/>
            <a:ahLst/>
            <a:cxnLst/>
            <a:rect l="l" t="t" r="r" b="b"/>
            <a:pathLst>
              <a:path w="172676" h="175824" extrusionOk="0">
                <a:moveTo>
                  <a:pt x="0" y="6"/>
                </a:moveTo>
                <a:lnTo>
                  <a:pt x="172676" y="0"/>
                </a:lnTo>
                <a:lnTo>
                  <a:pt x="172562" y="126442"/>
                </a:lnTo>
                <a:lnTo>
                  <a:pt x="0" y="175824"/>
                </a:lnTo>
                <a:close/>
              </a:path>
            </a:pathLst>
          </a:custGeom>
          <a:solidFill>
            <a:schemeClr val="dk1"/>
          </a:solidFill>
          <a:ln>
            <a:noFill/>
          </a:ln>
        </p:spPr>
      </p:sp>
      <p:sp>
        <p:nvSpPr>
          <p:cNvPr id="23" name="Google Shape;23;p4"/>
          <p:cNvSpPr txBox="1">
            <a:spLocks noGrp="1"/>
          </p:cNvSpPr>
          <p:nvPr>
            <p:ph type="title"/>
          </p:nvPr>
        </p:nvSpPr>
        <p:spPr>
          <a:xfrm>
            <a:off x="311725" y="500925"/>
            <a:ext cx="3706500" cy="2508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24" name="Google Shape;24;p4"/>
          <p:cNvSpPr txBox="1">
            <a:spLocks noGrp="1"/>
          </p:cNvSpPr>
          <p:nvPr>
            <p:ph type="body" idx="1"/>
          </p:nvPr>
        </p:nvSpPr>
        <p:spPr>
          <a:xfrm>
            <a:off x="4644675" y="500925"/>
            <a:ext cx="4166400" cy="4098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25" name="Google Shape;25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Google Shape;27;p5"/>
          <p:cNvSpPr/>
          <p:nvPr/>
        </p:nvSpPr>
        <p:spPr>
          <a:xfrm>
            <a:off x="0" y="0"/>
            <a:ext cx="9144000" cy="12771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" name="Google Shape;28;p5"/>
          <p:cNvSpPr txBox="1">
            <a:spLocks noGrp="1"/>
          </p:cNvSpPr>
          <p:nvPr>
            <p:ph type="title"/>
          </p:nvPr>
        </p:nvSpPr>
        <p:spPr>
          <a:xfrm>
            <a:off x="311725" y="500925"/>
            <a:ext cx="8520600" cy="623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29" name="Google Shape;29;p5"/>
          <p:cNvSpPr txBox="1">
            <a:spLocks noGrp="1"/>
          </p:cNvSpPr>
          <p:nvPr>
            <p:ph type="body" idx="1"/>
          </p:nvPr>
        </p:nvSpPr>
        <p:spPr>
          <a:xfrm>
            <a:off x="311700" y="1505700"/>
            <a:ext cx="3999900" cy="3076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30" name="Google Shape;30;p5"/>
          <p:cNvSpPr txBox="1">
            <a:spLocks noGrp="1"/>
          </p:cNvSpPr>
          <p:nvPr>
            <p:ph type="body" idx="2"/>
          </p:nvPr>
        </p:nvSpPr>
        <p:spPr>
          <a:xfrm>
            <a:off x="4832400" y="1505700"/>
            <a:ext cx="3999900" cy="3076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31" name="Google Shape;31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6"/>
          <p:cNvSpPr/>
          <p:nvPr/>
        </p:nvSpPr>
        <p:spPr>
          <a:xfrm>
            <a:off x="0" y="0"/>
            <a:ext cx="9144000" cy="12771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" name="Google Shape;34;p6"/>
          <p:cNvSpPr txBox="1">
            <a:spLocks noGrp="1"/>
          </p:cNvSpPr>
          <p:nvPr>
            <p:ph type="title"/>
          </p:nvPr>
        </p:nvSpPr>
        <p:spPr>
          <a:xfrm>
            <a:off x="311725" y="500925"/>
            <a:ext cx="8520600" cy="623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35" name="Google Shape;35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7"/>
          <p:cNvSpPr/>
          <p:nvPr/>
        </p:nvSpPr>
        <p:spPr>
          <a:xfrm>
            <a:off x="0" y="0"/>
            <a:ext cx="37644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" name="Google Shape;38;p7"/>
          <p:cNvSpPr txBox="1">
            <a:spLocks noGrp="1"/>
          </p:cNvSpPr>
          <p:nvPr>
            <p:ph type="title"/>
          </p:nvPr>
        </p:nvSpPr>
        <p:spPr>
          <a:xfrm>
            <a:off x="311725" y="500925"/>
            <a:ext cx="3127500" cy="1829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39" name="Google Shape;39;p7"/>
          <p:cNvSpPr txBox="1">
            <a:spLocks noGrp="1"/>
          </p:cNvSpPr>
          <p:nvPr>
            <p:ph type="body" idx="1"/>
          </p:nvPr>
        </p:nvSpPr>
        <p:spPr>
          <a:xfrm>
            <a:off x="311700" y="2390650"/>
            <a:ext cx="3127500" cy="229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300"/>
              <a:buChar char="●"/>
              <a:defRPr>
                <a:solidFill>
                  <a:schemeClr val="accent2"/>
                </a:solidFill>
              </a:defRPr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>
                <a:solidFill>
                  <a:schemeClr val="accent2"/>
                </a:solidFill>
              </a:defRPr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>
                <a:solidFill>
                  <a:schemeClr val="accent2"/>
                </a:solidFill>
              </a:defRPr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>
                <a:solidFill>
                  <a:schemeClr val="accent2"/>
                </a:solidFill>
              </a:defRPr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>
                <a:solidFill>
                  <a:schemeClr val="accent2"/>
                </a:solidFill>
              </a:defRPr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>
                <a:solidFill>
                  <a:schemeClr val="accent2"/>
                </a:solidFill>
              </a:defRPr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>
                <a:solidFill>
                  <a:schemeClr val="accent2"/>
                </a:solidFill>
              </a:defRPr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>
                <a:solidFill>
                  <a:schemeClr val="accent2"/>
                </a:solidFill>
              </a:defRPr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40" name="Google Shape;40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bg>
      <p:bgPr>
        <a:solidFill>
          <a:schemeClr val="accent3"/>
        </a:solidFill>
        <a:effectLst/>
      </p:bgPr>
    </p:bg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8"/>
          <p:cNvSpPr txBox="1">
            <a:spLocks noGrp="1"/>
          </p:cNvSpPr>
          <p:nvPr>
            <p:ph type="title"/>
          </p:nvPr>
        </p:nvSpPr>
        <p:spPr>
          <a:xfrm>
            <a:off x="311675" y="798600"/>
            <a:ext cx="6247800" cy="3546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43" name="Google Shape;43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>
                <a:solidFill>
                  <a:schemeClr val="accent1"/>
                </a:solidFill>
              </a:defRPr>
            </a:lvl1pPr>
            <a:lvl2pPr lvl="1">
              <a:buNone/>
              <a:defRPr>
                <a:solidFill>
                  <a:schemeClr val="accent1"/>
                </a:solidFill>
              </a:defRPr>
            </a:lvl2pPr>
            <a:lvl3pPr lvl="2">
              <a:buNone/>
              <a:defRPr>
                <a:solidFill>
                  <a:schemeClr val="accent1"/>
                </a:solidFill>
              </a:defRPr>
            </a:lvl3pPr>
            <a:lvl4pPr lvl="3">
              <a:buNone/>
              <a:defRPr>
                <a:solidFill>
                  <a:schemeClr val="accent1"/>
                </a:solidFill>
              </a:defRPr>
            </a:lvl4pPr>
            <a:lvl5pPr lvl="4">
              <a:buNone/>
              <a:defRPr>
                <a:solidFill>
                  <a:schemeClr val="accent1"/>
                </a:solidFill>
              </a:defRPr>
            </a:lvl5pPr>
            <a:lvl6pPr lvl="5">
              <a:buNone/>
              <a:defRPr>
                <a:solidFill>
                  <a:schemeClr val="accent1"/>
                </a:solidFill>
              </a:defRPr>
            </a:lvl6pPr>
            <a:lvl7pPr lvl="6">
              <a:buNone/>
              <a:defRPr>
                <a:solidFill>
                  <a:schemeClr val="accent1"/>
                </a:solidFill>
              </a:defRPr>
            </a:lvl7pPr>
            <a:lvl8pPr lvl="7">
              <a:buNone/>
              <a:defRPr>
                <a:solidFill>
                  <a:schemeClr val="accent1"/>
                </a:solidFill>
              </a:defRPr>
            </a:lvl8pPr>
            <a:lvl9pPr lvl="8">
              <a:buNone/>
              <a:defRPr>
                <a:solidFill>
                  <a:schemeClr val="accen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9"/>
          <p:cNvSpPr/>
          <p:nvPr/>
        </p:nvSpPr>
        <p:spPr>
          <a:xfrm>
            <a:off x="0" y="0"/>
            <a:ext cx="45720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6" name="Google Shape;46;p9"/>
          <p:cNvSpPr txBox="1">
            <a:spLocks noGrp="1"/>
          </p:cNvSpPr>
          <p:nvPr>
            <p:ph type="title"/>
          </p:nvPr>
        </p:nvSpPr>
        <p:spPr>
          <a:xfrm>
            <a:off x="311300" y="500925"/>
            <a:ext cx="3704400" cy="2049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47" name="Google Shape;47;p9"/>
          <p:cNvSpPr txBox="1">
            <a:spLocks noGrp="1"/>
          </p:cNvSpPr>
          <p:nvPr>
            <p:ph type="subTitle" idx="1"/>
          </p:nvPr>
        </p:nvSpPr>
        <p:spPr>
          <a:xfrm>
            <a:off x="304800" y="2626725"/>
            <a:ext cx="3704400" cy="926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600"/>
              <a:buNone/>
              <a:defRPr sz="1600">
                <a:solidFill>
                  <a:schemeClr val="accent2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600"/>
              <a:buNone/>
              <a:defRPr sz="1600">
                <a:solidFill>
                  <a:schemeClr val="accent2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600"/>
              <a:buNone/>
              <a:defRPr sz="1600">
                <a:solidFill>
                  <a:schemeClr val="accent2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600"/>
              <a:buNone/>
              <a:defRPr sz="1600">
                <a:solidFill>
                  <a:schemeClr val="accent2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600"/>
              <a:buNone/>
              <a:defRPr sz="1600">
                <a:solidFill>
                  <a:schemeClr val="accent2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600"/>
              <a:buNone/>
              <a:defRPr sz="1600">
                <a:solidFill>
                  <a:schemeClr val="accent2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600"/>
              <a:buNone/>
              <a:defRPr sz="1600">
                <a:solidFill>
                  <a:schemeClr val="accent2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600"/>
              <a:buNone/>
              <a:defRPr sz="1600">
                <a:solidFill>
                  <a:schemeClr val="accent2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600"/>
              <a:buNone/>
              <a:defRPr sz="1600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48" name="Google Shape;48;p9"/>
          <p:cNvSpPr txBox="1">
            <a:spLocks noGrp="1"/>
          </p:cNvSpPr>
          <p:nvPr>
            <p:ph type="body" idx="2"/>
          </p:nvPr>
        </p:nvSpPr>
        <p:spPr>
          <a:xfrm>
            <a:off x="4879025" y="500925"/>
            <a:ext cx="3954000" cy="4111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49" name="Google Shape;49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10"/>
          <p:cNvSpPr/>
          <p:nvPr/>
        </p:nvSpPr>
        <p:spPr>
          <a:xfrm>
            <a:off x="0" y="4369000"/>
            <a:ext cx="9144000" cy="7743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" name="Google Shape;52;p10"/>
          <p:cNvSpPr txBox="1">
            <a:spLocks noGrp="1"/>
          </p:cNvSpPr>
          <p:nvPr>
            <p:ph type="body" idx="1"/>
          </p:nvPr>
        </p:nvSpPr>
        <p:spPr>
          <a:xfrm>
            <a:off x="311700" y="4521400"/>
            <a:ext cx="7979400" cy="460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300"/>
              <a:buFont typeface="Merriweather"/>
              <a:buNone/>
              <a:defRPr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defRPr>
            </a:lvl1pPr>
          </a:lstStyle>
          <a:p>
            <a:endParaRPr/>
          </a:p>
        </p:txBody>
      </p:sp>
      <p:sp>
        <p:nvSpPr>
          <p:cNvPr id="53" name="Google Shape;53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bg>
      <p:bgPr>
        <a:solidFill>
          <a:schemeClr val="dk1"/>
        </a:solidFill>
        <a:effectLst/>
      </p:bgPr>
    </p:bg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11"/>
          <p:cNvSpPr txBox="1">
            <a:spLocks noGrp="1"/>
          </p:cNvSpPr>
          <p:nvPr>
            <p:ph type="title" hasCustomPrompt="1"/>
          </p:nvPr>
        </p:nvSpPr>
        <p:spPr>
          <a:xfrm>
            <a:off x="311750" y="831175"/>
            <a:ext cx="5334900" cy="1244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0"/>
              <a:buNone/>
              <a:defRPr sz="100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0"/>
              <a:buNone/>
              <a:defRPr sz="100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0"/>
              <a:buNone/>
              <a:defRPr sz="100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0"/>
              <a:buNone/>
              <a:defRPr sz="100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0"/>
              <a:buNone/>
              <a:defRPr sz="100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0"/>
              <a:buNone/>
              <a:defRPr sz="100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0"/>
              <a:buNone/>
              <a:defRPr sz="100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0"/>
              <a:buNone/>
              <a:defRPr sz="100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0"/>
              <a:buNone/>
              <a:defRPr sz="100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56" name="Google Shape;56;p11"/>
          <p:cNvSpPr txBox="1">
            <a:spLocks noGrp="1"/>
          </p:cNvSpPr>
          <p:nvPr>
            <p:ph type="body" idx="1"/>
          </p:nvPr>
        </p:nvSpPr>
        <p:spPr>
          <a:xfrm>
            <a:off x="311700" y="2121425"/>
            <a:ext cx="5334900" cy="94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300"/>
              <a:buChar char="●"/>
              <a:defRPr>
                <a:solidFill>
                  <a:schemeClr val="accent2"/>
                </a:solidFill>
              </a:defRPr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>
                <a:solidFill>
                  <a:schemeClr val="accent2"/>
                </a:solidFill>
              </a:defRPr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>
                <a:solidFill>
                  <a:schemeClr val="accent2"/>
                </a:solidFill>
              </a:defRPr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>
                <a:solidFill>
                  <a:schemeClr val="accent2"/>
                </a:solidFill>
              </a:defRPr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>
                <a:solidFill>
                  <a:schemeClr val="accent2"/>
                </a:solidFill>
              </a:defRPr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>
                <a:solidFill>
                  <a:schemeClr val="accent2"/>
                </a:solidFill>
              </a:defRPr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>
                <a:solidFill>
                  <a:schemeClr val="accent2"/>
                </a:solidFill>
              </a:defRPr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>
                <a:solidFill>
                  <a:schemeClr val="accent2"/>
                </a:solidFill>
              </a:defRPr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57" name="Google Shape;57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paradigm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Merriweather"/>
              <a:buNone/>
              <a:defRPr sz="2800">
                <a:solidFill>
                  <a:schemeClr val="accent1"/>
                </a:solidFill>
                <a:latin typeface="Merriweather"/>
                <a:ea typeface="Merriweather"/>
                <a:cs typeface="Merriweather"/>
                <a:sym typeface="Merriweather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Merriweather"/>
              <a:buNone/>
              <a:defRPr sz="2800">
                <a:solidFill>
                  <a:schemeClr val="accent1"/>
                </a:solidFill>
                <a:latin typeface="Merriweather"/>
                <a:ea typeface="Merriweather"/>
                <a:cs typeface="Merriweather"/>
                <a:sym typeface="Merriweather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Merriweather"/>
              <a:buNone/>
              <a:defRPr sz="2800">
                <a:solidFill>
                  <a:schemeClr val="accent1"/>
                </a:solidFill>
                <a:latin typeface="Merriweather"/>
                <a:ea typeface="Merriweather"/>
                <a:cs typeface="Merriweather"/>
                <a:sym typeface="Merriweather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Merriweather"/>
              <a:buNone/>
              <a:defRPr sz="2800">
                <a:solidFill>
                  <a:schemeClr val="accent1"/>
                </a:solidFill>
                <a:latin typeface="Merriweather"/>
                <a:ea typeface="Merriweather"/>
                <a:cs typeface="Merriweather"/>
                <a:sym typeface="Merriweather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Merriweather"/>
              <a:buNone/>
              <a:defRPr sz="2800">
                <a:solidFill>
                  <a:schemeClr val="accent1"/>
                </a:solidFill>
                <a:latin typeface="Merriweather"/>
                <a:ea typeface="Merriweather"/>
                <a:cs typeface="Merriweather"/>
                <a:sym typeface="Merriweather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Merriweather"/>
              <a:buNone/>
              <a:defRPr sz="2800">
                <a:solidFill>
                  <a:schemeClr val="accent1"/>
                </a:solidFill>
                <a:latin typeface="Merriweather"/>
                <a:ea typeface="Merriweather"/>
                <a:cs typeface="Merriweather"/>
                <a:sym typeface="Merriweather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Merriweather"/>
              <a:buNone/>
              <a:defRPr sz="2800">
                <a:solidFill>
                  <a:schemeClr val="accent1"/>
                </a:solidFill>
                <a:latin typeface="Merriweather"/>
                <a:ea typeface="Merriweather"/>
                <a:cs typeface="Merriweather"/>
                <a:sym typeface="Merriweather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Merriweather"/>
              <a:buNone/>
              <a:defRPr sz="2800">
                <a:solidFill>
                  <a:schemeClr val="accent1"/>
                </a:solidFill>
                <a:latin typeface="Merriweather"/>
                <a:ea typeface="Merriweather"/>
                <a:cs typeface="Merriweather"/>
                <a:sym typeface="Merriweather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Merriweather"/>
              <a:buNone/>
              <a:defRPr sz="2800">
                <a:solidFill>
                  <a:schemeClr val="accent1"/>
                </a:solidFill>
                <a:latin typeface="Merriweather"/>
                <a:ea typeface="Merriweather"/>
                <a:cs typeface="Merriweather"/>
                <a:sym typeface="Merriweather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11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300"/>
              <a:buFont typeface="Roboto"/>
              <a:buChar char="●"/>
              <a:defRPr sz="13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marL="914400" lvl="1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Roboto"/>
              <a:buChar char="○"/>
              <a:defRPr sz="11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marL="1371600" lvl="2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Roboto"/>
              <a:buChar char="■"/>
              <a:defRPr sz="11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marL="1828800" lvl="3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Roboto"/>
              <a:buChar char="●"/>
              <a:defRPr sz="11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marL="2286000" lvl="4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Roboto"/>
              <a:buChar char="○"/>
              <a:defRPr sz="11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marL="2743200" lvl="5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Roboto"/>
              <a:buChar char="■"/>
              <a:defRPr sz="11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marL="3200400" lvl="6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Roboto"/>
              <a:buChar char="●"/>
              <a:defRPr sz="11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marL="3657600" lvl="7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Roboto"/>
              <a:buChar char="○"/>
              <a:defRPr sz="11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marL="4114800" lvl="8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Roboto"/>
              <a:buChar char="■"/>
              <a:defRPr sz="11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buNone/>
              <a:defRPr sz="10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lvl="2" algn="r">
              <a:buNone/>
              <a:defRPr sz="10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lvl="3" algn="r">
              <a:buNone/>
              <a:defRPr sz="10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lvl="4" algn="r">
              <a:buNone/>
              <a:defRPr sz="10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lvl="5" algn="r">
              <a:buNone/>
              <a:defRPr sz="10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lvl="6" algn="r">
              <a:buNone/>
              <a:defRPr sz="10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lvl="7" algn="r">
              <a:buNone/>
              <a:defRPr sz="10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lvl="8" algn="r">
              <a:buNone/>
              <a:defRPr sz="10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p13"/>
          <p:cNvSpPr txBox="1">
            <a:spLocks noGrp="1"/>
          </p:cNvSpPr>
          <p:nvPr>
            <p:ph type="title"/>
          </p:nvPr>
        </p:nvSpPr>
        <p:spPr>
          <a:xfrm>
            <a:off x="311725" y="248450"/>
            <a:ext cx="3706500" cy="2508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What is urban sustainability?</a:t>
            </a:r>
            <a:endParaRPr/>
          </a:p>
        </p:txBody>
      </p:sp>
      <p:sp>
        <p:nvSpPr>
          <p:cNvPr id="65" name="Google Shape;65;p13"/>
          <p:cNvSpPr txBox="1">
            <a:spLocks noGrp="1"/>
          </p:cNvSpPr>
          <p:nvPr>
            <p:ph type="body" idx="1"/>
          </p:nvPr>
        </p:nvSpPr>
        <p:spPr>
          <a:xfrm>
            <a:off x="4644675" y="500925"/>
            <a:ext cx="4166400" cy="4098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/>
              <a:t>Cities designed to be resilient and able to continue their existence over time.</a:t>
            </a:r>
            <a:endParaRPr sz="1700"/>
          </a:p>
          <a:p>
            <a:pPr marL="457200" lvl="0" indent="-336550" algn="l" rtl="0">
              <a:spcBef>
                <a:spcPts val="1200"/>
              </a:spcBef>
              <a:spcAft>
                <a:spcPts val="0"/>
              </a:spcAft>
              <a:buSzPts val="1700"/>
              <a:buChar char="●"/>
            </a:pPr>
            <a:r>
              <a:rPr lang="en" sz="1700"/>
              <a:t>Management of water </a:t>
            </a:r>
            <a:endParaRPr sz="1700"/>
          </a:p>
          <a:p>
            <a:pPr marL="457200" lvl="0" indent="-336550" algn="l" rtl="0"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" sz="1700"/>
              <a:t>Provision of habitat </a:t>
            </a:r>
            <a:endParaRPr sz="1700"/>
          </a:p>
          <a:p>
            <a:pPr marL="457200" lvl="0" indent="-336550" algn="l" rtl="0"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" sz="1700"/>
              <a:t>Green energy production </a:t>
            </a:r>
            <a:endParaRPr sz="1700"/>
          </a:p>
          <a:p>
            <a:pPr marL="457200" lvl="0" indent="-336550" algn="l" rtl="0"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" sz="1700"/>
              <a:t>Reduction of urban heat island effect</a:t>
            </a:r>
            <a:endParaRPr sz="1700"/>
          </a:p>
          <a:p>
            <a:pPr marL="457200" lvl="0" indent="-336550" algn="l" rtl="0"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" sz="1700"/>
              <a:t>Equitable access to basic services</a:t>
            </a:r>
            <a:endParaRPr sz="1700"/>
          </a:p>
          <a:p>
            <a:pPr marL="457200" lvl="0" indent="-336550" algn="l" rtl="0"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" sz="1700"/>
              <a:t>Air pollution mitigation </a:t>
            </a:r>
            <a:endParaRPr sz="1700"/>
          </a:p>
          <a:p>
            <a:pPr marL="457200" lvl="0" indent="-336550" algn="l" rtl="0"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" sz="1700"/>
              <a:t>Waste disposal</a:t>
            </a:r>
            <a:endParaRPr sz="1700"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700"/>
              <a:t>Examples: Copenhagen (left: Issuu, 2021), Beijing. </a:t>
            </a:r>
            <a:endParaRPr sz="1700"/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endParaRPr/>
          </a:p>
        </p:txBody>
      </p:sp>
      <p:pic>
        <p:nvPicPr>
          <p:cNvPr id="66" name="Google Shape;66;p1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22597" y="1359775"/>
            <a:ext cx="2574425" cy="334419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14"/>
          <p:cNvSpPr txBox="1">
            <a:spLocks noGrp="1"/>
          </p:cNvSpPr>
          <p:nvPr>
            <p:ph type="title"/>
          </p:nvPr>
        </p:nvSpPr>
        <p:spPr>
          <a:xfrm>
            <a:off x="302375" y="313900"/>
            <a:ext cx="3706500" cy="2508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Urban sustainability in COP15</a:t>
            </a:r>
            <a:endParaRPr/>
          </a:p>
        </p:txBody>
      </p:sp>
      <p:sp>
        <p:nvSpPr>
          <p:cNvPr id="72" name="Google Shape;72;p14"/>
          <p:cNvSpPr txBox="1">
            <a:spLocks noGrp="1"/>
          </p:cNvSpPr>
          <p:nvPr>
            <p:ph type="body" idx="1"/>
          </p:nvPr>
        </p:nvSpPr>
        <p:spPr>
          <a:xfrm>
            <a:off x="4644675" y="500925"/>
            <a:ext cx="4166400" cy="4098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/>
              <a:t>Decided on: 4 goals, 23 targets by 2030</a:t>
            </a:r>
            <a:endParaRPr sz="1700"/>
          </a:p>
          <a:p>
            <a:pPr marL="457200" lvl="0" indent="-336550" algn="l" rtl="0">
              <a:spcBef>
                <a:spcPts val="1200"/>
              </a:spcBef>
              <a:spcAft>
                <a:spcPts val="0"/>
              </a:spcAft>
              <a:buSzPts val="1700"/>
              <a:buChar char="●"/>
            </a:pPr>
            <a:r>
              <a:rPr lang="en" sz="1700"/>
              <a:t>Enhancing ecosystems </a:t>
            </a:r>
            <a:endParaRPr sz="1700"/>
          </a:p>
          <a:p>
            <a:pPr marL="457200" lvl="0" indent="-336550" algn="l" rtl="0"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" sz="1700"/>
              <a:t>Sustainability use of biodiversity</a:t>
            </a:r>
            <a:endParaRPr sz="1700"/>
          </a:p>
          <a:p>
            <a:pPr marL="457200" lvl="0" indent="-336550" algn="l" rtl="0"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" sz="1700"/>
              <a:t>Enhance urban access to green space </a:t>
            </a:r>
            <a:endParaRPr sz="1700"/>
          </a:p>
          <a:p>
            <a:pPr marL="457200" lvl="0" indent="-336550" algn="l" rtl="0"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" sz="1700"/>
              <a:t>Use biodiversity-focused urban planning</a:t>
            </a:r>
            <a:endParaRPr sz="1700"/>
          </a:p>
          <a:p>
            <a:pPr marL="457200" lvl="0" indent="-336550" algn="l" rtl="0">
              <a:spcBef>
                <a:spcPts val="0"/>
              </a:spcBef>
              <a:spcAft>
                <a:spcPts val="0"/>
              </a:spcAft>
              <a:buSzPts val="1700"/>
              <a:buChar char="●"/>
            </a:pPr>
            <a:r>
              <a:rPr lang="en" sz="1700"/>
              <a:t>Discusses different issues that cities round the world face</a:t>
            </a:r>
            <a:endParaRPr sz="1700"/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" sz="1700"/>
              <a:t>Left: The conference (Convention on Biological Diversity, 2022).</a:t>
            </a:r>
            <a:endParaRPr sz="1700"/>
          </a:p>
        </p:txBody>
      </p:sp>
      <p:pic>
        <p:nvPicPr>
          <p:cNvPr id="73" name="Google Shape;73;p1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02375" y="2148050"/>
            <a:ext cx="3580850" cy="24514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Paradigm">
  <a:themeElements>
    <a:clrScheme name="Paradigm">
      <a:dk1>
        <a:srgbClr val="31394D"/>
      </a:dk1>
      <a:lt1>
        <a:srgbClr val="FFFFFF"/>
      </a:lt1>
      <a:dk2>
        <a:srgbClr val="666666"/>
      </a:dk2>
      <a:lt2>
        <a:srgbClr val="626B73"/>
      </a:lt2>
      <a:accent1>
        <a:srgbClr val="002F4A"/>
      </a:accent1>
      <a:accent2>
        <a:srgbClr val="D9C4B1"/>
      </a:accent2>
      <a:accent3>
        <a:srgbClr val="EDE3DA"/>
      </a:accent3>
      <a:accent4>
        <a:srgbClr val="B85741"/>
      </a:accent4>
      <a:accent5>
        <a:srgbClr val="009384"/>
      </a:accent5>
      <a:accent6>
        <a:srgbClr val="D0F6FF"/>
      </a:accent6>
      <a:hlink>
        <a:srgbClr val="009384"/>
      </a:hlink>
      <a:folHlink>
        <a:srgbClr val="009384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On-screen Show (16:9)</PresentationFormat>
  <Slides>2</Slides>
  <Notes>2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Paradigm</vt:lpstr>
      <vt:lpstr>What is urban sustainability?</vt:lpstr>
      <vt:lpstr>Urban sustainability in COP15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is urban sustainability?</dc:title>
  <cp:revision>1</cp:revision>
  <dcterms:modified xsi:type="dcterms:W3CDTF">2023-04-28T08:29:16Z</dcterms:modified>
</cp:coreProperties>
</file>