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emf" ContentType="image/x-emf"/>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handoutMasterIdLst>
    <p:handoutMasterId r:id="rId31"/>
  </p:handoutMasterIdLst>
  <p:sldIdLst>
    <p:sldId id="280" r:id="rId2"/>
    <p:sldId id="256" r:id="rId3"/>
    <p:sldId id="276" r:id="rId4"/>
    <p:sldId id="281" r:id="rId5"/>
    <p:sldId id="284" r:id="rId6"/>
    <p:sldId id="283" r:id="rId7"/>
    <p:sldId id="282" r:id="rId8"/>
    <p:sldId id="257" r:id="rId9"/>
    <p:sldId id="258" r:id="rId10"/>
    <p:sldId id="259" r:id="rId11"/>
    <p:sldId id="262" r:id="rId12"/>
    <p:sldId id="263" r:id="rId13"/>
    <p:sldId id="260" r:id="rId14"/>
    <p:sldId id="261" r:id="rId15"/>
    <p:sldId id="275" r:id="rId16"/>
    <p:sldId id="266" r:id="rId17"/>
    <p:sldId id="264" r:id="rId18"/>
    <p:sldId id="265" r:id="rId19"/>
    <p:sldId id="267" r:id="rId20"/>
    <p:sldId id="268" r:id="rId21"/>
    <p:sldId id="269" r:id="rId22"/>
    <p:sldId id="271" r:id="rId23"/>
    <p:sldId id="270" r:id="rId24"/>
    <p:sldId id="273" r:id="rId25"/>
    <p:sldId id="274" r:id="rId26"/>
    <p:sldId id="272" r:id="rId27"/>
    <p:sldId id="279" r:id="rId28"/>
    <p:sldId id="277" r:id="rId29"/>
  </p:sldIdLst>
  <p:sldSz cx="9144000" cy="6858000" type="screen4x3"/>
  <p:notesSz cx="6858000" cy="9144000"/>
  <p:defaultTextStyle>
    <a:defPPr>
      <a:defRPr lang="zh-HK"/>
    </a:defPPr>
    <a:lvl1pPr algn="l" rtl="0" fontAlgn="base">
      <a:spcBef>
        <a:spcPct val="0"/>
      </a:spcBef>
      <a:spcAft>
        <a:spcPct val="0"/>
      </a:spcAft>
      <a:defRPr kern="1200">
        <a:solidFill>
          <a:schemeClr val="tx1"/>
        </a:solidFill>
        <a:latin typeface="Arial" charset="0"/>
        <a:ea typeface="宋体" charset="-122"/>
        <a:cs typeface="+mn-cs"/>
      </a:defRPr>
    </a:lvl1pPr>
    <a:lvl2pPr marL="457200" algn="l" rtl="0" fontAlgn="base">
      <a:spcBef>
        <a:spcPct val="0"/>
      </a:spcBef>
      <a:spcAft>
        <a:spcPct val="0"/>
      </a:spcAft>
      <a:defRPr kern="1200">
        <a:solidFill>
          <a:schemeClr val="tx1"/>
        </a:solidFill>
        <a:latin typeface="Arial" charset="0"/>
        <a:ea typeface="宋体" charset="-122"/>
        <a:cs typeface="+mn-cs"/>
      </a:defRPr>
    </a:lvl2pPr>
    <a:lvl3pPr marL="914400" algn="l" rtl="0" fontAlgn="base">
      <a:spcBef>
        <a:spcPct val="0"/>
      </a:spcBef>
      <a:spcAft>
        <a:spcPct val="0"/>
      </a:spcAft>
      <a:defRPr kern="1200">
        <a:solidFill>
          <a:schemeClr val="tx1"/>
        </a:solidFill>
        <a:latin typeface="Arial" charset="0"/>
        <a:ea typeface="宋体" charset="-122"/>
        <a:cs typeface="+mn-cs"/>
      </a:defRPr>
    </a:lvl3pPr>
    <a:lvl4pPr marL="1371600" algn="l" rtl="0" fontAlgn="base">
      <a:spcBef>
        <a:spcPct val="0"/>
      </a:spcBef>
      <a:spcAft>
        <a:spcPct val="0"/>
      </a:spcAft>
      <a:defRPr kern="1200">
        <a:solidFill>
          <a:schemeClr val="tx1"/>
        </a:solidFill>
        <a:latin typeface="Arial" charset="0"/>
        <a:ea typeface="宋体" charset="-122"/>
        <a:cs typeface="+mn-cs"/>
      </a:defRPr>
    </a:lvl4pPr>
    <a:lvl5pPr marL="1828800" algn="l" rtl="0" fontAlgn="base">
      <a:spcBef>
        <a:spcPct val="0"/>
      </a:spcBef>
      <a:spcAft>
        <a:spcPct val="0"/>
      </a:spcAft>
      <a:defRPr kern="1200">
        <a:solidFill>
          <a:schemeClr val="tx1"/>
        </a:solidFill>
        <a:latin typeface="Arial" charset="0"/>
        <a:ea typeface="宋体" charset="-122"/>
        <a:cs typeface="+mn-cs"/>
      </a:defRPr>
    </a:lvl5pPr>
    <a:lvl6pPr marL="2286000" algn="l" defTabSz="914400" rtl="0" eaLnBrk="1" latinLnBrk="0" hangingPunct="1">
      <a:defRPr kern="1200">
        <a:solidFill>
          <a:schemeClr val="tx1"/>
        </a:solidFill>
        <a:latin typeface="Arial" charset="0"/>
        <a:ea typeface="宋体" charset="-122"/>
        <a:cs typeface="+mn-cs"/>
      </a:defRPr>
    </a:lvl6pPr>
    <a:lvl7pPr marL="2743200" algn="l" defTabSz="914400" rtl="0" eaLnBrk="1" latinLnBrk="0" hangingPunct="1">
      <a:defRPr kern="1200">
        <a:solidFill>
          <a:schemeClr val="tx1"/>
        </a:solidFill>
        <a:latin typeface="Arial" charset="0"/>
        <a:ea typeface="宋体" charset="-122"/>
        <a:cs typeface="+mn-cs"/>
      </a:defRPr>
    </a:lvl7pPr>
    <a:lvl8pPr marL="3200400" algn="l" defTabSz="914400" rtl="0" eaLnBrk="1" latinLnBrk="0" hangingPunct="1">
      <a:defRPr kern="1200">
        <a:solidFill>
          <a:schemeClr val="tx1"/>
        </a:solidFill>
        <a:latin typeface="Arial" charset="0"/>
        <a:ea typeface="宋体" charset="-122"/>
        <a:cs typeface="+mn-cs"/>
      </a:defRPr>
    </a:lvl8pPr>
    <a:lvl9pPr marL="3657600" algn="l" defTabSz="914400" rtl="0" eaLnBrk="1" latinLnBrk="0" hangingPunct="1">
      <a:defRPr kern="1200">
        <a:solidFill>
          <a:schemeClr val="tx1"/>
        </a:solidFill>
        <a:latin typeface="Arial" charset="0"/>
        <a:ea typeface="宋体" charset="-122"/>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中等深淺樣式 2 - 輔色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0" d="100"/>
          <a:sy n="80" d="100"/>
        </p:scale>
        <p:origin x="-864" y="-78"/>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頁首版面配置區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ea typeface="+mn-ea"/>
              </a:defRPr>
            </a:lvl1pPr>
          </a:lstStyle>
          <a:p>
            <a:pPr>
              <a:defRPr/>
            </a:pPr>
            <a:endParaRPr lang="zh-HK" altLang="en-US"/>
          </a:p>
        </p:txBody>
      </p:sp>
      <p:sp>
        <p:nvSpPr>
          <p:cNvPr id="3" name="日期版面配置區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ea typeface="+mn-ea"/>
              </a:defRPr>
            </a:lvl1pPr>
          </a:lstStyle>
          <a:p>
            <a:pPr>
              <a:defRPr/>
            </a:pPr>
            <a:fld id="{EF42B372-31CF-46E4-9CF6-FD99E2C3DF20}" type="datetimeFigureOut">
              <a:rPr lang="zh-HK" altLang="en-US"/>
              <a:pPr>
                <a:defRPr/>
              </a:pPr>
              <a:t>26/8/2018</a:t>
            </a:fld>
            <a:endParaRPr lang="zh-HK" altLang="en-US"/>
          </a:p>
        </p:txBody>
      </p:sp>
      <p:sp>
        <p:nvSpPr>
          <p:cNvPr id="4" name="頁尾版面配置區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ea typeface="+mn-ea"/>
              </a:defRPr>
            </a:lvl1pPr>
          </a:lstStyle>
          <a:p>
            <a:pPr>
              <a:defRPr/>
            </a:pPr>
            <a:endParaRPr lang="zh-HK" altLang="en-US"/>
          </a:p>
        </p:txBody>
      </p:sp>
      <p:sp>
        <p:nvSpPr>
          <p:cNvPr id="5" name="投影片編號版面配置區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ea typeface="+mn-ea"/>
              </a:defRPr>
            </a:lvl1pPr>
          </a:lstStyle>
          <a:p>
            <a:pPr>
              <a:defRPr/>
            </a:pPr>
            <a:fld id="{459EBFEC-3C63-4A1C-BA48-776C23E8EB83}" type="slidenum">
              <a:rPr lang="zh-HK" altLang="en-US"/>
              <a:pPr>
                <a:defRPr/>
              </a:pPr>
              <a:t>‹#›</a:t>
            </a:fld>
            <a:endParaRPr lang="zh-HK"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頁首版面配置區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ea typeface="+mn-ea"/>
              </a:defRPr>
            </a:lvl1pPr>
          </a:lstStyle>
          <a:p>
            <a:pPr>
              <a:defRPr/>
            </a:pPr>
            <a:endParaRPr lang="zh-HK" altLang="en-US"/>
          </a:p>
        </p:txBody>
      </p:sp>
      <p:sp>
        <p:nvSpPr>
          <p:cNvPr id="3" name="日期版面配置區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ea typeface="+mn-ea"/>
              </a:defRPr>
            </a:lvl1pPr>
          </a:lstStyle>
          <a:p>
            <a:pPr>
              <a:defRPr/>
            </a:pPr>
            <a:fld id="{BE87DEC2-DA4C-4079-9B42-FCB1EEED4B5F}" type="datetimeFigureOut">
              <a:rPr lang="zh-HK" altLang="en-US"/>
              <a:pPr>
                <a:defRPr/>
              </a:pPr>
              <a:t>26/8/2018</a:t>
            </a:fld>
            <a:endParaRPr lang="zh-HK" altLang="en-US"/>
          </a:p>
        </p:txBody>
      </p:sp>
      <p:sp>
        <p:nvSpPr>
          <p:cNvPr id="4" name="投影片圖像版面配置區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zh-HK" altLang="en-US" noProof="0"/>
          </a:p>
        </p:txBody>
      </p:sp>
      <p:sp>
        <p:nvSpPr>
          <p:cNvPr id="5" name="備忘稿版面配置區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zh-TW" altLang="en-US" noProof="0" smtClean="0"/>
              <a:t>按一下以編輯母片文字樣式</a:t>
            </a:r>
          </a:p>
          <a:p>
            <a:pPr lvl="1"/>
            <a:r>
              <a:rPr lang="zh-TW" altLang="en-US" noProof="0" smtClean="0"/>
              <a:t>第二層</a:t>
            </a:r>
          </a:p>
          <a:p>
            <a:pPr lvl="2"/>
            <a:r>
              <a:rPr lang="zh-TW" altLang="en-US" noProof="0" smtClean="0"/>
              <a:t>第三層</a:t>
            </a:r>
          </a:p>
          <a:p>
            <a:pPr lvl="3"/>
            <a:r>
              <a:rPr lang="zh-TW" altLang="en-US" noProof="0" smtClean="0"/>
              <a:t>第四層</a:t>
            </a:r>
          </a:p>
          <a:p>
            <a:pPr lvl="4"/>
            <a:r>
              <a:rPr lang="zh-TW" altLang="en-US" noProof="0" smtClean="0"/>
              <a:t>第五層</a:t>
            </a:r>
            <a:endParaRPr lang="zh-HK" altLang="en-US" noProof="0"/>
          </a:p>
        </p:txBody>
      </p:sp>
      <p:sp>
        <p:nvSpPr>
          <p:cNvPr id="6" name="頁尾版面配置區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ea typeface="+mn-ea"/>
              </a:defRPr>
            </a:lvl1pPr>
          </a:lstStyle>
          <a:p>
            <a:pPr>
              <a:defRPr/>
            </a:pPr>
            <a:endParaRPr lang="zh-HK" altLang="en-US"/>
          </a:p>
        </p:txBody>
      </p:sp>
      <p:sp>
        <p:nvSpPr>
          <p:cNvPr id="7" name="投影片編號版面配置區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ea typeface="+mn-ea"/>
              </a:defRPr>
            </a:lvl1pPr>
          </a:lstStyle>
          <a:p>
            <a:pPr>
              <a:defRPr/>
            </a:pPr>
            <a:fld id="{463BC3A5-FF00-4DCC-87BD-8B1CA525DD37}" type="slidenum">
              <a:rPr lang="zh-HK" altLang="en-US"/>
              <a:pPr>
                <a:defRPr/>
              </a:pPr>
              <a:t>‹#›</a:t>
            </a:fld>
            <a:endParaRPr lang="zh-HK" alt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標題投影片">
    <p:spTree>
      <p:nvGrpSpPr>
        <p:cNvPr id="1" name=""/>
        <p:cNvGrpSpPr/>
        <p:nvPr/>
      </p:nvGrpSpPr>
      <p:grpSpPr>
        <a:xfrm>
          <a:off x="0" y="0"/>
          <a:ext cx="0" cy="0"/>
          <a:chOff x="0" y="0"/>
          <a:chExt cx="0" cy="0"/>
        </a:xfrm>
      </p:grpSpPr>
      <p:sp>
        <p:nvSpPr>
          <p:cNvPr id="2" name="標題 1"/>
          <p:cNvSpPr>
            <a:spLocks noGrp="1"/>
          </p:cNvSpPr>
          <p:nvPr>
            <p:ph type="ctrTitle"/>
          </p:nvPr>
        </p:nvSpPr>
        <p:spPr>
          <a:xfrm>
            <a:off x="685800" y="2130425"/>
            <a:ext cx="7772400" cy="1470025"/>
          </a:xfrm>
        </p:spPr>
        <p:txBody>
          <a:bodyPr/>
          <a:lstStyle/>
          <a:p>
            <a:r>
              <a:rPr lang="zh-TW" altLang="en-US" smtClean="0"/>
              <a:t>按一下以編輯母片標題樣式</a:t>
            </a:r>
            <a:endParaRPr lang="zh-HK" altLang="en-US"/>
          </a:p>
        </p:txBody>
      </p:sp>
      <p:sp>
        <p:nvSpPr>
          <p:cNvPr id="3" name="副標題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TW" altLang="en-US" smtClean="0"/>
              <a:t>按一下以編輯母片副標題樣式</a:t>
            </a:r>
            <a:endParaRPr lang="zh-HK" altLang="en-US"/>
          </a:p>
        </p:txBody>
      </p:sp>
      <p:sp>
        <p:nvSpPr>
          <p:cNvPr id="4" name="日期版面配置區 3"/>
          <p:cNvSpPr>
            <a:spLocks noGrp="1"/>
          </p:cNvSpPr>
          <p:nvPr>
            <p:ph type="dt" sz="half" idx="10"/>
          </p:nvPr>
        </p:nvSpPr>
        <p:spPr/>
        <p:txBody>
          <a:bodyPr/>
          <a:lstStyle>
            <a:lvl1pPr>
              <a:defRPr/>
            </a:lvl1pPr>
          </a:lstStyle>
          <a:p>
            <a:pPr>
              <a:defRPr/>
            </a:pPr>
            <a:fld id="{231D5A3B-4F86-4750-916D-DDDE03C9DA82}" type="datetime1">
              <a:rPr lang="zh-HK" altLang="en-US"/>
              <a:pPr>
                <a:defRPr/>
              </a:pPr>
              <a:t>26/8/2018</a:t>
            </a:fld>
            <a:endParaRPr lang="zh-HK" altLang="en-US"/>
          </a:p>
        </p:txBody>
      </p:sp>
      <p:sp>
        <p:nvSpPr>
          <p:cNvPr id="5" name="頁尾版面配置區 4"/>
          <p:cNvSpPr>
            <a:spLocks noGrp="1"/>
          </p:cNvSpPr>
          <p:nvPr>
            <p:ph type="ftr" sz="quarter" idx="11"/>
          </p:nvPr>
        </p:nvSpPr>
        <p:spPr/>
        <p:txBody>
          <a:bodyPr/>
          <a:lstStyle>
            <a:lvl1pPr>
              <a:defRPr/>
            </a:lvl1pPr>
          </a:lstStyle>
          <a:p>
            <a:pPr>
              <a:defRPr/>
            </a:pPr>
            <a:endParaRPr lang="zh-HK" altLang="en-US"/>
          </a:p>
        </p:txBody>
      </p:sp>
      <p:sp>
        <p:nvSpPr>
          <p:cNvPr id="6" name="投影片編號版面配置區 5"/>
          <p:cNvSpPr>
            <a:spLocks noGrp="1"/>
          </p:cNvSpPr>
          <p:nvPr>
            <p:ph type="sldNum" sz="quarter" idx="12"/>
          </p:nvPr>
        </p:nvSpPr>
        <p:spPr/>
        <p:txBody>
          <a:bodyPr/>
          <a:lstStyle>
            <a:lvl1pPr>
              <a:defRPr/>
            </a:lvl1pPr>
          </a:lstStyle>
          <a:p>
            <a:pPr>
              <a:defRPr/>
            </a:pPr>
            <a:fld id="{35AE0569-8766-4FDD-A2EF-71EFB0FE6AE7}" type="slidenum">
              <a:rPr lang="zh-HK" altLang="en-US"/>
              <a:pPr>
                <a:defRPr/>
              </a:pPr>
              <a:t>‹#›</a:t>
            </a:fld>
            <a:endParaRPr lang="zh-HK"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標題及物件">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smtClean="0"/>
              <a:t>按一下以編輯母片標題樣式</a:t>
            </a:r>
            <a:endParaRPr lang="zh-HK" altLang="en-US"/>
          </a:p>
        </p:txBody>
      </p:sp>
      <p:sp>
        <p:nvSpPr>
          <p:cNvPr id="3" name="內容版面配置區 2"/>
          <p:cNvSpPr>
            <a:spLocks noGrp="1"/>
          </p:cNvSpPr>
          <p:nvPr>
            <p:ph idx="1"/>
          </p:nvPr>
        </p:nvSpPr>
        <p:spPr/>
        <p:txBody>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HK" altLang="en-US"/>
          </a:p>
        </p:txBody>
      </p:sp>
      <p:sp>
        <p:nvSpPr>
          <p:cNvPr id="4" name="日期版面配置區 3"/>
          <p:cNvSpPr>
            <a:spLocks noGrp="1"/>
          </p:cNvSpPr>
          <p:nvPr>
            <p:ph type="dt" sz="half" idx="10"/>
          </p:nvPr>
        </p:nvSpPr>
        <p:spPr/>
        <p:txBody>
          <a:bodyPr/>
          <a:lstStyle>
            <a:lvl1pPr>
              <a:defRPr/>
            </a:lvl1pPr>
          </a:lstStyle>
          <a:p>
            <a:pPr>
              <a:defRPr/>
            </a:pPr>
            <a:fld id="{5B365916-56DD-4E8F-A937-C858592363E6}" type="datetime1">
              <a:rPr lang="zh-HK" altLang="en-US"/>
              <a:pPr>
                <a:defRPr/>
              </a:pPr>
              <a:t>26/8/2018</a:t>
            </a:fld>
            <a:endParaRPr lang="zh-HK" altLang="en-US"/>
          </a:p>
        </p:txBody>
      </p:sp>
      <p:sp>
        <p:nvSpPr>
          <p:cNvPr id="5" name="頁尾版面配置區 4"/>
          <p:cNvSpPr>
            <a:spLocks noGrp="1"/>
          </p:cNvSpPr>
          <p:nvPr>
            <p:ph type="ftr" sz="quarter" idx="11"/>
          </p:nvPr>
        </p:nvSpPr>
        <p:spPr/>
        <p:txBody>
          <a:bodyPr/>
          <a:lstStyle>
            <a:lvl1pPr>
              <a:defRPr/>
            </a:lvl1pPr>
          </a:lstStyle>
          <a:p>
            <a:pPr>
              <a:defRPr/>
            </a:pPr>
            <a:endParaRPr lang="zh-HK" altLang="en-US"/>
          </a:p>
        </p:txBody>
      </p:sp>
      <p:sp>
        <p:nvSpPr>
          <p:cNvPr id="6" name="投影片編號版面配置區 5"/>
          <p:cNvSpPr>
            <a:spLocks noGrp="1"/>
          </p:cNvSpPr>
          <p:nvPr>
            <p:ph type="sldNum" sz="quarter" idx="12"/>
          </p:nvPr>
        </p:nvSpPr>
        <p:spPr/>
        <p:txBody>
          <a:bodyPr/>
          <a:lstStyle>
            <a:lvl1pPr>
              <a:defRPr/>
            </a:lvl1pPr>
          </a:lstStyle>
          <a:p>
            <a:pPr>
              <a:defRPr/>
            </a:pPr>
            <a:fld id="{7E849EA5-7F7E-45D9-A089-4EDC3780FF67}" type="slidenum">
              <a:rPr lang="zh-HK" altLang="en-US"/>
              <a:pPr>
                <a:defRPr/>
              </a:pPr>
              <a:t>‹#›</a:t>
            </a:fld>
            <a:endParaRPr lang="zh-HK"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章節標題">
    <p:spTree>
      <p:nvGrpSpPr>
        <p:cNvPr id="1" name=""/>
        <p:cNvGrpSpPr/>
        <p:nvPr/>
      </p:nvGrpSpPr>
      <p:grpSpPr>
        <a:xfrm>
          <a:off x="0" y="0"/>
          <a:ext cx="0" cy="0"/>
          <a:chOff x="0" y="0"/>
          <a:chExt cx="0" cy="0"/>
        </a:xfrm>
      </p:grpSpPr>
      <p:sp>
        <p:nvSpPr>
          <p:cNvPr id="2" name="標題 1"/>
          <p:cNvSpPr>
            <a:spLocks noGrp="1"/>
          </p:cNvSpPr>
          <p:nvPr>
            <p:ph type="title"/>
          </p:nvPr>
        </p:nvSpPr>
        <p:spPr>
          <a:xfrm>
            <a:off x="722313" y="4406900"/>
            <a:ext cx="7772400" cy="1362075"/>
          </a:xfrm>
        </p:spPr>
        <p:txBody>
          <a:bodyPr anchor="t"/>
          <a:lstStyle>
            <a:lvl1pPr algn="l">
              <a:defRPr sz="4000" b="1" cap="all"/>
            </a:lvl1pPr>
          </a:lstStyle>
          <a:p>
            <a:r>
              <a:rPr lang="zh-TW" altLang="en-US" smtClean="0"/>
              <a:t>按一下以編輯母片標題樣式</a:t>
            </a:r>
            <a:endParaRPr lang="zh-HK" altLang="en-US"/>
          </a:p>
        </p:txBody>
      </p:sp>
      <p:sp>
        <p:nvSpPr>
          <p:cNvPr id="3" name="文字版面配置區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TW" altLang="en-US" smtClean="0"/>
              <a:t>按一下以編輯母片文字樣式</a:t>
            </a:r>
          </a:p>
        </p:txBody>
      </p:sp>
      <p:sp>
        <p:nvSpPr>
          <p:cNvPr id="4" name="日期版面配置區 3"/>
          <p:cNvSpPr>
            <a:spLocks noGrp="1"/>
          </p:cNvSpPr>
          <p:nvPr>
            <p:ph type="dt" sz="half" idx="10"/>
          </p:nvPr>
        </p:nvSpPr>
        <p:spPr/>
        <p:txBody>
          <a:bodyPr/>
          <a:lstStyle>
            <a:lvl1pPr>
              <a:defRPr/>
            </a:lvl1pPr>
          </a:lstStyle>
          <a:p>
            <a:pPr>
              <a:defRPr/>
            </a:pPr>
            <a:fld id="{E3F9F9DB-CD53-4A2C-AAB6-C65B83AEEA57}" type="datetime1">
              <a:rPr lang="zh-HK" altLang="en-US"/>
              <a:pPr>
                <a:defRPr/>
              </a:pPr>
              <a:t>26/8/2018</a:t>
            </a:fld>
            <a:endParaRPr lang="zh-HK" altLang="en-US"/>
          </a:p>
        </p:txBody>
      </p:sp>
      <p:sp>
        <p:nvSpPr>
          <p:cNvPr id="5" name="頁尾版面配置區 4"/>
          <p:cNvSpPr>
            <a:spLocks noGrp="1"/>
          </p:cNvSpPr>
          <p:nvPr>
            <p:ph type="ftr" sz="quarter" idx="11"/>
          </p:nvPr>
        </p:nvSpPr>
        <p:spPr/>
        <p:txBody>
          <a:bodyPr/>
          <a:lstStyle>
            <a:lvl1pPr>
              <a:defRPr/>
            </a:lvl1pPr>
          </a:lstStyle>
          <a:p>
            <a:pPr>
              <a:defRPr/>
            </a:pPr>
            <a:endParaRPr lang="zh-HK" altLang="en-US"/>
          </a:p>
        </p:txBody>
      </p:sp>
      <p:sp>
        <p:nvSpPr>
          <p:cNvPr id="6" name="投影片編號版面配置區 5"/>
          <p:cNvSpPr>
            <a:spLocks noGrp="1"/>
          </p:cNvSpPr>
          <p:nvPr>
            <p:ph type="sldNum" sz="quarter" idx="12"/>
          </p:nvPr>
        </p:nvSpPr>
        <p:spPr/>
        <p:txBody>
          <a:bodyPr/>
          <a:lstStyle>
            <a:lvl1pPr>
              <a:defRPr/>
            </a:lvl1pPr>
          </a:lstStyle>
          <a:p>
            <a:pPr>
              <a:defRPr/>
            </a:pPr>
            <a:fld id="{F24D123D-B9E5-49A5-84BA-C3FACBAD1261}" type="slidenum">
              <a:rPr lang="zh-HK" altLang="en-US"/>
              <a:pPr>
                <a:defRPr/>
              </a:pPr>
              <a:t>‹#›</a:t>
            </a:fld>
            <a:endParaRPr lang="zh-HK"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兩項物件">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smtClean="0"/>
              <a:t>按一下以編輯母片標題樣式</a:t>
            </a:r>
            <a:endParaRPr lang="zh-HK" altLang="en-US"/>
          </a:p>
        </p:txBody>
      </p:sp>
      <p:sp>
        <p:nvSpPr>
          <p:cNvPr id="3" name="內容版面配置區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HK" altLang="en-US"/>
          </a:p>
        </p:txBody>
      </p:sp>
      <p:sp>
        <p:nvSpPr>
          <p:cNvPr id="4" name="內容版面配置區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HK" altLang="en-US"/>
          </a:p>
        </p:txBody>
      </p:sp>
      <p:sp>
        <p:nvSpPr>
          <p:cNvPr id="5" name="日期版面配置區 3"/>
          <p:cNvSpPr>
            <a:spLocks noGrp="1"/>
          </p:cNvSpPr>
          <p:nvPr>
            <p:ph type="dt" sz="half" idx="10"/>
          </p:nvPr>
        </p:nvSpPr>
        <p:spPr/>
        <p:txBody>
          <a:bodyPr/>
          <a:lstStyle>
            <a:lvl1pPr>
              <a:defRPr/>
            </a:lvl1pPr>
          </a:lstStyle>
          <a:p>
            <a:pPr>
              <a:defRPr/>
            </a:pPr>
            <a:fld id="{5701DB99-C52E-43B4-AAA8-5ED2C511D412}" type="datetime1">
              <a:rPr lang="zh-HK" altLang="en-US"/>
              <a:pPr>
                <a:defRPr/>
              </a:pPr>
              <a:t>26/8/2018</a:t>
            </a:fld>
            <a:endParaRPr lang="zh-HK" altLang="en-US"/>
          </a:p>
        </p:txBody>
      </p:sp>
      <p:sp>
        <p:nvSpPr>
          <p:cNvPr id="6" name="頁尾版面配置區 4"/>
          <p:cNvSpPr>
            <a:spLocks noGrp="1"/>
          </p:cNvSpPr>
          <p:nvPr>
            <p:ph type="ftr" sz="quarter" idx="11"/>
          </p:nvPr>
        </p:nvSpPr>
        <p:spPr/>
        <p:txBody>
          <a:bodyPr/>
          <a:lstStyle>
            <a:lvl1pPr>
              <a:defRPr/>
            </a:lvl1pPr>
          </a:lstStyle>
          <a:p>
            <a:pPr>
              <a:defRPr/>
            </a:pPr>
            <a:endParaRPr lang="zh-HK" altLang="en-US"/>
          </a:p>
        </p:txBody>
      </p:sp>
      <p:sp>
        <p:nvSpPr>
          <p:cNvPr id="7" name="投影片編號版面配置區 5"/>
          <p:cNvSpPr>
            <a:spLocks noGrp="1"/>
          </p:cNvSpPr>
          <p:nvPr>
            <p:ph type="sldNum" sz="quarter" idx="12"/>
          </p:nvPr>
        </p:nvSpPr>
        <p:spPr/>
        <p:txBody>
          <a:bodyPr/>
          <a:lstStyle>
            <a:lvl1pPr>
              <a:defRPr/>
            </a:lvl1pPr>
          </a:lstStyle>
          <a:p>
            <a:pPr>
              <a:defRPr/>
            </a:pPr>
            <a:fld id="{C4135587-A176-4866-B6BE-5437379AEDBF}" type="slidenum">
              <a:rPr lang="zh-HK" altLang="en-US"/>
              <a:pPr>
                <a:defRPr/>
              </a:pPr>
              <a:t>‹#›</a:t>
            </a:fld>
            <a:endParaRPr lang="zh-HK"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對">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lvl1pPr>
              <a:defRPr/>
            </a:lvl1pPr>
          </a:lstStyle>
          <a:p>
            <a:r>
              <a:rPr lang="zh-TW" altLang="en-US" smtClean="0"/>
              <a:t>按一下以編輯母片標題樣式</a:t>
            </a:r>
            <a:endParaRPr lang="zh-HK" altLang="en-US"/>
          </a:p>
        </p:txBody>
      </p:sp>
      <p:sp>
        <p:nvSpPr>
          <p:cNvPr id="3" name="文字版面配置區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smtClean="0"/>
              <a:t>按一下以編輯母片文字樣式</a:t>
            </a:r>
          </a:p>
        </p:txBody>
      </p:sp>
      <p:sp>
        <p:nvSpPr>
          <p:cNvPr id="4" name="內容版面配置區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HK" altLang="en-US"/>
          </a:p>
        </p:txBody>
      </p:sp>
      <p:sp>
        <p:nvSpPr>
          <p:cNvPr id="5" name="文字版面配置區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smtClean="0"/>
              <a:t>按一下以編輯母片文字樣式</a:t>
            </a:r>
          </a:p>
        </p:txBody>
      </p:sp>
      <p:sp>
        <p:nvSpPr>
          <p:cNvPr id="6" name="內容版面配置區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HK" altLang="en-US"/>
          </a:p>
        </p:txBody>
      </p:sp>
      <p:sp>
        <p:nvSpPr>
          <p:cNvPr id="7" name="日期版面配置區 3"/>
          <p:cNvSpPr>
            <a:spLocks noGrp="1"/>
          </p:cNvSpPr>
          <p:nvPr>
            <p:ph type="dt" sz="half" idx="10"/>
          </p:nvPr>
        </p:nvSpPr>
        <p:spPr/>
        <p:txBody>
          <a:bodyPr/>
          <a:lstStyle>
            <a:lvl1pPr>
              <a:defRPr/>
            </a:lvl1pPr>
          </a:lstStyle>
          <a:p>
            <a:pPr>
              <a:defRPr/>
            </a:pPr>
            <a:fld id="{27A0A468-1235-4CB6-852B-BFF495792BE3}" type="datetime1">
              <a:rPr lang="zh-HK" altLang="en-US"/>
              <a:pPr>
                <a:defRPr/>
              </a:pPr>
              <a:t>26/8/2018</a:t>
            </a:fld>
            <a:endParaRPr lang="zh-HK" altLang="en-US"/>
          </a:p>
        </p:txBody>
      </p:sp>
      <p:sp>
        <p:nvSpPr>
          <p:cNvPr id="8" name="頁尾版面配置區 4"/>
          <p:cNvSpPr>
            <a:spLocks noGrp="1"/>
          </p:cNvSpPr>
          <p:nvPr>
            <p:ph type="ftr" sz="quarter" idx="11"/>
          </p:nvPr>
        </p:nvSpPr>
        <p:spPr/>
        <p:txBody>
          <a:bodyPr/>
          <a:lstStyle>
            <a:lvl1pPr>
              <a:defRPr/>
            </a:lvl1pPr>
          </a:lstStyle>
          <a:p>
            <a:pPr>
              <a:defRPr/>
            </a:pPr>
            <a:endParaRPr lang="zh-HK" altLang="en-US"/>
          </a:p>
        </p:txBody>
      </p:sp>
      <p:sp>
        <p:nvSpPr>
          <p:cNvPr id="9" name="投影片編號版面配置區 5"/>
          <p:cNvSpPr>
            <a:spLocks noGrp="1"/>
          </p:cNvSpPr>
          <p:nvPr>
            <p:ph type="sldNum" sz="quarter" idx="12"/>
          </p:nvPr>
        </p:nvSpPr>
        <p:spPr/>
        <p:txBody>
          <a:bodyPr/>
          <a:lstStyle>
            <a:lvl1pPr>
              <a:defRPr/>
            </a:lvl1pPr>
          </a:lstStyle>
          <a:p>
            <a:pPr>
              <a:defRPr/>
            </a:pPr>
            <a:fld id="{D23C5F36-EA73-47DC-8C64-7DFABE57175F}" type="slidenum">
              <a:rPr lang="zh-HK" altLang="en-US"/>
              <a:pPr>
                <a:defRPr/>
              </a:pPr>
              <a:t>‹#›</a:t>
            </a:fld>
            <a:endParaRPr lang="zh-HK"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只有標題">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smtClean="0"/>
              <a:t>按一下以編輯母片標題樣式</a:t>
            </a:r>
            <a:endParaRPr lang="zh-HK" altLang="en-US"/>
          </a:p>
        </p:txBody>
      </p:sp>
      <p:sp>
        <p:nvSpPr>
          <p:cNvPr id="3" name="日期版面配置區 3"/>
          <p:cNvSpPr>
            <a:spLocks noGrp="1"/>
          </p:cNvSpPr>
          <p:nvPr>
            <p:ph type="dt" sz="half" idx="10"/>
          </p:nvPr>
        </p:nvSpPr>
        <p:spPr/>
        <p:txBody>
          <a:bodyPr/>
          <a:lstStyle>
            <a:lvl1pPr>
              <a:defRPr/>
            </a:lvl1pPr>
          </a:lstStyle>
          <a:p>
            <a:pPr>
              <a:defRPr/>
            </a:pPr>
            <a:fld id="{154560E1-88F6-4E42-B628-E18418612768}" type="datetime1">
              <a:rPr lang="zh-HK" altLang="en-US"/>
              <a:pPr>
                <a:defRPr/>
              </a:pPr>
              <a:t>26/8/2018</a:t>
            </a:fld>
            <a:endParaRPr lang="zh-HK" altLang="en-US"/>
          </a:p>
        </p:txBody>
      </p:sp>
      <p:sp>
        <p:nvSpPr>
          <p:cNvPr id="4" name="頁尾版面配置區 4"/>
          <p:cNvSpPr>
            <a:spLocks noGrp="1"/>
          </p:cNvSpPr>
          <p:nvPr>
            <p:ph type="ftr" sz="quarter" idx="11"/>
          </p:nvPr>
        </p:nvSpPr>
        <p:spPr/>
        <p:txBody>
          <a:bodyPr/>
          <a:lstStyle>
            <a:lvl1pPr>
              <a:defRPr/>
            </a:lvl1pPr>
          </a:lstStyle>
          <a:p>
            <a:pPr>
              <a:defRPr/>
            </a:pPr>
            <a:endParaRPr lang="zh-HK" altLang="en-US"/>
          </a:p>
        </p:txBody>
      </p:sp>
      <p:sp>
        <p:nvSpPr>
          <p:cNvPr id="5" name="投影片編號版面配置區 5"/>
          <p:cNvSpPr>
            <a:spLocks noGrp="1"/>
          </p:cNvSpPr>
          <p:nvPr>
            <p:ph type="sldNum" sz="quarter" idx="12"/>
          </p:nvPr>
        </p:nvSpPr>
        <p:spPr/>
        <p:txBody>
          <a:bodyPr/>
          <a:lstStyle>
            <a:lvl1pPr>
              <a:defRPr/>
            </a:lvl1pPr>
          </a:lstStyle>
          <a:p>
            <a:pPr>
              <a:defRPr/>
            </a:pPr>
            <a:fld id="{27B52645-71DD-40F5-B004-A63E90A9C264}" type="slidenum">
              <a:rPr lang="zh-HK" altLang="en-US"/>
              <a:pPr>
                <a:defRPr/>
              </a:pPr>
              <a:t>‹#›</a:t>
            </a:fld>
            <a:endParaRPr lang="zh-HK"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版面配置區 3"/>
          <p:cNvSpPr>
            <a:spLocks noGrp="1"/>
          </p:cNvSpPr>
          <p:nvPr>
            <p:ph type="dt" sz="half" idx="10"/>
          </p:nvPr>
        </p:nvSpPr>
        <p:spPr/>
        <p:txBody>
          <a:bodyPr/>
          <a:lstStyle>
            <a:lvl1pPr>
              <a:defRPr/>
            </a:lvl1pPr>
          </a:lstStyle>
          <a:p>
            <a:pPr>
              <a:defRPr/>
            </a:pPr>
            <a:fld id="{FB4E9F4F-4302-4736-869D-57F8281472D4}" type="datetime1">
              <a:rPr lang="zh-HK" altLang="en-US"/>
              <a:pPr>
                <a:defRPr/>
              </a:pPr>
              <a:t>26/8/2018</a:t>
            </a:fld>
            <a:endParaRPr lang="zh-HK" altLang="en-US"/>
          </a:p>
        </p:txBody>
      </p:sp>
      <p:sp>
        <p:nvSpPr>
          <p:cNvPr id="3" name="頁尾版面配置區 4"/>
          <p:cNvSpPr>
            <a:spLocks noGrp="1"/>
          </p:cNvSpPr>
          <p:nvPr>
            <p:ph type="ftr" sz="quarter" idx="11"/>
          </p:nvPr>
        </p:nvSpPr>
        <p:spPr/>
        <p:txBody>
          <a:bodyPr/>
          <a:lstStyle>
            <a:lvl1pPr>
              <a:defRPr/>
            </a:lvl1pPr>
          </a:lstStyle>
          <a:p>
            <a:pPr>
              <a:defRPr/>
            </a:pPr>
            <a:endParaRPr lang="zh-HK" altLang="en-US"/>
          </a:p>
        </p:txBody>
      </p:sp>
      <p:sp>
        <p:nvSpPr>
          <p:cNvPr id="4" name="投影片編號版面配置區 5"/>
          <p:cNvSpPr>
            <a:spLocks noGrp="1"/>
          </p:cNvSpPr>
          <p:nvPr>
            <p:ph type="sldNum" sz="quarter" idx="12"/>
          </p:nvPr>
        </p:nvSpPr>
        <p:spPr/>
        <p:txBody>
          <a:bodyPr/>
          <a:lstStyle>
            <a:lvl1pPr>
              <a:defRPr/>
            </a:lvl1pPr>
          </a:lstStyle>
          <a:p>
            <a:pPr>
              <a:defRPr/>
            </a:pPr>
            <a:fld id="{68EEE363-DAFC-4685-85A0-61A150D01168}" type="slidenum">
              <a:rPr lang="zh-HK" altLang="en-US"/>
              <a:pPr>
                <a:defRPr/>
              </a:pPr>
              <a:t>‹#›</a:t>
            </a:fld>
            <a:endParaRPr lang="zh-HK"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含標題的內容">
    <p:spTree>
      <p:nvGrpSpPr>
        <p:cNvPr id="1" name=""/>
        <p:cNvGrpSpPr/>
        <p:nvPr/>
      </p:nvGrpSpPr>
      <p:grpSpPr>
        <a:xfrm>
          <a:off x="0" y="0"/>
          <a:ext cx="0" cy="0"/>
          <a:chOff x="0" y="0"/>
          <a:chExt cx="0" cy="0"/>
        </a:xfrm>
      </p:grpSpPr>
      <p:sp>
        <p:nvSpPr>
          <p:cNvPr id="2" name="標題 1"/>
          <p:cNvSpPr>
            <a:spLocks noGrp="1"/>
          </p:cNvSpPr>
          <p:nvPr>
            <p:ph type="title"/>
          </p:nvPr>
        </p:nvSpPr>
        <p:spPr>
          <a:xfrm>
            <a:off x="457200" y="273050"/>
            <a:ext cx="3008313" cy="1162050"/>
          </a:xfrm>
        </p:spPr>
        <p:txBody>
          <a:bodyPr anchor="b"/>
          <a:lstStyle>
            <a:lvl1pPr algn="l">
              <a:defRPr sz="2000" b="1"/>
            </a:lvl1pPr>
          </a:lstStyle>
          <a:p>
            <a:r>
              <a:rPr lang="zh-TW" altLang="en-US" smtClean="0"/>
              <a:t>按一下以編輯母片標題樣式</a:t>
            </a:r>
            <a:endParaRPr lang="zh-HK" altLang="en-US"/>
          </a:p>
        </p:txBody>
      </p:sp>
      <p:sp>
        <p:nvSpPr>
          <p:cNvPr id="3" name="內容版面配置區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HK" altLang="en-US"/>
          </a:p>
        </p:txBody>
      </p:sp>
      <p:sp>
        <p:nvSpPr>
          <p:cNvPr id="4" name="文字版面配置區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TW" altLang="en-US" smtClean="0"/>
              <a:t>按一下以編輯母片文字樣式</a:t>
            </a:r>
          </a:p>
        </p:txBody>
      </p:sp>
      <p:sp>
        <p:nvSpPr>
          <p:cNvPr id="5" name="日期版面配置區 3"/>
          <p:cNvSpPr>
            <a:spLocks noGrp="1"/>
          </p:cNvSpPr>
          <p:nvPr>
            <p:ph type="dt" sz="half" idx="10"/>
          </p:nvPr>
        </p:nvSpPr>
        <p:spPr/>
        <p:txBody>
          <a:bodyPr/>
          <a:lstStyle>
            <a:lvl1pPr>
              <a:defRPr/>
            </a:lvl1pPr>
          </a:lstStyle>
          <a:p>
            <a:pPr>
              <a:defRPr/>
            </a:pPr>
            <a:fld id="{680BD848-A937-4EC3-A4CC-23C68937220E}" type="datetime1">
              <a:rPr lang="zh-HK" altLang="en-US"/>
              <a:pPr>
                <a:defRPr/>
              </a:pPr>
              <a:t>26/8/2018</a:t>
            </a:fld>
            <a:endParaRPr lang="zh-HK" altLang="en-US"/>
          </a:p>
        </p:txBody>
      </p:sp>
      <p:sp>
        <p:nvSpPr>
          <p:cNvPr id="6" name="頁尾版面配置區 4"/>
          <p:cNvSpPr>
            <a:spLocks noGrp="1"/>
          </p:cNvSpPr>
          <p:nvPr>
            <p:ph type="ftr" sz="quarter" idx="11"/>
          </p:nvPr>
        </p:nvSpPr>
        <p:spPr/>
        <p:txBody>
          <a:bodyPr/>
          <a:lstStyle>
            <a:lvl1pPr>
              <a:defRPr/>
            </a:lvl1pPr>
          </a:lstStyle>
          <a:p>
            <a:pPr>
              <a:defRPr/>
            </a:pPr>
            <a:endParaRPr lang="zh-HK" altLang="en-US"/>
          </a:p>
        </p:txBody>
      </p:sp>
      <p:sp>
        <p:nvSpPr>
          <p:cNvPr id="7" name="投影片編號版面配置區 5"/>
          <p:cNvSpPr>
            <a:spLocks noGrp="1"/>
          </p:cNvSpPr>
          <p:nvPr>
            <p:ph type="sldNum" sz="quarter" idx="12"/>
          </p:nvPr>
        </p:nvSpPr>
        <p:spPr/>
        <p:txBody>
          <a:bodyPr/>
          <a:lstStyle>
            <a:lvl1pPr>
              <a:defRPr/>
            </a:lvl1pPr>
          </a:lstStyle>
          <a:p>
            <a:pPr>
              <a:defRPr/>
            </a:pPr>
            <a:fld id="{43D180DF-A65A-4C5D-8D52-F02B3695EC91}" type="slidenum">
              <a:rPr lang="zh-HK" altLang="en-US"/>
              <a:pPr>
                <a:defRPr/>
              </a:pPr>
              <a:t>‹#›</a:t>
            </a:fld>
            <a:endParaRPr lang="zh-HK"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含標題的圖片">
    <p:spTree>
      <p:nvGrpSpPr>
        <p:cNvPr id="1" name=""/>
        <p:cNvGrpSpPr/>
        <p:nvPr/>
      </p:nvGrpSpPr>
      <p:grpSpPr>
        <a:xfrm>
          <a:off x="0" y="0"/>
          <a:ext cx="0" cy="0"/>
          <a:chOff x="0" y="0"/>
          <a:chExt cx="0" cy="0"/>
        </a:xfrm>
      </p:grpSpPr>
      <p:sp>
        <p:nvSpPr>
          <p:cNvPr id="2" name="標題 1"/>
          <p:cNvSpPr>
            <a:spLocks noGrp="1"/>
          </p:cNvSpPr>
          <p:nvPr>
            <p:ph type="title"/>
          </p:nvPr>
        </p:nvSpPr>
        <p:spPr>
          <a:xfrm>
            <a:off x="1792288" y="4800600"/>
            <a:ext cx="5486400" cy="566738"/>
          </a:xfrm>
        </p:spPr>
        <p:txBody>
          <a:bodyPr anchor="b"/>
          <a:lstStyle>
            <a:lvl1pPr algn="l">
              <a:defRPr sz="2000" b="1"/>
            </a:lvl1pPr>
          </a:lstStyle>
          <a:p>
            <a:r>
              <a:rPr lang="zh-TW" altLang="en-US" smtClean="0"/>
              <a:t>按一下以編輯母片標題樣式</a:t>
            </a:r>
            <a:endParaRPr lang="zh-HK" altLang="en-US"/>
          </a:p>
        </p:txBody>
      </p:sp>
      <p:sp>
        <p:nvSpPr>
          <p:cNvPr id="3" name="圖片版面配置區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zh-HK" altLang="en-US" noProof="0"/>
          </a:p>
        </p:txBody>
      </p:sp>
      <p:sp>
        <p:nvSpPr>
          <p:cNvPr id="4" name="文字版面配置區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TW" altLang="en-US" smtClean="0"/>
              <a:t>按一下以編輯母片文字樣式</a:t>
            </a:r>
          </a:p>
        </p:txBody>
      </p:sp>
      <p:sp>
        <p:nvSpPr>
          <p:cNvPr id="5" name="日期版面配置區 3"/>
          <p:cNvSpPr>
            <a:spLocks noGrp="1"/>
          </p:cNvSpPr>
          <p:nvPr>
            <p:ph type="dt" sz="half" idx="10"/>
          </p:nvPr>
        </p:nvSpPr>
        <p:spPr/>
        <p:txBody>
          <a:bodyPr/>
          <a:lstStyle>
            <a:lvl1pPr>
              <a:defRPr/>
            </a:lvl1pPr>
          </a:lstStyle>
          <a:p>
            <a:pPr>
              <a:defRPr/>
            </a:pPr>
            <a:fld id="{6424A8FB-2544-4093-9FE9-A107DC0479DE}" type="datetime1">
              <a:rPr lang="zh-HK" altLang="en-US"/>
              <a:pPr>
                <a:defRPr/>
              </a:pPr>
              <a:t>26/8/2018</a:t>
            </a:fld>
            <a:endParaRPr lang="zh-HK" altLang="en-US"/>
          </a:p>
        </p:txBody>
      </p:sp>
      <p:sp>
        <p:nvSpPr>
          <p:cNvPr id="6" name="頁尾版面配置區 4"/>
          <p:cNvSpPr>
            <a:spLocks noGrp="1"/>
          </p:cNvSpPr>
          <p:nvPr>
            <p:ph type="ftr" sz="quarter" idx="11"/>
          </p:nvPr>
        </p:nvSpPr>
        <p:spPr/>
        <p:txBody>
          <a:bodyPr/>
          <a:lstStyle>
            <a:lvl1pPr>
              <a:defRPr/>
            </a:lvl1pPr>
          </a:lstStyle>
          <a:p>
            <a:pPr>
              <a:defRPr/>
            </a:pPr>
            <a:endParaRPr lang="zh-HK" altLang="en-US"/>
          </a:p>
        </p:txBody>
      </p:sp>
      <p:sp>
        <p:nvSpPr>
          <p:cNvPr id="7" name="投影片編號版面配置區 5"/>
          <p:cNvSpPr>
            <a:spLocks noGrp="1"/>
          </p:cNvSpPr>
          <p:nvPr>
            <p:ph type="sldNum" sz="quarter" idx="12"/>
          </p:nvPr>
        </p:nvSpPr>
        <p:spPr/>
        <p:txBody>
          <a:bodyPr/>
          <a:lstStyle>
            <a:lvl1pPr>
              <a:defRPr/>
            </a:lvl1pPr>
          </a:lstStyle>
          <a:p>
            <a:pPr>
              <a:defRPr/>
            </a:pPr>
            <a:fld id="{4A773B1C-FD71-44B7-84AE-6D16649BC004}" type="slidenum">
              <a:rPr lang="zh-HK" altLang="en-US"/>
              <a:pPr>
                <a:defRPr/>
              </a:pPr>
              <a:t>‹#›</a:t>
            </a:fld>
            <a:endParaRPr lang="zh-HK"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標題及直排文字">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smtClean="0"/>
              <a:t>按一下以編輯母片標題樣式</a:t>
            </a:r>
            <a:endParaRPr lang="zh-HK" altLang="en-US"/>
          </a:p>
        </p:txBody>
      </p:sp>
      <p:sp>
        <p:nvSpPr>
          <p:cNvPr id="3" name="直排文字版面配置區 2"/>
          <p:cNvSpPr>
            <a:spLocks noGrp="1"/>
          </p:cNvSpPr>
          <p:nvPr>
            <p:ph type="body" orient="vert" idx="1"/>
          </p:nvPr>
        </p:nvSpPr>
        <p:spPr/>
        <p:txBody>
          <a:bodyPr vert="eaVert"/>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HK" altLang="en-US"/>
          </a:p>
        </p:txBody>
      </p:sp>
      <p:sp>
        <p:nvSpPr>
          <p:cNvPr id="4" name="日期版面配置區 3"/>
          <p:cNvSpPr>
            <a:spLocks noGrp="1"/>
          </p:cNvSpPr>
          <p:nvPr>
            <p:ph type="dt" sz="half" idx="10"/>
          </p:nvPr>
        </p:nvSpPr>
        <p:spPr/>
        <p:txBody>
          <a:bodyPr/>
          <a:lstStyle>
            <a:lvl1pPr>
              <a:defRPr/>
            </a:lvl1pPr>
          </a:lstStyle>
          <a:p>
            <a:pPr>
              <a:defRPr/>
            </a:pPr>
            <a:fld id="{5A897E73-D21B-452B-B31E-85E407A868BE}" type="datetime1">
              <a:rPr lang="zh-HK" altLang="en-US"/>
              <a:pPr>
                <a:defRPr/>
              </a:pPr>
              <a:t>26/8/2018</a:t>
            </a:fld>
            <a:endParaRPr lang="zh-HK" altLang="en-US"/>
          </a:p>
        </p:txBody>
      </p:sp>
      <p:sp>
        <p:nvSpPr>
          <p:cNvPr id="5" name="頁尾版面配置區 4"/>
          <p:cNvSpPr>
            <a:spLocks noGrp="1"/>
          </p:cNvSpPr>
          <p:nvPr>
            <p:ph type="ftr" sz="quarter" idx="11"/>
          </p:nvPr>
        </p:nvSpPr>
        <p:spPr/>
        <p:txBody>
          <a:bodyPr/>
          <a:lstStyle>
            <a:lvl1pPr>
              <a:defRPr/>
            </a:lvl1pPr>
          </a:lstStyle>
          <a:p>
            <a:pPr>
              <a:defRPr/>
            </a:pPr>
            <a:endParaRPr lang="zh-HK" altLang="en-US"/>
          </a:p>
        </p:txBody>
      </p:sp>
      <p:sp>
        <p:nvSpPr>
          <p:cNvPr id="6" name="投影片編號版面配置區 5"/>
          <p:cNvSpPr>
            <a:spLocks noGrp="1"/>
          </p:cNvSpPr>
          <p:nvPr>
            <p:ph type="sldNum" sz="quarter" idx="12"/>
          </p:nvPr>
        </p:nvSpPr>
        <p:spPr/>
        <p:txBody>
          <a:bodyPr/>
          <a:lstStyle>
            <a:lvl1pPr>
              <a:defRPr/>
            </a:lvl1pPr>
          </a:lstStyle>
          <a:p>
            <a:pPr>
              <a:defRPr/>
            </a:pPr>
            <a:fld id="{11AEDD0F-2B78-4F44-B82A-25489680A639}" type="slidenum">
              <a:rPr lang="zh-HK" altLang="en-US"/>
              <a:pPr>
                <a:defRPr/>
              </a:pPr>
              <a:t>‹#›</a:t>
            </a:fld>
            <a:endParaRPr lang="zh-HK"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直排標題及文字">
    <p:spTree>
      <p:nvGrpSpPr>
        <p:cNvPr id="1" name=""/>
        <p:cNvGrpSpPr/>
        <p:nvPr/>
      </p:nvGrpSpPr>
      <p:grpSpPr>
        <a:xfrm>
          <a:off x="0" y="0"/>
          <a:ext cx="0" cy="0"/>
          <a:chOff x="0" y="0"/>
          <a:chExt cx="0" cy="0"/>
        </a:xfrm>
      </p:grpSpPr>
      <p:sp>
        <p:nvSpPr>
          <p:cNvPr id="2" name="直排標題 1"/>
          <p:cNvSpPr>
            <a:spLocks noGrp="1"/>
          </p:cNvSpPr>
          <p:nvPr>
            <p:ph type="title" orient="vert"/>
          </p:nvPr>
        </p:nvSpPr>
        <p:spPr>
          <a:xfrm>
            <a:off x="6629400" y="274638"/>
            <a:ext cx="2057400" cy="5851525"/>
          </a:xfrm>
        </p:spPr>
        <p:txBody>
          <a:bodyPr vert="eaVert"/>
          <a:lstStyle/>
          <a:p>
            <a:r>
              <a:rPr lang="zh-TW" altLang="en-US" smtClean="0"/>
              <a:t>按一下以編輯母片標題樣式</a:t>
            </a:r>
            <a:endParaRPr lang="zh-HK" altLang="en-US"/>
          </a:p>
        </p:txBody>
      </p:sp>
      <p:sp>
        <p:nvSpPr>
          <p:cNvPr id="3" name="直排文字版面配置區 2"/>
          <p:cNvSpPr>
            <a:spLocks noGrp="1"/>
          </p:cNvSpPr>
          <p:nvPr>
            <p:ph type="body" orient="vert" idx="1"/>
          </p:nvPr>
        </p:nvSpPr>
        <p:spPr>
          <a:xfrm>
            <a:off x="457200" y="274638"/>
            <a:ext cx="6019800" cy="5851525"/>
          </a:xfrm>
        </p:spPr>
        <p:txBody>
          <a:bodyPr vert="eaVert"/>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HK" altLang="en-US"/>
          </a:p>
        </p:txBody>
      </p:sp>
      <p:sp>
        <p:nvSpPr>
          <p:cNvPr id="4" name="日期版面配置區 3"/>
          <p:cNvSpPr>
            <a:spLocks noGrp="1"/>
          </p:cNvSpPr>
          <p:nvPr>
            <p:ph type="dt" sz="half" idx="10"/>
          </p:nvPr>
        </p:nvSpPr>
        <p:spPr/>
        <p:txBody>
          <a:bodyPr/>
          <a:lstStyle>
            <a:lvl1pPr>
              <a:defRPr/>
            </a:lvl1pPr>
          </a:lstStyle>
          <a:p>
            <a:pPr>
              <a:defRPr/>
            </a:pPr>
            <a:fld id="{F69266CF-29AA-4656-9BB3-60F19334312F}" type="datetime1">
              <a:rPr lang="zh-HK" altLang="en-US"/>
              <a:pPr>
                <a:defRPr/>
              </a:pPr>
              <a:t>26/8/2018</a:t>
            </a:fld>
            <a:endParaRPr lang="zh-HK" altLang="en-US"/>
          </a:p>
        </p:txBody>
      </p:sp>
      <p:sp>
        <p:nvSpPr>
          <p:cNvPr id="5" name="頁尾版面配置區 4"/>
          <p:cNvSpPr>
            <a:spLocks noGrp="1"/>
          </p:cNvSpPr>
          <p:nvPr>
            <p:ph type="ftr" sz="quarter" idx="11"/>
          </p:nvPr>
        </p:nvSpPr>
        <p:spPr/>
        <p:txBody>
          <a:bodyPr/>
          <a:lstStyle>
            <a:lvl1pPr>
              <a:defRPr/>
            </a:lvl1pPr>
          </a:lstStyle>
          <a:p>
            <a:pPr>
              <a:defRPr/>
            </a:pPr>
            <a:endParaRPr lang="zh-HK" altLang="en-US"/>
          </a:p>
        </p:txBody>
      </p:sp>
      <p:sp>
        <p:nvSpPr>
          <p:cNvPr id="6" name="投影片編號版面配置區 5"/>
          <p:cNvSpPr>
            <a:spLocks noGrp="1"/>
          </p:cNvSpPr>
          <p:nvPr>
            <p:ph type="sldNum" sz="quarter" idx="12"/>
          </p:nvPr>
        </p:nvSpPr>
        <p:spPr/>
        <p:txBody>
          <a:bodyPr/>
          <a:lstStyle>
            <a:lvl1pPr>
              <a:defRPr/>
            </a:lvl1pPr>
          </a:lstStyle>
          <a:p>
            <a:pPr>
              <a:defRPr/>
            </a:pPr>
            <a:fld id="{5AC8FA00-F552-4FAF-915F-21BAFB3C91F7}" type="slidenum">
              <a:rPr lang="zh-HK" altLang="en-US"/>
              <a:pPr>
                <a:defRPr/>
              </a:pPr>
              <a:t>‹#›</a:t>
            </a:fld>
            <a:endParaRPr lang="zh-HK"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標題版面配置區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zh-TW" altLang="en-US" smtClean="0"/>
              <a:t>按一下以編輯母片標題樣式</a:t>
            </a:r>
            <a:endParaRPr lang="zh-HK" altLang="en-US" smtClean="0"/>
          </a:p>
        </p:txBody>
      </p:sp>
      <p:sp>
        <p:nvSpPr>
          <p:cNvPr id="1027" name="文字版面配置區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HK" altLang="en-US" smtClean="0"/>
          </a:p>
        </p:txBody>
      </p:sp>
      <p:sp>
        <p:nvSpPr>
          <p:cNvPr id="4" name="日期版面配置區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smtClean="0">
                <a:solidFill>
                  <a:schemeClr val="tx1">
                    <a:tint val="75000"/>
                  </a:schemeClr>
                </a:solidFill>
                <a:latin typeface="+mn-lt"/>
                <a:ea typeface="+mn-ea"/>
              </a:defRPr>
            </a:lvl1pPr>
          </a:lstStyle>
          <a:p>
            <a:pPr>
              <a:defRPr/>
            </a:pPr>
            <a:fld id="{81E5EB28-307A-430C-B296-EB1E540CB2A6}" type="datetime1">
              <a:rPr lang="zh-HK" altLang="en-US"/>
              <a:pPr>
                <a:defRPr/>
              </a:pPr>
              <a:t>26/8/2018</a:t>
            </a:fld>
            <a:endParaRPr lang="zh-HK" altLang="en-US"/>
          </a:p>
        </p:txBody>
      </p:sp>
      <p:sp>
        <p:nvSpPr>
          <p:cNvPr id="5" name="頁尾版面配置區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ea typeface="+mn-ea"/>
              </a:defRPr>
            </a:lvl1pPr>
          </a:lstStyle>
          <a:p>
            <a:pPr>
              <a:defRPr/>
            </a:pPr>
            <a:endParaRPr lang="zh-HK" altLang="en-US"/>
          </a:p>
        </p:txBody>
      </p:sp>
      <p:sp>
        <p:nvSpPr>
          <p:cNvPr id="6" name="投影片編號版面配置區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smtClean="0">
                <a:solidFill>
                  <a:schemeClr val="tx1">
                    <a:tint val="75000"/>
                  </a:schemeClr>
                </a:solidFill>
                <a:latin typeface="+mn-lt"/>
                <a:ea typeface="+mn-ea"/>
              </a:defRPr>
            </a:lvl1pPr>
          </a:lstStyle>
          <a:p>
            <a:pPr>
              <a:defRPr/>
            </a:pPr>
            <a:fld id="{FFC7878D-C048-49E8-AF52-A7C5599D3461}" type="slidenum">
              <a:rPr lang="zh-HK" altLang="en-US"/>
              <a:pPr>
                <a:defRPr/>
              </a:pPr>
              <a:t>‹#›</a:t>
            </a:fld>
            <a:endParaRPr lang="zh-HK"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itchFamily="34" charset="0"/>
          <a:ea typeface="新細明體" pitchFamily="18" charset="-120"/>
        </a:defRPr>
      </a:lvl2pPr>
      <a:lvl3pPr algn="ctr" rtl="0" fontAlgn="base">
        <a:spcBef>
          <a:spcPct val="0"/>
        </a:spcBef>
        <a:spcAft>
          <a:spcPct val="0"/>
        </a:spcAft>
        <a:defRPr sz="4400">
          <a:solidFill>
            <a:schemeClr val="tx1"/>
          </a:solidFill>
          <a:latin typeface="Calibri" pitchFamily="34" charset="0"/>
          <a:ea typeface="新細明體" pitchFamily="18" charset="-120"/>
        </a:defRPr>
      </a:lvl3pPr>
      <a:lvl4pPr algn="ctr" rtl="0" fontAlgn="base">
        <a:spcBef>
          <a:spcPct val="0"/>
        </a:spcBef>
        <a:spcAft>
          <a:spcPct val="0"/>
        </a:spcAft>
        <a:defRPr sz="4400">
          <a:solidFill>
            <a:schemeClr val="tx1"/>
          </a:solidFill>
          <a:latin typeface="Calibri" pitchFamily="34" charset="0"/>
          <a:ea typeface="新細明體" pitchFamily="18" charset="-120"/>
        </a:defRPr>
      </a:lvl4pPr>
      <a:lvl5pPr algn="ctr" rtl="0" fontAlgn="base">
        <a:spcBef>
          <a:spcPct val="0"/>
        </a:spcBef>
        <a:spcAft>
          <a:spcPct val="0"/>
        </a:spcAft>
        <a:defRPr sz="4400">
          <a:solidFill>
            <a:schemeClr val="tx1"/>
          </a:solidFill>
          <a:latin typeface="Calibri" pitchFamily="34" charset="0"/>
          <a:ea typeface="新細明體" pitchFamily="18" charset="-120"/>
        </a:defRPr>
      </a:lvl5pPr>
      <a:lvl6pPr marL="457200" algn="ctr" rtl="0" fontAlgn="base">
        <a:spcBef>
          <a:spcPct val="0"/>
        </a:spcBef>
        <a:spcAft>
          <a:spcPct val="0"/>
        </a:spcAft>
        <a:defRPr sz="4400">
          <a:solidFill>
            <a:schemeClr val="tx1"/>
          </a:solidFill>
          <a:latin typeface="Calibri" pitchFamily="34" charset="0"/>
          <a:ea typeface="新細明體" pitchFamily="18" charset="-120"/>
        </a:defRPr>
      </a:lvl6pPr>
      <a:lvl7pPr marL="914400" algn="ctr" rtl="0" fontAlgn="base">
        <a:spcBef>
          <a:spcPct val="0"/>
        </a:spcBef>
        <a:spcAft>
          <a:spcPct val="0"/>
        </a:spcAft>
        <a:defRPr sz="4400">
          <a:solidFill>
            <a:schemeClr val="tx1"/>
          </a:solidFill>
          <a:latin typeface="Calibri" pitchFamily="34" charset="0"/>
          <a:ea typeface="新細明體" pitchFamily="18" charset="-120"/>
        </a:defRPr>
      </a:lvl7pPr>
      <a:lvl8pPr marL="1371600" algn="ctr" rtl="0" fontAlgn="base">
        <a:spcBef>
          <a:spcPct val="0"/>
        </a:spcBef>
        <a:spcAft>
          <a:spcPct val="0"/>
        </a:spcAft>
        <a:defRPr sz="4400">
          <a:solidFill>
            <a:schemeClr val="tx1"/>
          </a:solidFill>
          <a:latin typeface="Calibri" pitchFamily="34" charset="0"/>
          <a:ea typeface="新細明體" pitchFamily="18" charset="-120"/>
        </a:defRPr>
      </a:lvl8pPr>
      <a:lvl9pPr marL="1828800" algn="ctr" rtl="0" fontAlgn="base">
        <a:spcBef>
          <a:spcPct val="0"/>
        </a:spcBef>
        <a:spcAft>
          <a:spcPct val="0"/>
        </a:spcAft>
        <a:defRPr sz="4400">
          <a:solidFill>
            <a:schemeClr val="tx1"/>
          </a:solidFill>
          <a:latin typeface="Calibri" pitchFamily="34" charset="0"/>
          <a:ea typeface="新細明體" pitchFamily="18" charset="-120"/>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zh-H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編號版面配置區 1"/>
          <p:cNvSpPr>
            <a:spLocks noGrp="1"/>
          </p:cNvSpPr>
          <p:nvPr>
            <p:ph type="sldNum" sz="quarter" idx="12"/>
          </p:nvPr>
        </p:nvSpPr>
        <p:spPr/>
        <p:txBody>
          <a:bodyPr/>
          <a:lstStyle/>
          <a:p>
            <a:pPr>
              <a:defRPr/>
            </a:pPr>
            <a:fld id="{3B05BFAF-C886-49DE-AD6B-48DC88784C30}" type="slidenum">
              <a:rPr lang="zh-HK" altLang="en-US"/>
              <a:pPr>
                <a:defRPr/>
              </a:pPr>
              <a:t>1</a:t>
            </a:fld>
            <a:endParaRPr lang="zh-HK" altLang="en-US"/>
          </a:p>
        </p:txBody>
      </p:sp>
      <p:pic>
        <p:nvPicPr>
          <p:cNvPr id="15362" name="Picture 4"/>
          <p:cNvPicPr>
            <a:picLocks noChangeAspect="1" noChangeArrowheads="1"/>
          </p:cNvPicPr>
          <p:nvPr/>
        </p:nvPicPr>
        <p:blipFill>
          <a:blip r:embed="rId2"/>
          <a:srcRect/>
          <a:stretch>
            <a:fillRect/>
          </a:stretch>
        </p:blipFill>
        <p:spPr bwMode="auto">
          <a:xfrm>
            <a:off x="2484438" y="307975"/>
            <a:ext cx="4464050" cy="6211888"/>
          </a:xfrm>
          <a:prstGeom prst="rect">
            <a:avLst/>
          </a:prstGeom>
          <a:noFill/>
          <a:ln w="9525">
            <a:noFill/>
            <a:miter lim="800000"/>
            <a:headEnd/>
            <a:tailEnd/>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684213" y="908050"/>
            <a:ext cx="7772400" cy="2376488"/>
          </a:xfrm>
        </p:spPr>
        <p:txBody>
          <a:bodyPr rtlCol="0">
            <a:normAutofit fontScale="90000"/>
          </a:bodyPr>
          <a:lstStyle/>
          <a:p>
            <a:pPr fontAlgn="auto">
              <a:spcAft>
                <a:spcPts val="0"/>
              </a:spcAft>
              <a:defRPr/>
            </a:pPr>
            <a:r>
              <a:rPr lang="en-US" altLang="zh-HK" sz="2800" b="1" dirty="0" smtClean="0"/>
              <a:t>SBPD7001</a:t>
            </a:r>
            <a:r>
              <a:rPr lang="en-US" altLang="zh-HK" b="1" dirty="0" smtClean="0"/>
              <a:t> </a:t>
            </a:r>
            <a:br>
              <a:rPr lang="en-US" altLang="zh-HK" b="1" dirty="0" smtClean="0"/>
            </a:br>
            <a:r>
              <a:rPr lang="en-GB" altLang="zh-HK" sz="2600" b="1" dirty="0" smtClean="0"/>
              <a:t>Approaches </a:t>
            </a:r>
            <a:r>
              <a:rPr lang="en-GB" altLang="zh-HK" sz="2600" b="1" dirty="0"/>
              <a:t>to Research and Academic </a:t>
            </a:r>
            <a:r>
              <a:rPr lang="en-GB" altLang="zh-HK" sz="2600" b="1" dirty="0" smtClean="0"/>
              <a:t>Communication</a:t>
            </a:r>
            <a:br>
              <a:rPr lang="en-GB" altLang="zh-HK" sz="2600" b="1" dirty="0" smtClean="0"/>
            </a:br>
            <a:r>
              <a:rPr lang="en-GB" altLang="zh-HK" sz="2600" b="1" dirty="0" smtClean="0"/>
              <a:t>Presentation </a:t>
            </a:r>
            <a:br>
              <a:rPr lang="en-GB" altLang="zh-HK" sz="2600" b="1" dirty="0" smtClean="0"/>
            </a:br>
            <a:r>
              <a:rPr lang="en-GB" altLang="zh-HK" sz="2600" b="1" dirty="0" smtClean="0"/>
              <a:t>By </a:t>
            </a:r>
            <a:br>
              <a:rPr lang="en-GB" altLang="zh-HK" sz="2600" b="1" dirty="0" smtClean="0"/>
            </a:br>
            <a:r>
              <a:rPr lang="en-GB" altLang="zh-HK" sz="2600" b="1" dirty="0" smtClean="0"/>
              <a:t>Ray SIAW</a:t>
            </a:r>
            <a:br>
              <a:rPr lang="en-GB" altLang="zh-HK" sz="2600" b="1" dirty="0" smtClean="0"/>
            </a:br>
            <a:r>
              <a:rPr lang="en-GB" altLang="zh-HK" sz="2600" b="1" dirty="0" smtClean="0"/>
              <a:t>(Student ID: 1710336) </a:t>
            </a:r>
            <a:endParaRPr lang="zh-HK" altLang="en-US" sz="2600" b="1" dirty="0"/>
          </a:p>
        </p:txBody>
      </p:sp>
      <p:sp>
        <p:nvSpPr>
          <p:cNvPr id="3" name="副標題 2"/>
          <p:cNvSpPr>
            <a:spLocks noGrp="1"/>
          </p:cNvSpPr>
          <p:nvPr>
            <p:ph type="subTitle" idx="1"/>
          </p:nvPr>
        </p:nvSpPr>
        <p:spPr>
          <a:xfrm>
            <a:off x="1371600" y="4581525"/>
            <a:ext cx="6400800" cy="576263"/>
          </a:xfrm>
        </p:spPr>
        <p:txBody>
          <a:bodyPr rtlCol="0">
            <a:normAutofit/>
          </a:bodyPr>
          <a:lstStyle/>
          <a:p>
            <a:pPr fontAlgn="auto">
              <a:spcAft>
                <a:spcPts val="0"/>
              </a:spcAft>
              <a:buFont typeface="Arial" panose="020B0604020202020204" pitchFamily="34" charset="0"/>
              <a:buNone/>
              <a:defRPr/>
            </a:pPr>
            <a:r>
              <a:rPr lang="en-US" altLang="zh-HK" sz="2400" b="1" dirty="0" smtClean="0">
                <a:effectLst>
                  <a:outerShdw blurRad="38100" dist="38100" dir="2700000" algn="tl">
                    <a:srgbClr val="000000">
                      <a:alpha val="43137"/>
                    </a:srgbClr>
                  </a:outerShdw>
                </a:effectLst>
              </a:rPr>
              <a:t>Oral Defense of Proposed </a:t>
            </a:r>
            <a:r>
              <a:rPr lang="en-US" altLang="zh-HK" sz="2400" b="1" dirty="0">
                <a:effectLst>
                  <a:outerShdw blurRad="38100" dist="38100" dir="2700000" algn="tl">
                    <a:srgbClr val="000000">
                      <a:alpha val="43137"/>
                    </a:srgbClr>
                  </a:outerShdw>
                </a:effectLst>
              </a:rPr>
              <a:t>R</a:t>
            </a:r>
            <a:r>
              <a:rPr lang="en-US" altLang="zh-HK" sz="2400" b="1" dirty="0" smtClean="0">
                <a:effectLst>
                  <a:outerShdw blurRad="38100" dist="38100" dir="2700000" algn="tl">
                    <a:srgbClr val="000000">
                      <a:alpha val="43137"/>
                    </a:srgbClr>
                  </a:outerShdw>
                </a:effectLst>
              </a:rPr>
              <a:t>esearch</a:t>
            </a:r>
            <a:endParaRPr lang="zh-HK" altLang="en-US" sz="2400" b="1" dirty="0">
              <a:effectLst>
                <a:outerShdw blurRad="38100" dist="38100" dir="2700000" algn="tl">
                  <a:srgbClr val="000000">
                    <a:alpha val="43137"/>
                  </a:srgbClr>
                </a:outerShdw>
              </a:effectLst>
            </a:endParaRPr>
          </a:p>
        </p:txBody>
      </p:sp>
      <p:pic>
        <p:nvPicPr>
          <p:cNvPr id="16387" name="Picture 2"/>
          <p:cNvPicPr>
            <a:picLocks noChangeAspect="1" noChangeArrowheads="1"/>
          </p:cNvPicPr>
          <p:nvPr/>
        </p:nvPicPr>
        <p:blipFill>
          <a:blip r:embed="rId2"/>
          <a:srcRect/>
          <a:stretch>
            <a:fillRect/>
          </a:stretch>
        </p:blipFill>
        <p:spPr bwMode="auto">
          <a:xfrm>
            <a:off x="323850" y="404813"/>
            <a:ext cx="2438400" cy="733425"/>
          </a:xfrm>
          <a:prstGeom prst="rect">
            <a:avLst/>
          </a:prstGeom>
          <a:noFill/>
          <a:ln w="9525">
            <a:noFill/>
            <a:miter lim="800000"/>
            <a:headEnd/>
            <a:tailEnd/>
          </a:ln>
        </p:spPr>
      </p:pic>
      <p:sp>
        <p:nvSpPr>
          <p:cNvPr id="4" name="投影片編號版面配置區 3"/>
          <p:cNvSpPr>
            <a:spLocks noGrp="1"/>
          </p:cNvSpPr>
          <p:nvPr>
            <p:ph type="sldNum" sz="quarter" idx="12"/>
          </p:nvPr>
        </p:nvSpPr>
        <p:spPr/>
        <p:txBody>
          <a:bodyPr/>
          <a:lstStyle/>
          <a:p>
            <a:pPr>
              <a:defRPr/>
            </a:pPr>
            <a:fld id="{DF3B8832-C200-4C5D-9E19-F5CA8B0F4343}" type="slidenum">
              <a:rPr lang="zh-HK" altLang="en-US"/>
              <a:pPr>
                <a:defRPr/>
              </a:pPr>
              <a:t>2</a:t>
            </a:fld>
            <a:endParaRPr lang="zh-HK"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標題 1"/>
          <p:cNvSpPr>
            <a:spLocks noGrp="1"/>
          </p:cNvSpPr>
          <p:nvPr>
            <p:ph type="title"/>
          </p:nvPr>
        </p:nvSpPr>
        <p:spPr/>
        <p:txBody>
          <a:bodyPr/>
          <a:lstStyle/>
          <a:p>
            <a:r>
              <a:rPr lang="en-US" altLang="zh-HK" smtClean="0"/>
              <a:t>MENU</a:t>
            </a:r>
            <a:endParaRPr lang="zh-HK" altLang="en-US" smtClean="0"/>
          </a:p>
        </p:txBody>
      </p:sp>
      <p:sp>
        <p:nvSpPr>
          <p:cNvPr id="3" name="內容版面配置區 2"/>
          <p:cNvSpPr>
            <a:spLocks noGrp="1"/>
          </p:cNvSpPr>
          <p:nvPr>
            <p:ph idx="1"/>
          </p:nvPr>
        </p:nvSpPr>
        <p:spPr/>
        <p:txBody>
          <a:bodyPr rtlCol="0">
            <a:normAutofit fontScale="70000" lnSpcReduction="20000"/>
          </a:bodyPr>
          <a:lstStyle/>
          <a:p>
            <a:pPr fontAlgn="auto">
              <a:spcAft>
                <a:spcPts val="0"/>
              </a:spcAft>
              <a:buFont typeface="Arial" panose="020B0604020202020204" pitchFamily="34" charset="0"/>
              <a:buChar char="•"/>
              <a:defRPr/>
            </a:pPr>
            <a:r>
              <a:rPr lang="en-US" altLang="zh-HK" dirty="0" smtClean="0"/>
              <a:t>My Research Interest</a:t>
            </a:r>
          </a:p>
          <a:p>
            <a:pPr fontAlgn="auto">
              <a:spcAft>
                <a:spcPts val="0"/>
              </a:spcAft>
              <a:buFont typeface="Arial" panose="020B0604020202020204" pitchFamily="34" charset="0"/>
              <a:buChar char="•"/>
              <a:defRPr/>
            </a:pPr>
            <a:r>
              <a:rPr lang="en-US" altLang="zh-HK" dirty="0" smtClean="0"/>
              <a:t>Motivation</a:t>
            </a:r>
          </a:p>
          <a:p>
            <a:pPr fontAlgn="auto">
              <a:spcAft>
                <a:spcPts val="0"/>
              </a:spcAft>
              <a:buFont typeface="Arial" panose="020B0604020202020204" pitchFamily="34" charset="0"/>
              <a:buChar char="•"/>
              <a:defRPr/>
            </a:pPr>
            <a:r>
              <a:rPr lang="en-US" altLang="zh-HK" dirty="0" smtClean="0"/>
              <a:t>Literature Review</a:t>
            </a:r>
          </a:p>
          <a:p>
            <a:pPr fontAlgn="auto">
              <a:spcAft>
                <a:spcPts val="0"/>
              </a:spcAft>
              <a:buFont typeface="Arial" panose="020B0604020202020204" pitchFamily="34" charset="0"/>
              <a:buChar char="•"/>
              <a:defRPr/>
            </a:pPr>
            <a:r>
              <a:rPr lang="en-US" altLang="zh-HK" dirty="0" smtClean="0"/>
              <a:t>Research Importance</a:t>
            </a:r>
          </a:p>
          <a:p>
            <a:pPr fontAlgn="auto">
              <a:spcAft>
                <a:spcPts val="0"/>
              </a:spcAft>
              <a:buFont typeface="Arial" panose="020B0604020202020204" pitchFamily="34" charset="0"/>
              <a:buChar char="•"/>
              <a:defRPr/>
            </a:pPr>
            <a:r>
              <a:rPr lang="en-US" altLang="zh-HK" dirty="0" smtClean="0"/>
              <a:t>Research Issue</a:t>
            </a:r>
          </a:p>
          <a:p>
            <a:pPr fontAlgn="auto">
              <a:spcAft>
                <a:spcPts val="0"/>
              </a:spcAft>
              <a:buFont typeface="Arial" panose="020B0604020202020204" pitchFamily="34" charset="0"/>
              <a:buChar char="•"/>
              <a:defRPr/>
            </a:pPr>
            <a:r>
              <a:rPr lang="en-US" altLang="zh-HK" dirty="0" smtClean="0"/>
              <a:t>Research Gap</a:t>
            </a:r>
          </a:p>
          <a:p>
            <a:pPr fontAlgn="auto">
              <a:spcAft>
                <a:spcPts val="0"/>
              </a:spcAft>
              <a:buFont typeface="Arial" panose="020B0604020202020204" pitchFamily="34" charset="0"/>
              <a:buChar char="•"/>
              <a:defRPr/>
            </a:pPr>
            <a:r>
              <a:rPr lang="en-US" altLang="zh-HK" dirty="0" smtClean="0"/>
              <a:t>Introduction</a:t>
            </a:r>
          </a:p>
          <a:p>
            <a:pPr fontAlgn="auto">
              <a:spcAft>
                <a:spcPts val="0"/>
              </a:spcAft>
              <a:buFont typeface="Arial" panose="020B0604020202020204" pitchFamily="34" charset="0"/>
              <a:buChar char="•"/>
              <a:defRPr/>
            </a:pPr>
            <a:r>
              <a:rPr lang="en-US" altLang="zh-HK" dirty="0" smtClean="0"/>
              <a:t>Literature Review</a:t>
            </a:r>
          </a:p>
          <a:p>
            <a:pPr fontAlgn="auto">
              <a:spcAft>
                <a:spcPts val="0"/>
              </a:spcAft>
              <a:buFont typeface="Arial" panose="020B0604020202020204" pitchFamily="34" charset="0"/>
              <a:buChar char="•"/>
              <a:defRPr/>
            </a:pPr>
            <a:r>
              <a:rPr lang="en-US" altLang="zh-HK" dirty="0" smtClean="0"/>
              <a:t>Theoretical Framework</a:t>
            </a:r>
          </a:p>
          <a:p>
            <a:pPr fontAlgn="auto">
              <a:spcAft>
                <a:spcPts val="0"/>
              </a:spcAft>
              <a:buFont typeface="Arial" panose="020B0604020202020204" pitchFamily="34" charset="0"/>
              <a:buChar char="•"/>
              <a:defRPr/>
            </a:pPr>
            <a:r>
              <a:rPr lang="en-US" altLang="zh-HK" dirty="0" smtClean="0"/>
              <a:t>Methodology</a:t>
            </a:r>
          </a:p>
          <a:p>
            <a:pPr fontAlgn="auto">
              <a:spcAft>
                <a:spcPts val="0"/>
              </a:spcAft>
              <a:buFont typeface="Arial" panose="020B0604020202020204" pitchFamily="34" charset="0"/>
              <a:buChar char="•"/>
              <a:defRPr/>
            </a:pPr>
            <a:r>
              <a:rPr lang="en-US" altLang="zh-HK" dirty="0" smtClean="0"/>
              <a:t>Result and Conclusion</a:t>
            </a:r>
          </a:p>
          <a:p>
            <a:pPr fontAlgn="auto">
              <a:spcAft>
                <a:spcPts val="0"/>
              </a:spcAft>
              <a:buFont typeface="Arial" panose="020B0604020202020204" pitchFamily="34" charset="0"/>
              <a:buChar char="•"/>
              <a:defRPr/>
            </a:pPr>
            <a:r>
              <a:rPr lang="en-US" altLang="zh-HK" dirty="0" smtClean="0"/>
              <a:t>Other issues</a:t>
            </a:r>
          </a:p>
          <a:p>
            <a:pPr fontAlgn="auto">
              <a:spcAft>
                <a:spcPts val="0"/>
              </a:spcAft>
              <a:buFont typeface="Arial" panose="020B0604020202020204" pitchFamily="34" charset="0"/>
              <a:buChar char="•"/>
              <a:defRPr/>
            </a:pPr>
            <a:r>
              <a:rPr lang="en-US" altLang="zh-HK" dirty="0" smtClean="0"/>
              <a:t>Reference</a:t>
            </a:r>
          </a:p>
          <a:p>
            <a:pPr fontAlgn="auto">
              <a:spcAft>
                <a:spcPts val="0"/>
              </a:spcAft>
              <a:buFont typeface="Arial" panose="020B0604020202020204" pitchFamily="34" charset="0"/>
              <a:buChar char="•"/>
              <a:defRPr/>
            </a:pPr>
            <a:endParaRPr lang="en-US" altLang="zh-HK" dirty="0" smtClean="0"/>
          </a:p>
          <a:p>
            <a:pPr fontAlgn="auto">
              <a:spcAft>
                <a:spcPts val="0"/>
              </a:spcAft>
              <a:buFont typeface="Arial" panose="020B0604020202020204" pitchFamily="34" charset="0"/>
              <a:buChar char="•"/>
              <a:defRPr/>
            </a:pPr>
            <a:endParaRPr lang="zh-HK" altLang="en-US" dirty="0"/>
          </a:p>
        </p:txBody>
      </p:sp>
      <p:sp>
        <p:nvSpPr>
          <p:cNvPr id="4" name="投影片編號版面配置區 3"/>
          <p:cNvSpPr>
            <a:spLocks noGrp="1"/>
          </p:cNvSpPr>
          <p:nvPr>
            <p:ph type="sldNum" sz="quarter" idx="12"/>
          </p:nvPr>
        </p:nvSpPr>
        <p:spPr/>
        <p:txBody>
          <a:bodyPr/>
          <a:lstStyle/>
          <a:p>
            <a:pPr>
              <a:defRPr/>
            </a:pPr>
            <a:fld id="{6FB763E9-5E31-4B90-A7D9-886B28FECE35}" type="slidenum">
              <a:rPr lang="zh-HK" altLang="en-US"/>
              <a:pPr>
                <a:defRPr/>
              </a:pPr>
              <a:t>3</a:t>
            </a:fld>
            <a:endParaRPr lang="zh-HK"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標題 1"/>
          <p:cNvSpPr>
            <a:spLocks noGrp="1"/>
          </p:cNvSpPr>
          <p:nvPr>
            <p:ph type="title"/>
          </p:nvPr>
        </p:nvSpPr>
        <p:spPr/>
        <p:txBody>
          <a:bodyPr/>
          <a:lstStyle/>
          <a:p>
            <a:r>
              <a:rPr lang="en-US" altLang="zh-HK" smtClean="0"/>
              <a:t>My Research Interest</a:t>
            </a:r>
            <a:endParaRPr lang="zh-HK" altLang="en-US" smtClean="0"/>
          </a:p>
        </p:txBody>
      </p:sp>
      <p:sp>
        <p:nvSpPr>
          <p:cNvPr id="3" name="內容版面配置區 2"/>
          <p:cNvSpPr>
            <a:spLocks noGrp="1"/>
          </p:cNvSpPr>
          <p:nvPr>
            <p:ph idx="1"/>
          </p:nvPr>
        </p:nvSpPr>
        <p:spPr/>
        <p:txBody>
          <a:bodyPr rtlCol="0">
            <a:normAutofit fontScale="92500" lnSpcReduction="10000"/>
          </a:bodyPr>
          <a:lstStyle/>
          <a:p>
            <a:pPr fontAlgn="auto">
              <a:spcAft>
                <a:spcPts val="0"/>
              </a:spcAft>
              <a:buFont typeface="Arial" panose="020B0604020202020204" pitchFamily="34" charset="0"/>
              <a:buChar char="•"/>
              <a:defRPr/>
            </a:pPr>
            <a:r>
              <a:rPr lang="en-US" altLang="zh-HK" dirty="0" smtClean="0"/>
              <a:t>Study the relationship between CEO behavior, firm performance and board characteristics</a:t>
            </a:r>
          </a:p>
          <a:p>
            <a:pPr marL="0" indent="0" fontAlgn="auto">
              <a:spcAft>
                <a:spcPts val="0"/>
              </a:spcAft>
              <a:buFont typeface="Arial" panose="020B0604020202020204" pitchFamily="34" charset="0"/>
              <a:buNone/>
              <a:defRPr/>
            </a:pPr>
            <a:endParaRPr lang="en-US" altLang="zh-HK" dirty="0" smtClean="0"/>
          </a:p>
          <a:p>
            <a:pPr marL="0" indent="0" fontAlgn="auto">
              <a:spcAft>
                <a:spcPts val="0"/>
              </a:spcAft>
              <a:buFont typeface="Arial" panose="020B0604020202020204" pitchFamily="34" charset="0"/>
              <a:buNone/>
              <a:defRPr/>
            </a:pPr>
            <a:r>
              <a:rPr lang="en-US" altLang="zh-HK" u="sng" dirty="0" smtClean="0"/>
              <a:t>Study sample:</a:t>
            </a:r>
          </a:p>
          <a:p>
            <a:pPr marL="0" indent="0" fontAlgn="auto">
              <a:spcAft>
                <a:spcPts val="0"/>
              </a:spcAft>
              <a:buFont typeface="Arial" panose="020B0604020202020204" pitchFamily="34" charset="0"/>
              <a:buNone/>
              <a:defRPr/>
            </a:pPr>
            <a:r>
              <a:rPr lang="en-US" altLang="zh-HK" dirty="0"/>
              <a:t>CEO leadership and board decision processes in family controlled firms: comparing family and non-family CEOs</a:t>
            </a:r>
          </a:p>
          <a:p>
            <a:pPr marL="0" indent="0" fontAlgn="auto">
              <a:spcAft>
                <a:spcPts val="0"/>
              </a:spcAft>
              <a:buFont typeface="Arial" panose="020B0604020202020204" pitchFamily="34" charset="0"/>
              <a:buNone/>
              <a:defRPr/>
            </a:pPr>
            <a:r>
              <a:rPr lang="en-US" altLang="zh-HK" dirty="0" smtClean="0"/>
              <a:t>By Fabio </a:t>
            </a:r>
            <a:r>
              <a:rPr lang="en-US" altLang="zh-HK" dirty="0" err="1"/>
              <a:t>Zona</a:t>
            </a:r>
            <a:r>
              <a:rPr lang="en-US" altLang="zh-HK" dirty="0"/>
              <a:t> </a:t>
            </a:r>
            <a:r>
              <a:rPr lang="en-US" altLang="zh-HK" dirty="0" smtClean="0"/>
              <a:t>(2016</a:t>
            </a:r>
            <a:r>
              <a:rPr lang="en-US" altLang="zh-HK" dirty="0"/>
              <a:t>)</a:t>
            </a:r>
          </a:p>
          <a:p>
            <a:pPr marL="0" indent="0" fontAlgn="auto">
              <a:spcAft>
                <a:spcPts val="0"/>
              </a:spcAft>
              <a:buFont typeface="Arial" panose="020B0604020202020204" pitchFamily="34" charset="0"/>
              <a:buNone/>
              <a:defRPr/>
            </a:pPr>
            <a:r>
              <a:rPr lang="en-US" altLang="zh-HK" dirty="0" smtClean="0"/>
              <a:t> </a:t>
            </a:r>
            <a:endParaRPr lang="zh-HK" altLang="en-US" dirty="0"/>
          </a:p>
        </p:txBody>
      </p:sp>
      <p:sp>
        <p:nvSpPr>
          <p:cNvPr id="4" name="投影片編號版面配置區 3"/>
          <p:cNvSpPr>
            <a:spLocks noGrp="1"/>
          </p:cNvSpPr>
          <p:nvPr>
            <p:ph type="sldNum" sz="quarter" idx="12"/>
          </p:nvPr>
        </p:nvSpPr>
        <p:spPr/>
        <p:txBody>
          <a:bodyPr/>
          <a:lstStyle/>
          <a:p>
            <a:pPr>
              <a:defRPr/>
            </a:pPr>
            <a:fld id="{B66547CB-6122-42F4-8C90-FCDB153D61A1}" type="slidenum">
              <a:rPr lang="zh-HK" altLang="en-US"/>
              <a:pPr>
                <a:defRPr/>
              </a:pPr>
              <a:t>4</a:t>
            </a:fld>
            <a:endParaRPr lang="zh-HK"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標題 1"/>
          <p:cNvSpPr>
            <a:spLocks noGrp="1"/>
          </p:cNvSpPr>
          <p:nvPr>
            <p:ph type="title"/>
          </p:nvPr>
        </p:nvSpPr>
        <p:spPr/>
        <p:txBody>
          <a:bodyPr/>
          <a:lstStyle/>
          <a:p>
            <a:r>
              <a:rPr lang="en-US" altLang="zh-HK" smtClean="0"/>
              <a:t>Motivation</a:t>
            </a:r>
            <a:endParaRPr lang="zh-HK" altLang="en-US" smtClean="0"/>
          </a:p>
        </p:txBody>
      </p:sp>
      <p:sp>
        <p:nvSpPr>
          <p:cNvPr id="3" name="內容版面配置區 2"/>
          <p:cNvSpPr>
            <a:spLocks noGrp="1"/>
          </p:cNvSpPr>
          <p:nvPr>
            <p:ph idx="1"/>
          </p:nvPr>
        </p:nvSpPr>
        <p:spPr/>
        <p:txBody>
          <a:bodyPr rtlCol="0">
            <a:normAutofit/>
          </a:bodyPr>
          <a:lstStyle/>
          <a:p>
            <a:pPr fontAlgn="auto">
              <a:spcAft>
                <a:spcPts val="0"/>
              </a:spcAft>
              <a:buFont typeface="Arial" panose="020B0604020202020204" pitchFamily="34" charset="0"/>
              <a:buChar char="•"/>
              <a:defRPr/>
            </a:pPr>
            <a:r>
              <a:rPr lang="en-US" altLang="zh-HK" dirty="0" smtClean="0"/>
              <a:t>Number of corporate frauds are due to the misconduct of CEO</a:t>
            </a:r>
          </a:p>
          <a:p>
            <a:pPr fontAlgn="auto">
              <a:spcAft>
                <a:spcPts val="0"/>
              </a:spcAft>
              <a:buFont typeface="Arial" panose="020B0604020202020204" pitchFamily="34" charset="0"/>
              <a:buChar char="•"/>
              <a:defRPr/>
            </a:pPr>
            <a:r>
              <a:rPr lang="en-US" altLang="zh-HK" dirty="0" smtClean="0"/>
              <a:t>The problem of duality of CEO is still existed. (i.e. Same person acts as CEO and chairman at the same time -&gt; conflict of interest)</a:t>
            </a:r>
          </a:p>
          <a:p>
            <a:pPr fontAlgn="auto">
              <a:spcAft>
                <a:spcPts val="0"/>
              </a:spcAft>
              <a:buFont typeface="Arial" panose="020B0604020202020204" pitchFamily="34" charset="0"/>
              <a:buChar char="•"/>
              <a:defRPr/>
            </a:pPr>
            <a:r>
              <a:rPr lang="en-US" altLang="zh-HK" dirty="0" smtClean="0"/>
              <a:t>How to improve the efficiency of CEO?</a:t>
            </a:r>
          </a:p>
          <a:p>
            <a:pPr marL="0" indent="0" fontAlgn="auto">
              <a:spcAft>
                <a:spcPts val="0"/>
              </a:spcAft>
              <a:buFont typeface="Arial" panose="020B0604020202020204" pitchFamily="34" charset="0"/>
              <a:buNone/>
              <a:defRPr/>
            </a:pPr>
            <a:endParaRPr lang="zh-HK" altLang="en-US" dirty="0"/>
          </a:p>
        </p:txBody>
      </p:sp>
      <p:sp>
        <p:nvSpPr>
          <p:cNvPr id="4" name="投影片編號版面配置區 3"/>
          <p:cNvSpPr>
            <a:spLocks noGrp="1"/>
          </p:cNvSpPr>
          <p:nvPr>
            <p:ph type="sldNum" sz="quarter" idx="12"/>
          </p:nvPr>
        </p:nvSpPr>
        <p:spPr/>
        <p:txBody>
          <a:bodyPr/>
          <a:lstStyle/>
          <a:p>
            <a:pPr>
              <a:defRPr/>
            </a:pPr>
            <a:fld id="{0547D259-0651-481F-A741-5DD62657C683}" type="slidenum">
              <a:rPr lang="zh-HK" altLang="en-US"/>
              <a:pPr>
                <a:defRPr/>
              </a:pPr>
              <a:t>5</a:t>
            </a:fld>
            <a:endParaRPr lang="zh-HK" alt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標題 1"/>
          <p:cNvSpPr>
            <a:spLocks noGrp="1"/>
          </p:cNvSpPr>
          <p:nvPr>
            <p:ph type="title"/>
          </p:nvPr>
        </p:nvSpPr>
        <p:spPr/>
        <p:txBody>
          <a:bodyPr/>
          <a:lstStyle/>
          <a:p>
            <a:r>
              <a:rPr lang="en-US" altLang="zh-HK" smtClean="0"/>
              <a:t>Literature Review</a:t>
            </a:r>
            <a:endParaRPr lang="zh-HK" altLang="en-US" smtClean="0"/>
          </a:p>
        </p:txBody>
      </p:sp>
      <p:sp>
        <p:nvSpPr>
          <p:cNvPr id="3" name="內容版面配置區 2"/>
          <p:cNvSpPr>
            <a:spLocks noGrp="1"/>
          </p:cNvSpPr>
          <p:nvPr>
            <p:ph idx="1"/>
          </p:nvPr>
        </p:nvSpPr>
        <p:spPr>
          <a:xfrm>
            <a:off x="457200" y="1600200"/>
            <a:ext cx="8229600" cy="4492625"/>
          </a:xfrm>
        </p:spPr>
        <p:txBody>
          <a:bodyPr>
            <a:normAutofit/>
          </a:bodyPr>
          <a:lstStyle/>
          <a:p>
            <a:pPr>
              <a:lnSpc>
                <a:spcPct val="80000"/>
              </a:lnSpc>
            </a:pPr>
            <a:r>
              <a:rPr lang="en-US" altLang="zh-HK" sz="2000" smtClean="0"/>
              <a:t>Martin and Butler (2017) studied the situation in Taiwan. According to the study, the stewardship of the CEO should be better under less monitoring by the board.</a:t>
            </a:r>
          </a:p>
          <a:p>
            <a:pPr>
              <a:lnSpc>
                <a:spcPct val="80000"/>
              </a:lnSpc>
              <a:buFont typeface="Arial" charset="0"/>
              <a:buNone/>
            </a:pPr>
            <a:endParaRPr lang="en-US" altLang="zh-HK" sz="2000" smtClean="0"/>
          </a:p>
          <a:p>
            <a:pPr>
              <a:lnSpc>
                <a:spcPct val="80000"/>
              </a:lnSpc>
            </a:pPr>
            <a:r>
              <a:rPr lang="en-US" altLang="zh-HK" sz="2000" smtClean="0"/>
              <a:t>Saibaba (2013) found the duality of CEO is not the matter if the size of the board is bigger enough. In other words, the board should accept different opinions and each member can monitor with each other.</a:t>
            </a:r>
          </a:p>
          <a:p>
            <a:pPr>
              <a:lnSpc>
                <a:spcPct val="80000"/>
              </a:lnSpc>
              <a:buFont typeface="Arial" charset="0"/>
              <a:buNone/>
            </a:pPr>
            <a:endParaRPr lang="en-US" altLang="zh-HK" sz="2000" smtClean="0"/>
          </a:p>
          <a:p>
            <a:pPr>
              <a:lnSpc>
                <a:spcPct val="80000"/>
              </a:lnSpc>
            </a:pPr>
            <a:r>
              <a:rPr lang="en-US" altLang="zh-HK" sz="2000" smtClean="0"/>
              <a:t>Simpson (2014) is used the questionnaire to collect the information from the targeted companies and collect the information from different organizations in order to investigate any difference of the CEO behavior. In fact, the state owned enterprises are poorer corporate governance.</a:t>
            </a:r>
          </a:p>
          <a:p>
            <a:pPr>
              <a:lnSpc>
                <a:spcPct val="80000"/>
              </a:lnSpc>
              <a:buFont typeface="Arial" charset="0"/>
              <a:buNone/>
            </a:pPr>
            <a:endParaRPr lang="en-US" altLang="zh-HK" sz="2000" smtClean="0"/>
          </a:p>
          <a:p>
            <a:pPr>
              <a:lnSpc>
                <a:spcPct val="80000"/>
              </a:lnSpc>
            </a:pPr>
            <a:r>
              <a:rPr lang="en-US" altLang="zh-HK" sz="2000" smtClean="0"/>
              <a:t>Zhang et al (2016) performed the study in China as Chinese people are much concerned “Guanx</a:t>
            </a:r>
            <a:r>
              <a:rPr lang="en-US" altLang="zh-CN" sz="2000" smtClean="0">
                <a:ea typeface="新細明體" pitchFamily="18" charset="-120"/>
              </a:rPr>
              <a:t>i</a:t>
            </a:r>
            <a:r>
              <a:rPr lang="en-US" altLang="zh-HK" sz="2000" smtClean="0"/>
              <a:t>” or the relationship network. So prestigious person acts as CEO can enhance the firm performance in China.</a:t>
            </a:r>
          </a:p>
          <a:p>
            <a:pPr>
              <a:lnSpc>
                <a:spcPct val="80000"/>
              </a:lnSpc>
            </a:pPr>
            <a:endParaRPr lang="zh-HK" altLang="en-US" sz="1000" smtClean="0"/>
          </a:p>
        </p:txBody>
      </p:sp>
      <p:sp>
        <p:nvSpPr>
          <p:cNvPr id="4" name="投影片編號版面配置區 3"/>
          <p:cNvSpPr>
            <a:spLocks noGrp="1"/>
          </p:cNvSpPr>
          <p:nvPr>
            <p:ph type="sldNum" sz="quarter" idx="12"/>
          </p:nvPr>
        </p:nvSpPr>
        <p:spPr/>
        <p:txBody>
          <a:bodyPr/>
          <a:lstStyle/>
          <a:p>
            <a:pPr>
              <a:defRPr/>
            </a:pPr>
            <a:fld id="{97014868-8F20-4AAE-89E1-B37ECE05A13D}" type="slidenum">
              <a:rPr lang="zh-HK" altLang="en-US"/>
              <a:pPr>
                <a:defRPr/>
              </a:pPr>
              <a:t>6</a:t>
            </a:fld>
            <a:endParaRPr lang="zh-HK"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395288" y="1484313"/>
            <a:ext cx="8229600" cy="4176712"/>
          </a:xfrm>
        </p:spPr>
        <p:txBody>
          <a:bodyPr rtlCol="0">
            <a:normAutofit fontScale="90000"/>
          </a:bodyPr>
          <a:lstStyle/>
          <a:p>
            <a:pPr fontAlgn="auto">
              <a:spcAft>
                <a:spcPts val="0"/>
              </a:spcAft>
              <a:defRPr/>
            </a:pPr>
            <a:r>
              <a:rPr lang="en-US" altLang="zh-HK" b="1" dirty="0" smtClean="0"/>
              <a:t>Learning experience </a:t>
            </a:r>
            <a:r>
              <a:rPr lang="en-US" altLang="zh-HK" b="1" dirty="0"/>
              <a:t>from study </a:t>
            </a:r>
            <a:r>
              <a:rPr lang="en-US" altLang="zh-HK" b="1" dirty="0" smtClean="0"/>
              <a:t/>
            </a:r>
            <a:br>
              <a:rPr lang="en-US" altLang="zh-HK" b="1" dirty="0" smtClean="0"/>
            </a:br>
            <a:r>
              <a:rPr lang="en-US" altLang="zh-HK" b="1" dirty="0" smtClean="0"/>
              <a:t>of </a:t>
            </a:r>
            <a:r>
              <a:rPr lang="en-US" altLang="zh-HK" b="1" dirty="0"/>
              <a:t/>
            </a:r>
            <a:br>
              <a:rPr lang="en-US" altLang="zh-HK" b="1" dirty="0"/>
            </a:br>
            <a:r>
              <a:rPr lang="en-US" altLang="zh-HK" b="1" dirty="0" smtClean="0">
                <a:effectLst>
                  <a:outerShdw blurRad="38100" dist="38100" dir="2700000" algn="tl">
                    <a:srgbClr val="000000">
                      <a:alpha val="43137"/>
                    </a:srgbClr>
                  </a:outerShdw>
                </a:effectLst>
              </a:rPr>
              <a:t>“</a:t>
            </a:r>
            <a:r>
              <a:rPr lang="en-US" altLang="zh-HK" sz="3600" i="1" dirty="0" smtClean="0">
                <a:effectLst>
                  <a:outerShdw blurRad="38100" dist="38100" dir="2700000" algn="tl">
                    <a:srgbClr val="000000">
                      <a:alpha val="43137"/>
                    </a:srgbClr>
                  </a:outerShdw>
                </a:effectLst>
              </a:rPr>
              <a:t>CEO </a:t>
            </a:r>
            <a:r>
              <a:rPr lang="en-US" altLang="zh-HK" sz="3600" i="1" dirty="0">
                <a:effectLst>
                  <a:outerShdw blurRad="38100" dist="38100" dir="2700000" algn="tl">
                    <a:srgbClr val="000000">
                      <a:alpha val="43137"/>
                    </a:srgbClr>
                  </a:outerShdw>
                </a:effectLst>
              </a:rPr>
              <a:t>leadership and board decision processes in family controlled firms: comparing family and non-family </a:t>
            </a:r>
            <a:r>
              <a:rPr lang="en-US" altLang="zh-HK" sz="3600" i="1" dirty="0" smtClean="0">
                <a:effectLst>
                  <a:outerShdw blurRad="38100" dist="38100" dir="2700000" algn="tl">
                    <a:srgbClr val="000000">
                      <a:alpha val="43137"/>
                    </a:srgbClr>
                  </a:outerShdw>
                </a:effectLst>
              </a:rPr>
              <a:t>CEOs (</a:t>
            </a:r>
            <a:r>
              <a:rPr lang="en-US" altLang="zh-HK" sz="3600" i="1" dirty="0" err="1" smtClean="0">
                <a:effectLst>
                  <a:outerShdw blurRad="38100" dist="38100" dir="2700000" algn="tl">
                    <a:srgbClr val="000000">
                      <a:alpha val="43137"/>
                    </a:srgbClr>
                  </a:outerShdw>
                </a:effectLst>
              </a:rPr>
              <a:t>Zona</a:t>
            </a:r>
            <a:r>
              <a:rPr lang="en-US" altLang="zh-HK" sz="3600" i="1" dirty="0" smtClean="0">
                <a:effectLst>
                  <a:outerShdw blurRad="38100" dist="38100" dir="2700000" algn="tl">
                    <a:srgbClr val="000000">
                      <a:alpha val="43137"/>
                    </a:srgbClr>
                  </a:outerShdw>
                </a:effectLst>
              </a:rPr>
              <a:t> 2016)”</a:t>
            </a:r>
            <a:br>
              <a:rPr lang="en-US" altLang="zh-HK" sz="3600" i="1" dirty="0" smtClean="0">
                <a:effectLst>
                  <a:outerShdw blurRad="38100" dist="38100" dir="2700000" algn="tl">
                    <a:srgbClr val="000000">
                      <a:alpha val="43137"/>
                    </a:srgbClr>
                  </a:outerShdw>
                </a:effectLst>
              </a:rPr>
            </a:br>
            <a:r>
              <a:rPr lang="en-US" altLang="zh-HK" sz="3600" i="1" dirty="0">
                <a:effectLst>
                  <a:outerShdw blurRad="38100" dist="38100" dir="2700000" algn="tl">
                    <a:srgbClr val="000000">
                      <a:alpha val="43137"/>
                    </a:srgbClr>
                  </a:outerShdw>
                </a:effectLst>
              </a:rPr>
              <a:t/>
            </a:r>
            <a:br>
              <a:rPr lang="en-US" altLang="zh-HK" sz="3600" i="1" dirty="0">
                <a:effectLst>
                  <a:outerShdw blurRad="38100" dist="38100" dir="2700000" algn="tl">
                    <a:srgbClr val="000000">
                      <a:alpha val="43137"/>
                    </a:srgbClr>
                  </a:outerShdw>
                </a:effectLst>
              </a:rPr>
            </a:br>
            <a:r>
              <a:rPr lang="en-US" altLang="zh-HK" sz="3600" b="1" i="1" dirty="0" smtClean="0">
                <a:solidFill>
                  <a:schemeClr val="accent6">
                    <a:lumMod val="75000"/>
                  </a:schemeClr>
                </a:solidFill>
                <a:effectLst>
                  <a:outerShdw blurRad="38100" dist="38100" dir="2700000" algn="tl">
                    <a:srgbClr val="000000">
                      <a:alpha val="43137"/>
                    </a:srgbClr>
                  </a:outerShdw>
                </a:effectLst>
              </a:rPr>
              <a:t>What is a comprehensive research?</a:t>
            </a:r>
            <a:r>
              <a:rPr lang="en-US" altLang="zh-HK" b="1" i="1" dirty="0">
                <a:solidFill>
                  <a:schemeClr val="accent6">
                    <a:lumMod val="75000"/>
                  </a:schemeClr>
                </a:solidFill>
                <a:effectLst>
                  <a:outerShdw blurRad="38100" dist="38100" dir="2700000" algn="tl">
                    <a:srgbClr val="000000">
                      <a:alpha val="43137"/>
                    </a:srgbClr>
                  </a:outerShdw>
                </a:effectLst>
              </a:rPr>
              <a:t/>
            </a:r>
            <a:br>
              <a:rPr lang="en-US" altLang="zh-HK" b="1" i="1" dirty="0">
                <a:solidFill>
                  <a:schemeClr val="accent6">
                    <a:lumMod val="75000"/>
                  </a:schemeClr>
                </a:solidFill>
                <a:effectLst>
                  <a:outerShdw blurRad="38100" dist="38100" dir="2700000" algn="tl">
                    <a:srgbClr val="000000">
                      <a:alpha val="43137"/>
                    </a:srgbClr>
                  </a:outerShdw>
                </a:effectLst>
              </a:rPr>
            </a:br>
            <a:endParaRPr lang="zh-HK" altLang="en-US" b="1" i="1" dirty="0">
              <a:solidFill>
                <a:schemeClr val="accent6">
                  <a:lumMod val="75000"/>
                </a:schemeClr>
              </a:solidFill>
              <a:effectLst>
                <a:outerShdw blurRad="38100" dist="38100" dir="2700000" algn="tl">
                  <a:srgbClr val="000000">
                    <a:alpha val="43137"/>
                  </a:srgbClr>
                </a:outerShdw>
              </a:effectLst>
            </a:endParaRPr>
          </a:p>
        </p:txBody>
      </p:sp>
      <p:sp>
        <p:nvSpPr>
          <p:cNvPr id="3" name="投影片編號版面配置區 2"/>
          <p:cNvSpPr>
            <a:spLocks noGrp="1"/>
          </p:cNvSpPr>
          <p:nvPr>
            <p:ph type="sldNum" sz="quarter" idx="12"/>
          </p:nvPr>
        </p:nvSpPr>
        <p:spPr/>
        <p:txBody>
          <a:bodyPr/>
          <a:lstStyle/>
          <a:p>
            <a:pPr>
              <a:defRPr/>
            </a:pPr>
            <a:fld id="{04D8E311-5FD6-4790-8719-A2AFF6441C9E}" type="slidenum">
              <a:rPr lang="zh-HK" altLang="en-US"/>
              <a:pPr>
                <a:defRPr/>
              </a:pPr>
              <a:t>7</a:t>
            </a:fld>
            <a:endParaRPr lang="zh-HK"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標題 1"/>
          <p:cNvSpPr>
            <a:spLocks noGrp="1"/>
          </p:cNvSpPr>
          <p:nvPr>
            <p:ph type="title"/>
          </p:nvPr>
        </p:nvSpPr>
        <p:spPr/>
        <p:txBody>
          <a:bodyPr/>
          <a:lstStyle/>
          <a:p>
            <a:r>
              <a:rPr lang="en-US" altLang="zh-HK" smtClean="0"/>
              <a:t>Research Importance </a:t>
            </a:r>
            <a:endParaRPr lang="zh-HK" altLang="en-US" smtClean="0"/>
          </a:p>
        </p:txBody>
      </p:sp>
      <p:sp>
        <p:nvSpPr>
          <p:cNvPr id="3" name="內容版面配置區 2"/>
          <p:cNvSpPr>
            <a:spLocks noGrp="1"/>
          </p:cNvSpPr>
          <p:nvPr>
            <p:ph idx="1"/>
          </p:nvPr>
        </p:nvSpPr>
        <p:spPr/>
        <p:txBody>
          <a:bodyPr rtlCol="0">
            <a:normAutofit lnSpcReduction="10000"/>
          </a:bodyPr>
          <a:lstStyle/>
          <a:p>
            <a:pPr fontAlgn="auto">
              <a:spcAft>
                <a:spcPts val="0"/>
              </a:spcAft>
              <a:buFont typeface="Arial" panose="020B0604020202020204" pitchFamily="34" charset="0"/>
              <a:buChar char="•"/>
              <a:defRPr/>
            </a:pPr>
            <a:r>
              <a:rPr lang="en-US" altLang="zh-HK" dirty="0" smtClean="0"/>
              <a:t>The firm performance will affect by CEO behavior.</a:t>
            </a:r>
          </a:p>
          <a:p>
            <a:pPr fontAlgn="auto">
              <a:spcAft>
                <a:spcPts val="0"/>
              </a:spcAft>
              <a:buFont typeface="Arial" panose="020B0604020202020204" pitchFamily="34" charset="0"/>
              <a:buChar char="•"/>
              <a:defRPr/>
            </a:pPr>
            <a:r>
              <a:rPr lang="en-US" altLang="zh-HK" dirty="0" smtClean="0"/>
              <a:t>Problems of the duality of CEO is critical. (i.e. same person acts as CEO and chairman at the same time)</a:t>
            </a:r>
          </a:p>
          <a:p>
            <a:pPr fontAlgn="auto">
              <a:spcAft>
                <a:spcPts val="0"/>
              </a:spcAft>
              <a:buFont typeface="Arial" panose="020B0604020202020204" pitchFamily="34" charset="0"/>
              <a:buChar char="•"/>
              <a:defRPr/>
            </a:pPr>
            <a:r>
              <a:rPr lang="en-US" altLang="zh-HK" dirty="0" smtClean="0"/>
              <a:t>Several famous corporate scandal cases are due to the fraud of CEO.</a:t>
            </a:r>
          </a:p>
          <a:p>
            <a:pPr marL="0" indent="0" fontAlgn="auto">
              <a:spcAft>
                <a:spcPts val="0"/>
              </a:spcAft>
              <a:buFont typeface="Arial" panose="020B0604020202020204" pitchFamily="34" charset="0"/>
              <a:buNone/>
              <a:defRPr/>
            </a:pPr>
            <a:endParaRPr lang="en-US" altLang="zh-HK" dirty="0"/>
          </a:p>
          <a:p>
            <a:pPr marL="0" indent="0" fontAlgn="auto">
              <a:spcAft>
                <a:spcPts val="0"/>
              </a:spcAft>
              <a:buFont typeface="Arial" panose="020B0604020202020204" pitchFamily="34" charset="0"/>
              <a:buNone/>
              <a:defRPr/>
            </a:pPr>
            <a:r>
              <a:rPr lang="en-US" altLang="zh-HK" b="1" i="1" dirty="0" smtClean="0">
                <a:solidFill>
                  <a:srgbClr val="FF0000"/>
                </a:solidFill>
              </a:rPr>
              <a:t>-&gt; CEO should prevent conflict of interest.</a:t>
            </a:r>
          </a:p>
          <a:p>
            <a:pPr marL="0" indent="0" fontAlgn="auto">
              <a:spcAft>
                <a:spcPts val="0"/>
              </a:spcAft>
              <a:buFont typeface="Arial" panose="020B0604020202020204" pitchFamily="34" charset="0"/>
              <a:buNone/>
              <a:defRPr/>
            </a:pPr>
            <a:endParaRPr lang="zh-HK" altLang="en-US" b="1" i="1" dirty="0">
              <a:solidFill>
                <a:srgbClr val="FF0000"/>
              </a:solidFill>
            </a:endParaRPr>
          </a:p>
        </p:txBody>
      </p:sp>
      <p:sp>
        <p:nvSpPr>
          <p:cNvPr id="4" name="投影片編號版面配置區 3"/>
          <p:cNvSpPr>
            <a:spLocks noGrp="1"/>
          </p:cNvSpPr>
          <p:nvPr>
            <p:ph type="sldNum" sz="quarter" idx="12"/>
          </p:nvPr>
        </p:nvSpPr>
        <p:spPr/>
        <p:txBody>
          <a:bodyPr/>
          <a:lstStyle/>
          <a:p>
            <a:pPr>
              <a:defRPr/>
            </a:pPr>
            <a:fld id="{EE0AFB88-AB8A-4188-9667-DCDB211F41D3}" type="slidenum">
              <a:rPr lang="zh-HK" altLang="en-US"/>
              <a:pPr>
                <a:defRPr/>
              </a:pPr>
              <a:t>8</a:t>
            </a:fld>
            <a:endParaRPr lang="zh-HK"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標題 1"/>
          <p:cNvSpPr>
            <a:spLocks noGrp="1"/>
          </p:cNvSpPr>
          <p:nvPr>
            <p:ph type="title"/>
          </p:nvPr>
        </p:nvSpPr>
        <p:spPr/>
        <p:txBody>
          <a:bodyPr/>
          <a:lstStyle/>
          <a:p>
            <a:r>
              <a:rPr lang="en-US" altLang="zh-HK" smtClean="0"/>
              <a:t>Research Issue</a:t>
            </a:r>
            <a:endParaRPr lang="zh-HK" altLang="en-US" smtClean="0"/>
          </a:p>
        </p:txBody>
      </p:sp>
      <p:sp>
        <p:nvSpPr>
          <p:cNvPr id="23554" name="內容版面配置區 2"/>
          <p:cNvSpPr>
            <a:spLocks noGrp="1"/>
          </p:cNvSpPr>
          <p:nvPr>
            <p:ph idx="1"/>
          </p:nvPr>
        </p:nvSpPr>
        <p:spPr/>
        <p:txBody>
          <a:bodyPr/>
          <a:lstStyle/>
          <a:p>
            <a:r>
              <a:rPr lang="en-US" altLang="zh-HK" smtClean="0"/>
              <a:t>Compare the differences between family and non-family CEOs of family-controlled firms towards:</a:t>
            </a:r>
          </a:p>
          <a:p>
            <a:pPr>
              <a:buFont typeface="Wingdings" pitchFamily="2" charset="2"/>
              <a:buChar char="Ø"/>
            </a:pPr>
            <a:r>
              <a:rPr lang="en-US" altLang="zh-HK" smtClean="0"/>
              <a:t>Decision making process</a:t>
            </a:r>
          </a:p>
          <a:p>
            <a:pPr>
              <a:buFont typeface="Wingdings" pitchFamily="2" charset="2"/>
              <a:buChar char="Ø"/>
            </a:pPr>
            <a:r>
              <a:rPr lang="en-US" altLang="zh-HK" smtClean="0"/>
              <a:t>Management of the board</a:t>
            </a:r>
          </a:p>
          <a:p>
            <a:pPr>
              <a:buFont typeface="Wingdings" pitchFamily="2" charset="2"/>
              <a:buChar char="Ø"/>
            </a:pPr>
            <a:r>
              <a:rPr lang="en-US" altLang="zh-HK" smtClean="0"/>
              <a:t>Firm performance</a:t>
            </a:r>
          </a:p>
          <a:p>
            <a:endParaRPr lang="en-US" altLang="zh-HK" smtClean="0"/>
          </a:p>
        </p:txBody>
      </p:sp>
      <p:sp>
        <p:nvSpPr>
          <p:cNvPr id="4" name="投影片編號版面配置區 3"/>
          <p:cNvSpPr>
            <a:spLocks noGrp="1"/>
          </p:cNvSpPr>
          <p:nvPr>
            <p:ph type="sldNum" sz="quarter" idx="12"/>
          </p:nvPr>
        </p:nvSpPr>
        <p:spPr/>
        <p:txBody>
          <a:bodyPr/>
          <a:lstStyle/>
          <a:p>
            <a:pPr>
              <a:defRPr/>
            </a:pPr>
            <a:fld id="{10B69CA4-C685-460A-A62A-EEA0462C5A48}" type="slidenum">
              <a:rPr lang="zh-HK" altLang="en-US"/>
              <a:pPr>
                <a:defRPr/>
              </a:pPr>
              <a:t>9</a:t>
            </a:fld>
            <a:endParaRPr lang="zh-HK"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標題 1"/>
          <p:cNvSpPr>
            <a:spLocks noGrp="1"/>
          </p:cNvSpPr>
          <p:nvPr>
            <p:ph type="title"/>
          </p:nvPr>
        </p:nvSpPr>
        <p:spPr/>
        <p:txBody>
          <a:bodyPr/>
          <a:lstStyle/>
          <a:p>
            <a:r>
              <a:rPr lang="en-US" altLang="zh-HK" smtClean="0"/>
              <a:t>Research Gap</a:t>
            </a:r>
            <a:endParaRPr lang="zh-HK" altLang="en-US" smtClean="0"/>
          </a:p>
        </p:txBody>
      </p:sp>
      <p:sp>
        <p:nvSpPr>
          <p:cNvPr id="3" name="內容版面配置區 2"/>
          <p:cNvSpPr>
            <a:spLocks noGrp="1"/>
          </p:cNvSpPr>
          <p:nvPr>
            <p:ph idx="1"/>
          </p:nvPr>
        </p:nvSpPr>
        <p:spPr/>
        <p:txBody>
          <a:bodyPr rtlCol="0">
            <a:normAutofit/>
          </a:bodyPr>
          <a:lstStyle/>
          <a:p>
            <a:pPr fontAlgn="auto">
              <a:spcAft>
                <a:spcPts val="0"/>
              </a:spcAft>
              <a:buFont typeface="Arial" panose="020B0604020202020204" pitchFamily="34" charset="0"/>
              <a:buChar char="•"/>
              <a:defRPr/>
            </a:pPr>
            <a:r>
              <a:rPr lang="en-US" altLang="zh-HK" dirty="0" smtClean="0"/>
              <a:t>The research can clearly identify the research gap. It is because past studies are:</a:t>
            </a:r>
          </a:p>
          <a:p>
            <a:pPr fontAlgn="auto">
              <a:spcAft>
                <a:spcPts val="0"/>
              </a:spcAft>
              <a:buFont typeface="Wingdings" panose="05000000000000000000" pitchFamily="2" charset="2"/>
              <a:buChar char="Ø"/>
              <a:defRPr/>
            </a:pPr>
            <a:r>
              <a:rPr lang="en-US" altLang="zh-HK" dirty="0" smtClean="0"/>
              <a:t>Mainly focus on duality of CEOs</a:t>
            </a:r>
          </a:p>
          <a:p>
            <a:pPr fontAlgn="auto">
              <a:spcAft>
                <a:spcPts val="0"/>
              </a:spcAft>
              <a:buFont typeface="Wingdings" panose="05000000000000000000" pitchFamily="2" charset="2"/>
              <a:buChar char="Ø"/>
              <a:defRPr/>
            </a:pPr>
            <a:r>
              <a:rPr lang="en-US" altLang="zh-HK" dirty="0" smtClean="0"/>
              <a:t>Mainly focus on the relationship between board characteristics and firm performance</a:t>
            </a:r>
          </a:p>
          <a:p>
            <a:pPr fontAlgn="auto">
              <a:spcAft>
                <a:spcPts val="0"/>
              </a:spcAft>
              <a:buFont typeface="Wingdings" panose="05000000000000000000" pitchFamily="2" charset="2"/>
              <a:buChar char="Ø"/>
              <a:defRPr/>
            </a:pPr>
            <a:r>
              <a:rPr lang="en-US" altLang="zh-HK" dirty="0" smtClean="0"/>
              <a:t>A few study towards the behavior of family and non-family CEOs</a:t>
            </a:r>
          </a:p>
          <a:p>
            <a:pPr marL="0" indent="0" fontAlgn="auto">
              <a:spcAft>
                <a:spcPts val="0"/>
              </a:spcAft>
              <a:buFont typeface="Arial" panose="020B0604020202020204" pitchFamily="34" charset="0"/>
              <a:buNone/>
              <a:defRPr/>
            </a:pPr>
            <a:endParaRPr lang="en-US" altLang="zh-HK" dirty="0" smtClean="0"/>
          </a:p>
        </p:txBody>
      </p:sp>
      <p:sp>
        <p:nvSpPr>
          <p:cNvPr id="4" name="投影片編號版面配置區 3"/>
          <p:cNvSpPr>
            <a:spLocks noGrp="1"/>
          </p:cNvSpPr>
          <p:nvPr>
            <p:ph type="sldNum" sz="quarter" idx="12"/>
          </p:nvPr>
        </p:nvSpPr>
        <p:spPr/>
        <p:txBody>
          <a:bodyPr/>
          <a:lstStyle/>
          <a:p>
            <a:pPr>
              <a:defRPr/>
            </a:pPr>
            <a:fld id="{1494EF19-9D50-4059-8CB4-392B505C9263}" type="slidenum">
              <a:rPr lang="zh-HK" altLang="en-US"/>
              <a:pPr>
                <a:defRPr/>
              </a:pPr>
              <a:t>10</a:t>
            </a:fld>
            <a:endParaRPr lang="zh-HK" alt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標題 1"/>
          <p:cNvSpPr>
            <a:spLocks noGrp="1"/>
          </p:cNvSpPr>
          <p:nvPr>
            <p:ph type="title"/>
          </p:nvPr>
        </p:nvSpPr>
        <p:spPr/>
        <p:txBody>
          <a:bodyPr/>
          <a:lstStyle/>
          <a:p>
            <a:r>
              <a:rPr lang="en-US" altLang="zh-HK" smtClean="0"/>
              <a:t>Introduction</a:t>
            </a:r>
            <a:endParaRPr lang="zh-HK" altLang="en-US" smtClean="0"/>
          </a:p>
        </p:txBody>
      </p:sp>
      <p:sp>
        <p:nvSpPr>
          <p:cNvPr id="3" name="內容版面配置區 2"/>
          <p:cNvSpPr>
            <a:spLocks noGrp="1"/>
          </p:cNvSpPr>
          <p:nvPr>
            <p:ph idx="1"/>
          </p:nvPr>
        </p:nvSpPr>
        <p:spPr/>
        <p:txBody>
          <a:bodyPr rtlCol="0">
            <a:normAutofit/>
          </a:bodyPr>
          <a:lstStyle/>
          <a:p>
            <a:pPr marL="0" indent="0" fontAlgn="auto">
              <a:spcAft>
                <a:spcPts val="0"/>
              </a:spcAft>
              <a:buFont typeface="Arial" panose="020B0604020202020204" pitchFamily="34" charset="0"/>
              <a:buNone/>
              <a:defRPr/>
            </a:pPr>
            <a:r>
              <a:rPr lang="en-US" altLang="zh-HK" dirty="0" smtClean="0"/>
              <a:t>Pros:</a:t>
            </a:r>
          </a:p>
          <a:p>
            <a:pPr fontAlgn="auto">
              <a:spcAft>
                <a:spcPts val="0"/>
              </a:spcAft>
              <a:buFont typeface="Wingdings" panose="05000000000000000000" pitchFamily="2" charset="2"/>
              <a:buChar char="u"/>
              <a:defRPr/>
            </a:pPr>
            <a:r>
              <a:rPr lang="en-US" altLang="zh-HK" dirty="0" smtClean="0"/>
              <a:t>Clearly know the objective of study the CEO behavior and firm performance</a:t>
            </a:r>
          </a:p>
          <a:p>
            <a:pPr fontAlgn="auto">
              <a:spcAft>
                <a:spcPts val="0"/>
              </a:spcAft>
              <a:buFont typeface="Wingdings" panose="05000000000000000000" pitchFamily="2" charset="2"/>
              <a:buChar char="u"/>
              <a:defRPr/>
            </a:pPr>
            <a:r>
              <a:rPr lang="en-US" altLang="zh-HK" dirty="0" smtClean="0"/>
              <a:t>Clearly know the ground theory is upper </a:t>
            </a:r>
            <a:r>
              <a:rPr lang="en-US" altLang="zh-HK" dirty="0"/>
              <a:t>echelons </a:t>
            </a:r>
            <a:r>
              <a:rPr lang="en-US" altLang="zh-HK" dirty="0" smtClean="0"/>
              <a:t>theory</a:t>
            </a:r>
          </a:p>
          <a:p>
            <a:pPr fontAlgn="auto">
              <a:spcAft>
                <a:spcPts val="0"/>
              </a:spcAft>
              <a:buFont typeface="Wingdings" panose="05000000000000000000" pitchFamily="2" charset="2"/>
              <a:buChar char="u"/>
              <a:defRPr/>
            </a:pPr>
            <a:r>
              <a:rPr lang="en-US" altLang="zh-HK" dirty="0" smtClean="0"/>
              <a:t>Clearly know that it is a comparison study between family and non-family CEO of family-controlled firms</a:t>
            </a:r>
            <a:endParaRPr lang="zh-HK" altLang="en-US" dirty="0"/>
          </a:p>
        </p:txBody>
      </p:sp>
      <p:sp>
        <p:nvSpPr>
          <p:cNvPr id="4" name="投影片編號版面配置區 3"/>
          <p:cNvSpPr>
            <a:spLocks noGrp="1"/>
          </p:cNvSpPr>
          <p:nvPr>
            <p:ph type="sldNum" sz="quarter" idx="12"/>
          </p:nvPr>
        </p:nvSpPr>
        <p:spPr/>
        <p:txBody>
          <a:bodyPr/>
          <a:lstStyle/>
          <a:p>
            <a:pPr>
              <a:defRPr/>
            </a:pPr>
            <a:fld id="{5EB045F4-CA0B-47B0-A3F0-E44B32394921}" type="slidenum">
              <a:rPr lang="zh-HK" altLang="en-US"/>
              <a:pPr>
                <a:defRPr/>
              </a:pPr>
              <a:t>11</a:t>
            </a:fld>
            <a:endParaRPr lang="zh-HK"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標題 1"/>
          <p:cNvSpPr>
            <a:spLocks noGrp="1"/>
          </p:cNvSpPr>
          <p:nvPr>
            <p:ph type="title"/>
          </p:nvPr>
        </p:nvSpPr>
        <p:spPr/>
        <p:txBody>
          <a:bodyPr/>
          <a:lstStyle/>
          <a:p>
            <a:r>
              <a:rPr lang="en-US" altLang="zh-HK" smtClean="0"/>
              <a:t>Introduction (Con’t)</a:t>
            </a:r>
            <a:endParaRPr lang="zh-HK" altLang="en-US" smtClean="0"/>
          </a:p>
        </p:txBody>
      </p:sp>
      <p:sp>
        <p:nvSpPr>
          <p:cNvPr id="3" name="內容版面配置區 2"/>
          <p:cNvSpPr>
            <a:spLocks noGrp="1"/>
          </p:cNvSpPr>
          <p:nvPr>
            <p:ph idx="1"/>
          </p:nvPr>
        </p:nvSpPr>
        <p:spPr/>
        <p:txBody>
          <a:bodyPr rtlCol="0">
            <a:normAutofit/>
          </a:bodyPr>
          <a:lstStyle/>
          <a:p>
            <a:pPr marL="0" indent="0" fontAlgn="auto">
              <a:spcAft>
                <a:spcPts val="0"/>
              </a:spcAft>
              <a:buFont typeface="Arial" panose="020B0604020202020204" pitchFamily="34" charset="0"/>
              <a:buNone/>
              <a:defRPr/>
            </a:pPr>
            <a:r>
              <a:rPr lang="en-US" altLang="zh-HK" dirty="0" smtClean="0"/>
              <a:t>Cons:</a:t>
            </a:r>
          </a:p>
          <a:p>
            <a:pPr fontAlgn="auto">
              <a:spcAft>
                <a:spcPts val="0"/>
              </a:spcAft>
              <a:buFont typeface="Wingdings" panose="05000000000000000000" pitchFamily="2" charset="2"/>
              <a:buChar char="u"/>
              <a:defRPr/>
            </a:pPr>
            <a:r>
              <a:rPr lang="en-US" altLang="zh-HK" dirty="0" smtClean="0"/>
              <a:t>No definition or introduction of family and non-family CEOs under the family-controlled firms</a:t>
            </a:r>
          </a:p>
          <a:p>
            <a:pPr fontAlgn="auto">
              <a:spcAft>
                <a:spcPts val="0"/>
              </a:spcAft>
              <a:buFont typeface="Wingdings" panose="05000000000000000000" pitchFamily="2" charset="2"/>
              <a:buChar char="u"/>
              <a:defRPr/>
            </a:pPr>
            <a:r>
              <a:rPr lang="en-US" altLang="zh-HK" dirty="0" smtClean="0"/>
              <a:t>No much information about the upper echelons theory</a:t>
            </a:r>
          </a:p>
        </p:txBody>
      </p:sp>
      <p:sp>
        <p:nvSpPr>
          <p:cNvPr id="4" name="投影片編號版面配置區 3"/>
          <p:cNvSpPr>
            <a:spLocks noGrp="1"/>
          </p:cNvSpPr>
          <p:nvPr>
            <p:ph type="sldNum" sz="quarter" idx="12"/>
          </p:nvPr>
        </p:nvSpPr>
        <p:spPr/>
        <p:txBody>
          <a:bodyPr/>
          <a:lstStyle/>
          <a:p>
            <a:pPr>
              <a:defRPr/>
            </a:pPr>
            <a:fld id="{4FF12982-9C88-4868-AC4E-6DFDE0258BD8}" type="slidenum">
              <a:rPr lang="zh-HK" altLang="en-US"/>
              <a:pPr>
                <a:defRPr/>
              </a:pPr>
              <a:t>12</a:t>
            </a:fld>
            <a:endParaRPr lang="zh-HK" alt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標題 1"/>
          <p:cNvSpPr>
            <a:spLocks noGrp="1"/>
          </p:cNvSpPr>
          <p:nvPr>
            <p:ph type="title"/>
          </p:nvPr>
        </p:nvSpPr>
        <p:spPr/>
        <p:txBody>
          <a:bodyPr/>
          <a:lstStyle/>
          <a:p>
            <a:r>
              <a:rPr lang="en-US" altLang="zh-HK" smtClean="0"/>
              <a:t>Literature Review</a:t>
            </a:r>
            <a:endParaRPr lang="zh-HK" altLang="en-US" smtClean="0"/>
          </a:p>
        </p:txBody>
      </p:sp>
      <p:sp>
        <p:nvSpPr>
          <p:cNvPr id="3" name="內容版面配置區 2"/>
          <p:cNvSpPr>
            <a:spLocks noGrp="1"/>
          </p:cNvSpPr>
          <p:nvPr>
            <p:ph idx="1"/>
          </p:nvPr>
        </p:nvSpPr>
        <p:spPr/>
        <p:txBody>
          <a:bodyPr rtlCol="0">
            <a:normAutofit/>
          </a:bodyPr>
          <a:lstStyle/>
          <a:p>
            <a:pPr marL="0" indent="0" fontAlgn="auto">
              <a:spcAft>
                <a:spcPts val="0"/>
              </a:spcAft>
              <a:buFont typeface="Arial" panose="020B0604020202020204" pitchFamily="34" charset="0"/>
              <a:buNone/>
              <a:defRPr/>
            </a:pPr>
            <a:r>
              <a:rPr lang="en-US" altLang="zh-HK" dirty="0" smtClean="0"/>
              <a:t>Pros:</a:t>
            </a:r>
          </a:p>
          <a:p>
            <a:pPr fontAlgn="auto">
              <a:spcAft>
                <a:spcPts val="0"/>
              </a:spcAft>
              <a:buFont typeface="Wingdings" panose="05000000000000000000" pitchFamily="2" charset="2"/>
              <a:buChar char="u"/>
              <a:defRPr/>
            </a:pPr>
            <a:r>
              <a:rPr lang="en-US" altLang="zh-HK" dirty="0" smtClean="0"/>
              <a:t>In-depth study of CEO behavior towards the firm performance</a:t>
            </a:r>
          </a:p>
          <a:p>
            <a:pPr fontAlgn="auto">
              <a:spcAft>
                <a:spcPts val="0"/>
              </a:spcAft>
              <a:buFont typeface="Wingdings" panose="05000000000000000000" pitchFamily="2" charset="2"/>
              <a:buChar char="u"/>
              <a:defRPr/>
            </a:pPr>
            <a:r>
              <a:rPr lang="en-US" altLang="zh-HK" dirty="0" smtClean="0"/>
              <a:t>Analysis the behavior of CEO towards the decision making process of the board</a:t>
            </a:r>
          </a:p>
          <a:p>
            <a:pPr fontAlgn="auto">
              <a:spcAft>
                <a:spcPts val="0"/>
              </a:spcAft>
              <a:buFont typeface="Wingdings" panose="05000000000000000000" pitchFamily="2" charset="2"/>
              <a:buChar char="u"/>
              <a:defRPr/>
            </a:pPr>
            <a:r>
              <a:rPr lang="en-US" altLang="zh-HK" dirty="0" smtClean="0"/>
              <a:t>Illustrate the principal and agent relationship between the CEO and shareholders</a:t>
            </a:r>
          </a:p>
          <a:p>
            <a:pPr marL="0" indent="0" fontAlgn="auto">
              <a:spcAft>
                <a:spcPts val="0"/>
              </a:spcAft>
              <a:buFont typeface="Arial" panose="020B0604020202020204" pitchFamily="34" charset="0"/>
              <a:buNone/>
              <a:defRPr/>
            </a:pPr>
            <a:endParaRPr lang="en-US" altLang="zh-HK" dirty="0" smtClean="0"/>
          </a:p>
        </p:txBody>
      </p:sp>
      <p:sp>
        <p:nvSpPr>
          <p:cNvPr id="4" name="投影片編號版面配置區 3"/>
          <p:cNvSpPr>
            <a:spLocks noGrp="1"/>
          </p:cNvSpPr>
          <p:nvPr>
            <p:ph type="sldNum" sz="quarter" idx="12"/>
          </p:nvPr>
        </p:nvSpPr>
        <p:spPr/>
        <p:txBody>
          <a:bodyPr/>
          <a:lstStyle/>
          <a:p>
            <a:pPr>
              <a:defRPr/>
            </a:pPr>
            <a:fld id="{3DCB2C72-AF55-4BD7-88F8-8654E9350BFC}" type="slidenum">
              <a:rPr lang="zh-HK" altLang="en-US"/>
              <a:pPr>
                <a:defRPr/>
              </a:pPr>
              <a:t>13</a:t>
            </a:fld>
            <a:endParaRPr lang="zh-HK" alt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標題 1"/>
          <p:cNvSpPr>
            <a:spLocks noGrp="1"/>
          </p:cNvSpPr>
          <p:nvPr>
            <p:ph type="title"/>
          </p:nvPr>
        </p:nvSpPr>
        <p:spPr/>
        <p:txBody>
          <a:bodyPr/>
          <a:lstStyle/>
          <a:p>
            <a:r>
              <a:rPr lang="en-US" altLang="zh-HK" smtClean="0"/>
              <a:t>Literature Review (Con’t)</a:t>
            </a:r>
            <a:endParaRPr lang="zh-HK" altLang="en-US" smtClean="0"/>
          </a:p>
        </p:txBody>
      </p:sp>
      <p:sp>
        <p:nvSpPr>
          <p:cNvPr id="3" name="內容版面配置區 2"/>
          <p:cNvSpPr>
            <a:spLocks noGrp="1"/>
          </p:cNvSpPr>
          <p:nvPr>
            <p:ph idx="1"/>
          </p:nvPr>
        </p:nvSpPr>
        <p:spPr/>
        <p:txBody>
          <a:bodyPr rtlCol="0">
            <a:normAutofit fontScale="92500" lnSpcReduction="20000"/>
          </a:bodyPr>
          <a:lstStyle/>
          <a:p>
            <a:pPr marL="0" indent="0" fontAlgn="auto">
              <a:spcAft>
                <a:spcPts val="0"/>
              </a:spcAft>
              <a:buFont typeface="Arial" panose="020B0604020202020204" pitchFamily="34" charset="0"/>
              <a:buNone/>
              <a:defRPr/>
            </a:pPr>
            <a:r>
              <a:rPr lang="en-US" altLang="zh-HK" dirty="0" smtClean="0"/>
              <a:t>Cons:</a:t>
            </a:r>
          </a:p>
          <a:p>
            <a:pPr fontAlgn="auto">
              <a:spcAft>
                <a:spcPts val="0"/>
              </a:spcAft>
              <a:buFont typeface="Wingdings" panose="05000000000000000000" pitchFamily="2" charset="2"/>
              <a:buChar char="u"/>
              <a:defRPr/>
            </a:pPr>
            <a:r>
              <a:rPr lang="en-US" altLang="zh-HK" dirty="0" smtClean="0"/>
              <a:t>Not much literature on the ground theory of this article -&gt; </a:t>
            </a:r>
            <a:r>
              <a:rPr lang="zh-TW" altLang="zh-HK" dirty="0"/>
              <a:t> </a:t>
            </a:r>
            <a:r>
              <a:rPr lang="en-US" altLang="zh-TW" b="1" dirty="0" smtClean="0">
                <a:solidFill>
                  <a:srgbClr val="FF0000"/>
                </a:solidFill>
              </a:rPr>
              <a:t>U</a:t>
            </a:r>
            <a:r>
              <a:rPr lang="en-US" altLang="zh-HK" b="1" dirty="0" smtClean="0">
                <a:solidFill>
                  <a:srgbClr val="FF0000"/>
                </a:solidFill>
              </a:rPr>
              <a:t>pper Echelons Theory</a:t>
            </a:r>
          </a:p>
          <a:p>
            <a:pPr fontAlgn="auto">
              <a:spcAft>
                <a:spcPts val="0"/>
              </a:spcAft>
              <a:buFont typeface="Wingdings" panose="05000000000000000000" pitchFamily="2" charset="2"/>
              <a:buChar char="u"/>
              <a:defRPr/>
            </a:pPr>
            <a:r>
              <a:rPr lang="en-US" altLang="zh-HK" dirty="0" smtClean="0"/>
              <a:t>Cannot know the reasons to use the upper echelons theory theory, rather than agency theory or stewardship theory</a:t>
            </a:r>
          </a:p>
          <a:p>
            <a:pPr fontAlgn="auto">
              <a:spcAft>
                <a:spcPts val="0"/>
              </a:spcAft>
              <a:buFont typeface="Wingdings" panose="05000000000000000000" pitchFamily="2" charset="2"/>
              <a:buChar char="u"/>
              <a:defRPr/>
            </a:pPr>
            <a:r>
              <a:rPr lang="en-US" altLang="zh-HK" dirty="0" smtClean="0"/>
              <a:t>No sub-heading  for different natures of literature review - should divide into sub-heading, such as relationship between CEO behavior and firm performance | relationship between CEO behavior and decision making process.</a:t>
            </a:r>
          </a:p>
        </p:txBody>
      </p:sp>
      <p:sp>
        <p:nvSpPr>
          <p:cNvPr id="4" name="投影片編號版面配置區 3"/>
          <p:cNvSpPr>
            <a:spLocks noGrp="1"/>
          </p:cNvSpPr>
          <p:nvPr>
            <p:ph type="sldNum" sz="quarter" idx="12"/>
          </p:nvPr>
        </p:nvSpPr>
        <p:spPr/>
        <p:txBody>
          <a:bodyPr/>
          <a:lstStyle/>
          <a:p>
            <a:pPr>
              <a:defRPr/>
            </a:pPr>
            <a:fld id="{54262C86-02A4-4DAE-83B2-AAE7CC8445FD}" type="slidenum">
              <a:rPr lang="zh-HK" altLang="en-US"/>
              <a:pPr>
                <a:defRPr/>
              </a:pPr>
              <a:t>14</a:t>
            </a:fld>
            <a:endParaRPr lang="zh-HK" alt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標題 1"/>
          <p:cNvSpPr>
            <a:spLocks noGrp="1"/>
          </p:cNvSpPr>
          <p:nvPr>
            <p:ph type="title"/>
          </p:nvPr>
        </p:nvSpPr>
        <p:spPr/>
        <p:txBody>
          <a:bodyPr/>
          <a:lstStyle/>
          <a:p>
            <a:r>
              <a:rPr lang="en-US" altLang="zh-HK" smtClean="0"/>
              <a:t>Theoretical Framework</a:t>
            </a:r>
            <a:endParaRPr lang="zh-HK" altLang="en-US" smtClean="0"/>
          </a:p>
        </p:txBody>
      </p:sp>
      <p:sp>
        <p:nvSpPr>
          <p:cNvPr id="3" name="內容版面配置區 2"/>
          <p:cNvSpPr>
            <a:spLocks noGrp="1"/>
          </p:cNvSpPr>
          <p:nvPr>
            <p:ph idx="1"/>
          </p:nvPr>
        </p:nvSpPr>
        <p:spPr/>
        <p:txBody>
          <a:bodyPr rtlCol="0">
            <a:normAutofit fontScale="92500" lnSpcReduction="10000"/>
          </a:bodyPr>
          <a:lstStyle/>
          <a:p>
            <a:pPr marL="0" indent="0" fontAlgn="auto">
              <a:spcAft>
                <a:spcPts val="0"/>
              </a:spcAft>
              <a:buFont typeface="Arial" panose="020B0604020202020204" pitchFamily="34" charset="0"/>
              <a:buNone/>
              <a:defRPr/>
            </a:pPr>
            <a:r>
              <a:rPr lang="en-US" altLang="zh-HK" dirty="0" smtClean="0"/>
              <a:t>Deficiencies:</a:t>
            </a:r>
          </a:p>
          <a:p>
            <a:pPr fontAlgn="auto">
              <a:spcAft>
                <a:spcPts val="0"/>
              </a:spcAft>
              <a:buFont typeface="Arial" panose="020B0604020202020204" pitchFamily="34" charset="0"/>
              <a:buChar char="•"/>
              <a:defRPr/>
            </a:pPr>
            <a:r>
              <a:rPr lang="en-US" altLang="zh-HK" dirty="0" smtClean="0"/>
              <a:t>Should be a better theoretical framework -&gt; Use a diagram to present the relationship between the dependent variable (i.e. board performance) and independent variables (i.e. knowledge and skills, cognitive conflict and effect norms of two types of CEOs)</a:t>
            </a:r>
          </a:p>
          <a:p>
            <a:pPr fontAlgn="auto">
              <a:spcAft>
                <a:spcPts val="0"/>
              </a:spcAft>
              <a:buFont typeface="Arial" panose="020B0604020202020204" pitchFamily="34" charset="0"/>
              <a:buChar char="•"/>
              <a:defRPr/>
            </a:pPr>
            <a:r>
              <a:rPr lang="en-US" altLang="zh-HK" dirty="0" smtClean="0"/>
              <a:t>Should give a clear picture / workflow about how the upper echelons theory to link up the dependent variable and independent variables</a:t>
            </a:r>
          </a:p>
          <a:p>
            <a:pPr fontAlgn="auto">
              <a:spcAft>
                <a:spcPts val="0"/>
              </a:spcAft>
              <a:buFont typeface="Arial" panose="020B0604020202020204" pitchFamily="34" charset="0"/>
              <a:buChar char="•"/>
              <a:defRPr/>
            </a:pPr>
            <a:endParaRPr lang="zh-HK" altLang="en-US" dirty="0"/>
          </a:p>
        </p:txBody>
      </p:sp>
      <p:sp>
        <p:nvSpPr>
          <p:cNvPr id="4" name="投影片編號版面配置區 3"/>
          <p:cNvSpPr>
            <a:spLocks noGrp="1"/>
          </p:cNvSpPr>
          <p:nvPr>
            <p:ph type="sldNum" sz="quarter" idx="12"/>
          </p:nvPr>
        </p:nvSpPr>
        <p:spPr/>
        <p:txBody>
          <a:bodyPr/>
          <a:lstStyle/>
          <a:p>
            <a:pPr>
              <a:defRPr/>
            </a:pPr>
            <a:fld id="{BD39C9AD-CD4B-4C7F-8D3A-28C261E1A86C}" type="slidenum">
              <a:rPr lang="zh-HK" altLang="en-US"/>
              <a:pPr>
                <a:defRPr/>
              </a:pPr>
              <a:t>15</a:t>
            </a:fld>
            <a:endParaRPr lang="zh-HK" alt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標題 1"/>
          <p:cNvSpPr>
            <a:spLocks noGrp="1"/>
          </p:cNvSpPr>
          <p:nvPr>
            <p:ph type="title"/>
          </p:nvPr>
        </p:nvSpPr>
        <p:spPr/>
        <p:txBody>
          <a:bodyPr/>
          <a:lstStyle/>
          <a:p>
            <a:r>
              <a:rPr lang="en-US" altLang="zh-HK" smtClean="0"/>
              <a:t>Methodology </a:t>
            </a:r>
            <a:endParaRPr lang="zh-HK" altLang="en-US" smtClean="0"/>
          </a:p>
        </p:txBody>
      </p:sp>
      <p:sp>
        <p:nvSpPr>
          <p:cNvPr id="3" name="內容版面配置區 2"/>
          <p:cNvSpPr>
            <a:spLocks noGrp="1"/>
          </p:cNvSpPr>
          <p:nvPr>
            <p:ph idx="1"/>
          </p:nvPr>
        </p:nvSpPr>
        <p:spPr/>
        <p:txBody>
          <a:bodyPr rtlCol="0">
            <a:normAutofit/>
          </a:bodyPr>
          <a:lstStyle/>
          <a:p>
            <a:pPr marL="0" indent="0" fontAlgn="auto">
              <a:spcAft>
                <a:spcPts val="0"/>
              </a:spcAft>
              <a:buFont typeface="Arial" panose="020B0604020202020204" pitchFamily="34" charset="0"/>
              <a:buNone/>
              <a:defRPr/>
            </a:pPr>
            <a:r>
              <a:rPr lang="en-US" altLang="zh-HK" i="1" u="sng" dirty="0" smtClean="0"/>
              <a:t>Sampling method:</a:t>
            </a:r>
          </a:p>
          <a:p>
            <a:pPr fontAlgn="auto">
              <a:spcAft>
                <a:spcPts val="0"/>
              </a:spcAft>
              <a:buFont typeface="Wingdings" panose="05000000000000000000" pitchFamily="2" charset="2"/>
              <a:buChar char="u"/>
              <a:defRPr/>
            </a:pPr>
            <a:r>
              <a:rPr lang="en-US" altLang="zh-HK" dirty="0" smtClean="0"/>
              <a:t>Use questionnaire to collect data</a:t>
            </a:r>
          </a:p>
          <a:p>
            <a:pPr fontAlgn="auto">
              <a:spcAft>
                <a:spcPts val="0"/>
              </a:spcAft>
              <a:buFont typeface="Wingdings" panose="05000000000000000000" pitchFamily="2" charset="2"/>
              <a:buChar char="u"/>
              <a:defRPr/>
            </a:pPr>
            <a:r>
              <a:rPr lang="en-US" altLang="zh-HK" dirty="0" smtClean="0"/>
              <a:t>Convenience sampling -&gt; No reason about to use this method</a:t>
            </a:r>
          </a:p>
          <a:p>
            <a:pPr fontAlgn="auto">
              <a:spcAft>
                <a:spcPts val="0"/>
              </a:spcAft>
              <a:buFont typeface="Wingdings" panose="05000000000000000000" pitchFamily="2" charset="2"/>
              <a:buChar char="u"/>
              <a:defRPr/>
            </a:pPr>
            <a:r>
              <a:rPr lang="en-US" altLang="zh-HK" dirty="0" smtClean="0"/>
              <a:t>Why not use random sampling method to increase the representation of the population?</a:t>
            </a:r>
          </a:p>
          <a:p>
            <a:pPr fontAlgn="auto">
              <a:spcAft>
                <a:spcPts val="0"/>
              </a:spcAft>
              <a:buFont typeface="Wingdings" panose="05000000000000000000" pitchFamily="2" charset="2"/>
              <a:buChar char="u"/>
              <a:defRPr/>
            </a:pPr>
            <a:r>
              <a:rPr lang="en-US" altLang="zh-HK" dirty="0" smtClean="0"/>
              <a:t>Around 9% response rate (i.e. 104 out of 1100 samples) good or not?</a:t>
            </a:r>
          </a:p>
          <a:p>
            <a:pPr marL="0" indent="0" fontAlgn="auto">
              <a:spcAft>
                <a:spcPts val="0"/>
              </a:spcAft>
              <a:buFont typeface="Arial" panose="020B0604020202020204" pitchFamily="34" charset="0"/>
              <a:buNone/>
              <a:defRPr/>
            </a:pPr>
            <a:endParaRPr lang="en-US" altLang="zh-HK" dirty="0" smtClean="0"/>
          </a:p>
          <a:p>
            <a:pPr fontAlgn="auto">
              <a:spcAft>
                <a:spcPts val="0"/>
              </a:spcAft>
              <a:buFont typeface="Wingdings" panose="05000000000000000000" pitchFamily="2" charset="2"/>
              <a:buChar char="u"/>
              <a:defRPr/>
            </a:pPr>
            <a:endParaRPr lang="en-US" altLang="zh-HK" dirty="0"/>
          </a:p>
          <a:p>
            <a:pPr fontAlgn="auto">
              <a:spcAft>
                <a:spcPts val="0"/>
              </a:spcAft>
              <a:buFont typeface="Wingdings" panose="05000000000000000000" pitchFamily="2" charset="2"/>
              <a:buChar char="u"/>
              <a:defRPr/>
            </a:pPr>
            <a:endParaRPr lang="en-US" altLang="zh-HK" dirty="0" smtClean="0"/>
          </a:p>
          <a:p>
            <a:pPr fontAlgn="auto">
              <a:spcAft>
                <a:spcPts val="0"/>
              </a:spcAft>
              <a:buFont typeface="Wingdings" panose="05000000000000000000" pitchFamily="2" charset="2"/>
              <a:buChar char="u"/>
              <a:defRPr/>
            </a:pPr>
            <a:endParaRPr lang="zh-HK" altLang="en-US" dirty="0"/>
          </a:p>
        </p:txBody>
      </p:sp>
      <p:sp>
        <p:nvSpPr>
          <p:cNvPr id="4" name="投影片編號版面配置區 3"/>
          <p:cNvSpPr>
            <a:spLocks noGrp="1"/>
          </p:cNvSpPr>
          <p:nvPr>
            <p:ph type="sldNum" sz="quarter" idx="12"/>
          </p:nvPr>
        </p:nvSpPr>
        <p:spPr/>
        <p:txBody>
          <a:bodyPr/>
          <a:lstStyle/>
          <a:p>
            <a:pPr>
              <a:defRPr/>
            </a:pPr>
            <a:fld id="{EF826842-C684-4FB2-9CE2-062C328FEC4D}" type="slidenum">
              <a:rPr lang="zh-HK" altLang="en-US"/>
              <a:pPr>
                <a:defRPr/>
              </a:pPr>
              <a:t>16</a:t>
            </a:fld>
            <a:endParaRPr lang="zh-HK" alt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標題 1"/>
          <p:cNvSpPr>
            <a:spLocks noGrp="1"/>
          </p:cNvSpPr>
          <p:nvPr>
            <p:ph type="title"/>
          </p:nvPr>
        </p:nvSpPr>
        <p:spPr/>
        <p:txBody>
          <a:bodyPr/>
          <a:lstStyle/>
          <a:p>
            <a:r>
              <a:rPr lang="en-US" altLang="zh-HK" smtClean="0"/>
              <a:t>Methodology (Con’t)</a:t>
            </a:r>
            <a:endParaRPr lang="zh-HK" altLang="en-US" smtClean="0"/>
          </a:p>
        </p:txBody>
      </p:sp>
      <p:sp>
        <p:nvSpPr>
          <p:cNvPr id="3" name="內容版面配置區 2"/>
          <p:cNvSpPr>
            <a:spLocks noGrp="1"/>
          </p:cNvSpPr>
          <p:nvPr>
            <p:ph idx="1"/>
          </p:nvPr>
        </p:nvSpPr>
        <p:spPr/>
        <p:txBody>
          <a:bodyPr rtlCol="0">
            <a:normAutofit lnSpcReduction="10000"/>
          </a:bodyPr>
          <a:lstStyle/>
          <a:p>
            <a:pPr marL="0" indent="0" fontAlgn="auto">
              <a:spcAft>
                <a:spcPts val="0"/>
              </a:spcAft>
              <a:buFont typeface="Arial" panose="020B0604020202020204" pitchFamily="34" charset="0"/>
              <a:buNone/>
              <a:defRPr/>
            </a:pPr>
            <a:r>
              <a:rPr lang="en-US" altLang="zh-HK" i="1" u="sng" dirty="0" smtClean="0"/>
              <a:t>No. of sample:</a:t>
            </a:r>
          </a:p>
          <a:p>
            <a:pPr fontAlgn="auto">
              <a:spcAft>
                <a:spcPts val="0"/>
              </a:spcAft>
              <a:buFont typeface="Wingdings" panose="05000000000000000000" pitchFamily="2" charset="2"/>
              <a:buChar char="u"/>
              <a:defRPr/>
            </a:pPr>
            <a:r>
              <a:rPr lang="en-US" altLang="zh-HK" dirty="0" smtClean="0"/>
              <a:t>Only select 1,100 </a:t>
            </a:r>
            <a:r>
              <a:rPr lang="en-US" altLang="zh-HK" dirty="0"/>
              <a:t>family companies in </a:t>
            </a:r>
            <a:r>
              <a:rPr lang="en-US" altLang="zh-HK" dirty="0" smtClean="0"/>
              <a:t>Italy -&gt; Representative?</a:t>
            </a:r>
          </a:p>
          <a:p>
            <a:pPr fontAlgn="auto">
              <a:spcAft>
                <a:spcPts val="0"/>
              </a:spcAft>
              <a:buFont typeface="Wingdings" panose="05000000000000000000" pitchFamily="2" charset="2"/>
              <a:buChar char="u"/>
              <a:defRPr/>
            </a:pPr>
            <a:r>
              <a:rPr lang="en-US" altLang="zh-HK" dirty="0" smtClean="0"/>
              <a:t>Only focus on large manufacturing companies, which are listed in Dun and Bradstreet </a:t>
            </a:r>
          </a:p>
          <a:p>
            <a:pPr marL="0" indent="0" fontAlgn="auto">
              <a:spcAft>
                <a:spcPts val="0"/>
              </a:spcAft>
              <a:buFont typeface="Arial" panose="020B0604020202020204" pitchFamily="34" charset="0"/>
              <a:buNone/>
              <a:defRPr/>
            </a:pPr>
            <a:r>
              <a:rPr lang="en-US" altLang="zh-HK" dirty="0" smtClean="0"/>
              <a:t>    -&gt;  Lack of representative power</a:t>
            </a:r>
          </a:p>
          <a:p>
            <a:pPr marL="0" indent="0" fontAlgn="auto">
              <a:spcAft>
                <a:spcPts val="0"/>
              </a:spcAft>
              <a:buFont typeface="Arial" panose="020B0604020202020204" pitchFamily="34" charset="0"/>
              <a:buNone/>
              <a:defRPr/>
            </a:pPr>
            <a:r>
              <a:rPr lang="en-US" altLang="zh-HK" dirty="0" smtClean="0"/>
              <a:t>    -&gt;  How to select 1,100 samples, what is the 	major criteria, e.g. size of capitalization, 	profitability or any other criteria.</a:t>
            </a:r>
          </a:p>
          <a:p>
            <a:pPr fontAlgn="auto">
              <a:spcAft>
                <a:spcPts val="0"/>
              </a:spcAft>
              <a:buFont typeface="Wingdings" panose="05000000000000000000" pitchFamily="2" charset="2"/>
              <a:buChar char="u"/>
              <a:defRPr/>
            </a:pPr>
            <a:endParaRPr lang="en-US" altLang="zh-HK" dirty="0" smtClean="0"/>
          </a:p>
          <a:p>
            <a:pPr fontAlgn="auto">
              <a:spcAft>
                <a:spcPts val="0"/>
              </a:spcAft>
              <a:buFont typeface="Wingdings" panose="05000000000000000000" pitchFamily="2" charset="2"/>
              <a:buChar char="u"/>
              <a:defRPr/>
            </a:pPr>
            <a:endParaRPr lang="en-US" altLang="zh-HK" dirty="0"/>
          </a:p>
          <a:p>
            <a:pPr fontAlgn="auto">
              <a:spcAft>
                <a:spcPts val="0"/>
              </a:spcAft>
              <a:buFont typeface="Wingdings" panose="05000000000000000000" pitchFamily="2" charset="2"/>
              <a:buChar char="u"/>
              <a:defRPr/>
            </a:pPr>
            <a:endParaRPr lang="en-US" altLang="zh-HK" dirty="0" smtClean="0"/>
          </a:p>
          <a:p>
            <a:pPr fontAlgn="auto">
              <a:spcAft>
                <a:spcPts val="0"/>
              </a:spcAft>
              <a:buFont typeface="Wingdings" panose="05000000000000000000" pitchFamily="2" charset="2"/>
              <a:buChar char="u"/>
              <a:defRPr/>
            </a:pPr>
            <a:endParaRPr lang="zh-HK" altLang="en-US" dirty="0"/>
          </a:p>
        </p:txBody>
      </p:sp>
      <p:sp>
        <p:nvSpPr>
          <p:cNvPr id="4" name="投影片編號版面配置區 3"/>
          <p:cNvSpPr>
            <a:spLocks noGrp="1"/>
          </p:cNvSpPr>
          <p:nvPr>
            <p:ph type="sldNum" sz="quarter" idx="12"/>
          </p:nvPr>
        </p:nvSpPr>
        <p:spPr/>
        <p:txBody>
          <a:bodyPr/>
          <a:lstStyle/>
          <a:p>
            <a:pPr>
              <a:defRPr/>
            </a:pPr>
            <a:fld id="{3FAC1D38-BF01-430A-8031-C0B03D899FF8}" type="slidenum">
              <a:rPr lang="zh-HK" altLang="en-US"/>
              <a:pPr>
                <a:defRPr/>
              </a:pPr>
              <a:t>17</a:t>
            </a:fld>
            <a:endParaRPr lang="zh-HK" alt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標題 1"/>
          <p:cNvSpPr>
            <a:spLocks noGrp="1"/>
          </p:cNvSpPr>
          <p:nvPr>
            <p:ph type="title"/>
          </p:nvPr>
        </p:nvSpPr>
        <p:spPr/>
        <p:txBody>
          <a:bodyPr/>
          <a:lstStyle/>
          <a:p>
            <a:r>
              <a:rPr lang="en-US" altLang="zh-HK" smtClean="0"/>
              <a:t>Methodology (Con’t)</a:t>
            </a:r>
            <a:endParaRPr lang="zh-HK" altLang="en-US" smtClean="0"/>
          </a:p>
        </p:txBody>
      </p:sp>
      <p:sp>
        <p:nvSpPr>
          <p:cNvPr id="3" name="內容版面配置區 2"/>
          <p:cNvSpPr>
            <a:spLocks noGrp="1"/>
          </p:cNvSpPr>
          <p:nvPr>
            <p:ph idx="1"/>
          </p:nvPr>
        </p:nvSpPr>
        <p:spPr/>
        <p:txBody>
          <a:bodyPr rtlCol="0">
            <a:normAutofit/>
          </a:bodyPr>
          <a:lstStyle/>
          <a:p>
            <a:pPr marL="0" indent="0" fontAlgn="auto">
              <a:spcAft>
                <a:spcPts val="0"/>
              </a:spcAft>
              <a:buFont typeface="Arial" panose="020B0604020202020204" pitchFamily="34" charset="0"/>
              <a:buNone/>
              <a:defRPr/>
            </a:pPr>
            <a:r>
              <a:rPr lang="en-US" altLang="zh-HK" i="1" u="sng" dirty="0" smtClean="0"/>
              <a:t>Research ethics:</a:t>
            </a:r>
          </a:p>
          <a:p>
            <a:pPr fontAlgn="auto">
              <a:spcAft>
                <a:spcPts val="0"/>
              </a:spcAft>
              <a:buFont typeface="Wingdings" panose="05000000000000000000" pitchFamily="2" charset="2"/>
              <a:buChar char="u"/>
              <a:defRPr/>
            </a:pPr>
            <a:r>
              <a:rPr lang="en-US" altLang="zh-HK" dirty="0" smtClean="0"/>
              <a:t>No much information about the ethical arrangement</a:t>
            </a:r>
          </a:p>
          <a:p>
            <a:pPr marL="0" indent="0" fontAlgn="auto">
              <a:spcAft>
                <a:spcPts val="0"/>
              </a:spcAft>
              <a:buFont typeface="Arial" panose="020B0604020202020204" pitchFamily="34" charset="0"/>
              <a:buNone/>
              <a:defRPr/>
            </a:pPr>
            <a:r>
              <a:rPr lang="en-US" altLang="zh-HK" dirty="0" smtClean="0"/>
              <a:t>-&gt; No information about signed consent form</a:t>
            </a:r>
          </a:p>
          <a:p>
            <a:pPr marL="0" indent="0" fontAlgn="auto">
              <a:spcAft>
                <a:spcPts val="0"/>
              </a:spcAft>
              <a:buFont typeface="Arial" panose="020B0604020202020204" pitchFamily="34" charset="0"/>
              <a:buNone/>
              <a:defRPr/>
            </a:pPr>
            <a:r>
              <a:rPr lang="en-US" altLang="zh-HK" dirty="0" smtClean="0"/>
              <a:t>-&gt; No information about the </a:t>
            </a:r>
            <a:r>
              <a:rPr lang="en-US" altLang="zh-HK" dirty="0"/>
              <a:t>security and confidentiality of the </a:t>
            </a:r>
            <a:r>
              <a:rPr lang="en-US" altLang="zh-HK" dirty="0" smtClean="0"/>
              <a:t>data</a:t>
            </a:r>
          </a:p>
          <a:p>
            <a:pPr marL="0" indent="0" fontAlgn="auto">
              <a:spcAft>
                <a:spcPts val="0"/>
              </a:spcAft>
              <a:buFont typeface="Arial" panose="020B0604020202020204" pitchFamily="34" charset="0"/>
              <a:buNone/>
              <a:defRPr/>
            </a:pPr>
            <a:r>
              <a:rPr lang="en-US" altLang="zh-HK" dirty="0" smtClean="0"/>
              <a:t>-&gt; No information </a:t>
            </a:r>
            <a:r>
              <a:rPr lang="en-US" altLang="zh-HK" dirty="0"/>
              <a:t>about the respondent can withdraw from the survey.</a:t>
            </a:r>
            <a:endParaRPr lang="en-US" altLang="zh-HK" dirty="0" smtClean="0"/>
          </a:p>
          <a:p>
            <a:pPr fontAlgn="auto">
              <a:spcAft>
                <a:spcPts val="0"/>
              </a:spcAft>
              <a:buFont typeface="Arial" panose="020B0604020202020204" pitchFamily="34" charset="0"/>
              <a:buChar char="•"/>
              <a:defRPr/>
            </a:pPr>
            <a:endParaRPr lang="zh-HK" altLang="en-US" dirty="0"/>
          </a:p>
        </p:txBody>
      </p:sp>
      <p:sp>
        <p:nvSpPr>
          <p:cNvPr id="4" name="投影片編號版面配置區 3"/>
          <p:cNvSpPr>
            <a:spLocks noGrp="1"/>
          </p:cNvSpPr>
          <p:nvPr>
            <p:ph type="sldNum" sz="quarter" idx="12"/>
          </p:nvPr>
        </p:nvSpPr>
        <p:spPr/>
        <p:txBody>
          <a:bodyPr/>
          <a:lstStyle/>
          <a:p>
            <a:pPr>
              <a:defRPr/>
            </a:pPr>
            <a:fld id="{B70656AC-C0B8-419E-899E-59496EA60D99}" type="slidenum">
              <a:rPr lang="zh-HK" altLang="en-US"/>
              <a:pPr>
                <a:defRPr/>
              </a:pPr>
              <a:t>18</a:t>
            </a:fld>
            <a:endParaRPr lang="zh-HK" alt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標題 1"/>
          <p:cNvSpPr>
            <a:spLocks noGrp="1"/>
          </p:cNvSpPr>
          <p:nvPr>
            <p:ph type="title"/>
          </p:nvPr>
        </p:nvSpPr>
        <p:spPr/>
        <p:txBody>
          <a:bodyPr/>
          <a:lstStyle/>
          <a:p>
            <a:r>
              <a:rPr lang="en-US" altLang="zh-HK" smtClean="0"/>
              <a:t>Methodology (Con’t)</a:t>
            </a:r>
            <a:endParaRPr lang="zh-HK" altLang="en-US" smtClean="0"/>
          </a:p>
        </p:txBody>
      </p:sp>
      <p:sp>
        <p:nvSpPr>
          <p:cNvPr id="33794" name="內容版面配置區 2"/>
          <p:cNvSpPr>
            <a:spLocks noGrp="1"/>
          </p:cNvSpPr>
          <p:nvPr>
            <p:ph idx="1"/>
          </p:nvPr>
        </p:nvSpPr>
        <p:spPr/>
        <p:txBody>
          <a:bodyPr/>
          <a:lstStyle/>
          <a:p>
            <a:pPr marL="0" indent="0">
              <a:buFont typeface="Arial" charset="0"/>
              <a:buNone/>
            </a:pPr>
            <a:r>
              <a:rPr lang="en-US" altLang="zh-HK" i="1" u="sng" smtClean="0"/>
              <a:t>Reliability:</a:t>
            </a:r>
          </a:p>
          <a:p>
            <a:pPr marL="0" indent="0">
              <a:buFont typeface="Arial" charset="0"/>
              <a:buNone/>
            </a:pPr>
            <a:r>
              <a:rPr lang="en-US" altLang="zh-HK" smtClean="0"/>
              <a:t>For Cronbach’s alpha, Cronbach's Alpha can measure how closely related to the data under the source.</a:t>
            </a:r>
          </a:p>
          <a:p>
            <a:pPr marL="0" indent="0">
              <a:buFont typeface="Arial" charset="0"/>
              <a:buNone/>
            </a:pPr>
            <a:endParaRPr lang="en-US" altLang="zh-HK" smtClean="0"/>
          </a:p>
          <a:p>
            <a:pPr marL="0" indent="0">
              <a:buFont typeface="Arial" charset="0"/>
              <a:buNone/>
            </a:pPr>
            <a:r>
              <a:rPr lang="en-US" altLang="zh-HK" smtClean="0"/>
              <a:t> Cronbach’s alpha of the data set is 0.78 -&gt; the value is higher than the cut- off point 0.7</a:t>
            </a:r>
          </a:p>
          <a:p>
            <a:pPr marL="0" indent="0">
              <a:buFont typeface="Arial" charset="0"/>
              <a:buNone/>
            </a:pPr>
            <a:r>
              <a:rPr lang="en-US" altLang="zh-HK" smtClean="0"/>
              <a:t>-&gt; </a:t>
            </a:r>
            <a:r>
              <a:rPr lang="en-US" altLang="zh-HK" b="1" smtClean="0">
                <a:solidFill>
                  <a:srgbClr val="FF0000"/>
                </a:solidFill>
              </a:rPr>
              <a:t>Reliable</a:t>
            </a:r>
          </a:p>
          <a:p>
            <a:pPr marL="0" indent="0">
              <a:buFont typeface="Arial" charset="0"/>
              <a:buNone/>
            </a:pPr>
            <a:endParaRPr lang="zh-HK" altLang="en-US" smtClean="0"/>
          </a:p>
        </p:txBody>
      </p:sp>
      <p:sp>
        <p:nvSpPr>
          <p:cNvPr id="4" name="投影片編號版面配置區 3"/>
          <p:cNvSpPr>
            <a:spLocks noGrp="1"/>
          </p:cNvSpPr>
          <p:nvPr>
            <p:ph type="sldNum" sz="quarter" idx="12"/>
          </p:nvPr>
        </p:nvSpPr>
        <p:spPr/>
        <p:txBody>
          <a:bodyPr/>
          <a:lstStyle/>
          <a:p>
            <a:pPr>
              <a:defRPr/>
            </a:pPr>
            <a:fld id="{4581162A-E9C8-48E8-AC72-36B21819B33E}" type="slidenum">
              <a:rPr lang="zh-HK" altLang="en-US"/>
              <a:pPr>
                <a:defRPr/>
              </a:pPr>
              <a:t>19</a:t>
            </a:fld>
            <a:endParaRPr lang="zh-HK" alt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標題 1"/>
          <p:cNvSpPr>
            <a:spLocks noGrp="1"/>
          </p:cNvSpPr>
          <p:nvPr>
            <p:ph type="title"/>
          </p:nvPr>
        </p:nvSpPr>
        <p:spPr/>
        <p:txBody>
          <a:bodyPr/>
          <a:lstStyle/>
          <a:p>
            <a:r>
              <a:rPr lang="en-US" altLang="zh-HK" smtClean="0"/>
              <a:t>Methodology (Con’t)</a:t>
            </a:r>
            <a:endParaRPr lang="zh-HK" altLang="en-US" smtClean="0"/>
          </a:p>
        </p:txBody>
      </p:sp>
      <p:sp>
        <p:nvSpPr>
          <p:cNvPr id="3" name="內容版面配置區 2"/>
          <p:cNvSpPr>
            <a:spLocks noGrp="1"/>
          </p:cNvSpPr>
          <p:nvPr>
            <p:ph idx="1"/>
          </p:nvPr>
        </p:nvSpPr>
        <p:spPr/>
        <p:txBody>
          <a:bodyPr rtlCol="0">
            <a:normAutofit fontScale="77500" lnSpcReduction="20000"/>
          </a:bodyPr>
          <a:lstStyle/>
          <a:p>
            <a:pPr marL="0" indent="0" fontAlgn="auto">
              <a:spcAft>
                <a:spcPts val="0"/>
              </a:spcAft>
              <a:buFont typeface="Arial" panose="020B0604020202020204" pitchFamily="34" charset="0"/>
              <a:buNone/>
              <a:defRPr/>
            </a:pPr>
            <a:r>
              <a:rPr lang="en-US" altLang="zh-HK" i="1" u="sng" dirty="0" smtClean="0"/>
              <a:t>Validity:</a:t>
            </a:r>
          </a:p>
          <a:p>
            <a:pPr marL="0" indent="0" fontAlgn="auto">
              <a:spcAft>
                <a:spcPts val="0"/>
              </a:spcAft>
              <a:buFont typeface="Arial" panose="020B0604020202020204" pitchFamily="34" charset="0"/>
              <a:buNone/>
              <a:defRPr/>
            </a:pPr>
            <a:r>
              <a:rPr lang="en-US" altLang="zh-HK" dirty="0" smtClean="0"/>
              <a:t>Conduct multiple tests to ascertain validity</a:t>
            </a:r>
          </a:p>
          <a:p>
            <a:pPr marL="0" indent="0" fontAlgn="auto">
              <a:spcAft>
                <a:spcPts val="0"/>
              </a:spcAft>
              <a:buFont typeface="Arial" panose="020B0604020202020204" pitchFamily="34" charset="0"/>
              <a:buNone/>
              <a:defRPr/>
            </a:pPr>
            <a:r>
              <a:rPr lang="en-US" altLang="zh-HK" dirty="0"/>
              <a:t>Confirmatory Fit Index (CFI) = .</a:t>
            </a:r>
            <a:r>
              <a:rPr lang="en-US" altLang="zh-HK" dirty="0" smtClean="0"/>
              <a:t>952</a:t>
            </a:r>
          </a:p>
          <a:p>
            <a:pPr marL="0" indent="0" fontAlgn="auto">
              <a:spcAft>
                <a:spcPts val="0"/>
              </a:spcAft>
              <a:buFont typeface="Arial" panose="020B0604020202020204" pitchFamily="34" charset="0"/>
              <a:buNone/>
              <a:defRPr/>
            </a:pPr>
            <a:r>
              <a:rPr lang="en-US" altLang="zh-HK" dirty="0" smtClean="0"/>
              <a:t>What is CFI?</a:t>
            </a:r>
          </a:p>
          <a:p>
            <a:pPr fontAlgn="auto">
              <a:spcAft>
                <a:spcPts val="0"/>
              </a:spcAft>
              <a:buFont typeface="Wingdings" panose="05000000000000000000" pitchFamily="2" charset="2"/>
              <a:buChar char="u"/>
              <a:defRPr/>
            </a:pPr>
            <a:r>
              <a:rPr lang="en-US" altLang="zh-HK" dirty="0"/>
              <a:t> It is used to test whether measures of </a:t>
            </a:r>
            <a:r>
              <a:rPr lang="en-US" altLang="zh-HK" dirty="0" smtClean="0"/>
              <a:t>a construct are </a:t>
            </a:r>
            <a:r>
              <a:rPr lang="en-US" altLang="zh-HK" dirty="0"/>
              <a:t>consistent with a researcher's </a:t>
            </a:r>
            <a:r>
              <a:rPr lang="en-US" altLang="zh-HK" dirty="0" smtClean="0"/>
              <a:t>understanding.</a:t>
            </a:r>
          </a:p>
          <a:p>
            <a:pPr fontAlgn="auto">
              <a:spcAft>
                <a:spcPts val="0"/>
              </a:spcAft>
              <a:buFont typeface="Wingdings" panose="05000000000000000000" pitchFamily="2" charset="2"/>
              <a:buChar char="u"/>
              <a:defRPr/>
            </a:pPr>
            <a:r>
              <a:rPr lang="en-US" altLang="zh-HK" dirty="0"/>
              <a:t>T</a:t>
            </a:r>
            <a:r>
              <a:rPr lang="en-US" altLang="zh-HK" dirty="0" smtClean="0"/>
              <a:t>he </a:t>
            </a:r>
            <a:r>
              <a:rPr lang="en-US" altLang="zh-HK" dirty="0"/>
              <a:t>objective of confirmatory factor analysis is to test whether the data fit a hypothesized measurement model. </a:t>
            </a:r>
            <a:endParaRPr lang="en-US" altLang="zh-HK" dirty="0" smtClean="0"/>
          </a:p>
          <a:p>
            <a:pPr fontAlgn="auto">
              <a:spcAft>
                <a:spcPts val="0"/>
              </a:spcAft>
              <a:buFont typeface="Wingdings" panose="05000000000000000000" pitchFamily="2" charset="2"/>
              <a:buChar char="u"/>
              <a:defRPr/>
            </a:pPr>
            <a:r>
              <a:rPr lang="en-US" altLang="zh-HK" dirty="0"/>
              <a:t>CFI values range from 0 to 1, with larger values indicating better </a:t>
            </a:r>
            <a:r>
              <a:rPr lang="en-US" altLang="zh-HK" dirty="0" smtClean="0"/>
              <a:t>fit</a:t>
            </a:r>
          </a:p>
          <a:p>
            <a:pPr marL="0" indent="0" fontAlgn="auto">
              <a:spcAft>
                <a:spcPts val="0"/>
              </a:spcAft>
              <a:buFont typeface="Arial" panose="020B0604020202020204" pitchFamily="34" charset="0"/>
              <a:buNone/>
              <a:defRPr/>
            </a:pPr>
            <a:r>
              <a:rPr lang="en-US" altLang="zh-HK" dirty="0" smtClean="0"/>
              <a:t>-&gt; It is quite good in this research.</a:t>
            </a:r>
          </a:p>
        </p:txBody>
      </p:sp>
      <p:sp>
        <p:nvSpPr>
          <p:cNvPr id="4" name="投影片編號版面配置區 3"/>
          <p:cNvSpPr>
            <a:spLocks noGrp="1"/>
          </p:cNvSpPr>
          <p:nvPr>
            <p:ph type="sldNum" sz="quarter" idx="12"/>
          </p:nvPr>
        </p:nvSpPr>
        <p:spPr/>
        <p:txBody>
          <a:bodyPr/>
          <a:lstStyle/>
          <a:p>
            <a:pPr>
              <a:defRPr/>
            </a:pPr>
            <a:fld id="{C8C792B7-7356-4B6C-8A59-F94F25106219}" type="slidenum">
              <a:rPr lang="zh-HK" altLang="en-US"/>
              <a:pPr>
                <a:defRPr/>
              </a:pPr>
              <a:t>20</a:t>
            </a:fld>
            <a:endParaRPr lang="zh-HK" alt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標題 1"/>
          <p:cNvSpPr>
            <a:spLocks noGrp="1"/>
          </p:cNvSpPr>
          <p:nvPr>
            <p:ph type="title"/>
          </p:nvPr>
        </p:nvSpPr>
        <p:spPr/>
        <p:txBody>
          <a:bodyPr/>
          <a:lstStyle/>
          <a:p>
            <a:r>
              <a:rPr lang="en-US" altLang="zh-HK" smtClean="0"/>
              <a:t>Methodology (Con’t)</a:t>
            </a:r>
            <a:endParaRPr lang="zh-HK" altLang="en-US" smtClean="0"/>
          </a:p>
        </p:txBody>
      </p:sp>
      <p:sp>
        <p:nvSpPr>
          <p:cNvPr id="3" name="內容版面配置區 2"/>
          <p:cNvSpPr>
            <a:spLocks noGrp="1"/>
          </p:cNvSpPr>
          <p:nvPr>
            <p:ph idx="1"/>
          </p:nvPr>
        </p:nvSpPr>
        <p:spPr/>
        <p:txBody>
          <a:bodyPr rtlCol="0">
            <a:normAutofit fontScale="85000" lnSpcReduction="20000"/>
          </a:bodyPr>
          <a:lstStyle/>
          <a:p>
            <a:pPr marL="0" indent="0" fontAlgn="auto">
              <a:spcAft>
                <a:spcPts val="0"/>
              </a:spcAft>
              <a:buFont typeface="Arial" panose="020B0604020202020204" pitchFamily="34" charset="0"/>
              <a:buNone/>
              <a:defRPr/>
            </a:pPr>
            <a:r>
              <a:rPr lang="en-US" altLang="zh-HK" i="1" u="sng" dirty="0" smtClean="0"/>
              <a:t>Validity:</a:t>
            </a:r>
          </a:p>
          <a:p>
            <a:pPr marL="0" indent="0" fontAlgn="auto">
              <a:spcAft>
                <a:spcPts val="0"/>
              </a:spcAft>
              <a:buFont typeface="Arial" panose="020B0604020202020204" pitchFamily="34" charset="0"/>
              <a:buNone/>
              <a:defRPr/>
            </a:pPr>
            <a:r>
              <a:rPr lang="en-US" altLang="zh-HK" dirty="0"/>
              <a:t>Root Mean Square Error of Approximation (RMSEA) = .</a:t>
            </a:r>
            <a:r>
              <a:rPr lang="en-US" altLang="zh-HK" dirty="0" smtClean="0"/>
              <a:t>046</a:t>
            </a:r>
          </a:p>
          <a:p>
            <a:pPr marL="0" indent="0" fontAlgn="auto">
              <a:spcAft>
                <a:spcPts val="0"/>
              </a:spcAft>
              <a:buFont typeface="Arial" panose="020B0604020202020204" pitchFamily="34" charset="0"/>
              <a:buNone/>
              <a:defRPr/>
            </a:pPr>
            <a:r>
              <a:rPr lang="en-US" altLang="zh-HK" dirty="0" smtClean="0"/>
              <a:t>What is RMSEA?</a:t>
            </a:r>
          </a:p>
          <a:p>
            <a:pPr marL="0" indent="0" fontAlgn="auto">
              <a:spcAft>
                <a:spcPts val="0"/>
              </a:spcAft>
              <a:buFont typeface="Arial" panose="020B0604020202020204" pitchFamily="34" charset="0"/>
              <a:buNone/>
              <a:defRPr/>
            </a:pPr>
            <a:r>
              <a:rPr lang="en-US" altLang="zh-HK" dirty="0" smtClean="0"/>
              <a:t>For RMSEA, the aims is to prevent the </a:t>
            </a:r>
            <a:r>
              <a:rPr lang="en-US" altLang="zh-HK" dirty="0"/>
              <a:t>issues of sample size by analyzing the discrepancy between the hypothesized model, with optimally chosen parameter estimates, and the population covariance matrix</a:t>
            </a:r>
            <a:r>
              <a:rPr lang="en-US" altLang="zh-HK" dirty="0" smtClean="0"/>
              <a:t>.</a:t>
            </a:r>
            <a:r>
              <a:rPr lang="en-US" altLang="zh-HK" dirty="0"/>
              <a:t> </a:t>
            </a:r>
            <a:r>
              <a:rPr lang="en-US" altLang="zh-HK" dirty="0" smtClean="0"/>
              <a:t>For the value of RMSEA, the ranges is from </a:t>
            </a:r>
            <a:r>
              <a:rPr lang="en-US" altLang="zh-HK" dirty="0"/>
              <a:t>0 to </a:t>
            </a:r>
            <a:r>
              <a:rPr lang="en-US" altLang="zh-HK" dirty="0" smtClean="0"/>
              <a:t>1. Under the best fit model, the </a:t>
            </a:r>
            <a:r>
              <a:rPr lang="en-US" altLang="zh-HK" dirty="0"/>
              <a:t>smaller values </a:t>
            </a:r>
            <a:r>
              <a:rPr lang="en-US" altLang="zh-HK" dirty="0" smtClean="0"/>
              <a:t>should be better. So if the </a:t>
            </a:r>
            <a:r>
              <a:rPr lang="en-US" altLang="zh-HK" dirty="0"/>
              <a:t>value </a:t>
            </a:r>
            <a:r>
              <a:rPr lang="en-US" altLang="zh-HK" dirty="0" smtClean="0"/>
              <a:t>is less than </a:t>
            </a:r>
            <a:r>
              <a:rPr lang="en-US" altLang="zh-HK" dirty="0"/>
              <a:t>.</a:t>
            </a:r>
            <a:r>
              <a:rPr lang="en-US" altLang="zh-HK" dirty="0" smtClean="0"/>
              <a:t>06, it should be an </a:t>
            </a:r>
            <a:r>
              <a:rPr lang="en-US" altLang="zh-HK" dirty="0"/>
              <a:t>acceptable </a:t>
            </a:r>
            <a:r>
              <a:rPr lang="en-US" altLang="zh-HK" dirty="0" smtClean="0"/>
              <a:t>model.</a:t>
            </a:r>
          </a:p>
          <a:p>
            <a:pPr marL="0" indent="0" fontAlgn="auto">
              <a:spcAft>
                <a:spcPts val="0"/>
              </a:spcAft>
              <a:buFont typeface="Arial" panose="020B0604020202020204" pitchFamily="34" charset="0"/>
              <a:buNone/>
              <a:defRPr/>
            </a:pPr>
            <a:r>
              <a:rPr lang="en-US" altLang="zh-HK" dirty="0" smtClean="0"/>
              <a:t>-&gt; The value is acceptable in this research</a:t>
            </a:r>
          </a:p>
        </p:txBody>
      </p:sp>
      <p:sp>
        <p:nvSpPr>
          <p:cNvPr id="4" name="投影片編號版面配置區 3"/>
          <p:cNvSpPr>
            <a:spLocks noGrp="1"/>
          </p:cNvSpPr>
          <p:nvPr>
            <p:ph type="sldNum" sz="quarter" idx="12"/>
          </p:nvPr>
        </p:nvSpPr>
        <p:spPr/>
        <p:txBody>
          <a:bodyPr/>
          <a:lstStyle/>
          <a:p>
            <a:pPr>
              <a:defRPr/>
            </a:pPr>
            <a:fld id="{A2422D61-8534-4E51-B4C0-DA5656787814}" type="slidenum">
              <a:rPr lang="zh-HK" altLang="en-US"/>
              <a:pPr>
                <a:defRPr/>
              </a:pPr>
              <a:t>21</a:t>
            </a:fld>
            <a:endParaRPr lang="zh-HK" alt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標題 1"/>
          <p:cNvSpPr>
            <a:spLocks noGrp="1"/>
          </p:cNvSpPr>
          <p:nvPr>
            <p:ph type="title"/>
          </p:nvPr>
        </p:nvSpPr>
        <p:spPr/>
        <p:txBody>
          <a:bodyPr/>
          <a:lstStyle/>
          <a:p>
            <a:r>
              <a:rPr lang="en-US" altLang="zh-HK" smtClean="0"/>
              <a:t>Methodology (Con’t)</a:t>
            </a:r>
            <a:endParaRPr lang="zh-HK" altLang="en-US" smtClean="0"/>
          </a:p>
        </p:txBody>
      </p:sp>
      <p:sp>
        <p:nvSpPr>
          <p:cNvPr id="36866" name="內容版面配置區 2"/>
          <p:cNvSpPr>
            <a:spLocks noGrp="1"/>
          </p:cNvSpPr>
          <p:nvPr>
            <p:ph idx="1"/>
          </p:nvPr>
        </p:nvSpPr>
        <p:spPr/>
        <p:txBody>
          <a:bodyPr/>
          <a:lstStyle/>
          <a:p>
            <a:pPr marL="0" indent="0">
              <a:buFont typeface="Arial" charset="0"/>
              <a:buNone/>
            </a:pPr>
            <a:r>
              <a:rPr lang="en-US" altLang="zh-HK" i="1" u="sng" smtClean="0"/>
              <a:t>Discriminant Validity:</a:t>
            </a:r>
          </a:p>
          <a:p>
            <a:pPr marL="0" indent="0">
              <a:buFont typeface="Arial" charset="0"/>
              <a:buNone/>
            </a:pPr>
            <a:r>
              <a:rPr lang="en-US" altLang="zh-HK" smtClean="0"/>
              <a:t>Perform the Chi-square difference test among the constructs</a:t>
            </a:r>
          </a:p>
          <a:p>
            <a:pPr marL="0" indent="0">
              <a:buFont typeface="Arial" charset="0"/>
              <a:buNone/>
            </a:pPr>
            <a:endParaRPr lang="en-US" altLang="zh-HK" smtClean="0"/>
          </a:p>
          <a:p>
            <a:pPr marL="0" indent="0">
              <a:buFont typeface="Arial" charset="0"/>
              <a:buNone/>
            </a:pPr>
            <a:r>
              <a:rPr lang="en-US" altLang="zh-HK" smtClean="0"/>
              <a:t>According to the result, all tests were significantly different from zero (p&lt;.001), it can provide evidence of the discriminant validity of this study.</a:t>
            </a:r>
          </a:p>
        </p:txBody>
      </p:sp>
      <p:sp>
        <p:nvSpPr>
          <p:cNvPr id="4" name="投影片編號版面配置區 3"/>
          <p:cNvSpPr>
            <a:spLocks noGrp="1"/>
          </p:cNvSpPr>
          <p:nvPr>
            <p:ph type="sldNum" sz="quarter" idx="12"/>
          </p:nvPr>
        </p:nvSpPr>
        <p:spPr/>
        <p:txBody>
          <a:bodyPr/>
          <a:lstStyle/>
          <a:p>
            <a:pPr>
              <a:defRPr/>
            </a:pPr>
            <a:fld id="{C7B9B0C2-9150-4620-AC41-8F0D344A9D6E}" type="slidenum">
              <a:rPr lang="zh-HK" altLang="en-US"/>
              <a:pPr>
                <a:defRPr/>
              </a:pPr>
              <a:t>22</a:t>
            </a:fld>
            <a:endParaRPr lang="zh-HK" alt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標題 1"/>
          <p:cNvSpPr>
            <a:spLocks noGrp="1"/>
          </p:cNvSpPr>
          <p:nvPr>
            <p:ph type="title"/>
          </p:nvPr>
        </p:nvSpPr>
        <p:spPr/>
        <p:txBody>
          <a:bodyPr/>
          <a:lstStyle/>
          <a:p>
            <a:r>
              <a:rPr lang="en-US" altLang="zh-HK" smtClean="0"/>
              <a:t>Methodology (Con’t)</a:t>
            </a:r>
            <a:endParaRPr lang="zh-HK" altLang="en-US" smtClean="0"/>
          </a:p>
        </p:txBody>
      </p:sp>
      <p:sp>
        <p:nvSpPr>
          <p:cNvPr id="3" name="內容版面配置區 2"/>
          <p:cNvSpPr>
            <a:spLocks noGrp="1"/>
          </p:cNvSpPr>
          <p:nvPr>
            <p:ph idx="1"/>
          </p:nvPr>
        </p:nvSpPr>
        <p:spPr>
          <a:xfrm>
            <a:off x="457200" y="1600200"/>
            <a:ext cx="8229600" cy="4637088"/>
          </a:xfrm>
        </p:spPr>
        <p:txBody>
          <a:bodyPr rtlCol="0">
            <a:normAutofit fontScale="70000" lnSpcReduction="20000"/>
          </a:bodyPr>
          <a:lstStyle/>
          <a:p>
            <a:pPr marL="0" indent="0" fontAlgn="auto">
              <a:spcAft>
                <a:spcPts val="0"/>
              </a:spcAft>
              <a:buFont typeface="Arial" panose="020B0604020202020204" pitchFamily="34" charset="0"/>
              <a:buNone/>
              <a:defRPr/>
            </a:pPr>
            <a:r>
              <a:rPr lang="en-US" altLang="zh-HK" i="1" u="sng" dirty="0" smtClean="0"/>
              <a:t>Sum up on validity:</a:t>
            </a:r>
          </a:p>
          <a:p>
            <a:pPr marL="0" indent="0" fontAlgn="auto">
              <a:spcAft>
                <a:spcPts val="0"/>
              </a:spcAft>
              <a:buFont typeface="Arial" panose="020B0604020202020204" pitchFamily="34" charset="0"/>
              <a:buNone/>
              <a:defRPr/>
            </a:pPr>
            <a:r>
              <a:rPr lang="en-US" altLang="zh-HK" dirty="0" smtClean="0"/>
              <a:t>Confirmatory Fit Index (CFI) = .952</a:t>
            </a:r>
          </a:p>
          <a:p>
            <a:pPr marL="0" indent="0" fontAlgn="auto">
              <a:spcAft>
                <a:spcPts val="0"/>
              </a:spcAft>
              <a:buFont typeface="Arial" panose="020B0604020202020204" pitchFamily="34" charset="0"/>
              <a:buNone/>
              <a:defRPr/>
            </a:pPr>
            <a:r>
              <a:rPr lang="en-US" altLang="zh-HK" dirty="0" smtClean="0"/>
              <a:t>Root </a:t>
            </a:r>
            <a:r>
              <a:rPr lang="en-US" altLang="zh-HK" dirty="0"/>
              <a:t>Mean Square Error of Approximation (RMSEA) = .</a:t>
            </a:r>
            <a:r>
              <a:rPr lang="en-US" altLang="zh-HK" dirty="0" smtClean="0"/>
              <a:t>046</a:t>
            </a:r>
          </a:p>
          <a:p>
            <a:pPr marL="0" indent="0" fontAlgn="auto">
              <a:spcAft>
                <a:spcPts val="0"/>
              </a:spcAft>
              <a:buFont typeface="Arial" panose="020B0604020202020204" pitchFamily="34" charset="0"/>
              <a:buNone/>
              <a:defRPr/>
            </a:pPr>
            <a:r>
              <a:rPr lang="en-US" altLang="zh-HK" dirty="0" smtClean="0"/>
              <a:t>-&gt; </a:t>
            </a:r>
            <a:r>
              <a:rPr lang="en-US" altLang="zh-HK" b="1" dirty="0" smtClean="0">
                <a:solidFill>
                  <a:srgbClr val="FF0000"/>
                </a:solidFill>
              </a:rPr>
              <a:t>The validity of this research is good.</a:t>
            </a:r>
          </a:p>
          <a:p>
            <a:pPr marL="0" indent="0" fontAlgn="auto">
              <a:spcAft>
                <a:spcPts val="0"/>
              </a:spcAft>
              <a:buFont typeface="Arial" panose="020B0604020202020204" pitchFamily="34" charset="0"/>
              <a:buNone/>
              <a:defRPr/>
            </a:pPr>
            <a:endParaRPr lang="en-US" altLang="zh-HK" b="1" dirty="0" smtClean="0"/>
          </a:p>
          <a:p>
            <a:pPr marL="0" indent="0" fontAlgn="auto">
              <a:spcAft>
                <a:spcPts val="0"/>
              </a:spcAft>
              <a:buFont typeface="Arial" panose="020B0604020202020204" pitchFamily="34" charset="0"/>
              <a:buNone/>
              <a:defRPr/>
            </a:pPr>
            <a:r>
              <a:rPr lang="en-US" altLang="zh-HK" b="1" dirty="0" smtClean="0"/>
              <a:t>THE JOURNAL IS SUFFICIENTLY DISCLOSE THE INFORMATION ABOUT RELIABILITY AND VALIDITY!!!</a:t>
            </a:r>
          </a:p>
          <a:p>
            <a:pPr marL="0" indent="0" fontAlgn="auto">
              <a:spcAft>
                <a:spcPts val="0"/>
              </a:spcAft>
              <a:buFont typeface="Arial" panose="020B0604020202020204" pitchFamily="34" charset="0"/>
              <a:buNone/>
              <a:defRPr/>
            </a:pPr>
            <a:endParaRPr lang="en-US" altLang="zh-HK" b="1" dirty="0"/>
          </a:p>
          <a:p>
            <a:pPr marL="0" indent="0" fontAlgn="auto">
              <a:spcAft>
                <a:spcPts val="0"/>
              </a:spcAft>
              <a:buFont typeface="Arial" panose="020B0604020202020204" pitchFamily="34" charset="0"/>
              <a:buNone/>
              <a:defRPr/>
            </a:pPr>
            <a:r>
              <a:rPr lang="en-US" altLang="zh-HK" u="sng" dirty="0" smtClean="0"/>
              <a:t>Learning:</a:t>
            </a:r>
          </a:p>
          <a:p>
            <a:pPr fontAlgn="auto">
              <a:spcAft>
                <a:spcPts val="0"/>
              </a:spcAft>
              <a:buFont typeface="Wingdings" panose="05000000000000000000" pitchFamily="2" charset="2"/>
              <a:buChar char="Ø"/>
              <a:defRPr/>
            </a:pPr>
            <a:r>
              <a:rPr lang="en-US" altLang="zh-HK" i="1" dirty="0" smtClean="0"/>
              <a:t>The importance of reliability and validity of the data -&gt; Use different tools to perform evaluation</a:t>
            </a:r>
          </a:p>
          <a:p>
            <a:pPr fontAlgn="auto">
              <a:spcAft>
                <a:spcPts val="0"/>
              </a:spcAft>
              <a:buFont typeface="Wingdings" panose="05000000000000000000" pitchFamily="2" charset="2"/>
              <a:buChar char="Ø"/>
              <a:defRPr/>
            </a:pPr>
            <a:r>
              <a:rPr lang="en-US" altLang="zh-HK" i="1" dirty="0" smtClean="0"/>
              <a:t>Ethical issue is also very important for the research. Adequate disclosure about this issue should provide in the dissertation.</a:t>
            </a:r>
          </a:p>
          <a:p>
            <a:pPr marL="0" indent="0" fontAlgn="auto">
              <a:spcAft>
                <a:spcPts val="0"/>
              </a:spcAft>
              <a:buFont typeface="Arial" panose="020B0604020202020204" pitchFamily="34" charset="0"/>
              <a:buNone/>
              <a:defRPr/>
            </a:pPr>
            <a:endParaRPr lang="en-US" altLang="zh-HK" i="1" dirty="0"/>
          </a:p>
          <a:p>
            <a:pPr marL="0" indent="0" fontAlgn="auto">
              <a:spcAft>
                <a:spcPts val="0"/>
              </a:spcAft>
              <a:buFont typeface="Arial" panose="020B0604020202020204" pitchFamily="34" charset="0"/>
              <a:buNone/>
              <a:defRPr/>
            </a:pPr>
            <a:endParaRPr lang="en-US" altLang="zh-HK" i="1" dirty="0" smtClean="0"/>
          </a:p>
        </p:txBody>
      </p:sp>
      <p:sp>
        <p:nvSpPr>
          <p:cNvPr id="4" name="投影片編號版面配置區 3"/>
          <p:cNvSpPr>
            <a:spLocks noGrp="1"/>
          </p:cNvSpPr>
          <p:nvPr>
            <p:ph type="sldNum" sz="quarter" idx="12"/>
          </p:nvPr>
        </p:nvSpPr>
        <p:spPr/>
        <p:txBody>
          <a:bodyPr/>
          <a:lstStyle/>
          <a:p>
            <a:pPr>
              <a:defRPr/>
            </a:pPr>
            <a:fld id="{342F2AED-37BD-4952-A57E-87C95F87E740}" type="slidenum">
              <a:rPr lang="zh-HK" altLang="en-US"/>
              <a:pPr>
                <a:defRPr/>
              </a:pPr>
              <a:t>23</a:t>
            </a:fld>
            <a:endParaRPr lang="zh-HK" alt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標題 1"/>
          <p:cNvSpPr>
            <a:spLocks noGrp="1"/>
          </p:cNvSpPr>
          <p:nvPr>
            <p:ph type="title"/>
          </p:nvPr>
        </p:nvSpPr>
        <p:spPr/>
        <p:txBody>
          <a:bodyPr/>
          <a:lstStyle/>
          <a:p>
            <a:r>
              <a:rPr lang="en-US" altLang="zh-HK" smtClean="0"/>
              <a:t>Result and Conclusion</a:t>
            </a:r>
            <a:endParaRPr lang="zh-HK" altLang="en-US" smtClean="0"/>
          </a:p>
        </p:txBody>
      </p:sp>
      <p:sp>
        <p:nvSpPr>
          <p:cNvPr id="38914" name="內容版面配置區 2"/>
          <p:cNvSpPr>
            <a:spLocks noGrp="1"/>
          </p:cNvSpPr>
          <p:nvPr>
            <p:ph idx="1"/>
          </p:nvPr>
        </p:nvSpPr>
        <p:spPr>
          <a:xfrm>
            <a:off x="468313" y="1628775"/>
            <a:ext cx="8229600" cy="4525963"/>
          </a:xfrm>
        </p:spPr>
        <p:txBody>
          <a:bodyPr/>
          <a:lstStyle/>
          <a:p>
            <a:pPr marL="0" indent="0">
              <a:buFont typeface="Arial" charset="0"/>
              <a:buNone/>
            </a:pPr>
            <a:r>
              <a:rPr lang="en-US" altLang="zh-HK" smtClean="0"/>
              <a:t>Weakness:</a:t>
            </a:r>
          </a:p>
          <a:p>
            <a:pPr marL="0" indent="0">
              <a:buFont typeface="Arial" charset="0"/>
              <a:buNone/>
            </a:pPr>
            <a:r>
              <a:rPr lang="en-US" altLang="zh-HK" smtClean="0"/>
              <a:t>-&gt; Too general</a:t>
            </a:r>
          </a:p>
          <a:p>
            <a:pPr marL="0" indent="0">
              <a:buFont typeface="Arial" charset="0"/>
              <a:buNone/>
            </a:pPr>
            <a:r>
              <a:rPr lang="en-US" altLang="zh-HK" smtClean="0"/>
              <a:t>-&gt; Only present the statistical results</a:t>
            </a:r>
          </a:p>
          <a:p>
            <a:pPr marL="0" indent="0">
              <a:buFont typeface="Arial" charset="0"/>
              <a:buNone/>
            </a:pPr>
            <a:r>
              <a:rPr lang="en-US" altLang="zh-HK" smtClean="0"/>
              <a:t>-&gt; Not too much insight on the research topic</a:t>
            </a:r>
          </a:p>
          <a:p>
            <a:pPr marL="0" indent="0">
              <a:buFont typeface="Arial" charset="0"/>
              <a:buNone/>
            </a:pPr>
            <a:r>
              <a:rPr lang="en-US" altLang="zh-HK" smtClean="0"/>
              <a:t>-&gt; Should give some critical findings and provide more insight </a:t>
            </a:r>
          </a:p>
          <a:p>
            <a:pPr marL="0" indent="0">
              <a:buFont typeface="Arial" charset="0"/>
              <a:buNone/>
            </a:pPr>
            <a:endParaRPr lang="zh-HK" altLang="en-US" smtClean="0"/>
          </a:p>
        </p:txBody>
      </p:sp>
      <p:sp>
        <p:nvSpPr>
          <p:cNvPr id="4" name="投影片編號版面配置區 3"/>
          <p:cNvSpPr>
            <a:spLocks noGrp="1"/>
          </p:cNvSpPr>
          <p:nvPr>
            <p:ph type="sldNum" sz="quarter" idx="12"/>
          </p:nvPr>
        </p:nvSpPr>
        <p:spPr/>
        <p:txBody>
          <a:bodyPr/>
          <a:lstStyle/>
          <a:p>
            <a:pPr>
              <a:defRPr/>
            </a:pPr>
            <a:fld id="{DC34D37D-97EF-4542-AC91-9FFDF343E23F}" type="slidenum">
              <a:rPr lang="zh-HK" altLang="en-US"/>
              <a:pPr>
                <a:defRPr/>
              </a:pPr>
              <a:t>24</a:t>
            </a:fld>
            <a:endParaRPr lang="zh-HK" alt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標題 1"/>
          <p:cNvSpPr>
            <a:spLocks noGrp="1"/>
          </p:cNvSpPr>
          <p:nvPr>
            <p:ph type="title"/>
          </p:nvPr>
        </p:nvSpPr>
        <p:spPr/>
        <p:txBody>
          <a:bodyPr/>
          <a:lstStyle/>
          <a:p>
            <a:r>
              <a:rPr lang="en-US" altLang="zh-HK" smtClean="0"/>
              <a:t>Result and Conclusion (Con’t)</a:t>
            </a:r>
            <a:endParaRPr lang="zh-HK" altLang="en-US" smtClean="0"/>
          </a:p>
        </p:txBody>
      </p:sp>
      <p:sp>
        <p:nvSpPr>
          <p:cNvPr id="39938" name="內容版面配置區 2"/>
          <p:cNvSpPr>
            <a:spLocks noGrp="1"/>
          </p:cNvSpPr>
          <p:nvPr>
            <p:ph idx="1"/>
          </p:nvPr>
        </p:nvSpPr>
        <p:spPr>
          <a:xfrm>
            <a:off x="468313" y="1628775"/>
            <a:ext cx="8229600" cy="4525963"/>
          </a:xfrm>
        </p:spPr>
        <p:txBody>
          <a:bodyPr/>
          <a:lstStyle/>
          <a:p>
            <a:pPr marL="0" indent="0">
              <a:buFont typeface="Arial" charset="0"/>
              <a:buNone/>
            </a:pPr>
            <a:r>
              <a:rPr lang="en-US" altLang="zh-HK" smtClean="0"/>
              <a:t>Better ways:</a:t>
            </a:r>
          </a:p>
          <a:p>
            <a:pPr marL="0" indent="0">
              <a:buFont typeface="Arial" charset="0"/>
              <a:buNone/>
            </a:pPr>
            <a:r>
              <a:rPr lang="en-US" altLang="zh-HK" smtClean="0"/>
              <a:t>-&gt; Provide more insight on the results</a:t>
            </a:r>
          </a:p>
          <a:p>
            <a:pPr marL="0" indent="0">
              <a:buFont typeface="Arial" charset="0"/>
              <a:buNone/>
            </a:pPr>
            <a:r>
              <a:rPr lang="en-US" altLang="zh-HK" smtClean="0"/>
              <a:t>-&gt; Use upper echelons theory to interpret the research result</a:t>
            </a:r>
          </a:p>
          <a:p>
            <a:pPr marL="0" indent="0">
              <a:buFont typeface="Arial" charset="0"/>
              <a:buNone/>
            </a:pPr>
            <a:r>
              <a:rPr lang="en-US" altLang="zh-HK" smtClean="0"/>
              <a:t>-&gt; Should give some critical findings in conclusion</a:t>
            </a:r>
          </a:p>
          <a:p>
            <a:pPr marL="0" indent="0">
              <a:buFont typeface="Arial" charset="0"/>
              <a:buNone/>
            </a:pPr>
            <a:endParaRPr lang="en-US" altLang="zh-HK" smtClean="0"/>
          </a:p>
          <a:p>
            <a:pPr marL="0" indent="0">
              <a:buFont typeface="Arial" charset="0"/>
              <a:buNone/>
            </a:pPr>
            <a:r>
              <a:rPr lang="en-US" altLang="zh-HK" smtClean="0"/>
              <a:t> </a:t>
            </a:r>
          </a:p>
          <a:p>
            <a:pPr marL="0" indent="0">
              <a:buFont typeface="Arial" charset="0"/>
              <a:buNone/>
            </a:pPr>
            <a:endParaRPr lang="zh-HK" altLang="en-US" smtClean="0"/>
          </a:p>
        </p:txBody>
      </p:sp>
      <p:sp>
        <p:nvSpPr>
          <p:cNvPr id="4" name="投影片編號版面配置區 3"/>
          <p:cNvSpPr>
            <a:spLocks noGrp="1"/>
          </p:cNvSpPr>
          <p:nvPr>
            <p:ph type="sldNum" sz="quarter" idx="12"/>
          </p:nvPr>
        </p:nvSpPr>
        <p:spPr/>
        <p:txBody>
          <a:bodyPr/>
          <a:lstStyle/>
          <a:p>
            <a:pPr>
              <a:defRPr/>
            </a:pPr>
            <a:fld id="{269621B4-CB04-4604-8BA6-B5E886412E42}" type="slidenum">
              <a:rPr lang="zh-HK" altLang="en-US"/>
              <a:pPr>
                <a:defRPr/>
              </a:pPr>
              <a:t>25</a:t>
            </a:fld>
            <a:endParaRPr lang="zh-HK" alt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標題 1"/>
          <p:cNvSpPr>
            <a:spLocks noGrp="1"/>
          </p:cNvSpPr>
          <p:nvPr>
            <p:ph type="title"/>
          </p:nvPr>
        </p:nvSpPr>
        <p:spPr/>
        <p:txBody>
          <a:bodyPr/>
          <a:lstStyle/>
          <a:p>
            <a:r>
              <a:rPr lang="en-US" altLang="zh-HK" smtClean="0"/>
              <a:t>Other issues</a:t>
            </a:r>
            <a:endParaRPr lang="zh-HK" altLang="en-US" smtClean="0"/>
          </a:p>
        </p:txBody>
      </p:sp>
      <p:sp>
        <p:nvSpPr>
          <p:cNvPr id="3" name="內容版面配置區 2"/>
          <p:cNvSpPr>
            <a:spLocks noGrp="1"/>
          </p:cNvSpPr>
          <p:nvPr>
            <p:ph idx="1"/>
          </p:nvPr>
        </p:nvSpPr>
        <p:spPr/>
        <p:txBody>
          <a:bodyPr rtlCol="0">
            <a:normAutofit fontScale="77500" lnSpcReduction="20000"/>
          </a:bodyPr>
          <a:lstStyle/>
          <a:p>
            <a:pPr marL="0" indent="0" fontAlgn="auto">
              <a:spcAft>
                <a:spcPts val="0"/>
              </a:spcAft>
              <a:buFont typeface="Arial" panose="020B0604020202020204" pitchFamily="34" charset="0"/>
              <a:buNone/>
              <a:defRPr/>
            </a:pPr>
            <a:r>
              <a:rPr lang="en-US" altLang="zh-HK" u="sng" dirty="0" smtClean="0"/>
              <a:t>Pros:</a:t>
            </a:r>
          </a:p>
          <a:p>
            <a:pPr marL="0" indent="0" fontAlgn="auto">
              <a:spcAft>
                <a:spcPts val="0"/>
              </a:spcAft>
              <a:buFont typeface="Arial" panose="020B0604020202020204" pitchFamily="34" charset="0"/>
              <a:buNone/>
              <a:defRPr/>
            </a:pPr>
            <a:r>
              <a:rPr lang="en-US" altLang="zh-HK" dirty="0" smtClean="0"/>
              <a:t>The article can easily to follow and it can also provide the statistical result and the corresponding interpretation. For the research gap, it can provide the impact about difference </a:t>
            </a:r>
            <a:r>
              <a:rPr lang="en-US" altLang="zh-HK" smtClean="0"/>
              <a:t>type of CEOs </a:t>
            </a:r>
            <a:r>
              <a:rPr lang="en-US" altLang="zh-HK" dirty="0" smtClean="0"/>
              <a:t>towards the firm performance. So the article should be well-organize and coherence to the research aim.</a:t>
            </a:r>
          </a:p>
          <a:p>
            <a:pPr marL="0" indent="0" fontAlgn="auto">
              <a:spcAft>
                <a:spcPts val="0"/>
              </a:spcAft>
              <a:buFont typeface="Arial" panose="020B0604020202020204" pitchFamily="34" charset="0"/>
              <a:buNone/>
              <a:defRPr/>
            </a:pPr>
            <a:r>
              <a:rPr lang="en-US" altLang="zh-HK" u="sng" dirty="0" smtClean="0"/>
              <a:t>Cons:</a:t>
            </a:r>
          </a:p>
          <a:p>
            <a:pPr marL="0" indent="0" fontAlgn="auto">
              <a:spcAft>
                <a:spcPts val="0"/>
              </a:spcAft>
              <a:buFont typeface="Arial" panose="020B0604020202020204" pitchFamily="34" charset="0"/>
              <a:buNone/>
              <a:defRPr/>
            </a:pPr>
            <a:r>
              <a:rPr lang="en-US" altLang="zh-HK" dirty="0" smtClean="0"/>
              <a:t>More insights should provide about the statistical results. For example, the descriptive statistics:</a:t>
            </a:r>
          </a:p>
          <a:p>
            <a:pPr marL="0" indent="0" fontAlgn="auto">
              <a:spcAft>
                <a:spcPts val="0"/>
              </a:spcAft>
              <a:buFont typeface="Arial" panose="020B0604020202020204" pitchFamily="34" charset="0"/>
              <a:buNone/>
              <a:defRPr/>
            </a:pPr>
            <a:r>
              <a:rPr lang="en-US" altLang="zh-HK" dirty="0" smtClean="0"/>
              <a:t>-&gt; Should highlight </a:t>
            </a:r>
            <a:r>
              <a:rPr lang="en-US" altLang="zh-HK" dirty="0"/>
              <a:t>some important information </a:t>
            </a:r>
            <a:r>
              <a:rPr lang="en-US" altLang="zh-HK" dirty="0" smtClean="0"/>
              <a:t>to </a:t>
            </a:r>
            <a:r>
              <a:rPr lang="en-US" altLang="zh-HK" dirty="0"/>
              <a:t>the reader rather than tell the figure, such as mean, standard deviation and </a:t>
            </a:r>
            <a:r>
              <a:rPr lang="en-US" altLang="zh-HK" dirty="0" smtClean="0"/>
              <a:t>etc.</a:t>
            </a:r>
          </a:p>
          <a:p>
            <a:pPr marL="0" indent="0" fontAlgn="auto">
              <a:spcAft>
                <a:spcPts val="0"/>
              </a:spcAft>
              <a:buFont typeface="Arial" panose="020B0604020202020204" pitchFamily="34" charset="0"/>
              <a:buNone/>
              <a:defRPr/>
            </a:pPr>
            <a:r>
              <a:rPr lang="en-US" altLang="zh-HK" dirty="0" smtClean="0"/>
              <a:t>-&gt; More interpretation about the figure</a:t>
            </a:r>
            <a:endParaRPr lang="zh-HK" altLang="en-US" dirty="0"/>
          </a:p>
        </p:txBody>
      </p:sp>
      <p:sp>
        <p:nvSpPr>
          <p:cNvPr id="4" name="投影片編號版面配置區 3"/>
          <p:cNvSpPr>
            <a:spLocks noGrp="1"/>
          </p:cNvSpPr>
          <p:nvPr>
            <p:ph type="sldNum" sz="quarter" idx="12"/>
          </p:nvPr>
        </p:nvSpPr>
        <p:spPr/>
        <p:txBody>
          <a:bodyPr/>
          <a:lstStyle/>
          <a:p>
            <a:pPr>
              <a:defRPr/>
            </a:pPr>
            <a:fld id="{51E36887-3B56-4A97-B5D6-518928E88F03}" type="slidenum">
              <a:rPr lang="zh-HK" altLang="en-US"/>
              <a:pPr>
                <a:defRPr/>
              </a:pPr>
              <a:t>26</a:t>
            </a:fld>
            <a:endParaRPr lang="zh-HK" alt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標題 1"/>
          <p:cNvSpPr>
            <a:spLocks noGrp="1"/>
          </p:cNvSpPr>
          <p:nvPr>
            <p:ph type="title"/>
          </p:nvPr>
        </p:nvSpPr>
        <p:spPr/>
        <p:txBody>
          <a:bodyPr/>
          <a:lstStyle/>
          <a:p>
            <a:r>
              <a:rPr lang="en-US" altLang="zh-HK" smtClean="0"/>
              <a:t>Reference</a:t>
            </a:r>
            <a:endParaRPr lang="zh-HK" altLang="en-US" smtClean="0"/>
          </a:p>
        </p:txBody>
      </p:sp>
      <p:sp>
        <p:nvSpPr>
          <p:cNvPr id="3" name="內容版面配置區 2"/>
          <p:cNvSpPr>
            <a:spLocks noGrp="1"/>
          </p:cNvSpPr>
          <p:nvPr>
            <p:ph idx="1"/>
          </p:nvPr>
        </p:nvSpPr>
        <p:spPr/>
        <p:txBody>
          <a:bodyPr rtlCol="0">
            <a:normAutofit fontScale="70000" lnSpcReduction="20000"/>
          </a:bodyPr>
          <a:lstStyle/>
          <a:p>
            <a:pPr fontAlgn="auto">
              <a:spcAft>
                <a:spcPts val="0"/>
              </a:spcAft>
              <a:buFont typeface="Arial" panose="020B0604020202020204" pitchFamily="34" charset="0"/>
              <a:buChar char="•"/>
              <a:defRPr/>
            </a:pPr>
            <a:r>
              <a:rPr lang="en-US" altLang="zh-HK" dirty="0"/>
              <a:t>Martin, J.A. and Butler, F.C. (2017) Agent and stewardship behavior: How do they differ?</a:t>
            </a:r>
            <a:r>
              <a:rPr lang="en-US" altLang="zh-HK" i="1" dirty="0"/>
              <a:t> Journal of Management &amp; Organization</a:t>
            </a:r>
            <a:r>
              <a:rPr lang="en-US" altLang="zh-HK" dirty="0"/>
              <a:t>, 23(5), pp. 633 – 646.</a:t>
            </a:r>
            <a:endParaRPr lang="zh-TW" altLang="zh-HK" dirty="0"/>
          </a:p>
          <a:p>
            <a:pPr fontAlgn="auto">
              <a:spcAft>
                <a:spcPts val="0"/>
              </a:spcAft>
              <a:buFont typeface="Arial" panose="020B0604020202020204" pitchFamily="34" charset="0"/>
              <a:buChar char="•"/>
              <a:defRPr/>
            </a:pPr>
            <a:r>
              <a:rPr lang="en-US" altLang="zh-HK" dirty="0" err="1" smtClean="0"/>
              <a:t>Saibaba</a:t>
            </a:r>
            <a:r>
              <a:rPr lang="en-US" altLang="zh-HK" dirty="0"/>
              <a:t>, M.D. (2013) Do board independence and CEO duality matter in firm valuation? – An empirical study of Indian companies. </a:t>
            </a:r>
            <a:r>
              <a:rPr lang="en-US" altLang="zh-HK" i="1" dirty="0"/>
              <a:t>The IUP Journal of Corporate Governance</a:t>
            </a:r>
            <a:r>
              <a:rPr lang="en-US" altLang="zh-HK" dirty="0"/>
              <a:t>, 7(1), pp. 50 – 67</a:t>
            </a:r>
            <a:r>
              <a:rPr lang="en-US" altLang="zh-HK" dirty="0" smtClean="0"/>
              <a:t>.</a:t>
            </a:r>
            <a:r>
              <a:rPr lang="en-US" altLang="zh-HK" dirty="0"/>
              <a:t> </a:t>
            </a:r>
            <a:endParaRPr lang="zh-TW" altLang="zh-HK" dirty="0"/>
          </a:p>
          <a:p>
            <a:pPr fontAlgn="auto">
              <a:spcAft>
                <a:spcPts val="0"/>
              </a:spcAft>
              <a:buFont typeface="Arial" panose="020B0604020202020204" pitchFamily="34" charset="0"/>
              <a:buChar char="•"/>
              <a:defRPr/>
            </a:pPr>
            <a:r>
              <a:rPr lang="en-US" altLang="zh-HK" dirty="0"/>
              <a:t>Simpson, S.N.Y. (2014) Boards and governance of state-owned enterprises. </a:t>
            </a:r>
            <a:r>
              <a:rPr lang="en-US" altLang="zh-HK" i="1" dirty="0"/>
              <a:t>Corporate Governance</a:t>
            </a:r>
            <a:r>
              <a:rPr lang="en-US" altLang="zh-HK" dirty="0"/>
              <a:t>, 14(2), pp. 238 – 251</a:t>
            </a:r>
            <a:r>
              <a:rPr lang="en-US" altLang="zh-HK" dirty="0" smtClean="0"/>
              <a:t>.</a:t>
            </a:r>
          </a:p>
          <a:p>
            <a:pPr fontAlgn="auto">
              <a:spcAft>
                <a:spcPts val="0"/>
              </a:spcAft>
              <a:buFont typeface="Arial" panose="020B0604020202020204" pitchFamily="34" charset="0"/>
              <a:buChar char="•"/>
              <a:defRPr/>
            </a:pPr>
            <a:r>
              <a:rPr lang="en-US" altLang="zh-HK" dirty="0"/>
              <a:t>Zhang, L., Zhang, Z., </a:t>
            </a:r>
            <a:r>
              <a:rPr lang="en-US" altLang="zh-HK" dirty="0" err="1"/>
              <a:t>Jia</a:t>
            </a:r>
            <a:r>
              <a:rPr lang="en-US" altLang="zh-HK" dirty="0"/>
              <a:t>, M. and Ren, Y. (2016) Do outside directors matter? The impact of prestigious CEOs on firm performance. </a:t>
            </a:r>
            <a:r>
              <a:rPr lang="en-US" altLang="zh-HK" i="1" dirty="0"/>
              <a:t>Chinese Management Studies</a:t>
            </a:r>
            <a:r>
              <a:rPr lang="en-US" altLang="zh-HK" dirty="0"/>
              <a:t>, 11 (2), pp. 284 – 302</a:t>
            </a:r>
            <a:r>
              <a:rPr lang="en-US" altLang="zh-HK" dirty="0" smtClean="0"/>
              <a:t>.</a:t>
            </a:r>
          </a:p>
          <a:p>
            <a:pPr fontAlgn="auto">
              <a:spcAft>
                <a:spcPts val="0"/>
              </a:spcAft>
              <a:buFont typeface="Arial" panose="020B0604020202020204" pitchFamily="34" charset="0"/>
              <a:buChar char="•"/>
              <a:defRPr/>
            </a:pPr>
            <a:r>
              <a:rPr lang="en-US" altLang="zh-HK" dirty="0"/>
              <a:t>Zona, F. (2016) CEO leadership and board decision processes in family controlled firms: comparing family and non-family CEOs. </a:t>
            </a:r>
            <a:r>
              <a:rPr lang="en-US" altLang="zh-HK" i="1" dirty="0"/>
              <a:t>Small Business Economics</a:t>
            </a:r>
            <a:r>
              <a:rPr lang="en-US" altLang="zh-HK" dirty="0"/>
              <a:t>, 47, pp. 735 – 753.</a:t>
            </a:r>
            <a:endParaRPr lang="zh-TW" altLang="zh-HK" dirty="0"/>
          </a:p>
          <a:p>
            <a:pPr marL="0" indent="0" fontAlgn="auto">
              <a:spcAft>
                <a:spcPts val="0"/>
              </a:spcAft>
              <a:buFont typeface="Arial" panose="020B0604020202020204" pitchFamily="34" charset="0"/>
              <a:buNone/>
              <a:defRPr/>
            </a:pPr>
            <a:endParaRPr lang="en-US" altLang="zh-HK" dirty="0" smtClean="0"/>
          </a:p>
          <a:p>
            <a:pPr fontAlgn="auto">
              <a:spcAft>
                <a:spcPts val="0"/>
              </a:spcAft>
              <a:buFont typeface="Arial" panose="020B0604020202020204" pitchFamily="34" charset="0"/>
              <a:buChar char="•"/>
              <a:defRPr/>
            </a:pPr>
            <a:endParaRPr lang="zh-TW" altLang="zh-HK" dirty="0"/>
          </a:p>
          <a:p>
            <a:pPr marL="0" indent="0" fontAlgn="auto">
              <a:spcAft>
                <a:spcPts val="0"/>
              </a:spcAft>
              <a:buFont typeface="Arial" panose="020B0604020202020204" pitchFamily="34" charset="0"/>
              <a:buNone/>
              <a:defRPr/>
            </a:pPr>
            <a:endParaRPr lang="en-US" altLang="zh-HK" dirty="0" smtClean="0"/>
          </a:p>
          <a:p>
            <a:pPr marL="0" indent="0" fontAlgn="auto">
              <a:spcAft>
                <a:spcPts val="0"/>
              </a:spcAft>
              <a:buFont typeface="Arial" panose="020B0604020202020204" pitchFamily="34" charset="0"/>
              <a:buNone/>
              <a:defRPr/>
            </a:pPr>
            <a:endParaRPr lang="zh-HK" altLang="en-US" dirty="0"/>
          </a:p>
        </p:txBody>
      </p:sp>
      <p:sp>
        <p:nvSpPr>
          <p:cNvPr id="4" name="投影片編號版面配置區 3"/>
          <p:cNvSpPr>
            <a:spLocks noGrp="1"/>
          </p:cNvSpPr>
          <p:nvPr>
            <p:ph type="sldNum" sz="quarter" idx="12"/>
          </p:nvPr>
        </p:nvSpPr>
        <p:spPr/>
        <p:txBody>
          <a:bodyPr/>
          <a:lstStyle/>
          <a:p>
            <a:pPr>
              <a:defRPr/>
            </a:pPr>
            <a:fld id="{B8623381-15F4-4A4C-A723-E52ECCE207D7}" type="slidenum">
              <a:rPr lang="zh-HK" altLang="en-US"/>
              <a:pPr>
                <a:defRPr/>
              </a:pPr>
              <a:t>27</a:t>
            </a:fld>
            <a:endParaRPr lang="zh-HK" alt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標題 1"/>
          <p:cNvSpPr>
            <a:spLocks noGrp="1"/>
          </p:cNvSpPr>
          <p:nvPr>
            <p:ph type="title"/>
          </p:nvPr>
        </p:nvSpPr>
        <p:spPr/>
        <p:txBody>
          <a:bodyPr/>
          <a:lstStyle/>
          <a:p>
            <a:endParaRPr lang="zh-HK" altLang="en-US" smtClean="0"/>
          </a:p>
        </p:txBody>
      </p:sp>
      <p:sp>
        <p:nvSpPr>
          <p:cNvPr id="43010" name="內容版面配置區 2"/>
          <p:cNvSpPr>
            <a:spLocks noGrp="1"/>
          </p:cNvSpPr>
          <p:nvPr>
            <p:ph idx="1"/>
          </p:nvPr>
        </p:nvSpPr>
        <p:spPr/>
        <p:txBody>
          <a:bodyPr/>
          <a:lstStyle/>
          <a:p>
            <a:pPr marL="0" indent="0">
              <a:buFont typeface="Arial" charset="0"/>
              <a:buNone/>
            </a:pPr>
            <a:endParaRPr lang="en-US" altLang="zh-HK" smtClean="0"/>
          </a:p>
          <a:p>
            <a:pPr marL="0" indent="0" algn="ctr">
              <a:buFont typeface="Arial" charset="0"/>
              <a:buNone/>
            </a:pPr>
            <a:r>
              <a:rPr lang="en-US" altLang="zh-HK" i="1" smtClean="0">
                <a:latin typeface="Cataneo BT"/>
              </a:rPr>
              <a:t>End of Presentation</a:t>
            </a:r>
          </a:p>
          <a:p>
            <a:pPr marL="0" indent="0" algn="ctr">
              <a:buFont typeface="Arial" charset="0"/>
              <a:buNone/>
            </a:pPr>
            <a:endParaRPr lang="en-US" altLang="zh-HK" smtClean="0"/>
          </a:p>
          <a:p>
            <a:pPr marL="0" indent="0" algn="ctr">
              <a:buFont typeface="Arial" charset="0"/>
              <a:buNone/>
            </a:pPr>
            <a:endParaRPr lang="zh-HK" altLang="en-US" smtClean="0"/>
          </a:p>
        </p:txBody>
      </p:sp>
      <p:pic>
        <p:nvPicPr>
          <p:cNvPr id="43011" name="Picture 2"/>
          <p:cNvPicPr>
            <a:picLocks noChangeAspect="1" noChangeArrowheads="1"/>
          </p:cNvPicPr>
          <p:nvPr/>
        </p:nvPicPr>
        <p:blipFill>
          <a:blip r:embed="rId2"/>
          <a:srcRect/>
          <a:stretch>
            <a:fillRect/>
          </a:stretch>
        </p:blipFill>
        <p:spPr bwMode="auto">
          <a:xfrm>
            <a:off x="3419475" y="3357563"/>
            <a:ext cx="2619375" cy="2740025"/>
          </a:xfrm>
          <a:prstGeom prst="rect">
            <a:avLst/>
          </a:prstGeom>
          <a:noFill/>
          <a:ln w="9525">
            <a:noFill/>
            <a:miter lim="800000"/>
            <a:headEnd/>
            <a:tailEnd/>
          </a:ln>
        </p:spPr>
      </p:pic>
      <p:sp>
        <p:nvSpPr>
          <p:cNvPr id="4" name="投影片編號版面配置區 3"/>
          <p:cNvSpPr>
            <a:spLocks noGrp="1"/>
          </p:cNvSpPr>
          <p:nvPr>
            <p:ph type="sldNum" sz="quarter" idx="12"/>
          </p:nvPr>
        </p:nvSpPr>
        <p:spPr/>
        <p:txBody>
          <a:bodyPr/>
          <a:lstStyle/>
          <a:p>
            <a:pPr>
              <a:defRPr/>
            </a:pPr>
            <a:fld id="{01D03727-3717-45A8-8F04-F4D319A66DFE}" type="slidenum">
              <a:rPr lang="zh-HK" altLang="en-US"/>
              <a:pPr>
                <a:defRPr/>
              </a:pPr>
              <a:t>28</a:t>
            </a:fld>
            <a:endParaRPr lang="zh-HK" altLang="en-US"/>
          </a:p>
        </p:txBody>
      </p:sp>
    </p:spTree>
  </p:cSld>
  <p:clrMapOvr>
    <a:masterClrMapping/>
  </p:clrMapOvr>
</p:sld>
</file>

<file path=ppt/theme/theme1.xml><?xml version="1.0" encoding="utf-8"?>
<a:theme xmlns:a="http://schemas.openxmlformats.org/drawingml/2006/main" name="Office 佈景主題">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佈景主題">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佈景主題">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301</TotalTime>
  <Words>1360</Words>
  <Application>Microsoft Office PowerPoint</Application>
  <PresentationFormat>全屏显示(4:3)</PresentationFormat>
  <Paragraphs>192</Paragraphs>
  <Slides>28</Slides>
  <Notes>0</Notes>
  <HiddenSlides>0</HiddenSlides>
  <MMClips>0</MMClips>
  <ScaleCrop>false</ScaleCrop>
  <HeadingPairs>
    <vt:vector size="6" baseType="variant">
      <vt:variant>
        <vt:lpstr>已用的字体</vt:lpstr>
      </vt:variant>
      <vt:variant>
        <vt:i4>6</vt:i4>
      </vt:variant>
      <vt:variant>
        <vt:lpstr>演示文稿设计模板</vt:lpstr>
      </vt:variant>
      <vt:variant>
        <vt:i4>1</vt:i4>
      </vt:variant>
      <vt:variant>
        <vt:lpstr>幻灯片标题</vt:lpstr>
      </vt:variant>
      <vt:variant>
        <vt:i4>28</vt:i4>
      </vt:variant>
    </vt:vector>
  </HeadingPairs>
  <TitlesOfParts>
    <vt:vector size="35" baseType="lpstr">
      <vt:lpstr>Calibri</vt:lpstr>
      <vt:lpstr>新細明體</vt:lpstr>
      <vt:lpstr>Arial</vt:lpstr>
      <vt:lpstr>Wingdings</vt:lpstr>
      <vt:lpstr>Cataneo BT</vt:lpstr>
      <vt:lpstr>宋体</vt:lpstr>
      <vt:lpstr>Office 佈景主題</vt:lpstr>
      <vt:lpstr>幻灯片 1</vt:lpstr>
      <vt:lpstr>SBPD7001  Approaches to Research and Academic Communication Presentation  By  Ray SIAW (Student ID: 1710336) </vt:lpstr>
      <vt:lpstr>MENU</vt:lpstr>
      <vt:lpstr>My Research Interest</vt:lpstr>
      <vt:lpstr>Motivation</vt:lpstr>
      <vt:lpstr>Literature Review</vt:lpstr>
      <vt:lpstr>Learning experience from study  of  “CEO leadership and board decision processes in family controlled firms: comparing family and non-family CEOs (Zona 2016)”  What is a comprehensive research? </vt:lpstr>
      <vt:lpstr>Research Importance </vt:lpstr>
      <vt:lpstr>Research Issue</vt:lpstr>
      <vt:lpstr>Research Gap</vt:lpstr>
      <vt:lpstr>Introduction</vt:lpstr>
      <vt:lpstr>Introduction (Con’t)</vt:lpstr>
      <vt:lpstr>Literature Review</vt:lpstr>
      <vt:lpstr>Literature Review (Con’t)</vt:lpstr>
      <vt:lpstr>Theoretical Framework</vt:lpstr>
      <vt:lpstr>Methodology </vt:lpstr>
      <vt:lpstr>Methodology (Con’t)</vt:lpstr>
      <vt:lpstr>Methodology (Con’t)</vt:lpstr>
      <vt:lpstr>Methodology (Con’t)</vt:lpstr>
      <vt:lpstr>Methodology (Con’t)</vt:lpstr>
      <vt:lpstr>Methodology (Con’t)</vt:lpstr>
      <vt:lpstr>Methodology (Con’t)</vt:lpstr>
      <vt:lpstr>Methodology (Con’t)</vt:lpstr>
      <vt:lpstr>Result and Conclusion</vt:lpstr>
      <vt:lpstr>Result and Conclusion (Con’t)</vt:lpstr>
      <vt:lpstr>Other issues</vt:lpstr>
      <vt:lpstr>Reference</vt:lpstr>
      <vt:lpstr>幻灯片 28</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簡報</dc:title>
  <dc:creator>PMD System Demo</dc:creator>
  <cp:lastModifiedBy>user</cp:lastModifiedBy>
  <cp:revision>68</cp:revision>
  <dcterms:created xsi:type="dcterms:W3CDTF">2018-08-24T03:54:49Z</dcterms:created>
  <dcterms:modified xsi:type="dcterms:W3CDTF">2018-08-26T09:19:57Z</dcterms:modified>
</cp:coreProperties>
</file>