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27" r:id="rId2"/>
    <p:sldId id="32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107" d="100"/>
          <a:sy n="107" d="100"/>
        </p:scale>
        <p:origin x="73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57388-B84F-085C-37A2-0A639DB0CE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89164-3CA1-37DD-D53C-A59794B78B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5D54F-CC9E-EB77-689B-FFED78943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9DC71-A063-1EC0-DD2C-7AA07E451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75779-E619-B8C2-DA7A-1BD267376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09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5D41C-4903-DA2F-8CA8-1333D93F9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782CA-5649-1E12-BCFD-AB7EFA409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C6390-780F-0B93-9F84-341D5CCA8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2E222-04DA-1897-583F-71437A29F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229D9-D805-8B89-5CCA-260B24196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968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E4FB4-D697-8F54-666C-E11EC7135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F4A9C-1983-1FCB-28D0-45D2110D8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14D7A-91B4-AC79-8F0E-33D327433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75857D-B7A6-5F69-0792-ECB84563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6136F-DB34-670A-3626-F4F9281DD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029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CA361-F803-A61A-1324-152C8E497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5E7F8-FF9B-0D2B-DE1F-A43D6E82EA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4FCDB9-2ADC-907F-5877-3F38CEA709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D27BBD-9B02-B0A3-AAF4-543EEE773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BD9DCE-E87D-371D-9AFB-A95B3587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25912-46D2-4B5B-3E6E-8267855EB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4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42415-6285-D12F-0CD7-E338781E6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88D896-E13F-9187-D747-6AD73EE8C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FA2988-A366-ECE9-CC73-F37D2EB10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9A668D-B19C-B73A-B962-1A8FFA4D15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56E75F-3B38-313D-1EE7-763925E4DD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134941-B303-7256-FFE1-BB5C0F167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D2FE3A-D603-6574-88CA-D44BAA9EF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76CF9C-178F-F0E4-D65B-7D3BEC078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370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EFFD1-15B5-9AB4-4353-4316FFA78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9CA4C2-6734-6F94-1F62-A6C6568BE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973FE-0A80-43AA-741F-E3C2AA36D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63FC51-6C1B-03E6-301F-A379E5E62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622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FB2719-468E-9DE0-A7CC-2E9C72990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BF4FA6-6207-323D-A936-1D0900C21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3F034-DED4-D888-DA06-675A40AD8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9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32C6D-23A7-68F7-ABDD-5FE4FC76E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2FDF4-17AA-FE39-A33C-9BB03D456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428D61-D8C1-6360-BB00-9013A53EB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5C0414-F5CA-01F1-BF54-A1D2634A1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5428A-4CB7-A289-15EE-5607847EA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0BEEB-3A7C-EA25-766B-1D3F4AB78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554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4C359-1EA5-338B-80E8-B835CD2F2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FB3A19-5D67-2663-2975-464A3A5121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D4EC84-6C4E-6D2E-1CE3-B25CD4C5C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7A4B08-0C29-BE96-3E34-0446174DE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8312D-C270-C5EC-FB6B-72A92E3AF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3CC355-B582-9ABA-4162-9C2B48C5F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689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62D5C-B611-DF56-E743-271EE6643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DBACC0-7358-AB51-0DCB-10FFA88EB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947FE-5EDE-0DB6-119C-90CAEA22D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54B28-9A77-2342-156C-6ACDBD72A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092EEF-B95E-5517-3493-375F1BCD1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189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E706A6-8E8B-AB32-45CD-C70ACB8825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FF4CB-D5C5-301E-4B25-06F5669FF5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2127F-3327-F097-FDF9-9C76A6323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9D760-811C-6E68-0A25-5C59032ED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534F15-7469-4DF9-D74C-57EAAB9CB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520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997254-0A8E-090A-C0DE-98197266B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A54F3-36DC-6D24-7773-76B0B4503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144C6-3DA7-6F12-612A-221F7EB1F3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4E2368-57AB-9441-83C3-5D76E07FBA84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ED42F-08AC-A4E1-A50C-14B1923F0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5EE397-27F5-DAF0-B674-947BE834A2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399902-6E11-8441-8434-8B6B2550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5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B51F3-8544-9EE2-A00D-A5B8F0F11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ONE: FEEDBACK LITERACY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B599C-15EB-AB41-51B5-3216FC1BC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Feedback literacy involves closely understanding </a:t>
            </a:r>
            <a:r>
              <a:rPr lang="en-GB" b="1" u="sng" dirty="0"/>
              <a:t>how</a:t>
            </a:r>
            <a:r>
              <a:rPr lang="en-GB" dirty="0"/>
              <a:t> you are assessed, what your assessment </a:t>
            </a:r>
            <a:r>
              <a:rPr lang="en-GB" b="1" u="sng" dirty="0"/>
              <a:t>means</a:t>
            </a:r>
            <a:r>
              <a:rPr lang="en-GB" dirty="0"/>
              <a:t> and how you can </a:t>
            </a:r>
            <a:r>
              <a:rPr lang="en-GB" b="1" dirty="0"/>
              <a:t>progress.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D33E8B-0935-DCC8-516A-8A58CCF39C1B}"/>
              </a:ext>
            </a:extLst>
          </p:cNvPr>
          <p:cNvSpPr txBox="1"/>
          <p:nvPr/>
        </p:nvSpPr>
        <p:spPr>
          <a:xfrm>
            <a:off x="838200" y="3741940"/>
            <a:ext cx="10154478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000" b="1" dirty="0"/>
              <a:t>Your task this week is to </a:t>
            </a:r>
            <a:r>
              <a:rPr lang="en-GB" sz="2000" b="1" dirty="0">
                <a:highlight>
                  <a:srgbClr val="FFFF00"/>
                </a:highlight>
              </a:rPr>
              <a:t>highlight </a:t>
            </a:r>
            <a:r>
              <a:rPr lang="en-GB" sz="2000" b="1" dirty="0"/>
              <a:t>your points for improvement and respond.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dirty="0"/>
              <a:t>Open your feedback.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dirty="0"/>
              <a:t>Read closely. </a:t>
            </a:r>
            <a:r>
              <a:rPr lang="en-GB" sz="2000" b="1" dirty="0">
                <a:highlight>
                  <a:srgbClr val="FFFF00"/>
                </a:highlight>
              </a:rPr>
              <a:t>Highlight </a:t>
            </a:r>
            <a:r>
              <a:rPr lang="en-GB" sz="2000" b="1" dirty="0"/>
              <a:t>instructions/guidance/suggestions for important points for improvement or necessary changes to your process.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b="1" dirty="0"/>
              <a:t>Reflect on these and suggest how and when you will do this in Visual Studies 2.</a:t>
            </a:r>
          </a:p>
        </p:txBody>
      </p:sp>
    </p:spTree>
    <p:extLst>
      <p:ext uri="{BB962C8B-B14F-4D97-AF65-F5344CB8AC3E}">
        <p14:creationId xmlns:p14="http://schemas.microsoft.com/office/powerpoint/2010/main" val="2028421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9D2AF1-A052-93E1-5763-BD2C4F041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document&#10;&#10;Description automatically generated">
            <a:extLst>
              <a:ext uri="{FF2B5EF4-FFF2-40B4-BE49-F238E27FC236}">
                <a16:creationId xmlns:a16="http://schemas.microsoft.com/office/drawing/2014/main" id="{5A7AF977-1C46-A351-1C93-963E1C14F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84589"/>
            <a:ext cx="9167083" cy="500828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0ED410D-7A69-2B91-7F3D-892DC0791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TASK ONE: EXAMPLE</a:t>
            </a:r>
          </a:p>
        </p:txBody>
      </p:sp>
    </p:spTree>
    <p:extLst>
      <p:ext uri="{BB962C8B-B14F-4D97-AF65-F5344CB8AC3E}">
        <p14:creationId xmlns:p14="http://schemas.microsoft.com/office/powerpoint/2010/main" val="2230070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10867</TotalTime>
  <Words>85</Words>
  <Application>Microsoft Macintosh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TASK ONE: FEEDBACK LITERACY</vt:lpstr>
      <vt:lpstr>TASK ONE: EXAMPLE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COLEMAN, Joe</dc:creator>
  <cp:lastModifiedBy>Joe Coleman</cp:lastModifiedBy>
  <cp:revision>2</cp:revision>
  <dcterms:created xsi:type="dcterms:W3CDTF">2026-01-28T19:50:38Z</dcterms:created>
  <dcterms:modified xsi:type="dcterms:W3CDTF">2026-02-05T08:58:35Z</dcterms:modified>
</cp:coreProperties>
</file>