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66" d="100"/>
          <a:sy n="66" d="100"/>
        </p:scale>
        <p:origin x="2310" y="18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95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89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4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41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384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838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056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151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754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317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85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42923-6A82-4638-BEC7-BABD328173C9}" type="datetimeFigureOut">
              <a:rPr lang="en-GB" smtClean="0"/>
              <a:t>20/11/2024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EDB78-47FB-4503-A3F6-23EA476298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563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6.jpeg"/><Relationship Id="rId39" Type="http://schemas.openxmlformats.org/officeDocument/2006/relationships/image" Target="../media/image39.png"/><Relationship Id="rId21" Type="http://schemas.openxmlformats.org/officeDocument/2006/relationships/image" Target="../media/image21.jpeg"/><Relationship Id="rId34" Type="http://schemas.openxmlformats.org/officeDocument/2006/relationships/image" Target="../media/image34.jpeg"/><Relationship Id="rId42" Type="http://schemas.openxmlformats.org/officeDocument/2006/relationships/image" Target="../media/image42.jpeg"/><Relationship Id="rId47" Type="http://schemas.openxmlformats.org/officeDocument/2006/relationships/image" Target="../media/image47.png"/><Relationship Id="rId50" Type="http://schemas.openxmlformats.org/officeDocument/2006/relationships/image" Target="../media/image50.png"/><Relationship Id="rId55" Type="http://schemas.openxmlformats.org/officeDocument/2006/relationships/image" Target="../media/image55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6" Type="http://schemas.openxmlformats.org/officeDocument/2006/relationships/image" Target="../media/image16.png"/><Relationship Id="rId29" Type="http://schemas.openxmlformats.org/officeDocument/2006/relationships/image" Target="../media/image29.pn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32" Type="http://schemas.openxmlformats.org/officeDocument/2006/relationships/image" Target="../media/image32.png"/><Relationship Id="rId37" Type="http://schemas.openxmlformats.org/officeDocument/2006/relationships/image" Target="../media/image37.jpeg"/><Relationship Id="rId40" Type="http://schemas.openxmlformats.org/officeDocument/2006/relationships/image" Target="../media/image40.jpeg"/><Relationship Id="rId45" Type="http://schemas.openxmlformats.org/officeDocument/2006/relationships/image" Target="../media/image45.png"/><Relationship Id="rId53" Type="http://schemas.openxmlformats.org/officeDocument/2006/relationships/image" Target="../media/image53.png"/><Relationship Id="rId5" Type="http://schemas.openxmlformats.org/officeDocument/2006/relationships/image" Target="../media/image5.jpeg"/><Relationship Id="rId19" Type="http://schemas.openxmlformats.org/officeDocument/2006/relationships/image" Target="../media/image19.jp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jpeg"/><Relationship Id="rId35" Type="http://schemas.openxmlformats.org/officeDocument/2006/relationships/image" Target="../media/image35.png"/><Relationship Id="rId43" Type="http://schemas.openxmlformats.org/officeDocument/2006/relationships/image" Target="../media/image43.jpeg"/><Relationship Id="rId48" Type="http://schemas.openxmlformats.org/officeDocument/2006/relationships/image" Target="../media/image48.png"/><Relationship Id="rId56" Type="http://schemas.openxmlformats.org/officeDocument/2006/relationships/image" Target="../media/image56.png"/><Relationship Id="rId8" Type="http://schemas.openxmlformats.org/officeDocument/2006/relationships/image" Target="../media/image8.png"/><Relationship Id="rId51" Type="http://schemas.openxmlformats.org/officeDocument/2006/relationships/image" Target="../media/image51.png"/><Relationship Id="rId3" Type="http://schemas.openxmlformats.org/officeDocument/2006/relationships/image" Target="../media/image3.png"/><Relationship Id="rId12" Type="http://schemas.openxmlformats.org/officeDocument/2006/relationships/image" Target="../media/image12.gif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jpg"/><Relationship Id="rId38" Type="http://schemas.openxmlformats.org/officeDocument/2006/relationships/image" Target="../media/image38.jpeg"/><Relationship Id="rId46" Type="http://schemas.openxmlformats.org/officeDocument/2006/relationships/image" Target="../media/image46.png"/><Relationship Id="rId20" Type="http://schemas.openxmlformats.org/officeDocument/2006/relationships/image" Target="../media/image20.jpeg"/><Relationship Id="rId41" Type="http://schemas.openxmlformats.org/officeDocument/2006/relationships/image" Target="../media/image41.png"/><Relationship Id="rId54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49" Type="http://schemas.openxmlformats.org/officeDocument/2006/relationships/image" Target="../media/image49.png"/><Relationship Id="rId57" Type="http://schemas.openxmlformats.org/officeDocument/2006/relationships/image" Target="../media/image57.png"/><Relationship Id="rId10" Type="http://schemas.openxmlformats.org/officeDocument/2006/relationships/image" Target="../media/image10.jpeg"/><Relationship Id="rId31" Type="http://schemas.openxmlformats.org/officeDocument/2006/relationships/image" Target="../media/image31.jpeg"/><Relationship Id="rId44" Type="http://schemas.openxmlformats.org/officeDocument/2006/relationships/image" Target="../media/image44.png"/><Relationship Id="rId52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4063" y="-4139247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People who travel in to work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26038" y="3469706"/>
            <a:ext cx="782677" cy="8452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066" y="-3018180"/>
            <a:ext cx="849446" cy="8334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28670" y="693826"/>
            <a:ext cx="848997" cy="8475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1510" y="5837133"/>
            <a:ext cx="1222472" cy="15225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3570" y="-3836231"/>
            <a:ext cx="745678" cy="7456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7424" y="5029836"/>
            <a:ext cx="1015993" cy="7619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369" y="-1999719"/>
            <a:ext cx="689981" cy="6899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034" y="-1521343"/>
            <a:ext cx="899973" cy="4499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2623" y="6122316"/>
            <a:ext cx="949484" cy="5632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2605" y="-1079413"/>
            <a:ext cx="782668" cy="7826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6035" y="-3357807"/>
            <a:ext cx="706809" cy="6471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6433" y="-357544"/>
            <a:ext cx="932850" cy="9328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27266" y="1351260"/>
            <a:ext cx="1882744" cy="12520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644" y="-730473"/>
            <a:ext cx="774596" cy="7786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2647" y="-1914186"/>
            <a:ext cx="603509" cy="6035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920" y="-1507268"/>
            <a:ext cx="711159" cy="6711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7985" y="3629263"/>
            <a:ext cx="909409" cy="9094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98162" y="2557126"/>
            <a:ext cx="942912" cy="70927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8736" y="-14048"/>
            <a:ext cx="1150543" cy="58102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9065" y="3968593"/>
            <a:ext cx="987471" cy="5566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03123" y="-2740356"/>
            <a:ext cx="608894" cy="6281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74" y="3092561"/>
            <a:ext cx="806655" cy="7158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30" y="-904460"/>
            <a:ext cx="1194050" cy="67219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2844" y="-2337838"/>
            <a:ext cx="903019" cy="58562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14220" y="142481"/>
            <a:ext cx="1195472" cy="7674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2482" y="-2905744"/>
            <a:ext cx="616722" cy="61672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3401" y="-1485282"/>
            <a:ext cx="627166" cy="62716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353" y="-2301730"/>
            <a:ext cx="726235" cy="71704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586" y="-1974035"/>
            <a:ext cx="1085850" cy="10858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724" y="-1044927"/>
            <a:ext cx="756894" cy="75689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391" y="-2483001"/>
            <a:ext cx="586499" cy="6019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362" y="-1343715"/>
            <a:ext cx="924747" cy="87851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5353" y="-2611658"/>
            <a:ext cx="697472" cy="6974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6611" y="894155"/>
            <a:ext cx="720935" cy="72093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5422" y="1863258"/>
            <a:ext cx="920412" cy="102127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3100" y="6039981"/>
            <a:ext cx="1400099" cy="93284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0273" y="3410543"/>
            <a:ext cx="1162050" cy="39509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8786" y="2252789"/>
            <a:ext cx="1081187" cy="63469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831" y="-2773627"/>
            <a:ext cx="623888" cy="102141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764" y="1946718"/>
            <a:ext cx="596175" cy="85436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420" y="-3701236"/>
            <a:ext cx="1430402" cy="709525"/>
          </a:xfrm>
          <a:prstGeom prst="rect">
            <a:avLst/>
          </a:prstGeom>
        </p:spPr>
      </p:pic>
      <p:pic>
        <p:nvPicPr>
          <p:cNvPr id="1026" name="Picture 2" descr="Ordnance Survey Blog skatepark_after-01 - Ordnance Survey Blo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0057" y="-1620995"/>
            <a:ext cx="847965" cy="84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11473665" y="-2413523"/>
            <a:ext cx="940608" cy="98241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11169788" y="-1246208"/>
            <a:ext cx="1085850" cy="108585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9887123" y="-2337785"/>
            <a:ext cx="1285821" cy="81908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14324111" y="6027959"/>
            <a:ext cx="875321" cy="7381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14387916" y="4722924"/>
            <a:ext cx="747712" cy="7477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15428842" y="4641350"/>
            <a:ext cx="954308" cy="95430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12860470" y="4525280"/>
            <a:ext cx="1143000" cy="1143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ADB26CA-ABF1-4345-9247-8C05256B702A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-5182543" y="-1439344"/>
            <a:ext cx="819082" cy="8190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C338B3-0B39-4355-842A-55FC5FC761DC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-4898262" y="4886701"/>
            <a:ext cx="1195015" cy="67219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0D8B99D-DA3F-444D-8F62-C134EC6E9734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098" y="-1654729"/>
            <a:ext cx="623888" cy="10214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3D5B03B-5C86-4EEB-A52E-BD180A089C77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703" y="-3346473"/>
            <a:ext cx="623888" cy="10214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C14F4B5-BF63-43D0-B401-0B65ECFB928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1237" y="-2262023"/>
            <a:ext cx="706809" cy="64712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A04AB87-18C8-4EBB-A48C-6DECBD46CD90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449" y="-3401807"/>
            <a:ext cx="726235" cy="71704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8871E2D-3855-479C-B032-1C69DF0518FF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4462" y="6005840"/>
            <a:ext cx="1195015" cy="79620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95FFE8B-6E69-47D1-B558-045D789E31F1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12846910" y="121278"/>
            <a:ext cx="1631389" cy="1086793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C312DB9-C96F-4994-AE80-AB4C7A48E91F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15958869" y="3336255"/>
            <a:ext cx="747712" cy="74771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518D5E34-85A8-4C53-870D-03E5BAF2F48E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16767991" y="4437325"/>
            <a:ext cx="747712" cy="74771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F04DE6A-C61F-48A3-86B9-662226BECD5A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 rot="10800000" flipH="1" flipV="1">
            <a:off x="718335" y="-1928244"/>
            <a:ext cx="497981" cy="64712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E335DCF-35DD-4D4F-AF9F-A4037AB40EE4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 rot="10800000" flipH="1" flipV="1">
            <a:off x="-117659" y="-2251805"/>
            <a:ext cx="497981" cy="647123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858B0CD-B737-4277-9005-06A06D2FA451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 rot="10800000" flipH="1" flipV="1">
            <a:off x="654964" y="-3173648"/>
            <a:ext cx="497981" cy="64712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52433B80-0BBE-465B-A303-C63B1D4D911E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 rot="10800000" flipH="1" flipV="1">
            <a:off x="-202001" y="-3086428"/>
            <a:ext cx="497981" cy="64712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851D0389-6807-4997-8CEC-BF4D45914950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5698" y="3053500"/>
            <a:ext cx="497982" cy="85436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B2A2C535-DE19-4B6B-B63E-751FD5607FE5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4354" y="2995450"/>
            <a:ext cx="596175" cy="85436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2757BE25-FC41-48DB-8AF2-B8342D40E602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9995" y="1928948"/>
            <a:ext cx="596175" cy="85436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D2DC7087-D073-4132-84DE-D857F0754550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-2825370" y="6493170"/>
            <a:ext cx="1115891" cy="644653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8BBD2D6F-225E-48C3-9124-9015B69BDAE9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-1186400" y="4411307"/>
            <a:ext cx="950787" cy="9507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DF1A0A2E-0C70-4518-977D-1E0D254C86E7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-5251308" y="-2873968"/>
            <a:ext cx="1476144" cy="86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93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6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15</cp:revision>
  <dcterms:created xsi:type="dcterms:W3CDTF">2020-10-12T15:23:45Z</dcterms:created>
  <dcterms:modified xsi:type="dcterms:W3CDTF">2024-11-20T09:18:08Z</dcterms:modified>
</cp:coreProperties>
</file>