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8"/>
  </p:notesMasterIdLst>
  <p:sldIdLst>
    <p:sldId id="256" r:id="rId2"/>
    <p:sldId id="4825" r:id="rId3"/>
    <p:sldId id="4788" r:id="rId4"/>
    <p:sldId id="4882" r:id="rId5"/>
    <p:sldId id="259" r:id="rId6"/>
    <p:sldId id="4874" r:id="rId7"/>
    <p:sldId id="4904" r:id="rId8"/>
    <p:sldId id="4905" r:id="rId9"/>
    <p:sldId id="4906" r:id="rId10"/>
    <p:sldId id="4907" r:id="rId11"/>
    <p:sldId id="4908" r:id="rId12"/>
    <p:sldId id="4909" r:id="rId13"/>
    <p:sldId id="4910" r:id="rId14"/>
    <p:sldId id="4911" r:id="rId15"/>
    <p:sldId id="4912" r:id="rId16"/>
    <p:sldId id="4913" r:id="rId17"/>
    <p:sldId id="4914" r:id="rId18"/>
    <p:sldId id="4915" r:id="rId19"/>
    <p:sldId id="4916" r:id="rId20"/>
    <p:sldId id="4917" r:id="rId21"/>
    <p:sldId id="4918" r:id="rId22"/>
    <p:sldId id="4919" r:id="rId23"/>
    <p:sldId id="4920" r:id="rId24"/>
    <p:sldId id="4921" r:id="rId25"/>
    <p:sldId id="4793" r:id="rId26"/>
    <p:sldId id="4923" r:id="rId27"/>
    <p:sldId id="4922" r:id="rId28"/>
    <p:sldId id="4924" r:id="rId29"/>
    <p:sldId id="4925" r:id="rId30"/>
    <p:sldId id="4926" r:id="rId31"/>
    <p:sldId id="4927" r:id="rId32"/>
    <p:sldId id="4929" r:id="rId33"/>
    <p:sldId id="4928" r:id="rId34"/>
    <p:sldId id="4859" r:id="rId35"/>
    <p:sldId id="4930" r:id="rId36"/>
    <p:sldId id="4931" r:id="rId37"/>
    <p:sldId id="4932" r:id="rId38"/>
    <p:sldId id="4934" r:id="rId39"/>
    <p:sldId id="4935" r:id="rId40"/>
    <p:sldId id="4936" r:id="rId41"/>
    <p:sldId id="4937" r:id="rId42"/>
    <p:sldId id="4938" r:id="rId43"/>
    <p:sldId id="4939" r:id="rId44"/>
    <p:sldId id="4940" r:id="rId45"/>
    <p:sldId id="4868" r:id="rId46"/>
    <p:sldId id="4873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C4B125-66C8-4E0F-8FC3-876F4CBD91A0}" v="223" dt="2025-01-31T16:27:31.1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2155" autoAdjust="0"/>
  </p:normalViewPr>
  <p:slideViewPr>
    <p:cSldViewPr snapToGrid="0">
      <p:cViewPr varScale="1">
        <p:scale>
          <a:sx n="74" d="100"/>
          <a:sy n="74" d="100"/>
        </p:scale>
        <p:origin x="98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Newport" userId="dede3334-717e-4998-a1ad-2432f5a188d4" providerId="ADAL" clId="{46C4B125-66C8-4E0F-8FC3-876F4CBD91A0}"/>
    <pc:docChg chg="undo custSel addSld delSld modSld sldOrd">
      <pc:chgData name="Jessica Newport" userId="dede3334-717e-4998-a1ad-2432f5a188d4" providerId="ADAL" clId="{46C4B125-66C8-4E0F-8FC3-876F4CBD91A0}" dt="2025-01-31T16:30:29.316" v="12688"/>
      <pc:docMkLst>
        <pc:docMk/>
      </pc:docMkLst>
      <pc:sldChg chg="modSp mod">
        <pc:chgData name="Jessica Newport" userId="dede3334-717e-4998-a1ad-2432f5a188d4" providerId="ADAL" clId="{46C4B125-66C8-4E0F-8FC3-876F4CBD91A0}" dt="2025-01-28T15:49:18.919" v="51" actId="20577"/>
        <pc:sldMkLst>
          <pc:docMk/>
          <pc:sldMk cId="931301183" sldId="256"/>
        </pc:sldMkLst>
        <pc:spChg chg="mod">
          <ac:chgData name="Jessica Newport" userId="dede3334-717e-4998-a1ad-2432f5a188d4" providerId="ADAL" clId="{46C4B125-66C8-4E0F-8FC3-876F4CBD91A0}" dt="2025-01-28T15:49:18.919" v="51" actId="20577"/>
          <ac:spMkLst>
            <pc:docMk/>
            <pc:sldMk cId="931301183" sldId="256"/>
            <ac:spMk id="6" creationId="{2DDBD4A8-0007-5EFA-628C-3A9FCA50BB6B}"/>
          </ac:spMkLst>
        </pc:spChg>
      </pc:sldChg>
      <pc:sldChg chg="addSp delSp modSp mod">
        <pc:chgData name="Jessica Newport" userId="dede3334-717e-4998-a1ad-2432f5a188d4" providerId="ADAL" clId="{46C4B125-66C8-4E0F-8FC3-876F4CBD91A0}" dt="2025-01-28T16:41:46.824" v="573" actId="14100"/>
        <pc:sldMkLst>
          <pc:docMk/>
          <pc:sldMk cId="3543543684" sldId="259"/>
        </pc:sldMkLst>
        <pc:spChg chg="mod">
          <ac:chgData name="Jessica Newport" userId="dede3334-717e-4998-a1ad-2432f5a188d4" providerId="ADAL" clId="{46C4B125-66C8-4E0F-8FC3-876F4CBD91A0}" dt="2025-01-28T16:40:15.407" v="400" actId="1076"/>
          <ac:spMkLst>
            <pc:docMk/>
            <pc:sldMk cId="3543543684" sldId="259"/>
            <ac:spMk id="3" creationId="{FFB72B5D-077A-49A7-9E91-5B4F6A352732}"/>
          </ac:spMkLst>
        </pc:spChg>
        <pc:graphicFrameChg chg="modGraphic">
          <ac:chgData name="Jessica Newport" userId="dede3334-717e-4998-a1ad-2432f5a188d4" providerId="ADAL" clId="{46C4B125-66C8-4E0F-8FC3-876F4CBD91A0}" dt="2025-01-28T16:41:07.220" v="567" actId="20577"/>
          <ac:graphicFrameMkLst>
            <pc:docMk/>
            <pc:sldMk cId="3543543684" sldId="259"/>
            <ac:graphicFrameMk id="2" creationId="{E5E31BA0-C67C-B053-AFC3-E14495CF0460}"/>
          </ac:graphicFrameMkLst>
        </pc:graphicFrameChg>
        <pc:picChg chg="add mod">
          <ac:chgData name="Jessica Newport" userId="dede3334-717e-4998-a1ad-2432f5a188d4" providerId="ADAL" clId="{46C4B125-66C8-4E0F-8FC3-876F4CBD91A0}" dt="2025-01-28T16:41:46.824" v="573" actId="14100"/>
          <ac:picMkLst>
            <pc:docMk/>
            <pc:sldMk cId="3543543684" sldId="259"/>
            <ac:picMk id="6" creationId="{D0255596-890B-7AFD-D586-FDD620D5CE13}"/>
          </ac:picMkLst>
        </pc:picChg>
      </pc:sldChg>
      <pc:sldChg chg="modSp mod modAnim">
        <pc:chgData name="Jessica Newport" userId="dede3334-717e-4998-a1ad-2432f5a188d4" providerId="ADAL" clId="{46C4B125-66C8-4E0F-8FC3-876F4CBD91A0}" dt="2025-01-28T16:35:39.629" v="367" actId="1076"/>
        <pc:sldMkLst>
          <pc:docMk/>
          <pc:sldMk cId="4228389427" sldId="4788"/>
        </pc:sldMkLst>
        <pc:spChg chg="mod">
          <ac:chgData name="Jessica Newport" userId="dede3334-717e-4998-a1ad-2432f5a188d4" providerId="ADAL" clId="{46C4B125-66C8-4E0F-8FC3-876F4CBD91A0}" dt="2025-01-28T16:35:39.629" v="367" actId="1076"/>
          <ac:spMkLst>
            <pc:docMk/>
            <pc:sldMk cId="4228389427" sldId="4788"/>
            <ac:spMk id="3" creationId="{00000000-0000-0000-0000-000000000000}"/>
          </ac:spMkLst>
        </pc:spChg>
      </pc:sldChg>
      <pc:sldChg chg="addSp delSp modSp mod modAnim">
        <pc:chgData name="Jessica Newport" userId="dede3334-717e-4998-a1ad-2432f5a188d4" providerId="ADAL" clId="{46C4B125-66C8-4E0F-8FC3-876F4CBD91A0}" dt="2025-01-30T20:33:18.838" v="6925" actId="1076"/>
        <pc:sldMkLst>
          <pc:docMk/>
          <pc:sldMk cId="3729848384" sldId="4793"/>
        </pc:sldMkLst>
        <pc:spChg chg="add del mod">
          <ac:chgData name="Jessica Newport" userId="dede3334-717e-4998-a1ad-2432f5a188d4" providerId="ADAL" clId="{46C4B125-66C8-4E0F-8FC3-876F4CBD91A0}" dt="2025-01-30T20:32:44.249" v="6922" actId="478"/>
          <ac:spMkLst>
            <pc:docMk/>
            <pc:sldMk cId="3729848384" sldId="4793"/>
            <ac:spMk id="2" creationId="{92DA694C-D085-122B-BF95-D0CEE4225C3C}"/>
          </ac:spMkLst>
        </pc:spChg>
        <pc:picChg chg="add mod">
          <ac:chgData name="Jessica Newport" userId="dede3334-717e-4998-a1ad-2432f5a188d4" providerId="ADAL" clId="{46C4B125-66C8-4E0F-8FC3-876F4CBD91A0}" dt="2025-01-30T20:33:18.838" v="6925" actId="1076"/>
          <ac:picMkLst>
            <pc:docMk/>
            <pc:sldMk cId="3729848384" sldId="4793"/>
            <ac:picMk id="3" creationId="{4E5D8E36-E179-C099-F626-149383285702}"/>
          </ac:picMkLst>
        </pc:picChg>
      </pc:sldChg>
      <pc:sldChg chg="modSp mod">
        <pc:chgData name="Jessica Newport" userId="dede3334-717e-4998-a1ad-2432f5a188d4" providerId="ADAL" clId="{46C4B125-66C8-4E0F-8FC3-876F4CBD91A0}" dt="2025-01-28T16:34:17.817" v="168" actId="20577"/>
        <pc:sldMkLst>
          <pc:docMk/>
          <pc:sldMk cId="2028203790" sldId="4825"/>
        </pc:sldMkLst>
        <pc:spChg chg="mod">
          <ac:chgData name="Jessica Newport" userId="dede3334-717e-4998-a1ad-2432f5a188d4" providerId="ADAL" clId="{46C4B125-66C8-4E0F-8FC3-876F4CBD91A0}" dt="2025-01-28T16:34:17.817" v="168" actId="20577"/>
          <ac:spMkLst>
            <pc:docMk/>
            <pc:sldMk cId="2028203790" sldId="4825"/>
            <ac:spMk id="3" creationId="{71BA46EE-FFE5-E1AC-6846-9B8845F2A44A}"/>
          </ac:spMkLst>
        </pc:spChg>
      </pc:sldChg>
      <pc:sldChg chg="modSp mod">
        <pc:chgData name="Jessica Newport" userId="dede3334-717e-4998-a1ad-2432f5a188d4" providerId="ADAL" clId="{46C4B125-66C8-4E0F-8FC3-876F4CBD91A0}" dt="2025-01-31T16:29:51.773" v="12686" actId="20577"/>
        <pc:sldMkLst>
          <pc:docMk/>
          <pc:sldMk cId="237910151" sldId="4868"/>
        </pc:sldMkLst>
        <pc:graphicFrameChg chg="mod modGraphic">
          <ac:chgData name="Jessica Newport" userId="dede3334-717e-4998-a1ad-2432f5a188d4" providerId="ADAL" clId="{46C4B125-66C8-4E0F-8FC3-876F4CBD91A0}" dt="2025-01-31T16:29:51.773" v="12686" actId="20577"/>
          <ac:graphicFrameMkLst>
            <pc:docMk/>
            <pc:sldMk cId="237910151" sldId="4868"/>
            <ac:graphicFrameMk id="2" creationId="{A5F39ACC-AA6F-C27B-A5A4-C1F263F0D0FD}"/>
          </ac:graphicFrameMkLst>
        </pc:graphicFrameChg>
      </pc:sldChg>
      <pc:sldChg chg="modSp mod">
        <pc:chgData name="Jessica Newport" userId="dede3334-717e-4998-a1ad-2432f5a188d4" providerId="ADAL" clId="{46C4B125-66C8-4E0F-8FC3-876F4CBD91A0}" dt="2025-01-31T16:25:49.593" v="12438" actId="1076"/>
        <pc:sldMkLst>
          <pc:docMk/>
          <pc:sldMk cId="2630165580" sldId="4873"/>
        </pc:sldMkLst>
        <pc:spChg chg="mod">
          <ac:chgData name="Jessica Newport" userId="dede3334-717e-4998-a1ad-2432f5a188d4" providerId="ADAL" clId="{46C4B125-66C8-4E0F-8FC3-876F4CBD91A0}" dt="2025-01-31T16:25:49.593" v="12438" actId="1076"/>
          <ac:spMkLst>
            <pc:docMk/>
            <pc:sldMk cId="2630165580" sldId="4873"/>
            <ac:spMk id="5" creationId="{314115BB-22F5-03EB-9262-0FAA6494A2FA}"/>
          </ac:spMkLst>
        </pc:spChg>
      </pc:sldChg>
      <pc:sldChg chg="addSp delSp modSp mod">
        <pc:chgData name="Jessica Newport" userId="dede3334-717e-4998-a1ad-2432f5a188d4" providerId="ADAL" clId="{46C4B125-66C8-4E0F-8FC3-876F4CBD91A0}" dt="2025-01-28T21:54:51.260" v="5803" actId="20577"/>
        <pc:sldMkLst>
          <pc:docMk/>
          <pc:sldMk cId="3032482708" sldId="4874"/>
        </pc:sldMkLst>
        <pc:spChg chg="add mod">
          <ac:chgData name="Jessica Newport" userId="dede3334-717e-4998-a1ad-2432f5a188d4" providerId="ADAL" clId="{46C4B125-66C8-4E0F-8FC3-876F4CBD91A0}" dt="2025-01-28T16:44:44.710" v="766" actId="33524"/>
          <ac:spMkLst>
            <pc:docMk/>
            <pc:sldMk cId="3032482708" sldId="4874"/>
            <ac:spMk id="2" creationId="{DD1E552A-074C-7F03-A452-A4F4FEFDA857}"/>
          </ac:spMkLst>
        </pc:spChg>
        <pc:spChg chg="mod">
          <ac:chgData name="Jessica Newport" userId="dede3334-717e-4998-a1ad-2432f5a188d4" providerId="ADAL" clId="{46C4B125-66C8-4E0F-8FC3-876F4CBD91A0}" dt="2025-01-28T21:54:51.260" v="5803" actId="20577"/>
          <ac:spMkLst>
            <pc:docMk/>
            <pc:sldMk cId="3032482708" sldId="4874"/>
            <ac:spMk id="3" creationId="{F487681D-592A-C94B-D740-DA7BDC3DB5D4}"/>
          </ac:spMkLst>
        </pc:spChg>
        <pc:picChg chg="add mod">
          <ac:chgData name="Jessica Newport" userId="dede3334-717e-4998-a1ad-2432f5a188d4" providerId="ADAL" clId="{46C4B125-66C8-4E0F-8FC3-876F4CBD91A0}" dt="2025-01-28T16:45:43.010" v="774" actId="14100"/>
          <ac:picMkLst>
            <pc:docMk/>
            <pc:sldMk cId="3032482708" sldId="4874"/>
            <ac:picMk id="11" creationId="{B25D1831-53EF-A943-3E27-EA13A0662509}"/>
          </ac:picMkLst>
        </pc:picChg>
      </pc:sldChg>
      <pc:sldChg chg="del">
        <pc:chgData name="Jessica Newport" userId="dede3334-717e-4998-a1ad-2432f5a188d4" providerId="ADAL" clId="{46C4B125-66C8-4E0F-8FC3-876F4CBD91A0}" dt="2025-01-28T20:55:44.663" v="2380" actId="2696"/>
        <pc:sldMkLst>
          <pc:docMk/>
          <pc:sldMk cId="3919770845" sldId="4875"/>
        </pc:sldMkLst>
      </pc:sldChg>
      <pc:sldChg chg="del">
        <pc:chgData name="Jessica Newport" userId="dede3334-717e-4998-a1ad-2432f5a188d4" providerId="ADAL" clId="{46C4B125-66C8-4E0F-8FC3-876F4CBD91A0}" dt="2025-01-28T20:56:05.249" v="2386" actId="2696"/>
        <pc:sldMkLst>
          <pc:docMk/>
          <pc:sldMk cId="3092135252" sldId="4876"/>
        </pc:sldMkLst>
      </pc:sldChg>
      <pc:sldChg chg="del">
        <pc:chgData name="Jessica Newport" userId="dede3334-717e-4998-a1ad-2432f5a188d4" providerId="ADAL" clId="{46C4B125-66C8-4E0F-8FC3-876F4CBD91A0}" dt="2025-01-28T20:55:48.260" v="2381" actId="2696"/>
        <pc:sldMkLst>
          <pc:docMk/>
          <pc:sldMk cId="3767472082" sldId="4877"/>
        </pc:sldMkLst>
      </pc:sldChg>
      <pc:sldChg chg="del">
        <pc:chgData name="Jessica Newport" userId="dede3334-717e-4998-a1ad-2432f5a188d4" providerId="ADAL" clId="{46C4B125-66C8-4E0F-8FC3-876F4CBD91A0}" dt="2025-01-28T20:55:51.787" v="2382" actId="2696"/>
        <pc:sldMkLst>
          <pc:docMk/>
          <pc:sldMk cId="3576492570" sldId="4878"/>
        </pc:sldMkLst>
      </pc:sldChg>
      <pc:sldChg chg="del">
        <pc:chgData name="Jessica Newport" userId="dede3334-717e-4998-a1ad-2432f5a188d4" providerId="ADAL" clId="{46C4B125-66C8-4E0F-8FC3-876F4CBD91A0}" dt="2025-01-28T20:55:54.772" v="2383" actId="2696"/>
        <pc:sldMkLst>
          <pc:docMk/>
          <pc:sldMk cId="4078953812" sldId="4879"/>
        </pc:sldMkLst>
      </pc:sldChg>
      <pc:sldChg chg="del">
        <pc:chgData name="Jessica Newport" userId="dede3334-717e-4998-a1ad-2432f5a188d4" providerId="ADAL" clId="{46C4B125-66C8-4E0F-8FC3-876F4CBD91A0}" dt="2025-01-28T20:55:57.831" v="2384" actId="2696"/>
        <pc:sldMkLst>
          <pc:docMk/>
          <pc:sldMk cId="2328425567" sldId="4880"/>
        </pc:sldMkLst>
      </pc:sldChg>
      <pc:sldChg chg="del">
        <pc:chgData name="Jessica Newport" userId="dede3334-717e-4998-a1ad-2432f5a188d4" providerId="ADAL" clId="{46C4B125-66C8-4E0F-8FC3-876F4CBD91A0}" dt="2025-01-28T20:56:00.962" v="2385" actId="2696"/>
        <pc:sldMkLst>
          <pc:docMk/>
          <pc:sldMk cId="2089641702" sldId="4881"/>
        </pc:sldMkLst>
      </pc:sldChg>
      <pc:sldChg chg="modSp mod ord">
        <pc:chgData name="Jessica Newport" userId="dede3334-717e-4998-a1ad-2432f5a188d4" providerId="ADAL" clId="{46C4B125-66C8-4E0F-8FC3-876F4CBD91A0}" dt="2025-01-31T16:30:29.316" v="12688"/>
        <pc:sldMkLst>
          <pc:docMk/>
          <pc:sldMk cId="3848329552" sldId="4882"/>
        </pc:sldMkLst>
        <pc:graphicFrameChg chg="modGraphic">
          <ac:chgData name="Jessica Newport" userId="dede3334-717e-4998-a1ad-2432f5a188d4" providerId="ADAL" clId="{46C4B125-66C8-4E0F-8FC3-876F4CBD91A0}" dt="2025-01-28T21:54:23.711" v="5743" actId="20577"/>
          <ac:graphicFrameMkLst>
            <pc:docMk/>
            <pc:sldMk cId="3848329552" sldId="4882"/>
            <ac:graphicFrameMk id="2" creationId="{906354C9-0609-E73D-D8F0-87938ED27F2A}"/>
          </ac:graphicFrameMkLst>
        </pc:graphicFrameChg>
      </pc:sldChg>
      <pc:sldChg chg="del">
        <pc:chgData name="Jessica Newport" userId="dede3334-717e-4998-a1ad-2432f5a188d4" providerId="ADAL" clId="{46C4B125-66C8-4E0F-8FC3-876F4CBD91A0}" dt="2025-01-28T20:56:11.279" v="2387" actId="2696"/>
        <pc:sldMkLst>
          <pc:docMk/>
          <pc:sldMk cId="424636652" sldId="4883"/>
        </pc:sldMkLst>
      </pc:sldChg>
      <pc:sldChg chg="del">
        <pc:chgData name="Jessica Newport" userId="dede3334-717e-4998-a1ad-2432f5a188d4" providerId="ADAL" clId="{46C4B125-66C8-4E0F-8FC3-876F4CBD91A0}" dt="2025-01-28T20:56:14.202" v="2388" actId="2696"/>
        <pc:sldMkLst>
          <pc:docMk/>
          <pc:sldMk cId="1262388984" sldId="4884"/>
        </pc:sldMkLst>
      </pc:sldChg>
      <pc:sldChg chg="del">
        <pc:chgData name="Jessica Newport" userId="dede3334-717e-4998-a1ad-2432f5a188d4" providerId="ADAL" clId="{46C4B125-66C8-4E0F-8FC3-876F4CBD91A0}" dt="2025-01-28T20:56:17.260" v="2389" actId="2696"/>
        <pc:sldMkLst>
          <pc:docMk/>
          <pc:sldMk cId="1129916490" sldId="4885"/>
        </pc:sldMkLst>
      </pc:sldChg>
      <pc:sldChg chg="del">
        <pc:chgData name="Jessica Newport" userId="dede3334-717e-4998-a1ad-2432f5a188d4" providerId="ADAL" clId="{46C4B125-66C8-4E0F-8FC3-876F4CBD91A0}" dt="2025-01-28T20:56:20.117" v="2390" actId="2696"/>
        <pc:sldMkLst>
          <pc:docMk/>
          <pc:sldMk cId="578037864" sldId="4886"/>
        </pc:sldMkLst>
      </pc:sldChg>
      <pc:sldChg chg="del">
        <pc:chgData name="Jessica Newport" userId="dede3334-717e-4998-a1ad-2432f5a188d4" providerId="ADAL" clId="{46C4B125-66C8-4E0F-8FC3-876F4CBD91A0}" dt="2025-01-28T20:56:23.131" v="2391" actId="2696"/>
        <pc:sldMkLst>
          <pc:docMk/>
          <pc:sldMk cId="166841954" sldId="4887"/>
        </pc:sldMkLst>
      </pc:sldChg>
      <pc:sldChg chg="del">
        <pc:chgData name="Jessica Newport" userId="dede3334-717e-4998-a1ad-2432f5a188d4" providerId="ADAL" clId="{46C4B125-66C8-4E0F-8FC3-876F4CBD91A0}" dt="2025-01-28T20:56:26.817" v="2392" actId="2696"/>
        <pc:sldMkLst>
          <pc:docMk/>
          <pc:sldMk cId="3390321884" sldId="4888"/>
        </pc:sldMkLst>
      </pc:sldChg>
      <pc:sldChg chg="del">
        <pc:chgData name="Jessica Newport" userId="dede3334-717e-4998-a1ad-2432f5a188d4" providerId="ADAL" clId="{46C4B125-66C8-4E0F-8FC3-876F4CBD91A0}" dt="2025-01-28T20:56:30.650" v="2393" actId="2696"/>
        <pc:sldMkLst>
          <pc:docMk/>
          <pc:sldMk cId="3732283393" sldId="4889"/>
        </pc:sldMkLst>
      </pc:sldChg>
      <pc:sldChg chg="del">
        <pc:chgData name="Jessica Newport" userId="dede3334-717e-4998-a1ad-2432f5a188d4" providerId="ADAL" clId="{46C4B125-66C8-4E0F-8FC3-876F4CBD91A0}" dt="2025-01-28T20:56:37.024" v="2395" actId="2696"/>
        <pc:sldMkLst>
          <pc:docMk/>
          <pc:sldMk cId="1583979578" sldId="4890"/>
        </pc:sldMkLst>
      </pc:sldChg>
      <pc:sldChg chg="del">
        <pc:chgData name="Jessica Newport" userId="dede3334-717e-4998-a1ad-2432f5a188d4" providerId="ADAL" clId="{46C4B125-66C8-4E0F-8FC3-876F4CBD91A0}" dt="2025-01-28T20:56:46.179" v="2398" actId="2696"/>
        <pc:sldMkLst>
          <pc:docMk/>
          <pc:sldMk cId="3097881274" sldId="4891"/>
        </pc:sldMkLst>
      </pc:sldChg>
      <pc:sldChg chg="del">
        <pc:chgData name="Jessica Newport" userId="dede3334-717e-4998-a1ad-2432f5a188d4" providerId="ADAL" clId="{46C4B125-66C8-4E0F-8FC3-876F4CBD91A0}" dt="2025-01-28T20:57:17.462" v="2407" actId="2696"/>
        <pc:sldMkLst>
          <pc:docMk/>
          <pc:sldMk cId="3175255605" sldId="4893"/>
        </pc:sldMkLst>
      </pc:sldChg>
      <pc:sldChg chg="del">
        <pc:chgData name="Jessica Newport" userId="dede3334-717e-4998-a1ad-2432f5a188d4" providerId="ADAL" clId="{46C4B125-66C8-4E0F-8FC3-876F4CBD91A0}" dt="2025-01-28T20:56:42.955" v="2397" actId="2696"/>
        <pc:sldMkLst>
          <pc:docMk/>
          <pc:sldMk cId="2279948042" sldId="4894"/>
        </pc:sldMkLst>
      </pc:sldChg>
      <pc:sldChg chg="del">
        <pc:chgData name="Jessica Newport" userId="dede3334-717e-4998-a1ad-2432f5a188d4" providerId="ADAL" clId="{46C4B125-66C8-4E0F-8FC3-876F4CBD91A0}" dt="2025-01-28T20:56:49.332" v="2399" actId="2696"/>
        <pc:sldMkLst>
          <pc:docMk/>
          <pc:sldMk cId="1114465327" sldId="4895"/>
        </pc:sldMkLst>
      </pc:sldChg>
      <pc:sldChg chg="del">
        <pc:chgData name="Jessica Newport" userId="dede3334-717e-4998-a1ad-2432f5a188d4" providerId="ADAL" clId="{46C4B125-66C8-4E0F-8FC3-876F4CBD91A0}" dt="2025-01-28T20:56:52.055" v="2400" actId="2696"/>
        <pc:sldMkLst>
          <pc:docMk/>
          <pc:sldMk cId="1645257428" sldId="4896"/>
        </pc:sldMkLst>
      </pc:sldChg>
      <pc:sldChg chg="del">
        <pc:chgData name="Jessica Newport" userId="dede3334-717e-4998-a1ad-2432f5a188d4" providerId="ADAL" clId="{46C4B125-66C8-4E0F-8FC3-876F4CBD91A0}" dt="2025-01-28T20:56:55.011" v="2401" actId="2696"/>
        <pc:sldMkLst>
          <pc:docMk/>
          <pc:sldMk cId="2257585610" sldId="4897"/>
        </pc:sldMkLst>
      </pc:sldChg>
      <pc:sldChg chg="del">
        <pc:chgData name="Jessica Newport" userId="dede3334-717e-4998-a1ad-2432f5a188d4" providerId="ADAL" clId="{46C4B125-66C8-4E0F-8FC3-876F4CBD91A0}" dt="2025-01-28T20:56:57.654" v="2402" actId="2696"/>
        <pc:sldMkLst>
          <pc:docMk/>
          <pc:sldMk cId="474728612" sldId="4898"/>
        </pc:sldMkLst>
      </pc:sldChg>
      <pc:sldChg chg="del">
        <pc:chgData name="Jessica Newport" userId="dede3334-717e-4998-a1ad-2432f5a188d4" providerId="ADAL" clId="{46C4B125-66C8-4E0F-8FC3-876F4CBD91A0}" dt="2025-01-28T20:57:01.289" v="2403" actId="2696"/>
        <pc:sldMkLst>
          <pc:docMk/>
          <pc:sldMk cId="567497969" sldId="4899"/>
        </pc:sldMkLst>
      </pc:sldChg>
      <pc:sldChg chg="del">
        <pc:chgData name="Jessica Newport" userId="dede3334-717e-4998-a1ad-2432f5a188d4" providerId="ADAL" clId="{46C4B125-66C8-4E0F-8FC3-876F4CBD91A0}" dt="2025-01-28T20:57:13.896" v="2406" actId="2696"/>
        <pc:sldMkLst>
          <pc:docMk/>
          <pc:sldMk cId="3710578039" sldId="4900"/>
        </pc:sldMkLst>
      </pc:sldChg>
      <pc:sldChg chg="del">
        <pc:chgData name="Jessica Newport" userId="dede3334-717e-4998-a1ad-2432f5a188d4" providerId="ADAL" clId="{46C4B125-66C8-4E0F-8FC3-876F4CBD91A0}" dt="2025-01-28T20:57:20.863" v="2408" actId="2696"/>
        <pc:sldMkLst>
          <pc:docMk/>
          <pc:sldMk cId="1571497554" sldId="4901"/>
        </pc:sldMkLst>
      </pc:sldChg>
      <pc:sldChg chg="del">
        <pc:chgData name="Jessica Newport" userId="dede3334-717e-4998-a1ad-2432f5a188d4" providerId="ADAL" clId="{46C4B125-66C8-4E0F-8FC3-876F4CBD91A0}" dt="2025-01-28T20:57:05.140" v="2404" actId="2696"/>
        <pc:sldMkLst>
          <pc:docMk/>
          <pc:sldMk cId="2959436629" sldId="4902"/>
        </pc:sldMkLst>
      </pc:sldChg>
      <pc:sldChg chg="del">
        <pc:chgData name="Jessica Newport" userId="dede3334-717e-4998-a1ad-2432f5a188d4" providerId="ADAL" clId="{46C4B125-66C8-4E0F-8FC3-876F4CBD91A0}" dt="2025-01-28T20:57:08.503" v="2405" actId="2696"/>
        <pc:sldMkLst>
          <pc:docMk/>
          <pc:sldMk cId="1391405428" sldId="4903"/>
        </pc:sldMkLst>
      </pc:sldChg>
      <pc:sldChg chg="modSp add mod">
        <pc:chgData name="Jessica Newport" userId="dede3334-717e-4998-a1ad-2432f5a188d4" providerId="ADAL" clId="{46C4B125-66C8-4E0F-8FC3-876F4CBD91A0}" dt="2025-01-28T16:47:31.748" v="994" actId="14100"/>
        <pc:sldMkLst>
          <pc:docMk/>
          <pc:sldMk cId="2202954346" sldId="4904"/>
        </pc:sldMkLst>
        <pc:spChg chg="mod">
          <ac:chgData name="Jessica Newport" userId="dede3334-717e-4998-a1ad-2432f5a188d4" providerId="ADAL" clId="{46C4B125-66C8-4E0F-8FC3-876F4CBD91A0}" dt="2025-01-28T16:47:24.914" v="993" actId="1076"/>
          <ac:spMkLst>
            <pc:docMk/>
            <pc:sldMk cId="2202954346" sldId="4904"/>
            <ac:spMk id="2" creationId="{518B61F5-B930-21CF-BF35-F30347738A63}"/>
          </ac:spMkLst>
        </pc:spChg>
        <pc:spChg chg="mod">
          <ac:chgData name="Jessica Newport" userId="dede3334-717e-4998-a1ad-2432f5a188d4" providerId="ADAL" clId="{46C4B125-66C8-4E0F-8FC3-876F4CBD91A0}" dt="2025-01-28T16:46:05.156" v="807" actId="20577"/>
          <ac:spMkLst>
            <pc:docMk/>
            <pc:sldMk cId="2202954346" sldId="4904"/>
            <ac:spMk id="3" creationId="{6F9E8BA0-5878-CCF2-D241-5FCD4647ADDC}"/>
          </ac:spMkLst>
        </pc:spChg>
        <pc:picChg chg="mod">
          <ac:chgData name="Jessica Newport" userId="dede3334-717e-4998-a1ad-2432f5a188d4" providerId="ADAL" clId="{46C4B125-66C8-4E0F-8FC3-876F4CBD91A0}" dt="2025-01-28T16:47:31.748" v="994" actId="14100"/>
          <ac:picMkLst>
            <pc:docMk/>
            <pc:sldMk cId="2202954346" sldId="4904"/>
            <ac:picMk id="11" creationId="{F8A25FAC-CAC8-3C95-A2C8-08A83FBE0A10}"/>
          </ac:picMkLst>
        </pc:picChg>
      </pc:sldChg>
      <pc:sldChg chg="addSp delSp modSp add mod">
        <pc:chgData name="Jessica Newport" userId="dede3334-717e-4998-a1ad-2432f5a188d4" providerId="ADAL" clId="{46C4B125-66C8-4E0F-8FC3-876F4CBD91A0}" dt="2025-01-28T17:01:50.413" v="1503" actId="20577"/>
        <pc:sldMkLst>
          <pc:docMk/>
          <pc:sldMk cId="4052535337" sldId="4905"/>
        </pc:sldMkLst>
        <pc:spChg chg="mod">
          <ac:chgData name="Jessica Newport" userId="dede3334-717e-4998-a1ad-2432f5a188d4" providerId="ADAL" clId="{46C4B125-66C8-4E0F-8FC3-876F4CBD91A0}" dt="2025-01-28T17:01:50.413" v="1503" actId="20577"/>
          <ac:spMkLst>
            <pc:docMk/>
            <pc:sldMk cId="4052535337" sldId="4905"/>
            <ac:spMk id="2" creationId="{4F2169CD-4975-A9E7-89CE-1006A6A792C5}"/>
          </ac:spMkLst>
        </pc:spChg>
        <pc:spChg chg="mod">
          <ac:chgData name="Jessica Newport" userId="dede3334-717e-4998-a1ad-2432f5a188d4" providerId="ADAL" clId="{46C4B125-66C8-4E0F-8FC3-876F4CBD91A0}" dt="2025-01-28T16:54:36.034" v="1296" actId="20577"/>
          <ac:spMkLst>
            <pc:docMk/>
            <pc:sldMk cId="4052535337" sldId="4905"/>
            <ac:spMk id="3" creationId="{31C1101E-D498-6B46-5DA2-B1D017136DFA}"/>
          </ac:spMkLst>
        </pc:spChg>
        <pc:picChg chg="add mod">
          <ac:chgData name="Jessica Newport" userId="dede3334-717e-4998-a1ad-2432f5a188d4" providerId="ADAL" clId="{46C4B125-66C8-4E0F-8FC3-876F4CBD91A0}" dt="2025-01-28T16:54:48.624" v="1298" actId="14100"/>
          <ac:picMkLst>
            <pc:docMk/>
            <pc:sldMk cId="4052535337" sldId="4905"/>
            <ac:picMk id="5" creationId="{5554B480-6F9A-B692-9030-5F396A4FAB4C}"/>
          </ac:picMkLst>
        </pc:picChg>
      </pc:sldChg>
      <pc:sldChg chg="modSp add mod">
        <pc:chgData name="Jessica Newport" userId="dede3334-717e-4998-a1ad-2432f5a188d4" providerId="ADAL" clId="{46C4B125-66C8-4E0F-8FC3-876F4CBD91A0}" dt="2025-01-28T20:48:08.606" v="1677" actId="20577"/>
        <pc:sldMkLst>
          <pc:docMk/>
          <pc:sldMk cId="373943507" sldId="4906"/>
        </pc:sldMkLst>
        <pc:spChg chg="mod">
          <ac:chgData name="Jessica Newport" userId="dede3334-717e-4998-a1ad-2432f5a188d4" providerId="ADAL" clId="{46C4B125-66C8-4E0F-8FC3-876F4CBD91A0}" dt="2025-01-28T20:48:08.606" v="1677" actId="20577"/>
          <ac:spMkLst>
            <pc:docMk/>
            <pc:sldMk cId="373943507" sldId="4906"/>
            <ac:spMk id="2" creationId="{4970F0E5-E8C1-8BBE-7D8A-5A14EFEFCF54}"/>
          </ac:spMkLst>
        </pc:spChg>
      </pc:sldChg>
      <pc:sldChg chg="modSp add mod">
        <pc:chgData name="Jessica Newport" userId="dede3334-717e-4998-a1ad-2432f5a188d4" providerId="ADAL" clId="{46C4B125-66C8-4E0F-8FC3-876F4CBD91A0}" dt="2025-01-28T20:50:10.805" v="1908" actId="20577"/>
        <pc:sldMkLst>
          <pc:docMk/>
          <pc:sldMk cId="2131219628" sldId="4907"/>
        </pc:sldMkLst>
        <pc:spChg chg="mod">
          <ac:chgData name="Jessica Newport" userId="dede3334-717e-4998-a1ad-2432f5a188d4" providerId="ADAL" clId="{46C4B125-66C8-4E0F-8FC3-876F4CBD91A0}" dt="2025-01-28T20:50:10.805" v="1908" actId="20577"/>
          <ac:spMkLst>
            <pc:docMk/>
            <pc:sldMk cId="2131219628" sldId="4907"/>
            <ac:spMk id="2" creationId="{EA3B8E56-CD6C-68D8-0CDB-99004A87A4F4}"/>
          </ac:spMkLst>
        </pc:spChg>
      </pc:sldChg>
      <pc:sldChg chg="addSp delSp modSp add mod">
        <pc:chgData name="Jessica Newport" userId="dede3334-717e-4998-a1ad-2432f5a188d4" providerId="ADAL" clId="{46C4B125-66C8-4E0F-8FC3-876F4CBD91A0}" dt="2025-01-28T20:53:50.644" v="2227" actId="14100"/>
        <pc:sldMkLst>
          <pc:docMk/>
          <pc:sldMk cId="3657287268" sldId="4908"/>
        </pc:sldMkLst>
        <pc:spChg chg="mod">
          <ac:chgData name="Jessica Newport" userId="dede3334-717e-4998-a1ad-2432f5a188d4" providerId="ADAL" clId="{46C4B125-66C8-4E0F-8FC3-876F4CBD91A0}" dt="2025-01-28T20:52:27.911" v="2217" actId="1076"/>
          <ac:spMkLst>
            <pc:docMk/>
            <pc:sldMk cId="3657287268" sldId="4908"/>
            <ac:spMk id="2" creationId="{5EE8D344-1625-D9C9-AC08-CBEB66F74E7E}"/>
          </ac:spMkLst>
        </pc:spChg>
        <pc:spChg chg="mod">
          <ac:chgData name="Jessica Newport" userId="dede3334-717e-4998-a1ad-2432f5a188d4" providerId="ADAL" clId="{46C4B125-66C8-4E0F-8FC3-876F4CBD91A0}" dt="2025-01-28T20:52:35.258" v="2218" actId="1076"/>
          <ac:spMkLst>
            <pc:docMk/>
            <pc:sldMk cId="3657287268" sldId="4908"/>
            <ac:spMk id="3" creationId="{004D9F8F-6D01-8057-E5AB-0BE19AE4C1B9}"/>
          </ac:spMkLst>
        </pc:spChg>
        <pc:picChg chg="add mod">
          <ac:chgData name="Jessica Newport" userId="dede3334-717e-4998-a1ad-2432f5a188d4" providerId="ADAL" clId="{46C4B125-66C8-4E0F-8FC3-876F4CBD91A0}" dt="2025-01-28T20:53:50.644" v="2227" actId="14100"/>
          <ac:picMkLst>
            <pc:docMk/>
            <pc:sldMk cId="3657287268" sldId="4908"/>
            <ac:picMk id="6" creationId="{B81D6DEF-8BB6-A70F-809A-1C0B5C425CA5}"/>
          </ac:picMkLst>
        </pc:picChg>
      </pc:sldChg>
      <pc:sldChg chg="modSp add mod">
        <pc:chgData name="Jessica Newport" userId="dede3334-717e-4998-a1ad-2432f5a188d4" providerId="ADAL" clId="{46C4B125-66C8-4E0F-8FC3-876F4CBD91A0}" dt="2025-01-28T20:55:36.926" v="2379" actId="1076"/>
        <pc:sldMkLst>
          <pc:docMk/>
          <pc:sldMk cId="3224326929" sldId="4909"/>
        </pc:sldMkLst>
        <pc:spChg chg="mod">
          <ac:chgData name="Jessica Newport" userId="dede3334-717e-4998-a1ad-2432f5a188d4" providerId="ADAL" clId="{46C4B125-66C8-4E0F-8FC3-876F4CBD91A0}" dt="2025-01-28T20:55:36.926" v="2379" actId="1076"/>
          <ac:spMkLst>
            <pc:docMk/>
            <pc:sldMk cId="3224326929" sldId="4909"/>
            <ac:spMk id="2" creationId="{0C961E79-7E6C-71FF-0FE2-84B88DADEF37}"/>
          </ac:spMkLst>
        </pc:spChg>
        <pc:spChg chg="mod">
          <ac:chgData name="Jessica Newport" userId="dede3334-717e-4998-a1ad-2432f5a188d4" providerId="ADAL" clId="{46C4B125-66C8-4E0F-8FC3-876F4CBD91A0}" dt="2025-01-28T20:54:15.660" v="2236" actId="20577"/>
          <ac:spMkLst>
            <pc:docMk/>
            <pc:sldMk cId="3224326929" sldId="4909"/>
            <ac:spMk id="3" creationId="{B35287E4-F22C-6653-9E33-463860D564BC}"/>
          </ac:spMkLst>
        </pc:spChg>
      </pc:sldChg>
      <pc:sldChg chg="modSp add mod ord">
        <pc:chgData name="Jessica Newport" userId="dede3334-717e-4998-a1ad-2432f5a188d4" providerId="ADAL" clId="{46C4B125-66C8-4E0F-8FC3-876F4CBD91A0}" dt="2025-01-28T21:02:39.683" v="2665" actId="20577"/>
        <pc:sldMkLst>
          <pc:docMk/>
          <pc:sldMk cId="670554838" sldId="4910"/>
        </pc:sldMkLst>
        <pc:spChg chg="mod">
          <ac:chgData name="Jessica Newport" userId="dede3334-717e-4998-a1ad-2432f5a188d4" providerId="ADAL" clId="{46C4B125-66C8-4E0F-8FC3-876F4CBD91A0}" dt="2025-01-28T21:02:39.683" v="2665" actId="20577"/>
          <ac:spMkLst>
            <pc:docMk/>
            <pc:sldMk cId="670554838" sldId="4910"/>
            <ac:spMk id="2" creationId="{D951A23E-90A3-3322-109C-B53152947E88}"/>
          </ac:spMkLst>
        </pc:spChg>
        <pc:spChg chg="mod">
          <ac:chgData name="Jessica Newport" userId="dede3334-717e-4998-a1ad-2432f5a188d4" providerId="ADAL" clId="{46C4B125-66C8-4E0F-8FC3-876F4CBD91A0}" dt="2025-01-28T21:00:55.356" v="2440" actId="20577"/>
          <ac:spMkLst>
            <pc:docMk/>
            <pc:sldMk cId="670554838" sldId="4910"/>
            <ac:spMk id="3" creationId="{014D00EB-EB8D-AA76-7D8E-6A825F7B0FA6}"/>
          </ac:spMkLst>
        </pc:spChg>
      </pc:sldChg>
      <pc:sldChg chg="add del">
        <pc:chgData name="Jessica Newport" userId="dede3334-717e-4998-a1ad-2432f5a188d4" providerId="ADAL" clId="{46C4B125-66C8-4E0F-8FC3-876F4CBD91A0}" dt="2025-01-28T20:56:39.725" v="2396" actId="2696"/>
        <pc:sldMkLst>
          <pc:docMk/>
          <pc:sldMk cId="4070597479" sldId="4910"/>
        </pc:sldMkLst>
      </pc:sldChg>
      <pc:sldChg chg="modSp add mod">
        <pc:chgData name="Jessica Newport" userId="dede3334-717e-4998-a1ad-2432f5a188d4" providerId="ADAL" clId="{46C4B125-66C8-4E0F-8FC3-876F4CBD91A0}" dt="2025-01-28T21:08:26.370" v="2868" actId="1076"/>
        <pc:sldMkLst>
          <pc:docMk/>
          <pc:sldMk cId="1287722438" sldId="4911"/>
        </pc:sldMkLst>
        <pc:spChg chg="mod">
          <ac:chgData name="Jessica Newport" userId="dede3334-717e-4998-a1ad-2432f5a188d4" providerId="ADAL" clId="{46C4B125-66C8-4E0F-8FC3-876F4CBD91A0}" dt="2025-01-28T21:08:26.370" v="2868" actId="1076"/>
          <ac:spMkLst>
            <pc:docMk/>
            <pc:sldMk cId="1287722438" sldId="4911"/>
            <ac:spMk id="2" creationId="{B0FB7C88-1257-DA53-1253-BC4B13E17620}"/>
          </ac:spMkLst>
        </pc:spChg>
      </pc:sldChg>
      <pc:sldChg chg="modSp add mod ord">
        <pc:chgData name="Jessica Newport" userId="dede3334-717e-4998-a1ad-2432f5a188d4" providerId="ADAL" clId="{46C4B125-66C8-4E0F-8FC3-876F4CBD91A0}" dt="2025-01-28T21:11:24.410" v="3175" actId="20577"/>
        <pc:sldMkLst>
          <pc:docMk/>
          <pc:sldMk cId="4127290234" sldId="4912"/>
        </pc:sldMkLst>
        <pc:spChg chg="mod">
          <ac:chgData name="Jessica Newport" userId="dede3334-717e-4998-a1ad-2432f5a188d4" providerId="ADAL" clId="{46C4B125-66C8-4E0F-8FC3-876F4CBD91A0}" dt="2025-01-28T21:11:24.410" v="3175" actId="20577"/>
          <ac:spMkLst>
            <pc:docMk/>
            <pc:sldMk cId="4127290234" sldId="4912"/>
            <ac:spMk id="2" creationId="{4E6709F6-89EF-C342-FE53-A0484AE15BDB}"/>
          </ac:spMkLst>
        </pc:spChg>
        <pc:spChg chg="mod">
          <ac:chgData name="Jessica Newport" userId="dede3334-717e-4998-a1ad-2432f5a188d4" providerId="ADAL" clId="{46C4B125-66C8-4E0F-8FC3-876F4CBD91A0}" dt="2025-01-28T21:08:52.999" v="2886" actId="20577"/>
          <ac:spMkLst>
            <pc:docMk/>
            <pc:sldMk cId="4127290234" sldId="4912"/>
            <ac:spMk id="3" creationId="{E6D00A59-FA06-5BFB-ADFF-9E54185D06BB}"/>
          </ac:spMkLst>
        </pc:spChg>
      </pc:sldChg>
      <pc:sldChg chg="modSp add mod ord">
        <pc:chgData name="Jessica Newport" userId="dede3334-717e-4998-a1ad-2432f5a188d4" providerId="ADAL" clId="{46C4B125-66C8-4E0F-8FC3-876F4CBD91A0}" dt="2025-01-28T21:15:55.119" v="3501" actId="20577"/>
        <pc:sldMkLst>
          <pc:docMk/>
          <pc:sldMk cId="4149083665" sldId="4913"/>
        </pc:sldMkLst>
        <pc:spChg chg="mod">
          <ac:chgData name="Jessica Newport" userId="dede3334-717e-4998-a1ad-2432f5a188d4" providerId="ADAL" clId="{46C4B125-66C8-4E0F-8FC3-876F4CBD91A0}" dt="2025-01-28T21:15:35.355" v="3500" actId="1076"/>
          <ac:spMkLst>
            <pc:docMk/>
            <pc:sldMk cId="4149083665" sldId="4913"/>
            <ac:spMk id="2" creationId="{85AEF72D-5E3B-1394-F4A7-994F6C3363AF}"/>
          </ac:spMkLst>
        </pc:spChg>
        <pc:spChg chg="mod">
          <ac:chgData name="Jessica Newport" userId="dede3334-717e-4998-a1ad-2432f5a188d4" providerId="ADAL" clId="{46C4B125-66C8-4E0F-8FC3-876F4CBD91A0}" dt="2025-01-28T21:15:55.119" v="3501" actId="20577"/>
          <ac:spMkLst>
            <pc:docMk/>
            <pc:sldMk cId="4149083665" sldId="4913"/>
            <ac:spMk id="3" creationId="{37805DD4-01BF-8B49-8C3C-361F60D6A064}"/>
          </ac:spMkLst>
        </pc:spChg>
      </pc:sldChg>
      <pc:sldChg chg="modSp add mod">
        <pc:chgData name="Jessica Newport" userId="dede3334-717e-4998-a1ad-2432f5a188d4" providerId="ADAL" clId="{46C4B125-66C8-4E0F-8FC3-876F4CBD91A0}" dt="2025-01-28T21:19:49.027" v="3804" actId="20577"/>
        <pc:sldMkLst>
          <pc:docMk/>
          <pc:sldMk cId="3834449492" sldId="4914"/>
        </pc:sldMkLst>
        <pc:spChg chg="mod">
          <ac:chgData name="Jessica Newport" userId="dede3334-717e-4998-a1ad-2432f5a188d4" providerId="ADAL" clId="{46C4B125-66C8-4E0F-8FC3-876F4CBD91A0}" dt="2025-01-28T21:19:49.027" v="3804" actId="20577"/>
          <ac:spMkLst>
            <pc:docMk/>
            <pc:sldMk cId="3834449492" sldId="4914"/>
            <ac:spMk id="2" creationId="{5184AEBD-1CE0-E1AC-A56C-37E6431D6741}"/>
          </ac:spMkLst>
        </pc:spChg>
        <pc:spChg chg="mod">
          <ac:chgData name="Jessica Newport" userId="dede3334-717e-4998-a1ad-2432f5a188d4" providerId="ADAL" clId="{46C4B125-66C8-4E0F-8FC3-876F4CBD91A0}" dt="2025-01-28T21:16:10.269" v="3513" actId="20577"/>
          <ac:spMkLst>
            <pc:docMk/>
            <pc:sldMk cId="3834449492" sldId="4914"/>
            <ac:spMk id="3" creationId="{4FD86911-0B8D-10F3-CBA8-D243882768A2}"/>
          </ac:spMkLst>
        </pc:spChg>
      </pc:sldChg>
      <pc:sldChg chg="modSp add mod ord">
        <pc:chgData name="Jessica Newport" userId="dede3334-717e-4998-a1ad-2432f5a188d4" providerId="ADAL" clId="{46C4B125-66C8-4E0F-8FC3-876F4CBD91A0}" dt="2025-01-28T21:22:02.784" v="4094" actId="20577"/>
        <pc:sldMkLst>
          <pc:docMk/>
          <pc:sldMk cId="4173801283" sldId="4915"/>
        </pc:sldMkLst>
        <pc:spChg chg="mod">
          <ac:chgData name="Jessica Newport" userId="dede3334-717e-4998-a1ad-2432f5a188d4" providerId="ADAL" clId="{46C4B125-66C8-4E0F-8FC3-876F4CBD91A0}" dt="2025-01-28T21:22:02.784" v="4094" actId="20577"/>
          <ac:spMkLst>
            <pc:docMk/>
            <pc:sldMk cId="4173801283" sldId="4915"/>
            <ac:spMk id="2" creationId="{3C67AB21-91D4-AB47-A2AA-5EB9191F582A}"/>
          </ac:spMkLst>
        </pc:spChg>
        <pc:spChg chg="mod">
          <ac:chgData name="Jessica Newport" userId="dede3334-717e-4998-a1ad-2432f5a188d4" providerId="ADAL" clId="{46C4B125-66C8-4E0F-8FC3-876F4CBD91A0}" dt="2025-01-28T21:20:29.547" v="3834" actId="20577"/>
          <ac:spMkLst>
            <pc:docMk/>
            <pc:sldMk cId="4173801283" sldId="4915"/>
            <ac:spMk id="3" creationId="{DAA8F0D0-6208-FA02-6AB5-31B5DA9C1F11}"/>
          </ac:spMkLst>
        </pc:spChg>
      </pc:sldChg>
      <pc:sldChg chg="modSp add mod ord">
        <pc:chgData name="Jessica Newport" userId="dede3334-717e-4998-a1ad-2432f5a188d4" providerId="ADAL" clId="{46C4B125-66C8-4E0F-8FC3-876F4CBD91A0}" dt="2025-01-28T21:35:03.688" v="4425" actId="1076"/>
        <pc:sldMkLst>
          <pc:docMk/>
          <pc:sldMk cId="446766489" sldId="4916"/>
        </pc:sldMkLst>
        <pc:spChg chg="mod">
          <ac:chgData name="Jessica Newport" userId="dede3334-717e-4998-a1ad-2432f5a188d4" providerId="ADAL" clId="{46C4B125-66C8-4E0F-8FC3-876F4CBD91A0}" dt="2025-01-28T21:35:03.688" v="4425" actId="1076"/>
          <ac:spMkLst>
            <pc:docMk/>
            <pc:sldMk cId="446766489" sldId="4916"/>
            <ac:spMk id="2" creationId="{E9027EC6-0D49-A723-4365-BBCEDBDF759C}"/>
          </ac:spMkLst>
        </pc:spChg>
        <pc:spChg chg="mod">
          <ac:chgData name="Jessica Newport" userId="dede3334-717e-4998-a1ad-2432f5a188d4" providerId="ADAL" clId="{46C4B125-66C8-4E0F-8FC3-876F4CBD91A0}" dt="2025-01-28T21:30:29.149" v="4119" actId="20577"/>
          <ac:spMkLst>
            <pc:docMk/>
            <pc:sldMk cId="446766489" sldId="4916"/>
            <ac:spMk id="3" creationId="{2549FB9E-26A4-348A-781B-0A8F3E28D305}"/>
          </ac:spMkLst>
        </pc:spChg>
      </pc:sldChg>
      <pc:sldChg chg="modSp add mod">
        <pc:chgData name="Jessica Newport" userId="dede3334-717e-4998-a1ad-2432f5a188d4" providerId="ADAL" clId="{46C4B125-66C8-4E0F-8FC3-876F4CBD91A0}" dt="2025-01-28T21:36:38.537" v="4679" actId="1076"/>
        <pc:sldMkLst>
          <pc:docMk/>
          <pc:sldMk cId="550627325" sldId="4917"/>
        </pc:sldMkLst>
        <pc:spChg chg="mod">
          <ac:chgData name="Jessica Newport" userId="dede3334-717e-4998-a1ad-2432f5a188d4" providerId="ADAL" clId="{46C4B125-66C8-4E0F-8FC3-876F4CBD91A0}" dt="2025-01-28T21:36:38.537" v="4679" actId="1076"/>
          <ac:spMkLst>
            <pc:docMk/>
            <pc:sldMk cId="550627325" sldId="4917"/>
            <ac:spMk id="2" creationId="{82166B50-C8C9-D319-4DF3-D94C835B91D2}"/>
          </ac:spMkLst>
        </pc:spChg>
      </pc:sldChg>
      <pc:sldChg chg="modSp add mod ord">
        <pc:chgData name="Jessica Newport" userId="dede3334-717e-4998-a1ad-2432f5a188d4" providerId="ADAL" clId="{46C4B125-66C8-4E0F-8FC3-876F4CBD91A0}" dt="2025-01-28T21:39:58.876" v="5171" actId="20577"/>
        <pc:sldMkLst>
          <pc:docMk/>
          <pc:sldMk cId="1319014431" sldId="4918"/>
        </pc:sldMkLst>
        <pc:spChg chg="mod">
          <ac:chgData name="Jessica Newport" userId="dede3334-717e-4998-a1ad-2432f5a188d4" providerId="ADAL" clId="{46C4B125-66C8-4E0F-8FC3-876F4CBD91A0}" dt="2025-01-28T21:39:58.876" v="5171" actId="20577"/>
          <ac:spMkLst>
            <pc:docMk/>
            <pc:sldMk cId="1319014431" sldId="4918"/>
            <ac:spMk id="2" creationId="{E3280DAF-3B3F-FE44-30F3-188DB962D334}"/>
          </ac:spMkLst>
        </pc:spChg>
        <pc:spChg chg="mod">
          <ac:chgData name="Jessica Newport" userId="dede3334-717e-4998-a1ad-2432f5a188d4" providerId="ADAL" clId="{46C4B125-66C8-4E0F-8FC3-876F4CBD91A0}" dt="2025-01-28T21:37:06.256" v="4711" actId="20577"/>
          <ac:spMkLst>
            <pc:docMk/>
            <pc:sldMk cId="1319014431" sldId="4918"/>
            <ac:spMk id="3" creationId="{B4ECF203-0B72-1C15-9BA0-2481EA9B225D}"/>
          </ac:spMkLst>
        </pc:spChg>
      </pc:sldChg>
      <pc:sldChg chg="modSp add mod">
        <pc:chgData name="Jessica Newport" userId="dede3334-717e-4998-a1ad-2432f5a188d4" providerId="ADAL" clId="{46C4B125-66C8-4E0F-8FC3-876F4CBD91A0}" dt="2025-01-28T21:56:01.877" v="5873" actId="20577"/>
        <pc:sldMkLst>
          <pc:docMk/>
          <pc:sldMk cId="2601154552" sldId="4919"/>
        </pc:sldMkLst>
        <pc:spChg chg="mod">
          <ac:chgData name="Jessica Newport" userId="dede3334-717e-4998-a1ad-2432f5a188d4" providerId="ADAL" clId="{46C4B125-66C8-4E0F-8FC3-876F4CBD91A0}" dt="2025-01-28T21:56:01.877" v="5873" actId="20577"/>
          <ac:spMkLst>
            <pc:docMk/>
            <pc:sldMk cId="2601154552" sldId="4919"/>
            <ac:spMk id="2" creationId="{BF60BC7B-B679-2AF6-503B-4A0026D3C60B}"/>
          </ac:spMkLst>
        </pc:spChg>
      </pc:sldChg>
      <pc:sldChg chg="modSp add mod">
        <pc:chgData name="Jessica Newport" userId="dede3334-717e-4998-a1ad-2432f5a188d4" providerId="ADAL" clId="{46C4B125-66C8-4E0F-8FC3-876F4CBD91A0}" dt="2025-01-28T21:43:59.166" v="5700" actId="20577"/>
        <pc:sldMkLst>
          <pc:docMk/>
          <pc:sldMk cId="395665258" sldId="4920"/>
        </pc:sldMkLst>
        <pc:spChg chg="mod">
          <ac:chgData name="Jessica Newport" userId="dede3334-717e-4998-a1ad-2432f5a188d4" providerId="ADAL" clId="{46C4B125-66C8-4E0F-8FC3-876F4CBD91A0}" dt="2025-01-28T21:43:59.166" v="5700" actId="20577"/>
          <ac:spMkLst>
            <pc:docMk/>
            <pc:sldMk cId="395665258" sldId="4920"/>
            <ac:spMk id="2" creationId="{172DC7FD-0E40-5589-C308-485481823631}"/>
          </ac:spMkLst>
        </pc:spChg>
        <pc:spChg chg="mod">
          <ac:chgData name="Jessica Newport" userId="dede3334-717e-4998-a1ad-2432f5a188d4" providerId="ADAL" clId="{46C4B125-66C8-4E0F-8FC3-876F4CBD91A0}" dt="2025-01-28T21:42:46.034" v="5483" actId="20577"/>
          <ac:spMkLst>
            <pc:docMk/>
            <pc:sldMk cId="395665258" sldId="4920"/>
            <ac:spMk id="3" creationId="{293B1CDE-0F0C-CEF5-FFAE-CA1F42120CD2}"/>
          </ac:spMkLst>
        </pc:spChg>
      </pc:sldChg>
      <pc:sldChg chg="modSp add del mod ord">
        <pc:chgData name="Jessica Newport" userId="dede3334-717e-4998-a1ad-2432f5a188d4" providerId="ADAL" clId="{46C4B125-66C8-4E0F-8FC3-876F4CBD91A0}" dt="2025-01-28T21:54:10.101" v="5722" actId="2696"/>
        <pc:sldMkLst>
          <pc:docMk/>
          <pc:sldMk cId="859334859" sldId="4921"/>
        </pc:sldMkLst>
      </pc:sldChg>
      <pc:sldChg chg="modSp add mod modNotesTx">
        <pc:chgData name="Jessica Newport" userId="dede3334-717e-4998-a1ad-2432f5a188d4" providerId="ADAL" clId="{46C4B125-66C8-4E0F-8FC3-876F4CBD91A0}" dt="2025-01-28T22:07:16.063" v="6863" actId="1076"/>
        <pc:sldMkLst>
          <pc:docMk/>
          <pc:sldMk cId="2877648334" sldId="4921"/>
        </pc:sldMkLst>
        <pc:spChg chg="mod">
          <ac:chgData name="Jessica Newport" userId="dede3334-717e-4998-a1ad-2432f5a188d4" providerId="ADAL" clId="{46C4B125-66C8-4E0F-8FC3-876F4CBD91A0}" dt="2025-01-28T22:07:16.063" v="6863" actId="1076"/>
          <ac:spMkLst>
            <pc:docMk/>
            <pc:sldMk cId="2877648334" sldId="4921"/>
            <ac:spMk id="2" creationId="{BACB298B-8753-B67E-6088-D3A1EE5E9AAB}"/>
          </ac:spMkLst>
        </pc:spChg>
        <pc:spChg chg="mod">
          <ac:chgData name="Jessica Newport" userId="dede3334-717e-4998-a1ad-2432f5a188d4" providerId="ADAL" clId="{46C4B125-66C8-4E0F-8FC3-876F4CBD91A0}" dt="2025-01-28T22:07:09.578" v="6862" actId="20577"/>
          <ac:spMkLst>
            <pc:docMk/>
            <pc:sldMk cId="2877648334" sldId="4921"/>
            <ac:spMk id="3" creationId="{7F289556-CFD5-0551-2167-4BA1E1E4DE40}"/>
          </ac:spMkLst>
        </pc:spChg>
      </pc:sldChg>
      <pc:sldChg chg="modSp add mod ord">
        <pc:chgData name="Jessica Newport" userId="dede3334-717e-4998-a1ad-2432f5a188d4" providerId="ADAL" clId="{46C4B125-66C8-4E0F-8FC3-876F4CBD91A0}" dt="2025-01-28T22:08:28.656" v="6913"/>
        <pc:sldMkLst>
          <pc:docMk/>
          <pc:sldMk cId="753273176" sldId="4922"/>
        </pc:sldMkLst>
        <pc:graphicFrameChg chg="modGraphic">
          <ac:chgData name="Jessica Newport" userId="dede3334-717e-4998-a1ad-2432f5a188d4" providerId="ADAL" clId="{46C4B125-66C8-4E0F-8FC3-876F4CBD91A0}" dt="2025-01-28T22:08:18.795" v="6911" actId="20577"/>
          <ac:graphicFrameMkLst>
            <pc:docMk/>
            <pc:sldMk cId="753273176" sldId="4922"/>
            <ac:graphicFrameMk id="2" creationId="{A59F6ACE-F6AB-DDB1-9652-70BD5AFBFBBB}"/>
          </ac:graphicFrameMkLst>
        </pc:graphicFrameChg>
      </pc:sldChg>
      <pc:sldChg chg="add">
        <pc:chgData name="Jessica Newport" userId="dede3334-717e-4998-a1ad-2432f5a188d4" providerId="ADAL" clId="{46C4B125-66C8-4E0F-8FC3-876F4CBD91A0}" dt="2025-01-28T22:13:31.859" v="6914" actId="2890"/>
        <pc:sldMkLst>
          <pc:docMk/>
          <pc:sldMk cId="4231725016" sldId="4923"/>
        </pc:sldMkLst>
      </pc:sldChg>
      <pc:sldChg chg="addSp delSp modSp add mod">
        <pc:chgData name="Jessica Newport" userId="dede3334-717e-4998-a1ad-2432f5a188d4" providerId="ADAL" clId="{46C4B125-66C8-4E0F-8FC3-876F4CBD91A0}" dt="2025-01-30T20:41:38.565" v="7264" actId="1076"/>
        <pc:sldMkLst>
          <pc:docMk/>
          <pc:sldMk cId="615782049" sldId="4924"/>
        </pc:sldMkLst>
        <pc:spChg chg="add mod">
          <ac:chgData name="Jessica Newport" userId="dede3334-717e-4998-a1ad-2432f5a188d4" providerId="ADAL" clId="{46C4B125-66C8-4E0F-8FC3-876F4CBD91A0}" dt="2025-01-30T20:38:55.971" v="7067" actId="255"/>
          <ac:spMkLst>
            <pc:docMk/>
            <pc:sldMk cId="615782049" sldId="4924"/>
            <ac:spMk id="3" creationId="{F0825164-09DC-59E2-95B3-102E52F75F63}"/>
          </ac:spMkLst>
        </pc:spChg>
        <pc:spChg chg="add del mod">
          <ac:chgData name="Jessica Newport" userId="dede3334-717e-4998-a1ad-2432f5a188d4" providerId="ADAL" clId="{46C4B125-66C8-4E0F-8FC3-876F4CBD91A0}" dt="2025-01-30T20:40:54.266" v="7261"/>
          <ac:spMkLst>
            <pc:docMk/>
            <pc:sldMk cId="615782049" sldId="4924"/>
            <ac:spMk id="4" creationId="{C20321AC-E1EF-CD67-A34D-073CACEDC5BF}"/>
          </ac:spMkLst>
        </pc:spChg>
        <pc:spChg chg="add mod">
          <ac:chgData name="Jessica Newport" userId="dede3334-717e-4998-a1ad-2432f5a188d4" providerId="ADAL" clId="{46C4B125-66C8-4E0F-8FC3-876F4CBD91A0}" dt="2025-01-30T20:40:53.281" v="7259" actId="255"/>
          <ac:spMkLst>
            <pc:docMk/>
            <pc:sldMk cId="615782049" sldId="4924"/>
            <ac:spMk id="5" creationId="{1F392BC5-FE8B-2EF9-3994-AA93F660D15F}"/>
          </ac:spMkLst>
        </pc:spChg>
        <pc:graphicFrameChg chg="del">
          <ac:chgData name="Jessica Newport" userId="dede3334-717e-4998-a1ad-2432f5a188d4" providerId="ADAL" clId="{46C4B125-66C8-4E0F-8FC3-876F4CBD91A0}" dt="2025-01-30T20:38:13.802" v="7027" actId="478"/>
          <ac:graphicFrameMkLst>
            <pc:docMk/>
            <pc:sldMk cId="615782049" sldId="4924"/>
            <ac:graphicFrameMk id="2" creationId="{4AC48639-2823-6EDE-7F82-AE5A4EEE0613}"/>
          </ac:graphicFrameMkLst>
        </pc:graphicFrameChg>
        <pc:picChg chg="add mod">
          <ac:chgData name="Jessica Newport" userId="dede3334-717e-4998-a1ad-2432f5a188d4" providerId="ADAL" clId="{46C4B125-66C8-4E0F-8FC3-876F4CBD91A0}" dt="2025-01-30T20:41:38.565" v="7264" actId="1076"/>
          <ac:picMkLst>
            <pc:docMk/>
            <pc:sldMk cId="615782049" sldId="4924"/>
            <ac:picMk id="7" creationId="{AB41BD3B-2E2E-7C5E-DE97-AFD4FBA51F66}"/>
          </ac:picMkLst>
        </pc:picChg>
      </pc:sldChg>
      <pc:sldChg chg="modSp add mod modNotesTx">
        <pc:chgData name="Jessica Newport" userId="dede3334-717e-4998-a1ad-2432f5a188d4" providerId="ADAL" clId="{46C4B125-66C8-4E0F-8FC3-876F4CBD91A0}" dt="2025-01-30T20:45:42.068" v="7796" actId="20577"/>
        <pc:sldMkLst>
          <pc:docMk/>
          <pc:sldMk cId="2899326307" sldId="4925"/>
        </pc:sldMkLst>
        <pc:spChg chg="mod">
          <ac:chgData name="Jessica Newport" userId="dede3334-717e-4998-a1ad-2432f5a188d4" providerId="ADAL" clId="{46C4B125-66C8-4E0F-8FC3-876F4CBD91A0}" dt="2025-01-30T20:42:08.174" v="7288" actId="20577"/>
          <ac:spMkLst>
            <pc:docMk/>
            <pc:sldMk cId="2899326307" sldId="4925"/>
            <ac:spMk id="3" creationId="{4AEDF395-F873-D1ED-CC7A-DD5986067C53}"/>
          </ac:spMkLst>
        </pc:spChg>
        <pc:spChg chg="mod">
          <ac:chgData name="Jessica Newport" userId="dede3334-717e-4998-a1ad-2432f5a188d4" providerId="ADAL" clId="{46C4B125-66C8-4E0F-8FC3-876F4CBD91A0}" dt="2025-01-30T20:45:21.007" v="7724" actId="20577"/>
          <ac:spMkLst>
            <pc:docMk/>
            <pc:sldMk cId="2899326307" sldId="4925"/>
            <ac:spMk id="5" creationId="{55EB75BA-4DAE-BD2B-0840-3B9756D83B77}"/>
          </ac:spMkLst>
        </pc:spChg>
      </pc:sldChg>
      <pc:sldChg chg="modSp add mod modNotesTx">
        <pc:chgData name="Jessica Newport" userId="dede3334-717e-4998-a1ad-2432f5a188d4" providerId="ADAL" clId="{46C4B125-66C8-4E0F-8FC3-876F4CBD91A0}" dt="2025-01-30T20:51:49.087" v="8575" actId="1076"/>
        <pc:sldMkLst>
          <pc:docMk/>
          <pc:sldMk cId="3031739897" sldId="4926"/>
        </pc:sldMkLst>
        <pc:spChg chg="mod">
          <ac:chgData name="Jessica Newport" userId="dede3334-717e-4998-a1ad-2432f5a188d4" providerId="ADAL" clId="{46C4B125-66C8-4E0F-8FC3-876F4CBD91A0}" dt="2025-01-30T20:51:43.215" v="8574" actId="1076"/>
          <ac:spMkLst>
            <pc:docMk/>
            <pc:sldMk cId="3031739897" sldId="4926"/>
            <ac:spMk id="3" creationId="{F34AD790-D25B-9005-3D7C-63B8778F3EB8}"/>
          </ac:spMkLst>
        </pc:spChg>
        <pc:spChg chg="mod">
          <ac:chgData name="Jessica Newport" userId="dede3334-717e-4998-a1ad-2432f5a188d4" providerId="ADAL" clId="{46C4B125-66C8-4E0F-8FC3-876F4CBD91A0}" dt="2025-01-30T20:51:49.087" v="8575" actId="1076"/>
          <ac:spMkLst>
            <pc:docMk/>
            <pc:sldMk cId="3031739897" sldId="4926"/>
            <ac:spMk id="5" creationId="{D3D9D1DF-008C-A1D1-E9E9-69239F5ED214}"/>
          </ac:spMkLst>
        </pc:spChg>
      </pc:sldChg>
      <pc:sldChg chg="addSp delSp modSp add mod modNotesTx">
        <pc:chgData name="Jessica Newport" userId="dede3334-717e-4998-a1ad-2432f5a188d4" providerId="ADAL" clId="{46C4B125-66C8-4E0F-8FC3-876F4CBD91A0}" dt="2025-01-30T20:55:40.989" v="8778" actId="20577"/>
        <pc:sldMkLst>
          <pc:docMk/>
          <pc:sldMk cId="3520054002" sldId="4927"/>
        </pc:sldMkLst>
        <pc:spChg chg="mod">
          <ac:chgData name="Jessica Newport" userId="dede3334-717e-4998-a1ad-2432f5a188d4" providerId="ADAL" clId="{46C4B125-66C8-4E0F-8FC3-876F4CBD91A0}" dt="2025-01-30T20:52:13.510" v="8602" actId="20577"/>
          <ac:spMkLst>
            <pc:docMk/>
            <pc:sldMk cId="3520054002" sldId="4927"/>
            <ac:spMk id="3" creationId="{AEF3785D-8173-ABA6-8C24-D3BBA7BCC581}"/>
          </ac:spMkLst>
        </pc:spChg>
        <pc:spChg chg="mod">
          <ac:chgData name="Jessica Newport" userId="dede3334-717e-4998-a1ad-2432f5a188d4" providerId="ADAL" clId="{46C4B125-66C8-4E0F-8FC3-876F4CBD91A0}" dt="2025-01-30T20:53:42.083" v="8771" actId="1076"/>
          <ac:spMkLst>
            <pc:docMk/>
            <pc:sldMk cId="3520054002" sldId="4927"/>
            <ac:spMk id="5" creationId="{9C01239E-F299-27C3-F0EE-FD530B258D17}"/>
          </ac:spMkLst>
        </pc:spChg>
        <pc:picChg chg="add mod">
          <ac:chgData name="Jessica Newport" userId="dede3334-717e-4998-a1ad-2432f5a188d4" providerId="ADAL" clId="{46C4B125-66C8-4E0F-8FC3-876F4CBD91A0}" dt="2025-01-30T20:55:31.397" v="8777" actId="1076"/>
          <ac:picMkLst>
            <pc:docMk/>
            <pc:sldMk cId="3520054002" sldId="4927"/>
            <ac:picMk id="4" creationId="{2F95ADF5-1070-8BD2-9485-F3DD909D2B91}"/>
          </ac:picMkLst>
        </pc:picChg>
        <pc:picChg chg="del">
          <ac:chgData name="Jessica Newport" userId="dede3334-717e-4998-a1ad-2432f5a188d4" providerId="ADAL" clId="{46C4B125-66C8-4E0F-8FC3-876F4CBD91A0}" dt="2025-01-30T20:53:44.664" v="8772" actId="478"/>
          <ac:picMkLst>
            <pc:docMk/>
            <pc:sldMk cId="3520054002" sldId="4927"/>
            <ac:picMk id="7" creationId="{50096BEA-42F4-6B49-DB9F-38DCAE88CD9A}"/>
          </ac:picMkLst>
        </pc:picChg>
      </pc:sldChg>
      <pc:sldChg chg="addSp delSp modSp add mod ord modNotesTx">
        <pc:chgData name="Jessica Newport" userId="dede3334-717e-4998-a1ad-2432f5a188d4" providerId="ADAL" clId="{46C4B125-66C8-4E0F-8FC3-876F4CBD91A0}" dt="2025-01-30T21:09:29.449" v="9596" actId="20577"/>
        <pc:sldMkLst>
          <pc:docMk/>
          <pc:sldMk cId="3775723053" sldId="4928"/>
        </pc:sldMkLst>
        <pc:spChg chg="mod">
          <ac:chgData name="Jessica Newport" userId="dede3334-717e-4998-a1ad-2432f5a188d4" providerId="ADAL" clId="{46C4B125-66C8-4E0F-8FC3-876F4CBD91A0}" dt="2025-01-30T21:03:08.689" v="9514" actId="1076"/>
          <ac:spMkLst>
            <pc:docMk/>
            <pc:sldMk cId="3775723053" sldId="4928"/>
            <ac:spMk id="3" creationId="{333DE498-569C-CAA2-0FCF-E410FF5951F4}"/>
          </ac:spMkLst>
        </pc:spChg>
        <pc:spChg chg="del mod">
          <ac:chgData name="Jessica Newport" userId="dede3334-717e-4998-a1ad-2432f5a188d4" providerId="ADAL" clId="{46C4B125-66C8-4E0F-8FC3-876F4CBD91A0}" dt="2025-01-30T21:00:13.559" v="9059" actId="478"/>
          <ac:spMkLst>
            <pc:docMk/>
            <pc:sldMk cId="3775723053" sldId="4928"/>
            <ac:spMk id="5" creationId="{3755CF6B-5DEC-8B0F-C5D1-793A2067CEDE}"/>
          </ac:spMkLst>
        </pc:spChg>
        <pc:picChg chg="del">
          <ac:chgData name="Jessica Newport" userId="dede3334-717e-4998-a1ad-2432f5a188d4" providerId="ADAL" clId="{46C4B125-66C8-4E0F-8FC3-876F4CBD91A0}" dt="2025-01-30T21:00:07.776" v="9058" actId="478"/>
          <ac:picMkLst>
            <pc:docMk/>
            <pc:sldMk cId="3775723053" sldId="4928"/>
            <ac:picMk id="4" creationId="{686F079E-EE5B-245A-AB8B-CCC4AA64F0E1}"/>
          </ac:picMkLst>
        </pc:picChg>
        <pc:picChg chg="add del mod">
          <ac:chgData name="Jessica Newport" userId="dede3334-717e-4998-a1ad-2432f5a188d4" providerId="ADAL" clId="{46C4B125-66C8-4E0F-8FC3-876F4CBD91A0}" dt="2025-01-30T21:05:40.220" v="9518" actId="478"/>
          <ac:picMkLst>
            <pc:docMk/>
            <pc:sldMk cId="3775723053" sldId="4928"/>
            <ac:picMk id="6" creationId="{AB39045C-3D90-72B9-763C-18D4251D1A1E}"/>
          </ac:picMkLst>
        </pc:picChg>
        <pc:picChg chg="add mod">
          <ac:chgData name="Jessica Newport" userId="dede3334-717e-4998-a1ad-2432f5a188d4" providerId="ADAL" clId="{46C4B125-66C8-4E0F-8FC3-876F4CBD91A0}" dt="2025-01-30T21:08:02.865" v="9521" actId="1076"/>
          <ac:picMkLst>
            <pc:docMk/>
            <pc:sldMk cId="3775723053" sldId="4928"/>
            <ac:picMk id="8" creationId="{E91CCEFC-2628-95F9-7666-70CC36712CFA}"/>
          </ac:picMkLst>
        </pc:picChg>
      </pc:sldChg>
      <pc:sldChg chg="add">
        <pc:chgData name="Jessica Newport" userId="dede3334-717e-4998-a1ad-2432f5a188d4" providerId="ADAL" clId="{46C4B125-66C8-4E0F-8FC3-876F4CBD91A0}" dt="2025-01-30T21:00:01.483" v="9057" actId="2890"/>
        <pc:sldMkLst>
          <pc:docMk/>
          <pc:sldMk cId="1768533757" sldId="4929"/>
        </pc:sldMkLst>
      </pc:sldChg>
      <pc:sldChg chg="modSp add mod ord">
        <pc:chgData name="Jessica Newport" userId="dede3334-717e-4998-a1ad-2432f5a188d4" providerId="ADAL" clId="{46C4B125-66C8-4E0F-8FC3-876F4CBD91A0}" dt="2025-01-30T21:10:13.834" v="9629" actId="20577"/>
        <pc:sldMkLst>
          <pc:docMk/>
          <pc:sldMk cId="3411891483" sldId="4930"/>
        </pc:sldMkLst>
        <pc:graphicFrameChg chg="modGraphic">
          <ac:chgData name="Jessica Newport" userId="dede3334-717e-4998-a1ad-2432f5a188d4" providerId="ADAL" clId="{46C4B125-66C8-4E0F-8FC3-876F4CBD91A0}" dt="2025-01-30T21:10:13.834" v="9629" actId="20577"/>
          <ac:graphicFrameMkLst>
            <pc:docMk/>
            <pc:sldMk cId="3411891483" sldId="4930"/>
            <ac:graphicFrameMk id="2" creationId="{C1841322-D2CB-4FD0-0814-266D70FE9B31}"/>
          </ac:graphicFrameMkLst>
        </pc:graphicFrameChg>
      </pc:sldChg>
      <pc:sldChg chg="addSp delSp modSp add mod modAnim">
        <pc:chgData name="Jessica Newport" userId="dede3334-717e-4998-a1ad-2432f5a188d4" providerId="ADAL" clId="{46C4B125-66C8-4E0F-8FC3-876F4CBD91A0}" dt="2025-01-31T15:37:30.527" v="9634" actId="1076"/>
        <pc:sldMkLst>
          <pc:docMk/>
          <pc:sldMk cId="88273693" sldId="4931"/>
        </pc:sldMkLst>
        <pc:graphicFrameChg chg="del">
          <ac:chgData name="Jessica Newport" userId="dede3334-717e-4998-a1ad-2432f5a188d4" providerId="ADAL" clId="{46C4B125-66C8-4E0F-8FC3-876F4CBD91A0}" dt="2025-01-31T15:36:31.418" v="9631" actId="478"/>
          <ac:graphicFrameMkLst>
            <pc:docMk/>
            <pc:sldMk cId="88273693" sldId="4931"/>
            <ac:graphicFrameMk id="2" creationId="{269368CC-B9F9-0245-152E-BD2F5DC49BDD}"/>
          </ac:graphicFrameMkLst>
        </pc:graphicFrameChg>
        <pc:picChg chg="add mod">
          <ac:chgData name="Jessica Newport" userId="dede3334-717e-4998-a1ad-2432f5a188d4" providerId="ADAL" clId="{46C4B125-66C8-4E0F-8FC3-876F4CBD91A0}" dt="2025-01-31T15:37:30.527" v="9634" actId="1076"/>
          <ac:picMkLst>
            <pc:docMk/>
            <pc:sldMk cId="88273693" sldId="4931"/>
            <ac:picMk id="3" creationId="{A7236E98-CA44-D182-FC4C-755341E18714}"/>
          </ac:picMkLst>
        </pc:picChg>
      </pc:sldChg>
      <pc:sldChg chg="addSp delSp modSp add mod delAnim modNotesTx">
        <pc:chgData name="Jessica Newport" userId="dede3334-717e-4998-a1ad-2432f5a188d4" providerId="ADAL" clId="{46C4B125-66C8-4E0F-8FC3-876F4CBD91A0}" dt="2025-01-31T15:44:12.873" v="10257" actId="20577"/>
        <pc:sldMkLst>
          <pc:docMk/>
          <pc:sldMk cId="3992577419" sldId="4932"/>
        </pc:sldMkLst>
        <pc:spChg chg="add del mod">
          <ac:chgData name="Jessica Newport" userId="dede3334-717e-4998-a1ad-2432f5a188d4" providerId="ADAL" clId="{46C4B125-66C8-4E0F-8FC3-876F4CBD91A0}" dt="2025-01-31T15:38:39.112" v="9669" actId="478"/>
          <ac:spMkLst>
            <pc:docMk/>
            <pc:sldMk cId="3992577419" sldId="4932"/>
            <ac:spMk id="2" creationId="{CE873A54-94A8-E8F9-8192-683350CA88B2}"/>
          </ac:spMkLst>
        </pc:spChg>
        <pc:spChg chg="add mod">
          <ac:chgData name="Jessica Newport" userId="dede3334-717e-4998-a1ad-2432f5a188d4" providerId="ADAL" clId="{46C4B125-66C8-4E0F-8FC3-876F4CBD91A0}" dt="2025-01-31T15:38:53.469" v="9672" actId="1076"/>
          <ac:spMkLst>
            <pc:docMk/>
            <pc:sldMk cId="3992577419" sldId="4932"/>
            <ac:spMk id="4" creationId="{5C6ADD3F-57B6-ED3A-CE97-07F407EBF45C}"/>
          </ac:spMkLst>
        </pc:spChg>
        <pc:spChg chg="add del mod">
          <ac:chgData name="Jessica Newport" userId="dede3334-717e-4998-a1ad-2432f5a188d4" providerId="ADAL" clId="{46C4B125-66C8-4E0F-8FC3-876F4CBD91A0}" dt="2025-01-31T15:39:12.037" v="9676"/>
          <ac:spMkLst>
            <pc:docMk/>
            <pc:sldMk cId="3992577419" sldId="4932"/>
            <ac:spMk id="5" creationId="{F90CA509-4712-8514-76D5-EC5E5920F19F}"/>
          </ac:spMkLst>
        </pc:spChg>
        <pc:spChg chg="add mod">
          <ac:chgData name="Jessica Newport" userId="dede3334-717e-4998-a1ad-2432f5a188d4" providerId="ADAL" clId="{46C4B125-66C8-4E0F-8FC3-876F4CBD91A0}" dt="2025-01-31T15:42:07.445" v="10042" actId="1076"/>
          <ac:spMkLst>
            <pc:docMk/>
            <pc:sldMk cId="3992577419" sldId="4932"/>
            <ac:spMk id="6" creationId="{1D153B86-4A67-21BF-A35A-53E2D6AE3B0A}"/>
          </ac:spMkLst>
        </pc:spChg>
        <pc:picChg chg="del">
          <ac:chgData name="Jessica Newport" userId="dede3334-717e-4998-a1ad-2432f5a188d4" providerId="ADAL" clId="{46C4B125-66C8-4E0F-8FC3-876F4CBD91A0}" dt="2025-01-31T15:37:39.171" v="9636" actId="478"/>
          <ac:picMkLst>
            <pc:docMk/>
            <pc:sldMk cId="3992577419" sldId="4932"/>
            <ac:picMk id="3" creationId="{A7236E98-CA44-D182-FC4C-755341E18714}"/>
          </ac:picMkLst>
        </pc:picChg>
        <pc:picChg chg="add mod">
          <ac:chgData name="Jessica Newport" userId="dede3334-717e-4998-a1ad-2432f5a188d4" providerId="ADAL" clId="{46C4B125-66C8-4E0F-8FC3-876F4CBD91A0}" dt="2025-01-31T15:42:55.501" v="10046" actId="14100"/>
          <ac:picMkLst>
            <pc:docMk/>
            <pc:sldMk cId="3992577419" sldId="4932"/>
            <ac:picMk id="8" creationId="{7BB887A6-560E-600C-7F59-C13D06E054C9}"/>
          </ac:picMkLst>
        </pc:picChg>
      </pc:sldChg>
      <pc:sldChg chg="addSp delSp modSp add del mod ord">
        <pc:chgData name="Jessica Newport" userId="dede3334-717e-4998-a1ad-2432f5a188d4" providerId="ADAL" clId="{46C4B125-66C8-4E0F-8FC3-876F4CBD91A0}" dt="2025-01-31T16:08:29.607" v="10798" actId="2696"/>
        <pc:sldMkLst>
          <pc:docMk/>
          <pc:sldMk cId="561856985" sldId="4933"/>
        </pc:sldMkLst>
        <pc:spChg chg="add mod">
          <ac:chgData name="Jessica Newport" userId="dede3334-717e-4998-a1ad-2432f5a188d4" providerId="ADAL" clId="{46C4B125-66C8-4E0F-8FC3-876F4CBD91A0}" dt="2025-01-31T15:45:07.343" v="10312" actId="255"/>
          <ac:spMkLst>
            <pc:docMk/>
            <pc:sldMk cId="561856985" sldId="4933"/>
            <ac:spMk id="3" creationId="{0E78F774-8204-0BC1-B161-146AF996DF5E}"/>
          </ac:spMkLst>
        </pc:spChg>
        <pc:spChg chg="add del mod">
          <ac:chgData name="Jessica Newport" userId="dede3334-717e-4998-a1ad-2432f5a188d4" providerId="ADAL" clId="{46C4B125-66C8-4E0F-8FC3-876F4CBD91A0}" dt="2025-01-31T16:08:27.175" v="10797"/>
          <ac:spMkLst>
            <pc:docMk/>
            <pc:sldMk cId="561856985" sldId="4933"/>
            <ac:spMk id="4" creationId="{D032F9BF-A31F-14AE-0901-F87F2022FE0B}"/>
          </ac:spMkLst>
        </pc:spChg>
        <pc:graphicFrameChg chg="del">
          <ac:chgData name="Jessica Newport" userId="dede3334-717e-4998-a1ad-2432f5a188d4" providerId="ADAL" clId="{46C4B125-66C8-4E0F-8FC3-876F4CBD91A0}" dt="2025-01-31T15:44:31.446" v="10261" actId="478"/>
          <ac:graphicFrameMkLst>
            <pc:docMk/>
            <pc:sldMk cId="561856985" sldId="4933"/>
            <ac:graphicFrameMk id="2" creationId="{B9CB3415-10D2-5A52-447F-4E529C80BAE6}"/>
          </ac:graphicFrameMkLst>
        </pc:graphicFrameChg>
      </pc:sldChg>
      <pc:sldChg chg="addSp modSp add mod">
        <pc:chgData name="Jessica Newport" userId="dede3334-717e-4998-a1ad-2432f5a188d4" providerId="ADAL" clId="{46C4B125-66C8-4E0F-8FC3-876F4CBD91A0}" dt="2025-01-31T16:11:32.437" v="10826" actId="1076"/>
        <pc:sldMkLst>
          <pc:docMk/>
          <pc:sldMk cId="881807786" sldId="4934"/>
        </pc:sldMkLst>
        <pc:spChg chg="mod">
          <ac:chgData name="Jessica Newport" userId="dede3334-717e-4998-a1ad-2432f5a188d4" providerId="ADAL" clId="{46C4B125-66C8-4E0F-8FC3-876F4CBD91A0}" dt="2025-01-31T16:09:27.654" v="10817" actId="207"/>
          <ac:spMkLst>
            <pc:docMk/>
            <pc:sldMk cId="881807786" sldId="4934"/>
            <ac:spMk id="3" creationId="{D3BD5F49-A9C2-02DC-A179-DAB491D8269E}"/>
          </ac:spMkLst>
        </pc:spChg>
        <pc:spChg chg="mod">
          <ac:chgData name="Jessica Newport" userId="dede3334-717e-4998-a1ad-2432f5a188d4" providerId="ADAL" clId="{46C4B125-66C8-4E0F-8FC3-876F4CBD91A0}" dt="2025-01-31T16:09:22.076" v="10816" actId="1076"/>
          <ac:spMkLst>
            <pc:docMk/>
            <pc:sldMk cId="881807786" sldId="4934"/>
            <ac:spMk id="4" creationId="{287C1B00-F0D6-B479-14D7-75EA0F76925E}"/>
          </ac:spMkLst>
        </pc:spChg>
        <pc:picChg chg="add mod">
          <ac:chgData name="Jessica Newport" userId="dede3334-717e-4998-a1ad-2432f5a188d4" providerId="ADAL" clId="{46C4B125-66C8-4E0F-8FC3-876F4CBD91A0}" dt="2025-01-31T16:11:32.437" v="10826" actId="1076"/>
          <ac:picMkLst>
            <pc:docMk/>
            <pc:sldMk cId="881807786" sldId="4934"/>
            <ac:picMk id="5" creationId="{126A7FF3-1925-30DD-1E95-36254E2A80A6}"/>
          </ac:picMkLst>
        </pc:picChg>
      </pc:sldChg>
      <pc:sldChg chg="modSp add mod">
        <pc:chgData name="Jessica Newport" userId="dede3334-717e-4998-a1ad-2432f5a188d4" providerId="ADAL" clId="{46C4B125-66C8-4E0F-8FC3-876F4CBD91A0}" dt="2025-01-31T16:13:35.836" v="11067" actId="1076"/>
        <pc:sldMkLst>
          <pc:docMk/>
          <pc:sldMk cId="1794404256" sldId="4935"/>
        </pc:sldMkLst>
        <pc:spChg chg="mod">
          <ac:chgData name="Jessica Newport" userId="dede3334-717e-4998-a1ad-2432f5a188d4" providerId="ADAL" clId="{46C4B125-66C8-4E0F-8FC3-876F4CBD91A0}" dt="2025-01-31T16:11:57.552" v="10839" actId="20577"/>
          <ac:spMkLst>
            <pc:docMk/>
            <pc:sldMk cId="1794404256" sldId="4935"/>
            <ac:spMk id="3" creationId="{E6244B6B-0E11-E2E0-A53E-92A0F4A6716C}"/>
          </ac:spMkLst>
        </pc:spChg>
        <pc:spChg chg="mod">
          <ac:chgData name="Jessica Newport" userId="dede3334-717e-4998-a1ad-2432f5a188d4" providerId="ADAL" clId="{46C4B125-66C8-4E0F-8FC3-876F4CBD91A0}" dt="2025-01-31T16:13:35.836" v="11067" actId="1076"/>
          <ac:spMkLst>
            <pc:docMk/>
            <pc:sldMk cId="1794404256" sldId="4935"/>
            <ac:spMk id="4" creationId="{5EB6B38D-1C05-097E-BF48-D1232A6ECC4C}"/>
          </ac:spMkLst>
        </pc:spChg>
      </pc:sldChg>
      <pc:sldChg chg="modSp add mod">
        <pc:chgData name="Jessica Newport" userId="dede3334-717e-4998-a1ad-2432f5a188d4" providerId="ADAL" clId="{46C4B125-66C8-4E0F-8FC3-876F4CBD91A0}" dt="2025-01-31T16:16:21.106" v="11410" actId="33524"/>
        <pc:sldMkLst>
          <pc:docMk/>
          <pc:sldMk cId="2746251861" sldId="4936"/>
        </pc:sldMkLst>
        <pc:spChg chg="mod">
          <ac:chgData name="Jessica Newport" userId="dede3334-717e-4998-a1ad-2432f5a188d4" providerId="ADAL" clId="{46C4B125-66C8-4E0F-8FC3-876F4CBD91A0}" dt="2025-01-31T16:16:15.916" v="11409" actId="255"/>
          <ac:spMkLst>
            <pc:docMk/>
            <pc:sldMk cId="2746251861" sldId="4936"/>
            <ac:spMk id="3" creationId="{BD53F783-229D-3A35-9532-C4B042F91D68}"/>
          </ac:spMkLst>
        </pc:spChg>
        <pc:spChg chg="mod">
          <ac:chgData name="Jessica Newport" userId="dede3334-717e-4998-a1ad-2432f5a188d4" providerId="ADAL" clId="{46C4B125-66C8-4E0F-8FC3-876F4CBD91A0}" dt="2025-01-31T16:16:21.106" v="11410" actId="33524"/>
          <ac:spMkLst>
            <pc:docMk/>
            <pc:sldMk cId="2746251861" sldId="4936"/>
            <ac:spMk id="4" creationId="{5DF0B5FC-4AA8-12E7-6458-68ACAA53FE74}"/>
          </ac:spMkLst>
        </pc:spChg>
      </pc:sldChg>
      <pc:sldChg chg="modSp add mod">
        <pc:chgData name="Jessica Newport" userId="dede3334-717e-4998-a1ad-2432f5a188d4" providerId="ADAL" clId="{46C4B125-66C8-4E0F-8FC3-876F4CBD91A0}" dt="2025-01-31T16:18:27.972" v="11628" actId="1076"/>
        <pc:sldMkLst>
          <pc:docMk/>
          <pc:sldMk cId="1011858806" sldId="4937"/>
        </pc:sldMkLst>
        <pc:spChg chg="mod">
          <ac:chgData name="Jessica Newport" userId="dede3334-717e-4998-a1ad-2432f5a188d4" providerId="ADAL" clId="{46C4B125-66C8-4E0F-8FC3-876F4CBD91A0}" dt="2025-01-31T16:16:40.188" v="11420" actId="20577"/>
          <ac:spMkLst>
            <pc:docMk/>
            <pc:sldMk cId="1011858806" sldId="4937"/>
            <ac:spMk id="3" creationId="{1299D5C2-87BD-5E44-E5E4-DDFBE88DCA1D}"/>
          </ac:spMkLst>
        </pc:spChg>
        <pc:spChg chg="mod">
          <ac:chgData name="Jessica Newport" userId="dede3334-717e-4998-a1ad-2432f5a188d4" providerId="ADAL" clId="{46C4B125-66C8-4E0F-8FC3-876F4CBD91A0}" dt="2025-01-31T16:18:27.972" v="11628" actId="1076"/>
          <ac:spMkLst>
            <pc:docMk/>
            <pc:sldMk cId="1011858806" sldId="4937"/>
            <ac:spMk id="4" creationId="{C93B5D10-8D62-A5A5-7BAB-9D5AA51761A9}"/>
          </ac:spMkLst>
        </pc:spChg>
      </pc:sldChg>
      <pc:sldChg chg="modSp add mod modNotesTx">
        <pc:chgData name="Jessica Newport" userId="dede3334-717e-4998-a1ad-2432f5a188d4" providerId="ADAL" clId="{46C4B125-66C8-4E0F-8FC3-876F4CBD91A0}" dt="2025-01-31T16:21:04.139" v="11894" actId="1076"/>
        <pc:sldMkLst>
          <pc:docMk/>
          <pc:sldMk cId="2191246905" sldId="4938"/>
        </pc:sldMkLst>
        <pc:spChg chg="mod">
          <ac:chgData name="Jessica Newport" userId="dede3334-717e-4998-a1ad-2432f5a188d4" providerId="ADAL" clId="{46C4B125-66C8-4E0F-8FC3-876F4CBD91A0}" dt="2025-01-31T16:18:51.960" v="11658" actId="20577"/>
          <ac:spMkLst>
            <pc:docMk/>
            <pc:sldMk cId="2191246905" sldId="4938"/>
            <ac:spMk id="3" creationId="{1FDBD711-B67F-9E66-6F1F-AE7D7C9E73D4}"/>
          </ac:spMkLst>
        </pc:spChg>
        <pc:spChg chg="mod">
          <ac:chgData name="Jessica Newport" userId="dede3334-717e-4998-a1ad-2432f5a188d4" providerId="ADAL" clId="{46C4B125-66C8-4E0F-8FC3-876F4CBD91A0}" dt="2025-01-31T16:21:04.139" v="11894" actId="1076"/>
          <ac:spMkLst>
            <pc:docMk/>
            <pc:sldMk cId="2191246905" sldId="4938"/>
            <ac:spMk id="4" creationId="{29A2B989-D1AD-CCDC-51DD-56CB3AD5FB05}"/>
          </ac:spMkLst>
        </pc:spChg>
      </pc:sldChg>
      <pc:sldChg chg="modSp add mod modNotesTx">
        <pc:chgData name="Jessica Newport" userId="dede3334-717e-4998-a1ad-2432f5a188d4" providerId="ADAL" clId="{46C4B125-66C8-4E0F-8FC3-876F4CBD91A0}" dt="2025-01-31T16:22:32.504" v="12079" actId="20577"/>
        <pc:sldMkLst>
          <pc:docMk/>
          <pc:sldMk cId="3763094129" sldId="4939"/>
        </pc:sldMkLst>
        <pc:spChg chg="mod">
          <ac:chgData name="Jessica Newport" userId="dede3334-717e-4998-a1ad-2432f5a188d4" providerId="ADAL" clId="{46C4B125-66C8-4E0F-8FC3-876F4CBD91A0}" dt="2025-01-31T16:21:16.880" v="11904" actId="20577"/>
          <ac:spMkLst>
            <pc:docMk/>
            <pc:sldMk cId="3763094129" sldId="4939"/>
            <ac:spMk id="3" creationId="{4242DE34-7888-4F1F-ABC1-45BCB5005D32}"/>
          </ac:spMkLst>
        </pc:spChg>
        <pc:spChg chg="mod">
          <ac:chgData name="Jessica Newport" userId="dede3334-717e-4998-a1ad-2432f5a188d4" providerId="ADAL" clId="{46C4B125-66C8-4E0F-8FC3-876F4CBD91A0}" dt="2025-01-31T16:22:28.679" v="12078" actId="20577"/>
          <ac:spMkLst>
            <pc:docMk/>
            <pc:sldMk cId="3763094129" sldId="4939"/>
            <ac:spMk id="4" creationId="{972CBA77-68D2-FBEA-9321-04B12D2BAD6E}"/>
          </ac:spMkLst>
        </pc:spChg>
      </pc:sldChg>
      <pc:sldChg chg="modSp add mod">
        <pc:chgData name="Jessica Newport" userId="dede3334-717e-4998-a1ad-2432f5a188d4" providerId="ADAL" clId="{46C4B125-66C8-4E0F-8FC3-876F4CBD91A0}" dt="2025-01-31T16:24:12.828" v="12331" actId="1076"/>
        <pc:sldMkLst>
          <pc:docMk/>
          <pc:sldMk cId="311405973" sldId="4940"/>
        </pc:sldMkLst>
        <pc:spChg chg="mod">
          <ac:chgData name="Jessica Newport" userId="dede3334-717e-4998-a1ad-2432f5a188d4" providerId="ADAL" clId="{46C4B125-66C8-4E0F-8FC3-876F4CBD91A0}" dt="2025-01-31T16:22:59.756" v="12107" actId="20577"/>
          <ac:spMkLst>
            <pc:docMk/>
            <pc:sldMk cId="311405973" sldId="4940"/>
            <ac:spMk id="3" creationId="{86BFB250-B4F0-F745-69B0-8AE6FDC22DC0}"/>
          </ac:spMkLst>
        </pc:spChg>
        <pc:spChg chg="mod">
          <ac:chgData name="Jessica Newport" userId="dede3334-717e-4998-a1ad-2432f5a188d4" providerId="ADAL" clId="{46C4B125-66C8-4E0F-8FC3-876F4CBD91A0}" dt="2025-01-31T16:24:12.828" v="12331" actId="1076"/>
          <ac:spMkLst>
            <pc:docMk/>
            <pc:sldMk cId="311405973" sldId="4940"/>
            <ac:spMk id="4" creationId="{78D7B82F-7355-5EE5-E646-8826B38CAEE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5F8D1D-6C32-4D6B-AAF1-037AB3D39108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953D85-D4B4-4FA9-A353-DF8E4DAF6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049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6287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1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5093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5DA65A-3C8E-5768-5A13-4079E5255E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327FDE-2D95-DC15-AB5C-8AA18E1DF5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C0BF95-D352-9696-8BED-A788AC69B1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FBD60-814E-DA21-9019-38FE1DF22F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48468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9419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C94993-0272-D9AC-7C90-75183F6DF0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5B2D47-96AD-8093-8148-05ADA96F1E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9F5797-9682-4DBB-1729-6D3EA4DD11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BEFCB2-11B1-005A-9A97-57A9379D09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3465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D4FE2B-D9F3-62CD-3CEC-747EB5A14E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F53465-F366-1937-5056-9100D09D37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DB0AA5-4D9A-2664-3FC3-503DDCBDC7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D4B675-11AA-D89B-C9B4-07CCF71248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35593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6AB116-A496-ADA9-146D-14D9A1BB86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4F7A66-D0DD-E7AB-9A66-1E3BB4B8D7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046A76-8E9B-623C-50F7-A0695DF996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7A52A4-C2D6-D188-D53F-E4134ADE12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8529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5C1213-7F20-DEA1-3C19-7E0E22313A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07BAE1-121A-BB6A-8593-A44A172A4D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5554A3-22C3-486D-ECD4-4C2C67B35E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4223B8-2456-DDFD-F86F-4F341644CE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33148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D5FCA6-5282-190C-AA7A-8B2FF1202C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4A5F48-E868-C452-ADA3-BD5651232E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63A183-8ECF-7E55-39F7-1D187C6EDF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A7957-7331-7E68-60C0-7091AA2C97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1118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DBDFF8-AE85-7AD2-20EF-B4D7FEBF45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9AA931-AD71-C17F-57A2-7E7525D493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40828C-8D5D-4A1F-2246-15DBDF7EE6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508893-1FD6-635F-04B3-A8C5C61837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6490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EA4624-87E3-2ED6-B635-6E61063C5A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4E532C-5589-AD03-CF53-0A459E8387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CE72A8-966A-63EB-856F-50087765B7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253884-5115-C4D5-73D9-872F320271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84627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03D14D-8D97-6212-11B8-8B16D521A4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71C264-0E0F-271F-79B5-DE72F1B5CD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47EC97-0FE2-9600-C0B1-725DE23A75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3F88B9-9817-ABDD-76C8-BC1260890F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3533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57DF4A-4550-B773-C304-74FAEDE70E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1C1D86-10E2-27F9-760B-498D441EBF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CE5D0D-475C-FA98-3791-CDBDF22762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DEDFF0-5DC7-0157-A11D-9C7138E6A3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276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50D180-5E0B-0095-56D8-CCAC9A644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90D9A5-CA46-E655-F39C-258E83E233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31401D-D81C-B5C5-4CE5-1C25EAD967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406A76-283B-3EB7-C221-2E3C655F77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03766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7AF09D-DE40-E009-DF99-CFF5996515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4099D4-F4A5-77E1-BC1E-1516A9CC2F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186023-A157-4E99-A6D8-4EE7E7841F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609D6-DAD8-33A1-EF0D-072A52688A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9294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0853CC-0214-C6F2-8F0F-126AD8468D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FF652D-9B26-AE5B-9DE8-5581D45914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1F821A-95B2-3451-5948-DE16498CC5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D12A93-4EC5-807F-B44F-B76717B215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7165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055B87-5EEA-FECE-C265-BB13251C6E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5B428E-4754-0048-B031-6BDE810320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BC7B7A-5E3E-6CEE-7BF7-37BB6ACB27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074AF7-5713-CF2D-E920-F51DC6A8F2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7811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47A6A7-B84C-12EA-E2EC-0EE11CAADC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4A6201-A9A3-E9D2-82F7-F0E6FD556F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130725-09C2-3205-2C21-DD04B1A4FB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3515BE-F35F-C819-E295-83E33AD7AB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828057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5B98EA-343E-898E-2CE5-0211BE1406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6E5AF7-1EB2-7600-9953-D37464C745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13B35C-D07E-493B-E150-F55F1E823D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7A3648-1315-0192-6809-CEF2A95B9A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4179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DF77D6-015A-C767-ACAB-43F9F33E5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C083E7-40F3-2FC9-F1CB-895F030562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081B13-76B0-8FEA-B8BA-817438ADDC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112273-C38D-1150-818F-2CD2319F7B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542343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256EC3-1C08-3F5E-ADEA-6741CBD52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BC5788-3789-1857-2E35-ED31465622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291217-EBC2-416E-D902-A3AE6B6DA0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747C9F-C3D9-7B45-7D16-AAE822277C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362214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1F60A8-3908-F676-5CCC-3ECB747F5A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0A7251-D158-26E3-1002-5F92E209F1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9E1909-898A-3120-A561-8989A9281A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ECA050-BCA6-E30E-FEBE-CE043C42BA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4788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175D68-6D30-E084-ECBA-0A31E7F8CB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A072A7-AEB9-5B7A-7C5B-08A4992F72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9A7057-B962-6D46-289E-2E7E7420FE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NPV = the difference between value of cash inflows and cash outflows over a specific period. Is the project worth it? Will you make money/lose money/break even? Will the value of the money increase or decrease?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IRR – when the project will break even in relation to NPV – rate of return in relation to time value of money. Time value of money = sum of money should be worth more than the same sum in the future due to earning potential (interest or further investment).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Payback Period Analysis – when the project will recover the initial costs of investment (when you get back the money that has been put in/break even). Cash flow of project equals initial investment.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020C9C-84AA-E7E9-7A14-D3AE5A0D0D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710420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28284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86C3D-79B0-6C01-7B62-8D3FD51D37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A8FDDB-206C-92A0-87FA-92789B2A66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288075-EA5B-C037-F536-F69404CB99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A4C4D7-0654-D1AC-4673-177A88FA87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0491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88099E-F75E-8D06-C49B-C6F5BDD4A9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59DF9B-9589-776A-36F5-F566C0A586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FE30C3-817E-EB7A-D759-0D338B7DF2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634179-FBEC-DFBA-E198-E26486D663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42319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B5403E-6536-3280-3896-6034A56B7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E2E0B0-7788-54B5-2CB3-F77677BF09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D6E841-5878-6521-9DD5-5DF9107DD3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D0C965-AAF6-FF12-CA78-EE8713C53C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35060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27008A-4DA7-D2C2-F34B-ABA0956829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C31A35-1E57-6F39-6F43-AC6F382EB8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99B96F-A061-3585-41B9-BE5633AEC4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Sales budget – use market demand/past sales trend/current industry condition</a:t>
            </a:r>
          </a:p>
          <a:p>
            <a:endParaRPr lang="en-GB" dirty="0"/>
          </a:p>
          <a:p>
            <a:r>
              <a:rPr lang="en-GB" dirty="0"/>
              <a:t>Production – raw materials/labour/capacity – how much can you make and hold?</a:t>
            </a:r>
          </a:p>
          <a:p>
            <a:endParaRPr lang="en-GB" dirty="0"/>
          </a:p>
          <a:p>
            <a:r>
              <a:rPr lang="en-GB" dirty="0"/>
              <a:t>Purchasing – work out how much inventory is required to avoid over or under stocking</a:t>
            </a:r>
          </a:p>
          <a:p>
            <a:endParaRPr lang="en-GB" dirty="0"/>
          </a:p>
          <a:p>
            <a:r>
              <a:rPr lang="en-GB" dirty="0"/>
              <a:t>Labour – does the cost of staff match up with the production/sales?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7565A7-5BCD-D824-8B99-00FFA1B2E4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31485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109082-B870-B911-0DE5-41947F684E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9895A0-CCD1-7768-3B49-8DF1776C90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E43956-15B6-2B2F-52BE-1216F5459B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Overheads – ensure regular costs are controlled</a:t>
            </a:r>
          </a:p>
          <a:p>
            <a:endParaRPr lang="en-GB" dirty="0"/>
          </a:p>
          <a:p>
            <a:r>
              <a:rPr lang="en-GB" dirty="0"/>
              <a:t>Marketing – to ensure that spending is catered to strategic growth targets</a:t>
            </a:r>
          </a:p>
          <a:p>
            <a:endParaRPr lang="en-GB" dirty="0"/>
          </a:p>
          <a:p>
            <a:r>
              <a:rPr lang="en-GB" dirty="0"/>
              <a:t>Administrative – ensures compliance and that the tools and resources are available</a:t>
            </a:r>
          </a:p>
          <a:p>
            <a:endParaRPr lang="en-GB" dirty="0"/>
          </a:p>
          <a:p>
            <a:r>
              <a:rPr lang="en-GB" dirty="0"/>
              <a:t>Capital expenditure – equipment/buildings/technology – controls long-term growth</a:t>
            </a:r>
          </a:p>
          <a:p>
            <a:endParaRPr lang="en-GB" dirty="0"/>
          </a:p>
          <a:p>
            <a:r>
              <a:rPr lang="en-GB" dirty="0"/>
              <a:t>Cash – avoids shortage of funds and keeps operations running efficiently without issue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B573DE-8351-3CDD-EC99-9B3E2F687C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19921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166810-34A9-9587-5E16-83805B7E8D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97B6C7-C942-DE6B-D035-B681036C56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A13BE8-4133-885E-AE27-BE1095F224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C8937E-C581-279B-CB93-61C252BD52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772235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F89B97-5686-361B-9A57-72A689F389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01E8BC-6C8F-D2E0-5E3F-4153F8F48F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F21A2B-471E-7F40-1F7A-2BC10BD16A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7ECADF-C4DB-BFAA-3EF7-D18A156417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83547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04A824-D45C-6871-68D3-62F93C685E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DC1A74-6B8B-3E97-C4C9-D1C43D8FDF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8A26EB-7DB0-A392-B9A1-1FCDE510D0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Functional = helps specific departments or areas to manage their funds and resources effectively</a:t>
            </a:r>
          </a:p>
          <a:p>
            <a:endParaRPr lang="en-GB" dirty="0"/>
          </a:p>
          <a:p>
            <a:r>
              <a:rPr lang="en-GB" dirty="0"/>
              <a:t>Master = combines all budgets so that the full finances of the company are outlined</a:t>
            </a:r>
          </a:p>
          <a:p>
            <a:endParaRPr lang="en-GB" dirty="0"/>
          </a:p>
          <a:p>
            <a:r>
              <a:rPr lang="en-GB" dirty="0"/>
              <a:t>Vital to control costs, optimise performance and increase profits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214347-B132-6E4A-527B-F60AE97B49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596117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4AC96C-47FC-CEA8-B364-6A0D32680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F734BA-A358-4C65-72A6-F29D01B8AD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01A8AC-4CD7-3C8F-601F-21E13FD039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78518-6BDF-6101-A84E-B8F5C09119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95486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0E64E0-4268-345A-16C5-56BDCF5E3C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E76E2B-2E49-7886-A318-E361BAA1CA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239D7C-AD4C-5989-4DB4-C2A4D074DA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55CB57-27CF-0A53-18A8-B5DEA28E85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16078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CFC353-8E88-5F50-90AC-C8449CD3D6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F9C86B-0AEA-A825-C407-96D1FE8CFA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AE3AD9-70EE-FA2B-3A2B-BEBADFB3DF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5AABBC-F6E7-43A6-2685-D9B9B3F46D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50924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CFC353-8E88-5F50-90AC-C8449CD3D6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F9C86B-0AEA-A825-C407-96D1FE8CFA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AE3AD9-70EE-FA2B-3A2B-BEBADFB3DF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 – Recruitment, location, product, training etc</a:t>
            </a:r>
          </a:p>
          <a:p>
            <a:r>
              <a:rPr lang="en-GB" dirty="0"/>
              <a:t>2 – Yes, the specifics may change but the overarching concepts are maintained</a:t>
            </a:r>
          </a:p>
          <a:p>
            <a:r>
              <a:rPr lang="en-GB" dirty="0"/>
              <a:t>3 – Service quality – customer experience.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5AABBC-F6E7-43A6-2685-D9B9B3F46D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43342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D018E9-159F-C8AD-55A9-444F08F615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7C5D4E-6246-B8F6-F46B-49BB77D370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D1A274-6BA3-CF8D-9AA4-B4DA5D4242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36A781-9720-5578-D960-C3F1534249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427225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5B1332-A326-AF92-AB0D-B4DD2CC261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041FA3-D6DF-B8E8-7924-2ECD4B0A22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850706-D1DE-A6F4-B982-F4CCFA2AC0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404409-3709-A81C-2251-1B7ACD3C51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85840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E6C75D-AEB4-84C4-F0AB-949DF8E3B7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0AF05D-2C41-833D-5C8E-490FB7BD1E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407C6C-B726-F39A-F9A3-749E66CA50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9DD154-A0EE-4B05-ABE6-297A1D61B4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648309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CF7062-8D40-D2E7-CA83-775F927FD2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D795CE-67C5-8071-4E25-C7E6CAECE9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C9B27C-9DA9-9A0F-A037-B7812D6662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E969BF-F2D6-1440-3D13-B71C348746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5772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CABC36-2CF2-0939-3105-78ACF21C2B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9B852C-168D-B5E8-1AA2-3465FBD602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3307A4-7A9D-DB70-31DE-AEBEEE2F76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COSHH – Control of Substances Hazardous to Health Regulations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4B2D9C-7B9B-66D6-3EF6-E378734FD8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42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85532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3D09E9-3CE6-79D0-8278-275D95961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9EAA7F-EC3A-26F7-5DD6-AD11E63ADD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EBA370-0110-19CC-68AE-57F4C513A9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A110D0-3331-F01B-2979-178AD2F7AB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43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3775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5A9F68-C0AD-004A-E736-12721766F7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16C3A3-13B0-E04F-5F69-0B58B4CEF9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B877D4-F6A5-20D4-8D0B-CF3E6886D3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24C2EB-3100-EAAA-03B1-D4E89E935B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44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120795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71728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9A4C6F-7EE3-CF33-9C7D-11319975F5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32DD38-EF4C-64FD-9D40-FA12272577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807008-A171-33CE-2C8B-604152BC99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777FC8-00BC-616A-3AF4-FE32C7DBCE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8010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855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NIkxJM-Y2pE?feature=oembed" TargetMode="External"/><Relationship Id="rId4" Type="http://schemas.openxmlformats.org/officeDocument/2006/relationships/image" Target="../media/image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T9ueBsGDkU?feature=oembed" TargetMode="External"/><Relationship Id="rId4" Type="http://schemas.openxmlformats.org/officeDocument/2006/relationships/image" Target="../media/image15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T9ueBsGDkU" TargetMode="External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NIkxJM-Y2p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1851045" y="810569"/>
            <a:ext cx="36407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ptos Light" panose="020B0004020202020204" pitchFamily="34" charset="0"/>
              </a:rPr>
              <a:t>BMGM6001</a:t>
            </a:r>
            <a:endParaRPr lang="en-GB" sz="5400" dirty="0">
              <a:solidFill>
                <a:schemeClr val="bg1"/>
              </a:solidFill>
              <a:latin typeface="Aptos Light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199839" cy="37548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  <a:t>International Gastronomy Management</a:t>
            </a:r>
            <a:b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</a:br>
            <a:b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</a:br>
            <a: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  <a:t>Leading Restaurant Strategy</a:t>
            </a:r>
            <a:br>
              <a:rPr lang="en-GB" sz="2800" i="1" dirty="0">
                <a:solidFill>
                  <a:schemeClr val="bg1"/>
                </a:solidFill>
              </a:rPr>
            </a:br>
            <a:br>
              <a:rPr lang="en-GB" sz="2800" i="1" dirty="0">
                <a:solidFill>
                  <a:schemeClr val="bg1"/>
                </a:solidFill>
              </a:rPr>
            </a:br>
            <a:br>
              <a:rPr lang="en-GB" sz="7200" i="1" dirty="0">
                <a:solidFill>
                  <a:schemeClr val="bg1"/>
                </a:solidFill>
              </a:rPr>
            </a:b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255665"/>
            <a:ext cx="66715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ptos Light" panose="020B0004020202020204" pitchFamily="34" charset="0"/>
                <a:cs typeface="Arial" panose="020B0604020202020204" pitchFamily="34" charset="0"/>
              </a:rPr>
              <a:t>Week 4 – Budgeting and capital management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BC5AA2-743E-8D21-549F-4A866560DD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4131" y="1887584"/>
            <a:ext cx="4877223" cy="324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61FA1-0C16-01AD-9C22-400BB304B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ptos Light" panose="020B0004020202020204" pitchFamily="34" charset="0"/>
              </a:rPr>
              <a:t>Agenda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A46EE-FFE5-E1AC-6846-9B8845F2A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95655"/>
            <a:ext cx="10515600" cy="2923890"/>
          </a:xfrm>
        </p:spPr>
        <p:txBody>
          <a:bodyPr>
            <a:normAutofit/>
          </a:bodyPr>
          <a:lstStyle/>
          <a:p>
            <a:r>
              <a:rPr lang="en-GB" dirty="0"/>
              <a:t>Introduction to budgeting and capital management</a:t>
            </a:r>
          </a:p>
          <a:p>
            <a:endParaRPr lang="en-GB" dirty="0"/>
          </a:p>
          <a:p>
            <a:r>
              <a:rPr lang="en-GB" dirty="0"/>
              <a:t>Functional and master budgets</a:t>
            </a:r>
          </a:p>
          <a:p>
            <a:endParaRPr lang="en-GB" dirty="0"/>
          </a:p>
          <a:p>
            <a:r>
              <a:rPr lang="en-GB" dirty="0"/>
              <a:t>Pre-opening requirements</a:t>
            </a:r>
          </a:p>
        </p:txBody>
      </p:sp>
    </p:spTree>
    <p:extLst>
      <p:ext uri="{BB962C8B-B14F-4D97-AF65-F5344CB8AC3E}">
        <p14:creationId xmlns:p14="http://schemas.microsoft.com/office/powerpoint/2010/main" val="2028203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520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latin typeface="Aptos Light" panose="020B0004020202020204" pitchFamily="34" charset="0"/>
              </a:rPr>
              <a:t>Recap of last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6774" y="1340767"/>
            <a:ext cx="4618856" cy="3917032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latin typeface="Aptos" panose="020B0004020202020204" pitchFamily="34" charset="0"/>
              </a:rPr>
              <a:t>Financial planning overview</a:t>
            </a:r>
          </a:p>
          <a:p>
            <a:endParaRPr lang="en-GB" sz="2000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How to be sustainable in hospitality</a:t>
            </a:r>
          </a:p>
          <a:p>
            <a:endParaRPr lang="en-GB" sz="2000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Costing analysis for short- and long-term decision making</a:t>
            </a:r>
          </a:p>
          <a:p>
            <a:endParaRPr lang="en-GB" sz="2000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Business plan suggestions and SWOT/PEST refresh</a:t>
            </a:r>
          </a:p>
          <a:p>
            <a:pPr marL="0" indent="0"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r>
              <a:rPr lang="en-US" sz="2000" dirty="0"/>
              <a:t>Any questions?</a:t>
            </a:r>
            <a:endParaRPr lang="en-GB" sz="2000" dirty="0">
              <a:latin typeface="Aptos" panose="020B0004020202020204" pitchFamily="34" charset="0"/>
            </a:endParaRPr>
          </a:p>
        </p:txBody>
      </p:sp>
      <p:pic>
        <p:nvPicPr>
          <p:cNvPr id="7" name="Picture 6" descr="Top view of a wooden fork and spoon at the edge of a white notebook">
            <a:extLst>
              <a:ext uri="{FF2B5EF4-FFF2-40B4-BE49-F238E27FC236}">
                <a16:creationId xmlns:a16="http://schemas.microsoft.com/office/drawing/2014/main" id="{FB971E38-5358-B4C1-6636-8339B4E843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417" y="1340767"/>
            <a:ext cx="4808574" cy="3429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E0441-81C8-CB99-4E03-1F56E54F2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06354C9-0609-E73D-D8F0-87938ED27F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9321729"/>
              </p:ext>
            </p:extLst>
          </p:nvPr>
        </p:nvGraphicFramePr>
        <p:xfrm>
          <a:off x="287628" y="2257023"/>
          <a:ext cx="11616743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BUDGETING &amp; CAPITAL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8329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72B5D-077A-49A7-9E91-5B4F6A352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9902"/>
            <a:ext cx="10515600" cy="1325563"/>
          </a:xfrm>
        </p:spPr>
        <p:txBody>
          <a:bodyPr anchor="ctr">
            <a:normAutofit fontScale="90000"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Budgeting/Capital Management Overview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5E31BA0-C67C-B053-AFC3-E14495CF04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8391556"/>
              </p:ext>
            </p:extLst>
          </p:nvPr>
        </p:nvGraphicFramePr>
        <p:xfrm>
          <a:off x="360608" y="1545465"/>
          <a:ext cx="6800046" cy="3953814"/>
        </p:xfrm>
        <a:graphic>
          <a:graphicData uri="http://schemas.openxmlformats.org/drawingml/2006/table">
            <a:tbl>
              <a:tblPr/>
              <a:tblGrid>
                <a:gridCol w="6800046">
                  <a:extLst>
                    <a:ext uri="{9D8B030D-6E8A-4147-A177-3AD203B41FA5}">
                      <a16:colId xmlns:a16="http://schemas.microsoft.com/office/drawing/2014/main" val="1692093962"/>
                    </a:ext>
                  </a:extLst>
                </a:gridCol>
              </a:tblGrid>
              <a:tr h="395381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3600" dirty="0"/>
                        <a:t>Vital for financial planning and monitoring.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3600" dirty="0"/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GB" sz="3600" dirty="0"/>
                        <a:t>The process of allocating financial resources to achieve strategic objectives whilst maintaining financial stability.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58627708"/>
                  </a:ext>
                </a:extLst>
              </a:tr>
            </a:tbl>
          </a:graphicData>
        </a:graphic>
      </p:graphicFrame>
      <p:pic>
        <p:nvPicPr>
          <p:cNvPr id="6" name="Picture 5" descr="Person doing calculations illustration">
            <a:extLst>
              <a:ext uri="{FF2B5EF4-FFF2-40B4-BE49-F238E27FC236}">
                <a16:creationId xmlns:a16="http://schemas.microsoft.com/office/drawing/2014/main" id="{D0255596-890B-7AFD-D586-FDD620D5CE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4624" y="1545464"/>
            <a:ext cx="3528393" cy="395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5436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4C071B-880F-4471-EC7A-A7A0DB6CA8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7681D-592A-C94B-D740-DA7BDC3DB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Definition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D1E552A-074C-7F03-A452-A4F4FEFDA857}"/>
              </a:ext>
            </a:extLst>
          </p:cNvPr>
          <p:cNvSpPr txBox="1"/>
          <p:nvPr/>
        </p:nvSpPr>
        <p:spPr>
          <a:xfrm>
            <a:off x="279328" y="1515746"/>
            <a:ext cx="58166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 financial plan, covering a set period that demonstrates:</a:t>
            </a:r>
          </a:p>
          <a:p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Expected revenue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Forecasted expenses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Potential savings</a:t>
            </a:r>
          </a:p>
        </p:txBody>
      </p:sp>
      <p:pic>
        <p:nvPicPr>
          <p:cNvPr id="11" name="Picture 10" descr="Magnifying glass and question mark">
            <a:extLst>
              <a:ext uri="{FF2B5EF4-FFF2-40B4-BE49-F238E27FC236}">
                <a16:creationId xmlns:a16="http://schemas.microsoft.com/office/drawing/2014/main" id="{B25D1831-53EF-A943-3E27-EA13A06625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0880" y="568960"/>
            <a:ext cx="6156801" cy="4531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482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9E9F6B-8C03-73AB-030E-F7CDF9C946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E8BA0-5878-CCF2-D241-5FCD4647A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Why is it important?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8B61F5-B930-21CF-BF35-F30347738A63}"/>
              </a:ext>
            </a:extLst>
          </p:cNvPr>
          <p:cNvSpPr txBox="1"/>
          <p:nvPr/>
        </p:nvSpPr>
        <p:spPr>
          <a:xfrm>
            <a:off x="116768" y="1443841"/>
            <a:ext cx="58166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To manage resources so that: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Spending does not exceed income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Future goals are strategically prepared for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Potential risks/uncertainties are mitigated</a:t>
            </a:r>
          </a:p>
        </p:txBody>
      </p:sp>
      <p:pic>
        <p:nvPicPr>
          <p:cNvPr id="11" name="Picture 10" descr="Magnifying glass and question mark">
            <a:extLst>
              <a:ext uri="{FF2B5EF4-FFF2-40B4-BE49-F238E27FC236}">
                <a16:creationId xmlns:a16="http://schemas.microsoft.com/office/drawing/2014/main" id="{F8A25FAC-CAC8-3C95-A2C8-08A83FBE0A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0880" y="568959"/>
            <a:ext cx="6156801" cy="4845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954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5FAFA3-C26B-4874-F254-87C472876A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1101E-D498-6B46-5DA2-B1D017136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Forecasting income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2169CD-4975-A9E7-89CE-1006A6A792C5}"/>
              </a:ext>
            </a:extLst>
          </p:cNvPr>
          <p:cNvSpPr txBox="1"/>
          <p:nvPr/>
        </p:nvSpPr>
        <p:spPr>
          <a:xfrm>
            <a:off x="116768" y="1443841"/>
            <a:ext cx="58166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Review past data to identify trends.</a:t>
            </a:r>
          </a:p>
          <a:p>
            <a:r>
              <a:rPr lang="en-GB" sz="2800" dirty="0"/>
              <a:t> </a:t>
            </a:r>
          </a:p>
          <a:p>
            <a:r>
              <a:rPr lang="en-GB" sz="2800" dirty="0"/>
              <a:t>Seasonal differences (is it busier on weekends, or in the summer?)</a:t>
            </a:r>
          </a:p>
          <a:p>
            <a:endParaRPr lang="en-GB" sz="2800" dirty="0"/>
          </a:p>
          <a:p>
            <a:r>
              <a:rPr lang="en-GB" sz="2800" dirty="0"/>
              <a:t>Different revenue streams – eat in, takeaway, delivery, bar, special events.</a:t>
            </a:r>
          </a:p>
          <a:p>
            <a:endParaRPr lang="en-GB" sz="2800" dirty="0"/>
          </a:p>
          <a:p>
            <a:r>
              <a:rPr lang="en-GB" sz="2800" dirty="0"/>
              <a:t>How do these aspects contribute to total income?</a:t>
            </a:r>
          </a:p>
          <a:p>
            <a:endParaRPr lang="en-GB" sz="2800" dirty="0"/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5554B480-6F9A-B692-9030-5F396A4FAB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535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9B5E77-12D4-22B0-CCD3-3707208445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2A2E0-DD51-7368-B618-32FB2AB73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Forecasting income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70F0E5-E8C1-8BBE-7D8A-5A14EFEFCF54}"/>
              </a:ext>
            </a:extLst>
          </p:cNvPr>
          <p:cNvSpPr txBox="1"/>
          <p:nvPr/>
        </p:nvSpPr>
        <p:spPr>
          <a:xfrm>
            <a:off x="116768" y="1443841"/>
            <a:ext cx="58166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Menu item profit margins – what sells the most?</a:t>
            </a:r>
          </a:p>
          <a:p>
            <a:endParaRPr lang="en-GB" sz="2800" dirty="0"/>
          </a:p>
          <a:p>
            <a:r>
              <a:rPr lang="en-GB" sz="2800" dirty="0"/>
              <a:t>Promotions – can you forecast sales?</a:t>
            </a:r>
          </a:p>
          <a:p>
            <a:endParaRPr lang="en-GB" sz="2800" dirty="0"/>
          </a:p>
          <a:p>
            <a:r>
              <a:rPr lang="en-GB" sz="2800" dirty="0"/>
              <a:t>Track trends of footfall – lunch vs dinner</a:t>
            </a:r>
          </a:p>
          <a:p>
            <a:endParaRPr lang="en-GB" sz="2800" dirty="0"/>
          </a:p>
          <a:p>
            <a:r>
              <a:rPr lang="en-GB" sz="2800" dirty="0"/>
              <a:t>Average spend per customer</a:t>
            </a:r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F04BB622-AEB3-8FE6-FA09-4AA6E80E50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43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9363A7-4F0D-D520-FD9C-87D33BE6A9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067528-C8CC-6C15-CAEE-4F26D277B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Forecasting income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3B8E56-CD6C-68D8-0CDB-99004A87A4F4}"/>
              </a:ext>
            </a:extLst>
          </p:cNvPr>
          <p:cNvSpPr txBox="1"/>
          <p:nvPr/>
        </p:nvSpPr>
        <p:spPr>
          <a:xfrm>
            <a:off x="116768" y="1443841"/>
            <a:ext cx="581667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Market trends/competitors/economic factors such as inflation and disposable income</a:t>
            </a:r>
          </a:p>
          <a:p>
            <a:endParaRPr lang="en-GB" sz="2800" dirty="0"/>
          </a:p>
          <a:p>
            <a:r>
              <a:rPr lang="en-GB" sz="2800" dirty="0"/>
              <a:t>Upcoming events (local and national) – graduation/valentines' day etc</a:t>
            </a:r>
          </a:p>
          <a:p>
            <a:endParaRPr lang="en-GB" sz="2800" dirty="0"/>
          </a:p>
          <a:p>
            <a:r>
              <a:rPr lang="en-GB" sz="2800" dirty="0"/>
              <a:t>What staffing levels are required?</a:t>
            </a:r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F1A244F8-A6A5-4108-70BE-A7E0BCE993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2196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087F51-2B80-3018-1D5D-859CB910C0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D9F8F-6D01-8057-E5AB-0BE19AE4C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How to forecast income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EE8D344-1625-D9C9-AC08-CBEB66F74E7E}"/>
              </a:ext>
            </a:extLst>
          </p:cNvPr>
          <p:cNvSpPr txBox="1"/>
          <p:nvPr/>
        </p:nvSpPr>
        <p:spPr>
          <a:xfrm>
            <a:off x="279328" y="973951"/>
            <a:ext cx="581667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Establish a clear time frame to analyse</a:t>
            </a:r>
          </a:p>
          <a:p>
            <a:endParaRPr lang="en-GB" sz="2800" dirty="0"/>
          </a:p>
          <a:p>
            <a:r>
              <a:rPr lang="en-GB" sz="2800" dirty="0"/>
              <a:t>Calculate average revenue per day per income stream</a:t>
            </a:r>
          </a:p>
          <a:p>
            <a:endParaRPr lang="en-GB" sz="2800" dirty="0"/>
          </a:p>
          <a:p>
            <a:r>
              <a:rPr lang="en-GB" sz="2800" dirty="0"/>
              <a:t>Consider fluctuations – seasonality etc &amp; potential growth/decline</a:t>
            </a:r>
          </a:p>
          <a:p>
            <a:endParaRPr lang="en-GB" sz="2800" dirty="0"/>
          </a:p>
          <a:p>
            <a:r>
              <a:rPr lang="en-GB" sz="2800" dirty="0"/>
              <a:t>Calculate in line with the average spend per customer &amp; compare to competitors for accuracy</a:t>
            </a:r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6" name="Picture 5" descr="Calculator keypad">
            <a:extLst>
              <a:ext uri="{FF2B5EF4-FFF2-40B4-BE49-F238E27FC236}">
                <a16:creationId xmlns:a16="http://schemas.microsoft.com/office/drawing/2014/main" id="{B81D6DEF-8BB6-A70F-809A-1C0B5C425C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325563"/>
            <a:ext cx="5816672" cy="39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2872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D04D3-550D-94B1-1565-DE8847BCDD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287E4-F22C-6653-9E33-463860D56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Tools to forecast income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961E79-7E6C-71FF-0FE2-84B88DADEF37}"/>
              </a:ext>
            </a:extLst>
          </p:cNvPr>
          <p:cNvSpPr txBox="1"/>
          <p:nvPr/>
        </p:nvSpPr>
        <p:spPr>
          <a:xfrm>
            <a:off x="279327" y="1722673"/>
            <a:ext cx="581667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Point of sale (POS) systems</a:t>
            </a:r>
          </a:p>
          <a:p>
            <a:endParaRPr lang="en-GB" sz="2800" dirty="0"/>
          </a:p>
          <a:p>
            <a:r>
              <a:rPr lang="en-GB" sz="2800" dirty="0"/>
              <a:t>Management software systems</a:t>
            </a:r>
          </a:p>
          <a:p>
            <a:endParaRPr lang="en-GB" sz="2800" dirty="0"/>
          </a:p>
          <a:p>
            <a:r>
              <a:rPr lang="en-GB" sz="2800" dirty="0"/>
              <a:t>Past data reports of specific time periods or events</a:t>
            </a:r>
          </a:p>
          <a:p>
            <a:endParaRPr lang="en-GB" sz="2800" dirty="0"/>
          </a:p>
        </p:txBody>
      </p:sp>
      <p:pic>
        <p:nvPicPr>
          <p:cNvPr id="6" name="Picture 5" descr="Calculator keypad">
            <a:extLst>
              <a:ext uri="{FF2B5EF4-FFF2-40B4-BE49-F238E27FC236}">
                <a16:creationId xmlns:a16="http://schemas.microsoft.com/office/drawing/2014/main" id="{D6254987-36C3-4A4E-BA59-98F4104E88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325563"/>
            <a:ext cx="5816672" cy="39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3269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258A5A-3031-6605-7290-DDCC645E03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D00EB-EB8D-AA76-7D8E-6A825F7B0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Expenses Calculations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51A23E-90A3-3322-109C-B53152947E88}"/>
              </a:ext>
            </a:extLst>
          </p:cNvPr>
          <p:cNvSpPr txBox="1"/>
          <p:nvPr/>
        </p:nvSpPr>
        <p:spPr>
          <a:xfrm>
            <a:off x="116768" y="1443841"/>
            <a:ext cx="58166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Is it a fixed cost or a variable cost?</a:t>
            </a:r>
          </a:p>
          <a:p>
            <a:endParaRPr lang="en-GB" sz="2800" dirty="0"/>
          </a:p>
          <a:p>
            <a:r>
              <a:rPr lang="en-GB" sz="2800" dirty="0"/>
              <a:t>Fixed = expenses that are constant irrelevant of income such as rent and insurance.</a:t>
            </a:r>
          </a:p>
          <a:p>
            <a:endParaRPr lang="en-GB" sz="2800" dirty="0"/>
          </a:p>
          <a:p>
            <a:r>
              <a:rPr lang="en-GB" sz="2800" dirty="0"/>
              <a:t>Variable = expenses that change based on sales such as amount spent on food &amp; labour.</a:t>
            </a:r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39D2E62C-0294-A9A4-EEB9-3E288ADEB2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5548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B70474-5B6F-36D0-BFC2-44E9729C19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D9DD0-A284-4A8E-56B4-DAECFE060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Expenses Calculations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0FB7C88-1257-DA53-1253-BC4B13E17620}"/>
              </a:ext>
            </a:extLst>
          </p:cNvPr>
          <p:cNvSpPr txBox="1"/>
          <p:nvPr/>
        </p:nvSpPr>
        <p:spPr>
          <a:xfrm>
            <a:off x="279328" y="1874728"/>
            <a:ext cx="581667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Consider costs that are semi variable – such as a salaried employee (fixed) who works overtime (variable).</a:t>
            </a:r>
          </a:p>
          <a:p>
            <a:endParaRPr lang="en-GB" sz="2800" dirty="0"/>
          </a:p>
          <a:p>
            <a:r>
              <a:rPr lang="en-GB" sz="2800" dirty="0"/>
              <a:t>Consider periodic costing including repairs to equipment or seasonal décor.</a:t>
            </a:r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C0F626A0-40C6-CF33-9A9E-E96A9E8C32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7224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4ABB4A-843C-77DB-C062-14A997DF29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00A59-FA06-5BFB-ADFF-9E54185D0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How to calculate expenses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6709F6-89EF-C342-FE53-A0484AE15BDB}"/>
              </a:ext>
            </a:extLst>
          </p:cNvPr>
          <p:cNvSpPr txBox="1"/>
          <p:nvPr/>
        </p:nvSpPr>
        <p:spPr>
          <a:xfrm>
            <a:off x="279328" y="973951"/>
            <a:ext cx="58166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Analyse historical data – use POS systems, past invoices and averages gained from utility bills</a:t>
            </a:r>
          </a:p>
          <a:p>
            <a:endParaRPr lang="en-GB" sz="2800" dirty="0"/>
          </a:p>
          <a:p>
            <a:r>
              <a:rPr lang="en-GB" sz="2800" dirty="0"/>
              <a:t>Make sure expenses are split into specific categories – food/wages/rent</a:t>
            </a:r>
          </a:p>
          <a:p>
            <a:endParaRPr lang="en-GB" sz="2800" dirty="0"/>
          </a:p>
          <a:p>
            <a:r>
              <a:rPr lang="en-GB" sz="2800" dirty="0"/>
              <a:t>Incorporate allowances for growth/decline</a:t>
            </a:r>
          </a:p>
          <a:p>
            <a:endParaRPr lang="en-GB" sz="2800" dirty="0"/>
          </a:p>
          <a:p>
            <a:r>
              <a:rPr lang="en-GB" sz="2800" dirty="0"/>
              <a:t>Ensure a % is left over for emergencies</a:t>
            </a:r>
          </a:p>
          <a:p>
            <a:endParaRPr lang="en-GB" sz="2800" dirty="0"/>
          </a:p>
        </p:txBody>
      </p:sp>
      <p:pic>
        <p:nvPicPr>
          <p:cNvPr id="6" name="Picture 5" descr="Calculator keypad">
            <a:extLst>
              <a:ext uri="{FF2B5EF4-FFF2-40B4-BE49-F238E27FC236}">
                <a16:creationId xmlns:a16="http://schemas.microsoft.com/office/drawing/2014/main" id="{608C6ADE-2995-2444-FDD7-7A7B1B52A4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325563"/>
            <a:ext cx="5816672" cy="39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2902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DA80DF-9BC2-A1C1-F851-10706A2412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05DD4-01BF-8B49-8C3C-361F60D6A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Savings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AEF72D-5E3B-1394-F4A7-994F6C3363AF}"/>
              </a:ext>
            </a:extLst>
          </p:cNvPr>
          <p:cNvSpPr txBox="1"/>
          <p:nvPr/>
        </p:nvSpPr>
        <p:spPr>
          <a:xfrm>
            <a:off x="279328" y="1294627"/>
            <a:ext cx="581667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Vital for financial security – set aside a % of revenue.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Emergency fund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Seasonal fluctuations/slow periods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Operational fund – is there enough to purchase the day-to-day necessities next month?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Expansion fund – new location or marketing.</a:t>
            </a:r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5A167AE0-A84C-561F-BD78-F3F726FD76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0836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2DD08D-BF82-6E17-B8C1-3AB1CD5E10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86911-0B8D-10F3-CBA8-D24388276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Investments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84AEBD-1CE0-E1AC-A56C-37E6431D6741}"/>
              </a:ext>
            </a:extLst>
          </p:cNvPr>
          <p:cNvSpPr txBox="1"/>
          <p:nvPr/>
        </p:nvSpPr>
        <p:spPr>
          <a:xfrm>
            <a:off x="279328" y="1294627"/>
            <a:ext cx="581667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Designed to drive profits!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Equipment – new or upgraded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Training &amp; development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New or upgraded tech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Marketing &amp; advertising – POS or website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Additional revenue – new markets – e.g. a food truck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Additional locations? Expansion.</a:t>
            </a:r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1D641CB6-D36E-84B5-BA4F-7CA8302314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4494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F9EA09-3267-444F-E5CE-9E9A1A5CD5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8F0D0-6208-FA02-6AB5-31B5DA9C1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How to calculate savings &amp; investments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C67AB21-91D4-AB47-A2AA-5EB9191F582A}"/>
              </a:ext>
            </a:extLst>
          </p:cNvPr>
          <p:cNvSpPr txBox="1"/>
          <p:nvPr/>
        </p:nvSpPr>
        <p:spPr>
          <a:xfrm>
            <a:off x="279328" y="973951"/>
            <a:ext cx="58166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First ensure business is secure – do not save or invest unless you can cover current expenses!</a:t>
            </a:r>
          </a:p>
          <a:p>
            <a:endParaRPr lang="en-GB" sz="2800" dirty="0"/>
          </a:p>
          <a:p>
            <a:r>
              <a:rPr lang="en-GB" sz="2800" dirty="0"/>
              <a:t>Allocate a % of revenue (usually 5-10%)</a:t>
            </a:r>
          </a:p>
          <a:p>
            <a:endParaRPr lang="en-GB" sz="2800" dirty="0"/>
          </a:p>
          <a:p>
            <a:r>
              <a:rPr lang="en-GB" sz="2800" dirty="0"/>
              <a:t>Prioritise based on ROI</a:t>
            </a:r>
          </a:p>
          <a:p>
            <a:endParaRPr lang="en-GB" sz="2800" dirty="0"/>
          </a:p>
          <a:p>
            <a:r>
              <a:rPr lang="en-GB" sz="2800" dirty="0"/>
              <a:t>Consider cash flow before committing to long-term investments.</a:t>
            </a:r>
          </a:p>
        </p:txBody>
      </p:sp>
      <p:pic>
        <p:nvPicPr>
          <p:cNvPr id="6" name="Picture 5" descr="Calculator keypad">
            <a:extLst>
              <a:ext uri="{FF2B5EF4-FFF2-40B4-BE49-F238E27FC236}">
                <a16:creationId xmlns:a16="http://schemas.microsoft.com/office/drawing/2014/main" id="{EF82293D-FAE1-4EEA-7685-3C3BD70D5E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325563"/>
            <a:ext cx="5816672" cy="39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8012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F6C58D-720E-80AA-24DE-4F1B9C03FB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9FB9E-26A4-348A-781B-0A8F3E28D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Monitoring &amp; Adjusting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027EC6-0D49-A723-4365-BBCEDBDF759C}"/>
              </a:ext>
            </a:extLst>
          </p:cNvPr>
          <p:cNvSpPr txBox="1"/>
          <p:nvPr/>
        </p:nvSpPr>
        <p:spPr>
          <a:xfrm>
            <a:off x="279328" y="1228397"/>
            <a:ext cx="581667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Is your budget effective? Can it adapt to changing conditions?</a:t>
            </a:r>
          </a:p>
          <a:p>
            <a:endParaRPr lang="en-GB" sz="2800" dirty="0"/>
          </a:p>
          <a:p>
            <a:r>
              <a:rPr lang="en-GB" sz="2800" dirty="0"/>
              <a:t>Identify differences between real &amp; projected figures – make adjustments to avoid overspending.</a:t>
            </a:r>
          </a:p>
          <a:p>
            <a:endParaRPr lang="en-GB" sz="2800" dirty="0"/>
          </a:p>
          <a:p>
            <a:r>
              <a:rPr lang="en-GB" sz="2800" dirty="0"/>
              <a:t>Respond to changes and challenges through an established contingency plan.</a:t>
            </a:r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B49D2C71-6CD2-93BB-0290-40C8D9816A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7664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98B28C-D215-3E83-1A1A-DA9AD87324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6AF04-36DE-523D-6C5F-A8F184AB9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Monitoring &amp; Adjusting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166B50-C8C9-D319-4DF3-D94C835B91D2}"/>
              </a:ext>
            </a:extLst>
          </p:cNvPr>
          <p:cNvSpPr txBox="1"/>
          <p:nvPr/>
        </p:nvSpPr>
        <p:spPr>
          <a:xfrm>
            <a:off x="279328" y="1940958"/>
            <a:ext cx="581667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Learn from past budget mistakes and/or insights gained to improve future budgets.</a:t>
            </a:r>
          </a:p>
          <a:p>
            <a:endParaRPr lang="en-GB" sz="2800" dirty="0"/>
          </a:p>
          <a:p>
            <a:r>
              <a:rPr lang="en-GB" sz="2800" dirty="0"/>
              <a:t>Adapt to capitalise on unexpected opportunities – reallocate resources and funds where necessary.</a:t>
            </a:r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9420CE6D-9264-D408-C5AA-FE169E53F9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6273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13965D-9797-5046-B4F5-F241F65073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CF203-0B72-1C15-9BA0-2481EA9B2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How to monitor &amp; adjust successfully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280DAF-3B3F-FE44-30F3-188DB962D334}"/>
              </a:ext>
            </a:extLst>
          </p:cNvPr>
          <p:cNvSpPr txBox="1"/>
          <p:nvPr/>
        </p:nvSpPr>
        <p:spPr>
          <a:xfrm>
            <a:off x="279328" y="973951"/>
            <a:ext cx="58166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Monitor constantly.</a:t>
            </a:r>
          </a:p>
          <a:p>
            <a:endParaRPr lang="en-GB" sz="2800" dirty="0"/>
          </a:p>
          <a:p>
            <a:r>
              <a:rPr lang="en-GB" sz="2800" dirty="0"/>
              <a:t>Compare actual and projected results and highlight areas of concern. Rate based on importance to prioritise response.</a:t>
            </a:r>
          </a:p>
          <a:p>
            <a:endParaRPr lang="en-GB" sz="2800" dirty="0"/>
          </a:p>
          <a:p>
            <a:r>
              <a:rPr lang="en-GB" sz="2800" dirty="0"/>
              <a:t>E.g. – food costs over budget – cut back on spending, reduce portions, monitor food waste. Monitor results of these changes.</a:t>
            </a:r>
          </a:p>
        </p:txBody>
      </p:sp>
      <p:pic>
        <p:nvPicPr>
          <p:cNvPr id="6" name="Picture 5" descr="Calculator keypad">
            <a:extLst>
              <a:ext uri="{FF2B5EF4-FFF2-40B4-BE49-F238E27FC236}">
                <a16:creationId xmlns:a16="http://schemas.microsoft.com/office/drawing/2014/main" id="{42E07FF8-B61C-D9F4-DFD8-B108AF8B7B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325563"/>
            <a:ext cx="5816672" cy="39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0144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E90463-D8B9-2C06-35D8-DBCAAE866A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F41EF-AFB0-D6ED-C0FB-5273E0322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How to monitor &amp; adjust successfully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60BC7B-B679-2AF6-503B-4A0026D3C60B}"/>
              </a:ext>
            </a:extLst>
          </p:cNvPr>
          <p:cNvSpPr txBox="1"/>
          <p:nvPr/>
        </p:nvSpPr>
        <p:spPr>
          <a:xfrm>
            <a:off x="279328" y="973951"/>
            <a:ext cx="58166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Communicate quickly and efficiently to ensure changes are undertaken.</a:t>
            </a:r>
          </a:p>
          <a:p>
            <a:endParaRPr lang="en-GB" sz="2800" dirty="0"/>
          </a:p>
          <a:p>
            <a:r>
              <a:rPr lang="en-GB" sz="2800" dirty="0"/>
              <a:t>Track changes to determine whether to readjust.</a:t>
            </a:r>
          </a:p>
          <a:p>
            <a:endParaRPr lang="en-GB" sz="2800" dirty="0"/>
          </a:p>
          <a:p>
            <a:r>
              <a:rPr lang="en-GB" sz="2800" dirty="0"/>
              <a:t>E.g. if you have reduced staffing levels, did this negatively impact service quality and therefore sales revenue?</a:t>
            </a:r>
          </a:p>
        </p:txBody>
      </p:sp>
      <p:pic>
        <p:nvPicPr>
          <p:cNvPr id="6" name="Picture 5" descr="Calculator keypad">
            <a:extLst>
              <a:ext uri="{FF2B5EF4-FFF2-40B4-BE49-F238E27FC236}">
                <a16:creationId xmlns:a16="http://schemas.microsoft.com/office/drawing/2014/main" id="{62FDA043-D47D-2140-8AD8-7C49396070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325563"/>
            <a:ext cx="5816672" cy="39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1545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26B275-2DED-2151-12CD-BE8F7F1B50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B1CDE-0F0C-CEF5-FFAE-CA1F42120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Tools for monitoring &amp; adjusting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2DC7FD-0E40-5589-C308-485481823631}"/>
              </a:ext>
            </a:extLst>
          </p:cNvPr>
          <p:cNvSpPr txBox="1"/>
          <p:nvPr/>
        </p:nvSpPr>
        <p:spPr>
          <a:xfrm>
            <a:off x="279328" y="973951"/>
            <a:ext cx="581667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Restaurant Management Software</a:t>
            </a:r>
          </a:p>
          <a:p>
            <a:endParaRPr lang="en-GB" sz="2800" dirty="0"/>
          </a:p>
          <a:p>
            <a:r>
              <a:rPr lang="en-GB" sz="2800" dirty="0"/>
              <a:t>POS systems</a:t>
            </a:r>
          </a:p>
          <a:p>
            <a:endParaRPr lang="en-GB" sz="2800" dirty="0"/>
          </a:p>
          <a:p>
            <a:r>
              <a:rPr lang="en-GB" sz="2800" dirty="0"/>
              <a:t>Spreadsheets</a:t>
            </a:r>
          </a:p>
          <a:p>
            <a:endParaRPr lang="en-GB" sz="2800" dirty="0"/>
          </a:p>
          <a:p>
            <a:r>
              <a:rPr lang="en-GB" sz="2800" dirty="0"/>
              <a:t>Staff – they can monitor and share ideas/suggestions. Help them to understand the importance of their role in monitoring &amp; adjusting</a:t>
            </a:r>
          </a:p>
        </p:txBody>
      </p:sp>
      <p:pic>
        <p:nvPicPr>
          <p:cNvPr id="6" name="Picture 5" descr="Calculator keypad">
            <a:extLst>
              <a:ext uri="{FF2B5EF4-FFF2-40B4-BE49-F238E27FC236}">
                <a16:creationId xmlns:a16="http://schemas.microsoft.com/office/drawing/2014/main" id="{BAC3ABC5-E834-5331-FC35-D7A93160B0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325563"/>
            <a:ext cx="5816672" cy="39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652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BB552E-DA11-4E02-D728-00A98D8770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89556-CFD5-0551-2167-4BA1E1E4D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 Calculations for monitoring &amp; adjusting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ACB298B-8753-B67E-6088-D3A1EE5E9AAB}"/>
              </a:ext>
            </a:extLst>
          </p:cNvPr>
          <p:cNvSpPr txBox="1"/>
          <p:nvPr/>
        </p:nvSpPr>
        <p:spPr>
          <a:xfrm>
            <a:off x="279328" y="2153560"/>
            <a:ext cx="581667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Net Present Value (NPV)</a:t>
            </a:r>
          </a:p>
          <a:p>
            <a:endParaRPr lang="en-GB" sz="2800" dirty="0"/>
          </a:p>
          <a:p>
            <a:r>
              <a:rPr lang="en-GB" sz="2800" dirty="0"/>
              <a:t>Internal Rate of Return (IRR)</a:t>
            </a:r>
          </a:p>
          <a:p>
            <a:endParaRPr lang="en-GB" sz="2800" dirty="0"/>
          </a:p>
          <a:p>
            <a:r>
              <a:rPr lang="en-GB" sz="2800" dirty="0"/>
              <a:t>Payback Period Analysis</a:t>
            </a:r>
          </a:p>
        </p:txBody>
      </p:sp>
      <p:pic>
        <p:nvPicPr>
          <p:cNvPr id="6" name="Picture 5" descr="Calculator keypad">
            <a:extLst>
              <a:ext uri="{FF2B5EF4-FFF2-40B4-BE49-F238E27FC236}">
                <a16:creationId xmlns:a16="http://schemas.microsoft.com/office/drawing/2014/main" id="{CF15688E-EBE3-1C02-2A40-EE3047FA85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325563"/>
            <a:ext cx="5816672" cy="39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6483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The Importance of Using Budgets in Business">
            <a:hlinkClick r:id="" action="ppaction://media"/>
            <a:extLst>
              <a:ext uri="{FF2B5EF4-FFF2-40B4-BE49-F238E27FC236}">
                <a16:creationId xmlns:a16="http://schemas.microsoft.com/office/drawing/2014/main" id="{4E5D8E36-E179-C099-F626-14938328570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79161" y="399245"/>
            <a:ext cx="8833677" cy="4991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84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CB0B9B-F91D-E9C0-F0E8-4DDDFE6BD1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94,925 Break Time Stock Photos - Free &amp; Royalty-Free Stock Photos from  Dreamstime">
            <a:extLst>
              <a:ext uri="{FF2B5EF4-FFF2-40B4-BE49-F238E27FC236}">
                <a16:creationId xmlns:a16="http://schemas.microsoft.com/office/drawing/2014/main" id="{515E5B6A-A619-735A-87BF-5871BE70A5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568" y="476673"/>
            <a:ext cx="7620000" cy="507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17250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8DF8BF-CD5B-7044-200C-031936E8C5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59F6ACE-F6AB-DDB1-9652-70BD5AFBFB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2700309"/>
              </p:ext>
            </p:extLst>
          </p:nvPr>
        </p:nvGraphicFramePr>
        <p:xfrm>
          <a:off x="287628" y="2257023"/>
          <a:ext cx="11616743" cy="1171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FUNCTIONAL &amp; MASTER BUDGETS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32731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898E82-9996-E942-DE00-2FB5050D94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0825164-09DC-59E2-95B3-102E52F75F63}"/>
              </a:ext>
            </a:extLst>
          </p:cNvPr>
          <p:cNvSpPr txBox="1"/>
          <p:nvPr/>
        </p:nvSpPr>
        <p:spPr>
          <a:xfrm>
            <a:off x="255431" y="296214"/>
            <a:ext cx="116811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What is a functional budget?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392BC5-FE8B-2EF9-3994-AA93F660D15F}"/>
              </a:ext>
            </a:extLst>
          </p:cNvPr>
          <p:cNvSpPr txBox="1"/>
          <p:nvPr/>
        </p:nvSpPr>
        <p:spPr>
          <a:xfrm>
            <a:off x="255431" y="1468192"/>
            <a:ext cx="53275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 specific budget for: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 particular department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 particular function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r>
              <a:rPr lang="en-GB" sz="2800" dirty="0"/>
              <a:t>Very specific/accurate &amp; designed to achieve performance goals and allocate resources successfully</a:t>
            </a:r>
          </a:p>
        </p:txBody>
      </p:sp>
      <p:pic>
        <p:nvPicPr>
          <p:cNvPr id="7" name="Picture 6" descr="Jars of coins">
            <a:extLst>
              <a:ext uri="{FF2B5EF4-FFF2-40B4-BE49-F238E27FC236}">
                <a16:creationId xmlns:a16="http://schemas.microsoft.com/office/drawing/2014/main" id="{AB41BD3B-2E2E-7C5E-DE97-AFD4FBA51F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5492" y="1311877"/>
            <a:ext cx="5946283" cy="3964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7820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7532BA-3A7A-B565-037C-4E69C0E47E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AEDF395-F873-D1ED-CC7A-DD5986067C53}"/>
              </a:ext>
            </a:extLst>
          </p:cNvPr>
          <p:cNvSpPr txBox="1"/>
          <p:nvPr/>
        </p:nvSpPr>
        <p:spPr>
          <a:xfrm>
            <a:off x="255431" y="296214"/>
            <a:ext cx="116811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Functional budget types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EB75BA-4DAE-BD2B-0840-3B9756D83B77}"/>
              </a:ext>
            </a:extLst>
          </p:cNvPr>
          <p:cNvSpPr txBox="1"/>
          <p:nvPr/>
        </p:nvSpPr>
        <p:spPr>
          <a:xfrm>
            <a:off x="255431" y="1468192"/>
            <a:ext cx="532756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Sales – in units &amp; monetary value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Production – how much product to meet sales demand?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Purchasing – cost of materials &amp; supplies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Labour – staff/wages</a:t>
            </a:r>
          </a:p>
        </p:txBody>
      </p:sp>
      <p:pic>
        <p:nvPicPr>
          <p:cNvPr id="7" name="Picture 6" descr="Jars of coins">
            <a:extLst>
              <a:ext uri="{FF2B5EF4-FFF2-40B4-BE49-F238E27FC236}">
                <a16:creationId xmlns:a16="http://schemas.microsoft.com/office/drawing/2014/main" id="{18A515FD-F1F7-74AB-AE04-DCFF10BA4B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5492" y="1311877"/>
            <a:ext cx="5946283" cy="3964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3263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CA542A-8FB4-2DC1-DAD2-55E2E9871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34AD790-D25B-9005-3D7C-63B8778F3EB8}"/>
              </a:ext>
            </a:extLst>
          </p:cNvPr>
          <p:cNvSpPr txBox="1"/>
          <p:nvPr/>
        </p:nvSpPr>
        <p:spPr>
          <a:xfrm>
            <a:off x="255431" y="0"/>
            <a:ext cx="116811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Functional budget types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D9D1DF-008C-A1D1-E9E9-69239F5ED214}"/>
              </a:ext>
            </a:extLst>
          </p:cNvPr>
          <p:cNvSpPr txBox="1"/>
          <p:nvPr/>
        </p:nvSpPr>
        <p:spPr>
          <a:xfrm>
            <a:off x="255431" y="1012954"/>
            <a:ext cx="532756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/>
              <a:t>Overheads – rent/utilities/maintenance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/>
              <a:t>Marketing – advertising/promotions/branding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/>
              <a:t>Administrative – office supplies/legal fees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/>
              <a:t>Capital expenditure – investment in assets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/>
              <a:t>Cash – predictions for inflow &amp; outflow</a:t>
            </a:r>
          </a:p>
        </p:txBody>
      </p:sp>
      <p:pic>
        <p:nvPicPr>
          <p:cNvPr id="7" name="Picture 6" descr="Jars of coins">
            <a:extLst>
              <a:ext uri="{FF2B5EF4-FFF2-40B4-BE49-F238E27FC236}">
                <a16:creationId xmlns:a16="http://schemas.microsoft.com/office/drawing/2014/main" id="{00DAA20A-DEFF-AAEE-E727-41CE350D65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5492" y="1311877"/>
            <a:ext cx="5946283" cy="3964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7398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FC342-8E38-FC96-7F14-A8814ABC8B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EF3785D-8173-ABA6-8C24-D3BBA7BCC581}"/>
              </a:ext>
            </a:extLst>
          </p:cNvPr>
          <p:cNvSpPr txBox="1"/>
          <p:nvPr/>
        </p:nvSpPr>
        <p:spPr>
          <a:xfrm>
            <a:off x="255431" y="0"/>
            <a:ext cx="116811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What is a master budget?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01239E-F299-27C3-F0EE-FD530B258D17}"/>
              </a:ext>
            </a:extLst>
          </p:cNvPr>
          <p:cNvSpPr txBox="1"/>
          <p:nvPr/>
        </p:nvSpPr>
        <p:spPr>
          <a:xfrm>
            <a:off x="255431" y="1703834"/>
            <a:ext cx="53275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One document outlining all functioning budgets</a:t>
            </a:r>
          </a:p>
          <a:p>
            <a:endParaRPr lang="en-GB" sz="2800" dirty="0"/>
          </a:p>
          <a:p>
            <a:r>
              <a:rPr lang="en-GB" sz="2800" dirty="0"/>
              <a:t>An overview of the company as a whole and upcoming expected performance</a:t>
            </a:r>
          </a:p>
        </p:txBody>
      </p:sp>
      <p:pic>
        <p:nvPicPr>
          <p:cNvPr id="4" name="Picture 3" descr="White jigsaw puzzle and one final piece being added">
            <a:extLst>
              <a:ext uri="{FF2B5EF4-FFF2-40B4-BE49-F238E27FC236}">
                <a16:creationId xmlns:a16="http://schemas.microsoft.com/office/drawing/2014/main" id="{2F95ADF5-1070-8BD2-9485-F3DD909D2B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175039"/>
            <a:ext cx="5634507" cy="4225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0540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CEF9E9-FB7F-1A44-9DE1-DECF55518C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873A781-B200-BBD3-F350-A9E013C965FB}"/>
              </a:ext>
            </a:extLst>
          </p:cNvPr>
          <p:cNvSpPr txBox="1"/>
          <p:nvPr/>
        </p:nvSpPr>
        <p:spPr>
          <a:xfrm>
            <a:off x="255431" y="0"/>
            <a:ext cx="116811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The breakdown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664B78-47C3-8DAE-1DDE-45FDFD853355}"/>
              </a:ext>
            </a:extLst>
          </p:cNvPr>
          <p:cNvSpPr txBox="1"/>
          <p:nvPr/>
        </p:nvSpPr>
        <p:spPr>
          <a:xfrm>
            <a:off x="255431" y="1703834"/>
            <a:ext cx="53275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Two sections: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Operating budget – sales/production/materials/labour/overheads/administrative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Financial budget – capital expenditure/cash budget/income statement/balance sheet</a:t>
            </a:r>
          </a:p>
        </p:txBody>
      </p:sp>
      <p:pic>
        <p:nvPicPr>
          <p:cNvPr id="4" name="Picture 3" descr="White jigsaw puzzle and one final piece being added">
            <a:extLst>
              <a:ext uri="{FF2B5EF4-FFF2-40B4-BE49-F238E27FC236}">
                <a16:creationId xmlns:a16="http://schemas.microsoft.com/office/drawing/2014/main" id="{CB661D9D-AA50-51C5-63FF-B0C9848CA8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175039"/>
            <a:ext cx="5634507" cy="4225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5337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0FB9CB-BFBA-C15A-C410-F15A307DBF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33DE498-569C-CAA2-0FCF-E410FF5951F4}"/>
              </a:ext>
            </a:extLst>
          </p:cNvPr>
          <p:cNvSpPr txBox="1"/>
          <p:nvPr/>
        </p:nvSpPr>
        <p:spPr>
          <a:xfrm>
            <a:off x="235111" y="638522"/>
            <a:ext cx="555608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Functional Budget is short term or specific to one department</a:t>
            </a:r>
          </a:p>
          <a:p>
            <a:endParaRPr lang="en-GB" sz="3200" dirty="0"/>
          </a:p>
          <a:p>
            <a:r>
              <a:rPr lang="en-GB" sz="3200" dirty="0"/>
              <a:t>The Master Budget is long term or covers the entire business</a:t>
            </a:r>
          </a:p>
          <a:p>
            <a:endParaRPr lang="en-GB" sz="3200" dirty="0"/>
          </a:p>
          <a:p>
            <a:r>
              <a:rPr lang="en-GB" sz="3200" dirty="0"/>
              <a:t>Both budgets are required to remain financially stable!</a:t>
            </a:r>
          </a:p>
        </p:txBody>
      </p:sp>
      <p:pic>
        <p:nvPicPr>
          <p:cNvPr id="8" name="Picture 7" descr="White puzzle with one red piece">
            <a:extLst>
              <a:ext uri="{FF2B5EF4-FFF2-40B4-BE49-F238E27FC236}">
                <a16:creationId xmlns:a16="http://schemas.microsoft.com/office/drawing/2014/main" id="{E91CCEFC-2628-95F9-7666-70CC36712C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6755" y="1326524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7230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701B8A-3E5E-E683-5DF7-86F3542875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F41D4F6-000C-6FDF-57DC-0BE0D16F1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C3564B6-1710-F01C-1CF1-E1399DA10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4716" y="739978"/>
            <a:ext cx="5334930" cy="30041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chemeClr val="tx1"/>
                </a:solidFill>
                <a:latin typeface="+mj-lt"/>
                <a:cs typeface="+mj-cs"/>
              </a:rPr>
              <a:t>Break time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74B582A-D165-1665-69A1-756EA94E2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65656A11-9F77-92AE-661B-9ACB25AD6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4EB928C-315C-5392-8DEA-39E064F8A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B7501CE-A58D-7BD2-24A4-DAD3A9945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E3ACB4C-EFD3-B97C-F4DB-5A3ACDB4B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ACCBE1B-F035-FC33-E3EB-294ED12726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AD4822F-4338-206C-FC24-58DC2ABD8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05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9ECA78-B2A6-EB75-A870-16AB5AAED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1841322-D2CB-4FD0-0814-266D70FE9B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6182197"/>
              </p:ext>
            </p:extLst>
          </p:nvPr>
        </p:nvGraphicFramePr>
        <p:xfrm>
          <a:off x="287628" y="2257023"/>
          <a:ext cx="11616743" cy="1171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Pre-opening Requirements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18914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DCFBA1-025E-0AB6-E7A0-20FCC2C83F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Gordon Ramsay: This Is My Philosophy On Restaurants">
            <a:hlinkClick r:id="" action="ppaction://media"/>
            <a:extLst>
              <a:ext uri="{FF2B5EF4-FFF2-40B4-BE49-F238E27FC236}">
                <a16:creationId xmlns:a16="http://schemas.microsoft.com/office/drawing/2014/main" id="{A7236E98-CA44-D182-FC4C-755341E1871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486237" y="756975"/>
            <a:ext cx="7219526" cy="4079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73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DCFBA1-025E-0AB6-E7A0-20FCC2C83F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C6ADD3F-57B6-ED3A-CE97-07F407EBF45C}"/>
              </a:ext>
            </a:extLst>
          </p:cNvPr>
          <p:cNvSpPr/>
          <p:nvPr/>
        </p:nvSpPr>
        <p:spPr>
          <a:xfrm>
            <a:off x="378777" y="133984"/>
            <a:ext cx="551016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Let’s discuss…</a:t>
            </a:r>
            <a:endParaRPr lang="en-GB" sz="72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153B86-4A67-21BF-A35A-53E2D6AE3B0A}"/>
              </a:ext>
            </a:extLst>
          </p:cNvPr>
          <p:cNvSpPr txBox="1"/>
          <p:nvPr/>
        </p:nvSpPr>
        <p:spPr>
          <a:xfrm>
            <a:off x="605307" y="1334313"/>
            <a:ext cx="477806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800" dirty="0"/>
              <a:t>What did Gordon Ramsay need to ensure pre-opening to achieve this output?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Can this approach be applied to Gastronomy establishments that are not fine dining? How and why?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What appears to be his main priority? Do you agree? Why/why not?</a:t>
            </a:r>
          </a:p>
        </p:txBody>
      </p:sp>
      <p:pic>
        <p:nvPicPr>
          <p:cNvPr id="8" name="Picture 7" descr="Light bulb on yellow background with sketched light beams and cord">
            <a:extLst>
              <a:ext uri="{FF2B5EF4-FFF2-40B4-BE49-F238E27FC236}">
                <a16:creationId xmlns:a16="http://schemas.microsoft.com/office/drawing/2014/main" id="{7BB887A6-560E-600C-7F59-C13D06E054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8377" y="1429556"/>
            <a:ext cx="5217170" cy="3767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5774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AFE976-3E74-1946-63F2-DFC8103FDC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3BD5F49-A9C2-02DC-A179-DAB491D8269E}"/>
              </a:ext>
            </a:extLst>
          </p:cNvPr>
          <p:cNvSpPr txBox="1"/>
          <p:nvPr/>
        </p:nvSpPr>
        <p:spPr>
          <a:xfrm>
            <a:off x="401391" y="0"/>
            <a:ext cx="113462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accent1"/>
                </a:solidFill>
              </a:rPr>
              <a:t>Pre-opening requirements – concept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7C1B00-F0D6-B479-14D7-75EA0F76925E}"/>
              </a:ext>
            </a:extLst>
          </p:cNvPr>
          <p:cNvSpPr txBox="1"/>
          <p:nvPr/>
        </p:nvSpPr>
        <p:spPr>
          <a:xfrm>
            <a:off x="401391" y="874454"/>
            <a:ext cx="5683876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Ensure that you: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Perfect your concept – cuisine, dining style, target audience.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Finalise your business plan – market research, financial projections, marketing &amp; strategies, secure funding.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Secure your location – high traffic area, accessible, compliments customer needs.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Knife over folk on a napkin placed in white plate">
            <a:extLst>
              <a:ext uri="{FF2B5EF4-FFF2-40B4-BE49-F238E27FC236}">
                <a16:creationId xmlns:a16="http://schemas.microsoft.com/office/drawing/2014/main" id="{126A7FF3-1925-30DD-1E95-36254E2A80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735" y="1365519"/>
            <a:ext cx="5717682" cy="381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80778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FB2C32-B34E-BC81-8BC8-E62DCEE7F3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6244B6B-0E11-E2E0-A53E-92A0F4A6716C}"/>
              </a:ext>
            </a:extLst>
          </p:cNvPr>
          <p:cNvSpPr txBox="1"/>
          <p:nvPr/>
        </p:nvSpPr>
        <p:spPr>
          <a:xfrm>
            <a:off x="401391" y="0"/>
            <a:ext cx="113462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accent1"/>
                </a:solidFill>
              </a:rPr>
              <a:t>Pre-opening requirements – legal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B6B38D-1C05-097E-BF48-D1232A6ECC4C}"/>
              </a:ext>
            </a:extLst>
          </p:cNvPr>
          <p:cNvSpPr txBox="1"/>
          <p:nvPr/>
        </p:nvSpPr>
        <p:spPr>
          <a:xfrm>
            <a:off x="367583" y="1147754"/>
            <a:ext cx="568387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Ensure that you: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Register the business – relevant authorities.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Organise permits &amp; licences – health &amp; safety, alcohol, food hygiene.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Obtain insurance – liability, property etc.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Knife over folk on a napkin placed in white plate">
            <a:extLst>
              <a:ext uri="{FF2B5EF4-FFF2-40B4-BE49-F238E27FC236}">
                <a16:creationId xmlns:a16="http://schemas.microsoft.com/office/drawing/2014/main" id="{8A4A77CB-2962-F170-C485-BFE127A749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735" y="1365519"/>
            <a:ext cx="5717682" cy="381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4042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90299A-334E-F138-D810-279AD3D80B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D53F783-229D-3A35-9532-C4B042F91D68}"/>
              </a:ext>
            </a:extLst>
          </p:cNvPr>
          <p:cNvSpPr txBox="1"/>
          <p:nvPr/>
        </p:nvSpPr>
        <p:spPr>
          <a:xfrm>
            <a:off x="401391" y="0"/>
            <a:ext cx="113462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/>
                </a:solidFill>
              </a:rPr>
              <a:t>Pre-opening requirements – Suppliers &amp; Menus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F0B5FC-4AA8-12E7-6458-68ACAA53FE74}"/>
              </a:ext>
            </a:extLst>
          </p:cNvPr>
          <p:cNvSpPr txBox="1"/>
          <p:nvPr/>
        </p:nvSpPr>
        <p:spPr>
          <a:xfrm>
            <a:off x="367583" y="874454"/>
            <a:ext cx="5683876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Ensure that you: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Design a balanced &amp; cost-effective menu in line with your brand.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Consider food costs, equipment needs, consumer preference.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Source the best items for your needs.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Price in line with costs, competitors and desired profits (remember to be realistic!)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Knife over folk on a napkin placed in white plate">
            <a:extLst>
              <a:ext uri="{FF2B5EF4-FFF2-40B4-BE49-F238E27FC236}">
                <a16:creationId xmlns:a16="http://schemas.microsoft.com/office/drawing/2014/main" id="{CFD30AB1-DA7E-CDF7-21D1-A724058886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735" y="1365519"/>
            <a:ext cx="5717682" cy="381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25186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A7243F-C54E-AB2A-366E-5F3BD6417B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99D5C2-87BD-5E44-E5E4-DDFBE88DCA1D}"/>
              </a:ext>
            </a:extLst>
          </p:cNvPr>
          <p:cNvSpPr txBox="1"/>
          <p:nvPr/>
        </p:nvSpPr>
        <p:spPr>
          <a:xfrm>
            <a:off x="401391" y="0"/>
            <a:ext cx="113462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/>
                </a:solidFill>
              </a:rPr>
              <a:t>Pre-opening requirements – Interiors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3B5D10-8D62-A5A5-7BAB-9D5AA51761A9}"/>
              </a:ext>
            </a:extLst>
          </p:cNvPr>
          <p:cNvSpPr txBox="1"/>
          <p:nvPr/>
        </p:nvSpPr>
        <p:spPr>
          <a:xfrm>
            <a:off x="367583" y="1147754"/>
            <a:ext cx="568387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Ensure that you: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Design layout for efficiency &amp; comfort.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Purchase necessary equipment &amp; furniture.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Include health &amp; safety aspects – first aid kit, fire extinguishers, emergency exits.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Knife over folk on a napkin placed in white plate">
            <a:extLst>
              <a:ext uri="{FF2B5EF4-FFF2-40B4-BE49-F238E27FC236}">
                <a16:creationId xmlns:a16="http://schemas.microsoft.com/office/drawing/2014/main" id="{2F1ECD24-A445-058F-B6E5-92DD3CF097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735" y="1365519"/>
            <a:ext cx="5717682" cy="381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8588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9586DA-3B41-8C0E-BCA3-074839576F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DBD711-B67F-9E66-6F1F-AE7D7C9E73D4}"/>
              </a:ext>
            </a:extLst>
          </p:cNvPr>
          <p:cNvSpPr txBox="1"/>
          <p:nvPr/>
        </p:nvSpPr>
        <p:spPr>
          <a:xfrm>
            <a:off x="401391" y="0"/>
            <a:ext cx="113462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/>
                </a:solidFill>
              </a:rPr>
              <a:t>Pre-opening requirements – Talent acquisition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A2B989-D1AD-CCDC-51DD-56CB3AD5FB05}"/>
              </a:ext>
            </a:extLst>
          </p:cNvPr>
          <p:cNvSpPr txBox="1"/>
          <p:nvPr/>
        </p:nvSpPr>
        <p:spPr>
          <a:xfrm>
            <a:off x="367583" y="1578642"/>
            <a:ext cx="5683876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Ensure that you: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Recruit the relevant staff members – interviews/background checks.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Complete the relevant training – service, food safety, POS, COSHH, allergens.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Knife over folk on a napkin placed in white plate">
            <a:extLst>
              <a:ext uri="{FF2B5EF4-FFF2-40B4-BE49-F238E27FC236}">
                <a16:creationId xmlns:a16="http://schemas.microsoft.com/office/drawing/2014/main" id="{317141EB-A27C-34F6-4FE9-E354A11D6F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735" y="1365519"/>
            <a:ext cx="5717682" cy="381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24690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C7921D-87DE-D4ED-643D-3192D37DEF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242DE34-7888-4F1F-ABC1-45BCB5005D32}"/>
              </a:ext>
            </a:extLst>
          </p:cNvPr>
          <p:cNvSpPr txBox="1"/>
          <p:nvPr/>
        </p:nvSpPr>
        <p:spPr>
          <a:xfrm>
            <a:off x="401391" y="0"/>
            <a:ext cx="113462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/>
                </a:solidFill>
              </a:rPr>
              <a:t>Pre-opening requirements – Marketing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2CBA77-68D2-FBEA-9321-04B12D2BAD6E}"/>
              </a:ext>
            </a:extLst>
          </p:cNvPr>
          <p:cNvSpPr txBox="1"/>
          <p:nvPr/>
        </p:nvSpPr>
        <p:spPr>
          <a:xfrm>
            <a:off x="367583" y="1578642"/>
            <a:ext cx="5683876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Ensure that you: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Design your brand – logo, signage, any branded materials.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Establish an online presence – website/social media/LinkedIn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Promote! – Soft opening?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Knife over folk on a napkin placed in white plate">
            <a:extLst>
              <a:ext uri="{FF2B5EF4-FFF2-40B4-BE49-F238E27FC236}">
                <a16:creationId xmlns:a16="http://schemas.microsoft.com/office/drawing/2014/main" id="{F5491A19-4371-93D9-17A9-16D0C193C9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735" y="1365519"/>
            <a:ext cx="5717682" cy="381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09412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46942B-7C9F-1C49-D1D7-4C8D06EBA9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6BFB250-B4F0-F745-69B0-8AE6FDC22DC0}"/>
              </a:ext>
            </a:extLst>
          </p:cNvPr>
          <p:cNvSpPr txBox="1"/>
          <p:nvPr/>
        </p:nvSpPr>
        <p:spPr>
          <a:xfrm>
            <a:off x="401391" y="0"/>
            <a:ext cx="113462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/>
                </a:solidFill>
              </a:rPr>
              <a:t>Pre-opening requirements – Final preparations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D7B82F-7355-5EE5-E646-8826B38CAEE3}"/>
              </a:ext>
            </a:extLst>
          </p:cNvPr>
          <p:cNvSpPr txBox="1"/>
          <p:nvPr/>
        </p:nvSpPr>
        <p:spPr>
          <a:xfrm>
            <a:off x="367583" y="1365519"/>
            <a:ext cx="568387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Ensure that you: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Obtain any potential feedback – trial run for friends/family?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Adjust based on feedback.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Conduct a stock count – do you have everything?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Complete a final walk round to inspect.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Knife over folk on a napkin placed in white plate">
            <a:extLst>
              <a:ext uri="{FF2B5EF4-FFF2-40B4-BE49-F238E27FC236}">
                <a16:creationId xmlns:a16="http://schemas.microsoft.com/office/drawing/2014/main" id="{70B83732-C3AA-4963-72B8-636A658FCC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735" y="1365519"/>
            <a:ext cx="5717682" cy="381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0597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112073-72A4-3649-CE5A-726BE0C384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347250-78B0-3C31-504C-680A95650504}"/>
              </a:ext>
            </a:extLst>
          </p:cNvPr>
          <p:cNvSpPr txBox="1"/>
          <p:nvPr/>
        </p:nvSpPr>
        <p:spPr>
          <a:xfrm>
            <a:off x="3048897" y="267154"/>
            <a:ext cx="60942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Next Week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5F39ACC-AA6F-C27B-A5A4-C1F263F0D0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2731964"/>
              </p:ext>
            </p:extLst>
          </p:nvPr>
        </p:nvGraphicFramePr>
        <p:xfrm>
          <a:off x="300507" y="828755"/>
          <a:ext cx="5795493" cy="4649273"/>
        </p:xfrm>
        <a:graphic>
          <a:graphicData uri="http://schemas.openxmlformats.org/drawingml/2006/table">
            <a:tbl>
              <a:tblPr/>
              <a:tblGrid>
                <a:gridCol w="5795493">
                  <a:extLst>
                    <a:ext uri="{9D8B030D-6E8A-4147-A177-3AD203B41FA5}">
                      <a16:colId xmlns:a16="http://schemas.microsoft.com/office/drawing/2014/main" val="2214105847"/>
                    </a:ext>
                  </a:extLst>
                </a:gridCol>
              </a:tblGrid>
              <a:tr h="4649273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Recruitment and Onboarding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Recruitment procedures &amp; how to advertise positions.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Onboarding staff.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Appropriate training procedures.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Assessment check-in &amp; presentation prep.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24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10810700"/>
                  </a:ext>
                </a:extLst>
              </a:tr>
            </a:tbl>
          </a:graphicData>
        </a:graphic>
      </p:graphicFrame>
      <p:pic>
        <p:nvPicPr>
          <p:cNvPr id="4" name="Picture 3" descr="Top view of a wooden fork and spoon at the edge of a white notebook">
            <a:extLst>
              <a:ext uri="{FF2B5EF4-FFF2-40B4-BE49-F238E27FC236}">
                <a16:creationId xmlns:a16="http://schemas.microsoft.com/office/drawing/2014/main" id="{2E28B9A2-D425-1C83-A162-E52125D31B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8816" y="1537415"/>
            <a:ext cx="4808574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1015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8FFD4F-3434-6E78-6584-55B812E10A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3DFADFC-35B9-D2ED-7A20-B3DA6440B7CB}"/>
              </a:ext>
            </a:extLst>
          </p:cNvPr>
          <p:cNvSpPr txBox="1"/>
          <p:nvPr/>
        </p:nvSpPr>
        <p:spPr>
          <a:xfrm>
            <a:off x="3048896" y="124483"/>
            <a:ext cx="60942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4115BB-22F5-03EB-9262-0FAA6494A2FA}"/>
              </a:ext>
            </a:extLst>
          </p:cNvPr>
          <p:cNvSpPr txBox="1"/>
          <p:nvPr/>
        </p:nvSpPr>
        <p:spPr>
          <a:xfrm>
            <a:off x="157308" y="1395138"/>
            <a:ext cx="11424621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Ramsay, G. (2018) Gordon Ramsay: This Is My Philosophy On Restaurants, [online], available at: </a:t>
            </a:r>
            <a:r>
              <a:rPr lang="en-GB" dirty="0">
                <a:hlinkClick r:id="rId3"/>
              </a:rPr>
              <a:t>Gordon Ramsay: This Is My Philosophy On Restaurants -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Two Teachers. (2024) The Importance Of Using Budgets In Business, [online], available at: </a:t>
            </a:r>
            <a:r>
              <a:rPr lang="en-GB" dirty="0">
                <a:hlinkClick r:id="rId4"/>
              </a:rPr>
              <a:t>The Importance of Using Budgets in Business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016558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0.6|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1853</Words>
  <Application>Microsoft Office PowerPoint</Application>
  <PresentationFormat>Widescreen</PresentationFormat>
  <Paragraphs>327</Paragraphs>
  <Slides>46</Slides>
  <Notes>46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2" baseType="lpstr">
      <vt:lpstr>Aptos</vt:lpstr>
      <vt:lpstr>Aptos Light</vt:lpstr>
      <vt:lpstr>Arial</vt:lpstr>
      <vt:lpstr>Calibri</vt:lpstr>
      <vt:lpstr>Calibri Light</vt:lpstr>
      <vt:lpstr>Office Theme</vt:lpstr>
      <vt:lpstr>PowerPoint Presentation</vt:lpstr>
      <vt:lpstr>Agenda </vt:lpstr>
      <vt:lpstr>Recap of last week</vt:lpstr>
      <vt:lpstr>PowerPoint Presentation</vt:lpstr>
      <vt:lpstr>Budgeting/Capital Management Overview</vt:lpstr>
      <vt:lpstr>Definition</vt:lpstr>
      <vt:lpstr>Why is it important?</vt:lpstr>
      <vt:lpstr>Key Elements – Forecasting income</vt:lpstr>
      <vt:lpstr>Key Elements – Forecasting income</vt:lpstr>
      <vt:lpstr>Key Elements – Forecasting income</vt:lpstr>
      <vt:lpstr>How to forecast income</vt:lpstr>
      <vt:lpstr>Tools to forecast income</vt:lpstr>
      <vt:lpstr>Key Elements – Expenses Calculations</vt:lpstr>
      <vt:lpstr>Key Elements – Expenses Calculations</vt:lpstr>
      <vt:lpstr>How to calculate expenses</vt:lpstr>
      <vt:lpstr>Key Elements – Savings</vt:lpstr>
      <vt:lpstr>Key Elements – Investments</vt:lpstr>
      <vt:lpstr>How to calculate savings &amp; investments</vt:lpstr>
      <vt:lpstr>Key Elements – Monitoring &amp; Adjusting</vt:lpstr>
      <vt:lpstr>Key Elements – Monitoring &amp; Adjusting</vt:lpstr>
      <vt:lpstr>How to monitor &amp; adjust successfully</vt:lpstr>
      <vt:lpstr>How to monitor &amp; adjust successfully</vt:lpstr>
      <vt:lpstr>Tools for monitoring &amp; adjusting</vt:lpstr>
      <vt:lpstr> Calculations for monitoring &amp; adjusting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Break time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Jessica Newport</cp:lastModifiedBy>
  <cp:revision>35</cp:revision>
  <dcterms:created xsi:type="dcterms:W3CDTF">2023-09-15T09:31:09Z</dcterms:created>
  <dcterms:modified xsi:type="dcterms:W3CDTF">2025-01-31T16:30:38Z</dcterms:modified>
</cp:coreProperties>
</file>