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9" r:id="rId4"/>
  </p:sldMasterIdLst>
  <p:notesMasterIdLst>
    <p:notesMasterId r:id="rId35"/>
  </p:notesMasterIdLst>
  <p:sldIdLst>
    <p:sldId id="260" r:id="rId5"/>
    <p:sldId id="280" r:id="rId6"/>
    <p:sldId id="257" r:id="rId7"/>
    <p:sldId id="265" r:id="rId8"/>
    <p:sldId id="272" r:id="rId9"/>
    <p:sldId id="289" r:id="rId10"/>
    <p:sldId id="274" r:id="rId11"/>
    <p:sldId id="282" r:id="rId12"/>
    <p:sldId id="271" r:id="rId13"/>
    <p:sldId id="273" r:id="rId14"/>
    <p:sldId id="266" r:id="rId15"/>
    <p:sldId id="268" r:id="rId16"/>
    <p:sldId id="275" r:id="rId17"/>
    <p:sldId id="277" r:id="rId18"/>
    <p:sldId id="278" r:id="rId19"/>
    <p:sldId id="270" r:id="rId20"/>
    <p:sldId id="279" r:id="rId21"/>
    <p:sldId id="276" r:id="rId22"/>
    <p:sldId id="285" r:id="rId23"/>
    <p:sldId id="290" r:id="rId24"/>
    <p:sldId id="291" r:id="rId25"/>
    <p:sldId id="284" r:id="rId26"/>
    <p:sldId id="292" r:id="rId27"/>
    <p:sldId id="286" r:id="rId28"/>
    <p:sldId id="287" r:id="rId29"/>
    <p:sldId id="288" r:id="rId30"/>
    <p:sldId id="294" r:id="rId31"/>
    <p:sldId id="293" r:id="rId32"/>
    <p:sldId id="295" r:id="rId33"/>
    <p:sldId id="296"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33"/>
    <a:srgbClr val="FFCC00"/>
    <a:srgbClr val="E6EA32"/>
    <a:srgbClr val="EFEF2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300913-3CC7-4804-80B0-F93A1B334B04}" v="794" dt="2021-11-12T11:10:30.8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27" autoAdjust="0"/>
    <p:restoredTop sz="94598" autoAdjust="0"/>
  </p:normalViewPr>
  <p:slideViewPr>
    <p:cSldViewPr snapToGrid="0">
      <p:cViewPr varScale="1">
        <p:scale>
          <a:sx n="79" d="100"/>
          <a:sy n="79" d="100"/>
        </p:scale>
        <p:origin x="43" y="48"/>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ne Gayle (1816824)" userId="6fa8c65c-732b-4ad3-958c-9aed021284f8" providerId="ADAL" clId="{5C300913-3CC7-4804-80B0-F93A1B334B04}"/>
    <pc:docChg chg="undo custSel addSld delSld modSld sldOrd">
      <pc:chgData name="Nadine Gayle (1816824)" userId="6fa8c65c-732b-4ad3-958c-9aed021284f8" providerId="ADAL" clId="{5C300913-3CC7-4804-80B0-F93A1B334B04}" dt="2021-11-12T11:11:53.967" v="11478"/>
      <pc:docMkLst>
        <pc:docMk/>
      </pc:docMkLst>
      <pc:sldChg chg="addSp delSp modSp mod ord modAnim">
        <pc:chgData name="Nadine Gayle (1816824)" userId="6fa8c65c-732b-4ad3-958c-9aed021284f8" providerId="ADAL" clId="{5C300913-3CC7-4804-80B0-F93A1B334B04}" dt="2021-11-12T10:09:57.100" v="11327" actId="313"/>
        <pc:sldMkLst>
          <pc:docMk/>
          <pc:sldMk cId="990684553" sldId="257"/>
        </pc:sldMkLst>
        <pc:spChg chg="mod">
          <ac:chgData name="Nadine Gayle (1816824)" userId="6fa8c65c-732b-4ad3-958c-9aed021284f8" providerId="ADAL" clId="{5C300913-3CC7-4804-80B0-F93A1B334B04}" dt="2021-10-22T09:21:00.302" v="4369" actId="1076"/>
          <ac:spMkLst>
            <pc:docMk/>
            <pc:sldMk cId="990684553" sldId="257"/>
            <ac:spMk id="2" creationId="{C7492CCE-C435-464E-A19A-D4C606FDBE3D}"/>
          </ac:spMkLst>
        </pc:spChg>
        <pc:spChg chg="del mod">
          <ac:chgData name="Nadine Gayle (1816824)" userId="6fa8c65c-732b-4ad3-958c-9aed021284f8" providerId="ADAL" clId="{5C300913-3CC7-4804-80B0-F93A1B334B04}" dt="2021-10-22T09:20:10.018" v="4357" actId="478"/>
          <ac:spMkLst>
            <pc:docMk/>
            <pc:sldMk cId="990684553" sldId="257"/>
            <ac:spMk id="3" creationId="{60DFF4FA-F598-4962-B6AB-31A8BE724E52}"/>
          </ac:spMkLst>
        </pc:spChg>
        <pc:spChg chg="add mod">
          <ac:chgData name="Nadine Gayle (1816824)" userId="6fa8c65c-732b-4ad3-958c-9aed021284f8" providerId="ADAL" clId="{5C300913-3CC7-4804-80B0-F93A1B334B04}" dt="2021-11-12T10:07:17.388" v="11321" actId="20577"/>
          <ac:spMkLst>
            <pc:docMk/>
            <pc:sldMk cId="990684553" sldId="257"/>
            <ac:spMk id="4" creationId="{6A373353-5019-486A-8695-DA4FCB43B0A6}"/>
          </ac:spMkLst>
        </pc:spChg>
        <pc:spChg chg="add del mod">
          <ac:chgData name="Nadine Gayle (1816824)" userId="6fa8c65c-732b-4ad3-958c-9aed021284f8" providerId="ADAL" clId="{5C300913-3CC7-4804-80B0-F93A1B334B04}" dt="2021-10-22T09:19:44.088" v="4352"/>
          <ac:spMkLst>
            <pc:docMk/>
            <pc:sldMk cId="990684553" sldId="257"/>
            <ac:spMk id="5" creationId="{BAAD5A1E-E0DB-45E1-BE75-B30D9159AC80}"/>
          </ac:spMkLst>
        </pc:spChg>
        <pc:spChg chg="add del mod">
          <ac:chgData name="Nadine Gayle (1816824)" userId="6fa8c65c-732b-4ad3-958c-9aed021284f8" providerId="ADAL" clId="{5C300913-3CC7-4804-80B0-F93A1B334B04}" dt="2021-11-02T19:09:39.779" v="6659" actId="478"/>
          <ac:spMkLst>
            <pc:docMk/>
            <pc:sldMk cId="990684553" sldId="257"/>
            <ac:spMk id="6" creationId="{EB447371-60C8-4850-B865-3BC7ECC3F63D}"/>
          </ac:spMkLst>
        </pc:spChg>
        <pc:spChg chg="add del mod">
          <ac:chgData name="Nadine Gayle (1816824)" userId="6fa8c65c-732b-4ad3-958c-9aed021284f8" providerId="ADAL" clId="{5C300913-3CC7-4804-80B0-F93A1B334B04}" dt="2021-10-22T09:20:14.882" v="4359" actId="478"/>
          <ac:spMkLst>
            <pc:docMk/>
            <pc:sldMk cId="990684553" sldId="257"/>
            <ac:spMk id="8" creationId="{494D7581-6580-4FBE-8733-0C3F562690D4}"/>
          </ac:spMkLst>
        </pc:spChg>
        <pc:spChg chg="add del mod">
          <ac:chgData name="Nadine Gayle (1816824)" userId="6fa8c65c-732b-4ad3-958c-9aed021284f8" providerId="ADAL" clId="{5C300913-3CC7-4804-80B0-F93A1B334B04}" dt="2021-10-22T09:20:14.882" v="4361"/>
          <ac:spMkLst>
            <pc:docMk/>
            <pc:sldMk cId="990684553" sldId="257"/>
            <ac:spMk id="9" creationId="{AB397125-F6A2-4DB2-B2C5-F5632857E73F}"/>
          </ac:spMkLst>
        </pc:spChg>
        <pc:spChg chg="add mod">
          <ac:chgData name="Nadine Gayle (1816824)" userId="6fa8c65c-732b-4ad3-958c-9aed021284f8" providerId="ADAL" clId="{5C300913-3CC7-4804-80B0-F93A1B334B04}" dt="2021-11-12T10:09:57.100" v="11327" actId="313"/>
          <ac:spMkLst>
            <pc:docMk/>
            <pc:sldMk cId="990684553" sldId="257"/>
            <ac:spMk id="10" creationId="{07D92EC6-50EB-4513-9F1C-CB849C4B5B23}"/>
          </ac:spMkLst>
        </pc:spChg>
      </pc:sldChg>
      <pc:sldChg chg="addSp delSp modSp mod ord setBg modAnim setClrOvrMap">
        <pc:chgData name="Nadine Gayle (1816824)" userId="6fa8c65c-732b-4ad3-958c-9aed021284f8" providerId="ADAL" clId="{5C300913-3CC7-4804-80B0-F93A1B334B04}" dt="2021-11-04T13:25:15.432" v="8278" actId="20577"/>
        <pc:sldMkLst>
          <pc:docMk/>
          <pc:sldMk cId="3884466951" sldId="260"/>
        </pc:sldMkLst>
        <pc:spChg chg="mod">
          <ac:chgData name="Nadine Gayle (1816824)" userId="6fa8c65c-732b-4ad3-958c-9aed021284f8" providerId="ADAL" clId="{5C300913-3CC7-4804-80B0-F93A1B334B04}" dt="2021-11-04T13:25:15.432" v="8278" actId="20577"/>
          <ac:spMkLst>
            <pc:docMk/>
            <pc:sldMk cId="3884466951" sldId="260"/>
            <ac:spMk id="2" creationId="{652CD06E-EB43-4697-A9C1-290232C3BAD6}"/>
          </ac:spMkLst>
        </pc:spChg>
        <pc:spChg chg="mod">
          <ac:chgData name="Nadine Gayle (1816824)" userId="6fa8c65c-732b-4ad3-958c-9aed021284f8" providerId="ADAL" clId="{5C300913-3CC7-4804-80B0-F93A1B334B04}" dt="2021-11-04T13:24:54.868" v="8274" actId="27636"/>
          <ac:spMkLst>
            <pc:docMk/>
            <pc:sldMk cId="3884466951" sldId="260"/>
            <ac:spMk id="3" creationId="{1FBBDE4E-FFA3-44D5-BA0B-7575E2214B7C}"/>
          </ac:spMkLst>
        </pc:spChg>
        <pc:spChg chg="add del">
          <ac:chgData name="Nadine Gayle (1816824)" userId="6fa8c65c-732b-4ad3-958c-9aed021284f8" providerId="ADAL" clId="{5C300913-3CC7-4804-80B0-F93A1B334B04}" dt="2021-11-04T11:44:43.380" v="7899" actId="26606"/>
          <ac:spMkLst>
            <pc:docMk/>
            <pc:sldMk cId="3884466951" sldId="260"/>
            <ac:spMk id="13" creationId="{66D61E08-70C3-48D8-BEA0-787111DC30DA}"/>
          </ac:spMkLst>
        </pc:spChg>
        <pc:spChg chg="add del">
          <ac:chgData name="Nadine Gayle (1816824)" userId="6fa8c65c-732b-4ad3-958c-9aed021284f8" providerId="ADAL" clId="{5C300913-3CC7-4804-80B0-F93A1B334B04}" dt="2021-11-04T11:44:43.380" v="7899" actId="26606"/>
          <ac:spMkLst>
            <pc:docMk/>
            <pc:sldMk cId="3884466951" sldId="260"/>
            <ac:spMk id="15" creationId="{FC55298F-0AE5-478E-AD2B-03C2614C5833}"/>
          </ac:spMkLst>
        </pc:spChg>
        <pc:spChg chg="add del">
          <ac:chgData name="Nadine Gayle (1816824)" userId="6fa8c65c-732b-4ad3-958c-9aed021284f8" providerId="ADAL" clId="{5C300913-3CC7-4804-80B0-F93A1B334B04}" dt="2021-11-04T11:44:43.380" v="7899" actId="26606"/>
          <ac:spMkLst>
            <pc:docMk/>
            <pc:sldMk cId="3884466951" sldId="260"/>
            <ac:spMk id="17" creationId="{C180E4EA-0B63-4779-A895-7E90E71088F3}"/>
          </ac:spMkLst>
        </pc:spChg>
        <pc:spChg chg="add del">
          <ac:chgData name="Nadine Gayle (1816824)" userId="6fa8c65c-732b-4ad3-958c-9aed021284f8" providerId="ADAL" clId="{5C300913-3CC7-4804-80B0-F93A1B334B04}" dt="2021-11-04T11:44:43.380" v="7899" actId="26606"/>
          <ac:spMkLst>
            <pc:docMk/>
            <pc:sldMk cId="3884466951" sldId="260"/>
            <ac:spMk id="19" creationId="{CEE01D9D-3DE8-4EED-B0D3-8F3C79CC7673}"/>
          </ac:spMkLst>
        </pc:spChg>
        <pc:spChg chg="add del">
          <ac:chgData name="Nadine Gayle (1816824)" userId="6fa8c65c-732b-4ad3-958c-9aed021284f8" providerId="ADAL" clId="{5C300913-3CC7-4804-80B0-F93A1B334B04}" dt="2021-11-04T11:44:43.380" v="7899" actId="26606"/>
          <ac:spMkLst>
            <pc:docMk/>
            <pc:sldMk cId="3884466951" sldId="260"/>
            <ac:spMk id="21" creationId="{89AF5CE9-607F-43F4-8983-DCD6DA4051FD}"/>
          </ac:spMkLst>
        </pc:spChg>
        <pc:spChg chg="add del">
          <ac:chgData name="Nadine Gayle (1816824)" userId="6fa8c65c-732b-4ad3-958c-9aed021284f8" providerId="ADAL" clId="{5C300913-3CC7-4804-80B0-F93A1B334B04}" dt="2021-11-04T11:44:43.380" v="7899" actId="26606"/>
          <ac:spMkLst>
            <pc:docMk/>
            <pc:sldMk cId="3884466951" sldId="260"/>
            <ac:spMk id="23" creationId="{6EEA2DBD-9E1E-4521-8C01-F32AD18A89E3}"/>
          </ac:spMkLst>
        </pc:spChg>
        <pc:spChg chg="add mod">
          <ac:chgData name="Nadine Gayle (1816824)" userId="6fa8c65c-732b-4ad3-958c-9aed021284f8" providerId="ADAL" clId="{5C300913-3CC7-4804-80B0-F93A1B334B04}" dt="2021-11-04T11:47:00.841" v="7901" actId="1076"/>
          <ac:spMkLst>
            <pc:docMk/>
            <pc:sldMk cId="3884466951" sldId="260"/>
            <ac:spMk id="24" creationId="{044B5FE4-4668-495C-ACDA-6C65D5D264B3}"/>
          </ac:spMkLst>
        </pc:spChg>
        <pc:spChg chg="add del">
          <ac:chgData name="Nadine Gayle (1816824)" userId="6fa8c65c-732b-4ad3-958c-9aed021284f8" providerId="ADAL" clId="{5C300913-3CC7-4804-80B0-F93A1B334B04}" dt="2021-11-04T11:44:43.380" v="7899" actId="26606"/>
          <ac:spMkLst>
            <pc:docMk/>
            <pc:sldMk cId="3884466951" sldId="260"/>
            <ac:spMk id="25" creationId="{15BBD2C1-BA9B-46A9-A27A-33498B169272}"/>
          </ac:spMkLst>
        </pc:spChg>
        <pc:spChg chg="add">
          <ac:chgData name="Nadine Gayle (1816824)" userId="6fa8c65c-732b-4ad3-958c-9aed021284f8" providerId="ADAL" clId="{5C300913-3CC7-4804-80B0-F93A1B334B04}" dt="2021-11-04T11:44:43.380" v="7899" actId="26606"/>
          <ac:spMkLst>
            <pc:docMk/>
            <pc:sldMk cId="3884466951" sldId="260"/>
            <ac:spMk id="34" creationId="{66D61E08-70C3-48D8-BEA0-787111DC30DA}"/>
          </ac:spMkLst>
        </pc:spChg>
        <pc:spChg chg="add">
          <ac:chgData name="Nadine Gayle (1816824)" userId="6fa8c65c-732b-4ad3-958c-9aed021284f8" providerId="ADAL" clId="{5C300913-3CC7-4804-80B0-F93A1B334B04}" dt="2021-11-04T11:44:43.380" v="7899" actId="26606"/>
          <ac:spMkLst>
            <pc:docMk/>
            <pc:sldMk cId="3884466951" sldId="260"/>
            <ac:spMk id="36" creationId="{FC55298F-0AE5-478E-AD2B-03C2614C5833}"/>
          </ac:spMkLst>
        </pc:spChg>
        <pc:spChg chg="add">
          <ac:chgData name="Nadine Gayle (1816824)" userId="6fa8c65c-732b-4ad3-958c-9aed021284f8" providerId="ADAL" clId="{5C300913-3CC7-4804-80B0-F93A1B334B04}" dt="2021-11-04T11:44:43.380" v="7899" actId="26606"/>
          <ac:spMkLst>
            <pc:docMk/>
            <pc:sldMk cId="3884466951" sldId="260"/>
            <ac:spMk id="38" creationId="{C180E4EA-0B63-4779-A895-7E90E71088F3}"/>
          </ac:spMkLst>
        </pc:spChg>
        <pc:spChg chg="add">
          <ac:chgData name="Nadine Gayle (1816824)" userId="6fa8c65c-732b-4ad3-958c-9aed021284f8" providerId="ADAL" clId="{5C300913-3CC7-4804-80B0-F93A1B334B04}" dt="2021-11-04T11:44:43.380" v="7899" actId="26606"/>
          <ac:spMkLst>
            <pc:docMk/>
            <pc:sldMk cId="3884466951" sldId="260"/>
            <ac:spMk id="40" creationId="{CEE01D9D-3DE8-4EED-B0D3-8F3C79CC7673}"/>
          </ac:spMkLst>
        </pc:spChg>
        <pc:spChg chg="add">
          <ac:chgData name="Nadine Gayle (1816824)" userId="6fa8c65c-732b-4ad3-958c-9aed021284f8" providerId="ADAL" clId="{5C300913-3CC7-4804-80B0-F93A1B334B04}" dt="2021-11-04T11:44:43.380" v="7899" actId="26606"/>
          <ac:spMkLst>
            <pc:docMk/>
            <pc:sldMk cId="3884466951" sldId="260"/>
            <ac:spMk id="42" creationId="{89AF5CE9-607F-43F4-8983-DCD6DA4051FD}"/>
          </ac:spMkLst>
        </pc:spChg>
        <pc:spChg chg="add">
          <ac:chgData name="Nadine Gayle (1816824)" userId="6fa8c65c-732b-4ad3-958c-9aed021284f8" providerId="ADAL" clId="{5C300913-3CC7-4804-80B0-F93A1B334B04}" dt="2021-11-04T11:44:43.380" v="7899" actId="26606"/>
          <ac:spMkLst>
            <pc:docMk/>
            <pc:sldMk cId="3884466951" sldId="260"/>
            <ac:spMk id="44" creationId="{6EEA2DBD-9E1E-4521-8C01-F32AD18A89E3}"/>
          </ac:spMkLst>
        </pc:spChg>
        <pc:spChg chg="add">
          <ac:chgData name="Nadine Gayle (1816824)" userId="6fa8c65c-732b-4ad3-958c-9aed021284f8" providerId="ADAL" clId="{5C300913-3CC7-4804-80B0-F93A1B334B04}" dt="2021-11-04T11:44:43.380" v="7899" actId="26606"/>
          <ac:spMkLst>
            <pc:docMk/>
            <pc:sldMk cId="3884466951" sldId="260"/>
            <ac:spMk id="46" creationId="{15BBD2C1-BA9B-46A9-A27A-33498B169272}"/>
          </ac:spMkLst>
        </pc:spChg>
        <pc:picChg chg="add mod ord">
          <ac:chgData name="Nadine Gayle (1816824)" userId="6fa8c65c-732b-4ad3-958c-9aed021284f8" providerId="ADAL" clId="{5C300913-3CC7-4804-80B0-F93A1B334B04}" dt="2021-11-04T11:44:43.380" v="7899" actId="26606"/>
          <ac:picMkLst>
            <pc:docMk/>
            <pc:sldMk cId="3884466951" sldId="260"/>
            <ac:picMk id="4" creationId="{285AAE30-1444-46A5-A83F-B08ED856C54C}"/>
          </ac:picMkLst>
        </pc:picChg>
        <pc:cxnChg chg="add del">
          <ac:chgData name="Nadine Gayle (1816824)" userId="6fa8c65c-732b-4ad3-958c-9aed021284f8" providerId="ADAL" clId="{5C300913-3CC7-4804-80B0-F93A1B334B04}" dt="2021-11-04T11:44:43.380" v="7899" actId="26606"/>
          <ac:cxnSpMkLst>
            <pc:docMk/>
            <pc:sldMk cId="3884466951" sldId="260"/>
            <ac:cxnSpMk id="9" creationId="{A57C1A16-B8AB-4D99-A195-A38F556A6486}"/>
          </ac:cxnSpMkLst>
        </pc:cxnChg>
        <pc:cxnChg chg="add del">
          <ac:chgData name="Nadine Gayle (1816824)" userId="6fa8c65c-732b-4ad3-958c-9aed021284f8" providerId="ADAL" clId="{5C300913-3CC7-4804-80B0-F93A1B334B04}" dt="2021-11-04T11:44:43.380" v="7899" actId="26606"/>
          <ac:cxnSpMkLst>
            <pc:docMk/>
            <pc:sldMk cId="3884466951" sldId="260"/>
            <ac:cxnSpMk id="11" creationId="{F8A9B20B-D1DD-4573-B5EC-558029519236}"/>
          </ac:cxnSpMkLst>
        </pc:cxnChg>
        <pc:cxnChg chg="add">
          <ac:chgData name="Nadine Gayle (1816824)" userId="6fa8c65c-732b-4ad3-958c-9aed021284f8" providerId="ADAL" clId="{5C300913-3CC7-4804-80B0-F93A1B334B04}" dt="2021-11-04T11:44:43.380" v="7899" actId="26606"/>
          <ac:cxnSpMkLst>
            <pc:docMk/>
            <pc:sldMk cId="3884466951" sldId="260"/>
            <ac:cxnSpMk id="30" creationId="{A57C1A16-B8AB-4D99-A195-A38F556A6486}"/>
          </ac:cxnSpMkLst>
        </pc:cxnChg>
        <pc:cxnChg chg="add">
          <ac:chgData name="Nadine Gayle (1816824)" userId="6fa8c65c-732b-4ad3-958c-9aed021284f8" providerId="ADAL" clId="{5C300913-3CC7-4804-80B0-F93A1B334B04}" dt="2021-11-04T11:44:43.380" v="7899" actId="26606"/>
          <ac:cxnSpMkLst>
            <pc:docMk/>
            <pc:sldMk cId="3884466951" sldId="260"/>
            <ac:cxnSpMk id="32" creationId="{F8A9B20B-D1DD-4573-B5EC-558029519236}"/>
          </ac:cxnSpMkLst>
        </pc:cxnChg>
      </pc:sldChg>
      <pc:sldChg chg="addSp delSp modSp del mod chgLayout">
        <pc:chgData name="Nadine Gayle (1816824)" userId="6fa8c65c-732b-4ad3-958c-9aed021284f8" providerId="ADAL" clId="{5C300913-3CC7-4804-80B0-F93A1B334B04}" dt="2021-10-16T21:30:10.646" v="376" actId="2696"/>
        <pc:sldMkLst>
          <pc:docMk/>
          <pc:sldMk cId="692224998" sldId="263"/>
        </pc:sldMkLst>
        <pc:spChg chg="add del mod ord">
          <ac:chgData name="Nadine Gayle (1816824)" userId="6fa8c65c-732b-4ad3-958c-9aed021284f8" providerId="ADAL" clId="{5C300913-3CC7-4804-80B0-F93A1B334B04}" dt="2021-10-16T21:29:21.222" v="369" actId="1076"/>
          <ac:spMkLst>
            <pc:docMk/>
            <pc:sldMk cId="692224998" sldId="263"/>
            <ac:spMk id="2" creationId="{C7492CCE-C435-464E-A19A-D4C606FDBE3D}"/>
          </ac:spMkLst>
        </pc:spChg>
        <pc:spChg chg="add del mod">
          <ac:chgData name="Nadine Gayle (1816824)" userId="6fa8c65c-732b-4ad3-958c-9aed021284f8" providerId="ADAL" clId="{5C300913-3CC7-4804-80B0-F93A1B334B04}" dt="2021-10-16T21:28:55.513" v="361" actId="6264"/>
          <ac:spMkLst>
            <pc:docMk/>
            <pc:sldMk cId="692224998" sldId="263"/>
            <ac:spMk id="3" creationId="{ED34B741-91A9-4898-A783-523C504D8E9D}"/>
          </ac:spMkLst>
        </pc:spChg>
        <pc:spChg chg="add del mod ord">
          <ac:chgData name="Nadine Gayle (1816824)" userId="6fa8c65c-732b-4ad3-958c-9aed021284f8" providerId="ADAL" clId="{5C300913-3CC7-4804-80B0-F93A1B334B04}" dt="2021-10-16T21:28:55.513" v="361" actId="6264"/>
          <ac:spMkLst>
            <pc:docMk/>
            <pc:sldMk cId="692224998" sldId="263"/>
            <ac:spMk id="4" creationId="{E4E20A75-3609-45D9-9E38-B24C5115FCC0}"/>
          </ac:spMkLst>
        </pc:spChg>
        <pc:spChg chg="add del mod">
          <ac:chgData name="Nadine Gayle (1816824)" userId="6fa8c65c-732b-4ad3-958c-9aed021284f8" providerId="ADAL" clId="{5C300913-3CC7-4804-80B0-F93A1B334B04}" dt="2021-10-16T21:28:53.904" v="358" actId="478"/>
          <ac:spMkLst>
            <pc:docMk/>
            <pc:sldMk cId="692224998" sldId="263"/>
            <ac:spMk id="6" creationId="{0E7692FF-6467-43C3-BC75-70D6407A94F0}"/>
          </ac:spMkLst>
        </pc:spChg>
      </pc:sldChg>
      <pc:sldChg chg="modSp del mod">
        <pc:chgData name="Nadine Gayle (1816824)" userId="6fa8c65c-732b-4ad3-958c-9aed021284f8" providerId="ADAL" clId="{5C300913-3CC7-4804-80B0-F93A1B334B04}" dt="2021-10-16T21:31:31.352" v="387" actId="2696"/>
        <pc:sldMkLst>
          <pc:docMk/>
          <pc:sldMk cId="1177688586" sldId="264"/>
        </pc:sldMkLst>
        <pc:spChg chg="mod">
          <ac:chgData name="Nadine Gayle (1816824)" userId="6fa8c65c-732b-4ad3-958c-9aed021284f8" providerId="ADAL" clId="{5C300913-3CC7-4804-80B0-F93A1B334B04}" dt="2021-10-16T21:30:58.808" v="384" actId="1076"/>
          <ac:spMkLst>
            <pc:docMk/>
            <pc:sldMk cId="1177688586" sldId="264"/>
            <ac:spMk id="10" creationId="{227574C4-EE35-46C8-8128-8979A0C64C88}"/>
          </ac:spMkLst>
        </pc:spChg>
      </pc:sldChg>
      <pc:sldChg chg="addSp delSp modSp mod ord modAnim">
        <pc:chgData name="Nadine Gayle (1816824)" userId="6fa8c65c-732b-4ad3-958c-9aed021284f8" providerId="ADAL" clId="{5C300913-3CC7-4804-80B0-F93A1B334B04}" dt="2021-11-12T10:14:32.074" v="11442"/>
        <pc:sldMkLst>
          <pc:docMk/>
          <pc:sldMk cId="2336737305" sldId="265"/>
        </pc:sldMkLst>
        <pc:spChg chg="mod">
          <ac:chgData name="Nadine Gayle (1816824)" userId="6fa8c65c-732b-4ad3-958c-9aed021284f8" providerId="ADAL" clId="{5C300913-3CC7-4804-80B0-F93A1B334B04}" dt="2021-11-07T21:27:32.612" v="8404" actId="1076"/>
          <ac:spMkLst>
            <pc:docMk/>
            <pc:sldMk cId="2336737305" sldId="265"/>
            <ac:spMk id="2" creationId="{31ACA9AF-0CEC-4DE5-BBFC-782A341D7E03}"/>
          </ac:spMkLst>
        </pc:spChg>
        <pc:spChg chg="del mod">
          <ac:chgData name="Nadine Gayle (1816824)" userId="6fa8c65c-732b-4ad3-958c-9aed021284f8" providerId="ADAL" clId="{5C300913-3CC7-4804-80B0-F93A1B334B04}" dt="2021-11-02T19:24:15.132" v="6732" actId="478"/>
          <ac:spMkLst>
            <pc:docMk/>
            <pc:sldMk cId="2336737305" sldId="265"/>
            <ac:spMk id="3" creationId="{69789CF5-C3EB-443D-A9B8-8A08211937E1}"/>
          </ac:spMkLst>
        </pc:spChg>
        <pc:spChg chg="add del mod">
          <ac:chgData name="Nadine Gayle (1816824)" userId="6fa8c65c-732b-4ad3-958c-9aed021284f8" providerId="ADAL" clId="{5C300913-3CC7-4804-80B0-F93A1B334B04}" dt="2021-11-02T19:19:38.093" v="6680" actId="478"/>
          <ac:spMkLst>
            <pc:docMk/>
            <pc:sldMk cId="2336737305" sldId="265"/>
            <ac:spMk id="4" creationId="{612C24ED-057F-49CE-B4F9-A615E2529557}"/>
          </ac:spMkLst>
        </pc:spChg>
        <pc:spChg chg="add mod">
          <ac:chgData name="Nadine Gayle (1816824)" userId="6fa8c65c-732b-4ad3-958c-9aed021284f8" providerId="ADAL" clId="{5C300913-3CC7-4804-80B0-F93A1B334B04}" dt="2021-11-02T19:20:46.810" v="6691" actId="12"/>
          <ac:spMkLst>
            <pc:docMk/>
            <pc:sldMk cId="2336737305" sldId="265"/>
            <ac:spMk id="6" creationId="{18690F06-C98A-48D3-86EB-0952021605CE}"/>
          </ac:spMkLst>
        </pc:spChg>
        <pc:spChg chg="add mod">
          <ac:chgData name="Nadine Gayle (1816824)" userId="6fa8c65c-732b-4ad3-958c-9aed021284f8" providerId="ADAL" clId="{5C300913-3CC7-4804-80B0-F93A1B334B04}" dt="2021-11-12T10:12:05.273" v="11440" actId="20577"/>
          <ac:spMkLst>
            <pc:docMk/>
            <pc:sldMk cId="2336737305" sldId="265"/>
            <ac:spMk id="7" creationId="{5360B169-6974-4E58-B486-0DA387B74375}"/>
          </ac:spMkLst>
        </pc:spChg>
        <pc:spChg chg="add del mod">
          <ac:chgData name="Nadine Gayle (1816824)" userId="6fa8c65c-732b-4ad3-958c-9aed021284f8" providerId="ADAL" clId="{5C300913-3CC7-4804-80B0-F93A1B334B04}" dt="2021-11-02T19:24:23.732" v="6734" actId="478"/>
          <ac:spMkLst>
            <pc:docMk/>
            <pc:sldMk cId="2336737305" sldId="265"/>
            <ac:spMk id="9" creationId="{A8A5D4F0-01A5-4E1E-812A-780BC7B88894}"/>
          </ac:spMkLst>
        </pc:spChg>
        <pc:spChg chg="add mod">
          <ac:chgData name="Nadine Gayle (1816824)" userId="6fa8c65c-732b-4ad3-958c-9aed021284f8" providerId="ADAL" clId="{5C300913-3CC7-4804-80B0-F93A1B334B04}" dt="2021-11-12T10:14:32.074" v="11442"/>
          <ac:spMkLst>
            <pc:docMk/>
            <pc:sldMk cId="2336737305" sldId="265"/>
            <ac:spMk id="10" creationId="{71C43FAA-2670-438C-A72B-5AA7494E8C50}"/>
          </ac:spMkLst>
        </pc:spChg>
        <pc:picChg chg="mod">
          <ac:chgData name="Nadine Gayle (1816824)" userId="6fa8c65c-732b-4ad3-958c-9aed021284f8" providerId="ADAL" clId="{5C300913-3CC7-4804-80B0-F93A1B334B04}" dt="2021-10-16T21:30:22.457" v="378" actId="14100"/>
          <ac:picMkLst>
            <pc:docMk/>
            <pc:sldMk cId="2336737305" sldId="265"/>
            <ac:picMk id="5" creationId="{DB69C9AD-D418-4856-8125-D5F638F1AF3F}"/>
          </ac:picMkLst>
        </pc:picChg>
      </pc:sldChg>
      <pc:sldChg chg="addSp delSp modSp mod ord modAnim">
        <pc:chgData name="Nadine Gayle (1816824)" userId="6fa8c65c-732b-4ad3-958c-9aed021284f8" providerId="ADAL" clId="{5C300913-3CC7-4804-80B0-F93A1B334B04}" dt="2021-11-07T21:31:52.364" v="8440" actId="207"/>
        <pc:sldMkLst>
          <pc:docMk/>
          <pc:sldMk cId="2864168650" sldId="266"/>
        </pc:sldMkLst>
        <pc:spChg chg="mod">
          <ac:chgData name="Nadine Gayle (1816824)" userId="6fa8c65c-732b-4ad3-958c-9aed021284f8" providerId="ADAL" clId="{5C300913-3CC7-4804-80B0-F93A1B334B04}" dt="2021-10-21T12:10:52.954" v="4034" actId="20577"/>
          <ac:spMkLst>
            <pc:docMk/>
            <pc:sldMk cId="2864168650" sldId="266"/>
            <ac:spMk id="2" creationId="{497A7E4E-458E-431F-8D48-5421CD3CACD1}"/>
          </ac:spMkLst>
        </pc:spChg>
        <pc:spChg chg="mod">
          <ac:chgData name="Nadine Gayle (1816824)" userId="6fa8c65c-732b-4ad3-958c-9aed021284f8" providerId="ADAL" clId="{5C300913-3CC7-4804-80B0-F93A1B334B04}" dt="2021-11-07T21:31:52.364" v="8440" actId="207"/>
          <ac:spMkLst>
            <pc:docMk/>
            <pc:sldMk cId="2864168650" sldId="266"/>
            <ac:spMk id="3" creationId="{F06BE62F-2101-4890-ACFA-9C53DBC3DFB4}"/>
          </ac:spMkLst>
        </pc:spChg>
        <pc:spChg chg="add del mod">
          <ac:chgData name="Nadine Gayle (1816824)" userId="6fa8c65c-732b-4ad3-958c-9aed021284f8" providerId="ADAL" clId="{5C300913-3CC7-4804-80B0-F93A1B334B04}" dt="2021-11-04T10:03:34.091" v="7561" actId="478"/>
          <ac:spMkLst>
            <pc:docMk/>
            <pc:sldMk cId="2864168650" sldId="266"/>
            <ac:spMk id="4" creationId="{19CE6ABC-CF01-467D-BD83-224C29856DE4}"/>
          </ac:spMkLst>
        </pc:spChg>
        <pc:spChg chg="add mod">
          <ac:chgData name="Nadine Gayle (1816824)" userId="6fa8c65c-732b-4ad3-958c-9aed021284f8" providerId="ADAL" clId="{5C300913-3CC7-4804-80B0-F93A1B334B04}" dt="2021-11-07T21:30:04.747" v="8425" actId="1076"/>
          <ac:spMkLst>
            <pc:docMk/>
            <pc:sldMk cId="2864168650" sldId="266"/>
            <ac:spMk id="5" creationId="{199718DA-A135-42BC-B21E-D57FAC96D6D0}"/>
          </ac:spMkLst>
        </pc:spChg>
        <pc:spChg chg="add mod">
          <ac:chgData name="Nadine Gayle (1816824)" userId="6fa8c65c-732b-4ad3-958c-9aed021284f8" providerId="ADAL" clId="{5C300913-3CC7-4804-80B0-F93A1B334B04}" dt="2021-11-07T21:29:54.060" v="8422" actId="1076"/>
          <ac:spMkLst>
            <pc:docMk/>
            <pc:sldMk cId="2864168650" sldId="266"/>
            <ac:spMk id="6" creationId="{78253814-5B22-4C28-A4B3-7BB6EF052828}"/>
          </ac:spMkLst>
        </pc:spChg>
        <pc:spChg chg="add mod">
          <ac:chgData name="Nadine Gayle (1816824)" userId="6fa8c65c-732b-4ad3-958c-9aed021284f8" providerId="ADAL" clId="{5C300913-3CC7-4804-80B0-F93A1B334B04}" dt="2021-11-07T21:29:57.297" v="8423" actId="1076"/>
          <ac:spMkLst>
            <pc:docMk/>
            <pc:sldMk cId="2864168650" sldId="266"/>
            <ac:spMk id="7" creationId="{B1CFBB6B-3EB3-4094-94AE-EA7A9E3A7C9A}"/>
          </ac:spMkLst>
        </pc:spChg>
        <pc:spChg chg="add mod">
          <ac:chgData name="Nadine Gayle (1816824)" userId="6fa8c65c-732b-4ad3-958c-9aed021284f8" providerId="ADAL" clId="{5C300913-3CC7-4804-80B0-F93A1B334B04}" dt="2021-11-07T21:30:00.220" v="8424" actId="1076"/>
          <ac:spMkLst>
            <pc:docMk/>
            <pc:sldMk cId="2864168650" sldId="266"/>
            <ac:spMk id="8" creationId="{09801D4D-3E3E-43C3-8D38-405A1B152F76}"/>
          </ac:spMkLst>
        </pc:spChg>
        <pc:spChg chg="add mod">
          <ac:chgData name="Nadine Gayle (1816824)" userId="6fa8c65c-732b-4ad3-958c-9aed021284f8" providerId="ADAL" clId="{5C300913-3CC7-4804-80B0-F93A1B334B04}" dt="2021-11-07T21:30:07.095" v="8426" actId="1076"/>
          <ac:spMkLst>
            <pc:docMk/>
            <pc:sldMk cId="2864168650" sldId="266"/>
            <ac:spMk id="9" creationId="{82900C3E-971A-4DD0-9EC8-F95A2F0058C7}"/>
          </ac:spMkLst>
        </pc:spChg>
        <pc:spChg chg="add mod">
          <ac:chgData name="Nadine Gayle (1816824)" userId="6fa8c65c-732b-4ad3-958c-9aed021284f8" providerId="ADAL" clId="{5C300913-3CC7-4804-80B0-F93A1B334B04}" dt="2021-11-07T21:30:14.754" v="8427" actId="1076"/>
          <ac:spMkLst>
            <pc:docMk/>
            <pc:sldMk cId="2864168650" sldId="266"/>
            <ac:spMk id="10" creationId="{6DE3C2F8-7314-43DF-84AC-4F9AF23993F2}"/>
          </ac:spMkLst>
        </pc:spChg>
      </pc:sldChg>
      <pc:sldChg chg="addSp delSp modSp del mod">
        <pc:chgData name="Nadine Gayle (1816824)" userId="6fa8c65c-732b-4ad3-958c-9aed021284f8" providerId="ADAL" clId="{5C300913-3CC7-4804-80B0-F93A1B334B04}" dt="2021-10-16T21:33:59.134" v="417" actId="2696"/>
        <pc:sldMkLst>
          <pc:docMk/>
          <pc:sldMk cId="3520217815" sldId="267"/>
        </pc:sldMkLst>
        <pc:spChg chg="add mod">
          <ac:chgData name="Nadine Gayle (1816824)" userId="6fa8c65c-732b-4ad3-958c-9aed021284f8" providerId="ADAL" clId="{5C300913-3CC7-4804-80B0-F93A1B334B04}" dt="2021-10-16T21:27:01.102" v="349" actId="1076"/>
          <ac:spMkLst>
            <pc:docMk/>
            <pc:sldMk cId="3520217815" sldId="267"/>
            <ac:spMk id="2" creationId="{8957074A-FCCA-4BBA-8FA1-49495B8D2F97}"/>
          </ac:spMkLst>
        </pc:spChg>
        <pc:spChg chg="del">
          <ac:chgData name="Nadine Gayle (1816824)" userId="6fa8c65c-732b-4ad3-958c-9aed021284f8" providerId="ADAL" clId="{5C300913-3CC7-4804-80B0-F93A1B334B04}" dt="2021-10-16T21:13:35.828" v="77" actId="478"/>
          <ac:spMkLst>
            <pc:docMk/>
            <pc:sldMk cId="3520217815" sldId="267"/>
            <ac:spMk id="11" creationId="{957171C4-403F-4182-AD32-745065E1A65C}"/>
          </ac:spMkLst>
        </pc:spChg>
        <pc:spChg chg="del mod">
          <ac:chgData name="Nadine Gayle (1816824)" userId="6fa8c65c-732b-4ad3-958c-9aed021284f8" providerId="ADAL" clId="{5C300913-3CC7-4804-80B0-F93A1B334B04}" dt="2021-10-16T21:13:32.992" v="76" actId="478"/>
          <ac:spMkLst>
            <pc:docMk/>
            <pc:sldMk cId="3520217815" sldId="267"/>
            <ac:spMk id="12" creationId="{CBDB789E-10F1-4DEE-86C0-AAF219A94B81}"/>
          </ac:spMkLst>
        </pc:spChg>
        <pc:spChg chg="del">
          <ac:chgData name="Nadine Gayle (1816824)" userId="6fa8c65c-732b-4ad3-958c-9aed021284f8" providerId="ADAL" clId="{5C300913-3CC7-4804-80B0-F93A1B334B04}" dt="2021-10-16T21:13:16.416" v="72" actId="478"/>
          <ac:spMkLst>
            <pc:docMk/>
            <pc:sldMk cId="3520217815" sldId="267"/>
            <ac:spMk id="13" creationId="{8A056D7E-3F01-4EC5-9F59-64FE3686241E}"/>
          </ac:spMkLst>
        </pc:spChg>
        <pc:spChg chg="del">
          <ac:chgData name="Nadine Gayle (1816824)" userId="6fa8c65c-732b-4ad3-958c-9aed021284f8" providerId="ADAL" clId="{5C300913-3CC7-4804-80B0-F93A1B334B04}" dt="2021-10-16T21:13:16.416" v="72" actId="478"/>
          <ac:spMkLst>
            <pc:docMk/>
            <pc:sldMk cId="3520217815" sldId="267"/>
            <ac:spMk id="14" creationId="{F70C3AE3-4D00-4AC2-ACD6-2A45EB81B103}"/>
          </ac:spMkLst>
        </pc:spChg>
        <pc:spChg chg="del">
          <ac:chgData name="Nadine Gayle (1816824)" userId="6fa8c65c-732b-4ad3-958c-9aed021284f8" providerId="ADAL" clId="{5C300913-3CC7-4804-80B0-F93A1B334B04}" dt="2021-10-16T21:13:16.416" v="72" actId="478"/>
          <ac:spMkLst>
            <pc:docMk/>
            <pc:sldMk cId="3520217815" sldId="267"/>
            <ac:spMk id="15" creationId="{012BA899-3DB3-4FAC-8297-1E023B41F099}"/>
          </ac:spMkLst>
        </pc:spChg>
        <pc:spChg chg="del">
          <ac:chgData name="Nadine Gayle (1816824)" userId="6fa8c65c-732b-4ad3-958c-9aed021284f8" providerId="ADAL" clId="{5C300913-3CC7-4804-80B0-F93A1B334B04}" dt="2021-10-16T21:13:16.416" v="72" actId="478"/>
          <ac:spMkLst>
            <pc:docMk/>
            <pc:sldMk cId="3520217815" sldId="267"/>
            <ac:spMk id="16" creationId="{4C9821BF-90FD-4528-849E-56DFA2BBB568}"/>
          </ac:spMkLst>
        </pc:spChg>
        <pc:spChg chg="del">
          <ac:chgData name="Nadine Gayle (1816824)" userId="6fa8c65c-732b-4ad3-958c-9aed021284f8" providerId="ADAL" clId="{5C300913-3CC7-4804-80B0-F93A1B334B04}" dt="2021-10-16T21:13:16.416" v="72" actId="478"/>
          <ac:spMkLst>
            <pc:docMk/>
            <pc:sldMk cId="3520217815" sldId="267"/>
            <ac:spMk id="17" creationId="{48970156-877C-4A61-ADFC-238154E10982}"/>
          </ac:spMkLst>
        </pc:spChg>
        <pc:spChg chg="del">
          <ac:chgData name="Nadine Gayle (1816824)" userId="6fa8c65c-732b-4ad3-958c-9aed021284f8" providerId="ADAL" clId="{5C300913-3CC7-4804-80B0-F93A1B334B04}" dt="2021-10-16T21:13:26.110" v="73" actId="478"/>
          <ac:spMkLst>
            <pc:docMk/>
            <pc:sldMk cId="3520217815" sldId="267"/>
            <ac:spMk id="18" creationId="{6CAB01D2-44CC-4BF0-B427-F144CDE9B66C}"/>
          </ac:spMkLst>
        </pc:spChg>
        <pc:spChg chg="del">
          <ac:chgData name="Nadine Gayle (1816824)" userId="6fa8c65c-732b-4ad3-958c-9aed021284f8" providerId="ADAL" clId="{5C300913-3CC7-4804-80B0-F93A1B334B04}" dt="2021-10-16T21:13:16.416" v="72" actId="478"/>
          <ac:spMkLst>
            <pc:docMk/>
            <pc:sldMk cId="3520217815" sldId="267"/>
            <ac:spMk id="19" creationId="{65F38203-23D3-4572-90FE-70CCA46614F5}"/>
          </ac:spMkLst>
        </pc:spChg>
        <pc:spChg chg="del">
          <ac:chgData name="Nadine Gayle (1816824)" userId="6fa8c65c-732b-4ad3-958c-9aed021284f8" providerId="ADAL" clId="{5C300913-3CC7-4804-80B0-F93A1B334B04}" dt="2021-10-16T21:13:16.416" v="72" actId="478"/>
          <ac:spMkLst>
            <pc:docMk/>
            <pc:sldMk cId="3520217815" sldId="267"/>
            <ac:spMk id="26" creationId="{364DFFC7-4A4C-41FC-83B2-FDC8C0932EF0}"/>
          </ac:spMkLst>
        </pc:spChg>
        <pc:picChg chg="add mod">
          <ac:chgData name="Nadine Gayle (1816824)" userId="6fa8c65c-732b-4ad3-958c-9aed021284f8" providerId="ADAL" clId="{5C300913-3CC7-4804-80B0-F93A1B334B04}" dt="2021-10-16T21:27:15.798" v="353" actId="1076"/>
          <ac:picMkLst>
            <pc:docMk/>
            <pc:sldMk cId="3520217815" sldId="267"/>
            <ac:picMk id="3" creationId="{C8A66313-008B-4560-9E99-F4BB7293781D}"/>
          </ac:picMkLst>
        </pc:picChg>
        <pc:picChg chg="del">
          <ac:chgData name="Nadine Gayle (1816824)" userId="6fa8c65c-732b-4ad3-958c-9aed021284f8" providerId="ADAL" clId="{5C300913-3CC7-4804-80B0-F93A1B334B04}" dt="2021-10-16T21:13:27.782" v="74" actId="478"/>
          <ac:picMkLst>
            <pc:docMk/>
            <pc:sldMk cId="3520217815" sldId="267"/>
            <ac:picMk id="7" creationId="{5FBCF575-FDC5-4BB3-8980-1760B5DB740F}"/>
          </ac:picMkLst>
        </pc:picChg>
      </pc:sldChg>
      <pc:sldChg chg="addSp delSp modSp mod ord modAnim">
        <pc:chgData name="Nadine Gayle (1816824)" userId="6fa8c65c-732b-4ad3-958c-9aed021284f8" providerId="ADAL" clId="{5C300913-3CC7-4804-80B0-F93A1B334B04}" dt="2021-11-04T11:27:56.640" v="7892"/>
        <pc:sldMkLst>
          <pc:docMk/>
          <pc:sldMk cId="232176605" sldId="268"/>
        </pc:sldMkLst>
        <pc:spChg chg="del">
          <ac:chgData name="Nadine Gayle (1816824)" userId="6fa8c65c-732b-4ad3-958c-9aed021284f8" providerId="ADAL" clId="{5C300913-3CC7-4804-80B0-F93A1B334B04}" dt="2021-10-16T21:10:43.081" v="53" actId="478"/>
          <ac:spMkLst>
            <pc:docMk/>
            <pc:sldMk cId="232176605" sldId="268"/>
            <ac:spMk id="2" creationId="{44E96CFF-8BBF-4CFC-88BE-22EBB1E13A99}"/>
          </ac:spMkLst>
        </pc:spChg>
        <pc:spChg chg="add mod">
          <ac:chgData name="Nadine Gayle (1816824)" userId="6fa8c65c-732b-4ad3-958c-9aed021284f8" providerId="ADAL" clId="{5C300913-3CC7-4804-80B0-F93A1B334B04}" dt="2021-11-04T11:27:48.328" v="7891" actId="1076"/>
          <ac:spMkLst>
            <pc:docMk/>
            <pc:sldMk cId="232176605" sldId="268"/>
            <ac:spMk id="2" creationId="{B823AA32-64B3-452E-84DD-1132B7EB2E74}"/>
          </ac:spMkLst>
        </pc:spChg>
        <pc:spChg chg="del">
          <ac:chgData name="Nadine Gayle (1816824)" userId="6fa8c65c-732b-4ad3-958c-9aed021284f8" providerId="ADAL" clId="{5C300913-3CC7-4804-80B0-F93A1B334B04}" dt="2021-10-16T21:10:54.049" v="55" actId="478"/>
          <ac:spMkLst>
            <pc:docMk/>
            <pc:sldMk cId="232176605" sldId="268"/>
            <ac:spMk id="3" creationId="{543BA241-133D-403D-9D1A-992216935DC3}"/>
          </ac:spMkLst>
        </pc:spChg>
        <pc:spChg chg="add del mod">
          <ac:chgData name="Nadine Gayle (1816824)" userId="6fa8c65c-732b-4ad3-958c-9aed021284f8" providerId="ADAL" clId="{5C300913-3CC7-4804-80B0-F93A1B334B04}" dt="2021-10-16T21:10:49.525" v="54" actId="478"/>
          <ac:spMkLst>
            <pc:docMk/>
            <pc:sldMk cId="232176605" sldId="268"/>
            <ac:spMk id="5" creationId="{55882FF5-2298-4D59-A56E-273562896F01}"/>
          </ac:spMkLst>
        </pc:spChg>
        <pc:spChg chg="add del mod">
          <ac:chgData name="Nadine Gayle (1816824)" userId="6fa8c65c-732b-4ad3-958c-9aed021284f8" providerId="ADAL" clId="{5C300913-3CC7-4804-80B0-F93A1B334B04}" dt="2021-10-16T21:11:14.290" v="56" actId="478"/>
          <ac:spMkLst>
            <pc:docMk/>
            <pc:sldMk cId="232176605" sldId="268"/>
            <ac:spMk id="7" creationId="{239CBF51-06D7-4FFD-8BBF-2B9D1EB578B9}"/>
          </ac:spMkLst>
        </pc:spChg>
        <pc:spChg chg="add mod">
          <ac:chgData name="Nadine Gayle (1816824)" userId="6fa8c65c-732b-4ad3-958c-9aed021284f8" providerId="ADAL" clId="{5C300913-3CC7-4804-80B0-F93A1B334B04}" dt="2021-10-21T09:59:59.796" v="3318" actId="255"/>
          <ac:spMkLst>
            <pc:docMk/>
            <pc:sldMk cId="232176605" sldId="268"/>
            <ac:spMk id="8" creationId="{D15A4574-3EC3-479E-91B0-A10229C68562}"/>
          </ac:spMkLst>
        </pc:spChg>
        <pc:spChg chg="add mod">
          <ac:chgData name="Nadine Gayle (1816824)" userId="6fa8c65c-732b-4ad3-958c-9aed021284f8" providerId="ADAL" clId="{5C300913-3CC7-4804-80B0-F93A1B334B04}" dt="2021-10-21T09:59:59.796" v="3318" actId="255"/>
          <ac:spMkLst>
            <pc:docMk/>
            <pc:sldMk cId="232176605" sldId="268"/>
            <ac:spMk id="9" creationId="{559C7236-DAA3-401D-B8FF-47DACB76BB27}"/>
          </ac:spMkLst>
        </pc:spChg>
        <pc:spChg chg="add mod">
          <ac:chgData name="Nadine Gayle (1816824)" userId="6fa8c65c-732b-4ad3-958c-9aed021284f8" providerId="ADAL" clId="{5C300913-3CC7-4804-80B0-F93A1B334B04}" dt="2021-10-21T09:59:59.796" v="3318" actId="255"/>
          <ac:spMkLst>
            <pc:docMk/>
            <pc:sldMk cId="232176605" sldId="268"/>
            <ac:spMk id="10" creationId="{47348A8C-C318-4108-B20D-22AC6C76A66D}"/>
          </ac:spMkLst>
        </pc:spChg>
        <pc:spChg chg="add mod">
          <ac:chgData name="Nadine Gayle (1816824)" userId="6fa8c65c-732b-4ad3-958c-9aed021284f8" providerId="ADAL" clId="{5C300913-3CC7-4804-80B0-F93A1B334B04}" dt="2021-10-21T09:59:59.796" v="3318" actId="255"/>
          <ac:spMkLst>
            <pc:docMk/>
            <pc:sldMk cId="232176605" sldId="268"/>
            <ac:spMk id="11" creationId="{6DE942AA-4C17-492F-8CC3-410FF343795A}"/>
          </ac:spMkLst>
        </pc:spChg>
        <pc:spChg chg="add mod">
          <ac:chgData name="Nadine Gayle (1816824)" userId="6fa8c65c-732b-4ad3-958c-9aed021284f8" providerId="ADAL" clId="{5C300913-3CC7-4804-80B0-F93A1B334B04}" dt="2021-10-21T09:59:59.796" v="3318" actId="255"/>
          <ac:spMkLst>
            <pc:docMk/>
            <pc:sldMk cId="232176605" sldId="268"/>
            <ac:spMk id="13" creationId="{DE479E5D-45D2-4830-825D-DCB7BDCE91B0}"/>
          </ac:spMkLst>
        </pc:spChg>
        <pc:spChg chg="add mod">
          <ac:chgData name="Nadine Gayle (1816824)" userId="6fa8c65c-732b-4ad3-958c-9aed021284f8" providerId="ADAL" clId="{5C300913-3CC7-4804-80B0-F93A1B334B04}" dt="2021-10-21T09:59:59.796" v="3318" actId="255"/>
          <ac:spMkLst>
            <pc:docMk/>
            <pc:sldMk cId="232176605" sldId="268"/>
            <ac:spMk id="14" creationId="{EE9BAE63-40D8-4F80-84EC-25ED05933E15}"/>
          </ac:spMkLst>
        </pc:spChg>
        <pc:spChg chg="add mod">
          <ac:chgData name="Nadine Gayle (1816824)" userId="6fa8c65c-732b-4ad3-958c-9aed021284f8" providerId="ADAL" clId="{5C300913-3CC7-4804-80B0-F93A1B334B04}" dt="2021-10-21T10:00:05.776" v="3319" actId="14100"/>
          <ac:spMkLst>
            <pc:docMk/>
            <pc:sldMk cId="232176605" sldId="268"/>
            <ac:spMk id="15" creationId="{4C8DFC85-B275-44C2-9765-DF39B3583065}"/>
          </ac:spMkLst>
        </pc:spChg>
        <pc:spChg chg="add del mod">
          <ac:chgData name="Nadine Gayle (1816824)" userId="6fa8c65c-732b-4ad3-958c-9aed021284f8" providerId="ADAL" clId="{5C300913-3CC7-4804-80B0-F93A1B334B04}" dt="2021-10-21T10:05:54.634" v="3381" actId="478"/>
          <ac:spMkLst>
            <pc:docMk/>
            <pc:sldMk cId="232176605" sldId="268"/>
            <ac:spMk id="16" creationId="{0B722881-DB89-46E8-B487-D7239BFFBA31}"/>
          </ac:spMkLst>
        </pc:spChg>
        <pc:spChg chg="add mod">
          <ac:chgData name="Nadine Gayle (1816824)" userId="6fa8c65c-732b-4ad3-958c-9aed021284f8" providerId="ADAL" clId="{5C300913-3CC7-4804-80B0-F93A1B334B04}" dt="2021-10-16T21:12:44.393" v="67" actId="1076"/>
          <ac:spMkLst>
            <pc:docMk/>
            <pc:sldMk cId="232176605" sldId="268"/>
            <ac:spMk id="17" creationId="{3CE14B79-1DF7-4203-B303-8C678A832092}"/>
          </ac:spMkLst>
        </pc:spChg>
        <pc:spChg chg="add del mod">
          <ac:chgData name="Nadine Gayle (1816824)" userId="6fa8c65c-732b-4ad3-958c-9aed021284f8" providerId="ADAL" clId="{5C300913-3CC7-4804-80B0-F93A1B334B04}" dt="2021-10-16T21:12:54.764" v="69" actId="478"/>
          <ac:spMkLst>
            <pc:docMk/>
            <pc:sldMk cId="232176605" sldId="268"/>
            <ac:spMk id="18" creationId="{B285A2A4-DC0F-45E1-8B45-4F514F41816F}"/>
          </ac:spMkLst>
        </pc:spChg>
        <pc:spChg chg="add mod">
          <ac:chgData name="Nadine Gayle (1816824)" userId="6fa8c65c-732b-4ad3-958c-9aed021284f8" providerId="ADAL" clId="{5C300913-3CC7-4804-80B0-F93A1B334B04}" dt="2021-10-21T09:59:59.796" v="3318" actId="255"/>
          <ac:spMkLst>
            <pc:docMk/>
            <pc:sldMk cId="232176605" sldId="268"/>
            <ac:spMk id="19" creationId="{B731A0BA-A26B-4C0F-B224-199451C9EFD1}"/>
          </ac:spMkLst>
        </pc:spChg>
        <pc:picChg chg="add mod">
          <ac:chgData name="Nadine Gayle (1816824)" userId="6fa8c65c-732b-4ad3-958c-9aed021284f8" providerId="ADAL" clId="{5C300913-3CC7-4804-80B0-F93A1B334B04}" dt="2021-10-16T21:11:48.624" v="61" actId="1076"/>
          <ac:picMkLst>
            <pc:docMk/>
            <pc:sldMk cId="232176605" sldId="268"/>
            <ac:picMk id="12" creationId="{B7E440BB-10CE-447B-A0AC-BE9CD517D7F1}"/>
          </ac:picMkLst>
        </pc:picChg>
      </pc:sldChg>
      <pc:sldChg chg="addSp delSp modSp del mod">
        <pc:chgData name="Nadine Gayle (1816824)" userId="6fa8c65c-732b-4ad3-958c-9aed021284f8" providerId="ADAL" clId="{5C300913-3CC7-4804-80B0-F93A1B334B04}" dt="2021-10-16T21:45:28.219" v="509" actId="2696"/>
        <pc:sldMkLst>
          <pc:docMk/>
          <pc:sldMk cId="247052783" sldId="269"/>
        </pc:sldMkLst>
        <pc:spChg chg="add del mod">
          <ac:chgData name="Nadine Gayle (1816824)" userId="6fa8c65c-732b-4ad3-958c-9aed021284f8" providerId="ADAL" clId="{5C300913-3CC7-4804-80B0-F93A1B334B04}" dt="2021-10-16T21:09:40.276" v="45" actId="478"/>
          <ac:spMkLst>
            <pc:docMk/>
            <pc:sldMk cId="247052783" sldId="269"/>
            <ac:spMk id="2" creationId="{59343355-15BA-4C48-BAA4-7AA89CD0578C}"/>
          </ac:spMkLst>
        </pc:spChg>
        <pc:spChg chg="add del mod">
          <ac:chgData name="Nadine Gayle (1816824)" userId="6fa8c65c-732b-4ad3-958c-9aed021284f8" providerId="ADAL" clId="{5C300913-3CC7-4804-80B0-F93A1B334B04}" dt="2021-10-16T21:07:11.092" v="42" actId="478"/>
          <ac:spMkLst>
            <pc:docMk/>
            <pc:sldMk cId="247052783" sldId="269"/>
            <ac:spMk id="3" creationId="{59BC5ADB-603E-4327-B08D-3BB5E6CB7E3E}"/>
          </ac:spMkLst>
        </pc:spChg>
        <pc:spChg chg="add del mod">
          <ac:chgData name="Nadine Gayle (1816824)" userId="6fa8c65c-732b-4ad3-958c-9aed021284f8" providerId="ADAL" clId="{5C300913-3CC7-4804-80B0-F93A1B334B04}" dt="2021-10-16T21:07:06.149" v="41" actId="478"/>
          <ac:spMkLst>
            <pc:docMk/>
            <pc:sldMk cId="247052783" sldId="269"/>
            <ac:spMk id="4" creationId="{09903C19-AF4E-4999-B148-E3F9DC565226}"/>
          </ac:spMkLst>
        </pc:spChg>
        <pc:spChg chg="add del">
          <ac:chgData name="Nadine Gayle (1816824)" userId="6fa8c65c-732b-4ad3-958c-9aed021284f8" providerId="ADAL" clId="{5C300913-3CC7-4804-80B0-F93A1B334B04}" dt="2021-10-16T21:09:37.222" v="44" actId="478"/>
          <ac:spMkLst>
            <pc:docMk/>
            <pc:sldMk cId="247052783" sldId="269"/>
            <ac:spMk id="6" creationId="{03760EE4-87D4-47CA-8DDB-635F6517DDB0}"/>
          </ac:spMkLst>
        </pc:spChg>
        <pc:spChg chg="add mod">
          <ac:chgData name="Nadine Gayle (1816824)" userId="6fa8c65c-732b-4ad3-958c-9aed021284f8" providerId="ADAL" clId="{5C300913-3CC7-4804-80B0-F93A1B334B04}" dt="2021-10-16T21:44:00.118" v="497" actId="1076"/>
          <ac:spMkLst>
            <pc:docMk/>
            <pc:sldMk cId="247052783" sldId="269"/>
            <ac:spMk id="7" creationId="{5319AF28-87EF-4330-873D-10DF709136FC}"/>
          </ac:spMkLst>
        </pc:spChg>
        <pc:spChg chg="add mod">
          <ac:chgData name="Nadine Gayle (1816824)" userId="6fa8c65c-732b-4ad3-958c-9aed021284f8" providerId="ADAL" clId="{5C300913-3CC7-4804-80B0-F93A1B334B04}" dt="2021-10-16T21:44:06.198" v="498" actId="1076"/>
          <ac:spMkLst>
            <pc:docMk/>
            <pc:sldMk cId="247052783" sldId="269"/>
            <ac:spMk id="8" creationId="{5645EB53-D819-4B6A-ACDC-C21125B472A6}"/>
          </ac:spMkLst>
        </pc:spChg>
      </pc:sldChg>
      <pc:sldChg chg="addSp delSp modSp new mod ord setBg modAnim">
        <pc:chgData name="Nadine Gayle (1816824)" userId="6fa8c65c-732b-4ad3-958c-9aed021284f8" providerId="ADAL" clId="{5C300913-3CC7-4804-80B0-F93A1B334B04}" dt="2021-11-11T11:48:28.175" v="10128"/>
        <pc:sldMkLst>
          <pc:docMk/>
          <pc:sldMk cId="2870982543" sldId="270"/>
        </pc:sldMkLst>
        <pc:spChg chg="del">
          <ac:chgData name="Nadine Gayle (1816824)" userId="6fa8c65c-732b-4ad3-958c-9aed021284f8" providerId="ADAL" clId="{5C300913-3CC7-4804-80B0-F93A1B334B04}" dt="2021-10-16T21:06:23.383" v="35"/>
          <ac:spMkLst>
            <pc:docMk/>
            <pc:sldMk cId="2870982543" sldId="270"/>
            <ac:spMk id="2" creationId="{B8096E31-0C25-472D-B792-BCADF067DE8C}"/>
          </ac:spMkLst>
        </pc:spChg>
        <pc:spChg chg="mod">
          <ac:chgData name="Nadine Gayle (1816824)" userId="6fa8c65c-732b-4ad3-958c-9aed021284f8" providerId="ADAL" clId="{5C300913-3CC7-4804-80B0-F93A1B334B04}" dt="2021-11-07T21:31:38.994" v="8439" actId="120"/>
          <ac:spMkLst>
            <pc:docMk/>
            <pc:sldMk cId="2870982543" sldId="270"/>
            <ac:spMk id="3" creationId="{7AFACEFA-B492-48B0-9122-6A2418F23ECF}"/>
          </ac:spMkLst>
        </pc:spChg>
        <pc:spChg chg="add mod">
          <ac:chgData name="Nadine Gayle (1816824)" userId="6fa8c65c-732b-4ad3-958c-9aed021284f8" providerId="ADAL" clId="{5C300913-3CC7-4804-80B0-F93A1B334B04}" dt="2021-10-16T21:57:28.082" v="569" actId="207"/>
          <ac:spMkLst>
            <pc:docMk/>
            <pc:sldMk cId="2870982543" sldId="270"/>
            <ac:spMk id="4" creationId="{D24FAD48-22A3-429F-940A-806476FC028B}"/>
          </ac:spMkLst>
        </pc:spChg>
        <pc:spChg chg="add mod">
          <ac:chgData name="Nadine Gayle (1816824)" userId="6fa8c65c-732b-4ad3-958c-9aed021284f8" providerId="ADAL" clId="{5C300913-3CC7-4804-80B0-F93A1B334B04}" dt="2021-11-04T11:51:34.202" v="7907" actId="1076"/>
          <ac:spMkLst>
            <pc:docMk/>
            <pc:sldMk cId="2870982543" sldId="270"/>
            <ac:spMk id="6" creationId="{FE4754CE-C588-4C25-8819-3E7DDBF370AE}"/>
          </ac:spMkLst>
        </pc:spChg>
        <pc:picChg chg="add del mod">
          <ac:chgData name="Nadine Gayle (1816824)" userId="6fa8c65c-732b-4ad3-958c-9aed021284f8" providerId="ADAL" clId="{5C300913-3CC7-4804-80B0-F93A1B334B04}" dt="2021-11-04T11:51:09.852" v="7903" actId="478"/>
          <ac:picMkLst>
            <pc:docMk/>
            <pc:sldMk cId="2870982543" sldId="270"/>
            <ac:picMk id="5" creationId="{9D192B40-2CE6-4DFD-9BC6-260203487ACB}"/>
          </ac:picMkLst>
        </pc:picChg>
        <pc:picChg chg="add mod">
          <ac:chgData name="Nadine Gayle (1816824)" userId="6fa8c65c-732b-4ad3-958c-9aed021284f8" providerId="ADAL" clId="{5C300913-3CC7-4804-80B0-F93A1B334B04}" dt="2021-11-04T11:51:30.340" v="7906" actId="1076"/>
          <ac:picMkLst>
            <pc:docMk/>
            <pc:sldMk cId="2870982543" sldId="270"/>
            <ac:picMk id="7" creationId="{19AFDC0A-29E9-4570-8056-29209C914AE2}"/>
          </ac:picMkLst>
        </pc:picChg>
      </pc:sldChg>
      <pc:sldChg chg="addSp delSp modSp new mod ord modAnim">
        <pc:chgData name="Nadine Gayle (1816824)" userId="6fa8c65c-732b-4ad3-958c-9aed021284f8" providerId="ADAL" clId="{5C300913-3CC7-4804-80B0-F93A1B334B04}" dt="2021-11-04T13:22:39.519" v="8271"/>
        <pc:sldMkLst>
          <pc:docMk/>
          <pc:sldMk cId="1312420108" sldId="271"/>
        </pc:sldMkLst>
        <pc:spChg chg="del">
          <ac:chgData name="Nadine Gayle (1816824)" userId="6fa8c65c-732b-4ad3-958c-9aed021284f8" providerId="ADAL" clId="{5C300913-3CC7-4804-80B0-F93A1B334B04}" dt="2021-10-16T21:29:34.719" v="370" actId="478"/>
          <ac:spMkLst>
            <pc:docMk/>
            <pc:sldMk cId="1312420108" sldId="271"/>
            <ac:spMk id="2" creationId="{DD330429-7D5A-4F5F-90F1-E999273413CE}"/>
          </ac:spMkLst>
        </pc:spChg>
        <pc:spChg chg="del">
          <ac:chgData name="Nadine Gayle (1816824)" userId="6fa8c65c-732b-4ad3-958c-9aed021284f8" providerId="ADAL" clId="{5C300913-3CC7-4804-80B0-F93A1B334B04}" dt="2021-10-16T21:29:36.778" v="371" actId="478"/>
          <ac:spMkLst>
            <pc:docMk/>
            <pc:sldMk cId="1312420108" sldId="271"/>
            <ac:spMk id="3" creationId="{D8E80406-B092-4E26-B895-473E2D44E91D}"/>
          </ac:spMkLst>
        </pc:spChg>
        <pc:spChg chg="add mod">
          <ac:chgData name="Nadine Gayle (1816824)" userId="6fa8c65c-732b-4ad3-958c-9aed021284f8" providerId="ADAL" clId="{5C300913-3CC7-4804-80B0-F93A1B334B04}" dt="2021-10-16T21:35:07.716" v="428" actId="207"/>
          <ac:spMkLst>
            <pc:docMk/>
            <pc:sldMk cId="1312420108" sldId="271"/>
            <ac:spMk id="4" creationId="{02C34F53-3FA6-4F3D-9C8E-DD8C3A5096BB}"/>
          </ac:spMkLst>
        </pc:spChg>
        <pc:spChg chg="add mod">
          <ac:chgData name="Nadine Gayle (1816824)" userId="6fa8c65c-732b-4ad3-958c-9aed021284f8" providerId="ADAL" clId="{5C300913-3CC7-4804-80B0-F93A1B334B04}" dt="2021-10-21T10:19:37.584" v="3480" actId="1076"/>
          <ac:spMkLst>
            <pc:docMk/>
            <pc:sldMk cId="1312420108" sldId="271"/>
            <ac:spMk id="5" creationId="{A00379DC-DEDF-4E4D-ACB1-D7853DCE5328}"/>
          </ac:spMkLst>
        </pc:spChg>
        <pc:spChg chg="add mod">
          <ac:chgData name="Nadine Gayle (1816824)" userId="6fa8c65c-732b-4ad3-958c-9aed021284f8" providerId="ADAL" clId="{5C300913-3CC7-4804-80B0-F93A1B334B04}" dt="2021-10-21T10:20:45.761" v="3491" actId="1076"/>
          <ac:spMkLst>
            <pc:docMk/>
            <pc:sldMk cId="1312420108" sldId="271"/>
            <ac:spMk id="6" creationId="{16CA821E-ACAB-4B09-B8CC-A71D11677CDF}"/>
          </ac:spMkLst>
        </pc:spChg>
        <pc:spChg chg="add mod">
          <ac:chgData name="Nadine Gayle (1816824)" userId="6fa8c65c-732b-4ad3-958c-9aed021284f8" providerId="ADAL" clId="{5C300913-3CC7-4804-80B0-F93A1B334B04}" dt="2021-10-21T10:20:11.001" v="3485" actId="1076"/>
          <ac:spMkLst>
            <pc:docMk/>
            <pc:sldMk cId="1312420108" sldId="271"/>
            <ac:spMk id="7" creationId="{494699BC-0613-43C1-BDDB-8D8F63FF853F}"/>
          </ac:spMkLst>
        </pc:spChg>
        <pc:spChg chg="add mod">
          <ac:chgData name="Nadine Gayle (1816824)" userId="6fa8c65c-732b-4ad3-958c-9aed021284f8" providerId="ADAL" clId="{5C300913-3CC7-4804-80B0-F93A1B334B04}" dt="2021-10-21T10:20:13.304" v="3486" actId="1076"/>
          <ac:spMkLst>
            <pc:docMk/>
            <pc:sldMk cId="1312420108" sldId="271"/>
            <ac:spMk id="8" creationId="{3878BA31-3661-428F-A16C-5EC4901EB1E5}"/>
          </ac:spMkLst>
        </pc:spChg>
        <pc:spChg chg="add mod">
          <ac:chgData name="Nadine Gayle (1816824)" userId="6fa8c65c-732b-4ad3-958c-9aed021284f8" providerId="ADAL" clId="{5C300913-3CC7-4804-80B0-F93A1B334B04}" dt="2021-10-21T12:01:51.206" v="3925" actId="20577"/>
          <ac:spMkLst>
            <pc:docMk/>
            <pc:sldMk cId="1312420108" sldId="271"/>
            <ac:spMk id="9" creationId="{42DF1EC7-346C-41CA-8E52-2CB7BA420DBF}"/>
          </ac:spMkLst>
        </pc:spChg>
        <pc:spChg chg="add mod">
          <ac:chgData name="Nadine Gayle (1816824)" userId="6fa8c65c-732b-4ad3-958c-9aed021284f8" providerId="ADAL" clId="{5C300913-3CC7-4804-80B0-F93A1B334B04}" dt="2021-10-21T10:20:41.201" v="3490" actId="1076"/>
          <ac:spMkLst>
            <pc:docMk/>
            <pc:sldMk cId="1312420108" sldId="271"/>
            <ac:spMk id="10" creationId="{196A46DD-AA36-4B41-8A6E-28E064A84CDD}"/>
          </ac:spMkLst>
        </pc:spChg>
        <pc:spChg chg="add mod">
          <ac:chgData name="Nadine Gayle (1816824)" userId="6fa8c65c-732b-4ad3-958c-9aed021284f8" providerId="ADAL" clId="{5C300913-3CC7-4804-80B0-F93A1B334B04}" dt="2021-10-21T10:20:03.396" v="3484" actId="1076"/>
          <ac:spMkLst>
            <pc:docMk/>
            <pc:sldMk cId="1312420108" sldId="271"/>
            <ac:spMk id="11" creationId="{CA5BE864-2937-4908-992C-2566246EA9C7}"/>
          </ac:spMkLst>
        </pc:spChg>
        <pc:spChg chg="add mod">
          <ac:chgData name="Nadine Gayle (1816824)" userId="6fa8c65c-732b-4ad3-958c-9aed021284f8" providerId="ADAL" clId="{5C300913-3CC7-4804-80B0-F93A1B334B04}" dt="2021-10-16T21:30:05.237" v="375" actId="1076"/>
          <ac:spMkLst>
            <pc:docMk/>
            <pc:sldMk cId="1312420108" sldId="271"/>
            <ac:spMk id="12" creationId="{27648487-A42D-490C-9811-81BF7653B6B5}"/>
          </ac:spMkLst>
        </pc:spChg>
      </pc:sldChg>
      <pc:sldChg chg="addSp delSp modSp new mod ord modAnim">
        <pc:chgData name="Nadine Gayle (1816824)" userId="6fa8c65c-732b-4ad3-958c-9aed021284f8" providerId="ADAL" clId="{5C300913-3CC7-4804-80B0-F93A1B334B04}" dt="2021-11-12T10:39:42.660" v="11464" actId="2711"/>
        <pc:sldMkLst>
          <pc:docMk/>
          <pc:sldMk cId="3749593518" sldId="272"/>
        </pc:sldMkLst>
        <pc:spChg chg="del">
          <ac:chgData name="Nadine Gayle (1816824)" userId="6fa8c65c-732b-4ad3-958c-9aed021284f8" providerId="ADAL" clId="{5C300913-3CC7-4804-80B0-F93A1B334B04}" dt="2021-10-16T21:30:42.173" v="380" actId="478"/>
          <ac:spMkLst>
            <pc:docMk/>
            <pc:sldMk cId="3749593518" sldId="272"/>
            <ac:spMk id="2" creationId="{190A26A4-36B5-4348-A3BC-69516E2BC2FB}"/>
          </ac:spMkLst>
        </pc:spChg>
        <pc:spChg chg="del">
          <ac:chgData name="Nadine Gayle (1816824)" userId="6fa8c65c-732b-4ad3-958c-9aed021284f8" providerId="ADAL" clId="{5C300913-3CC7-4804-80B0-F93A1B334B04}" dt="2021-10-16T21:30:45.779" v="381" actId="478"/>
          <ac:spMkLst>
            <pc:docMk/>
            <pc:sldMk cId="3749593518" sldId="272"/>
            <ac:spMk id="3" creationId="{E456D55A-1B19-4CDA-A744-D39B6228F3C4}"/>
          </ac:spMkLst>
        </pc:spChg>
        <pc:spChg chg="add mod">
          <ac:chgData name="Nadine Gayle (1816824)" userId="6fa8c65c-732b-4ad3-958c-9aed021284f8" providerId="ADAL" clId="{5C300913-3CC7-4804-80B0-F93A1B334B04}" dt="2021-10-16T21:35:41.725" v="438" actId="1076"/>
          <ac:spMkLst>
            <pc:docMk/>
            <pc:sldMk cId="3749593518" sldId="272"/>
            <ac:spMk id="4" creationId="{B3AB4556-86CF-4B8A-BA5C-381ED3166748}"/>
          </ac:spMkLst>
        </pc:spChg>
        <pc:spChg chg="add mod">
          <ac:chgData name="Nadine Gayle (1816824)" userId="6fa8c65c-732b-4ad3-958c-9aed021284f8" providerId="ADAL" clId="{5C300913-3CC7-4804-80B0-F93A1B334B04}" dt="2021-11-12T10:18:22.970" v="11461" actId="1076"/>
          <ac:spMkLst>
            <pc:docMk/>
            <pc:sldMk cId="3749593518" sldId="272"/>
            <ac:spMk id="5" creationId="{AA8F11EA-AF73-4924-8104-CEEAD60D6994}"/>
          </ac:spMkLst>
        </pc:spChg>
        <pc:spChg chg="add mod">
          <ac:chgData name="Nadine Gayle (1816824)" userId="6fa8c65c-732b-4ad3-958c-9aed021284f8" providerId="ADAL" clId="{5C300913-3CC7-4804-80B0-F93A1B334B04}" dt="2021-10-24T13:37:03.734" v="5333" actId="1076"/>
          <ac:spMkLst>
            <pc:docMk/>
            <pc:sldMk cId="3749593518" sldId="272"/>
            <ac:spMk id="6" creationId="{D573CE93-4801-48B8-8875-407219E6A900}"/>
          </ac:spMkLst>
        </pc:spChg>
        <pc:spChg chg="add mod">
          <ac:chgData name="Nadine Gayle (1816824)" userId="6fa8c65c-732b-4ad3-958c-9aed021284f8" providerId="ADAL" clId="{5C300913-3CC7-4804-80B0-F93A1B334B04}" dt="2021-10-16T21:30:56.419" v="383" actId="1076"/>
          <ac:spMkLst>
            <pc:docMk/>
            <pc:sldMk cId="3749593518" sldId="272"/>
            <ac:spMk id="7" creationId="{2C659433-9251-45FB-B9F4-55B6BF135B04}"/>
          </ac:spMkLst>
        </pc:spChg>
        <pc:spChg chg="add mod">
          <ac:chgData name="Nadine Gayle (1816824)" userId="6fa8c65c-732b-4ad3-958c-9aed021284f8" providerId="ADAL" clId="{5C300913-3CC7-4804-80B0-F93A1B334B04}" dt="2021-11-12T10:39:42.660" v="11464" actId="2711"/>
          <ac:spMkLst>
            <pc:docMk/>
            <pc:sldMk cId="3749593518" sldId="272"/>
            <ac:spMk id="8" creationId="{46E85A0A-2F02-45C8-BBB5-E724B8F057F6}"/>
          </ac:spMkLst>
        </pc:spChg>
      </pc:sldChg>
      <pc:sldChg chg="addSp delSp modSp new mod setBg modAnim">
        <pc:chgData name="Nadine Gayle (1816824)" userId="6fa8c65c-732b-4ad3-958c-9aed021284f8" providerId="ADAL" clId="{5C300913-3CC7-4804-80B0-F93A1B334B04}" dt="2021-11-12T10:46:49.399" v="11466"/>
        <pc:sldMkLst>
          <pc:docMk/>
          <pc:sldMk cId="3003925503" sldId="273"/>
        </pc:sldMkLst>
        <pc:spChg chg="del">
          <ac:chgData name="Nadine Gayle (1816824)" userId="6fa8c65c-732b-4ad3-958c-9aed021284f8" providerId="ADAL" clId="{5C300913-3CC7-4804-80B0-F93A1B334B04}" dt="2021-10-16T21:32:22.093" v="393" actId="478"/>
          <ac:spMkLst>
            <pc:docMk/>
            <pc:sldMk cId="3003925503" sldId="273"/>
            <ac:spMk id="2" creationId="{B86FFADA-A2DE-4C0B-B2B1-0360FB7D94AF}"/>
          </ac:spMkLst>
        </pc:spChg>
        <pc:spChg chg="add mod">
          <ac:chgData name="Nadine Gayle (1816824)" userId="6fa8c65c-732b-4ad3-958c-9aed021284f8" providerId="ADAL" clId="{5C300913-3CC7-4804-80B0-F93A1B334B04}" dt="2021-11-07T21:29:25.112" v="8417" actId="255"/>
          <ac:spMkLst>
            <pc:docMk/>
            <pc:sldMk cId="3003925503" sldId="273"/>
            <ac:spMk id="2" creationId="{F2AD6B12-8846-487E-AB9C-29D7B8ABDACB}"/>
          </ac:spMkLst>
        </pc:spChg>
        <pc:spChg chg="del">
          <ac:chgData name="Nadine Gayle (1816824)" userId="6fa8c65c-732b-4ad3-958c-9aed021284f8" providerId="ADAL" clId="{5C300913-3CC7-4804-80B0-F93A1B334B04}" dt="2021-10-16T21:32:24.735" v="394" actId="478"/>
          <ac:spMkLst>
            <pc:docMk/>
            <pc:sldMk cId="3003925503" sldId="273"/>
            <ac:spMk id="3" creationId="{AB590DD4-B8B3-42B9-9CF5-5EEB0A6A0FC7}"/>
          </ac:spMkLst>
        </pc:spChg>
        <pc:spChg chg="add mod ord">
          <ac:chgData name="Nadine Gayle (1816824)" userId="6fa8c65c-732b-4ad3-958c-9aed021284f8" providerId="ADAL" clId="{5C300913-3CC7-4804-80B0-F93A1B334B04}" dt="2021-11-12T10:46:49.399" v="11466"/>
          <ac:spMkLst>
            <pc:docMk/>
            <pc:sldMk cId="3003925503" sldId="273"/>
            <ac:spMk id="4" creationId="{8576CB2A-C6E4-4EA8-B974-24ABC3A2DC49}"/>
          </ac:spMkLst>
        </pc:spChg>
        <pc:spChg chg="add mod">
          <ac:chgData name="Nadine Gayle (1816824)" userId="6fa8c65c-732b-4ad3-958c-9aed021284f8" providerId="ADAL" clId="{5C300913-3CC7-4804-80B0-F93A1B334B04}" dt="2021-11-04T09:53:30.335" v="7385" actId="1076"/>
          <ac:spMkLst>
            <pc:docMk/>
            <pc:sldMk cId="3003925503" sldId="273"/>
            <ac:spMk id="6" creationId="{6CC8E926-126F-4AF2-997C-3039BB2F4E91}"/>
          </ac:spMkLst>
        </pc:spChg>
        <pc:spChg chg="add mod">
          <ac:chgData name="Nadine Gayle (1816824)" userId="6fa8c65c-732b-4ad3-958c-9aed021284f8" providerId="ADAL" clId="{5C300913-3CC7-4804-80B0-F93A1B334B04}" dt="2021-10-16T21:38:49.508" v="472" actId="1076"/>
          <ac:spMkLst>
            <pc:docMk/>
            <pc:sldMk cId="3003925503" sldId="273"/>
            <ac:spMk id="7" creationId="{D6C572E7-834E-44BB-B742-A07A6C621858}"/>
          </ac:spMkLst>
        </pc:spChg>
        <pc:spChg chg="add del">
          <ac:chgData name="Nadine Gayle (1816824)" userId="6fa8c65c-732b-4ad3-958c-9aed021284f8" providerId="ADAL" clId="{5C300913-3CC7-4804-80B0-F93A1B334B04}" dt="2021-10-16T21:32:50.401" v="402" actId="26606"/>
          <ac:spMkLst>
            <pc:docMk/>
            <pc:sldMk cId="3003925503" sldId="273"/>
            <ac:spMk id="10" creationId="{A65AC7D1-EAA9-48F5-B509-60A7F50BF703}"/>
          </ac:spMkLst>
        </pc:spChg>
        <pc:spChg chg="add del">
          <ac:chgData name="Nadine Gayle (1816824)" userId="6fa8c65c-732b-4ad3-958c-9aed021284f8" providerId="ADAL" clId="{5C300913-3CC7-4804-80B0-F93A1B334B04}" dt="2021-10-16T21:32:50.401" v="402" actId="26606"/>
          <ac:spMkLst>
            <pc:docMk/>
            <pc:sldMk cId="3003925503" sldId="273"/>
            <ac:spMk id="12" creationId="{D6320AF9-619A-4175-865B-5663E1AEF4C5}"/>
          </ac:spMkLst>
        </pc:spChg>
        <pc:spChg chg="add del">
          <ac:chgData name="Nadine Gayle (1816824)" userId="6fa8c65c-732b-4ad3-958c-9aed021284f8" providerId="ADAL" clId="{5C300913-3CC7-4804-80B0-F93A1B334B04}" dt="2021-10-16T21:32:50.401" v="402" actId="26606"/>
          <ac:spMkLst>
            <pc:docMk/>
            <pc:sldMk cId="3003925503" sldId="273"/>
            <ac:spMk id="18" creationId="{7E018740-5C2B-4A41-AC1A-7E68D1EC1954}"/>
          </ac:spMkLst>
        </pc:spChg>
        <pc:spChg chg="add del">
          <ac:chgData name="Nadine Gayle (1816824)" userId="6fa8c65c-732b-4ad3-958c-9aed021284f8" providerId="ADAL" clId="{5C300913-3CC7-4804-80B0-F93A1B334B04}" dt="2021-10-16T21:32:50.401" v="402" actId="26606"/>
          <ac:spMkLst>
            <pc:docMk/>
            <pc:sldMk cId="3003925503" sldId="273"/>
            <ac:spMk id="20" creationId="{166F75A4-C475-4941-8EE2-B80A06A2C1BB}"/>
          </ac:spMkLst>
        </pc:spChg>
        <pc:spChg chg="add del">
          <ac:chgData name="Nadine Gayle (1816824)" userId="6fa8c65c-732b-4ad3-958c-9aed021284f8" providerId="ADAL" clId="{5C300913-3CC7-4804-80B0-F93A1B334B04}" dt="2021-10-16T21:32:50.401" v="402" actId="26606"/>
          <ac:spMkLst>
            <pc:docMk/>
            <pc:sldMk cId="3003925503" sldId="273"/>
            <ac:spMk id="22" creationId="{A032553A-72E8-4B0D-8405-FF9771C9AF05}"/>
          </ac:spMkLst>
        </pc:spChg>
        <pc:spChg chg="add del">
          <ac:chgData name="Nadine Gayle (1816824)" userId="6fa8c65c-732b-4ad3-958c-9aed021284f8" providerId="ADAL" clId="{5C300913-3CC7-4804-80B0-F93A1B334B04}" dt="2021-10-16T21:32:50.401" v="402" actId="26606"/>
          <ac:spMkLst>
            <pc:docMk/>
            <pc:sldMk cId="3003925503" sldId="273"/>
            <ac:spMk id="24" creationId="{765800AC-C3B9-498E-87BC-29FAE4C76B21}"/>
          </ac:spMkLst>
        </pc:spChg>
        <pc:spChg chg="add del">
          <ac:chgData name="Nadine Gayle (1816824)" userId="6fa8c65c-732b-4ad3-958c-9aed021284f8" providerId="ADAL" clId="{5C300913-3CC7-4804-80B0-F93A1B334B04}" dt="2021-10-16T21:32:50.401" v="402" actId="26606"/>
          <ac:spMkLst>
            <pc:docMk/>
            <pc:sldMk cId="3003925503" sldId="273"/>
            <ac:spMk id="26" creationId="{1F9D6ACB-2FF4-49F9-978A-E0D5327FC635}"/>
          </ac:spMkLst>
        </pc:spChg>
        <pc:spChg chg="add del">
          <ac:chgData name="Nadine Gayle (1816824)" userId="6fa8c65c-732b-4ad3-958c-9aed021284f8" providerId="ADAL" clId="{5C300913-3CC7-4804-80B0-F93A1B334B04}" dt="2021-10-16T21:32:50.401" v="402" actId="26606"/>
          <ac:spMkLst>
            <pc:docMk/>
            <pc:sldMk cId="3003925503" sldId="273"/>
            <ac:spMk id="28" creationId="{A5EC319D-0FEA-4B95-A3EA-01E35672C95B}"/>
          </ac:spMkLst>
        </pc:spChg>
        <pc:picChg chg="add mod">
          <ac:chgData name="Nadine Gayle (1816824)" userId="6fa8c65c-732b-4ad3-958c-9aed021284f8" providerId="ADAL" clId="{5C300913-3CC7-4804-80B0-F93A1B334B04}" dt="2021-10-16T21:38:42.479" v="471" actId="1076"/>
          <ac:picMkLst>
            <pc:docMk/>
            <pc:sldMk cId="3003925503" sldId="273"/>
            <ac:picMk id="5" creationId="{8537DBE6-25DB-408B-BF70-AE24A13C89B1}"/>
          </ac:picMkLst>
        </pc:picChg>
        <pc:cxnChg chg="add del">
          <ac:chgData name="Nadine Gayle (1816824)" userId="6fa8c65c-732b-4ad3-958c-9aed021284f8" providerId="ADAL" clId="{5C300913-3CC7-4804-80B0-F93A1B334B04}" dt="2021-10-16T21:32:50.401" v="402" actId="26606"/>
          <ac:cxnSpMkLst>
            <pc:docMk/>
            <pc:sldMk cId="3003925503" sldId="273"/>
            <ac:cxnSpMk id="14" creationId="{063B6EC6-D752-4EE7-908B-F8F19E8C7FEA}"/>
          </ac:cxnSpMkLst>
        </pc:cxnChg>
        <pc:cxnChg chg="add del">
          <ac:chgData name="Nadine Gayle (1816824)" userId="6fa8c65c-732b-4ad3-958c-9aed021284f8" providerId="ADAL" clId="{5C300913-3CC7-4804-80B0-F93A1B334B04}" dt="2021-10-16T21:32:50.401" v="402" actId="26606"/>
          <ac:cxnSpMkLst>
            <pc:docMk/>
            <pc:sldMk cId="3003925503" sldId="273"/>
            <ac:cxnSpMk id="16" creationId="{EFECD4E8-AD3E-4228-82A2-9461958EA94D}"/>
          </ac:cxnSpMkLst>
        </pc:cxnChg>
      </pc:sldChg>
      <pc:sldChg chg="addSp delSp modSp new mod ord setBg modAnim">
        <pc:chgData name="Nadine Gayle (1816824)" userId="6fa8c65c-732b-4ad3-958c-9aed021284f8" providerId="ADAL" clId="{5C300913-3CC7-4804-80B0-F93A1B334B04}" dt="2021-11-07T21:28:10.830" v="8409" actId="1076"/>
        <pc:sldMkLst>
          <pc:docMk/>
          <pc:sldMk cId="2247823352" sldId="274"/>
        </pc:sldMkLst>
        <pc:spChg chg="del mod">
          <ac:chgData name="Nadine Gayle (1816824)" userId="6fa8c65c-732b-4ad3-958c-9aed021284f8" providerId="ADAL" clId="{5C300913-3CC7-4804-80B0-F93A1B334B04}" dt="2021-10-16T21:44:52.374" v="504"/>
          <ac:spMkLst>
            <pc:docMk/>
            <pc:sldMk cId="2247823352" sldId="274"/>
            <ac:spMk id="2" creationId="{EB8C1F8D-9A02-49FF-A1CA-EB664F814FD0}"/>
          </ac:spMkLst>
        </pc:spChg>
        <pc:spChg chg="del">
          <ac:chgData name="Nadine Gayle (1816824)" userId="6fa8c65c-732b-4ad3-958c-9aed021284f8" providerId="ADAL" clId="{5C300913-3CC7-4804-80B0-F93A1B334B04}" dt="2021-10-16T21:44:25.948" v="500"/>
          <ac:spMkLst>
            <pc:docMk/>
            <pc:sldMk cId="2247823352" sldId="274"/>
            <ac:spMk id="3" creationId="{D2254E84-16E2-41D8-8328-561D270BBCDC}"/>
          </ac:spMkLst>
        </pc:spChg>
        <pc:spChg chg="add mod ord">
          <ac:chgData name="Nadine Gayle (1816824)" userId="6fa8c65c-732b-4ad3-958c-9aed021284f8" providerId="ADAL" clId="{5C300913-3CC7-4804-80B0-F93A1B334B04}" dt="2021-11-02T19:56:57.688" v="7355" actId="20577"/>
          <ac:spMkLst>
            <pc:docMk/>
            <pc:sldMk cId="2247823352" sldId="274"/>
            <ac:spMk id="4" creationId="{2D296067-C02A-45B9-B6BB-749F3156B425}"/>
          </ac:spMkLst>
        </pc:spChg>
        <pc:spChg chg="add mod ord">
          <ac:chgData name="Nadine Gayle (1816824)" userId="6fa8c65c-732b-4ad3-958c-9aed021284f8" providerId="ADAL" clId="{5C300913-3CC7-4804-80B0-F93A1B334B04}" dt="2021-11-07T21:28:10.830" v="8409" actId="1076"/>
          <ac:spMkLst>
            <pc:docMk/>
            <pc:sldMk cId="2247823352" sldId="274"/>
            <ac:spMk id="5" creationId="{26B4FE94-5F00-43D6-99A9-9321DEB7E579}"/>
          </ac:spMkLst>
        </pc:spChg>
        <pc:spChg chg="add mod">
          <ac:chgData name="Nadine Gayle (1816824)" userId="6fa8c65c-732b-4ad3-958c-9aed021284f8" providerId="ADAL" clId="{5C300913-3CC7-4804-80B0-F93A1B334B04}" dt="2021-10-22T11:48:41.062" v="4890" actId="1076"/>
          <ac:spMkLst>
            <pc:docMk/>
            <pc:sldMk cId="2247823352" sldId="274"/>
            <ac:spMk id="11" creationId="{91F2792C-AB5F-47A7-863C-E8C0DEEC2CAF}"/>
          </ac:spMkLst>
        </pc:spChg>
        <pc:spChg chg="add del">
          <ac:chgData name="Nadine Gayle (1816824)" userId="6fa8c65c-732b-4ad3-958c-9aed021284f8" providerId="ADAL" clId="{5C300913-3CC7-4804-80B0-F93A1B334B04}" dt="2021-10-21T11:31:10.782" v="3853" actId="26606"/>
          <ac:spMkLst>
            <pc:docMk/>
            <pc:sldMk cId="2247823352" sldId="274"/>
            <ac:spMk id="14" creationId="{3F088236-D655-4F88-B238-E16762358025}"/>
          </ac:spMkLst>
        </pc:spChg>
        <pc:spChg chg="add del">
          <ac:chgData name="Nadine Gayle (1816824)" userId="6fa8c65c-732b-4ad3-958c-9aed021284f8" providerId="ADAL" clId="{5C300913-3CC7-4804-80B0-F93A1B334B04}" dt="2021-10-21T11:31:10.782" v="3853" actId="26606"/>
          <ac:spMkLst>
            <pc:docMk/>
            <pc:sldMk cId="2247823352" sldId="274"/>
            <ac:spMk id="16" creationId="{3DAC0C92-199E-475C-9390-119A9B027276}"/>
          </ac:spMkLst>
        </pc:spChg>
        <pc:spChg chg="add del">
          <ac:chgData name="Nadine Gayle (1816824)" userId="6fa8c65c-732b-4ad3-958c-9aed021284f8" providerId="ADAL" clId="{5C300913-3CC7-4804-80B0-F93A1B334B04}" dt="2021-10-21T11:31:10.782" v="3853" actId="26606"/>
          <ac:spMkLst>
            <pc:docMk/>
            <pc:sldMk cId="2247823352" sldId="274"/>
            <ac:spMk id="18" creationId="{C4CFB339-0ED8-4FE2-9EF1-6D1375B8499B}"/>
          </ac:spMkLst>
        </pc:spChg>
        <pc:spChg chg="add del">
          <ac:chgData name="Nadine Gayle (1816824)" userId="6fa8c65c-732b-4ad3-958c-9aed021284f8" providerId="ADAL" clId="{5C300913-3CC7-4804-80B0-F93A1B334B04}" dt="2021-10-21T11:31:10.782" v="3853" actId="26606"/>
          <ac:spMkLst>
            <pc:docMk/>
            <pc:sldMk cId="2247823352" sldId="274"/>
            <ac:spMk id="20" creationId="{31896C80-2069-4431-9C19-83B913734490}"/>
          </ac:spMkLst>
        </pc:spChg>
        <pc:spChg chg="add del">
          <ac:chgData name="Nadine Gayle (1816824)" userId="6fa8c65c-732b-4ad3-958c-9aed021284f8" providerId="ADAL" clId="{5C300913-3CC7-4804-80B0-F93A1B334B04}" dt="2021-10-21T11:31:10.782" v="3853" actId="26606"/>
          <ac:spMkLst>
            <pc:docMk/>
            <pc:sldMk cId="2247823352" sldId="274"/>
            <ac:spMk id="22" creationId="{BF120A21-0841-4823-B0C4-28AEBCEF9B78}"/>
          </ac:spMkLst>
        </pc:spChg>
        <pc:spChg chg="add del">
          <ac:chgData name="Nadine Gayle (1816824)" userId="6fa8c65c-732b-4ad3-958c-9aed021284f8" providerId="ADAL" clId="{5C300913-3CC7-4804-80B0-F93A1B334B04}" dt="2021-10-21T11:31:10.782" v="3853" actId="26606"/>
          <ac:spMkLst>
            <pc:docMk/>
            <pc:sldMk cId="2247823352" sldId="274"/>
            <ac:spMk id="24" creationId="{DBB05BAE-BBD3-4289-899F-A6851503C6B0}"/>
          </ac:spMkLst>
        </pc:spChg>
        <pc:spChg chg="add del">
          <ac:chgData name="Nadine Gayle (1816824)" userId="6fa8c65c-732b-4ad3-958c-9aed021284f8" providerId="ADAL" clId="{5C300913-3CC7-4804-80B0-F93A1B334B04}" dt="2021-10-21T11:31:10.782" v="3853" actId="26606"/>
          <ac:spMkLst>
            <pc:docMk/>
            <pc:sldMk cId="2247823352" sldId="274"/>
            <ac:spMk id="26" creationId="{9874D11C-36F5-4BBE-A490-019A54E953B0}"/>
          </ac:spMkLst>
        </pc:spChg>
        <pc:spChg chg="add del">
          <ac:chgData name="Nadine Gayle (1816824)" userId="6fa8c65c-732b-4ad3-958c-9aed021284f8" providerId="ADAL" clId="{5C300913-3CC7-4804-80B0-F93A1B334B04}" dt="2021-10-21T11:31:17.155" v="3855" actId="26606"/>
          <ac:spMkLst>
            <pc:docMk/>
            <pc:sldMk cId="2247823352" sldId="274"/>
            <ac:spMk id="28" creationId="{3BCB5F6A-9EB0-40B0-9D13-3023E9A20508}"/>
          </ac:spMkLst>
        </pc:spChg>
        <pc:spChg chg="add del">
          <ac:chgData name="Nadine Gayle (1816824)" userId="6fa8c65c-732b-4ad3-958c-9aed021284f8" providerId="ADAL" clId="{5C300913-3CC7-4804-80B0-F93A1B334B04}" dt="2021-10-21T11:31:30.252" v="3858" actId="26606"/>
          <ac:spMkLst>
            <pc:docMk/>
            <pc:sldMk cId="2247823352" sldId="274"/>
            <ac:spMk id="30" creationId="{3D6475D0-776E-47C5-97FF-DF8721813F6B}"/>
          </ac:spMkLst>
        </pc:spChg>
        <pc:spChg chg="add del">
          <ac:chgData name="Nadine Gayle (1816824)" userId="6fa8c65c-732b-4ad3-958c-9aed021284f8" providerId="ADAL" clId="{5C300913-3CC7-4804-80B0-F93A1B334B04}" dt="2021-10-21T11:32:39.020" v="3866" actId="26606"/>
          <ac:spMkLst>
            <pc:docMk/>
            <pc:sldMk cId="2247823352" sldId="274"/>
            <ac:spMk id="35" creationId="{3BCB5F6A-9EB0-40B0-9D13-3023E9A20508}"/>
          </ac:spMkLst>
        </pc:spChg>
        <pc:spChg chg="add del">
          <ac:chgData name="Nadine Gayle (1816824)" userId="6fa8c65c-732b-4ad3-958c-9aed021284f8" providerId="ADAL" clId="{5C300913-3CC7-4804-80B0-F93A1B334B04}" dt="2021-10-21T11:34:30.340" v="3878" actId="26606"/>
          <ac:spMkLst>
            <pc:docMk/>
            <pc:sldMk cId="2247823352" sldId="274"/>
            <ac:spMk id="40" creationId="{3BCB5F6A-9EB0-40B0-9D13-3023E9A20508}"/>
          </ac:spMkLst>
        </pc:spChg>
        <pc:spChg chg="add del">
          <ac:chgData name="Nadine Gayle (1816824)" userId="6fa8c65c-732b-4ad3-958c-9aed021284f8" providerId="ADAL" clId="{5C300913-3CC7-4804-80B0-F93A1B334B04}" dt="2021-10-21T11:37:02.547" v="3879" actId="26606"/>
          <ac:spMkLst>
            <pc:docMk/>
            <pc:sldMk cId="2247823352" sldId="274"/>
            <ac:spMk id="49" creationId="{3F088236-D655-4F88-B238-E16762358025}"/>
          </ac:spMkLst>
        </pc:spChg>
        <pc:spChg chg="add del">
          <ac:chgData name="Nadine Gayle (1816824)" userId="6fa8c65c-732b-4ad3-958c-9aed021284f8" providerId="ADAL" clId="{5C300913-3CC7-4804-80B0-F93A1B334B04}" dt="2021-10-21T11:37:02.547" v="3879" actId="26606"/>
          <ac:spMkLst>
            <pc:docMk/>
            <pc:sldMk cId="2247823352" sldId="274"/>
            <ac:spMk id="51" creationId="{3DAC0C92-199E-475C-9390-119A9B027276}"/>
          </ac:spMkLst>
        </pc:spChg>
        <pc:spChg chg="add del">
          <ac:chgData name="Nadine Gayle (1816824)" userId="6fa8c65c-732b-4ad3-958c-9aed021284f8" providerId="ADAL" clId="{5C300913-3CC7-4804-80B0-F93A1B334B04}" dt="2021-10-21T11:37:02.547" v="3879" actId="26606"/>
          <ac:spMkLst>
            <pc:docMk/>
            <pc:sldMk cId="2247823352" sldId="274"/>
            <ac:spMk id="53" creationId="{C4CFB339-0ED8-4FE2-9EF1-6D1375B8499B}"/>
          </ac:spMkLst>
        </pc:spChg>
        <pc:spChg chg="add del">
          <ac:chgData name="Nadine Gayle (1816824)" userId="6fa8c65c-732b-4ad3-958c-9aed021284f8" providerId="ADAL" clId="{5C300913-3CC7-4804-80B0-F93A1B334B04}" dt="2021-10-21T11:37:02.547" v="3879" actId="26606"/>
          <ac:spMkLst>
            <pc:docMk/>
            <pc:sldMk cId="2247823352" sldId="274"/>
            <ac:spMk id="55" creationId="{31896C80-2069-4431-9C19-83B913734490}"/>
          </ac:spMkLst>
        </pc:spChg>
        <pc:spChg chg="add del">
          <ac:chgData name="Nadine Gayle (1816824)" userId="6fa8c65c-732b-4ad3-958c-9aed021284f8" providerId="ADAL" clId="{5C300913-3CC7-4804-80B0-F93A1B334B04}" dt="2021-10-21T11:37:02.547" v="3879" actId="26606"/>
          <ac:spMkLst>
            <pc:docMk/>
            <pc:sldMk cId="2247823352" sldId="274"/>
            <ac:spMk id="57" creationId="{BF120A21-0841-4823-B0C4-28AEBCEF9B78}"/>
          </ac:spMkLst>
        </pc:spChg>
        <pc:spChg chg="add del">
          <ac:chgData name="Nadine Gayle (1816824)" userId="6fa8c65c-732b-4ad3-958c-9aed021284f8" providerId="ADAL" clId="{5C300913-3CC7-4804-80B0-F93A1B334B04}" dt="2021-10-21T11:37:02.547" v="3879" actId="26606"/>
          <ac:spMkLst>
            <pc:docMk/>
            <pc:sldMk cId="2247823352" sldId="274"/>
            <ac:spMk id="59" creationId="{DBB05BAE-BBD3-4289-899F-A6851503C6B0}"/>
          </ac:spMkLst>
        </pc:spChg>
        <pc:spChg chg="add del">
          <ac:chgData name="Nadine Gayle (1816824)" userId="6fa8c65c-732b-4ad3-958c-9aed021284f8" providerId="ADAL" clId="{5C300913-3CC7-4804-80B0-F93A1B334B04}" dt="2021-10-21T11:37:02.547" v="3879" actId="26606"/>
          <ac:spMkLst>
            <pc:docMk/>
            <pc:sldMk cId="2247823352" sldId="274"/>
            <ac:spMk id="61" creationId="{9874D11C-36F5-4BBE-A490-019A54E953B0}"/>
          </ac:spMkLst>
        </pc:spChg>
        <pc:spChg chg="add">
          <ac:chgData name="Nadine Gayle (1816824)" userId="6fa8c65c-732b-4ad3-958c-9aed021284f8" providerId="ADAL" clId="{5C300913-3CC7-4804-80B0-F93A1B334B04}" dt="2021-10-21T11:37:02.547" v="3879" actId="26606"/>
          <ac:spMkLst>
            <pc:docMk/>
            <pc:sldMk cId="2247823352" sldId="274"/>
            <ac:spMk id="66" creationId="{3BCB5F6A-9EB0-40B0-9D13-3023E9A20508}"/>
          </ac:spMkLst>
        </pc:spChg>
        <pc:picChg chg="add del mod ord">
          <ac:chgData name="Nadine Gayle (1816824)" userId="6fa8c65c-732b-4ad3-958c-9aed021284f8" providerId="ADAL" clId="{5C300913-3CC7-4804-80B0-F93A1B334B04}" dt="2021-10-21T11:32:22.552" v="3859" actId="478"/>
          <ac:picMkLst>
            <pc:docMk/>
            <pc:sldMk cId="2247823352" sldId="274"/>
            <ac:picMk id="2" creationId="{EF586717-BEA6-4685-9F64-096183DD749D}"/>
          </ac:picMkLst>
        </pc:picChg>
        <pc:picChg chg="add del mod">
          <ac:chgData name="Nadine Gayle (1816824)" userId="6fa8c65c-732b-4ad3-958c-9aed021284f8" providerId="ADAL" clId="{5C300913-3CC7-4804-80B0-F93A1B334B04}" dt="2021-10-21T11:32:29.654" v="3863" actId="478"/>
          <ac:picMkLst>
            <pc:docMk/>
            <pc:sldMk cId="2247823352" sldId="274"/>
            <ac:picMk id="6" creationId="{5883E078-808D-423D-A08B-6B4F50ACDB8C}"/>
          </ac:picMkLst>
        </pc:picChg>
        <pc:picChg chg="add del mod">
          <ac:chgData name="Nadine Gayle (1816824)" userId="6fa8c65c-732b-4ad3-958c-9aed021284f8" providerId="ADAL" clId="{5C300913-3CC7-4804-80B0-F93A1B334B04}" dt="2021-10-21T11:34:22.072" v="3874" actId="478"/>
          <ac:picMkLst>
            <pc:docMk/>
            <pc:sldMk cId="2247823352" sldId="274"/>
            <ac:picMk id="7" creationId="{2F803778-C309-450B-8C9A-894FA45914D1}"/>
          </ac:picMkLst>
        </pc:picChg>
        <pc:picChg chg="add mod ord">
          <ac:chgData name="Nadine Gayle (1816824)" userId="6fa8c65c-732b-4ad3-958c-9aed021284f8" providerId="ADAL" clId="{5C300913-3CC7-4804-80B0-F93A1B334B04}" dt="2021-10-21T11:37:43.959" v="3888" actId="14100"/>
          <ac:picMkLst>
            <pc:docMk/>
            <pc:sldMk cId="2247823352" sldId="274"/>
            <ac:picMk id="9" creationId="{789367BA-DF7C-4944-970D-FDB4A475F42F}"/>
          </ac:picMkLst>
        </pc:picChg>
        <pc:cxnChg chg="add del">
          <ac:chgData name="Nadine Gayle (1816824)" userId="6fa8c65c-732b-4ad3-958c-9aed021284f8" providerId="ADAL" clId="{5C300913-3CC7-4804-80B0-F93A1B334B04}" dt="2021-10-21T11:31:10.782" v="3853" actId="26606"/>
          <ac:cxnSpMkLst>
            <pc:docMk/>
            <pc:sldMk cId="2247823352" sldId="274"/>
            <ac:cxnSpMk id="10" creationId="{64FA5DFF-7FE6-4855-84E6-DFA78EE978BD}"/>
          </ac:cxnSpMkLst>
        </pc:cxnChg>
        <pc:cxnChg chg="add del">
          <ac:chgData name="Nadine Gayle (1816824)" userId="6fa8c65c-732b-4ad3-958c-9aed021284f8" providerId="ADAL" clId="{5C300913-3CC7-4804-80B0-F93A1B334B04}" dt="2021-10-21T11:31:10.782" v="3853" actId="26606"/>
          <ac:cxnSpMkLst>
            <pc:docMk/>
            <pc:sldMk cId="2247823352" sldId="274"/>
            <ac:cxnSpMk id="12" creationId="{2AFD8CBA-54A3-4363-991B-B9C631BBFA74}"/>
          </ac:cxnSpMkLst>
        </pc:cxnChg>
        <pc:cxnChg chg="add del">
          <ac:chgData name="Nadine Gayle (1816824)" userId="6fa8c65c-732b-4ad3-958c-9aed021284f8" providerId="ADAL" clId="{5C300913-3CC7-4804-80B0-F93A1B334B04}" dt="2021-10-21T11:37:02.547" v="3879" actId="26606"/>
          <ac:cxnSpMkLst>
            <pc:docMk/>
            <pc:sldMk cId="2247823352" sldId="274"/>
            <ac:cxnSpMk id="45" creationId="{64FA5DFF-7FE6-4855-84E6-DFA78EE978BD}"/>
          </ac:cxnSpMkLst>
        </pc:cxnChg>
        <pc:cxnChg chg="add del">
          <ac:chgData name="Nadine Gayle (1816824)" userId="6fa8c65c-732b-4ad3-958c-9aed021284f8" providerId="ADAL" clId="{5C300913-3CC7-4804-80B0-F93A1B334B04}" dt="2021-10-21T11:37:02.547" v="3879" actId="26606"/>
          <ac:cxnSpMkLst>
            <pc:docMk/>
            <pc:sldMk cId="2247823352" sldId="274"/>
            <ac:cxnSpMk id="47" creationId="{2AFD8CBA-54A3-4363-991B-B9C631BBFA74}"/>
          </ac:cxnSpMkLst>
        </pc:cxnChg>
      </pc:sldChg>
      <pc:sldChg chg="addSp delSp modSp new mod setBg modAnim">
        <pc:chgData name="Nadine Gayle (1816824)" userId="6fa8c65c-732b-4ad3-958c-9aed021284f8" providerId="ADAL" clId="{5C300913-3CC7-4804-80B0-F93A1B334B04}" dt="2021-11-12T10:48:17.398" v="11470" actId="255"/>
        <pc:sldMkLst>
          <pc:docMk/>
          <pc:sldMk cId="4009189101" sldId="275"/>
        </pc:sldMkLst>
        <pc:spChg chg="mod">
          <ac:chgData name="Nadine Gayle (1816824)" userId="6fa8c65c-732b-4ad3-958c-9aed021284f8" providerId="ADAL" clId="{5C300913-3CC7-4804-80B0-F93A1B334B04}" dt="2021-11-02T19:40:48.366" v="6775" actId="1076"/>
          <ac:spMkLst>
            <pc:docMk/>
            <pc:sldMk cId="4009189101" sldId="275"/>
            <ac:spMk id="2" creationId="{C46F2266-6B5B-4AA7-B340-D691B91BB392}"/>
          </ac:spMkLst>
        </pc:spChg>
        <pc:spChg chg="mod ord">
          <ac:chgData name="Nadine Gayle (1816824)" userId="6fa8c65c-732b-4ad3-958c-9aed021284f8" providerId="ADAL" clId="{5C300913-3CC7-4804-80B0-F93A1B334B04}" dt="2021-11-02T19:41:41.864" v="6785" actId="1076"/>
          <ac:spMkLst>
            <pc:docMk/>
            <pc:sldMk cId="4009189101" sldId="275"/>
            <ac:spMk id="3" creationId="{F9194CC9-BF6E-4731-98EF-F3BD7FC23925}"/>
          </ac:spMkLst>
        </pc:spChg>
        <pc:spChg chg="add mod">
          <ac:chgData name="Nadine Gayle (1816824)" userId="6fa8c65c-732b-4ad3-958c-9aed021284f8" providerId="ADAL" clId="{5C300913-3CC7-4804-80B0-F93A1B334B04}" dt="2021-11-12T10:48:17.398" v="11470" actId="255"/>
          <ac:spMkLst>
            <pc:docMk/>
            <pc:sldMk cId="4009189101" sldId="275"/>
            <ac:spMk id="4" creationId="{A3B0E631-18A8-4121-88D8-DEDECEBB9D88}"/>
          </ac:spMkLst>
        </pc:spChg>
        <pc:spChg chg="add mod">
          <ac:chgData name="Nadine Gayle (1816824)" userId="6fa8c65c-732b-4ad3-958c-9aed021284f8" providerId="ADAL" clId="{5C300913-3CC7-4804-80B0-F93A1B334B04}" dt="2021-10-21T10:10:49.563" v="3401" actId="2711"/>
          <ac:spMkLst>
            <pc:docMk/>
            <pc:sldMk cId="4009189101" sldId="275"/>
            <ac:spMk id="8" creationId="{5BD16633-DD96-46B2-9451-0E0731617E9F}"/>
          </ac:spMkLst>
        </pc:spChg>
        <pc:spChg chg="add del">
          <ac:chgData name="Nadine Gayle (1816824)" userId="6fa8c65c-732b-4ad3-958c-9aed021284f8" providerId="ADAL" clId="{5C300913-3CC7-4804-80B0-F93A1B334B04}" dt="2021-10-21T10:08:59.331" v="3395" actId="26606"/>
          <ac:spMkLst>
            <pc:docMk/>
            <pc:sldMk cId="4009189101" sldId="275"/>
            <ac:spMk id="71" creationId="{3D6475D0-776E-47C5-97FF-DF8721813F6B}"/>
          </ac:spMkLst>
        </pc:spChg>
        <pc:spChg chg="add">
          <ac:chgData name="Nadine Gayle (1816824)" userId="6fa8c65c-732b-4ad3-958c-9aed021284f8" providerId="ADAL" clId="{5C300913-3CC7-4804-80B0-F93A1B334B04}" dt="2021-10-21T10:08:59.339" v="3396" actId="26606"/>
          <ac:spMkLst>
            <pc:docMk/>
            <pc:sldMk cId="4009189101" sldId="275"/>
            <ac:spMk id="1028" creationId="{3BCB5F6A-9EB0-40B0-9D13-3023E9A20508}"/>
          </ac:spMkLst>
        </pc:spChg>
        <pc:picChg chg="add mod">
          <ac:chgData name="Nadine Gayle (1816824)" userId="6fa8c65c-732b-4ad3-958c-9aed021284f8" providerId="ADAL" clId="{5C300913-3CC7-4804-80B0-F93A1B334B04}" dt="2021-10-21T10:09:03.562" v="3397" actId="14100"/>
          <ac:picMkLst>
            <pc:docMk/>
            <pc:sldMk cId="4009189101" sldId="275"/>
            <ac:picMk id="1026" creationId="{683A0AB2-2E10-44E2-B238-18D88C57B12C}"/>
          </ac:picMkLst>
        </pc:picChg>
      </pc:sldChg>
      <pc:sldChg chg="addSp modSp new mod ord modAnim">
        <pc:chgData name="Nadine Gayle (1816824)" userId="6fa8c65c-732b-4ad3-958c-9aed021284f8" providerId="ADAL" clId="{5C300913-3CC7-4804-80B0-F93A1B334B04}" dt="2021-11-11T12:30:00.845" v="10293" actId="207"/>
        <pc:sldMkLst>
          <pc:docMk/>
          <pc:sldMk cId="3951345960" sldId="276"/>
        </pc:sldMkLst>
        <pc:spChg chg="mod">
          <ac:chgData name="Nadine Gayle (1816824)" userId="6fa8c65c-732b-4ad3-958c-9aed021284f8" providerId="ADAL" clId="{5C300913-3CC7-4804-80B0-F93A1B334B04}" dt="2021-11-11T12:30:00.845" v="10293" actId="207"/>
          <ac:spMkLst>
            <pc:docMk/>
            <pc:sldMk cId="3951345960" sldId="276"/>
            <ac:spMk id="2" creationId="{CFBAB223-AD12-4A13-AA0B-CBA5580C2D7A}"/>
          </ac:spMkLst>
        </pc:spChg>
        <pc:spChg chg="mod">
          <ac:chgData name="Nadine Gayle (1816824)" userId="6fa8c65c-732b-4ad3-958c-9aed021284f8" providerId="ADAL" clId="{5C300913-3CC7-4804-80B0-F93A1B334B04}" dt="2021-11-07T20:27:44.277" v="8281" actId="1076"/>
          <ac:spMkLst>
            <pc:docMk/>
            <pc:sldMk cId="3951345960" sldId="276"/>
            <ac:spMk id="3" creationId="{8A74CCFD-2C8E-418C-8078-A3171F71B764}"/>
          </ac:spMkLst>
        </pc:spChg>
        <pc:spChg chg="add mod">
          <ac:chgData name="Nadine Gayle (1816824)" userId="6fa8c65c-732b-4ad3-958c-9aed021284f8" providerId="ADAL" clId="{5C300913-3CC7-4804-80B0-F93A1B334B04}" dt="2021-11-07T20:28:24.315" v="8288" actId="255"/>
          <ac:spMkLst>
            <pc:docMk/>
            <pc:sldMk cId="3951345960" sldId="276"/>
            <ac:spMk id="4" creationId="{53EF722E-D087-4CF0-BE47-E22C9D17C2AE}"/>
          </ac:spMkLst>
        </pc:spChg>
        <pc:spChg chg="add mod">
          <ac:chgData name="Nadine Gayle (1816824)" userId="6fa8c65c-732b-4ad3-958c-9aed021284f8" providerId="ADAL" clId="{5C300913-3CC7-4804-80B0-F93A1B334B04}" dt="2021-11-07T20:28:59.725" v="8296" actId="1076"/>
          <ac:spMkLst>
            <pc:docMk/>
            <pc:sldMk cId="3951345960" sldId="276"/>
            <ac:spMk id="5" creationId="{5155D4AB-9DF9-4781-9919-D48640AA94BF}"/>
          </ac:spMkLst>
        </pc:spChg>
        <pc:spChg chg="add mod">
          <ac:chgData name="Nadine Gayle (1816824)" userId="6fa8c65c-732b-4ad3-958c-9aed021284f8" providerId="ADAL" clId="{5C300913-3CC7-4804-80B0-F93A1B334B04}" dt="2021-11-07T20:28:56.538" v="8295" actId="1076"/>
          <ac:spMkLst>
            <pc:docMk/>
            <pc:sldMk cId="3951345960" sldId="276"/>
            <ac:spMk id="6" creationId="{9BCFBF44-5B8F-4310-82CD-A499A2FA60E3}"/>
          </ac:spMkLst>
        </pc:spChg>
        <pc:spChg chg="add mod">
          <ac:chgData name="Nadine Gayle (1816824)" userId="6fa8c65c-732b-4ad3-958c-9aed021284f8" providerId="ADAL" clId="{5C300913-3CC7-4804-80B0-F93A1B334B04}" dt="2021-11-07T20:28:51.097" v="8293" actId="1076"/>
          <ac:spMkLst>
            <pc:docMk/>
            <pc:sldMk cId="3951345960" sldId="276"/>
            <ac:spMk id="7" creationId="{F06FA8E7-91FE-498D-B3E2-B36303A46B1A}"/>
          </ac:spMkLst>
        </pc:spChg>
      </pc:sldChg>
      <pc:sldChg chg="addSp delSp modSp new mod modAnim">
        <pc:chgData name="Nadine Gayle (1816824)" userId="6fa8c65c-732b-4ad3-958c-9aed021284f8" providerId="ADAL" clId="{5C300913-3CC7-4804-80B0-F93A1B334B04}" dt="2021-11-12T10:55:11.140" v="11472"/>
        <pc:sldMkLst>
          <pc:docMk/>
          <pc:sldMk cId="968945459" sldId="277"/>
        </pc:sldMkLst>
        <pc:spChg chg="mod">
          <ac:chgData name="Nadine Gayle (1816824)" userId="6fa8c65c-732b-4ad3-958c-9aed021284f8" providerId="ADAL" clId="{5C300913-3CC7-4804-80B0-F93A1B334B04}" dt="2021-10-21T10:23:17.279" v="3546" actId="20577"/>
          <ac:spMkLst>
            <pc:docMk/>
            <pc:sldMk cId="968945459" sldId="277"/>
            <ac:spMk id="2" creationId="{22FB12F9-0109-478E-B315-3C9FD99F388C}"/>
          </ac:spMkLst>
        </pc:spChg>
        <pc:spChg chg="add del mod">
          <ac:chgData name="Nadine Gayle (1816824)" userId="6fa8c65c-732b-4ad3-958c-9aed021284f8" providerId="ADAL" clId="{5C300913-3CC7-4804-80B0-F93A1B334B04}" dt="2021-11-12T10:55:11.140" v="11472"/>
          <ac:spMkLst>
            <pc:docMk/>
            <pc:sldMk cId="968945459" sldId="277"/>
            <ac:spMk id="3" creationId="{C7C2B5FA-1EA7-47C6-83C2-030DD3953BC9}"/>
          </ac:spMkLst>
        </pc:spChg>
        <pc:spChg chg="add del mod">
          <ac:chgData name="Nadine Gayle (1816824)" userId="6fa8c65c-732b-4ad3-958c-9aed021284f8" providerId="ADAL" clId="{5C300913-3CC7-4804-80B0-F93A1B334B04}" dt="2021-10-21T10:39:17.520" v="3684" actId="478"/>
          <ac:spMkLst>
            <pc:docMk/>
            <pc:sldMk cId="968945459" sldId="277"/>
            <ac:spMk id="5" creationId="{D884D5D6-1A7D-4123-897C-0BF942F29AAE}"/>
          </ac:spMkLst>
        </pc:spChg>
        <pc:spChg chg="add mod">
          <ac:chgData name="Nadine Gayle (1816824)" userId="6fa8c65c-732b-4ad3-958c-9aed021284f8" providerId="ADAL" clId="{5C300913-3CC7-4804-80B0-F93A1B334B04}" dt="2021-10-22T11:46:45.628" v="4870" actId="1076"/>
          <ac:spMkLst>
            <pc:docMk/>
            <pc:sldMk cId="968945459" sldId="277"/>
            <ac:spMk id="6" creationId="{A1A71D0F-A095-4847-BB9A-73FE2F61C4C8}"/>
          </ac:spMkLst>
        </pc:spChg>
        <pc:spChg chg="add mod">
          <ac:chgData name="Nadine Gayle (1816824)" userId="6fa8c65c-732b-4ad3-958c-9aed021284f8" providerId="ADAL" clId="{5C300913-3CC7-4804-80B0-F93A1B334B04}" dt="2021-11-07T21:31:10.946" v="8434" actId="123"/>
          <ac:spMkLst>
            <pc:docMk/>
            <pc:sldMk cId="968945459" sldId="277"/>
            <ac:spMk id="8" creationId="{549828C1-547D-4852-B9A2-C2782AEC78AE}"/>
          </ac:spMkLst>
        </pc:spChg>
        <pc:spChg chg="add mod">
          <ac:chgData name="Nadine Gayle (1816824)" userId="6fa8c65c-732b-4ad3-958c-9aed021284f8" providerId="ADAL" clId="{5C300913-3CC7-4804-80B0-F93A1B334B04}" dt="2021-10-21T10:45:56.723" v="3713" actId="1076"/>
          <ac:spMkLst>
            <pc:docMk/>
            <pc:sldMk cId="968945459" sldId="277"/>
            <ac:spMk id="9" creationId="{4720A23E-86B7-4122-84A4-3C4276BBEEA6}"/>
          </ac:spMkLst>
        </pc:spChg>
        <pc:picChg chg="add mod">
          <ac:chgData name="Nadine Gayle (1816824)" userId="6fa8c65c-732b-4ad3-958c-9aed021284f8" providerId="ADAL" clId="{5C300913-3CC7-4804-80B0-F93A1B334B04}" dt="2021-10-21T10:45:49.436" v="3712" actId="1076"/>
          <ac:picMkLst>
            <pc:docMk/>
            <pc:sldMk cId="968945459" sldId="277"/>
            <ac:picMk id="2050" creationId="{E48AA343-D45E-44E5-83A2-2CF777CBC026}"/>
          </ac:picMkLst>
        </pc:picChg>
      </pc:sldChg>
      <pc:sldChg chg="new del">
        <pc:chgData name="Nadine Gayle (1816824)" userId="6fa8c65c-732b-4ad3-958c-9aed021284f8" providerId="ADAL" clId="{5C300913-3CC7-4804-80B0-F93A1B334B04}" dt="2021-10-21T09:15:25.222" v="664" actId="2696"/>
        <pc:sldMkLst>
          <pc:docMk/>
          <pc:sldMk cId="2779008786" sldId="277"/>
        </pc:sldMkLst>
      </pc:sldChg>
      <pc:sldChg chg="addSp delSp modSp new mod setBg modAnim setClrOvrMap">
        <pc:chgData name="Nadine Gayle (1816824)" userId="6fa8c65c-732b-4ad3-958c-9aed021284f8" providerId="ADAL" clId="{5C300913-3CC7-4804-80B0-F93A1B334B04}" dt="2021-11-07T21:30:51.409" v="8433" actId="1076"/>
        <pc:sldMkLst>
          <pc:docMk/>
          <pc:sldMk cId="4038892162" sldId="278"/>
        </pc:sldMkLst>
        <pc:spChg chg="mod ord">
          <ac:chgData name="Nadine Gayle (1816824)" userId="6fa8c65c-732b-4ad3-958c-9aed021284f8" providerId="ADAL" clId="{5C300913-3CC7-4804-80B0-F93A1B334B04}" dt="2021-11-07T21:30:51.409" v="8433" actId="1076"/>
          <ac:spMkLst>
            <pc:docMk/>
            <pc:sldMk cId="4038892162" sldId="278"/>
            <ac:spMk id="2" creationId="{C2364F1B-E352-4930-8628-704444AFE3AF}"/>
          </ac:spMkLst>
        </pc:spChg>
        <pc:spChg chg="add del mod">
          <ac:chgData name="Nadine Gayle (1816824)" userId="6fa8c65c-732b-4ad3-958c-9aed021284f8" providerId="ADAL" clId="{5C300913-3CC7-4804-80B0-F93A1B334B04}" dt="2021-10-21T10:58:32.105" v="3784" actId="26606"/>
          <ac:spMkLst>
            <pc:docMk/>
            <pc:sldMk cId="4038892162" sldId="278"/>
            <ac:spMk id="3" creationId="{3E3B3C81-C883-401C-9230-0B19FB1FF450}"/>
          </ac:spMkLst>
        </pc:spChg>
        <pc:spChg chg="add del mod">
          <ac:chgData name="Nadine Gayle (1816824)" userId="6fa8c65c-732b-4ad3-958c-9aed021284f8" providerId="ADAL" clId="{5C300913-3CC7-4804-80B0-F93A1B334B04}" dt="2021-10-21T11:22:23.456" v="3820" actId="478"/>
          <ac:spMkLst>
            <pc:docMk/>
            <pc:sldMk cId="4038892162" sldId="278"/>
            <ac:spMk id="47" creationId="{FC275D69-D4F6-4285-BA74-7B18666F1EAE}"/>
          </ac:spMkLst>
        </pc:spChg>
        <pc:spChg chg="add del">
          <ac:chgData name="Nadine Gayle (1816824)" userId="6fa8c65c-732b-4ad3-958c-9aed021284f8" providerId="ADAL" clId="{5C300913-3CC7-4804-80B0-F93A1B334B04}" dt="2021-10-21T10:58:20.367" v="3779" actId="26606"/>
          <ac:spMkLst>
            <pc:docMk/>
            <pc:sldMk cId="4038892162" sldId="278"/>
            <ac:spMk id="71" creationId="{3BCB5F6A-9EB0-40B0-9D13-3023E9A20508}"/>
          </ac:spMkLst>
        </pc:spChg>
        <pc:spChg chg="add del">
          <ac:chgData name="Nadine Gayle (1816824)" userId="6fa8c65c-732b-4ad3-958c-9aed021284f8" providerId="ADAL" clId="{5C300913-3CC7-4804-80B0-F93A1B334B04}" dt="2021-10-21T11:16:39.687" v="3790" actId="26606"/>
          <ac:spMkLst>
            <pc:docMk/>
            <pc:sldMk cId="4038892162" sldId="278"/>
            <ac:spMk id="75" creationId="{3F088236-D655-4F88-B238-E16762358025}"/>
          </ac:spMkLst>
        </pc:spChg>
        <pc:spChg chg="add del">
          <ac:chgData name="Nadine Gayle (1816824)" userId="6fa8c65c-732b-4ad3-958c-9aed021284f8" providerId="ADAL" clId="{5C300913-3CC7-4804-80B0-F93A1B334B04}" dt="2021-10-21T11:16:39.687" v="3790" actId="26606"/>
          <ac:spMkLst>
            <pc:docMk/>
            <pc:sldMk cId="4038892162" sldId="278"/>
            <ac:spMk id="77" creationId="{3DAC0C92-199E-475C-9390-119A9B027276}"/>
          </ac:spMkLst>
        </pc:spChg>
        <pc:spChg chg="add del">
          <ac:chgData name="Nadine Gayle (1816824)" userId="6fa8c65c-732b-4ad3-958c-9aed021284f8" providerId="ADAL" clId="{5C300913-3CC7-4804-80B0-F93A1B334B04}" dt="2021-10-21T11:16:39.687" v="3790" actId="26606"/>
          <ac:spMkLst>
            <pc:docMk/>
            <pc:sldMk cId="4038892162" sldId="278"/>
            <ac:spMk id="79" creationId="{C4CFB339-0ED8-4FE2-9EF1-6D1375B8499B}"/>
          </ac:spMkLst>
        </pc:spChg>
        <pc:spChg chg="add del">
          <ac:chgData name="Nadine Gayle (1816824)" userId="6fa8c65c-732b-4ad3-958c-9aed021284f8" providerId="ADAL" clId="{5C300913-3CC7-4804-80B0-F93A1B334B04}" dt="2021-10-21T11:16:39.687" v="3790" actId="26606"/>
          <ac:spMkLst>
            <pc:docMk/>
            <pc:sldMk cId="4038892162" sldId="278"/>
            <ac:spMk id="81" creationId="{31896C80-2069-4431-9C19-83B913734490}"/>
          </ac:spMkLst>
        </pc:spChg>
        <pc:spChg chg="add del">
          <ac:chgData name="Nadine Gayle (1816824)" userId="6fa8c65c-732b-4ad3-958c-9aed021284f8" providerId="ADAL" clId="{5C300913-3CC7-4804-80B0-F93A1B334B04}" dt="2021-10-21T10:58:26.866" v="3781" actId="26606"/>
          <ac:spMkLst>
            <pc:docMk/>
            <pc:sldMk cId="4038892162" sldId="278"/>
            <ac:spMk id="83" creationId="{948AE52C-AD58-4D7E-BBEC-741EA69A9079}"/>
          </ac:spMkLst>
        </pc:spChg>
        <pc:spChg chg="add del">
          <ac:chgData name="Nadine Gayle (1816824)" userId="6fa8c65c-732b-4ad3-958c-9aed021284f8" providerId="ADAL" clId="{5C300913-3CC7-4804-80B0-F93A1B334B04}" dt="2021-10-21T10:58:26.866" v="3781" actId="26606"/>
          <ac:spMkLst>
            <pc:docMk/>
            <pc:sldMk cId="4038892162" sldId="278"/>
            <ac:spMk id="85" creationId="{EB3158C7-B011-4D27-BC9D-27EA5BE02D03}"/>
          </ac:spMkLst>
        </pc:spChg>
        <pc:spChg chg="add del">
          <ac:chgData name="Nadine Gayle (1816824)" userId="6fa8c65c-732b-4ad3-958c-9aed021284f8" providerId="ADAL" clId="{5C300913-3CC7-4804-80B0-F93A1B334B04}" dt="2021-10-21T10:58:26.866" v="3781" actId="26606"/>
          <ac:spMkLst>
            <pc:docMk/>
            <pc:sldMk cId="4038892162" sldId="278"/>
            <ac:spMk id="91" creationId="{40EA1C2A-B332-4211-8479-EA99BC303EF5}"/>
          </ac:spMkLst>
        </pc:spChg>
        <pc:spChg chg="add del">
          <ac:chgData name="Nadine Gayle (1816824)" userId="6fa8c65c-732b-4ad3-958c-9aed021284f8" providerId="ADAL" clId="{5C300913-3CC7-4804-80B0-F93A1B334B04}" dt="2021-10-21T10:58:26.866" v="3781" actId="26606"/>
          <ac:spMkLst>
            <pc:docMk/>
            <pc:sldMk cId="4038892162" sldId="278"/>
            <ac:spMk id="93" creationId="{24A97CC0-C913-4A9C-B6E8-755C7D15EAC8}"/>
          </ac:spMkLst>
        </pc:spChg>
        <pc:spChg chg="add del">
          <ac:chgData name="Nadine Gayle (1816824)" userId="6fa8c65c-732b-4ad3-958c-9aed021284f8" providerId="ADAL" clId="{5C300913-3CC7-4804-80B0-F93A1B334B04}" dt="2021-10-21T10:58:26.866" v="3781" actId="26606"/>
          <ac:spMkLst>
            <pc:docMk/>
            <pc:sldMk cId="4038892162" sldId="278"/>
            <ac:spMk id="95" creationId="{9DFA36DF-98BD-46D3-A75B-97154DB48262}"/>
          </ac:spMkLst>
        </pc:spChg>
        <pc:spChg chg="add del">
          <ac:chgData name="Nadine Gayle (1816824)" userId="6fa8c65c-732b-4ad3-958c-9aed021284f8" providerId="ADAL" clId="{5C300913-3CC7-4804-80B0-F93A1B334B04}" dt="2021-10-21T10:58:26.866" v="3781" actId="26606"/>
          <ac:spMkLst>
            <pc:docMk/>
            <pc:sldMk cId="4038892162" sldId="278"/>
            <ac:spMk id="97" creationId="{D1D22F90-51DE-40F7-96EE-8E9894DF0E7E}"/>
          </ac:spMkLst>
        </pc:spChg>
        <pc:spChg chg="add del">
          <ac:chgData name="Nadine Gayle (1816824)" userId="6fa8c65c-732b-4ad3-958c-9aed021284f8" providerId="ADAL" clId="{5C300913-3CC7-4804-80B0-F93A1B334B04}" dt="2021-10-21T10:58:26.866" v="3781" actId="26606"/>
          <ac:spMkLst>
            <pc:docMk/>
            <pc:sldMk cId="4038892162" sldId="278"/>
            <ac:spMk id="99" creationId="{F45D120E-4F36-4767-98FA-949993B8E1AC}"/>
          </ac:spMkLst>
        </pc:spChg>
        <pc:spChg chg="add del">
          <ac:chgData name="Nadine Gayle (1816824)" userId="6fa8c65c-732b-4ad3-958c-9aed021284f8" providerId="ADAL" clId="{5C300913-3CC7-4804-80B0-F93A1B334B04}" dt="2021-10-21T10:58:26.866" v="3781" actId="26606"/>
          <ac:spMkLst>
            <pc:docMk/>
            <pc:sldMk cId="4038892162" sldId="278"/>
            <ac:spMk id="101" creationId="{B541A2F0-1EDC-4D03-94AC-35BC742CEAC9}"/>
          </ac:spMkLst>
        </pc:spChg>
        <pc:spChg chg="add del">
          <ac:chgData name="Nadine Gayle (1816824)" userId="6fa8c65c-732b-4ad3-958c-9aed021284f8" providerId="ADAL" clId="{5C300913-3CC7-4804-80B0-F93A1B334B04}" dt="2021-10-21T10:58:26.866" v="3781" actId="26606"/>
          <ac:spMkLst>
            <pc:docMk/>
            <pc:sldMk cId="4038892162" sldId="278"/>
            <ac:spMk id="103" creationId="{08CE2AE4-51CC-4060-8818-423BB07BF3D4}"/>
          </ac:spMkLst>
        </pc:spChg>
        <pc:spChg chg="add del">
          <ac:chgData name="Nadine Gayle (1816824)" userId="6fa8c65c-732b-4ad3-958c-9aed021284f8" providerId="ADAL" clId="{5C300913-3CC7-4804-80B0-F93A1B334B04}" dt="2021-10-21T11:16:39.663" v="3789" actId="26606"/>
          <ac:spMkLst>
            <pc:docMk/>
            <pc:sldMk cId="4038892162" sldId="278"/>
            <ac:spMk id="146" creationId="{3BCB5F6A-9EB0-40B0-9D13-3023E9A20508}"/>
          </ac:spMkLst>
        </pc:spChg>
        <pc:spChg chg="add">
          <ac:chgData name="Nadine Gayle (1816824)" userId="6fa8c65c-732b-4ad3-958c-9aed021284f8" providerId="ADAL" clId="{5C300913-3CC7-4804-80B0-F93A1B334B04}" dt="2021-10-21T11:16:39.687" v="3790" actId="26606"/>
          <ac:spMkLst>
            <pc:docMk/>
            <pc:sldMk cId="4038892162" sldId="278"/>
            <ac:spMk id="150" creationId="{3F088236-D655-4F88-B238-E16762358025}"/>
          </ac:spMkLst>
        </pc:spChg>
        <pc:spChg chg="add">
          <ac:chgData name="Nadine Gayle (1816824)" userId="6fa8c65c-732b-4ad3-958c-9aed021284f8" providerId="ADAL" clId="{5C300913-3CC7-4804-80B0-F93A1B334B04}" dt="2021-10-21T11:16:39.687" v="3790" actId="26606"/>
          <ac:spMkLst>
            <pc:docMk/>
            <pc:sldMk cId="4038892162" sldId="278"/>
            <ac:spMk id="152" creationId="{3DAC0C92-199E-475C-9390-119A9B027276}"/>
          </ac:spMkLst>
        </pc:spChg>
        <pc:spChg chg="add">
          <ac:chgData name="Nadine Gayle (1816824)" userId="6fa8c65c-732b-4ad3-958c-9aed021284f8" providerId="ADAL" clId="{5C300913-3CC7-4804-80B0-F93A1B334B04}" dt="2021-10-21T11:16:39.687" v="3790" actId="26606"/>
          <ac:spMkLst>
            <pc:docMk/>
            <pc:sldMk cId="4038892162" sldId="278"/>
            <ac:spMk id="154" creationId="{C4CFB339-0ED8-4FE2-9EF1-6D1375B8499B}"/>
          </ac:spMkLst>
        </pc:spChg>
        <pc:spChg chg="add">
          <ac:chgData name="Nadine Gayle (1816824)" userId="6fa8c65c-732b-4ad3-958c-9aed021284f8" providerId="ADAL" clId="{5C300913-3CC7-4804-80B0-F93A1B334B04}" dt="2021-10-21T11:16:39.687" v="3790" actId="26606"/>
          <ac:spMkLst>
            <pc:docMk/>
            <pc:sldMk cId="4038892162" sldId="278"/>
            <ac:spMk id="156" creationId="{31896C80-2069-4431-9C19-83B913734490}"/>
          </ac:spMkLst>
        </pc:spChg>
        <pc:spChg chg="add">
          <ac:chgData name="Nadine Gayle (1816824)" userId="6fa8c65c-732b-4ad3-958c-9aed021284f8" providerId="ADAL" clId="{5C300913-3CC7-4804-80B0-F93A1B334B04}" dt="2021-10-21T11:16:39.687" v="3790" actId="26606"/>
          <ac:spMkLst>
            <pc:docMk/>
            <pc:sldMk cId="4038892162" sldId="278"/>
            <ac:spMk id="158" creationId="{BF120A21-0841-4823-B0C4-28AEBCEF9B78}"/>
          </ac:spMkLst>
        </pc:spChg>
        <pc:spChg chg="add">
          <ac:chgData name="Nadine Gayle (1816824)" userId="6fa8c65c-732b-4ad3-958c-9aed021284f8" providerId="ADAL" clId="{5C300913-3CC7-4804-80B0-F93A1B334B04}" dt="2021-10-21T11:16:39.687" v="3790" actId="26606"/>
          <ac:spMkLst>
            <pc:docMk/>
            <pc:sldMk cId="4038892162" sldId="278"/>
            <ac:spMk id="160" creationId="{DBB05BAE-BBD3-4289-899F-A6851503C6B0}"/>
          </ac:spMkLst>
        </pc:spChg>
        <pc:spChg chg="add">
          <ac:chgData name="Nadine Gayle (1816824)" userId="6fa8c65c-732b-4ad3-958c-9aed021284f8" providerId="ADAL" clId="{5C300913-3CC7-4804-80B0-F93A1B334B04}" dt="2021-10-21T11:16:39.687" v="3790" actId="26606"/>
          <ac:spMkLst>
            <pc:docMk/>
            <pc:sldMk cId="4038892162" sldId="278"/>
            <ac:spMk id="162" creationId="{9874D11C-36F5-4BBE-A490-019A54E953B0}"/>
          </ac:spMkLst>
        </pc:spChg>
        <pc:spChg chg="add del">
          <ac:chgData name="Nadine Gayle (1816824)" userId="6fa8c65c-732b-4ad3-958c-9aed021284f8" providerId="ADAL" clId="{5C300913-3CC7-4804-80B0-F93A1B334B04}" dt="2021-10-21T10:58:32.084" v="3783" actId="26606"/>
          <ac:spMkLst>
            <pc:docMk/>
            <pc:sldMk cId="4038892162" sldId="278"/>
            <ac:spMk id="3078" creationId="{D94A7024-D948-494D-8920-BBA2DA07D15B}"/>
          </ac:spMkLst>
        </pc:spChg>
        <pc:spChg chg="add del">
          <ac:chgData name="Nadine Gayle (1816824)" userId="6fa8c65c-732b-4ad3-958c-9aed021284f8" providerId="ADAL" clId="{5C300913-3CC7-4804-80B0-F93A1B334B04}" dt="2021-10-21T10:58:32.084" v="3783" actId="26606"/>
          <ac:spMkLst>
            <pc:docMk/>
            <pc:sldMk cId="4038892162" sldId="278"/>
            <ac:spMk id="3079" creationId="{3E3B3C81-C883-401C-9230-0B19FB1FF450}"/>
          </ac:spMkLst>
        </pc:spChg>
        <pc:spChg chg="add mod">
          <ac:chgData name="Nadine Gayle (1816824)" userId="6fa8c65c-732b-4ad3-958c-9aed021284f8" providerId="ADAL" clId="{5C300913-3CC7-4804-80B0-F93A1B334B04}" dt="2021-11-07T21:30:47.095" v="8432" actId="1076"/>
          <ac:spMkLst>
            <pc:docMk/>
            <pc:sldMk cId="4038892162" sldId="278"/>
            <ac:spMk id="3081" creationId="{3E3B3C81-C883-401C-9230-0B19FB1FF450}"/>
          </ac:spMkLst>
        </pc:spChg>
        <pc:spChg chg="add del">
          <ac:chgData name="Nadine Gayle (1816824)" userId="6fa8c65c-732b-4ad3-958c-9aed021284f8" providerId="ADAL" clId="{5C300913-3CC7-4804-80B0-F93A1B334B04}" dt="2021-10-21T11:16:39.687" v="3790" actId="26606"/>
          <ac:spMkLst>
            <pc:docMk/>
            <pc:sldMk cId="4038892162" sldId="278"/>
            <ac:spMk id="3083" creationId="{BF120A21-0841-4823-B0C4-28AEBCEF9B78}"/>
          </ac:spMkLst>
        </pc:spChg>
        <pc:spChg chg="add del">
          <ac:chgData name="Nadine Gayle (1816824)" userId="6fa8c65c-732b-4ad3-958c-9aed021284f8" providerId="ADAL" clId="{5C300913-3CC7-4804-80B0-F93A1B334B04}" dt="2021-10-21T11:16:39.687" v="3790" actId="26606"/>
          <ac:spMkLst>
            <pc:docMk/>
            <pc:sldMk cId="4038892162" sldId="278"/>
            <ac:spMk id="3084" creationId="{DBB05BAE-BBD3-4289-899F-A6851503C6B0}"/>
          </ac:spMkLst>
        </pc:spChg>
        <pc:spChg chg="add del">
          <ac:chgData name="Nadine Gayle (1816824)" userId="6fa8c65c-732b-4ad3-958c-9aed021284f8" providerId="ADAL" clId="{5C300913-3CC7-4804-80B0-F93A1B334B04}" dt="2021-10-21T11:16:39.687" v="3790" actId="26606"/>
          <ac:spMkLst>
            <pc:docMk/>
            <pc:sldMk cId="4038892162" sldId="278"/>
            <ac:spMk id="3085" creationId="{9874D11C-36F5-4BBE-A490-019A54E953B0}"/>
          </ac:spMkLst>
        </pc:spChg>
        <pc:grpChg chg="add del">
          <ac:chgData name="Nadine Gayle (1816824)" userId="6fa8c65c-732b-4ad3-958c-9aed021284f8" providerId="ADAL" clId="{5C300913-3CC7-4804-80B0-F93A1B334B04}" dt="2021-10-21T10:58:26.866" v="3781" actId="26606"/>
          <ac:grpSpMkLst>
            <pc:docMk/>
            <pc:sldMk cId="4038892162" sldId="278"/>
            <ac:grpSpMk id="3076" creationId="{A5AFB369-4673-4727-A7CD-D86AFE0AE069}"/>
          </ac:grpSpMkLst>
        </pc:grpChg>
        <pc:picChg chg="add mod ord">
          <ac:chgData name="Nadine Gayle (1816824)" userId="6fa8c65c-732b-4ad3-958c-9aed021284f8" providerId="ADAL" clId="{5C300913-3CC7-4804-80B0-F93A1B334B04}" dt="2021-10-21T11:16:39.687" v="3790" actId="26606"/>
          <ac:picMkLst>
            <pc:docMk/>
            <pc:sldMk cId="4038892162" sldId="278"/>
            <ac:picMk id="4" creationId="{3758764E-26EC-4EFE-B914-7A02388AB90A}"/>
          </ac:picMkLst>
        </pc:picChg>
        <pc:picChg chg="add del mod">
          <ac:chgData name="Nadine Gayle (1816824)" userId="6fa8c65c-732b-4ad3-958c-9aed021284f8" providerId="ADAL" clId="{5C300913-3CC7-4804-80B0-F93A1B334B04}" dt="2021-10-21T10:58:45.437" v="3786" actId="478"/>
          <ac:picMkLst>
            <pc:docMk/>
            <pc:sldMk cId="4038892162" sldId="278"/>
            <ac:picMk id="3074" creationId="{7B673EA7-BD9A-4807-A219-080A3AAE2B0F}"/>
          </ac:picMkLst>
        </pc:picChg>
        <pc:cxnChg chg="add del">
          <ac:chgData name="Nadine Gayle (1816824)" userId="6fa8c65c-732b-4ad3-958c-9aed021284f8" providerId="ADAL" clId="{5C300913-3CC7-4804-80B0-F93A1B334B04}" dt="2021-10-21T11:16:39.687" v="3790" actId="26606"/>
          <ac:cxnSpMkLst>
            <pc:docMk/>
            <pc:sldMk cId="4038892162" sldId="278"/>
            <ac:cxnSpMk id="73" creationId="{2AFD8CBA-54A3-4363-991B-B9C631BBFA74}"/>
          </ac:cxnSpMkLst>
        </pc:cxnChg>
        <pc:cxnChg chg="add del">
          <ac:chgData name="Nadine Gayle (1816824)" userId="6fa8c65c-732b-4ad3-958c-9aed021284f8" providerId="ADAL" clId="{5C300913-3CC7-4804-80B0-F93A1B334B04}" dt="2021-10-21T10:58:26.866" v="3781" actId="26606"/>
          <ac:cxnSpMkLst>
            <pc:docMk/>
            <pc:sldMk cId="4038892162" sldId="278"/>
            <ac:cxnSpMk id="87" creationId="{7295AA18-FA8B-4B5D-9477-7F5F51288FEC}"/>
          </ac:cxnSpMkLst>
        </pc:cxnChg>
        <pc:cxnChg chg="add del">
          <ac:chgData name="Nadine Gayle (1816824)" userId="6fa8c65c-732b-4ad3-958c-9aed021284f8" providerId="ADAL" clId="{5C300913-3CC7-4804-80B0-F93A1B334B04}" dt="2021-10-21T10:58:26.866" v="3781" actId="26606"/>
          <ac:cxnSpMkLst>
            <pc:docMk/>
            <pc:sldMk cId="4038892162" sldId="278"/>
            <ac:cxnSpMk id="89" creationId="{5E377175-C211-4D7B-89F7-92406DBD7346}"/>
          </ac:cxnSpMkLst>
        </pc:cxnChg>
        <pc:cxnChg chg="add">
          <ac:chgData name="Nadine Gayle (1816824)" userId="6fa8c65c-732b-4ad3-958c-9aed021284f8" providerId="ADAL" clId="{5C300913-3CC7-4804-80B0-F93A1B334B04}" dt="2021-10-21T11:16:39.687" v="3790" actId="26606"/>
          <ac:cxnSpMkLst>
            <pc:docMk/>
            <pc:sldMk cId="4038892162" sldId="278"/>
            <ac:cxnSpMk id="148" creationId="{2AFD8CBA-54A3-4363-991B-B9C631BBFA74}"/>
          </ac:cxnSpMkLst>
        </pc:cxnChg>
        <pc:cxnChg chg="add del">
          <ac:chgData name="Nadine Gayle (1816824)" userId="6fa8c65c-732b-4ad3-958c-9aed021284f8" providerId="ADAL" clId="{5C300913-3CC7-4804-80B0-F93A1B334B04}" dt="2021-10-21T11:16:39.687" v="3790" actId="26606"/>
          <ac:cxnSpMkLst>
            <pc:docMk/>
            <pc:sldMk cId="4038892162" sldId="278"/>
            <ac:cxnSpMk id="3082" creationId="{64FA5DFF-7FE6-4855-84E6-DFA78EE978BD}"/>
          </ac:cxnSpMkLst>
        </pc:cxnChg>
        <pc:cxnChg chg="add">
          <ac:chgData name="Nadine Gayle (1816824)" userId="6fa8c65c-732b-4ad3-958c-9aed021284f8" providerId="ADAL" clId="{5C300913-3CC7-4804-80B0-F93A1B334B04}" dt="2021-10-21T11:16:39.687" v="3790" actId="26606"/>
          <ac:cxnSpMkLst>
            <pc:docMk/>
            <pc:sldMk cId="4038892162" sldId="278"/>
            <ac:cxnSpMk id="3087" creationId="{64FA5DFF-7FE6-4855-84E6-DFA78EE978BD}"/>
          </ac:cxnSpMkLst>
        </pc:cxnChg>
      </pc:sldChg>
      <pc:sldChg chg="modSp new del mod">
        <pc:chgData name="Nadine Gayle (1816824)" userId="6fa8c65c-732b-4ad3-958c-9aed021284f8" providerId="ADAL" clId="{5C300913-3CC7-4804-80B0-F93A1B334B04}" dt="2021-10-21T10:50:21.230" v="3733" actId="2696"/>
        <pc:sldMkLst>
          <pc:docMk/>
          <pc:sldMk cId="4155251937" sldId="278"/>
        </pc:sldMkLst>
        <pc:spChg chg="mod">
          <ac:chgData name="Nadine Gayle (1816824)" userId="6fa8c65c-732b-4ad3-958c-9aed021284f8" providerId="ADAL" clId="{5C300913-3CC7-4804-80B0-F93A1B334B04}" dt="2021-10-21T10:50:16.695" v="3732" actId="20577"/>
          <ac:spMkLst>
            <pc:docMk/>
            <pc:sldMk cId="4155251937" sldId="278"/>
            <ac:spMk id="2" creationId="{1B03646A-59F1-4EC6-A940-37F3100FC270}"/>
          </ac:spMkLst>
        </pc:spChg>
      </pc:sldChg>
      <pc:sldChg chg="addSp delSp modSp new mod delAnim modAnim">
        <pc:chgData name="Nadine Gayle (1816824)" userId="6fa8c65c-732b-4ad3-958c-9aed021284f8" providerId="ADAL" clId="{5C300913-3CC7-4804-80B0-F93A1B334B04}" dt="2021-11-11T13:20:19.947" v="11137" actId="20577"/>
        <pc:sldMkLst>
          <pc:docMk/>
          <pc:sldMk cId="1131473392" sldId="279"/>
        </pc:sldMkLst>
        <pc:spChg chg="mod">
          <ac:chgData name="Nadine Gayle (1816824)" userId="6fa8c65c-732b-4ad3-958c-9aed021284f8" providerId="ADAL" clId="{5C300913-3CC7-4804-80B0-F93A1B334B04}" dt="2021-10-21T11:24:38.033" v="3844" actId="2711"/>
          <ac:spMkLst>
            <pc:docMk/>
            <pc:sldMk cId="1131473392" sldId="279"/>
            <ac:spMk id="2" creationId="{79F60B7E-47E0-4596-A9F2-CF277FF8F3ED}"/>
          </ac:spMkLst>
        </pc:spChg>
        <pc:spChg chg="add mod">
          <ac:chgData name="Nadine Gayle (1816824)" userId="6fa8c65c-732b-4ad3-958c-9aed021284f8" providerId="ADAL" clId="{5C300913-3CC7-4804-80B0-F93A1B334B04}" dt="2021-11-11T11:31:08.946" v="9694" actId="1076"/>
          <ac:spMkLst>
            <pc:docMk/>
            <pc:sldMk cId="1131473392" sldId="279"/>
            <ac:spMk id="3" creationId="{9D0C3192-9180-455C-93AF-58BA93AC9FD5}"/>
          </ac:spMkLst>
        </pc:spChg>
        <pc:spChg chg="del mod">
          <ac:chgData name="Nadine Gayle (1816824)" userId="6fa8c65c-732b-4ad3-958c-9aed021284f8" providerId="ADAL" clId="{5C300913-3CC7-4804-80B0-F93A1B334B04}" dt="2021-10-22T11:21:09.941" v="4821" actId="478"/>
          <ac:spMkLst>
            <pc:docMk/>
            <pc:sldMk cId="1131473392" sldId="279"/>
            <ac:spMk id="3" creationId="{D091F514-0802-4794-8E4B-5875DACD3F90}"/>
          </ac:spMkLst>
        </pc:spChg>
        <pc:spChg chg="add mod">
          <ac:chgData name="Nadine Gayle (1816824)" userId="6fa8c65c-732b-4ad3-958c-9aed021284f8" providerId="ADAL" clId="{5C300913-3CC7-4804-80B0-F93A1B334B04}" dt="2021-11-11T11:31:41.576" v="9731" actId="1076"/>
          <ac:spMkLst>
            <pc:docMk/>
            <pc:sldMk cId="1131473392" sldId="279"/>
            <ac:spMk id="4" creationId="{4768C708-0201-4447-8518-3B55B4483724}"/>
          </ac:spMkLst>
        </pc:spChg>
        <pc:spChg chg="add del">
          <ac:chgData name="Nadine Gayle (1816824)" userId="6fa8c65c-732b-4ad3-958c-9aed021284f8" providerId="ADAL" clId="{5C300913-3CC7-4804-80B0-F93A1B334B04}" dt="2021-10-21T11:28:12.165" v="3850" actId="478"/>
          <ac:spMkLst>
            <pc:docMk/>
            <pc:sldMk cId="1131473392" sldId="279"/>
            <ac:spMk id="5" creationId="{AAA3485B-91E4-4F36-93D4-F11B8760EBD4}"/>
          </ac:spMkLst>
        </pc:spChg>
        <pc:spChg chg="add mod">
          <ac:chgData name="Nadine Gayle (1816824)" userId="6fa8c65c-732b-4ad3-958c-9aed021284f8" providerId="ADAL" clId="{5C300913-3CC7-4804-80B0-F93A1B334B04}" dt="2021-11-11T11:32:14.480" v="9762" actId="1076"/>
          <ac:spMkLst>
            <pc:docMk/>
            <pc:sldMk cId="1131473392" sldId="279"/>
            <ac:spMk id="5" creationId="{BE5DB4C3-1C2D-463C-95E0-5C429F5D7576}"/>
          </ac:spMkLst>
        </pc:spChg>
        <pc:spChg chg="add del mod">
          <ac:chgData name="Nadine Gayle (1816824)" userId="6fa8c65c-732b-4ad3-958c-9aed021284f8" providerId="ADAL" clId="{5C300913-3CC7-4804-80B0-F93A1B334B04}" dt="2021-11-11T11:30:58.330" v="9692"/>
          <ac:spMkLst>
            <pc:docMk/>
            <pc:sldMk cId="1131473392" sldId="279"/>
            <ac:spMk id="6" creationId="{7B306B51-82FC-4695-B581-D40B6B5C03A4}"/>
          </ac:spMkLst>
        </pc:spChg>
        <pc:spChg chg="add del mod">
          <ac:chgData name="Nadine Gayle (1816824)" userId="6fa8c65c-732b-4ad3-958c-9aed021284f8" providerId="ADAL" clId="{5C300913-3CC7-4804-80B0-F93A1B334B04}" dt="2021-11-11T11:32:42.683" v="9767" actId="478"/>
          <ac:spMkLst>
            <pc:docMk/>
            <pc:sldMk cId="1131473392" sldId="279"/>
            <ac:spMk id="7" creationId="{5126F2FF-0C33-4313-A9EE-6119D84854C0}"/>
          </ac:spMkLst>
        </pc:spChg>
        <pc:spChg chg="add mod">
          <ac:chgData name="Nadine Gayle (1816824)" userId="6fa8c65c-732b-4ad3-958c-9aed021284f8" providerId="ADAL" clId="{5C300913-3CC7-4804-80B0-F93A1B334B04}" dt="2021-11-11T11:31:04" v="9693" actId="1076"/>
          <ac:spMkLst>
            <pc:docMk/>
            <pc:sldMk cId="1131473392" sldId="279"/>
            <ac:spMk id="8" creationId="{853B7AE1-3011-43DF-889D-B558AD8F11DD}"/>
          </ac:spMkLst>
        </pc:spChg>
        <pc:spChg chg="add mod">
          <ac:chgData name="Nadine Gayle (1816824)" userId="6fa8c65c-732b-4ad3-958c-9aed021284f8" providerId="ADAL" clId="{5C300913-3CC7-4804-80B0-F93A1B334B04}" dt="2021-11-11T11:33:21.398" v="9799" actId="1076"/>
          <ac:spMkLst>
            <pc:docMk/>
            <pc:sldMk cId="1131473392" sldId="279"/>
            <ac:spMk id="10" creationId="{992F460D-4A36-4DE6-B0DF-F222F2B5F7E5}"/>
          </ac:spMkLst>
        </pc:spChg>
        <pc:spChg chg="add del mod">
          <ac:chgData name="Nadine Gayle (1816824)" userId="6fa8c65c-732b-4ad3-958c-9aed021284f8" providerId="ADAL" clId="{5C300913-3CC7-4804-80B0-F93A1B334B04}" dt="2021-11-04T12:45:33.468" v="8035" actId="478"/>
          <ac:spMkLst>
            <pc:docMk/>
            <pc:sldMk cId="1131473392" sldId="279"/>
            <ac:spMk id="10" creationId="{BD8BD2DE-1FBC-4108-8177-E48DADA4F924}"/>
          </ac:spMkLst>
        </pc:spChg>
        <pc:spChg chg="add del mod">
          <ac:chgData name="Nadine Gayle (1816824)" userId="6fa8c65c-732b-4ad3-958c-9aed021284f8" providerId="ADAL" clId="{5C300913-3CC7-4804-80B0-F93A1B334B04}" dt="2021-11-11T11:33:47.599" v="9854" actId="478"/>
          <ac:spMkLst>
            <pc:docMk/>
            <pc:sldMk cId="1131473392" sldId="279"/>
            <ac:spMk id="12" creationId="{3954ED38-0027-409D-A0E0-E8D477368F61}"/>
          </ac:spMkLst>
        </pc:spChg>
        <pc:spChg chg="add mod">
          <ac:chgData name="Nadine Gayle (1816824)" userId="6fa8c65c-732b-4ad3-958c-9aed021284f8" providerId="ADAL" clId="{5C300913-3CC7-4804-80B0-F93A1B334B04}" dt="2021-11-11T13:20:19.947" v="11137" actId="20577"/>
          <ac:spMkLst>
            <pc:docMk/>
            <pc:sldMk cId="1131473392" sldId="279"/>
            <ac:spMk id="13" creationId="{1449ACBB-E130-4C92-9832-BCB4844FE6F4}"/>
          </ac:spMkLst>
        </pc:spChg>
        <pc:spChg chg="add mod">
          <ac:chgData name="Nadine Gayle (1816824)" userId="6fa8c65c-732b-4ad3-958c-9aed021284f8" providerId="ADAL" clId="{5C300913-3CC7-4804-80B0-F93A1B334B04}" dt="2021-11-11T11:33:57.696" v="9855" actId="1076"/>
          <ac:spMkLst>
            <pc:docMk/>
            <pc:sldMk cId="1131473392" sldId="279"/>
            <ac:spMk id="14" creationId="{6EA13419-3A94-409C-96C2-89DDF0AA04C0}"/>
          </ac:spMkLst>
        </pc:spChg>
        <pc:spChg chg="add mod">
          <ac:chgData name="Nadine Gayle (1816824)" userId="6fa8c65c-732b-4ad3-958c-9aed021284f8" providerId="ADAL" clId="{5C300913-3CC7-4804-80B0-F93A1B334B04}" dt="2021-11-11T11:34:19.340" v="9874" actId="1076"/>
          <ac:spMkLst>
            <pc:docMk/>
            <pc:sldMk cId="1131473392" sldId="279"/>
            <ac:spMk id="15" creationId="{5D95BF70-BDE5-4B49-A81E-6AD46E66C1C6}"/>
          </ac:spMkLst>
        </pc:spChg>
        <pc:spChg chg="add mod">
          <ac:chgData name="Nadine Gayle (1816824)" userId="6fa8c65c-732b-4ad3-958c-9aed021284f8" providerId="ADAL" clId="{5C300913-3CC7-4804-80B0-F93A1B334B04}" dt="2021-11-11T11:34:43.960" v="9955" actId="1076"/>
          <ac:spMkLst>
            <pc:docMk/>
            <pc:sldMk cId="1131473392" sldId="279"/>
            <ac:spMk id="16" creationId="{77A28EBB-8FEE-4EB7-B584-8722B26CF16B}"/>
          </ac:spMkLst>
        </pc:spChg>
        <pc:picChg chg="add mod">
          <ac:chgData name="Nadine Gayle (1816824)" userId="6fa8c65c-732b-4ad3-958c-9aed021284f8" providerId="ADAL" clId="{5C300913-3CC7-4804-80B0-F93A1B334B04}" dt="2021-10-22T11:40:11.948" v="4851" actId="14100"/>
          <ac:picMkLst>
            <pc:docMk/>
            <pc:sldMk cId="1131473392" sldId="279"/>
            <ac:picMk id="11" creationId="{DB918CD3-3B99-48B5-BD14-CDEF8EE26A0A}"/>
          </ac:picMkLst>
        </pc:picChg>
      </pc:sldChg>
      <pc:sldChg chg="addSp delSp modSp new mod ord modAnim">
        <pc:chgData name="Nadine Gayle (1816824)" userId="6fa8c65c-732b-4ad3-958c-9aed021284f8" providerId="ADAL" clId="{5C300913-3CC7-4804-80B0-F93A1B334B04}" dt="2021-11-12T09:53:07.811" v="11215" actId="20577"/>
        <pc:sldMkLst>
          <pc:docMk/>
          <pc:sldMk cId="257364694" sldId="280"/>
        </pc:sldMkLst>
        <pc:spChg chg="mod">
          <ac:chgData name="Nadine Gayle (1816824)" userId="6fa8c65c-732b-4ad3-958c-9aed021284f8" providerId="ADAL" clId="{5C300913-3CC7-4804-80B0-F93A1B334B04}" dt="2021-11-07T21:27:19.077" v="8402" actId="207"/>
          <ac:spMkLst>
            <pc:docMk/>
            <pc:sldMk cId="257364694" sldId="280"/>
            <ac:spMk id="2" creationId="{3C949DA6-BF69-48CB-8BCF-D33ACD42E28F}"/>
          </ac:spMkLst>
        </pc:spChg>
        <pc:spChg chg="mod">
          <ac:chgData name="Nadine Gayle (1816824)" userId="6fa8c65c-732b-4ad3-958c-9aed021284f8" providerId="ADAL" clId="{5C300913-3CC7-4804-80B0-F93A1B334B04}" dt="2021-11-12T09:53:07.811" v="11215" actId="20577"/>
          <ac:spMkLst>
            <pc:docMk/>
            <pc:sldMk cId="257364694" sldId="280"/>
            <ac:spMk id="3" creationId="{7436EDDA-C29D-46A7-B90D-528BFF27623E}"/>
          </ac:spMkLst>
        </pc:spChg>
        <pc:spChg chg="add del mod">
          <ac:chgData name="Nadine Gayle (1816824)" userId="6fa8c65c-732b-4ad3-958c-9aed021284f8" providerId="ADAL" clId="{5C300913-3CC7-4804-80B0-F93A1B334B04}" dt="2021-11-02T19:44:29.642" v="6831" actId="478"/>
          <ac:spMkLst>
            <pc:docMk/>
            <pc:sldMk cId="257364694" sldId="280"/>
            <ac:spMk id="4" creationId="{B950C3A9-F97A-43EF-A508-8790F858E640}"/>
          </ac:spMkLst>
        </pc:spChg>
        <pc:spChg chg="add mod">
          <ac:chgData name="Nadine Gayle (1816824)" userId="6fa8c65c-732b-4ad3-958c-9aed021284f8" providerId="ADAL" clId="{5C300913-3CC7-4804-80B0-F93A1B334B04}" dt="2021-11-02T19:51:39.176" v="7314" actId="255"/>
          <ac:spMkLst>
            <pc:docMk/>
            <pc:sldMk cId="257364694" sldId="280"/>
            <ac:spMk id="5" creationId="{3A7471F8-F8F9-4110-8628-58F03D0B8D1F}"/>
          </ac:spMkLst>
        </pc:spChg>
        <pc:spChg chg="add mod">
          <ac:chgData name="Nadine Gayle (1816824)" userId="6fa8c65c-732b-4ad3-958c-9aed021284f8" providerId="ADAL" clId="{5C300913-3CC7-4804-80B0-F93A1B334B04}" dt="2021-11-02T19:51:39.176" v="7314" actId="255"/>
          <ac:spMkLst>
            <pc:docMk/>
            <pc:sldMk cId="257364694" sldId="280"/>
            <ac:spMk id="6" creationId="{10282ACD-A5C2-4D46-B674-5A9C8DA943B5}"/>
          </ac:spMkLst>
        </pc:spChg>
        <pc:spChg chg="add mod">
          <ac:chgData name="Nadine Gayle (1816824)" userId="6fa8c65c-732b-4ad3-958c-9aed021284f8" providerId="ADAL" clId="{5C300913-3CC7-4804-80B0-F93A1B334B04}" dt="2021-11-02T19:59:02.189" v="7371" actId="20577"/>
          <ac:spMkLst>
            <pc:docMk/>
            <pc:sldMk cId="257364694" sldId="280"/>
            <ac:spMk id="7" creationId="{7461FF09-7894-4E94-A6A4-022717FF4F24}"/>
          </ac:spMkLst>
        </pc:spChg>
        <pc:spChg chg="add mod">
          <ac:chgData name="Nadine Gayle (1816824)" userId="6fa8c65c-732b-4ad3-958c-9aed021284f8" providerId="ADAL" clId="{5C300913-3CC7-4804-80B0-F93A1B334B04}" dt="2021-11-12T09:52:52.627" v="11191" actId="20577"/>
          <ac:spMkLst>
            <pc:docMk/>
            <pc:sldMk cId="257364694" sldId="280"/>
            <ac:spMk id="8" creationId="{FB23AF32-D4D0-493B-9459-CDD8EBBAECF5}"/>
          </ac:spMkLst>
        </pc:spChg>
      </pc:sldChg>
      <pc:sldChg chg="addSp delSp modSp new del mod">
        <pc:chgData name="Nadine Gayle (1816824)" userId="6fa8c65c-732b-4ad3-958c-9aed021284f8" providerId="ADAL" clId="{5C300913-3CC7-4804-80B0-F93A1B334B04}" dt="2021-10-22T12:01:11.551" v="4997" actId="2696"/>
        <pc:sldMkLst>
          <pc:docMk/>
          <pc:sldMk cId="184912591" sldId="281"/>
        </pc:sldMkLst>
        <pc:spChg chg="del mod">
          <ac:chgData name="Nadine Gayle (1816824)" userId="6fa8c65c-732b-4ad3-958c-9aed021284f8" providerId="ADAL" clId="{5C300913-3CC7-4804-80B0-F93A1B334B04}" dt="2021-10-22T11:48:51.638" v="4893" actId="478"/>
          <ac:spMkLst>
            <pc:docMk/>
            <pc:sldMk cId="184912591" sldId="281"/>
            <ac:spMk id="2" creationId="{27CC304F-161D-49F8-AC64-A82B7AF0045C}"/>
          </ac:spMkLst>
        </pc:spChg>
        <pc:spChg chg="mod">
          <ac:chgData name="Nadine Gayle (1816824)" userId="6fa8c65c-732b-4ad3-958c-9aed021284f8" providerId="ADAL" clId="{5C300913-3CC7-4804-80B0-F93A1B334B04}" dt="2021-10-22T11:49:50.935" v="4913" actId="123"/>
          <ac:spMkLst>
            <pc:docMk/>
            <pc:sldMk cId="184912591" sldId="281"/>
            <ac:spMk id="3" creationId="{27219FE2-986C-4756-87FA-6B5A241FCE49}"/>
          </ac:spMkLst>
        </pc:spChg>
        <pc:spChg chg="add del mod">
          <ac:chgData name="Nadine Gayle (1816824)" userId="6fa8c65c-732b-4ad3-958c-9aed021284f8" providerId="ADAL" clId="{5C300913-3CC7-4804-80B0-F93A1B334B04}" dt="2021-10-22T11:48:54.173" v="4894" actId="478"/>
          <ac:spMkLst>
            <pc:docMk/>
            <pc:sldMk cId="184912591" sldId="281"/>
            <ac:spMk id="5" creationId="{5C51FD5B-0A3F-4F3B-AC61-B6E1D2F30FD3}"/>
          </ac:spMkLst>
        </pc:spChg>
        <pc:spChg chg="add mod">
          <ac:chgData name="Nadine Gayle (1816824)" userId="6fa8c65c-732b-4ad3-958c-9aed021284f8" providerId="ADAL" clId="{5C300913-3CC7-4804-80B0-F93A1B334B04}" dt="2021-10-22T11:49:55.968" v="4914" actId="123"/>
          <ac:spMkLst>
            <pc:docMk/>
            <pc:sldMk cId="184912591" sldId="281"/>
            <ac:spMk id="6" creationId="{4CDAD89D-1DDF-4489-B3C1-815B75E6081E}"/>
          </ac:spMkLst>
        </pc:spChg>
        <pc:picChg chg="add del mod modCrop">
          <ac:chgData name="Nadine Gayle (1816824)" userId="6fa8c65c-732b-4ad3-958c-9aed021284f8" providerId="ADAL" clId="{5C300913-3CC7-4804-80B0-F93A1B334B04}" dt="2021-10-22T11:56:49.237" v="4926" actId="478"/>
          <ac:picMkLst>
            <pc:docMk/>
            <pc:sldMk cId="184912591" sldId="281"/>
            <ac:picMk id="8" creationId="{F76E2276-B416-4D61-8354-F52C572871A7}"/>
          </ac:picMkLst>
        </pc:picChg>
        <pc:picChg chg="add del mod">
          <ac:chgData name="Nadine Gayle (1816824)" userId="6fa8c65c-732b-4ad3-958c-9aed021284f8" providerId="ADAL" clId="{5C300913-3CC7-4804-80B0-F93A1B334B04}" dt="2021-10-22T11:57:12.835" v="4931" actId="478"/>
          <ac:picMkLst>
            <pc:docMk/>
            <pc:sldMk cId="184912591" sldId="281"/>
            <ac:picMk id="9" creationId="{EABFF12D-445D-46C7-9BAA-DE397E878CA3}"/>
          </ac:picMkLst>
        </pc:picChg>
      </pc:sldChg>
      <pc:sldChg chg="addSp delSp modSp new mod ord setBg modAnim setClrOvrMap">
        <pc:chgData name="Nadine Gayle (1816824)" userId="6fa8c65c-732b-4ad3-958c-9aed021284f8" providerId="ADAL" clId="{5C300913-3CC7-4804-80B0-F93A1B334B04}" dt="2021-11-07T21:28:30.225" v="8411" actId="1076"/>
        <pc:sldMkLst>
          <pc:docMk/>
          <pc:sldMk cId="3951126657" sldId="282"/>
        </pc:sldMkLst>
        <pc:spChg chg="del mod ord">
          <ac:chgData name="Nadine Gayle (1816824)" userId="6fa8c65c-732b-4ad3-958c-9aed021284f8" providerId="ADAL" clId="{5C300913-3CC7-4804-80B0-F93A1B334B04}" dt="2021-10-22T11:59:37.355" v="4955" actId="478"/>
          <ac:spMkLst>
            <pc:docMk/>
            <pc:sldMk cId="3951126657" sldId="282"/>
            <ac:spMk id="2" creationId="{4170D39F-7351-4BB8-877C-5C81A195DD96}"/>
          </ac:spMkLst>
        </pc:spChg>
        <pc:spChg chg="del">
          <ac:chgData name="Nadine Gayle (1816824)" userId="6fa8c65c-732b-4ad3-958c-9aed021284f8" providerId="ADAL" clId="{5C300913-3CC7-4804-80B0-F93A1B334B04}" dt="2021-10-22T11:57:30.185" v="4933"/>
          <ac:spMkLst>
            <pc:docMk/>
            <pc:sldMk cId="3951126657" sldId="282"/>
            <ac:spMk id="3" creationId="{CF963BEE-9337-4DC2-B0F0-C44EE6B4BB59}"/>
          </ac:spMkLst>
        </pc:spChg>
        <pc:spChg chg="add mod">
          <ac:chgData name="Nadine Gayle (1816824)" userId="6fa8c65c-732b-4ad3-958c-9aed021284f8" providerId="ADAL" clId="{5C300913-3CC7-4804-80B0-F93A1B334B04}" dt="2021-10-22T12:00:58.846" v="4995" actId="1076"/>
          <ac:spMkLst>
            <pc:docMk/>
            <pc:sldMk cId="3951126657" sldId="282"/>
            <ac:spMk id="6" creationId="{35CAFEB1-52D7-4457-8DE7-1AD491771B21}"/>
          </ac:spMkLst>
        </pc:spChg>
        <pc:spChg chg="add del">
          <ac:chgData name="Nadine Gayle (1816824)" userId="6fa8c65c-732b-4ad3-958c-9aed021284f8" providerId="ADAL" clId="{5C300913-3CC7-4804-80B0-F93A1B334B04}" dt="2021-10-22T11:57:42.914" v="4935" actId="26606"/>
          <ac:spMkLst>
            <pc:docMk/>
            <pc:sldMk cId="3951126657" sldId="282"/>
            <ac:spMk id="8" creationId="{A27DCD42-3C59-465D-B49F-CF137FB6B70D}"/>
          </ac:spMkLst>
        </pc:spChg>
        <pc:spChg chg="add del">
          <ac:chgData name="Nadine Gayle (1816824)" userId="6fa8c65c-732b-4ad3-958c-9aed021284f8" providerId="ADAL" clId="{5C300913-3CC7-4804-80B0-F93A1B334B04}" dt="2021-10-22T11:57:42.914" v="4935" actId="26606"/>
          <ac:spMkLst>
            <pc:docMk/>
            <pc:sldMk cId="3951126657" sldId="282"/>
            <ac:spMk id="11" creationId="{D94A7024-D948-494D-8920-BBA2DA07D15B}"/>
          </ac:spMkLst>
        </pc:spChg>
        <pc:spChg chg="add del">
          <ac:chgData name="Nadine Gayle (1816824)" userId="6fa8c65c-732b-4ad3-958c-9aed021284f8" providerId="ADAL" clId="{5C300913-3CC7-4804-80B0-F93A1B334B04}" dt="2021-10-22T11:58:03.625" v="4937" actId="26606"/>
          <ac:spMkLst>
            <pc:docMk/>
            <pc:sldMk cId="3951126657" sldId="282"/>
            <ac:spMk id="13" creationId="{4C375219-2D58-45D4-9D8F-9791BFE8D6DF}"/>
          </ac:spMkLst>
        </pc:spChg>
        <pc:spChg chg="add del">
          <ac:chgData name="Nadine Gayle (1816824)" userId="6fa8c65c-732b-4ad3-958c-9aed021284f8" providerId="ADAL" clId="{5C300913-3CC7-4804-80B0-F93A1B334B04}" dt="2021-10-22T11:58:28.911" v="4942" actId="26606"/>
          <ac:spMkLst>
            <pc:docMk/>
            <pc:sldMk cId="3951126657" sldId="282"/>
            <ac:spMk id="21" creationId="{DC99427B-A97E-40A3-B1FD-4557346C6A91}"/>
          </ac:spMkLst>
        </pc:spChg>
        <pc:spChg chg="add mod">
          <ac:chgData name="Nadine Gayle (1816824)" userId="6fa8c65c-732b-4ad3-958c-9aed021284f8" providerId="ADAL" clId="{5C300913-3CC7-4804-80B0-F93A1B334B04}" dt="2021-11-04T11:58:17.952" v="7930" actId="20577"/>
          <ac:spMkLst>
            <pc:docMk/>
            <pc:sldMk cId="3951126657" sldId="282"/>
            <ac:spMk id="23" creationId="{D994C62D-2669-4B14-8077-C004427F2130}"/>
          </ac:spMkLst>
        </pc:spChg>
        <pc:spChg chg="add mod">
          <ac:chgData name="Nadine Gayle (1816824)" userId="6fa8c65c-732b-4ad3-958c-9aed021284f8" providerId="ADAL" clId="{5C300913-3CC7-4804-80B0-F93A1B334B04}" dt="2021-10-24T13:38:48.481" v="5354" actId="207"/>
          <ac:spMkLst>
            <pc:docMk/>
            <pc:sldMk cId="3951126657" sldId="282"/>
            <ac:spMk id="26" creationId="{A6D69CFB-8204-41EE-8D85-8237B37B50AB}"/>
          </ac:spMkLst>
        </pc:spChg>
        <pc:spChg chg="add del">
          <ac:chgData name="Nadine Gayle (1816824)" userId="6fa8c65c-732b-4ad3-958c-9aed021284f8" providerId="ADAL" clId="{5C300913-3CC7-4804-80B0-F93A1B334B04}" dt="2021-10-22T11:59:29.675" v="4953" actId="26606"/>
          <ac:spMkLst>
            <pc:docMk/>
            <pc:sldMk cId="3951126657" sldId="282"/>
            <ac:spMk id="31" creationId="{D94A7024-D948-494D-8920-BBA2DA07D15B}"/>
          </ac:spMkLst>
        </pc:spChg>
        <pc:grpChg chg="add del">
          <ac:chgData name="Nadine Gayle (1816824)" userId="6fa8c65c-732b-4ad3-958c-9aed021284f8" providerId="ADAL" clId="{5C300913-3CC7-4804-80B0-F93A1B334B04}" dt="2021-10-22T11:58:28.911" v="4942" actId="26606"/>
          <ac:grpSpMkLst>
            <pc:docMk/>
            <pc:sldMk cId="3951126657" sldId="282"/>
            <ac:grpSpMk id="9" creationId="{4815A7B4-532E-48C9-AC24-D78ACF3339DB}"/>
          </ac:grpSpMkLst>
        </pc:grpChg>
        <pc:picChg chg="add mod">
          <ac:chgData name="Nadine Gayle (1816824)" userId="6fa8c65c-732b-4ad3-958c-9aed021284f8" providerId="ADAL" clId="{5C300913-3CC7-4804-80B0-F93A1B334B04}" dt="2021-11-07T21:28:30.225" v="8411" actId="1076"/>
          <ac:picMkLst>
            <pc:docMk/>
            <pc:sldMk cId="3951126657" sldId="282"/>
            <ac:picMk id="2" creationId="{11C77804-E6B0-41DA-A507-4A0A85C3920B}"/>
          </ac:picMkLst>
        </pc:picChg>
        <pc:picChg chg="add mod ord">
          <ac:chgData name="Nadine Gayle (1816824)" userId="6fa8c65c-732b-4ad3-958c-9aed021284f8" providerId="ADAL" clId="{5C300913-3CC7-4804-80B0-F93A1B334B04}" dt="2021-10-22T12:00:23.865" v="4965" actId="1076"/>
          <ac:picMkLst>
            <pc:docMk/>
            <pc:sldMk cId="3951126657" sldId="282"/>
            <ac:picMk id="4" creationId="{A944B421-2DA7-4AD4-BCFD-E373CE618718}"/>
          </ac:picMkLst>
        </pc:picChg>
      </pc:sldChg>
      <pc:sldChg chg="addSp delSp modSp new del mod setBg">
        <pc:chgData name="Nadine Gayle (1816824)" userId="6fa8c65c-732b-4ad3-958c-9aed021284f8" providerId="ADAL" clId="{5C300913-3CC7-4804-80B0-F93A1B334B04}" dt="2021-10-24T15:50:47.476" v="6658" actId="2696"/>
        <pc:sldMkLst>
          <pc:docMk/>
          <pc:sldMk cId="4085539366" sldId="283"/>
        </pc:sldMkLst>
        <pc:spChg chg="mod">
          <ac:chgData name="Nadine Gayle (1816824)" userId="6fa8c65c-732b-4ad3-958c-9aed021284f8" providerId="ADAL" clId="{5C300913-3CC7-4804-80B0-F93A1B334B04}" dt="2021-10-24T14:40:30.105" v="5512" actId="26606"/>
          <ac:spMkLst>
            <pc:docMk/>
            <pc:sldMk cId="4085539366" sldId="283"/>
            <ac:spMk id="2" creationId="{5267B4E3-E24D-4D4B-B8C8-415E98BD55A0}"/>
          </ac:spMkLst>
        </pc:spChg>
        <pc:spChg chg="mod">
          <ac:chgData name="Nadine Gayle (1816824)" userId="6fa8c65c-732b-4ad3-958c-9aed021284f8" providerId="ADAL" clId="{5C300913-3CC7-4804-80B0-F93A1B334B04}" dt="2021-10-24T15:14:02.261" v="5900" actId="20577"/>
          <ac:spMkLst>
            <pc:docMk/>
            <pc:sldMk cId="4085539366" sldId="283"/>
            <ac:spMk id="3" creationId="{F18DC2ED-1619-4796-93E9-929BEFC6A9BF}"/>
          </ac:spMkLst>
        </pc:spChg>
        <pc:spChg chg="add mod">
          <ac:chgData name="Nadine Gayle (1816824)" userId="6fa8c65c-732b-4ad3-958c-9aed021284f8" providerId="ADAL" clId="{5C300913-3CC7-4804-80B0-F93A1B334B04}" dt="2021-10-24T14:45:12.361" v="5515" actId="1076"/>
          <ac:spMkLst>
            <pc:docMk/>
            <pc:sldMk cId="4085539366" sldId="283"/>
            <ac:spMk id="15" creationId="{94853ABA-48EE-463C-B9D3-CAFE1E5BBE51}"/>
          </ac:spMkLst>
        </pc:spChg>
        <pc:spChg chg="add">
          <ac:chgData name="Nadine Gayle (1816824)" userId="6fa8c65c-732b-4ad3-958c-9aed021284f8" providerId="ADAL" clId="{5C300913-3CC7-4804-80B0-F93A1B334B04}" dt="2021-10-24T14:40:30.105" v="5512" actId="26606"/>
          <ac:spMkLst>
            <pc:docMk/>
            <pc:sldMk cId="4085539366" sldId="283"/>
            <ac:spMk id="75" creationId="{3F088236-D655-4F88-B238-E16762358025}"/>
          </ac:spMkLst>
        </pc:spChg>
        <pc:spChg chg="add">
          <ac:chgData name="Nadine Gayle (1816824)" userId="6fa8c65c-732b-4ad3-958c-9aed021284f8" providerId="ADAL" clId="{5C300913-3CC7-4804-80B0-F93A1B334B04}" dt="2021-10-24T14:40:30.105" v="5512" actId="26606"/>
          <ac:spMkLst>
            <pc:docMk/>
            <pc:sldMk cId="4085539366" sldId="283"/>
            <ac:spMk id="77" creationId="{3DAC0C92-199E-475C-9390-119A9B027276}"/>
          </ac:spMkLst>
        </pc:spChg>
        <pc:spChg chg="add">
          <ac:chgData name="Nadine Gayle (1816824)" userId="6fa8c65c-732b-4ad3-958c-9aed021284f8" providerId="ADAL" clId="{5C300913-3CC7-4804-80B0-F93A1B334B04}" dt="2021-10-24T14:40:30.105" v="5512" actId="26606"/>
          <ac:spMkLst>
            <pc:docMk/>
            <pc:sldMk cId="4085539366" sldId="283"/>
            <ac:spMk id="79" creationId="{C4CFB339-0ED8-4FE2-9EF1-6D1375B8499B}"/>
          </ac:spMkLst>
        </pc:spChg>
        <pc:spChg chg="add">
          <ac:chgData name="Nadine Gayle (1816824)" userId="6fa8c65c-732b-4ad3-958c-9aed021284f8" providerId="ADAL" clId="{5C300913-3CC7-4804-80B0-F93A1B334B04}" dt="2021-10-24T14:40:30.105" v="5512" actId="26606"/>
          <ac:spMkLst>
            <pc:docMk/>
            <pc:sldMk cId="4085539366" sldId="283"/>
            <ac:spMk id="81" creationId="{31896C80-2069-4431-9C19-83B913734490}"/>
          </ac:spMkLst>
        </pc:spChg>
        <pc:spChg chg="add">
          <ac:chgData name="Nadine Gayle (1816824)" userId="6fa8c65c-732b-4ad3-958c-9aed021284f8" providerId="ADAL" clId="{5C300913-3CC7-4804-80B0-F93A1B334B04}" dt="2021-10-24T14:40:30.105" v="5512" actId="26606"/>
          <ac:spMkLst>
            <pc:docMk/>
            <pc:sldMk cId="4085539366" sldId="283"/>
            <ac:spMk id="83" creationId="{BF120A21-0841-4823-B0C4-28AEBCEF9B78}"/>
          </ac:spMkLst>
        </pc:spChg>
        <pc:spChg chg="add">
          <ac:chgData name="Nadine Gayle (1816824)" userId="6fa8c65c-732b-4ad3-958c-9aed021284f8" providerId="ADAL" clId="{5C300913-3CC7-4804-80B0-F93A1B334B04}" dt="2021-10-24T14:40:30.105" v="5512" actId="26606"/>
          <ac:spMkLst>
            <pc:docMk/>
            <pc:sldMk cId="4085539366" sldId="283"/>
            <ac:spMk id="85" creationId="{DBB05BAE-BBD3-4289-899F-A6851503C6B0}"/>
          </ac:spMkLst>
        </pc:spChg>
        <pc:spChg chg="add">
          <ac:chgData name="Nadine Gayle (1816824)" userId="6fa8c65c-732b-4ad3-958c-9aed021284f8" providerId="ADAL" clId="{5C300913-3CC7-4804-80B0-F93A1B334B04}" dt="2021-10-24T14:40:30.105" v="5512" actId="26606"/>
          <ac:spMkLst>
            <pc:docMk/>
            <pc:sldMk cId="4085539366" sldId="283"/>
            <ac:spMk id="87" creationId="{9874D11C-36F5-4BBE-A490-019A54E953B0}"/>
          </ac:spMkLst>
        </pc:spChg>
        <pc:picChg chg="add del mod ord">
          <ac:chgData name="Nadine Gayle (1816824)" userId="6fa8c65c-732b-4ad3-958c-9aed021284f8" providerId="ADAL" clId="{5C300913-3CC7-4804-80B0-F93A1B334B04}" dt="2021-10-24T15:13:18.298" v="5888" actId="478"/>
          <ac:picMkLst>
            <pc:docMk/>
            <pc:sldMk cId="4085539366" sldId="283"/>
            <ac:picMk id="1026" creationId="{9E409583-81D6-431A-8EAB-622532664779}"/>
          </ac:picMkLst>
        </pc:picChg>
        <pc:cxnChg chg="add">
          <ac:chgData name="Nadine Gayle (1816824)" userId="6fa8c65c-732b-4ad3-958c-9aed021284f8" providerId="ADAL" clId="{5C300913-3CC7-4804-80B0-F93A1B334B04}" dt="2021-10-24T14:40:30.105" v="5512" actId="26606"/>
          <ac:cxnSpMkLst>
            <pc:docMk/>
            <pc:sldMk cId="4085539366" sldId="283"/>
            <ac:cxnSpMk id="71" creationId="{64FA5DFF-7FE6-4855-84E6-DFA78EE978BD}"/>
          </ac:cxnSpMkLst>
        </pc:cxnChg>
        <pc:cxnChg chg="add">
          <ac:chgData name="Nadine Gayle (1816824)" userId="6fa8c65c-732b-4ad3-958c-9aed021284f8" providerId="ADAL" clId="{5C300913-3CC7-4804-80B0-F93A1B334B04}" dt="2021-10-24T14:40:30.105" v="5512" actId="26606"/>
          <ac:cxnSpMkLst>
            <pc:docMk/>
            <pc:sldMk cId="4085539366" sldId="283"/>
            <ac:cxnSpMk id="73" creationId="{2AFD8CBA-54A3-4363-991B-B9C631BBFA74}"/>
          </ac:cxnSpMkLst>
        </pc:cxnChg>
      </pc:sldChg>
      <pc:sldChg chg="addSp modSp new mod ord modAnim">
        <pc:chgData name="Nadine Gayle (1816824)" userId="6fa8c65c-732b-4ad3-958c-9aed021284f8" providerId="ADAL" clId="{5C300913-3CC7-4804-80B0-F93A1B334B04}" dt="2021-11-11T12:29:39.560" v="10291" actId="255"/>
        <pc:sldMkLst>
          <pc:docMk/>
          <pc:sldMk cId="169175034" sldId="284"/>
        </pc:sldMkLst>
        <pc:spChg chg="mod">
          <ac:chgData name="Nadine Gayle (1816824)" userId="6fa8c65c-732b-4ad3-958c-9aed021284f8" providerId="ADAL" clId="{5C300913-3CC7-4804-80B0-F93A1B334B04}" dt="2021-11-11T12:29:39.560" v="10291" actId="255"/>
          <ac:spMkLst>
            <pc:docMk/>
            <pc:sldMk cId="169175034" sldId="284"/>
            <ac:spMk id="2" creationId="{47E9D92F-EF99-416C-8F07-7D4689652090}"/>
          </ac:spMkLst>
        </pc:spChg>
        <pc:spChg chg="mod">
          <ac:chgData name="Nadine Gayle (1816824)" userId="6fa8c65c-732b-4ad3-958c-9aed021284f8" providerId="ADAL" clId="{5C300913-3CC7-4804-80B0-F93A1B334B04}" dt="2021-11-11T10:25:06.911" v="9358" actId="6549"/>
          <ac:spMkLst>
            <pc:docMk/>
            <pc:sldMk cId="169175034" sldId="284"/>
            <ac:spMk id="3" creationId="{BFDBC6F2-DF3B-4AB2-A8A7-5E432A79C356}"/>
          </ac:spMkLst>
        </pc:spChg>
        <pc:spChg chg="add mod">
          <ac:chgData name="Nadine Gayle (1816824)" userId="6fa8c65c-732b-4ad3-958c-9aed021284f8" providerId="ADAL" clId="{5C300913-3CC7-4804-80B0-F93A1B334B04}" dt="2021-11-11T10:21:06.267" v="9204" actId="1076"/>
          <ac:spMkLst>
            <pc:docMk/>
            <pc:sldMk cId="169175034" sldId="284"/>
            <ac:spMk id="5" creationId="{CFC4BFFD-8D8E-4BFF-B8CF-AEA528963609}"/>
          </ac:spMkLst>
        </pc:spChg>
        <pc:spChg chg="add mod">
          <ac:chgData name="Nadine Gayle (1816824)" userId="6fa8c65c-732b-4ad3-958c-9aed021284f8" providerId="ADAL" clId="{5C300913-3CC7-4804-80B0-F93A1B334B04}" dt="2021-11-11T10:29:25.733" v="9382" actId="12"/>
          <ac:spMkLst>
            <pc:docMk/>
            <pc:sldMk cId="169175034" sldId="284"/>
            <ac:spMk id="6" creationId="{E188BBB2-3897-4898-B316-3B1362DA19E8}"/>
          </ac:spMkLst>
        </pc:spChg>
        <pc:spChg chg="add mod">
          <ac:chgData name="Nadine Gayle (1816824)" userId="6fa8c65c-732b-4ad3-958c-9aed021284f8" providerId="ADAL" clId="{5C300913-3CC7-4804-80B0-F93A1B334B04}" dt="2021-11-11T10:29:46.688" v="9385" actId="1076"/>
          <ac:spMkLst>
            <pc:docMk/>
            <pc:sldMk cId="169175034" sldId="284"/>
            <ac:spMk id="7" creationId="{0D4007B8-332A-44DB-8554-A5D5C05EF62B}"/>
          </ac:spMkLst>
        </pc:spChg>
        <pc:spChg chg="add mod">
          <ac:chgData name="Nadine Gayle (1816824)" userId="6fa8c65c-732b-4ad3-958c-9aed021284f8" providerId="ADAL" clId="{5C300913-3CC7-4804-80B0-F93A1B334B04}" dt="2021-11-11T10:30:07.423" v="9388" actId="1076"/>
          <ac:spMkLst>
            <pc:docMk/>
            <pc:sldMk cId="169175034" sldId="284"/>
            <ac:spMk id="8" creationId="{81533C05-DCA0-45A6-9CF2-064ED6F37524}"/>
          </ac:spMkLst>
        </pc:spChg>
        <pc:spChg chg="add mod">
          <ac:chgData name="Nadine Gayle (1816824)" userId="6fa8c65c-732b-4ad3-958c-9aed021284f8" providerId="ADAL" clId="{5C300913-3CC7-4804-80B0-F93A1B334B04}" dt="2021-11-11T10:30:42.335" v="9392" actId="1076"/>
          <ac:spMkLst>
            <pc:docMk/>
            <pc:sldMk cId="169175034" sldId="284"/>
            <ac:spMk id="9" creationId="{AF14771E-F8BD-4818-B894-8CC4EE16DA45}"/>
          </ac:spMkLst>
        </pc:spChg>
        <pc:spChg chg="add mod">
          <ac:chgData name="Nadine Gayle (1816824)" userId="6fa8c65c-732b-4ad3-958c-9aed021284f8" providerId="ADAL" clId="{5C300913-3CC7-4804-80B0-F93A1B334B04}" dt="2021-11-11T10:31:05.447" v="9395" actId="1076"/>
          <ac:spMkLst>
            <pc:docMk/>
            <pc:sldMk cId="169175034" sldId="284"/>
            <ac:spMk id="10" creationId="{0D1D27F7-22F0-4658-AF1E-254CA46A4E63}"/>
          </ac:spMkLst>
        </pc:spChg>
        <pc:spChg chg="add mod">
          <ac:chgData name="Nadine Gayle (1816824)" userId="6fa8c65c-732b-4ad3-958c-9aed021284f8" providerId="ADAL" clId="{5C300913-3CC7-4804-80B0-F93A1B334B04}" dt="2021-11-11T10:31:26.226" v="9400" actId="1076"/>
          <ac:spMkLst>
            <pc:docMk/>
            <pc:sldMk cId="169175034" sldId="284"/>
            <ac:spMk id="11" creationId="{98F54010-0553-4B8F-B4C8-C9F6F6F0F846}"/>
          </ac:spMkLst>
        </pc:spChg>
        <pc:spChg chg="add mod">
          <ac:chgData name="Nadine Gayle (1816824)" userId="6fa8c65c-732b-4ad3-958c-9aed021284f8" providerId="ADAL" clId="{5C300913-3CC7-4804-80B0-F93A1B334B04}" dt="2021-11-11T12:21:17.535" v="10211" actId="1076"/>
          <ac:spMkLst>
            <pc:docMk/>
            <pc:sldMk cId="169175034" sldId="284"/>
            <ac:spMk id="14" creationId="{34524593-E348-4233-9ACB-7C7708182ED6}"/>
          </ac:spMkLst>
        </pc:spChg>
        <pc:picChg chg="add mod">
          <ac:chgData name="Nadine Gayle (1816824)" userId="6fa8c65c-732b-4ad3-958c-9aed021284f8" providerId="ADAL" clId="{5C300913-3CC7-4804-80B0-F93A1B334B04}" dt="2021-11-11T12:18:04.080" v="10209" actId="14100"/>
          <ac:picMkLst>
            <pc:docMk/>
            <pc:sldMk cId="169175034" sldId="284"/>
            <ac:picMk id="12" creationId="{E7A22D8B-F596-4CF3-ACFC-8BE5EF7890E8}"/>
          </ac:picMkLst>
        </pc:picChg>
      </pc:sldChg>
      <pc:sldChg chg="addSp delSp modSp new mod ord setBg modAnim">
        <pc:chgData name="Nadine Gayle (1816824)" userId="6fa8c65c-732b-4ad3-958c-9aed021284f8" providerId="ADAL" clId="{5C300913-3CC7-4804-80B0-F93A1B334B04}" dt="2021-11-12T11:09:58.570" v="11473"/>
        <pc:sldMkLst>
          <pc:docMk/>
          <pc:sldMk cId="3929046836" sldId="285"/>
        </pc:sldMkLst>
        <pc:spChg chg="mod">
          <ac:chgData name="Nadine Gayle (1816824)" userId="6fa8c65c-732b-4ad3-958c-9aed021284f8" providerId="ADAL" clId="{5C300913-3CC7-4804-80B0-F93A1B334B04}" dt="2021-11-11T12:30:14.556" v="10294" actId="207"/>
          <ac:spMkLst>
            <pc:docMk/>
            <pc:sldMk cId="3929046836" sldId="285"/>
            <ac:spMk id="2" creationId="{16F742F1-CD70-491C-98FF-8A951DFE4990}"/>
          </ac:spMkLst>
        </pc:spChg>
        <pc:spChg chg="mod">
          <ac:chgData name="Nadine Gayle (1816824)" userId="6fa8c65c-732b-4ad3-958c-9aed021284f8" providerId="ADAL" clId="{5C300913-3CC7-4804-80B0-F93A1B334B04}" dt="2021-11-04T12:16:32.013" v="8010" actId="1076"/>
          <ac:spMkLst>
            <pc:docMk/>
            <pc:sldMk cId="3929046836" sldId="285"/>
            <ac:spMk id="3" creationId="{350116B4-2C91-4A85-9A71-4050AF4F7D99}"/>
          </ac:spMkLst>
        </pc:spChg>
        <pc:spChg chg="add mod">
          <ac:chgData name="Nadine Gayle (1816824)" userId="6fa8c65c-732b-4ad3-958c-9aed021284f8" providerId="ADAL" clId="{5C300913-3CC7-4804-80B0-F93A1B334B04}" dt="2021-11-12T11:09:58.570" v="11473"/>
          <ac:spMkLst>
            <pc:docMk/>
            <pc:sldMk cId="3929046836" sldId="285"/>
            <ac:spMk id="5" creationId="{440A3C3B-2F8C-479B-BB01-7DA6484BF097}"/>
          </ac:spMkLst>
        </pc:spChg>
        <pc:spChg chg="add mod">
          <ac:chgData name="Nadine Gayle (1816824)" userId="6fa8c65c-732b-4ad3-958c-9aed021284f8" providerId="ADAL" clId="{5C300913-3CC7-4804-80B0-F93A1B334B04}" dt="2021-11-04T12:16:48.109" v="8014" actId="1076"/>
          <ac:spMkLst>
            <pc:docMk/>
            <pc:sldMk cId="3929046836" sldId="285"/>
            <ac:spMk id="6" creationId="{76E6F1B7-41E8-4625-A14D-0923E0DD96B1}"/>
          </ac:spMkLst>
        </pc:spChg>
        <pc:spChg chg="add del mod">
          <ac:chgData name="Nadine Gayle (1816824)" userId="6fa8c65c-732b-4ad3-958c-9aed021284f8" providerId="ADAL" clId="{5C300913-3CC7-4804-80B0-F93A1B334B04}" dt="2021-11-04T11:26:50.023" v="7882"/>
          <ac:spMkLst>
            <pc:docMk/>
            <pc:sldMk cId="3929046836" sldId="285"/>
            <ac:spMk id="7" creationId="{811454FC-B2E5-44F1-86CF-3C2C9E2C8424}"/>
          </ac:spMkLst>
        </pc:spChg>
        <pc:spChg chg="add del">
          <ac:chgData name="Nadine Gayle (1816824)" userId="6fa8c65c-732b-4ad3-958c-9aed021284f8" providerId="ADAL" clId="{5C300913-3CC7-4804-80B0-F93A1B334B04}" dt="2021-11-04T12:13:25.616" v="7966" actId="478"/>
          <ac:spMkLst>
            <pc:docMk/>
            <pc:sldMk cId="3929046836" sldId="285"/>
            <ac:spMk id="8" creationId="{8FB09527-2BA0-49A1-A922-BC211479F164}"/>
          </ac:spMkLst>
        </pc:spChg>
        <pc:spChg chg="add mod">
          <ac:chgData name="Nadine Gayle (1816824)" userId="6fa8c65c-732b-4ad3-958c-9aed021284f8" providerId="ADAL" clId="{5C300913-3CC7-4804-80B0-F93A1B334B04}" dt="2021-11-04T12:16:52.230" v="8015" actId="1076"/>
          <ac:spMkLst>
            <pc:docMk/>
            <pc:sldMk cId="3929046836" sldId="285"/>
            <ac:spMk id="10" creationId="{9F51506F-58A8-40D6-9550-FDD9DF0307C5}"/>
          </ac:spMkLst>
        </pc:spChg>
        <pc:spChg chg="add mod">
          <ac:chgData name="Nadine Gayle (1816824)" userId="6fa8c65c-732b-4ad3-958c-9aed021284f8" providerId="ADAL" clId="{5C300913-3CC7-4804-80B0-F93A1B334B04}" dt="2021-11-04T12:16:57.096" v="8016" actId="1076"/>
          <ac:spMkLst>
            <pc:docMk/>
            <pc:sldMk cId="3929046836" sldId="285"/>
            <ac:spMk id="12" creationId="{7A8299C4-0FFF-4A95-B962-63E3FEE19E63}"/>
          </ac:spMkLst>
        </pc:spChg>
        <pc:spChg chg="add">
          <ac:chgData name="Nadine Gayle (1816824)" userId="6fa8c65c-732b-4ad3-958c-9aed021284f8" providerId="ADAL" clId="{5C300913-3CC7-4804-80B0-F93A1B334B04}" dt="2021-11-04T11:14:46.046" v="7645" actId="26606"/>
          <ac:spMkLst>
            <pc:docMk/>
            <pc:sldMk cId="3929046836" sldId="285"/>
            <ac:spMk id="13" creationId="{3F088236-D655-4F88-B238-E16762358025}"/>
          </ac:spMkLst>
        </pc:spChg>
        <pc:spChg chg="add mod">
          <ac:chgData name="Nadine Gayle (1816824)" userId="6fa8c65c-732b-4ad3-958c-9aed021284f8" providerId="ADAL" clId="{5C300913-3CC7-4804-80B0-F93A1B334B04}" dt="2021-11-04T12:19:44.496" v="8022" actId="12"/>
          <ac:spMkLst>
            <pc:docMk/>
            <pc:sldMk cId="3929046836" sldId="285"/>
            <ac:spMk id="14" creationId="{C9BE25B3-81F5-4467-9EF6-CC5911249090}"/>
          </ac:spMkLst>
        </pc:spChg>
        <pc:spChg chg="add">
          <ac:chgData name="Nadine Gayle (1816824)" userId="6fa8c65c-732b-4ad3-958c-9aed021284f8" providerId="ADAL" clId="{5C300913-3CC7-4804-80B0-F93A1B334B04}" dt="2021-11-04T11:14:46.046" v="7645" actId="26606"/>
          <ac:spMkLst>
            <pc:docMk/>
            <pc:sldMk cId="3929046836" sldId="285"/>
            <ac:spMk id="15" creationId="{3DAC0C92-199E-475C-9390-119A9B027276}"/>
          </ac:spMkLst>
        </pc:spChg>
        <pc:spChg chg="add mod">
          <ac:chgData name="Nadine Gayle (1816824)" userId="6fa8c65c-732b-4ad3-958c-9aed021284f8" providerId="ADAL" clId="{5C300913-3CC7-4804-80B0-F93A1B334B04}" dt="2021-11-04T11:19:34.612" v="7666" actId="1076"/>
          <ac:spMkLst>
            <pc:docMk/>
            <pc:sldMk cId="3929046836" sldId="285"/>
            <ac:spMk id="16" creationId="{543616D4-D9C3-4527-B702-C92F25E905AF}"/>
          </ac:spMkLst>
        </pc:spChg>
        <pc:spChg chg="add">
          <ac:chgData name="Nadine Gayle (1816824)" userId="6fa8c65c-732b-4ad3-958c-9aed021284f8" providerId="ADAL" clId="{5C300913-3CC7-4804-80B0-F93A1B334B04}" dt="2021-11-04T11:14:46.046" v="7645" actId="26606"/>
          <ac:spMkLst>
            <pc:docMk/>
            <pc:sldMk cId="3929046836" sldId="285"/>
            <ac:spMk id="17" creationId="{C4CFB339-0ED8-4FE2-9EF1-6D1375B8499B}"/>
          </ac:spMkLst>
        </pc:spChg>
        <pc:spChg chg="add">
          <ac:chgData name="Nadine Gayle (1816824)" userId="6fa8c65c-732b-4ad3-958c-9aed021284f8" providerId="ADAL" clId="{5C300913-3CC7-4804-80B0-F93A1B334B04}" dt="2021-11-04T11:14:46.046" v="7645" actId="26606"/>
          <ac:spMkLst>
            <pc:docMk/>
            <pc:sldMk cId="3929046836" sldId="285"/>
            <ac:spMk id="19" creationId="{31896C80-2069-4431-9C19-83B913734490}"/>
          </ac:spMkLst>
        </pc:spChg>
        <pc:spChg chg="add">
          <ac:chgData name="Nadine Gayle (1816824)" userId="6fa8c65c-732b-4ad3-958c-9aed021284f8" providerId="ADAL" clId="{5C300913-3CC7-4804-80B0-F93A1B334B04}" dt="2021-11-04T11:14:46.046" v="7645" actId="26606"/>
          <ac:spMkLst>
            <pc:docMk/>
            <pc:sldMk cId="3929046836" sldId="285"/>
            <ac:spMk id="21" creationId="{BF120A21-0841-4823-B0C4-28AEBCEF9B78}"/>
          </ac:spMkLst>
        </pc:spChg>
        <pc:spChg chg="add">
          <ac:chgData name="Nadine Gayle (1816824)" userId="6fa8c65c-732b-4ad3-958c-9aed021284f8" providerId="ADAL" clId="{5C300913-3CC7-4804-80B0-F93A1B334B04}" dt="2021-11-04T11:14:46.046" v="7645" actId="26606"/>
          <ac:spMkLst>
            <pc:docMk/>
            <pc:sldMk cId="3929046836" sldId="285"/>
            <ac:spMk id="23" creationId="{DBB05BAE-BBD3-4289-899F-A6851503C6B0}"/>
          </ac:spMkLst>
        </pc:spChg>
        <pc:spChg chg="add">
          <ac:chgData name="Nadine Gayle (1816824)" userId="6fa8c65c-732b-4ad3-958c-9aed021284f8" providerId="ADAL" clId="{5C300913-3CC7-4804-80B0-F93A1B334B04}" dt="2021-11-04T11:14:46.046" v="7645" actId="26606"/>
          <ac:spMkLst>
            <pc:docMk/>
            <pc:sldMk cId="3929046836" sldId="285"/>
            <ac:spMk id="25" creationId="{9874D11C-36F5-4BBE-A490-019A54E953B0}"/>
          </ac:spMkLst>
        </pc:spChg>
        <pc:picChg chg="add mod ord">
          <ac:chgData name="Nadine Gayle (1816824)" userId="6fa8c65c-732b-4ad3-958c-9aed021284f8" providerId="ADAL" clId="{5C300913-3CC7-4804-80B0-F93A1B334B04}" dt="2021-11-04T11:19:24.178" v="7664" actId="1076"/>
          <ac:picMkLst>
            <pc:docMk/>
            <pc:sldMk cId="3929046836" sldId="285"/>
            <ac:picMk id="4" creationId="{B449F57B-F47B-4069-9759-9C4010E61773}"/>
          </ac:picMkLst>
        </pc:picChg>
        <pc:cxnChg chg="add">
          <ac:chgData name="Nadine Gayle (1816824)" userId="6fa8c65c-732b-4ad3-958c-9aed021284f8" providerId="ADAL" clId="{5C300913-3CC7-4804-80B0-F93A1B334B04}" dt="2021-11-04T11:14:46.046" v="7645" actId="26606"/>
          <ac:cxnSpMkLst>
            <pc:docMk/>
            <pc:sldMk cId="3929046836" sldId="285"/>
            <ac:cxnSpMk id="9" creationId="{64FA5DFF-7FE6-4855-84E6-DFA78EE978BD}"/>
          </ac:cxnSpMkLst>
        </pc:cxnChg>
        <pc:cxnChg chg="add">
          <ac:chgData name="Nadine Gayle (1816824)" userId="6fa8c65c-732b-4ad3-958c-9aed021284f8" providerId="ADAL" clId="{5C300913-3CC7-4804-80B0-F93A1B334B04}" dt="2021-11-04T11:14:46.046" v="7645" actId="26606"/>
          <ac:cxnSpMkLst>
            <pc:docMk/>
            <pc:sldMk cId="3929046836" sldId="285"/>
            <ac:cxnSpMk id="11" creationId="{2AFD8CBA-54A3-4363-991B-B9C631BBFA74}"/>
          </ac:cxnSpMkLst>
        </pc:cxnChg>
      </pc:sldChg>
      <pc:sldChg chg="addSp delSp modSp new mod ord modAnim">
        <pc:chgData name="Nadine Gayle (1816824)" userId="6fa8c65c-732b-4ad3-958c-9aed021284f8" providerId="ADAL" clId="{5C300913-3CC7-4804-80B0-F93A1B334B04}" dt="2021-11-11T12:28:59.520" v="10270" actId="1076"/>
        <pc:sldMkLst>
          <pc:docMk/>
          <pc:sldMk cId="3753375397" sldId="286"/>
        </pc:sldMkLst>
        <pc:spChg chg="mod">
          <ac:chgData name="Nadine Gayle (1816824)" userId="6fa8c65c-732b-4ad3-958c-9aed021284f8" providerId="ADAL" clId="{5C300913-3CC7-4804-80B0-F93A1B334B04}" dt="2021-11-11T11:22:18.186" v="9450" actId="1076"/>
          <ac:spMkLst>
            <pc:docMk/>
            <pc:sldMk cId="3753375397" sldId="286"/>
            <ac:spMk id="2" creationId="{8DAF98DD-B8F4-4402-B8DF-69BA73D1C83F}"/>
          </ac:spMkLst>
        </pc:spChg>
        <pc:spChg chg="del">
          <ac:chgData name="Nadine Gayle (1816824)" userId="6fa8c65c-732b-4ad3-958c-9aed021284f8" providerId="ADAL" clId="{5C300913-3CC7-4804-80B0-F93A1B334B04}" dt="2021-11-11T11:15:12.207" v="9430" actId="478"/>
          <ac:spMkLst>
            <pc:docMk/>
            <pc:sldMk cId="3753375397" sldId="286"/>
            <ac:spMk id="3" creationId="{6354AA1F-BE4D-4F8F-9998-AB0874FBC15C}"/>
          </ac:spMkLst>
        </pc:spChg>
        <pc:spChg chg="add mod">
          <ac:chgData name="Nadine Gayle (1816824)" userId="6fa8c65c-732b-4ad3-958c-9aed021284f8" providerId="ADAL" clId="{5C300913-3CC7-4804-80B0-F93A1B334B04}" dt="2021-11-11T12:24:02.225" v="10219" actId="1076"/>
          <ac:spMkLst>
            <pc:docMk/>
            <pc:sldMk cId="3753375397" sldId="286"/>
            <ac:spMk id="6" creationId="{04876DF7-5878-4586-A90D-F2569826E82D}"/>
          </ac:spMkLst>
        </pc:spChg>
        <pc:spChg chg="add mod">
          <ac:chgData name="Nadine Gayle (1816824)" userId="6fa8c65c-732b-4ad3-958c-9aed021284f8" providerId="ADAL" clId="{5C300913-3CC7-4804-80B0-F93A1B334B04}" dt="2021-11-11T12:28:40.567" v="10266" actId="1076"/>
          <ac:spMkLst>
            <pc:docMk/>
            <pc:sldMk cId="3753375397" sldId="286"/>
            <ac:spMk id="7" creationId="{613E7227-65B9-43A9-BB3F-29A0D565344F}"/>
          </ac:spMkLst>
        </pc:spChg>
        <pc:spChg chg="add mod">
          <ac:chgData name="Nadine Gayle (1816824)" userId="6fa8c65c-732b-4ad3-958c-9aed021284f8" providerId="ADAL" clId="{5C300913-3CC7-4804-80B0-F93A1B334B04}" dt="2021-11-11T12:28:47.156" v="10268" actId="1076"/>
          <ac:spMkLst>
            <pc:docMk/>
            <pc:sldMk cId="3753375397" sldId="286"/>
            <ac:spMk id="8" creationId="{56AF642C-4008-404C-B353-6246DD463D0B}"/>
          </ac:spMkLst>
        </pc:spChg>
        <pc:spChg chg="add mod">
          <ac:chgData name="Nadine Gayle (1816824)" userId="6fa8c65c-732b-4ad3-958c-9aed021284f8" providerId="ADAL" clId="{5C300913-3CC7-4804-80B0-F93A1B334B04}" dt="2021-11-11T12:28:35.772" v="10265" actId="1076"/>
          <ac:spMkLst>
            <pc:docMk/>
            <pc:sldMk cId="3753375397" sldId="286"/>
            <ac:spMk id="9" creationId="{FDB0BD8D-BCC7-4CE7-A476-4CB047B313D2}"/>
          </ac:spMkLst>
        </pc:spChg>
        <pc:spChg chg="add mod">
          <ac:chgData name="Nadine Gayle (1816824)" userId="6fa8c65c-732b-4ad3-958c-9aed021284f8" providerId="ADAL" clId="{5C300913-3CC7-4804-80B0-F93A1B334B04}" dt="2021-11-11T12:28:55.125" v="10269" actId="1076"/>
          <ac:spMkLst>
            <pc:docMk/>
            <pc:sldMk cId="3753375397" sldId="286"/>
            <ac:spMk id="10" creationId="{A05BC93B-2696-4CC3-9D5E-8BAEF0CEE9FF}"/>
          </ac:spMkLst>
        </pc:spChg>
        <pc:spChg chg="add del mod">
          <ac:chgData name="Nadine Gayle (1816824)" userId="6fa8c65c-732b-4ad3-958c-9aed021284f8" providerId="ADAL" clId="{5C300913-3CC7-4804-80B0-F93A1B334B04}" dt="2021-11-11T11:25:31.528" v="9550"/>
          <ac:spMkLst>
            <pc:docMk/>
            <pc:sldMk cId="3753375397" sldId="286"/>
            <ac:spMk id="11" creationId="{00A093BE-52EF-4DB1-8ABE-7EE2DD663266}"/>
          </ac:spMkLst>
        </pc:spChg>
        <pc:spChg chg="add mod">
          <ac:chgData name="Nadine Gayle (1816824)" userId="6fa8c65c-732b-4ad3-958c-9aed021284f8" providerId="ADAL" clId="{5C300913-3CC7-4804-80B0-F93A1B334B04}" dt="2021-11-11T12:28:44.103" v="10267" actId="1076"/>
          <ac:spMkLst>
            <pc:docMk/>
            <pc:sldMk cId="3753375397" sldId="286"/>
            <ac:spMk id="12" creationId="{B3AF6CE5-C170-4A41-872B-CDEEBE0355CE}"/>
          </ac:spMkLst>
        </pc:spChg>
        <pc:spChg chg="add mod">
          <ac:chgData name="Nadine Gayle (1816824)" userId="6fa8c65c-732b-4ad3-958c-9aed021284f8" providerId="ADAL" clId="{5C300913-3CC7-4804-80B0-F93A1B334B04}" dt="2021-11-11T12:28:59.520" v="10270" actId="1076"/>
          <ac:spMkLst>
            <pc:docMk/>
            <pc:sldMk cId="3753375397" sldId="286"/>
            <ac:spMk id="13" creationId="{BF31BCD9-2432-410A-9EC7-16347C883A02}"/>
          </ac:spMkLst>
        </pc:spChg>
        <pc:picChg chg="add mod">
          <ac:chgData name="Nadine Gayle (1816824)" userId="6fa8c65c-732b-4ad3-958c-9aed021284f8" providerId="ADAL" clId="{5C300913-3CC7-4804-80B0-F93A1B334B04}" dt="2021-11-11T12:23:59.448" v="10218" actId="1076"/>
          <ac:picMkLst>
            <pc:docMk/>
            <pc:sldMk cId="3753375397" sldId="286"/>
            <ac:picMk id="1026" creationId="{E51321D0-30D8-4D40-B72E-A5BED4ECC8CC}"/>
          </ac:picMkLst>
        </pc:picChg>
        <pc:picChg chg="add mod">
          <ac:chgData name="Nadine Gayle (1816824)" userId="6fa8c65c-732b-4ad3-958c-9aed021284f8" providerId="ADAL" clId="{5C300913-3CC7-4804-80B0-F93A1B334B04}" dt="2021-11-11T12:28:12.760" v="10263" actId="1076"/>
          <ac:picMkLst>
            <pc:docMk/>
            <pc:sldMk cId="3753375397" sldId="286"/>
            <ac:picMk id="1028" creationId="{A426333F-77C7-4BD0-BFFD-BA7EAE0E8291}"/>
          </ac:picMkLst>
        </pc:picChg>
      </pc:sldChg>
      <pc:sldChg chg="modSp new mod ord">
        <pc:chgData name="Nadine Gayle (1816824)" userId="6fa8c65c-732b-4ad3-958c-9aed021284f8" providerId="ADAL" clId="{5C300913-3CC7-4804-80B0-F93A1B334B04}" dt="2021-11-11T13:07:09.644" v="11134" actId="207"/>
        <pc:sldMkLst>
          <pc:docMk/>
          <pc:sldMk cId="2496834620" sldId="287"/>
        </pc:sldMkLst>
        <pc:spChg chg="mod">
          <ac:chgData name="Nadine Gayle (1816824)" userId="6fa8c65c-732b-4ad3-958c-9aed021284f8" providerId="ADAL" clId="{5C300913-3CC7-4804-80B0-F93A1B334B04}" dt="2021-11-11T13:07:09.644" v="11134" actId="207"/>
          <ac:spMkLst>
            <pc:docMk/>
            <pc:sldMk cId="2496834620" sldId="287"/>
            <ac:spMk id="2" creationId="{C004CCD6-2F00-4325-A121-6C863DD0BAF9}"/>
          </ac:spMkLst>
        </pc:spChg>
        <pc:spChg chg="mod">
          <ac:chgData name="Nadine Gayle (1816824)" userId="6fa8c65c-732b-4ad3-958c-9aed021284f8" providerId="ADAL" clId="{5C300913-3CC7-4804-80B0-F93A1B334B04}" dt="2021-11-11T12:48:17.731" v="10952" actId="255"/>
          <ac:spMkLst>
            <pc:docMk/>
            <pc:sldMk cId="2496834620" sldId="287"/>
            <ac:spMk id="3" creationId="{D3148264-AE44-4230-8F92-18647E186524}"/>
          </ac:spMkLst>
        </pc:spChg>
      </pc:sldChg>
      <pc:sldChg chg="addSp delSp modSp new mod">
        <pc:chgData name="Nadine Gayle (1816824)" userId="6fa8c65c-732b-4ad3-958c-9aed021284f8" providerId="ADAL" clId="{5C300913-3CC7-4804-80B0-F93A1B334B04}" dt="2021-11-11T13:18:57.944" v="11136"/>
        <pc:sldMkLst>
          <pc:docMk/>
          <pc:sldMk cId="4191215917" sldId="288"/>
        </pc:sldMkLst>
        <pc:spChg chg="mod">
          <ac:chgData name="Nadine Gayle (1816824)" userId="6fa8c65c-732b-4ad3-958c-9aed021284f8" providerId="ADAL" clId="{5C300913-3CC7-4804-80B0-F93A1B334B04}" dt="2021-11-11T12:50:01.805" v="10962" actId="1076"/>
          <ac:spMkLst>
            <pc:docMk/>
            <pc:sldMk cId="4191215917" sldId="288"/>
            <ac:spMk id="2" creationId="{E722ADFC-2659-431F-BA4D-2AB425146F23}"/>
          </ac:spMkLst>
        </pc:spChg>
        <pc:spChg chg="del mod">
          <ac:chgData name="Nadine Gayle (1816824)" userId="6fa8c65c-732b-4ad3-958c-9aed021284f8" providerId="ADAL" clId="{5C300913-3CC7-4804-80B0-F93A1B334B04}" dt="2021-11-11T09:54:53.204" v="8678" actId="478"/>
          <ac:spMkLst>
            <pc:docMk/>
            <pc:sldMk cId="4191215917" sldId="288"/>
            <ac:spMk id="3" creationId="{0CF6C7BD-3026-4083-B014-1BE3FB9855AE}"/>
          </ac:spMkLst>
        </pc:spChg>
        <pc:spChg chg="add del">
          <ac:chgData name="Nadine Gayle (1816824)" userId="6fa8c65c-732b-4ad3-958c-9aed021284f8" providerId="ADAL" clId="{5C300913-3CC7-4804-80B0-F93A1B334B04}" dt="2021-11-04T12:39:53.972" v="8034" actId="478"/>
          <ac:spMkLst>
            <pc:docMk/>
            <pc:sldMk cId="4191215917" sldId="288"/>
            <ac:spMk id="5" creationId="{ECBE9508-46D0-4578-B28B-433641EEE869}"/>
          </ac:spMkLst>
        </pc:spChg>
        <pc:spChg chg="add mod">
          <ac:chgData name="Nadine Gayle (1816824)" userId="6fa8c65c-732b-4ad3-958c-9aed021284f8" providerId="ADAL" clId="{5C300913-3CC7-4804-80B0-F93A1B334B04}" dt="2021-11-11T13:18:57.944" v="11136"/>
          <ac:spMkLst>
            <pc:docMk/>
            <pc:sldMk cId="4191215917" sldId="288"/>
            <ac:spMk id="7" creationId="{1AD18968-3316-49B7-B644-7D103A0D1912}"/>
          </ac:spMkLst>
        </pc:spChg>
        <pc:picChg chg="add del">
          <ac:chgData name="Nadine Gayle (1816824)" userId="6fa8c65c-732b-4ad3-958c-9aed021284f8" providerId="ADAL" clId="{5C300913-3CC7-4804-80B0-F93A1B334B04}" dt="2021-11-07T21:37:01.282" v="8494" actId="478"/>
          <ac:picMkLst>
            <pc:docMk/>
            <pc:sldMk cId="4191215917" sldId="288"/>
            <ac:picMk id="5" creationId="{145B6E81-3E56-4E19-A4CF-22B3790FBFFA}"/>
          </ac:picMkLst>
        </pc:picChg>
      </pc:sldChg>
      <pc:sldChg chg="addSp delSp modSp add mod modAnim">
        <pc:chgData name="Nadine Gayle (1816824)" userId="6fa8c65c-732b-4ad3-958c-9aed021284f8" providerId="ADAL" clId="{5C300913-3CC7-4804-80B0-F93A1B334B04}" dt="2021-11-07T21:28:03.740" v="8408" actId="207"/>
        <pc:sldMkLst>
          <pc:docMk/>
          <pc:sldMk cId="1123630597" sldId="289"/>
        </pc:sldMkLst>
        <pc:spChg chg="mod">
          <ac:chgData name="Nadine Gayle (1816824)" userId="6fa8c65c-732b-4ad3-958c-9aed021284f8" providerId="ADAL" clId="{5C300913-3CC7-4804-80B0-F93A1B334B04}" dt="2021-11-07T21:28:03.740" v="8408" actId="207"/>
          <ac:spMkLst>
            <pc:docMk/>
            <pc:sldMk cId="1123630597" sldId="289"/>
            <ac:spMk id="2" creationId="{5267B4E3-E24D-4D4B-B8C8-415E98BD55A0}"/>
          </ac:spMkLst>
        </pc:spChg>
        <pc:spChg chg="del mod">
          <ac:chgData name="Nadine Gayle (1816824)" userId="6fa8c65c-732b-4ad3-958c-9aed021284f8" providerId="ADAL" clId="{5C300913-3CC7-4804-80B0-F93A1B334B04}" dt="2021-10-24T14:56:11.639" v="5852" actId="478"/>
          <ac:spMkLst>
            <pc:docMk/>
            <pc:sldMk cId="1123630597" sldId="289"/>
            <ac:spMk id="3" creationId="{F18DC2ED-1619-4796-93E9-929BEFC6A9BF}"/>
          </ac:spMkLst>
        </pc:spChg>
        <pc:spChg chg="add del mod">
          <ac:chgData name="Nadine Gayle (1816824)" userId="6fa8c65c-732b-4ad3-958c-9aed021284f8" providerId="ADAL" clId="{5C300913-3CC7-4804-80B0-F93A1B334B04}" dt="2021-10-24T15:00:50.627" v="5854" actId="478"/>
          <ac:spMkLst>
            <pc:docMk/>
            <pc:sldMk cId="1123630597" sldId="289"/>
            <ac:spMk id="5" creationId="{8625655D-A7CA-4753-A13D-0C446C527276}"/>
          </ac:spMkLst>
        </pc:spChg>
        <pc:spChg chg="add del mod">
          <ac:chgData name="Nadine Gayle (1816824)" userId="6fa8c65c-732b-4ad3-958c-9aed021284f8" providerId="ADAL" clId="{5C300913-3CC7-4804-80B0-F93A1B334B04}" dt="2021-10-24T15:01:12.457" v="5858" actId="478"/>
          <ac:spMkLst>
            <pc:docMk/>
            <pc:sldMk cId="1123630597" sldId="289"/>
            <ac:spMk id="6" creationId="{E9965241-CA92-4077-9BB8-08DBF37D8B04}"/>
          </ac:spMkLst>
        </pc:spChg>
        <pc:spChg chg="add del mod">
          <ac:chgData name="Nadine Gayle (1816824)" userId="6fa8c65c-732b-4ad3-958c-9aed021284f8" providerId="ADAL" clId="{5C300913-3CC7-4804-80B0-F93A1B334B04}" dt="2021-10-24T15:01:36.597" v="5861"/>
          <ac:spMkLst>
            <pc:docMk/>
            <pc:sldMk cId="1123630597" sldId="289"/>
            <ac:spMk id="7" creationId="{B3A5AF7B-C319-4B57-8779-671185A73224}"/>
          </ac:spMkLst>
        </pc:spChg>
        <pc:spChg chg="add del mod">
          <ac:chgData name="Nadine Gayle (1816824)" userId="6fa8c65c-732b-4ad3-958c-9aed021284f8" providerId="ADAL" clId="{5C300913-3CC7-4804-80B0-F93A1B334B04}" dt="2021-10-24T15:40:19.379" v="6567" actId="478"/>
          <ac:spMkLst>
            <pc:docMk/>
            <pc:sldMk cId="1123630597" sldId="289"/>
            <ac:spMk id="8" creationId="{18588B5C-FC0A-4731-AE25-54C340EC172A}"/>
          </ac:spMkLst>
        </pc:spChg>
        <pc:spChg chg="add mod">
          <ac:chgData name="Nadine Gayle (1816824)" userId="6fa8c65c-732b-4ad3-958c-9aed021284f8" providerId="ADAL" clId="{5C300913-3CC7-4804-80B0-F93A1B334B04}" dt="2021-10-24T15:49:22.293" v="6650" actId="1076"/>
          <ac:spMkLst>
            <pc:docMk/>
            <pc:sldMk cId="1123630597" sldId="289"/>
            <ac:spMk id="9" creationId="{67D9A59A-A6E8-40D6-AAD4-C0339F190844}"/>
          </ac:spMkLst>
        </pc:spChg>
        <pc:spChg chg="add mod">
          <ac:chgData name="Nadine Gayle (1816824)" userId="6fa8c65c-732b-4ad3-958c-9aed021284f8" providerId="ADAL" clId="{5C300913-3CC7-4804-80B0-F93A1B334B04}" dt="2021-10-24T15:49:35.006" v="6652" actId="1076"/>
          <ac:spMkLst>
            <pc:docMk/>
            <pc:sldMk cId="1123630597" sldId="289"/>
            <ac:spMk id="11" creationId="{9D7B1B7E-8438-44D6-B888-88BCE1621834}"/>
          </ac:spMkLst>
        </pc:spChg>
        <pc:spChg chg="add mod">
          <ac:chgData name="Nadine Gayle (1816824)" userId="6fa8c65c-732b-4ad3-958c-9aed021284f8" providerId="ADAL" clId="{5C300913-3CC7-4804-80B0-F93A1B334B04}" dt="2021-10-24T15:49:45.957" v="6654" actId="1076"/>
          <ac:spMkLst>
            <pc:docMk/>
            <pc:sldMk cId="1123630597" sldId="289"/>
            <ac:spMk id="12" creationId="{52D133AC-FC40-4153-B69C-A4C55370C20D}"/>
          </ac:spMkLst>
        </pc:spChg>
        <pc:spChg chg="add mod">
          <ac:chgData name="Nadine Gayle (1816824)" userId="6fa8c65c-732b-4ad3-958c-9aed021284f8" providerId="ADAL" clId="{5C300913-3CC7-4804-80B0-F93A1B334B04}" dt="2021-10-24T15:49:40.029" v="6653" actId="1076"/>
          <ac:spMkLst>
            <pc:docMk/>
            <pc:sldMk cId="1123630597" sldId="289"/>
            <ac:spMk id="13" creationId="{331185E1-E384-4714-A408-83646D5790D7}"/>
          </ac:spMkLst>
        </pc:spChg>
        <pc:spChg chg="add mod">
          <ac:chgData name="Nadine Gayle (1816824)" userId="6fa8c65c-732b-4ad3-958c-9aed021284f8" providerId="ADAL" clId="{5C300913-3CC7-4804-80B0-F93A1B334B04}" dt="2021-10-24T15:49:16.335" v="6649" actId="1076"/>
          <ac:spMkLst>
            <pc:docMk/>
            <pc:sldMk cId="1123630597" sldId="289"/>
            <ac:spMk id="14" creationId="{D117E6B4-7A66-4223-95A2-C064748D6A69}"/>
          </ac:spMkLst>
        </pc:spChg>
        <pc:spChg chg="add mod">
          <ac:chgData name="Nadine Gayle (1816824)" userId="6fa8c65c-732b-4ad3-958c-9aed021284f8" providerId="ADAL" clId="{5C300913-3CC7-4804-80B0-F93A1B334B04}" dt="2021-10-24T15:49:56.565" v="6655" actId="1076"/>
          <ac:spMkLst>
            <pc:docMk/>
            <pc:sldMk cId="1123630597" sldId="289"/>
            <ac:spMk id="16" creationId="{6CAC9F0B-03C8-4443-BE9E-60A1FF51901E}"/>
          </ac:spMkLst>
        </pc:spChg>
        <pc:spChg chg="add mod">
          <ac:chgData name="Nadine Gayle (1816824)" userId="6fa8c65c-732b-4ad3-958c-9aed021284f8" providerId="ADAL" clId="{5C300913-3CC7-4804-80B0-F93A1B334B04}" dt="2021-10-24T15:50:08.773" v="6657" actId="1076"/>
          <ac:spMkLst>
            <pc:docMk/>
            <pc:sldMk cId="1123630597" sldId="289"/>
            <ac:spMk id="17" creationId="{D5F02BCE-C7C8-45EB-A0F5-C4E00F9412CE}"/>
          </ac:spMkLst>
        </pc:spChg>
        <pc:spChg chg="add mod">
          <ac:chgData name="Nadine Gayle (1816824)" userId="6fa8c65c-732b-4ad3-958c-9aed021284f8" providerId="ADAL" clId="{5C300913-3CC7-4804-80B0-F93A1B334B04}" dt="2021-10-24T15:50:01.517" v="6656" actId="1076"/>
          <ac:spMkLst>
            <pc:docMk/>
            <pc:sldMk cId="1123630597" sldId="289"/>
            <ac:spMk id="18" creationId="{FB549358-5D47-4453-A9EA-8354AF98489C}"/>
          </ac:spMkLst>
        </pc:spChg>
        <pc:spChg chg="add mod">
          <ac:chgData name="Nadine Gayle (1816824)" userId="6fa8c65c-732b-4ad3-958c-9aed021284f8" providerId="ADAL" clId="{5C300913-3CC7-4804-80B0-F93A1B334B04}" dt="2021-10-24T15:49:27.413" v="6651" actId="1076"/>
          <ac:spMkLst>
            <pc:docMk/>
            <pc:sldMk cId="1123630597" sldId="289"/>
            <ac:spMk id="19" creationId="{7272043B-863F-4E63-9952-A7487C864A41}"/>
          </ac:spMkLst>
        </pc:spChg>
        <pc:spChg chg="add del mod">
          <ac:chgData name="Nadine Gayle (1816824)" userId="6fa8c65c-732b-4ad3-958c-9aed021284f8" providerId="ADAL" clId="{5C300913-3CC7-4804-80B0-F93A1B334B04}" dt="2021-10-24T15:40:19.379" v="6569"/>
          <ac:spMkLst>
            <pc:docMk/>
            <pc:sldMk cId="1123630597" sldId="289"/>
            <ac:spMk id="20" creationId="{549AEA70-8810-4127-80E0-7983A5045897}"/>
          </ac:spMkLst>
        </pc:spChg>
        <pc:spChg chg="add del mod">
          <ac:chgData name="Nadine Gayle (1816824)" userId="6fa8c65c-732b-4ad3-958c-9aed021284f8" providerId="ADAL" clId="{5C300913-3CC7-4804-80B0-F93A1B334B04}" dt="2021-10-24T15:30:31.261" v="6128" actId="478"/>
          <ac:spMkLst>
            <pc:docMk/>
            <pc:sldMk cId="1123630597" sldId="289"/>
            <ac:spMk id="21" creationId="{005E281B-3B37-49BE-B4BD-1D095E87994E}"/>
          </ac:spMkLst>
        </pc:spChg>
        <pc:picChg chg="add del mod">
          <ac:chgData name="Nadine Gayle (1816824)" userId="6fa8c65c-732b-4ad3-958c-9aed021284f8" providerId="ADAL" clId="{5C300913-3CC7-4804-80B0-F93A1B334B04}" dt="2021-10-24T15:30:49.689" v="6131" actId="478"/>
          <ac:picMkLst>
            <pc:docMk/>
            <pc:sldMk cId="1123630597" sldId="289"/>
            <ac:picMk id="10" creationId="{AEB53335-D6DE-44D0-822A-A23461116AC7}"/>
          </ac:picMkLst>
        </pc:picChg>
      </pc:sldChg>
      <pc:sldChg chg="new del">
        <pc:chgData name="Nadine Gayle (1816824)" userId="6fa8c65c-732b-4ad3-958c-9aed021284f8" providerId="ADAL" clId="{5C300913-3CC7-4804-80B0-F93A1B334B04}" dt="2021-11-02T20:22:46.420" v="7374" actId="47"/>
        <pc:sldMkLst>
          <pc:docMk/>
          <pc:sldMk cId="641154915" sldId="290"/>
        </pc:sldMkLst>
      </pc:sldChg>
      <pc:sldChg chg="addSp delSp modSp new mod setBg modAnim">
        <pc:chgData name="Nadine Gayle (1816824)" userId="6fa8c65c-732b-4ad3-958c-9aed021284f8" providerId="ADAL" clId="{5C300913-3CC7-4804-80B0-F93A1B334B04}" dt="2021-11-12T11:10:30.852" v="11476" actId="255"/>
        <pc:sldMkLst>
          <pc:docMk/>
          <pc:sldMk cId="677436780" sldId="290"/>
        </pc:sldMkLst>
        <pc:spChg chg="mod">
          <ac:chgData name="Nadine Gayle (1816824)" userId="6fa8c65c-732b-4ad3-958c-9aed021284f8" providerId="ADAL" clId="{5C300913-3CC7-4804-80B0-F93A1B334B04}" dt="2021-11-11T12:30:20.848" v="10295" actId="207"/>
          <ac:spMkLst>
            <pc:docMk/>
            <pc:sldMk cId="677436780" sldId="290"/>
            <ac:spMk id="2" creationId="{D584D1CC-C482-48C6-8CA7-6C091268057B}"/>
          </ac:spMkLst>
        </pc:spChg>
        <pc:spChg chg="mod">
          <ac:chgData name="Nadine Gayle (1816824)" userId="6fa8c65c-732b-4ad3-958c-9aed021284f8" providerId="ADAL" clId="{5C300913-3CC7-4804-80B0-F93A1B334B04}" dt="2021-11-12T11:10:30.852" v="11476" actId="255"/>
          <ac:spMkLst>
            <pc:docMk/>
            <pc:sldMk cId="677436780" sldId="290"/>
            <ac:spMk id="3" creationId="{AB0FA3FF-4BF7-467D-A28F-8DA3C010C4A5}"/>
          </ac:spMkLst>
        </pc:spChg>
        <pc:spChg chg="add del mod">
          <ac:chgData name="Nadine Gayle (1816824)" userId="6fa8c65c-732b-4ad3-958c-9aed021284f8" providerId="ADAL" clId="{5C300913-3CC7-4804-80B0-F93A1B334B04}" dt="2021-11-07T21:12:04.572" v="8335" actId="478"/>
          <ac:spMkLst>
            <pc:docMk/>
            <pc:sldMk cId="677436780" sldId="290"/>
            <ac:spMk id="6" creationId="{2EC0FDB4-D624-42EE-917B-72D02E9079B3}"/>
          </ac:spMkLst>
        </pc:spChg>
        <pc:spChg chg="add mod">
          <ac:chgData name="Nadine Gayle (1816824)" userId="6fa8c65c-732b-4ad3-958c-9aed021284f8" providerId="ADAL" clId="{5C300913-3CC7-4804-80B0-F93A1B334B04}" dt="2021-11-07T21:15:44.748" v="8365" actId="1076"/>
          <ac:spMkLst>
            <pc:docMk/>
            <pc:sldMk cId="677436780" sldId="290"/>
            <ac:spMk id="7" creationId="{EE443B51-BE35-4B5F-A79A-6BDAD502EABE}"/>
          </ac:spMkLst>
        </pc:spChg>
        <pc:spChg chg="add del">
          <ac:chgData name="Nadine Gayle (1816824)" userId="6fa8c65c-732b-4ad3-958c-9aed021284f8" providerId="ADAL" clId="{5C300913-3CC7-4804-80B0-F93A1B334B04}" dt="2021-11-04T12:55:10.644" v="8062" actId="478"/>
          <ac:spMkLst>
            <pc:docMk/>
            <pc:sldMk cId="677436780" sldId="290"/>
            <ac:spMk id="8" creationId="{482E6CD7-2629-4DCD-9195-A7CE6403E749}"/>
          </ac:spMkLst>
        </pc:spChg>
        <pc:spChg chg="add mod">
          <ac:chgData name="Nadine Gayle (1816824)" userId="6fa8c65c-732b-4ad3-958c-9aed021284f8" providerId="ADAL" clId="{5C300913-3CC7-4804-80B0-F93A1B334B04}" dt="2021-11-07T21:10:16.622" v="8316" actId="1076"/>
          <ac:spMkLst>
            <pc:docMk/>
            <pc:sldMk cId="677436780" sldId="290"/>
            <ac:spMk id="10" creationId="{821CB38B-1DF1-47AD-91D1-75ABAE6771A7}"/>
          </ac:spMkLst>
        </pc:spChg>
        <pc:picChg chg="add del mod">
          <ac:chgData name="Nadine Gayle (1816824)" userId="6fa8c65c-732b-4ad3-958c-9aed021284f8" providerId="ADAL" clId="{5C300913-3CC7-4804-80B0-F93A1B334B04}" dt="2021-11-04T12:49:07.967" v="8048" actId="478"/>
          <ac:picMkLst>
            <pc:docMk/>
            <pc:sldMk cId="677436780" sldId="290"/>
            <ac:picMk id="4" creationId="{4D78E1C9-DE2B-4DF9-83F9-F9A9F1EA8F65}"/>
          </ac:picMkLst>
        </pc:picChg>
        <pc:picChg chg="add mod ord">
          <ac:chgData name="Nadine Gayle (1816824)" userId="6fa8c65c-732b-4ad3-958c-9aed021284f8" providerId="ADAL" clId="{5C300913-3CC7-4804-80B0-F93A1B334B04}" dt="2021-11-07T21:10:10.563" v="8315" actId="1076"/>
          <ac:picMkLst>
            <pc:docMk/>
            <pc:sldMk cId="677436780" sldId="290"/>
            <ac:picMk id="4" creationId="{7F21CC44-B352-41B6-9954-FC7380A3F0B9}"/>
          </ac:picMkLst>
        </pc:picChg>
        <pc:picChg chg="add del mod">
          <ac:chgData name="Nadine Gayle (1816824)" userId="6fa8c65c-732b-4ad3-958c-9aed021284f8" providerId="ADAL" clId="{5C300913-3CC7-4804-80B0-F93A1B334B04}" dt="2021-11-07T21:09:27.941" v="8308" actId="478"/>
          <ac:picMkLst>
            <pc:docMk/>
            <pc:sldMk cId="677436780" sldId="290"/>
            <ac:picMk id="5" creationId="{66B4FE45-046B-43DD-987F-D030F0F2736B}"/>
          </ac:picMkLst>
        </pc:picChg>
        <pc:picChg chg="add del mod">
          <ac:chgData name="Nadine Gayle (1816824)" userId="6fa8c65c-732b-4ad3-958c-9aed021284f8" providerId="ADAL" clId="{5C300913-3CC7-4804-80B0-F93A1B334B04}" dt="2021-11-04T12:49:23.529" v="8053" actId="478"/>
          <ac:picMkLst>
            <pc:docMk/>
            <pc:sldMk cId="677436780" sldId="290"/>
            <ac:picMk id="2050" creationId="{065420CA-1894-48AD-A3A6-CCE519C76AA2}"/>
          </ac:picMkLst>
        </pc:picChg>
      </pc:sldChg>
      <pc:sldChg chg="new del">
        <pc:chgData name="Nadine Gayle (1816824)" userId="6fa8c65c-732b-4ad3-958c-9aed021284f8" providerId="ADAL" clId="{5C300913-3CC7-4804-80B0-F93A1B334B04}" dt="2021-11-04T09:59:23.264" v="7392" actId="47"/>
        <pc:sldMkLst>
          <pc:docMk/>
          <pc:sldMk cId="2183421799" sldId="290"/>
        </pc:sldMkLst>
      </pc:sldChg>
      <pc:sldChg chg="addSp modSp new mod ord setBg">
        <pc:chgData name="Nadine Gayle (1816824)" userId="6fa8c65c-732b-4ad3-958c-9aed021284f8" providerId="ADAL" clId="{5C300913-3CC7-4804-80B0-F93A1B334B04}" dt="2021-11-12T11:11:53.967" v="11478"/>
        <pc:sldMkLst>
          <pc:docMk/>
          <pc:sldMk cId="2871422490" sldId="291"/>
        </pc:sldMkLst>
        <pc:spChg chg="mod">
          <ac:chgData name="Nadine Gayle (1816824)" userId="6fa8c65c-732b-4ad3-958c-9aed021284f8" providerId="ADAL" clId="{5C300913-3CC7-4804-80B0-F93A1B334B04}" dt="2021-11-11T12:29:50.134" v="10292" actId="207"/>
          <ac:spMkLst>
            <pc:docMk/>
            <pc:sldMk cId="2871422490" sldId="291"/>
            <ac:spMk id="2" creationId="{C9A81C21-21DB-4AFD-8538-40EE2C2D5850}"/>
          </ac:spMkLst>
        </pc:spChg>
        <pc:spChg chg="mod">
          <ac:chgData name="Nadine Gayle (1816824)" userId="6fa8c65c-732b-4ad3-958c-9aed021284f8" providerId="ADAL" clId="{5C300913-3CC7-4804-80B0-F93A1B334B04}" dt="2021-11-12T11:11:53.967" v="11478"/>
          <ac:spMkLst>
            <pc:docMk/>
            <pc:sldMk cId="2871422490" sldId="291"/>
            <ac:spMk id="3" creationId="{5840D9FE-8958-4700-8BFD-5F3B9F1BC322}"/>
          </ac:spMkLst>
        </pc:spChg>
        <pc:spChg chg="add mod">
          <ac:chgData name="Nadine Gayle (1816824)" userId="6fa8c65c-732b-4ad3-958c-9aed021284f8" providerId="ADAL" clId="{5C300913-3CC7-4804-80B0-F93A1B334B04}" dt="2021-11-07T21:24:23.653" v="8387" actId="1076"/>
          <ac:spMkLst>
            <pc:docMk/>
            <pc:sldMk cId="2871422490" sldId="291"/>
            <ac:spMk id="7" creationId="{2DF13E1B-8399-465D-BD3B-81326C3A581A}"/>
          </ac:spMkLst>
        </pc:spChg>
        <pc:spChg chg="add">
          <ac:chgData name="Nadine Gayle (1816824)" userId="6fa8c65c-732b-4ad3-958c-9aed021284f8" providerId="ADAL" clId="{5C300913-3CC7-4804-80B0-F93A1B334B04}" dt="2021-11-07T21:23:23.812" v="8385" actId="26606"/>
          <ac:spMkLst>
            <pc:docMk/>
            <pc:sldMk cId="2871422490" sldId="291"/>
            <ac:spMk id="9" creationId="{3BCB5F6A-9EB0-40B0-9D13-3023E9A20508}"/>
          </ac:spMkLst>
        </pc:spChg>
        <pc:picChg chg="add mod">
          <ac:chgData name="Nadine Gayle (1816824)" userId="6fa8c65c-732b-4ad3-958c-9aed021284f8" providerId="ADAL" clId="{5C300913-3CC7-4804-80B0-F93A1B334B04}" dt="2021-11-07T21:23:23.812" v="8385" actId="26606"/>
          <ac:picMkLst>
            <pc:docMk/>
            <pc:sldMk cId="2871422490" sldId="291"/>
            <ac:picMk id="4" creationId="{6AE829F7-35A2-47D1-AE4A-B9B4783D45E8}"/>
          </ac:picMkLst>
        </pc:picChg>
      </pc:sldChg>
      <pc:sldChg chg="addSp modSp new mod modAnim">
        <pc:chgData name="Nadine Gayle (1816824)" userId="6fa8c65c-732b-4ad3-958c-9aed021284f8" providerId="ADAL" clId="{5C300913-3CC7-4804-80B0-F93A1B334B04}" dt="2021-11-11T12:29:28.713" v="10289" actId="255"/>
        <pc:sldMkLst>
          <pc:docMk/>
          <pc:sldMk cId="691782834" sldId="292"/>
        </pc:sldMkLst>
        <pc:spChg chg="mod">
          <ac:chgData name="Nadine Gayle (1816824)" userId="6fa8c65c-732b-4ad3-958c-9aed021284f8" providerId="ADAL" clId="{5C300913-3CC7-4804-80B0-F93A1B334B04}" dt="2021-11-11T12:29:28.713" v="10289" actId="255"/>
          <ac:spMkLst>
            <pc:docMk/>
            <pc:sldMk cId="691782834" sldId="292"/>
            <ac:spMk id="2" creationId="{CA5508B1-2ACA-4F4F-A872-BFF7F87FB829}"/>
          </ac:spMkLst>
        </pc:spChg>
        <pc:spChg chg="mod">
          <ac:chgData name="Nadine Gayle (1816824)" userId="6fa8c65c-732b-4ad3-958c-9aed021284f8" providerId="ADAL" clId="{5C300913-3CC7-4804-80B0-F93A1B334B04}" dt="2021-11-11T11:51:53.862" v="10176" actId="404"/>
          <ac:spMkLst>
            <pc:docMk/>
            <pc:sldMk cId="691782834" sldId="292"/>
            <ac:spMk id="3" creationId="{8F8D2351-7BC2-4661-8804-66B0BA7902DD}"/>
          </ac:spMkLst>
        </pc:spChg>
        <pc:spChg chg="add mod">
          <ac:chgData name="Nadine Gayle (1816824)" userId="6fa8c65c-732b-4ad3-958c-9aed021284f8" providerId="ADAL" clId="{5C300913-3CC7-4804-80B0-F93A1B334B04}" dt="2021-11-11T11:42:48.329" v="10060" actId="1076"/>
          <ac:spMkLst>
            <pc:docMk/>
            <pc:sldMk cId="691782834" sldId="292"/>
            <ac:spMk id="4" creationId="{A6C063FE-1BBC-4424-ACB0-1CB3A9E1319D}"/>
          </ac:spMkLst>
        </pc:spChg>
        <pc:spChg chg="add mod">
          <ac:chgData name="Nadine Gayle (1816824)" userId="6fa8c65c-732b-4ad3-958c-9aed021284f8" providerId="ADAL" clId="{5C300913-3CC7-4804-80B0-F93A1B334B04}" dt="2021-11-11T11:43:27.405" v="10067" actId="1076"/>
          <ac:spMkLst>
            <pc:docMk/>
            <pc:sldMk cId="691782834" sldId="292"/>
            <ac:spMk id="5" creationId="{05E41E63-30C5-4D5D-9909-9C5AF8E4DBA6}"/>
          </ac:spMkLst>
        </pc:spChg>
        <pc:spChg chg="add mod">
          <ac:chgData name="Nadine Gayle (1816824)" userId="6fa8c65c-732b-4ad3-958c-9aed021284f8" providerId="ADAL" clId="{5C300913-3CC7-4804-80B0-F93A1B334B04}" dt="2021-11-11T11:43:56.227" v="10074" actId="1076"/>
          <ac:spMkLst>
            <pc:docMk/>
            <pc:sldMk cId="691782834" sldId="292"/>
            <ac:spMk id="6" creationId="{AFB855AD-B60D-4BA9-A156-24B2C72BC55E}"/>
          </ac:spMkLst>
        </pc:spChg>
        <pc:spChg chg="add mod">
          <ac:chgData name="Nadine Gayle (1816824)" userId="6fa8c65c-732b-4ad3-958c-9aed021284f8" providerId="ADAL" clId="{5C300913-3CC7-4804-80B0-F93A1B334B04}" dt="2021-11-11T11:47:55.401" v="10126" actId="1076"/>
          <ac:spMkLst>
            <pc:docMk/>
            <pc:sldMk cId="691782834" sldId="292"/>
            <ac:spMk id="7" creationId="{CF5C2707-0418-4C0D-A157-73FC4F8C04B6}"/>
          </ac:spMkLst>
        </pc:spChg>
        <pc:spChg chg="add mod">
          <ac:chgData name="Nadine Gayle (1816824)" userId="6fa8c65c-732b-4ad3-958c-9aed021284f8" providerId="ADAL" clId="{5C300913-3CC7-4804-80B0-F93A1B334B04}" dt="2021-11-11T11:51:44.508" v="10175" actId="255"/>
          <ac:spMkLst>
            <pc:docMk/>
            <pc:sldMk cId="691782834" sldId="292"/>
            <ac:spMk id="8" creationId="{352B7343-A4BB-4B0D-B600-0177DC303DED}"/>
          </ac:spMkLst>
        </pc:spChg>
        <pc:spChg chg="add mod">
          <ac:chgData name="Nadine Gayle (1816824)" userId="6fa8c65c-732b-4ad3-958c-9aed021284f8" providerId="ADAL" clId="{5C300913-3CC7-4804-80B0-F93A1B334B04}" dt="2021-11-11T11:53:25.346" v="10178" actId="1076"/>
          <ac:spMkLst>
            <pc:docMk/>
            <pc:sldMk cId="691782834" sldId="292"/>
            <ac:spMk id="10" creationId="{B904D927-67ED-465A-8722-85FEA7092DD3}"/>
          </ac:spMkLst>
        </pc:spChg>
        <pc:spChg chg="add mod">
          <ac:chgData name="Nadine Gayle (1816824)" userId="6fa8c65c-732b-4ad3-958c-9aed021284f8" providerId="ADAL" clId="{5C300913-3CC7-4804-80B0-F93A1B334B04}" dt="2021-11-11T11:59:16.582" v="10192" actId="1076"/>
          <ac:spMkLst>
            <pc:docMk/>
            <pc:sldMk cId="691782834" sldId="292"/>
            <ac:spMk id="13" creationId="{5AB66061-8C6D-422D-8382-AAE5E24446A8}"/>
          </ac:spMkLst>
        </pc:spChg>
        <pc:picChg chg="add mod">
          <ac:chgData name="Nadine Gayle (1816824)" userId="6fa8c65c-732b-4ad3-958c-9aed021284f8" providerId="ADAL" clId="{5C300913-3CC7-4804-80B0-F93A1B334B04}" dt="2021-11-11T11:55:04.714" v="10184" actId="1076"/>
          <ac:picMkLst>
            <pc:docMk/>
            <pc:sldMk cId="691782834" sldId="292"/>
            <ac:picMk id="2050" creationId="{5A43B143-C40F-40FB-88F9-DF6DAFEE1868}"/>
          </ac:picMkLst>
        </pc:picChg>
      </pc:sldChg>
      <pc:sldChg chg="modSp new del mod ord">
        <pc:chgData name="Nadine Gayle (1816824)" userId="6fa8c65c-732b-4ad3-958c-9aed021284f8" providerId="ADAL" clId="{5C300913-3CC7-4804-80B0-F93A1B334B04}" dt="2021-11-04T13:21:24.757" v="8257" actId="2696"/>
        <pc:sldMkLst>
          <pc:docMk/>
          <pc:sldMk cId="2504728429" sldId="293"/>
        </pc:sldMkLst>
        <pc:spChg chg="mod">
          <ac:chgData name="Nadine Gayle (1816824)" userId="6fa8c65c-732b-4ad3-958c-9aed021284f8" providerId="ADAL" clId="{5C300913-3CC7-4804-80B0-F93A1B334B04}" dt="2021-11-04T12:07:37.406" v="7962"/>
          <ac:spMkLst>
            <pc:docMk/>
            <pc:sldMk cId="2504728429" sldId="293"/>
            <ac:spMk id="2" creationId="{663BE35A-6956-40E4-9954-B9F6A62DEB56}"/>
          </ac:spMkLst>
        </pc:spChg>
      </pc:sldChg>
      <pc:sldChg chg="addSp delSp modSp new mod">
        <pc:chgData name="Nadine Gayle (1816824)" userId="6fa8c65c-732b-4ad3-958c-9aed021284f8" providerId="ADAL" clId="{5C300913-3CC7-4804-80B0-F93A1B334B04}" dt="2021-11-11T13:18:57.944" v="11136"/>
        <pc:sldMkLst>
          <pc:docMk/>
          <pc:sldMk cId="3875371039" sldId="293"/>
        </pc:sldMkLst>
        <pc:spChg chg="del">
          <ac:chgData name="Nadine Gayle (1816824)" userId="6fa8c65c-732b-4ad3-958c-9aed021284f8" providerId="ADAL" clId="{5C300913-3CC7-4804-80B0-F93A1B334B04}" dt="2021-11-07T21:37:08.729" v="8496" actId="478"/>
          <ac:spMkLst>
            <pc:docMk/>
            <pc:sldMk cId="3875371039" sldId="293"/>
            <ac:spMk id="2" creationId="{1B3822EA-6863-4CFD-A56E-9D709819148E}"/>
          </ac:spMkLst>
        </pc:spChg>
        <pc:spChg chg="mod">
          <ac:chgData name="Nadine Gayle (1816824)" userId="6fa8c65c-732b-4ad3-958c-9aed021284f8" providerId="ADAL" clId="{5C300913-3CC7-4804-80B0-F93A1B334B04}" dt="2021-11-11T09:54:44.024" v="8676" actId="27636"/>
          <ac:spMkLst>
            <pc:docMk/>
            <pc:sldMk cId="3875371039" sldId="293"/>
            <ac:spMk id="3" creationId="{98F72874-C244-4E29-8690-92931A7D5716}"/>
          </ac:spMkLst>
        </pc:spChg>
        <pc:spChg chg="add mod">
          <ac:chgData name="Nadine Gayle (1816824)" userId="6fa8c65c-732b-4ad3-958c-9aed021284f8" providerId="ADAL" clId="{5C300913-3CC7-4804-80B0-F93A1B334B04}" dt="2021-11-11T13:18:57.944" v="11136"/>
          <ac:spMkLst>
            <pc:docMk/>
            <pc:sldMk cId="3875371039" sldId="293"/>
            <ac:spMk id="4" creationId="{65F6ED35-117C-49E9-90A1-D15FB9EB26D5}"/>
          </ac:spMkLst>
        </pc:spChg>
      </pc:sldChg>
      <pc:sldChg chg="new del">
        <pc:chgData name="Nadine Gayle (1816824)" userId="6fa8c65c-732b-4ad3-958c-9aed021284f8" providerId="ADAL" clId="{5C300913-3CC7-4804-80B0-F93A1B334B04}" dt="2021-11-04T13:20:43.825" v="8256" actId="2696"/>
        <pc:sldMkLst>
          <pc:docMk/>
          <pc:sldMk cId="2569712704" sldId="294"/>
        </pc:sldMkLst>
      </pc:sldChg>
      <pc:sldChg chg="addSp delSp modSp new mod">
        <pc:chgData name="Nadine Gayle (1816824)" userId="6fa8c65c-732b-4ad3-958c-9aed021284f8" providerId="ADAL" clId="{5C300913-3CC7-4804-80B0-F93A1B334B04}" dt="2021-11-11T13:18:57.944" v="11136"/>
        <pc:sldMkLst>
          <pc:docMk/>
          <pc:sldMk cId="3723941062" sldId="294"/>
        </pc:sldMkLst>
        <pc:spChg chg="del">
          <ac:chgData name="Nadine Gayle (1816824)" userId="6fa8c65c-732b-4ad3-958c-9aed021284f8" providerId="ADAL" clId="{5C300913-3CC7-4804-80B0-F93A1B334B04}" dt="2021-11-07T21:37:23.130" v="8502" actId="478"/>
          <ac:spMkLst>
            <pc:docMk/>
            <pc:sldMk cId="3723941062" sldId="294"/>
            <ac:spMk id="2" creationId="{87B7188E-BEBB-4C3C-A3CE-81873CB7403C}"/>
          </ac:spMkLst>
        </pc:spChg>
        <pc:spChg chg="del mod">
          <ac:chgData name="Nadine Gayle (1816824)" userId="6fa8c65c-732b-4ad3-958c-9aed021284f8" providerId="ADAL" clId="{5C300913-3CC7-4804-80B0-F93A1B334B04}" dt="2021-11-11T09:54:48.322" v="8677" actId="478"/>
          <ac:spMkLst>
            <pc:docMk/>
            <pc:sldMk cId="3723941062" sldId="294"/>
            <ac:spMk id="3" creationId="{9EB1FCA6-FC11-4992-BCD0-A352719AC7B3}"/>
          </ac:spMkLst>
        </pc:spChg>
        <pc:spChg chg="add mod">
          <ac:chgData name="Nadine Gayle (1816824)" userId="6fa8c65c-732b-4ad3-958c-9aed021284f8" providerId="ADAL" clId="{5C300913-3CC7-4804-80B0-F93A1B334B04}" dt="2021-11-11T13:18:57.944" v="11136"/>
          <ac:spMkLst>
            <pc:docMk/>
            <pc:sldMk cId="3723941062" sldId="294"/>
            <ac:spMk id="5" creationId="{0AB34DFB-BDCA-4C62-95BC-587F4E40B582}"/>
          </ac:spMkLst>
        </pc:spChg>
      </pc:sldChg>
      <pc:sldChg chg="addSp delSp modSp new mod">
        <pc:chgData name="Nadine Gayle (1816824)" userId="6fa8c65c-732b-4ad3-958c-9aed021284f8" providerId="ADAL" clId="{5C300913-3CC7-4804-80B0-F93A1B334B04}" dt="2021-11-11T13:18:57.944" v="11136"/>
        <pc:sldMkLst>
          <pc:docMk/>
          <pc:sldMk cId="3488217391" sldId="295"/>
        </pc:sldMkLst>
        <pc:spChg chg="del">
          <ac:chgData name="Nadine Gayle (1816824)" userId="6fa8c65c-732b-4ad3-958c-9aed021284f8" providerId="ADAL" clId="{5C300913-3CC7-4804-80B0-F93A1B334B04}" dt="2021-11-11T09:47:24.374" v="8522" actId="478"/>
          <ac:spMkLst>
            <pc:docMk/>
            <pc:sldMk cId="3488217391" sldId="295"/>
            <ac:spMk id="2" creationId="{590E8545-8F5A-4D0A-87E3-52909E139350}"/>
          </ac:spMkLst>
        </pc:spChg>
        <pc:spChg chg="del mod">
          <ac:chgData name="Nadine Gayle (1816824)" userId="6fa8c65c-732b-4ad3-958c-9aed021284f8" providerId="ADAL" clId="{5C300913-3CC7-4804-80B0-F93A1B334B04}" dt="2021-11-11T09:54:39.386" v="8674" actId="478"/>
          <ac:spMkLst>
            <pc:docMk/>
            <pc:sldMk cId="3488217391" sldId="295"/>
            <ac:spMk id="3" creationId="{88EB1F17-F989-4BC7-922C-F12BC6223439}"/>
          </ac:spMkLst>
        </pc:spChg>
        <pc:spChg chg="add mod">
          <ac:chgData name="Nadine Gayle (1816824)" userId="6fa8c65c-732b-4ad3-958c-9aed021284f8" providerId="ADAL" clId="{5C300913-3CC7-4804-80B0-F93A1B334B04}" dt="2021-11-11T13:18:57.944" v="11136"/>
          <ac:spMkLst>
            <pc:docMk/>
            <pc:sldMk cId="3488217391" sldId="295"/>
            <ac:spMk id="5" creationId="{C55F4878-E616-41B7-B4C5-944863EC90E0}"/>
          </ac:spMkLst>
        </pc:spChg>
      </pc:sldChg>
      <pc:sldChg chg="modSp new del mod">
        <pc:chgData name="Nadine Gayle (1816824)" userId="6fa8c65c-732b-4ad3-958c-9aed021284f8" providerId="ADAL" clId="{5C300913-3CC7-4804-80B0-F93A1B334B04}" dt="2021-11-11T12:33:06.730" v="10296" actId="2696"/>
        <pc:sldMkLst>
          <pc:docMk/>
          <pc:sldMk cId="2199189622" sldId="296"/>
        </pc:sldMkLst>
        <pc:spChg chg="mod">
          <ac:chgData name="Nadine Gayle (1816824)" userId="6fa8c65c-732b-4ad3-958c-9aed021284f8" providerId="ADAL" clId="{5C300913-3CC7-4804-80B0-F93A1B334B04}" dt="2021-11-11T12:29:14.280" v="10286" actId="5793"/>
          <ac:spMkLst>
            <pc:docMk/>
            <pc:sldMk cId="2199189622" sldId="296"/>
            <ac:spMk id="2" creationId="{6143E832-EA7D-451E-A725-36DC1D26DC2B}"/>
          </ac:spMkLst>
        </pc:spChg>
      </pc:sldChg>
      <pc:sldChg chg="new del">
        <pc:chgData name="Nadine Gayle (1816824)" userId="6fa8c65c-732b-4ad3-958c-9aed021284f8" providerId="ADAL" clId="{5C300913-3CC7-4804-80B0-F93A1B334B04}" dt="2021-11-11T09:49:55.628" v="8538" actId="2696"/>
        <pc:sldMkLst>
          <pc:docMk/>
          <pc:sldMk cId="3205891720" sldId="296"/>
        </pc:sldMkLst>
      </pc:sldChg>
      <pc:sldChg chg="delSp modSp new mod">
        <pc:chgData name="Nadine Gayle (1816824)" userId="6fa8c65c-732b-4ad3-958c-9aed021284f8" providerId="ADAL" clId="{5C300913-3CC7-4804-80B0-F93A1B334B04}" dt="2021-11-11T13:18:57.944" v="11136"/>
        <pc:sldMkLst>
          <pc:docMk/>
          <pc:sldMk cId="4247390075" sldId="296"/>
        </pc:sldMkLst>
        <pc:spChg chg="del">
          <ac:chgData name="Nadine Gayle (1816824)" userId="6fa8c65c-732b-4ad3-958c-9aed021284f8" providerId="ADAL" clId="{5C300913-3CC7-4804-80B0-F93A1B334B04}" dt="2021-11-11T12:58:03.221" v="11108" actId="478"/>
          <ac:spMkLst>
            <pc:docMk/>
            <pc:sldMk cId="4247390075" sldId="296"/>
            <ac:spMk id="2" creationId="{AC21C140-702F-4298-B53B-7FEEF570BEB4}"/>
          </ac:spMkLst>
        </pc:spChg>
        <pc:spChg chg="mod">
          <ac:chgData name="Nadine Gayle (1816824)" userId="6fa8c65c-732b-4ad3-958c-9aed021284f8" providerId="ADAL" clId="{5C300913-3CC7-4804-80B0-F93A1B334B04}" dt="2021-11-11T13:18:57.944" v="11136"/>
          <ac:spMkLst>
            <pc:docMk/>
            <pc:sldMk cId="4247390075" sldId="296"/>
            <ac:spMk id="3" creationId="{17713810-A72F-4595-A88E-B330DE1A1E6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3F774C-70F7-4ED4-813C-739E51CF8487}" type="datetimeFigureOut">
              <a:rPr lang="en-US" smtClean="0"/>
              <a:t>11/5/2021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24A772-5D94-4F12-8B86-44D4FB26368F}" type="slidenum">
              <a:rPr lang="en-US" smtClean="0"/>
              <a:t>‹#›</a:t>
            </a:fld>
            <a:endParaRPr lang="en-US" dirty="0"/>
          </a:p>
        </p:txBody>
      </p:sp>
    </p:spTree>
    <p:extLst>
      <p:ext uri="{BB962C8B-B14F-4D97-AF65-F5344CB8AC3E}">
        <p14:creationId xmlns:p14="http://schemas.microsoft.com/office/powerpoint/2010/main" val="268842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9F2E34D-57B0-41D5-A7AF-DF10D1068115}"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80619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6EAF9-2583-4989-8D87-13F548ED6E0C}"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71467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0E3CFB-BB1B-4B2A-ADF6-B1A4609854C4}"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38979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3AEAA8-1A97-412E-935C-2E918F139579}" type="datetime1">
              <a:rPr lang="en-US" smtClean="0"/>
              <a:t>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69074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8B0DF1-CA1F-4E36-8C65-C52A9896A8FB}" type="datetime1">
              <a:rPr lang="en-US" smtClean="0"/>
              <a:t>11/5/2021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64388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6173FD-197A-4AD6-8D60-38B6A76F0734}" type="datetime1">
              <a:rPr lang="en-US" smtClean="0"/>
              <a:t>11/5/2021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61510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DC3949-07FA-4C7A-A990-D6D1043EED71}" type="datetime1">
              <a:rPr lang="en-US" smtClean="0"/>
              <a:t>11/5/2021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2848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E9E2DE8-6D13-4218-A974-D45AA7B6E4FF}" type="datetime1">
              <a:rPr lang="en-US" smtClean="0"/>
              <a:t>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43990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9CDAB7D7-4BDA-4ABC-B31D-66201C69A314}" type="datetime1">
              <a:rPr lang="en-US" smtClean="0"/>
              <a:t>11/5/2021</a:t>
            </a:fld>
            <a:endParaRPr lang="en-US" dirty="0"/>
          </a:p>
        </p:txBody>
      </p:sp>
    </p:spTree>
    <p:extLst>
      <p:ext uri="{BB962C8B-B14F-4D97-AF65-F5344CB8AC3E}">
        <p14:creationId xmlns:p14="http://schemas.microsoft.com/office/powerpoint/2010/main" val="852265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3F0A0B-291C-4112-A023-023C51AB2E85}"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467369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3F0A0B-291C-4112-A023-023C51AB2E85}"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8815903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3F0A0B-291C-4112-A023-023C51AB2E85}"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7544306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3F0A0B-291C-4112-A023-023C51AB2E85}"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512221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3F0A0B-291C-4112-A023-023C51AB2E85}"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5641179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F8C408-3247-4796-93FF-B91D6887AEC0}"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659301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A1D282-CC74-49F4-B876-75084EFB56F1}"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24020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E3F0A0B-291C-4112-A023-023C51AB2E85}" type="datetime1">
              <a:rPr lang="en-US" smtClean="0"/>
              <a:t>11/5/2021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54440388"/>
      </p:ext>
    </p:extLst>
  </p:cSld>
  <p:clrMap bg1="lt1" tx1="dk1" bg2="lt2" tx2="dk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 id="2147483812" r:id="rId13"/>
    <p:sldLayoutId id="2147483813" r:id="rId14"/>
    <p:sldLayoutId id="2147483814" r:id="rId15"/>
    <p:sldLayoutId id="2147483815"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ccinform.co.uk/practice-guidance/care-act-2014-transition/care-act-2014-copyright-gary-brigden-3" TargetMode="External"/><Relationship Id="rId3" Type="http://schemas.openxmlformats.org/officeDocument/2006/relationships/hyperlink" Target="https://www.ageuk.org.uk/globalassets/age-uk/documents/factsheets/fs78_safeguarding_older_people_from_abuse_fcs.pdf" TargetMode="External"/><Relationship Id="rId7" Type="http://schemas.openxmlformats.org/officeDocument/2006/relationships/hyperlink" Target="https://www.cdc.gov/violenceprevention/elderabuse/fastfact.html" TargetMode="External"/><Relationship Id="rId2" Type="http://schemas.openxmlformats.org/officeDocument/2006/relationships/hyperlink" Target="https://acl.gov/programs/elder-justice/what-elder-abused" TargetMode="External"/><Relationship Id="rId1" Type="http://schemas.openxmlformats.org/officeDocument/2006/relationships/slideLayout" Target="../slideLayouts/slideLayout2.xml"/><Relationship Id="rId6" Type="http://schemas.openxmlformats.org/officeDocument/2006/relationships/hyperlink" Target="https://age-platform.eu/press-releases/elder-abuse-has-been-rise-during-covid-19-pandemic-it-high-time-take-it-seriously" TargetMode="External"/><Relationship Id="rId5" Type="http://schemas.openxmlformats.org/officeDocument/2006/relationships/hyperlink" Target="https://dictionary.apa.org/disengagement-theory" TargetMode="External"/><Relationship Id="rId4" Type="http://schemas.openxmlformats.org/officeDocument/2006/relationships/hyperlink" Target="https://www.ageuk.org.uk/latest-press/articles/2020/04/280000-people-aged-60-to-74-experienced-domestic-abuse/"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gov.uk/government/publications/care-act-2014-part-1-factsheets/care-act-factsheets" TargetMode="External"/><Relationship Id="rId2" Type="http://schemas.openxmlformats.org/officeDocument/2006/relationships/hyperlink" Target="https://www.freedomfromtorture.org/news/what-is-the-human-rights-act-everything-you-need-to-know?gclid=CjwKCAjwiY6MBhBqEiwARFSCPsjYtx5e-1Er9IAz845KJfv35ljGOI7QagsbpqYvTOilqjt9jEiI2xoC0sUQAvD_BwE" TargetMode="External"/><Relationship Id="rId1" Type="http://schemas.openxmlformats.org/officeDocument/2006/relationships/slideLayout" Target="../slideLayouts/slideLayout2.xml"/><Relationship Id="rId6" Type="http://schemas.openxmlformats.org/officeDocument/2006/relationships/hyperlink" Target="https://www.ncbi.nlm.nih.gov/" TargetMode="External"/><Relationship Id="rId5" Type="http://schemas.openxmlformats.org/officeDocument/2006/relationships/hyperlink" Target="https://www.ncbi.nlm.n/" TargetMode="External"/><Relationship Id="rId4" Type="http://schemas.openxmlformats.org/officeDocument/2006/relationships/hyperlink" Target="https://www.gov.uk/report-abuse-of-older-person"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elderlyfallsprevention.com/personal-alarms-and-the-elderly" TargetMode="External"/><Relationship Id="rId3" Type="http://schemas.openxmlformats.org/officeDocument/2006/relationships/hyperlink" Target="https://betterhealthwhileaging.net/financial-abuse-what-to-know/" TargetMode="External"/><Relationship Id="rId7" Type="http://schemas.openxmlformats.org/officeDocument/2006/relationships/hyperlink" Target="https://www.legislation.gov.uk/ukpga/2010/15/section/4" TargetMode="External"/><Relationship Id="rId2" Type="http://schemas.openxmlformats.org/officeDocument/2006/relationships/hyperlink" Target="https://www.searcylaw.com/elder-abuse-signs-symptoms-can-identify/" TargetMode="External"/><Relationship Id="rId1" Type="http://schemas.openxmlformats.org/officeDocument/2006/relationships/slideLayout" Target="../slideLayouts/slideLayout2.xml"/><Relationship Id="rId6" Type="http://schemas.openxmlformats.org/officeDocument/2006/relationships/hyperlink" Target="https://www.carehome.co.uk/news/article.cfm/id/1612213/nearly-third-care-home-staff-cctv-cameras" TargetMode="External"/><Relationship Id="rId5" Type="http://schemas.openxmlformats.org/officeDocument/2006/relationships/hyperlink" Target="https://www.californiaelderabuselawyer-blog.com/recognizing-emotional-abuse-in-california-nursing-homes/" TargetMode="External"/><Relationship Id="rId4" Type="http://schemas.openxmlformats.org/officeDocument/2006/relationships/hyperlink" Target="https://www.inclusionlondon.org.uk/campaigns-and-policy/act-now/action-equality-rights-ask-mp-support-enforcement-section-1-equality-act-2010/"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helpguide.org/articles/abuse/elder-abuse-and-neglect.htm" TargetMode="External"/><Relationship Id="rId3" Type="http://schemas.openxmlformats.org/officeDocument/2006/relationships/hyperlink" Target="https://www.qualitylogoproducts.com/blog/awareness-ribbon-color-symbolism/" TargetMode="External"/><Relationship Id="rId7" Type="http://schemas.openxmlformats.org/officeDocument/2006/relationships/hyperlink" Target="https://www.rbsab.org/the-public/what-is-abuse/discriminatory-abuse.aspx" TargetMode="External"/><Relationship Id="rId2" Type="http://schemas.openxmlformats.org/officeDocument/2006/relationships/hyperlink" Target="https://aging.maryland.gov/Pages/elder-abuse-prevention.aspx" TargetMode="External"/><Relationship Id="rId1" Type="http://schemas.openxmlformats.org/officeDocument/2006/relationships/slideLayout" Target="../slideLayouts/slideLayout2.xml"/><Relationship Id="rId6" Type="http://schemas.openxmlformats.org/officeDocument/2006/relationships/hyperlink" Target="https://www.nursinghomeabusecenter.com/elder-abuse/types/" TargetMode="External"/><Relationship Id="rId5" Type="http://schemas.openxmlformats.org/officeDocument/2006/relationships/hyperlink" Target="https://www.nursinghomeabusecenter.com/elder-abuse/types/sexual-abuse/" TargetMode="External"/><Relationship Id="rId4" Type="http://schemas.openxmlformats.org/officeDocument/2006/relationships/hyperlink" Target="https://www.ageuk.org.uk/globalassets/age-uk/documents/reports-and-publications/reports-and-briefings/care--support/rb_2012_equalities_evidence_review.pdf" TargetMode="External"/><Relationship Id="rId9" Type="http://schemas.openxmlformats.org/officeDocument/2006/relationships/hyperlink" Target="https://psycnet.apa.org/record/1995-38158-001"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www.theoldish.com/sexual-abuse-nursing-homes-often-unreported/" TargetMode="External"/><Relationship Id="rId3" Type="http://schemas.openxmlformats.org/officeDocument/2006/relationships/hyperlink" Target="https://www.aliem.com/elder-abuse-and-neglect-what-to-do-in-the-emergency-department/" TargetMode="External"/><Relationship Id="rId7" Type="http://schemas.openxmlformats.org/officeDocument/2006/relationships/hyperlink" Target="https://www.lasencinashospital.com/blog/substance-abuse-elderly-overlooked-epidemic" TargetMode="External"/><Relationship Id="rId2" Type="http://schemas.openxmlformats.org/officeDocument/2006/relationships/hyperlink" Target="https://www.scie.org.uk/safeguarding/adults/introduction/types-and-indicators-of-abuse" TargetMode="External"/><Relationship Id="rId1" Type="http://schemas.openxmlformats.org/officeDocument/2006/relationships/slideLayout" Target="../slideLayouts/slideLayout2.xml"/><Relationship Id="rId6" Type="http://schemas.openxmlformats.org/officeDocument/2006/relationships/hyperlink" Target="https://southfloridareporter.com/what-are-the-main-types-of-elder-abuse/?__cf_chl_jschl_tk__=pmd_Jpf7Z5iyS75Mp5HzlWvTkQZW9KGbSWtIn7f9rGHbGac-1634328735-0-gqNtZGzNAiWjcnBszQi9" TargetMode="External"/><Relationship Id="rId5" Type="http://schemas.openxmlformats.org/officeDocument/2006/relationships/hyperlink" Target="https://app.croneri.co.uk/feature-articles/financial-abuse-domiciliary-care" TargetMode="External"/><Relationship Id="rId10" Type="http://schemas.openxmlformats.org/officeDocument/2006/relationships/hyperlink" Target="https://www.who.int/news-room/fact-sheets/detail/elder-abuse" TargetMode="External"/><Relationship Id="rId4" Type="http://schemas.openxmlformats.org/officeDocument/2006/relationships/hyperlink" Target="https://lordslibrary.parliament.uk/domestic-abuse-of-older-people/" TargetMode="External"/><Relationship Id="rId9" Type="http://schemas.openxmlformats.org/officeDocument/2006/relationships/hyperlink" Target="https://blogs.missouristate.edu/gerontology/2019/01/13/elder-abuse-legislation-japan-vs-the-united-sta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85AAE30-1444-46A5-A83F-B08ED856C54C}"/>
              </a:ext>
            </a:extLst>
          </p:cNvPr>
          <p:cNvPicPr>
            <a:picLocks noChangeAspect="1"/>
          </p:cNvPicPr>
          <p:nvPr/>
        </p:nvPicPr>
        <p:blipFill rotWithShape="1">
          <a:blip r:embed="rId2"/>
          <a:srcRect r="-2" b="8416"/>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52CD06E-EB43-4697-A9C1-290232C3BAD6}"/>
              </a:ext>
            </a:extLst>
          </p:cNvPr>
          <p:cNvSpPr>
            <a:spLocks noGrp="1"/>
          </p:cNvSpPr>
          <p:nvPr>
            <p:ph type="ctrTitle"/>
          </p:nvPr>
        </p:nvSpPr>
        <p:spPr>
          <a:xfrm>
            <a:off x="668867" y="1678666"/>
            <a:ext cx="4088190" cy="2369093"/>
          </a:xfrm>
        </p:spPr>
        <p:txBody>
          <a:bodyPr>
            <a:noAutofit/>
          </a:bodyPr>
          <a:lstStyle/>
          <a:p>
            <a:pPr>
              <a:lnSpc>
                <a:spcPct val="90000"/>
              </a:lnSpc>
            </a:pPr>
            <a:r>
              <a:rPr lang="en-US" sz="4800" dirty="0">
                <a:latin typeface="Bookman Old Style" panose="02050604050505020204" pitchFamily="18" charset="0"/>
              </a:rPr>
              <a:t>How To </a:t>
            </a:r>
            <a:r>
              <a:rPr lang="en-US" sz="4800" dirty="0" err="1">
                <a:latin typeface="Bookman Old Style" panose="02050604050505020204" pitchFamily="18" charset="0"/>
              </a:rPr>
              <a:t>Recognise</a:t>
            </a:r>
            <a:r>
              <a:rPr lang="en-US" sz="4800" dirty="0">
                <a:latin typeface="Bookman Old Style" panose="02050604050505020204" pitchFamily="18" charset="0"/>
              </a:rPr>
              <a:t> Elderly Abuse Within The Home.</a:t>
            </a:r>
          </a:p>
        </p:txBody>
      </p:sp>
      <p:sp>
        <p:nvSpPr>
          <p:cNvPr id="3" name="Subtitle 2">
            <a:extLst>
              <a:ext uri="{FF2B5EF4-FFF2-40B4-BE49-F238E27FC236}">
                <a16:creationId xmlns:a16="http://schemas.microsoft.com/office/drawing/2014/main" id="{1FBBDE4E-FFA3-44D5-BA0B-7575E2214B7C}"/>
              </a:ext>
            </a:extLst>
          </p:cNvPr>
          <p:cNvSpPr>
            <a:spLocks noGrp="1"/>
          </p:cNvSpPr>
          <p:nvPr>
            <p:ph type="subTitle" idx="1"/>
          </p:nvPr>
        </p:nvSpPr>
        <p:spPr>
          <a:xfrm>
            <a:off x="677335" y="4050831"/>
            <a:ext cx="4079721" cy="1096901"/>
          </a:xfrm>
        </p:spPr>
        <p:txBody>
          <a:bodyPr>
            <a:normAutofit fontScale="92500" lnSpcReduction="20000"/>
          </a:bodyPr>
          <a:lstStyle/>
          <a:p>
            <a:pPr>
              <a:lnSpc>
                <a:spcPct val="90000"/>
              </a:lnSpc>
            </a:pPr>
            <a:r>
              <a:rPr lang="en-US" sz="1400" dirty="0">
                <a:latin typeface="Bookman Old Style" panose="02050604050505020204" pitchFamily="18" charset="0"/>
              </a:rPr>
              <a:t>Nadine Gayle 1816824</a:t>
            </a:r>
          </a:p>
          <a:p>
            <a:pPr>
              <a:lnSpc>
                <a:spcPct val="90000"/>
              </a:lnSpc>
            </a:pPr>
            <a:r>
              <a:rPr lang="en-US" sz="1400" dirty="0">
                <a:latin typeface="Bookman Old Style" panose="02050604050505020204" pitchFamily="18" charset="0"/>
              </a:rPr>
              <a:t>Title: Living with Care : The older person </a:t>
            </a:r>
          </a:p>
          <a:p>
            <a:pPr>
              <a:lnSpc>
                <a:spcPct val="90000"/>
              </a:lnSpc>
            </a:pPr>
            <a:r>
              <a:rPr lang="en-US" sz="1400" dirty="0">
                <a:latin typeface="Bookman Old Style" panose="02050604050505020204" pitchFamily="18" charset="0"/>
              </a:rPr>
              <a:t>Module code : BMHP6009</a:t>
            </a:r>
          </a:p>
          <a:p>
            <a:pPr>
              <a:lnSpc>
                <a:spcPct val="90000"/>
              </a:lnSpc>
            </a:pPr>
            <a:r>
              <a:rPr lang="en-US" sz="1400" dirty="0">
                <a:latin typeface="Bookman Old Style" panose="02050604050505020204" pitchFamily="18" charset="0"/>
              </a:rPr>
              <a:t>Lecture: Joanne Davis </a:t>
            </a:r>
          </a:p>
          <a:p>
            <a:pPr>
              <a:lnSpc>
                <a:spcPct val="90000"/>
              </a:lnSpc>
            </a:pPr>
            <a:endParaRPr lang="en-US" sz="1100" b="1" dirty="0"/>
          </a:p>
          <a:p>
            <a:pPr>
              <a:lnSpc>
                <a:spcPct val="90000"/>
              </a:lnSpc>
            </a:pPr>
            <a:endParaRPr lang="en-US" sz="1100" dirty="0"/>
          </a:p>
          <a:p>
            <a:pPr>
              <a:lnSpc>
                <a:spcPct val="90000"/>
              </a:lnSpc>
            </a:pPr>
            <a:endParaRPr lang="en-US" sz="1100" dirty="0"/>
          </a:p>
        </p:txBody>
      </p:sp>
      <p:cxnSp>
        <p:nvCxnSpPr>
          <p:cNvPr id="30" name="Straight Connector 2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TextBox 23">
            <a:extLst>
              <a:ext uri="{FF2B5EF4-FFF2-40B4-BE49-F238E27FC236}">
                <a16:creationId xmlns:a16="http://schemas.microsoft.com/office/drawing/2014/main" id="{044B5FE4-4668-495C-ACDA-6C65D5D264B3}"/>
              </a:ext>
            </a:extLst>
          </p:cNvPr>
          <p:cNvSpPr txBox="1"/>
          <p:nvPr/>
        </p:nvSpPr>
        <p:spPr>
          <a:xfrm>
            <a:off x="7143996" y="6458642"/>
            <a:ext cx="6105524" cy="369332"/>
          </a:xfrm>
          <a:prstGeom prst="rect">
            <a:avLst/>
          </a:prstGeom>
          <a:noFill/>
        </p:spPr>
        <p:txBody>
          <a:bodyPr wrap="square">
            <a:spAutoFit/>
          </a:bodyPr>
          <a:lstStyle/>
          <a:p>
            <a:r>
              <a:rPr lang="en-GB" dirty="0"/>
              <a:t>(</a:t>
            </a:r>
            <a:r>
              <a:rPr lang="en-GB" dirty="0" err="1"/>
              <a:t>Mertes</a:t>
            </a:r>
            <a:r>
              <a:rPr lang="en-GB" dirty="0"/>
              <a:t>, 2019)</a:t>
            </a:r>
          </a:p>
        </p:txBody>
      </p:sp>
    </p:spTree>
    <p:extLst>
      <p:ext uri="{BB962C8B-B14F-4D97-AF65-F5344CB8AC3E}">
        <p14:creationId xmlns:p14="http://schemas.microsoft.com/office/powerpoint/2010/main" val="388446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49DA6-BF69-48CB-8BCF-D33ACD42E28F}"/>
              </a:ext>
            </a:extLst>
          </p:cNvPr>
          <p:cNvSpPr>
            <a:spLocks noGrp="1"/>
          </p:cNvSpPr>
          <p:nvPr>
            <p:ph type="title"/>
          </p:nvPr>
        </p:nvSpPr>
        <p:spPr>
          <a:xfrm>
            <a:off x="300262" y="411637"/>
            <a:ext cx="8596668" cy="1320800"/>
          </a:xfrm>
        </p:spPr>
        <p:txBody>
          <a:bodyPr/>
          <a:lstStyle/>
          <a:p>
            <a:r>
              <a:rPr lang="en-GB" dirty="0"/>
              <a:t>	</a:t>
            </a:r>
            <a:r>
              <a:rPr lang="en-GB" sz="4800" dirty="0">
                <a:solidFill>
                  <a:schemeClr val="tx1">
                    <a:lumMod val="95000"/>
                    <a:lumOff val="5000"/>
                  </a:schemeClr>
                </a:solidFill>
                <a:latin typeface="Bookman Old Style" panose="02050604050505020204" pitchFamily="18" charset="0"/>
              </a:rPr>
              <a:t>Introduction </a:t>
            </a:r>
            <a:br>
              <a:rPr lang="en-GB" dirty="0">
                <a:solidFill>
                  <a:schemeClr val="tx1">
                    <a:lumMod val="95000"/>
                    <a:lumOff val="5000"/>
                  </a:schemeClr>
                </a:solidFill>
                <a:latin typeface="Bookman Old Style" panose="02050604050505020204" pitchFamily="18" charset="0"/>
              </a:rPr>
            </a:br>
            <a:r>
              <a:rPr lang="en-GB" sz="2400" dirty="0">
                <a:solidFill>
                  <a:schemeClr val="tx1">
                    <a:lumMod val="95000"/>
                    <a:lumOff val="5000"/>
                  </a:schemeClr>
                </a:solidFill>
                <a:latin typeface="Bookman Old Style" panose="02050604050505020204" pitchFamily="18" charset="0"/>
              </a:rPr>
              <a:t>Leaning outcomes </a:t>
            </a:r>
          </a:p>
        </p:txBody>
      </p:sp>
      <p:sp>
        <p:nvSpPr>
          <p:cNvPr id="3" name="Content Placeholder 2">
            <a:extLst>
              <a:ext uri="{FF2B5EF4-FFF2-40B4-BE49-F238E27FC236}">
                <a16:creationId xmlns:a16="http://schemas.microsoft.com/office/drawing/2014/main" id="{7436EDDA-C29D-46A7-B90D-528BFF27623E}"/>
              </a:ext>
            </a:extLst>
          </p:cNvPr>
          <p:cNvSpPr>
            <a:spLocks noGrp="1"/>
          </p:cNvSpPr>
          <p:nvPr>
            <p:ph idx="1"/>
          </p:nvPr>
        </p:nvSpPr>
        <p:spPr>
          <a:xfrm>
            <a:off x="697584" y="4699844"/>
            <a:ext cx="8596668" cy="3880773"/>
          </a:xfrm>
        </p:spPr>
        <p:txBody>
          <a:bodyPr/>
          <a:lstStyle/>
          <a:p>
            <a:pPr marL="0" indent="0">
              <a:buNone/>
            </a:pPr>
            <a:r>
              <a:rPr lang="en-GB" dirty="0">
                <a:solidFill>
                  <a:schemeClr val="tx1"/>
                </a:solidFill>
                <a:latin typeface="Bookman Old Style" panose="02050604050505020204" pitchFamily="18" charset="0"/>
              </a:rPr>
              <a:t>Reporting abuse and neglect within in the home</a:t>
            </a:r>
          </a:p>
        </p:txBody>
      </p:sp>
      <p:sp>
        <p:nvSpPr>
          <p:cNvPr id="5" name="TextBox 4">
            <a:extLst>
              <a:ext uri="{FF2B5EF4-FFF2-40B4-BE49-F238E27FC236}">
                <a16:creationId xmlns:a16="http://schemas.microsoft.com/office/drawing/2014/main" id="{3A7471F8-F8F9-4110-8628-58F03D0B8D1F}"/>
              </a:ext>
            </a:extLst>
          </p:cNvPr>
          <p:cNvSpPr txBox="1"/>
          <p:nvPr/>
        </p:nvSpPr>
        <p:spPr>
          <a:xfrm>
            <a:off x="697584" y="2121488"/>
            <a:ext cx="5326144" cy="646331"/>
          </a:xfrm>
          <a:prstGeom prst="rect">
            <a:avLst/>
          </a:prstGeom>
          <a:noFill/>
        </p:spPr>
        <p:txBody>
          <a:bodyPr wrap="square" rtlCol="0">
            <a:spAutoFit/>
          </a:bodyPr>
          <a:lstStyle/>
          <a:p>
            <a:pPr algn="just"/>
            <a:r>
              <a:rPr lang="en-GB" dirty="0">
                <a:latin typeface="Bookman Old Style" panose="02050604050505020204" pitchFamily="18" charset="0"/>
              </a:rPr>
              <a:t>Define Many outcomes of abuse </a:t>
            </a:r>
          </a:p>
          <a:p>
            <a:pPr algn="just"/>
            <a:endParaRPr lang="en-GB" dirty="0">
              <a:latin typeface="Bookman Old Style" panose="02050604050505020204" pitchFamily="18" charset="0"/>
            </a:endParaRPr>
          </a:p>
        </p:txBody>
      </p:sp>
      <p:sp>
        <p:nvSpPr>
          <p:cNvPr id="6" name="TextBox 5">
            <a:extLst>
              <a:ext uri="{FF2B5EF4-FFF2-40B4-BE49-F238E27FC236}">
                <a16:creationId xmlns:a16="http://schemas.microsoft.com/office/drawing/2014/main" id="{10282ACD-A5C2-4D46-B674-5A9C8DA943B5}"/>
              </a:ext>
            </a:extLst>
          </p:cNvPr>
          <p:cNvSpPr txBox="1"/>
          <p:nvPr/>
        </p:nvSpPr>
        <p:spPr>
          <a:xfrm>
            <a:off x="697584" y="2678693"/>
            <a:ext cx="7079529" cy="646331"/>
          </a:xfrm>
          <a:prstGeom prst="rect">
            <a:avLst/>
          </a:prstGeom>
          <a:noFill/>
        </p:spPr>
        <p:txBody>
          <a:bodyPr wrap="square" rtlCol="0">
            <a:spAutoFit/>
          </a:bodyPr>
          <a:lstStyle/>
          <a:p>
            <a:pPr algn="just"/>
            <a:r>
              <a:rPr lang="en-GB" dirty="0">
                <a:latin typeface="Bookman Old Style" panose="02050604050505020204" pitchFamily="18" charset="0"/>
              </a:rPr>
              <a:t>To be able to recognise the stress signs that a caregiver may show, that may be the cause of abuse or neglect</a:t>
            </a:r>
          </a:p>
        </p:txBody>
      </p:sp>
      <p:sp>
        <p:nvSpPr>
          <p:cNvPr id="7" name="TextBox 6">
            <a:extLst>
              <a:ext uri="{FF2B5EF4-FFF2-40B4-BE49-F238E27FC236}">
                <a16:creationId xmlns:a16="http://schemas.microsoft.com/office/drawing/2014/main" id="{7461FF09-7894-4E94-A6A4-022717FF4F24}"/>
              </a:ext>
            </a:extLst>
          </p:cNvPr>
          <p:cNvSpPr txBox="1"/>
          <p:nvPr/>
        </p:nvSpPr>
        <p:spPr>
          <a:xfrm>
            <a:off x="697584" y="3473384"/>
            <a:ext cx="7532017" cy="369332"/>
          </a:xfrm>
          <a:prstGeom prst="rect">
            <a:avLst/>
          </a:prstGeom>
          <a:noFill/>
        </p:spPr>
        <p:txBody>
          <a:bodyPr wrap="square" rtlCol="0">
            <a:spAutoFit/>
          </a:bodyPr>
          <a:lstStyle/>
          <a:p>
            <a:pPr algn="just"/>
            <a:r>
              <a:rPr lang="en-GB" dirty="0">
                <a:latin typeface="Bookman Old Style" panose="02050604050505020204" pitchFamily="18" charset="0"/>
              </a:rPr>
              <a:t>How to avoid abuse ? and what can be done to avoid abuse</a:t>
            </a:r>
          </a:p>
        </p:txBody>
      </p:sp>
      <p:sp>
        <p:nvSpPr>
          <p:cNvPr id="8" name="TextBox 7">
            <a:extLst>
              <a:ext uri="{FF2B5EF4-FFF2-40B4-BE49-F238E27FC236}">
                <a16:creationId xmlns:a16="http://schemas.microsoft.com/office/drawing/2014/main" id="{FB23AF32-D4D0-493B-9459-CDD8EBBAECF5}"/>
              </a:ext>
            </a:extLst>
          </p:cNvPr>
          <p:cNvSpPr txBox="1"/>
          <p:nvPr/>
        </p:nvSpPr>
        <p:spPr>
          <a:xfrm>
            <a:off x="697584" y="4086614"/>
            <a:ext cx="5222450" cy="369332"/>
          </a:xfrm>
          <a:prstGeom prst="rect">
            <a:avLst/>
          </a:prstGeom>
          <a:noFill/>
        </p:spPr>
        <p:txBody>
          <a:bodyPr wrap="square" rtlCol="0">
            <a:spAutoFit/>
          </a:bodyPr>
          <a:lstStyle/>
          <a:p>
            <a:pPr algn="just"/>
            <a:r>
              <a:rPr lang="en-GB" dirty="0">
                <a:latin typeface="Bookman Old Style" panose="02050604050505020204" pitchFamily="18" charset="0"/>
              </a:rPr>
              <a:t>How to recognise what abuse looks like  </a:t>
            </a:r>
          </a:p>
        </p:txBody>
      </p:sp>
    </p:spTree>
    <p:extLst>
      <p:ext uri="{BB962C8B-B14F-4D97-AF65-F5344CB8AC3E}">
        <p14:creationId xmlns:p14="http://schemas.microsoft.com/office/powerpoint/2010/main" val="25736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additive="base">
                                        <p:cTn id="3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P spid="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3227501" y="759009"/>
            <a:ext cx="7345891" cy="1413933"/>
          </a:xfrm>
        </p:spPr>
        <p:txBody>
          <a:bodyPr>
            <a:normAutofit/>
          </a:bodyPr>
          <a:lstStyle/>
          <a:p>
            <a:r>
              <a:rPr lang="en-US" sz="4800" dirty="0">
                <a:solidFill>
                  <a:schemeClr val="tx1">
                    <a:lumMod val="95000"/>
                    <a:lumOff val="5000"/>
                  </a:schemeClr>
                </a:solidFill>
                <a:latin typeface="Bookman Old Style" panose="02050604050505020204" pitchFamily="18" charset="0"/>
              </a:rPr>
              <a:t>What is Abuse..</a:t>
            </a:r>
          </a:p>
        </p:txBody>
      </p:sp>
      <p:pic>
        <p:nvPicPr>
          <p:cNvPr id="2052" name="Picture 4" descr="A person with his hands on his face&#10;&#10;Description automatically generated with medium confidence">
            <a:extLst>
              <a:ext uri="{FF2B5EF4-FFF2-40B4-BE49-F238E27FC236}">
                <a16:creationId xmlns:a16="http://schemas.microsoft.com/office/drawing/2014/main" id="{B8A741B8-7E99-4A45-8D4D-C091614BD0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541" r="36790" b="-1"/>
          <a:stretch/>
        </p:blipFill>
        <p:spPr bwMode="auto">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noFill/>
          <a:ln w="38100">
            <a:noFill/>
          </a:ln>
          <a:effectLst/>
          <a:extLst>
            <a:ext uri="{909E8E84-426E-40DD-AFC4-6F175D3DCCD1}">
              <a14:hiddenFill xmlns:a14="http://schemas.microsoft.com/office/drawing/2010/main">
                <a:solidFill>
                  <a:srgbClr val="FFFFFF"/>
                </a:solidFill>
              </a14:hiddenFill>
            </a:ext>
          </a:extLst>
        </p:spPr>
      </p:pic>
      <p:sp>
        <p:nvSpPr>
          <p:cNvPr id="39" name="TextBox 38">
            <a:extLst>
              <a:ext uri="{FF2B5EF4-FFF2-40B4-BE49-F238E27FC236}">
                <a16:creationId xmlns:a16="http://schemas.microsoft.com/office/drawing/2014/main" id="{C144AB66-8828-4C8D-BF3F-817651E82D36}"/>
              </a:ext>
            </a:extLst>
          </p:cNvPr>
          <p:cNvSpPr txBox="1"/>
          <p:nvPr/>
        </p:nvSpPr>
        <p:spPr>
          <a:xfrm>
            <a:off x="0" y="6455317"/>
            <a:ext cx="6096000" cy="369332"/>
          </a:xfrm>
          <a:prstGeom prst="rect">
            <a:avLst/>
          </a:prstGeom>
          <a:noFill/>
        </p:spPr>
        <p:txBody>
          <a:bodyPr wrap="square">
            <a:spAutoFit/>
          </a:bodyPr>
          <a:lstStyle/>
          <a:p>
            <a:r>
              <a:rPr lang="en-GB" dirty="0"/>
              <a:t>(SouthFloridaReporter.com, 2020)</a:t>
            </a:r>
          </a:p>
        </p:txBody>
      </p:sp>
      <p:sp>
        <p:nvSpPr>
          <p:cNvPr id="4" name="TextBox 3">
            <a:extLst>
              <a:ext uri="{FF2B5EF4-FFF2-40B4-BE49-F238E27FC236}">
                <a16:creationId xmlns:a16="http://schemas.microsoft.com/office/drawing/2014/main" id="{6A373353-5019-486A-8695-DA4FCB43B0A6}"/>
              </a:ext>
            </a:extLst>
          </p:cNvPr>
          <p:cNvSpPr txBox="1"/>
          <p:nvPr/>
        </p:nvSpPr>
        <p:spPr>
          <a:xfrm>
            <a:off x="2842462" y="2489439"/>
            <a:ext cx="7055523" cy="840230"/>
          </a:xfrm>
          <a:prstGeom prst="rect">
            <a:avLst/>
          </a:prstGeom>
          <a:noFill/>
        </p:spPr>
        <p:txBody>
          <a:bodyPr wrap="square" rtlCol="0">
            <a:spAutoFit/>
          </a:bodyPr>
          <a:lstStyle/>
          <a:p>
            <a:pPr algn="just">
              <a:lnSpc>
                <a:spcPct val="90000"/>
              </a:lnSpc>
            </a:pPr>
            <a:r>
              <a:rPr lang="en-GB" dirty="0">
                <a:latin typeface="Bookman Old Style" panose="02050604050505020204" pitchFamily="18" charset="0"/>
              </a:rPr>
              <a:t>The meaning </a:t>
            </a:r>
            <a:r>
              <a:rPr lang="en-GB" sz="1800" dirty="0">
                <a:latin typeface="Bookman Old Style" panose="02050604050505020204" pitchFamily="18" charset="0"/>
              </a:rPr>
              <a:t>of elder abuse? </a:t>
            </a:r>
            <a:r>
              <a:rPr lang="en-GB" dirty="0">
                <a:latin typeface="Bookman Old Style" panose="02050604050505020204" pitchFamily="18" charset="0"/>
              </a:rPr>
              <a:t>Abuse is known as intentional demonstration or inability to act that causes or makes a danger of harm to a older adults known as elder abuse </a:t>
            </a:r>
            <a:endParaRPr lang="en-GB" sz="1800" dirty="0">
              <a:latin typeface="Bookman Old Style" panose="02050604050505020204" pitchFamily="18" charset="0"/>
            </a:endParaRPr>
          </a:p>
        </p:txBody>
      </p:sp>
      <p:sp>
        <p:nvSpPr>
          <p:cNvPr id="10" name="TextBox 9">
            <a:extLst>
              <a:ext uri="{FF2B5EF4-FFF2-40B4-BE49-F238E27FC236}">
                <a16:creationId xmlns:a16="http://schemas.microsoft.com/office/drawing/2014/main" id="{07D92EC6-50EB-4513-9F1C-CB849C4B5B23}"/>
              </a:ext>
            </a:extLst>
          </p:cNvPr>
          <p:cNvSpPr txBox="1"/>
          <p:nvPr/>
        </p:nvSpPr>
        <p:spPr>
          <a:xfrm>
            <a:off x="2697278" y="3821262"/>
            <a:ext cx="7345890" cy="1754326"/>
          </a:xfrm>
          <a:prstGeom prst="rect">
            <a:avLst/>
          </a:prstGeom>
          <a:noFill/>
        </p:spPr>
        <p:txBody>
          <a:bodyPr wrap="square" rtlCol="0">
            <a:spAutoFit/>
          </a:bodyPr>
          <a:lstStyle/>
          <a:p>
            <a:pPr algn="just"/>
            <a:r>
              <a:rPr lang="en-GB" dirty="0">
                <a:latin typeface="Bookman Old Style" panose="02050604050505020204" pitchFamily="18" charset="0"/>
              </a:rPr>
              <a:t>“Elder abuse is a broad phrase that refers to any detrimental act committed against an older senior, including physical abuse, sexual abuse, emotional financial exploitation, and neglect, including self-neglect” </a:t>
            </a:r>
            <a:r>
              <a:rPr lang="en-GB" sz="1400" dirty="0">
                <a:latin typeface="Bookman Old Style" panose="02050604050505020204" pitchFamily="18" charset="0"/>
              </a:rPr>
              <a:t>(Administration for community living, 2019</a:t>
            </a:r>
            <a:r>
              <a:rPr lang="en-GB" dirty="0">
                <a:latin typeface="Bookman Old Style" panose="02050604050505020204" pitchFamily="18" charset="0"/>
              </a:rPr>
              <a:t>)</a:t>
            </a:r>
          </a:p>
          <a:p>
            <a:endParaRPr lang="en-GB" dirty="0"/>
          </a:p>
        </p:txBody>
      </p:sp>
    </p:spTree>
    <p:extLst>
      <p:ext uri="{BB962C8B-B14F-4D97-AF65-F5344CB8AC3E}">
        <p14:creationId xmlns:p14="http://schemas.microsoft.com/office/powerpoint/2010/main" val="990684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CA9AF-0CEC-4DE5-BBFC-782A341D7E03}"/>
              </a:ext>
            </a:extLst>
          </p:cNvPr>
          <p:cNvSpPr>
            <a:spLocks noGrp="1"/>
          </p:cNvSpPr>
          <p:nvPr>
            <p:ph type="title"/>
          </p:nvPr>
        </p:nvSpPr>
        <p:spPr>
          <a:xfrm>
            <a:off x="382588" y="523182"/>
            <a:ext cx="10018713" cy="1185333"/>
          </a:xfrm>
        </p:spPr>
        <p:txBody>
          <a:bodyPr>
            <a:normAutofit/>
          </a:bodyPr>
          <a:lstStyle/>
          <a:p>
            <a:r>
              <a:rPr lang="en-GB" sz="4000" dirty="0">
                <a:solidFill>
                  <a:schemeClr val="tx1">
                    <a:lumMod val="95000"/>
                    <a:lumOff val="5000"/>
                  </a:schemeClr>
                </a:solidFill>
                <a:latin typeface="Bookman Old Style" panose="02050604050505020204" pitchFamily="18" charset="0"/>
              </a:rPr>
              <a:t>Abuse of the elderly…</a:t>
            </a:r>
          </a:p>
        </p:txBody>
      </p:sp>
      <p:pic>
        <p:nvPicPr>
          <p:cNvPr id="5" name="Picture 4">
            <a:extLst>
              <a:ext uri="{FF2B5EF4-FFF2-40B4-BE49-F238E27FC236}">
                <a16:creationId xmlns:a16="http://schemas.microsoft.com/office/drawing/2014/main" id="{DB69C9AD-D418-4856-8125-D5F638F1AF3F}"/>
              </a:ext>
            </a:extLst>
          </p:cNvPr>
          <p:cNvPicPr>
            <a:picLocks noChangeAspect="1"/>
          </p:cNvPicPr>
          <p:nvPr/>
        </p:nvPicPr>
        <p:blipFill>
          <a:blip r:embed="rId3"/>
          <a:stretch>
            <a:fillRect/>
          </a:stretch>
        </p:blipFill>
        <p:spPr>
          <a:xfrm>
            <a:off x="8686801" y="1280583"/>
            <a:ext cx="3429000" cy="4107392"/>
          </a:xfrm>
          <a:prstGeom prst="rect">
            <a:avLst/>
          </a:prstGeom>
        </p:spPr>
      </p:pic>
      <p:sp>
        <p:nvSpPr>
          <p:cNvPr id="16" name="TextBox 15">
            <a:extLst>
              <a:ext uri="{FF2B5EF4-FFF2-40B4-BE49-F238E27FC236}">
                <a16:creationId xmlns:a16="http://schemas.microsoft.com/office/drawing/2014/main" id="{5AF10CB2-A773-48F8-9606-D438CB0A5381}"/>
              </a:ext>
            </a:extLst>
          </p:cNvPr>
          <p:cNvSpPr txBox="1"/>
          <p:nvPr/>
        </p:nvSpPr>
        <p:spPr>
          <a:xfrm>
            <a:off x="9866050" y="5387975"/>
            <a:ext cx="6096000" cy="369332"/>
          </a:xfrm>
          <a:prstGeom prst="rect">
            <a:avLst/>
          </a:prstGeom>
          <a:noFill/>
        </p:spPr>
        <p:txBody>
          <a:bodyPr wrap="square">
            <a:spAutoFit/>
          </a:bodyPr>
          <a:lstStyle/>
          <a:p>
            <a:r>
              <a:rPr lang="en-GB" dirty="0"/>
              <a:t>(Walker, 2019)</a:t>
            </a:r>
          </a:p>
        </p:txBody>
      </p:sp>
      <p:sp>
        <p:nvSpPr>
          <p:cNvPr id="6" name="TextBox 5">
            <a:extLst>
              <a:ext uri="{FF2B5EF4-FFF2-40B4-BE49-F238E27FC236}">
                <a16:creationId xmlns:a16="http://schemas.microsoft.com/office/drawing/2014/main" id="{18690F06-C98A-48D3-86EB-0952021605CE}"/>
              </a:ext>
            </a:extLst>
          </p:cNvPr>
          <p:cNvSpPr txBox="1"/>
          <p:nvPr/>
        </p:nvSpPr>
        <p:spPr>
          <a:xfrm>
            <a:off x="422676" y="1625960"/>
            <a:ext cx="7441660" cy="1200329"/>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sz="1800" dirty="0">
                <a:latin typeface="Bookman Old Style" panose="02050604050505020204" pitchFamily="18" charset="0"/>
              </a:rPr>
              <a:t>For the first time in UK legislation, the Domestic Abuse Act 2021, which is not specific to older people which gained royal assent in April</a:t>
            </a:r>
          </a:p>
          <a:p>
            <a:endParaRPr lang="en-GB" dirty="0"/>
          </a:p>
        </p:txBody>
      </p:sp>
      <p:sp>
        <p:nvSpPr>
          <p:cNvPr id="7" name="TextBox 6">
            <a:extLst>
              <a:ext uri="{FF2B5EF4-FFF2-40B4-BE49-F238E27FC236}">
                <a16:creationId xmlns:a16="http://schemas.microsoft.com/office/drawing/2014/main" id="{5360B169-6974-4E58-B486-0DA387B74375}"/>
              </a:ext>
            </a:extLst>
          </p:cNvPr>
          <p:cNvSpPr txBox="1"/>
          <p:nvPr/>
        </p:nvSpPr>
        <p:spPr>
          <a:xfrm>
            <a:off x="342185" y="2872614"/>
            <a:ext cx="7758286" cy="1200329"/>
          </a:xfrm>
          <a:prstGeom prst="rect">
            <a:avLst/>
          </a:prstGeom>
          <a:noFill/>
        </p:spPr>
        <p:txBody>
          <a:bodyPr wrap="square" rtlCol="0">
            <a:spAutoFit/>
          </a:bodyPr>
          <a:lstStyle/>
          <a:p>
            <a:pPr marL="285750" indent="-285750" algn="just">
              <a:buClr>
                <a:schemeClr val="accent1">
                  <a:lumMod val="75000"/>
                </a:schemeClr>
              </a:buClr>
              <a:buFont typeface="Wingdings" panose="05000000000000000000" pitchFamily="2" charset="2"/>
              <a:buChar char="Ø"/>
            </a:pPr>
            <a:r>
              <a:rPr lang="en-GB" dirty="0">
                <a:latin typeface="Bookman Old Style" panose="02050604050505020204" pitchFamily="18" charset="0"/>
              </a:rPr>
              <a:t>Research </a:t>
            </a:r>
            <a:r>
              <a:rPr lang="en-GB" sz="1800" dirty="0">
                <a:latin typeface="Bookman Old Style" panose="02050604050505020204" pitchFamily="18" charset="0"/>
              </a:rPr>
              <a:t>to the centre for disease control and prevention, Abuse of the elderly is very prevalent. About one out of every ten persons </a:t>
            </a:r>
            <a:r>
              <a:rPr lang="en-GB" dirty="0">
                <a:latin typeface="Bookman Old Style" panose="02050604050505020204" pitchFamily="18" charset="0"/>
              </a:rPr>
              <a:t>sixty</a:t>
            </a:r>
            <a:r>
              <a:rPr lang="en-GB" sz="1800" dirty="0">
                <a:latin typeface="Bookman Old Style" panose="02050604050505020204" pitchFamily="18" charset="0"/>
              </a:rPr>
              <a:t> and </a:t>
            </a:r>
            <a:r>
              <a:rPr lang="en-GB" dirty="0">
                <a:latin typeface="Bookman Old Style" panose="02050604050505020204" pitchFamily="18" charset="0"/>
              </a:rPr>
              <a:t>above</a:t>
            </a:r>
            <a:r>
              <a:rPr lang="en-GB" sz="1800" dirty="0">
                <a:latin typeface="Bookman Old Style" panose="02050604050505020204" pitchFamily="18" charset="0"/>
              </a:rPr>
              <a:t> who still </a:t>
            </a:r>
            <a:r>
              <a:rPr lang="en-GB" sz="1800" dirty="0" err="1">
                <a:latin typeface="Bookman Old Style" panose="02050604050505020204" pitchFamily="18" charset="0"/>
              </a:rPr>
              <a:t>remaine</a:t>
            </a:r>
            <a:r>
              <a:rPr lang="en-GB" sz="1800" dirty="0">
                <a:latin typeface="Bookman Old Style" panose="02050604050505020204" pitchFamily="18" charset="0"/>
              </a:rPr>
              <a:t> at home suffers from </a:t>
            </a:r>
            <a:r>
              <a:rPr lang="en-GB" dirty="0">
                <a:latin typeface="Bookman Old Style" panose="02050604050505020204" pitchFamily="18" charset="0"/>
              </a:rPr>
              <a:t>some sort of abuse .</a:t>
            </a:r>
            <a:endParaRPr lang="en-GB" dirty="0"/>
          </a:p>
        </p:txBody>
      </p:sp>
      <p:sp>
        <p:nvSpPr>
          <p:cNvPr id="10" name="TextBox 9">
            <a:extLst>
              <a:ext uri="{FF2B5EF4-FFF2-40B4-BE49-F238E27FC236}">
                <a16:creationId xmlns:a16="http://schemas.microsoft.com/office/drawing/2014/main" id="{71C43FAA-2670-438C-A72B-5AA7494E8C50}"/>
              </a:ext>
            </a:extLst>
          </p:cNvPr>
          <p:cNvSpPr txBox="1"/>
          <p:nvPr/>
        </p:nvSpPr>
        <p:spPr>
          <a:xfrm>
            <a:off x="422675" y="4354877"/>
            <a:ext cx="7962567" cy="1200329"/>
          </a:xfrm>
          <a:prstGeom prst="rect">
            <a:avLst/>
          </a:prstGeom>
          <a:noFill/>
        </p:spPr>
        <p:txBody>
          <a:bodyPr wrap="square" rtlCol="0">
            <a:spAutoFit/>
          </a:bodyPr>
          <a:lstStyle/>
          <a:p>
            <a:r>
              <a:rPr lang="en-GB" dirty="0"/>
              <a:t>Neglect and exploitation are examples. Between 2002 and 2016, approximately 643,000 older people were treated in emergency departments for nonfatal assaults, including over 19,000 homicides (Centres for Disease Control and Prevention, 2020)</a:t>
            </a:r>
          </a:p>
        </p:txBody>
      </p:sp>
    </p:spTree>
    <p:extLst>
      <p:ext uri="{BB962C8B-B14F-4D97-AF65-F5344CB8AC3E}">
        <p14:creationId xmlns:p14="http://schemas.microsoft.com/office/powerpoint/2010/main" val="2336737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3AB4556-86CF-4B8A-BA5C-381ED3166748}"/>
              </a:ext>
            </a:extLst>
          </p:cNvPr>
          <p:cNvSpPr>
            <a:spLocks noGrp="1"/>
          </p:cNvSpPr>
          <p:nvPr>
            <p:ph type="title"/>
          </p:nvPr>
        </p:nvSpPr>
        <p:spPr>
          <a:xfrm>
            <a:off x="184693" y="361534"/>
            <a:ext cx="6363093" cy="1748067"/>
          </a:xfrm>
          <a:noFill/>
        </p:spPr>
        <p:txBody>
          <a:bodyPr>
            <a:normAutofit fontScale="90000"/>
          </a:bodyPr>
          <a:lstStyle/>
          <a:p>
            <a:pPr algn="l"/>
            <a:r>
              <a:rPr lang="en-GB" sz="4000" dirty="0">
                <a:solidFill>
                  <a:schemeClr val="tx1">
                    <a:lumMod val="95000"/>
                    <a:lumOff val="5000"/>
                  </a:schemeClr>
                </a:solidFill>
                <a:latin typeface="Bookman Old Style" panose="02050604050505020204" pitchFamily="18" charset="0"/>
              </a:rPr>
              <a:t>Individual Risk Factors of Abuse …</a:t>
            </a:r>
            <a:br>
              <a:rPr lang="en-GB" sz="4000" dirty="0">
                <a:latin typeface="Bookman Old Style" panose="02050604050505020204" pitchFamily="18" charset="0"/>
              </a:rPr>
            </a:br>
            <a:endParaRPr lang="en-US" dirty="0"/>
          </a:p>
        </p:txBody>
      </p:sp>
      <p:sp>
        <p:nvSpPr>
          <p:cNvPr id="5" name="Speech Bubble: Oval 4">
            <a:extLst>
              <a:ext uri="{FF2B5EF4-FFF2-40B4-BE49-F238E27FC236}">
                <a16:creationId xmlns:a16="http://schemas.microsoft.com/office/drawing/2014/main" id="{AA8F11EA-AF73-4924-8104-CEEAD60D6994}"/>
              </a:ext>
            </a:extLst>
          </p:cNvPr>
          <p:cNvSpPr/>
          <p:nvPr/>
        </p:nvSpPr>
        <p:spPr>
          <a:xfrm>
            <a:off x="4191696" y="1366081"/>
            <a:ext cx="7042951" cy="2651049"/>
          </a:xfrm>
          <a:prstGeom prst="wedgeEllipseCallout">
            <a:avLst/>
          </a:prstGeom>
          <a:solidFill>
            <a:schemeClr val="accent1">
              <a:lumMod val="40000"/>
              <a:lumOff val="6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r>
              <a:rPr lang="en-GB" sz="1600" dirty="0">
                <a:solidFill>
                  <a:schemeClr val="tx1">
                    <a:lumMod val="95000"/>
                    <a:lumOff val="5000"/>
                  </a:schemeClr>
                </a:solidFill>
                <a:latin typeface="Bookman Old Style" panose="02050604050505020204" pitchFamily="18" charset="0"/>
              </a:rPr>
              <a:t>There are so many risk factors that could be a cause of abuse not been the fault of the services user.</a:t>
            </a:r>
          </a:p>
          <a:p>
            <a:pPr marL="285750" indent="-285750">
              <a:buFont typeface="Arial" panose="020B0604020202020204" pitchFamily="34" charset="0"/>
              <a:buChar char="•"/>
            </a:pPr>
            <a:r>
              <a:rPr lang="en-GB" sz="1600" dirty="0">
                <a:solidFill>
                  <a:schemeClr val="tx1">
                    <a:lumMod val="95000"/>
                    <a:lumOff val="5000"/>
                  </a:schemeClr>
                </a:solidFill>
                <a:latin typeface="Bookman Old Style" panose="02050604050505020204" pitchFamily="18" charset="0"/>
              </a:rPr>
              <a:t>Disability</a:t>
            </a:r>
          </a:p>
          <a:p>
            <a:pPr marL="285750" indent="-285750">
              <a:buFont typeface="Arial" panose="020B0604020202020204" pitchFamily="34" charset="0"/>
              <a:buChar char="•"/>
            </a:pPr>
            <a:r>
              <a:rPr lang="en-GB" sz="1600" dirty="0">
                <a:solidFill>
                  <a:schemeClr val="tx1">
                    <a:lumMod val="95000"/>
                    <a:lumOff val="5000"/>
                  </a:schemeClr>
                </a:solidFill>
                <a:latin typeface="Bookman Old Style" panose="02050604050505020204" pitchFamily="18" charset="0"/>
              </a:rPr>
              <a:t>Physical condition  </a:t>
            </a:r>
          </a:p>
          <a:p>
            <a:pPr marL="285750" indent="-285750">
              <a:buFont typeface="Arial" panose="020B0604020202020204" pitchFamily="34" charset="0"/>
              <a:buChar char="•"/>
            </a:pPr>
            <a:r>
              <a:rPr lang="en-GB" sz="1600" dirty="0">
                <a:solidFill>
                  <a:schemeClr val="tx1">
                    <a:lumMod val="95000"/>
                    <a:lumOff val="5000"/>
                  </a:schemeClr>
                </a:solidFill>
                <a:latin typeface="Bookman Old Style" panose="02050604050505020204" pitchFamily="18" charset="0"/>
              </a:rPr>
              <a:t>Impairment of the mind</a:t>
            </a:r>
          </a:p>
          <a:p>
            <a:pPr marL="285750" indent="-285750">
              <a:buFont typeface="Arial" panose="020B0604020202020204" pitchFamily="34" charset="0"/>
              <a:buChar char="•"/>
            </a:pPr>
            <a:r>
              <a:rPr lang="en-GB" sz="1600" dirty="0">
                <a:solidFill>
                  <a:schemeClr val="tx1">
                    <a:lumMod val="95000"/>
                    <a:lumOff val="5000"/>
                  </a:schemeClr>
                </a:solidFill>
                <a:latin typeface="Bookman Old Style" panose="02050604050505020204" pitchFamily="18" charset="0"/>
              </a:rPr>
              <a:t>Mental Illness</a:t>
            </a:r>
          </a:p>
          <a:p>
            <a:pPr marL="285750" indent="-285750">
              <a:buFont typeface="Arial" panose="020B0604020202020204" pitchFamily="34" charset="0"/>
              <a:buChar char="•"/>
            </a:pPr>
            <a:r>
              <a:rPr lang="en-GB" sz="1600" dirty="0">
                <a:solidFill>
                  <a:schemeClr val="tx1">
                    <a:lumMod val="95000"/>
                    <a:lumOff val="5000"/>
                  </a:schemeClr>
                </a:solidFill>
                <a:latin typeface="Bookman Old Style" panose="02050604050505020204" pitchFamily="18" charset="0"/>
              </a:rPr>
              <a:t>Low-wage</a:t>
            </a:r>
          </a:p>
        </p:txBody>
      </p:sp>
      <p:sp>
        <p:nvSpPr>
          <p:cNvPr id="6" name="Speech Bubble: Oval 5">
            <a:extLst>
              <a:ext uri="{FF2B5EF4-FFF2-40B4-BE49-F238E27FC236}">
                <a16:creationId xmlns:a16="http://schemas.microsoft.com/office/drawing/2014/main" id="{D573CE93-4801-48B8-8875-407219E6A900}"/>
              </a:ext>
            </a:extLst>
          </p:cNvPr>
          <p:cNvSpPr/>
          <p:nvPr/>
        </p:nvSpPr>
        <p:spPr>
          <a:xfrm flipH="1">
            <a:off x="137559" y="2810066"/>
            <a:ext cx="5548544" cy="2036188"/>
          </a:xfrm>
          <a:prstGeom prst="wedgeEllipseCallout">
            <a:avLst>
              <a:gd name="adj1" fmla="val -27289"/>
              <a:gd name="adj2" fmla="val 60155"/>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457200" rtl="0" eaLnBrk="1" fontAlgn="auto" latinLnBrk="0" hangingPunct="1">
              <a:lnSpc>
                <a:spcPct val="100000"/>
              </a:lnSpc>
              <a:spcBef>
                <a:spcPct val="20000"/>
              </a:spcBef>
              <a:spcAft>
                <a:spcPts val="600"/>
              </a:spcAft>
              <a:buClr>
                <a:srgbClr val="30ACEC">
                  <a:lumMod val="75000"/>
                </a:srgbClr>
              </a:buClr>
              <a:buSzPct val="145000"/>
              <a:tabLst/>
              <a:defRPr/>
            </a:pPr>
            <a:r>
              <a:rPr kumimoji="0" lang="en-GB" sz="1800" b="0" i="0" u="none" strike="noStrike" kern="1200" cap="none" spc="0" normalizeH="0" baseline="0" noProof="0" dirty="0">
                <a:ln>
                  <a:noFill/>
                </a:ln>
                <a:solidFill>
                  <a:schemeClr val="tx1">
                    <a:lumMod val="95000"/>
                    <a:lumOff val="5000"/>
                  </a:schemeClr>
                </a:solidFill>
                <a:effectLst/>
                <a:uLnTx/>
                <a:uFillTx/>
                <a:latin typeface="Bookman Old Style" panose="02050604050505020204" pitchFamily="18" charset="0"/>
              </a:rPr>
              <a:t>Other risk factors could be a </a:t>
            </a:r>
          </a:p>
          <a:p>
            <a:pPr marL="285750" marR="0" lvl="0" indent="-285750" algn="l" defTabSz="457200" rtl="0" eaLnBrk="1" fontAlgn="auto" latinLnBrk="0" hangingPunct="1">
              <a:lnSpc>
                <a:spcPct val="100000"/>
              </a:lnSpc>
              <a:spcBef>
                <a:spcPct val="20000"/>
              </a:spcBef>
              <a:spcAft>
                <a:spcPts val="600"/>
              </a:spcAft>
              <a:buClr>
                <a:srgbClr val="30ACEC">
                  <a:lumMod val="75000"/>
                </a:srgbClr>
              </a:buClr>
              <a:buSzPct val="145000"/>
              <a:buFont typeface="Arial" panose="020B0604020202020204" pitchFamily="34" charset="0"/>
              <a:buChar char="•"/>
              <a:tabLst/>
              <a:defRPr/>
            </a:pPr>
            <a:r>
              <a:rPr kumimoji="0" lang="en-GB" sz="1800" b="0" i="0" u="none" strike="noStrike" kern="1200" cap="none" spc="0" normalizeH="0" baseline="0" noProof="0" dirty="0">
                <a:ln>
                  <a:noFill/>
                </a:ln>
                <a:solidFill>
                  <a:schemeClr val="tx1">
                    <a:lumMod val="95000"/>
                    <a:lumOff val="5000"/>
                  </a:schemeClr>
                </a:solidFill>
                <a:effectLst/>
                <a:uLnTx/>
                <a:uFillTx/>
                <a:latin typeface="Bookman Old Style" panose="02050604050505020204" pitchFamily="18" charset="0"/>
              </a:rPr>
              <a:t> Mental health illness</a:t>
            </a:r>
          </a:p>
          <a:p>
            <a:pPr marL="285750" marR="0" lvl="0" indent="-285750" algn="l" defTabSz="457200" rtl="0" eaLnBrk="1" fontAlgn="auto" latinLnBrk="0" hangingPunct="1">
              <a:lnSpc>
                <a:spcPct val="100000"/>
              </a:lnSpc>
              <a:spcBef>
                <a:spcPct val="20000"/>
              </a:spcBef>
              <a:spcAft>
                <a:spcPts val="600"/>
              </a:spcAft>
              <a:buClr>
                <a:srgbClr val="30ACEC">
                  <a:lumMod val="75000"/>
                </a:srgbClr>
              </a:buClr>
              <a:buSzPct val="145000"/>
              <a:buFont typeface="Arial" panose="020B0604020202020204" pitchFamily="34" charset="0"/>
              <a:buChar char="•"/>
              <a:tabLst/>
              <a:defRPr/>
            </a:pPr>
            <a:r>
              <a:rPr kumimoji="0" lang="en-GB" sz="1800" b="0" i="0" u="none" strike="noStrike" kern="1200" cap="none" spc="0" normalizeH="0" baseline="0" noProof="0" dirty="0">
                <a:ln>
                  <a:noFill/>
                </a:ln>
                <a:solidFill>
                  <a:schemeClr val="tx1">
                    <a:lumMod val="95000"/>
                    <a:lumOff val="5000"/>
                  </a:schemeClr>
                </a:solidFill>
                <a:effectLst/>
                <a:uLnTx/>
                <a:uFillTx/>
                <a:latin typeface="Bookman Old Style" panose="02050604050505020204" pitchFamily="18" charset="0"/>
              </a:rPr>
              <a:t> substance addiction</a:t>
            </a:r>
          </a:p>
        </p:txBody>
      </p:sp>
      <p:sp>
        <p:nvSpPr>
          <p:cNvPr id="7" name="TextBox 6">
            <a:extLst>
              <a:ext uri="{FF2B5EF4-FFF2-40B4-BE49-F238E27FC236}">
                <a16:creationId xmlns:a16="http://schemas.microsoft.com/office/drawing/2014/main" id="{2C659433-9251-45FB-B9F4-55B6BF135B04}"/>
              </a:ext>
            </a:extLst>
          </p:cNvPr>
          <p:cNvSpPr txBox="1"/>
          <p:nvPr/>
        </p:nvSpPr>
        <p:spPr>
          <a:xfrm>
            <a:off x="2165082" y="6010263"/>
            <a:ext cx="6103398" cy="369332"/>
          </a:xfrm>
          <a:prstGeom prst="rect">
            <a:avLst/>
          </a:prstGeom>
          <a:noFill/>
        </p:spPr>
        <p:txBody>
          <a:bodyPr wrap="square">
            <a:spAutoFit/>
          </a:bodyPr>
          <a:lstStyle/>
          <a:p>
            <a:r>
              <a:rPr lang="en-GB" dirty="0"/>
              <a:t>(Robinson, 2019)</a:t>
            </a:r>
          </a:p>
        </p:txBody>
      </p:sp>
      <p:sp>
        <p:nvSpPr>
          <p:cNvPr id="8" name="Speech Bubble: Oval 7">
            <a:extLst>
              <a:ext uri="{FF2B5EF4-FFF2-40B4-BE49-F238E27FC236}">
                <a16:creationId xmlns:a16="http://schemas.microsoft.com/office/drawing/2014/main" id="{46E85A0A-2F02-45C8-BBB5-E724B8F057F6}"/>
              </a:ext>
            </a:extLst>
          </p:cNvPr>
          <p:cNvSpPr/>
          <p:nvPr/>
        </p:nvSpPr>
        <p:spPr>
          <a:xfrm>
            <a:off x="5686103" y="3682245"/>
            <a:ext cx="5654407" cy="2814221"/>
          </a:xfrm>
          <a:prstGeom prst="wedgeEllipseCallou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lumMod val="95000"/>
                    <a:lumOff val="5000"/>
                  </a:schemeClr>
                </a:solidFill>
                <a:latin typeface="Bookman Old Style" panose="02050604050505020204" pitchFamily="18" charset="0"/>
              </a:rPr>
              <a:t>All individual level elements that increase the chance of becoming a victim of abuse may be related at the relationship level to the abuser (spouse/partner or child/parent).</a:t>
            </a:r>
          </a:p>
        </p:txBody>
      </p:sp>
    </p:spTree>
    <p:extLst>
      <p:ext uri="{BB962C8B-B14F-4D97-AF65-F5344CB8AC3E}">
        <p14:creationId xmlns:p14="http://schemas.microsoft.com/office/powerpoint/2010/main" val="3749593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Elder Abuse: Signs and Symptoms You Can Identify | Searcy Denney">
            <a:extLst>
              <a:ext uri="{FF2B5EF4-FFF2-40B4-BE49-F238E27FC236}">
                <a16:creationId xmlns:a16="http://schemas.microsoft.com/office/drawing/2014/main" id="{9E409583-81D6-431A-8EAB-62253266477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857" r="8034" b="-2"/>
          <a:stretch/>
        </p:blipFill>
        <p:spPr bwMode="auto">
          <a:xfrm>
            <a:off x="6096000" y="-1"/>
            <a:ext cx="609600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267B4E3-E24D-4D4B-B8C8-415E98BD55A0}"/>
              </a:ext>
            </a:extLst>
          </p:cNvPr>
          <p:cNvSpPr>
            <a:spLocks noGrp="1"/>
          </p:cNvSpPr>
          <p:nvPr>
            <p:ph type="title"/>
          </p:nvPr>
        </p:nvSpPr>
        <p:spPr>
          <a:xfrm>
            <a:off x="1661171" y="67093"/>
            <a:ext cx="3851123" cy="758842"/>
          </a:xfrm>
        </p:spPr>
        <p:txBody>
          <a:bodyPr>
            <a:normAutofit/>
          </a:bodyPr>
          <a:lstStyle/>
          <a:p>
            <a:r>
              <a:rPr lang="en-GB" sz="4000" dirty="0">
                <a:solidFill>
                  <a:schemeClr val="tx1">
                    <a:lumMod val="95000"/>
                    <a:lumOff val="5000"/>
                  </a:schemeClr>
                </a:solidFill>
                <a:latin typeface="Bookman Old Style" panose="02050604050505020204" pitchFamily="18" charset="0"/>
              </a:rPr>
              <a:t>Signs of abuse</a:t>
            </a:r>
          </a:p>
        </p:txBody>
      </p:sp>
      <p:cxnSp>
        <p:nvCxnSpPr>
          <p:cNvPr id="71" name="Straight Connector 7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TextBox 14">
            <a:extLst>
              <a:ext uri="{FF2B5EF4-FFF2-40B4-BE49-F238E27FC236}">
                <a16:creationId xmlns:a16="http://schemas.microsoft.com/office/drawing/2014/main" id="{94853ABA-48EE-463C-B9D3-CAFE1E5BBE51}"/>
              </a:ext>
            </a:extLst>
          </p:cNvPr>
          <p:cNvSpPr txBox="1"/>
          <p:nvPr/>
        </p:nvSpPr>
        <p:spPr>
          <a:xfrm>
            <a:off x="10465330" y="6416503"/>
            <a:ext cx="6105524" cy="369332"/>
          </a:xfrm>
          <a:prstGeom prst="rect">
            <a:avLst/>
          </a:prstGeom>
          <a:noFill/>
        </p:spPr>
        <p:txBody>
          <a:bodyPr wrap="square">
            <a:spAutoFit/>
          </a:bodyPr>
          <a:lstStyle/>
          <a:p>
            <a:r>
              <a:rPr lang="en-GB" dirty="0"/>
              <a:t>(HECHT, 2017)</a:t>
            </a:r>
          </a:p>
        </p:txBody>
      </p:sp>
      <p:sp>
        <p:nvSpPr>
          <p:cNvPr id="9" name="TextBox 8">
            <a:extLst>
              <a:ext uri="{FF2B5EF4-FFF2-40B4-BE49-F238E27FC236}">
                <a16:creationId xmlns:a16="http://schemas.microsoft.com/office/drawing/2014/main" id="{67D9A59A-A6E8-40D6-AAD4-C0339F190844}"/>
              </a:ext>
            </a:extLst>
          </p:cNvPr>
          <p:cNvSpPr txBox="1"/>
          <p:nvPr/>
        </p:nvSpPr>
        <p:spPr>
          <a:xfrm>
            <a:off x="227079" y="1775826"/>
            <a:ext cx="4990290" cy="461665"/>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Bruises</a:t>
            </a:r>
            <a:r>
              <a:rPr lang="en-GB" sz="2400" dirty="0">
                <a:latin typeface="Bookman Old Style" panose="02050604050505020204" pitchFamily="18" charset="0"/>
              </a:rPr>
              <a:t> </a:t>
            </a:r>
          </a:p>
        </p:txBody>
      </p:sp>
      <p:sp>
        <p:nvSpPr>
          <p:cNvPr id="11" name="TextBox 10">
            <a:extLst>
              <a:ext uri="{FF2B5EF4-FFF2-40B4-BE49-F238E27FC236}">
                <a16:creationId xmlns:a16="http://schemas.microsoft.com/office/drawing/2014/main" id="{9D7B1B7E-8438-44D6-B888-88BCE1621834}"/>
              </a:ext>
            </a:extLst>
          </p:cNvPr>
          <p:cNvSpPr txBox="1"/>
          <p:nvPr/>
        </p:nvSpPr>
        <p:spPr>
          <a:xfrm>
            <a:off x="241840" y="3091486"/>
            <a:ext cx="3761879"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Fear and Confusion </a:t>
            </a:r>
          </a:p>
        </p:txBody>
      </p:sp>
      <p:sp>
        <p:nvSpPr>
          <p:cNvPr id="12" name="TextBox 11">
            <a:extLst>
              <a:ext uri="{FF2B5EF4-FFF2-40B4-BE49-F238E27FC236}">
                <a16:creationId xmlns:a16="http://schemas.microsoft.com/office/drawing/2014/main" id="{52D133AC-FC40-4153-B69C-A4C55370C20D}"/>
              </a:ext>
            </a:extLst>
          </p:cNvPr>
          <p:cNvSpPr txBox="1"/>
          <p:nvPr/>
        </p:nvSpPr>
        <p:spPr>
          <a:xfrm>
            <a:off x="239711" y="3606975"/>
            <a:ext cx="3761879"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Weight reduction that occurs suddenly </a:t>
            </a:r>
          </a:p>
        </p:txBody>
      </p:sp>
      <p:sp>
        <p:nvSpPr>
          <p:cNvPr id="13" name="TextBox 12">
            <a:extLst>
              <a:ext uri="{FF2B5EF4-FFF2-40B4-BE49-F238E27FC236}">
                <a16:creationId xmlns:a16="http://schemas.microsoft.com/office/drawing/2014/main" id="{331185E1-E384-4714-A408-83646D5790D7}"/>
              </a:ext>
            </a:extLst>
          </p:cNvPr>
          <p:cNvSpPr txBox="1"/>
          <p:nvPr/>
        </p:nvSpPr>
        <p:spPr>
          <a:xfrm>
            <a:off x="227079" y="4295146"/>
            <a:ext cx="3970329"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Unsafe Surroundings </a:t>
            </a:r>
          </a:p>
        </p:txBody>
      </p:sp>
      <p:sp>
        <p:nvSpPr>
          <p:cNvPr id="14" name="TextBox 13">
            <a:extLst>
              <a:ext uri="{FF2B5EF4-FFF2-40B4-BE49-F238E27FC236}">
                <a16:creationId xmlns:a16="http://schemas.microsoft.com/office/drawing/2014/main" id="{D117E6B4-7A66-4223-95A2-C064748D6A69}"/>
              </a:ext>
            </a:extLst>
          </p:cNvPr>
          <p:cNvSpPr txBox="1"/>
          <p:nvPr/>
        </p:nvSpPr>
        <p:spPr>
          <a:xfrm>
            <a:off x="231729" y="976237"/>
            <a:ext cx="3972508"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Using a bank Card without authorization</a:t>
            </a:r>
          </a:p>
        </p:txBody>
      </p:sp>
      <p:sp>
        <p:nvSpPr>
          <p:cNvPr id="16" name="TextBox 15">
            <a:extLst>
              <a:ext uri="{FF2B5EF4-FFF2-40B4-BE49-F238E27FC236}">
                <a16:creationId xmlns:a16="http://schemas.microsoft.com/office/drawing/2014/main" id="{6CAC9F0B-03C8-4443-BE9E-60A1FF51901E}"/>
              </a:ext>
            </a:extLst>
          </p:cNvPr>
          <p:cNvSpPr txBox="1"/>
          <p:nvPr/>
        </p:nvSpPr>
        <p:spPr>
          <a:xfrm>
            <a:off x="227079" y="4823823"/>
            <a:ext cx="2868185"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Missing Objects </a:t>
            </a:r>
          </a:p>
        </p:txBody>
      </p:sp>
      <p:sp>
        <p:nvSpPr>
          <p:cNvPr id="17" name="TextBox 16">
            <a:extLst>
              <a:ext uri="{FF2B5EF4-FFF2-40B4-BE49-F238E27FC236}">
                <a16:creationId xmlns:a16="http://schemas.microsoft.com/office/drawing/2014/main" id="{D5F02BCE-C7C8-45EB-A0F5-C4E00F9412CE}"/>
              </a:ext>
            </a:extLst>
          </p:cNvPr>
          <p:cNvSpPr txBox="1"/>
          <p:nvPr/>
        </p:nvSpPr>
        <p:spPr>
          <a:xfrm>
            <a:off x="223905" y="6091313"/>
            <a:ext cx="3885099"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Not permitting phone calls or guest </a:t>
            </a:r>
          </a:p>
        </p:txBody>
      </p:sp>
      <p:sp>
        <p:nvSpPr>
          <p:cNvPr id="18" name="TextBox 17">
            <a:extLst>
              <a:ext uri="{FF2B5EF4-FFF2-40B4-BE49-F238E27FC236}">
                <a16:creationId xmlns:a16="http://schemas.microsoft.com/office/drawing/2014/main" id="{FB549358-5D47-4453-A9EA-8354AF98489C}"/>
              </a:ext>
            </a:extLst>
          </p:cNvPr>
          <p:cNvSpPr txBox="1"/>
          <p:nvPr/>
        </p:nvSpPr>
        <p:spPr>
          <a:xfrm>
            <a:off x="227079" y="5383427"/>
            <a:ext cx="4195994"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Sexual transmitted illnesses that are unexplained </a:t>
            </a:r>
          </a:p>
        </p:txBody>
      </p:sp>
      <p:sp>
        <p:nvSpPr>
          <p:cNvPr id="19" name="TextBox 18">
            <a:extLst>
              <a:ext uri="{FF2B5EF4-FFF2-40B4-BE49-F238E27FC236}">
                <a16:creationId xmlns:a16="http://schemas.microsoft.com/office/drawing/2014/main" id="{7272043B-863F-4E63-9952-A7487C864A41}"/>
              </a:ext>
            </a:extLst>
          </p:cNvPr>
          <p:cNvSpPr txBox="1"/>
          <p:nvPr/>
        </p:nvSpPr>
        <p:spPr>
          <a:xfrm>
            <a:off x="227079" y="2387793"/>
            <a:ext cx="5527875"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Unexplained ripped clothing when in close proximity to the abuser  </a:t>
            </a:r>
          </a:p>
        </p:txBody>
      </p:sp>
    </p:spTree>
    <p:extLst>
      <p:ext uri="{BB962C8B-B14F-4D97-AF65-F5344CB8AC3E}">
        <p14:creationId xmlns:p14="http://schemas.microsoft.com/office/powerpoint/2010/main" val="1123630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ppt_x"/>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ppt_x"/>
                                          </p:val>
                                        </p:tav>
                                        <p:tav tm="100000">
                                          <p:val>
                                            <p:strVal val="#ppt_x"/>
                                          </p:val>
                                        </p:tav>
                                      </p:tavLst>
                                    </p:anim>
                                    <p:anim calcmode="lin" valueType="num">
                                      <p:cBhvr additive="base">
                                        <p:cTn id="3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anim calcmode="lin" valueType="num">
                                      <p:cBhvr additive="base">
                                        <p:cTn id="49" dur="500" fill="hold"/>
                                        <p:tgtEl>
                                          <p:spTgt spid="18"/>
                                        </p:tgtEl>
                                        <p:attrNameLst>
                                          <p:attrName>ppt_x</p:attrName>
                                        </p:attrNameLst>
                                      </p:cBhvr>
                                      <p:tavLst>
                                        <p:tav tm="0">
                                          <p:val>
                                            <p:strVal val="#ppt_x"/>
                                          </p:val>
                                        </p:tav>
                                        <p:tav tm="100000">
                                          <p:val>
                                            <p:strVal val="#ppt_x"/>
                                          </p:val>
                                        </p:tav>
                                      </p:tavLst>
                                    </p:anim>
                                    <p:anim calcmode="lin" valueType="num">
                                      <p:cBhvr additive="base">
                                        <p:cTn id="5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7"/>
                                        </p:tgtEl>
                                        <p:attrNameLst>
                                          <p:attrName>style.visibility</p:attrName>
                                        </p:attrNameLst>
                                      </p:cBhvr>
                                      <p:to>
                                        <p:strVal val="visible"/>
                                      </p:to>
                                    </p:set>
                                    <p:anim calcmode="lin" valueType="num">
                                      <p:cBhvr additive="base">
                                        <p:cTn id="55" dur="500" fill="hold"/>
                                        <p:tgtEl>
                                          <p:spTgt spid="17"/>
                                        </p:tgtEl>
                                        <p:attrNameLst>
                                          <p:attrName>ppt_x</p:attrName>
                                        </p:attrNameLst>
                                      </p:cBhvr>
                                      <p:tavLst>
                                        <p:tav tm="0">
                                          <p:val>
                                            <p:strVal val="#ppt_x"/>
                                          </p:val>
                                        </p:tav>
                                        <p:tav tm="100000">
                                          <p:val>
                                            <p:strVal val="#ppt_x"/>
                                          </p:val>
                                        </p:tav>
                                      </p:tavLst>
                                    </p:anim>
                                    <p:anim calcmode="lin" valueType="num">
                                      <p:cBhvr additive="base">
                                        <p:cTn id="5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2" grpId="0"/>
      <p:bldP spid="13" grpId="0"/>
      <p:bldP spid="14" grpId="0"/>
      <p:bldP spid="16" grpId="0"/>
      <p:bldP spid="17" grpId="0"/>
      <p:bldP spid="18" grpId="0"/>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6B4FE94-5F00-43D6-99A9-9321DEB7E579}"/>
              </a:ext>
            </a:extLst>
          </p:cNvPr>
          <p:cNvSpPr>
            <a:spLocks noGrp="1"/>
          </p:cNvSpPr>
          <p:nvPr>
            <p:ph type="title"/>
          </p:nvPr>
        </p:nvSpPr>
        <p:spPr>
          <a:xfrm>
            <a:off x="4222676" y="365081"/>
            <a:ext cx="6212394" cy="1320800"/>
          </a:xfrm>
        </p:spPr>
        <p:txBody>
          <a:bodyPr>
            <a:normAutofit/>
          </a:bodyPr>
          <a:lstStyle/>
          <a:p>
            <a:r>
              <a:rPr lang="en-GB" sz="3300" dirty="0">
                <a:solidFill>
                  <a:schemeClr val="tx1"/>
                </a:solidFill>
                <a:latin typeface="Bookman Old Style" panose="02050604050505020204" pitchFamily="18" charset="0"/>
              </a:rPr>
              <a:t>Case Study (own experience) </a:t>
            </a:r>
          </a:p>
        </p:txBody>
      </p:sp>
      <p:sp>
        <p:nvSpPr>
          <p:cNvPr id="4" name="Content Placeholder 3">
            <a:extLst>
              <a:ext uri="{FF2B5EF4-FFF2-40B4-BE49-F238E27FC236}">
                <a16:creationId xmlns:a16="http://schemas.microsoft.com/office/drawing/2014/main" id="{2D296067-C02A-45B9-B6BB-749F3156B425}"/>
              </a:ext>
            </a:extLst>
          </p:cNvPr>
          <p:cNvSpPr txBox="1">
            <a:spLocks noGrp="1"/>
          </p:cNvSpPr>
          <p:nvPr>
            <p:ph idx="1"/>
          </p:nvPr>
        </p:nvSpPr>
        <p:spPr>
          <a:xfrm>
            <a:off x="4023676" y="1290800"/>
            <a:ext cx="8041064" cy="2461067"/>
          </a:xfrm>
          <a:prstGeom prst="rect">
            <a:avLst/>
          </a:prstGeom>
        </p:spPr>
        <p:txBody>
          <a:bodyPr rtlCol="0">
            <a:noAutofit/>
          </a:bodyPr>
          <a:lstStyle/>
          <a:p>
            <a:pPr marL="0" indent="0" algn="just">
              <a:lnSpc>
                <a:spcPct val="90000"/>
              </a:lnSpc>
              <a:buNone/>
            </a:pPr>
            <a:r>
              <a:rPr lang="en-GB" dirty="0">
                <a:solidFill>
                  <a:schemeClr val="tx1"/>
                </a:solidFill>
                <a:latin typeface="Bookman Old Style" panose="02050604050505020204" pitchFamily="18" charset="0"/>
              </a:rPr>
              <a:t>Ms Gee’s health has deteriorated over the last 10 years after finding out that she had breast cancer. Once Ms Gee received this news she then started to experience a lot more health problems such as dementia, Parkinson's and has recently suffered stroke, and now has been receiving care from family and outside help. Ms Gee has been struggling with accepting help.</a:t>
            </a:r>
          </a:p>
          <a:p>
            <a:pPr marL="0" indent="0" algn="just">
              <a:lnSpc>
                <a:spcPct val="90000"/>
              </a:lnSpc>
              <a:buNone/>
            </a:pPr>
            <a:r>
              <a:rPr lang="en-GB" dirty="0">
                <a:solidFill>
                  <a:schemeClr val="tx1"/>
                </a:solidFill>
                <a:latin typeface="Bookman Old Style" panose="02050604050505020204" pitchFamily="18" charset="0"/>
              </a:rPr>
              <a:t>One of Ms Gee’s daughters has proxy responsibility of her health and finance.  </a:t>
            </a:r>
          </a:p>
          <a:p>
            <a:pPr marL="0" indent="0">
              <a:lnSpc>
                <a:spcPct val="90000"/>
              </a:lnSpc>
              <a:buNone/>
            </a:pPr>
            <a:endParaRPr lang="en-GB" sz="1400" dirty="0">
              <a:latin typeface="Bookman Old Style" panose="02050604050505020204" pitchFamily="18" charset="0"/>
            </a:endParaRPr>
          </a:p>
          <a:p>
            <a:pPr>
              <a:lnSpc>
                <a:spcPct val="90000"/>
              </a:lnSpc>
            </a:pPr>
            <a:endParaRPr lang="en-GB" sz="1400" dirty="0"/>
          </a:p>
        </p:txBody>
      </p:sp>
      <p:pic>
        <p:nvPicPr>
          <p:cNvPr id="9" name="Picture 8" descr="A person lying on a bed&#10;&#10;Description automatically generated with low confidence">
            <a:extLst>
              <a:ext uri="{FF2B5EF4-FFF2-40B4-BE49-F238E27FC236}">
                <a16:creationId xmlns:a16="http://schemas.microsoft.com/office/drawing/2014/main" id="{789367BA-DF7C-4944-970D-FDB4A475F42F}"/>
              </a:ext>
            </a:extLst>
          </p:cNvPr>
          <p:cNvPicPr>
            <a:picLocks noChangeAspect="1"/>
          </p:cNvPicPr>
          <p:nvPr/>
        </p:nvPicPr>
        <p:blipFill rotWithShape="1">
          <a:blip r:embed="rId2"/>
          <a:srcRect l="6095" r="1084"/>
          <a:stretch/>
        </p:blipFill>
        <p:spPr>
          <a:xfrm>
            <a:off x="0" y="-1"/>
            <a:ext cx="4147794"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6" name="Isosceles Triangle 65">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TextBox 10">
            <a:extLst>
              <a:ext uri="{FF2B5EF4-FFF2-40B4-BE49-F238E27FC236}">
                <a16:creationId xmlns:a16="http://schemas.microsoft.com/office/drawing/2014/main" id="{91F2792C-AB5F-47A7-863C-E8C0DEEC2CAF}"/>
              </a:ext>
            </a:extLst>
          </p:cNvPr>
          <p:cNvSpPr txBox="1"/>
          <p:nvPr/>
        </p:nvSpPr>
        <p:spPr>
          <a:xfrm>
            <a:off x="3891701" y="3817856"/>
            <a:ext cx="7456602" cy="2114425"/>
          </a:xfrm>
          <a:prstGeom prst="rect">
            <a:avLst/>
          </a:prstGeom>
          <a:noFill/>
        </p:spPr>
        <p:txBody>
          <a:bodyPr wrap="square" rtlCol="0">
            <a:spAutoFit/>
          </a:bodyPr>
          <a:lstStyle/>
          <a:p>
            <a:pPr marL="0" indent="0" algn="just">
              <a:lnSpc>
                <a:spcPct val="90000"/>
              </a:lnSpc>
              <a:buNone/>
            </a:pPr>
            <a:r>
              <a:rPr lang="en-GB" dirty="0">
                <a:latin typeface="Bookman Old Style" panose="02050604050505020204" pitchFamily="18" charset="0"/>
              </a:rPr>
              <a:t>Ms Gee is very worried with what's happening as she is getting confused as the days go by, and information is not been passed on to her or been repeated if she has then forgotten, Information is not getting passed onto others which is causing a problem and has put Ms Gee into a situation, where she does not know who to feel safe with.(Except  her Granddaughter).</a:t>
            </a:r>
          </a:p>
          <a:p>
            <a:pPr marL="0" indent="0" algn="just">
              <a:lnSpc>
                <a:spcPct val="90000"/>
              </a:lnSpc>
              <a:buNone/>
            </a:pPr>
            <a:r>
              <a:rPr lang="en-GB" dirty="0">
                <a:latin typeface="Bookman Old Style" panose="02050604050505020204" pitchFamily="18" charset="0"/>
              </a:rPr>
              <a:t>(Gayle, 2021)</a:t>
            </a:r>
          </a:p>
          <a:p>
            <a:endParaRPr lang="en-GB" dirty="0"/>
          </a:p>
        </p:txBody>
      </p:sp>
    </p:spTree>
    <p:extLst>
      <p:ext uri="{BB962C8B-B14F-4D97-AF65-F5344CB8AC3E}">
        <p14:creationId xmlns:p14="http://schemas.microsoft.com/office/powerpoint/2010/main" val="2247823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Content Placeholder 25">
            <a:extLst>
              <a:ext uri="{FF2B5EF4-FFF2-40B4-BE49-F238E27FC236}">
                <a16:creationId xmlns:a16="http://schemas.microsoft.com/office/drawing/2014/main" id="{A6D69CFB-8204-41EE-8D85-8237B37B50AB}"/>
              </a:ext>
            </a:extLst>
          </p:cNvPr>
          <p:cNvSpPr>
            <a:spLocks noGrp="1"/>
          </p:cNvSpPr>
          <p:nvPr>
            <p:ph idx="1"/>
          </p:nvPr>
        </p:nvSpPr>
        <p:spPr>
          <a:xfrm>
            <a:off x="3509450" y="1159163"/>
            <a:ext cx="7623595" cy="3286434"/>
          </a:xfrm>
        </p:spPr>
        <p:txBody>
          <a:bodyPr>
            <a:normAutofit/>
          </a:bodyPr>
          <a:lstStyle/>
          <a:p>
            <a:pPr marL="0" indent="0">
              <a:buNone/>
            </a:pPr>
            <a:r>
              <a:rPr lang="en-GB" dirty="0">
                <a:solidFill>
                  <a:schemeClr val="tx1"/>
                </a:solidFill>
                <a:latin typeface="Bookman Old Style" panose="02050604050505020204" pitchFamily="18" charset="0"/>
              </a:rPr>
              <a:t>Ms Gee is struggling to come to terms with not been able to support herself or to be left alone due to been so independent all her life. The carers have been rough with her, due to the lack of communication Mrs Gee could not them let her know they are hurting her, Her Granddaughter has noticed bruises on her arms, which has been questioned , and concerns have been raised .</a:t>
            </a:r>
          </a:p>
          <a:p>
            <a:pPr marL="0" indent="0">
              <a:buNone/>
            </a:pPr>
            <a:r>
              <a:rPr lang="en-GB" dirty="0">
                <a:solidFill>
                  <a:schemeClr val="tx1"/>
                </a:solidFill>
                <a:latin typeface="Bookman Old Style" panose="02050604050505020204" pitchFamily="18" charset="0"/>
              </a:rPr>
              <a:t>Ms Gee needs support with getting out of bed and getting dressed and day to day personal care, as well as support with feeding.</a:t>
            </a:r>
          </a:p>
          <a:p>
            <a:endParaRPr lang="en-US" dirty="0"/>
          </a:p>
        </p:txBody>
      </p:sp>
      <p:pic>
        <p:nvPicPr>
          <p:cNvPr id="4" name="Content Placeholder 3">
            <a:extLst>
              <a:ext uri="{FF2B5EF4-FFF2-40B4-BE49-F238E27FC236}">
                <a16:creationId xmlns:a16="http://schemas.microsoft.com/office/drawing/2014/main" id="{A944B421-2DA7-4AD4-BCFD-E373CE618718}"/>
              </a:ext>
            </a:extLst>
          </p:cNvPr>
          <p:cNvPicPr>
            <a:picLocks noChangeAspect="1"/>
          </p:cNvPicPr>
          <p:nvPr/>
        </p:nvPicPr>
        <p:blipFill rotWithShape="1">
          <a:blip r:embed="rId2"/>
          <a:srcRect r="7404"/>
          <a:stretch/>
        </p:blipFill>
        <p:spPr>
          <a:xfrm rot="5400000">
            <a:off x="-186456" y="540584"/>
            <a:ext cx="3882362" cy="3144597"/>
          </a:xfrm>
          <a:prstGeom prst="rect">
            <a:avLst/>
          </a:prstGeom>
        </p:spPr>
      </p:pic>
      <p:sp>
        <p:nvSpPr>
          <p:cNvPr id="23" name="TextBox 22">
            <a:extLst>
              <a:ext uri="{FF2B5EF4-FFF2-40B4-BE49-F238E27FC236}">
                <a16:creationId xmlns:a16="http://schemas.microsoft.com/office/drawing/2014/main" id="{D994C62D-2669-4B14-8077-C004427F2130}"/>
              </a:ext>
            </a:extLst>
          </p:cNvPr>
          <p:cNvSpPr txBox="1"/>
          <p:nvPr/>
        </p:nvSpPr>
        <p:spPr>
          <a:xfrm>
            <a:off x="2521119" y="4100975"/>
            <a:ext cx="7750944" cy="2585323"/>
          </a:xfrm>
          <a:prstGeom prst="rect">
            <a:avLst/>
          </a:prstGeom>
          <a:noFill/>
        </p:spPr>
        <p:txBody>
          <a:bodyPr wrap="square">
            <a:spAutoFit/>
          </a:bodyPr>
          <a:lstStyle/>
          <a:p>
            <a:pPr marL="0" indent="0" algn="just">
              <a:lnSpc>
                <a:spcPct val="90000"/>
              </a:lnSpc>
              <a:buNone/>
            </a:pPr>
            <a:r>
              <a:rPr lang="en-GB" sz="1800" dirty="0">
                <a:latin typeface="Bookman Old Style" panose="02050604050505020204" pitchFamily="18" charset="0"/>
              </a:rPr>
              <a:t>Due to the dementia, Ms Gee has become very confused and has informed her granddaughter, that some family members have been getting frustrated, as they don’t understand why she is seeing things that are not their or saying what is on her mind, (Ms Gee is a proud women, who has not yet accepted that she can’t take care of her self).</a:t>
            </a:r>
          </a:p>
          <a:p>
            <a:pPr marL="0" indent="0" algn="just">
              <a:lnSpc>
                <a:spcPct val="90000"/>
              </a:lnSpc>
              <a:buNone/>
            </a:pPr>
            <a:r>
              <a:rPr lang="en-GB" sz="1800" dirty="0">
                <a:latin typeface="Bookman Old Style" panose="02050604050505020204" pitchFamily="18" charset="0"/>
              </a:rPr>
              <a:t>Ms Gee, knows her life is coming to an end, and is ready to go due to all the pain that she is experiencing, and now the family is coming to an understanding that they all need to pull together, to support Ms Gee(Gayle,2021)</a:t>
            </a:r>
          </a:p>
        </p:txBody>
      </p:sp>
      <p:sp>
        <p:nvSpPr>
          <p:cNvPr id="6" name="TextBox 5">
            <a:extLst>
              <a:ext uri="{FF2B5EF4-FFF2-40B4-BE49-F238E27FC236}">
                <a16:creationId xmlns:a16="http://schemas.microsoft.com/office/drawing/2014/main" id="{35CAFEB1-52D7-4457-8DE7-1AD491771B21}"/>
              </a:ext>
            </a:extLst>
          </p:cNvPr>
          <p:cNvSpPr txBox="1"/>
          <p:nvPr/>
        </p:nvSpPr>
        <p:spPr>
          <a:xfrm>
            <a:off x="0" y="4055620"/>
            <a:ext cx="5854045" cy="369332"/>
          </a:xfrm>
          <a:prstGeom prst="rect">
            <a:avLst/>
          </a:prstGeom>
          <a:noFill/>
        </p:spPr>
        <p:txBody>
          <a:bodyPr wrap="square" rtlCol="0">
            <a:spAutoFit/>
          </a:bodyPr>
          <a:lstStyle/>
          <a:p>
            <a:r>
              <a:rPr lang="en-GB" dirty="0"/>
              <a:t>After Having a stroke </a:t>
            </a:r>
          </a:p>
        </p:txBody>
      </p:sp>
      <p:pic>
        <p:nvPicPr>
          <p:cNvPr id="2" name="Picture 1">
            <a:extLst>
              <a:ext uri="{FF2B5EF4-FFF2-40B4-BE49-F238E27FC236}">
                <a16:creationId xmlns:a16="http://schemas.microsoft.com/office/drawing/2014/main" id="{11C77804-E6B0-41DA-A507-4A0A85C3920B}"/>
              </a:ext>
            </a:extLst>
          </p:cNvPr>
          <p:cNvPicPr>
            <a:picLocks noChangeAspect="1"/>
          </p:cNvPicPr>
          <p:nvPr/>
        </p:nvPicPr>
        <p:blipFill>
          <a:blip r:embed="rId3"/>
          <a:stretch>
            <a:fillRect/>
          </a:stretch>
        </p:blipFill>
        <p:spPr>
          <a:xfrm>
            <a:off x="3327024" y="193397"/>
            <a:ext cx="6498899" cy="1408298"/>
          </a:xfrm>
          <a:prstGeom prst="rect">
            <a:avLst/>
          </a:prstGeom>
        </p:spPr>
      </p:pic>
    </p:spTree>
    <p:extLst>
      <p:ext uri="{BB962C8B-B14F-4D97-AF65-F5344CB8AC3E}">
        <p14:creationId xmlns:p14="http://schemas.microsoft.com/office/powerpoint/2010/main" val="3951126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anim calcmode="lin" valueType="num">
                                      <p:cBhvr additive="base">
                                        <p:cTn id="7" dur="500" fill="hold"/>
                                        <p:tgtEl>
                                          <p:spTgt spid="2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6">
                                            <p:txEl>
                                              <p:pRg st="1" end="1"/>
                                            </p:txEl>
                                          </p:spTgt>
                                        </p:tgtEl>
                                        <p:attrNameLst>
                                          <p:attrName>style.visibility</p:attrName>
                                        </p:attrNameLst>
                                      </p:cBhvr>
                                      <p:to>
                                        <p:strVal val="visible"/>
                                      </p:to>
                                    </p:set>
                                    <p:anim calcmode="lin" valueType="num">
                                      <p:cBhvr additive="base">
                                        <p:cTn id="13" dur="500" fill="hold"/>
                                        <p:tgtEl>
                                          <p:spTgt spid="2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anim calcmode="lin" valueType="num">
                                      <p:cBhvr additive="base">
                                        <p:cTn id="19" dur="500" fill="hold"/>
                                        <p:tgtEl>
                                          <p:spTgt spid="23"/>
                                        </p:tgtEl>
                                        <p:attrNameLst>
                                          <p:attrName>ppt_x</p:attrName>
                                        </p:attrNameLst>
                                      </p:cBhvr>
                                      <p:tavLst>
                                        <p:tav tm="0">
                                          <p:val>
                                            <p:strVal val="#ppt_x"/>
                                          </p:val>
                                        </p:tav>
                                        <p:tav tm="100000">
                                          <p:val>
                                            <p:strVal val="#ppt_x"/>
                                          </p:val>
                                        </p:tav>
                                      </p:tavLst>
                                    </p:anim>
                                    <p:anim calcmode="lin" valueType="num">
                                      <p:cBhvr additive="base">
                                        <p:cTn id="2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p:bldP spid="2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2C34F53-3FA6-4F3D-9C8E-DD8C3A5096BB}"/>
              </a:ext>
            </a:extLst>
          </p:cNvPr>
          <p:cNvSpPr>
            <a:spLocks noGrp="1"/>
          </p:cNvSpPr>
          <p:nvPr>
            <p:ph type="title"/>
          </p:nvPr>
        </p:nvSpPr>
        <p:spPr>
          <a:xfrm>
            <a:off x="358350" y="338564"/>
            <a:ext cx="7411825" cy="1752599"/>
          </a:xfrm>
        </p:spPr>
        <p:txBody>
          <a:bodyPr>
            <a:normAutofit/>
          </a:bodyPr>
          <a:lstStyle/>
          <a:p>
            <a:pPr algn="l"/>
            <a:r>
              <a:rPr lang="en-US" dirty="0">
                <a:solidFill>
                  <a:schemeClr val="tx1">
                    <a:lumMod val="95000"/>
                    <a:lumOff val="5000"/>
                  </a:schemeClr>
                </a:solidFill>
                <a:latin typeface="Bookman Old Style" panose="02050604050505020204" pitchFamily="18" charset="0"/>
              </a:rPr>
              <a:t>Different types of Abuse..</a:t>
            </a:r>
          </a:p>
        </p:txBody>
      </p:sp>
      <p:sp>
        <p:nvSpPr>
          <p:cNvPr id="5" name="Rectangle: Rounded Corners 4">
            <a:extLst>
              <a:ext uri="{FF2B5EF4-FFF2-40B4-BE49-F238E27FC236}">
                <a16:creationId xmlns:a16="http://schemas.microsoft.com/office/drawing/2014/main" id="{A00379DC-DEDF-4E4D-ACB1-D7853DCE5328}"/>
              </a:ext>
            </a:extLst>
          </p:cNvPr>
          <p:cNvSpPr/>
          <p:nvPr/>
        </p:nvSpPr>
        <p:spPr>
          <a:xfrm>
            <a:off x="390418" y="2634595"/>
            <a:ext cx="4172505" cy="914757"/>
          </a:xfrm>
          <a:prstGeom prst="round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200" dirty="0">
                <a:latin typeface="Bookman Old Style" panose="02050604050505020204" pitchFamily="18" charset="0"/>
              </a:rPr>
              <a:t>Discriminatory Abuse</a:t>
            </a:r>
          </a:p>
        </p:txBody>
      </p:sp>
      <p:sp>
        <p:nvSpPr>
          <p:cNvPr id="6" name="Rectangle: Rounded Corners 5">
            <a:extLst>
              <a:ext uri="{FF2B5EF4-FFF2-40B4-BE49-F238E27FC236}">
                <a16:creationId xmlns:a16="http://schemas.microsoft.com/office/drawing/2014/main" id="{16CA821E-ACAB-4B09-B8CC-A71D11677CDF}"/>
              </a:ext>
            </a:extLst>
          </p:cNvPr>
          <p:cNvSpPr/>
          <p:nvPr/>
        </p:nvSpPr>
        <p:spPr>
          <a:xfrm>
            <a:off x="390418" y="5117885"/>
            <a:ext cx="4172505" cy="914757"/>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3200" dirty="0">
                <a:latin typeface="Bookman Old Style" panose="02050604050505020204" pitchFamily="18" charset="0"/>
              </a:rPr>
              <a:t>Sexual Abuse </a:t>
            </a:r>
          </a:p>
        </p:txBody>
      </p:sp>
      <p:sp>
        <p:nvSpPr>
          <p:cNvPr id="7" name="Rectangle: Rounded Corners 6">
            <a:extLst>
              <a:ext uri="{FF2B5EF4-FFF2-40B4-BE49-F238E27FC236}">
                <a16:creationId xmlns:a16="http://schemas.microsoft.com/office/drawing/2014/main" id="{494699BC-0613-43C1-BDDB-8D8F63FF853F}"/>
              </a:ext>
            </a:extLst>
          </p:cNvPr>
          <p:cNvSpPr/>
          <p:nvPr/>
        </p:nvSpPr>
        <p:spPr>
          <a:xfrm>
            <a:off x="5055263" y="5038509"/>
            <a:ext cx="4172505" cy="914757"/>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3200" dirty="0"/>
              <a:t>Financial Abuse </a:t>
            </a:r>
          </a:p>
        </p:txBody>
      </p:sp>
      <p:sp>
        <p:nvSpPr>
          <p:cNvPr id="8" name="Rectangle: Rounded Corners 7">
            <a:extLst>
              <a:ext uri="{FF2B5EF4-FFF2-40B4-BE49-F238E27FC236}">
                <a16:creationId xmlns:a16="http://schemas.microsoft.com/office/drawing/2014/main" id="{3878BA31-3661-428F-A16C-5EC4901EB1E5}"/>
              </a:ext>
            </a:extLst>
          </p:cNvPr>
          <p:cNvSpPr/>
          <p:nvPr/>
        </p:nvSpPr>
        <p:spPr>
          <a:xfrm>
            <a:off x="5045423" y="3832337"/>
            <a:ext cx="4182345" cy="914757"/>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3600" dirty="0"/>
              <a:t>Physical Abuse</a:t>
            </a:r>
          </a:p>
        </p:txBody>
      </p:sp>
      <p:sp>
        <p:nvSpPr>
          <p:cNvPr id="9" name="Rectangle: Rounded Corners 8">
            <a:extLst>
              <a:ext uri="{FF2B5EF4-FFF2-40B4-BE49-F238E27FC236}">
                <a16:creationId xmlns:a16="http://schemas.microsoft.com/office/drawing/2014/main" id="{42DF1EC7-346C-41CA-8E52-2CB7BA420DBF}"/>
              </a:ext>
            </a:extLst>
          </p:cNvPr>
          <p:cNvSpPr/>
          <p:nvPr/>
        </p:nvSpPr>
        <p:spPr>
          <a:xfrm>
            <a:off x="2476670" y="1282736"/>
            <a:ext cx="4243527" cy="914757"/>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3200" dirty="0">
                <a:latin typeface="Bookman Old Style" panose="02050604050505020204" pitchFamily="18" charset="0"/>
              </a:rPr>
              <a:t>Neglect</a:t>
            </a:r>
          </a:p>
        </p:txBody>
      </p:sp>
      <p:sp>
        <p:nvSpPr>
          <p:cNvPr id="10" name="Rectangle: Rounded Corners 9">
            <a:extLst>
              <a:ext uri="{FF2B5EF4-FFF2-40B4-BE49-F238E27FC236}">
                <a16:creationId xmlns:a16="http://schemas.microsoft.com/office/drawing/2014/main" id="{196A46DD-AA36-4B41-8A6E-28E064A84CDD}"/>
              </a:ext>
            </a:extLst>
          </p:cNvPr>
          <p:cNvSpPr/>
          <p:nvPr/>
        </p:nvSpPr>
        <p:spPr>
          <a:xfrm>
            <a:off x="390418" y="3852081"/>
            <a:ext cx="4098524" cy="914757"/>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sz="3200" dirty="0">
                <a:latin typeface="Bookman Old Style" panose="02050604050505020204" pitchFamily="18" charset="0"/>
              </a:rPr>
              <a:t>Emotional abuse </a:t>
            </a:r>
          </a:p>
        </p:txBody>
      </p:sp>
      <p:sp>
        <p:nvSpPr>
          <p:cNvPr id="11" name="Rectangle: Rounded Corners 10">
            <a:extLst>
              <a:ext uri="{FF2B5EF4-FFF2-40B4-BE49-F238E27FC236}">
                <a16:creationId xmlns:a16="http://schemas.microsoft.com/office/drawing/2014/main" id="{CA5BE864-2937-4908-992C-2566246EA9C7}"/>
              </a:ext>
            </a:extLst>
          </p:cNvPr>
          <p:cNvSpPr/>
          <p:nvPr/>
        </p:nvSpPr>
        <p:spPr>
          <a:xfrm>
            <a:off x="5055263" y="2616796"/>
            <a:ext cx="4383164" cy="914757"/>
          </a:xfrm>
          <a:prstGeom prst="round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3200" dirty="0">
                <a:latin typeface="Bookman Old Style" panose="02050604050505020204" pitchFamily="18" charset="0"/>
              </a:rPr>
              <a:t>Medication Abuse </a:t>
            </a:r>
          </a:p>
        </p:txBody>
      </p:sp>
      <p:sp>
        <p:nvSpPr>
          <p:cNvPr id="12" name="TextBox 11">
            <a:extLst>
              <a:ext uri="{FF2B5EF4-FFF2-40B4-BE49-F238E27FC236}">
                <a16:creationId xmlns:a16="http://schemas.microsoft.com/office/drawing/2014/main" id="{27648487-A42D-490C-9811-81BF7653B6B5}"/>
              </a:ext>
            </a:extLst>
          </p:cNvPr>
          <p:cNvSpPr txBox="1"/>
          <p:nvPr/>
        </p:nvSpPr>
        <p:spPr>
          <a:xfrm>
            <a:off x="8372924" y="2131549"/>
            <a:ext cx="2734322" cy="372862"/>
          </a:xfrm>
          <a:prstGeom prst="rect">
            <a:avLst/>
          </a:prstGeom>
          <a:noFill/>
        </p:spPr>
        <p:txBody>
          <a:bodyPr wrap="square" rtlCol="0">
            <a:spAutoFit/>
          </a:bodyPr>
          <a:lstStyle/>
          <a:p>
            <a:r>
              <a:rPr lang="en-GB" dirty="0"/>
              <a:t>(Age UK, 2019)</a:t>
            </a:r>
          </a:p>
        </p:txBody>
      </p:sp>
    </p:spTree>
    <p:extLst>
      <p:ext uri="{BB962C8B-B14F-4D97-AF65-F5344CB8AC3E}">
        <p14:creationId xmlns:p14="http://schemas.microsoft.com/office/powerpoint/2010/main" val="1312420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 calcmode="lin" valueType="num">
                                      <p:cBhvr additive="base">
                                        <p:cTn id="43" dur="500" fill="hold"/>
                                        <p:tgtEl>
                                          <p:spTgt spid="7"/>
                                        </p:tgtEl>
                                        <p:attrNameLst>
                                          <p:attrName>ppt_x</p:attrName>
                                        </p:attrNameLst>
                                      </p:cBhvr>
                                      <p:tavLst>
                                        <p:tav tm="0">
                                          <p:val>
                                            <p:strVal val="#ppt_x"/>
                                          </p:val>
                                        </p:tav>
                                        <p:tav tm="100000">
                                          <p:val>
                                            <p:strVal val="#ppt_x"/>
                                          </p:val>
                                        </p:tav>
                                      </p:tavLst>
                                    </p:anim>
                                    <p:anim calcmode="lin" valueType="num">
                                      <p:cBhvr additive="base">
                                        <p:cTn id="4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76CB2A-C6E4-4EA8-B974-24ABC3A2DC49}"/>
              </a:ext>
            </a:extLst>
          </p:cNvPr>
          <p:cNvSpPr txBox="1"/>
          <p:nvPr/>
        </p:nvSpPr>
        <p:spPr>
          <a:xfrm>
            <a:off x="230454" y="1794603"/>
            <a:ext cx="7671881" cy="1269109"/>
          </a:xfrm>
          <a:prstGeom prst="rect">
            <a:avLst/>
          </a:prstGeom>
        </p:spPr>
        <p:txBody>
          <a:bodyPr vert="horz" lIns="91440" tIns="45720" rIns="91440" bIns="45720" rtlCol="0">
            <a:noAutofit/>
          </a:bodyPr>
          <a:lstStyle/>
          <a:p>
            <a:pPr>
              <a:lnSpc>
                <a:spcPct val="90000"/>
              </a:lnSpc>
              <a:spcBef>
                <a:spcPts val="1000"/>
              </a:spcBef>
              <a:buClr>
                <a:schemeClr val="accent1"/>
              </a:buClr>
              <a:buSzPct val="80000"/>
            </a:pPr>
            <a:r>
              <a:rPr lang="en-GB" dirty="0">
                <a:solidFill>
                  <a:schemeClr val="tx1">
                    <a:lumMod val="95000"/>
                    <a:lumOff val="5000"/>
                  </a:schemeClr>
                </a:solidFill>
                <a:latin typeface="Bookman Old Style" panose="02050604050505020204" pitchFamily="18" charset="0"/>
              </a:rPr>
              <a:t>Two out of every three staff members reported committing abuse in the preceding year, which is higher than in nursing homes and long-term care institutions.</a:t>
            </a:r>
            <a:r>
              <a:rPr lang="en-US" dirty="0">
                <a:solidFill>
                  <a:schemeClr val="tx1">
                    <a:lumMod val="95000"/>
                    <a:lumOff val="5000"/>
                  </a:schemeClr>
                </a:solidFill>
                <a:latin typeface="Bookman Old Style" panose="02050604050505020204" pitchFamily="18" charset="0"/>
              </a:rPr>
              <a:t>(Hawes, 2003)</a:t>
            </a:r>
          </a:p>
        </p:txBody>
      </p:sp>
      <p:pic>
        <p:nvPicPr>
          <p:cNvPr id="5" name="Picture 4">
            <a:extLst>
              <a:ext uri="{FF2B5EF4-FFF2-40B4-BE49-F238E27FC236}">
                <a16:creationId xmlns:a16="http://schemas.microsoft.com/office/drawing/2014/main" id="{8537DBE6-25DB-408B-BF70-AE24A13C89B1}"/>
              </a:ext>
            </a:extLst>
          </p:cNvPr>
          <p:cNvPicPr>
            <a:picLocks noChangeAspect="1"/>
          </p:cNvPicPr>
          <p:nvPr/>
        </p:nvPicPr>
        <p:blipFill>
          <a:blip r:embed="rId2"/>
          <a:stretch>
            <a:fillRect/>
          </a:stretch>
        </p:blipFill>
        <p:spPr>
          <a:xfrm>
            <a:off x="8597332" y="3429000"/>
            <a:ext cx="3458482" cy="3067358"/>
          </a:xfrm>
          <a:prstGeom prst="rect">
            <a:avLst/>
          </a:prstGeom>
        </p:spPr>
      </p:pic>
      <p:sp>
        <p:nvSpPr>
          <p:cNvPr id="6" name="TextBox 5">
            <a:extLst>
              <a:ext uri="{FF2B5EF4-FFF2-40B4-BE49-F238E27FC236}">
                <a16:creationId xmlns:a16="http://schemas.microsoft.com/office/drawing/2014/main" id="{6CC8E926-126F-4AF2-997C-3039BB2F4E91}"/>
              </a:ext>
            </a:extLst>
          </p:cNvPr>
          <p:cNvSpPr txBox="1"/>
          <p:nvPr/>
        </p:nvSpPr>
        <p:spPr>
          <a:xfrm>
            <a:off x="405351" y="546528"/>
            <a:ext cx="8700940" cy="584775"/>
          </a:xfrm>
          <a:prstGeom prst="rect">
            <a:avLst/>
          </a:prstGeom>
          <a:noFill/>
        </p:spPr>
        <p:txBody>
          <a:bodyPr wrap="square" rtlCol="0">
            <a:spAutoFit/>
          </a:bodyPr>
          <a:lstStyle/>
          <a:p>
            <a:r>
              <a:rPr lang="en-GB" sz="3200" dirty="0">
                <a:latin typeface="Bookman Old Style" panose="02050604050505020204" pitchFamily="18" charset="0"/>
              </a:rPr>
              <a:t>World Health Organisation….(WHO)</a:t>
            </a:r>
          </a:p>
        </p:txBody>
      </p:sp>
      <p:sp>
        <p:nvSpPr>
          <p:cNvPr id="7" name="TextBox 6">
            <a:extLst>
              <a:ext uri="{FF2B5EF4-FFF2-40B4-BE49-F238E27FC236}">
                <a16:creationId xmlns:a16="http://schemas.microsoft.com/office/drawing/2014/main" id="{D6C572E7-834E-44BB-B742-A07A6C621858}"/>
              </a:ext>
            </a:extLst>
          </p:cNvPr>
          <p:cNvSpPr txBox="1"/>
          <p:nvPr/>
        </p:nvSpPr>
        <p:spPr>
          <a:xfrm>
            <a:off x="9502218" y="6488668"/>
            <a:ext cx="2906465" cy="369332"/>
          </a:xfrm>
          <a:prstGeom prst="rect">
            <a:avLst/>
          </a:prstGeom>
          <a:noFill/>
        </p:spPr>
        <p:txBody>
          <a:bodyPr wrap="square" rtlCol="0">
            <a:spAutoFit/>
          </a:bodyPr>
          <a:lstStyle/>
          <a:p>
            <a:r>
              <a:rPr lang="en-GB" dirty="0"/>
              <a:t>(</a:t>
            </a:r>
            <a:r>
              <a:rPr lang="en-GB" dirty="0" err="1"/>
              <a:t>Shenvi</a:t>
            </a:r>
            <a:r>
              <a:rPr lang="en-GB" dirty="0"/>
              <a:t> and PhD, 2013)</a:t>
            </a:r>
          </a:p>
        </p:txBody>
      </p:sp>
      <p:sp>
        <p:nvSpPr>
          <p:cNvPr id="2" name="TextBox 1">
            <a:extLst>
              <a:ext uri="{FF2B5EF4-FFF2-40B4-BE49-F238E27FC236}">
                <a16:creationId xmlns:a16="http://schemas.microsoft.com/office/drawing/2014/main" id="{F2AD6B12-8846-487E-AB9C-29D7B8ABDACB}"/>
              </a:ext>
            </a:extLst>
          </p:cNvPr>
          <p:cNvSpPr txBox="1"/>
          <p:nvPr/>
        </p:nvSpPr>
        <p:spPr>
          <a:xfrm>
            <a:off x="230454" y="3410147"/>
            <a:ext cx="7051249" cy="2436564"/>
          </a:xfrm>
          <a:prstGeom prst="rect">
            <a:avLst/>
          </a:prstGeom>
          <a:noFill/>
        </p:spPr>
        <p:txBody>
          <a:bodyPr wrap="square" rtlCol="0">
            <a:spAutoFit/>
          </a:bodyPr>
          <a:lstStyle/>
          <a:p>
            <a:pPr marL="285750" indent="-285750">
              <a:lnSpc>
                <a:spcPct val="90000"/>
              </a:lnSpc>
              <a:spcBef>
                <a:spcPts val="1000"/>
              </a:spcBef>
              <a:buClr>
                <a:schemeClr val="accent1"/>
              </a:buClr>
              <a:buSzPct val="80000"/>
              <a:buFont typeface="Wingdings" panose="05000000000000000000" pitchFamily="2" charset="2"/>
              <a:buChar char="Ø"/>
            </a:pPr>
            <a:r>
              <a:rPr lang="en-US" sz="2000" dirty="0">
                <a:solidFill>
                  <a:schemeClr val="tx1">
                    <a:lumMod val="95000"/>
                    <a:lumOff val="5000"/>
                  </a:schemeClr>
                </a:solidFill>
                <a:latin typeface="Bookman Old Style" panose="02050604050505020204" pitchFamily="18" charset="0"/>
              </a:rPr>
              <a:t>During the COVID-19 epidemic, there has been a rise in elder abuse. Elder abuse can result in significant physical damage as well as long-term psychological effects. Elder abuse is expected to rise as a result of many countries' increasingly ageing populations.</a:t>
            </a:r>
          </a:p>
          <a:p>
            <a:pPr>
              <a:lnSpc>
                <a:spcPct val="90000"/>
              </a:lnSpc>
              <a:spcBef>
                <a:spcPts val="1000"/>
              </a:spcBef>
              <a:buClr>
                <a:schemeClr val="accent1"/>
              </a:buClr>
              <a:buSzPct val="80000"/>
            </a:pPr>
            <a:r>
              <a:rPr lang="en-US" dirty="0">
                <a:solidFill>
                  <a:schemeClr val="tx1">
                    <a:lumMod val="95000"/>
                    <a:lumOff val="5000"/>
                  </a:schemeClr>
                </a:solidFill>
                <a:latin typeface="Bookman Old Style" panose="02050604050505020204" pitchFamily="18" charset="0"/>
              </a:rPr>
              <a:t>(Belgium, 2020)</a:t>
            </a:r>
          </a:p>
          <a:p>
            <a:endParaRPr lang="en-GB" dirty="0"/>
          </a:p>
        </p:txBody>
      </p:sp>
    </p:spTree>
    <p:extLst>
      <p:ext uri="{BB962C8B-B14F-4D97-AF65-F5344CB8AC3E}">
        <p14:creationId xmlns:p14="http://schemas.microsoft.com/office/powerpoint/2010/main" val="3003925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A7E4E-458E-431F-8D48-5421CD3CACD1}"/>
              </a:ext>
            </a:extLst>
          </p:cNvPr>
          <p:cNvSpPr>
            <a:spLocks noGrp="1"/>
          </p:cNvSpPr>
          <p:nvPr>
            <p:ph type="title"/>
          </p:nvPr>
        </p:nvSpPr>
        <p:spPr>
          <a:xfrm>
            <a:off x="453037" y="481983"/>
            <a:ext cx="8111754" cy="1752599"/>
          </a:xfrm>
        </p:spPr>
        <p:txBody>
          <a:bodyPr>
            <a:normAutofit/>
          </a:bodyPr>
          <a:lstStyle/>
          <a:p>
            <a:r>
              <a:rPr lang="en-GB" dirty="0">
                <a:solidFill>
                  <a:schemeClr val="tx1">
                    <a:lumMod val="95000"/>
                    <a:lumOff val="5000"/>
                  </a:schemeClr>
                </a:solidFill>
                <a:latin typeface="Bookman Old Style" panose="02050604050505020204" pitchFamily="18" charset="0"/>
              </a:rPr>
              <a:t>Neglect….</a:t>
            </a:r>
            <a:br>
              <a:rPr lang="en-GB" dirty="0">
                <a:latin typeface="Bookman Old Style" panose="02050604050505020204" pitchFamily="18" charset="0"/>
              </a:rPr>
            </a:br>
            <a:br>
              <a:rPr lang="en-GB" dirty="0">
                <a:latin typeface="Bookman Old Style" panose="02050604050505020204" pitchFamily="18" charset="0"/>
              </a:rPr>
            </a:br>
            <a:endParaRPr lang="en-GB" dirty="0">
              <a:latin typeface="Bookman Old Style" panose="02050604050505020204" pitchFamily="18" charset="0"/>
            </a:endParaRPr>
          </a:p>
        </p:txBody>
      </p:sp>
      <p:sp>
        <p:nvSpPr>
          <p:cNvPr id="3" name="Content Placeholder 2">
            <a:extLst>
              <a:ext uri="{FF2B5EF4-FFF2-40B4-BE49-F238E27FC236}">
                <a16:creationId xmlns:a16="http://schemas.microsoft.com/office/drawing/2014/main" id="{F06BE62F-2101-4890-ACFA-9C53DBC3DFB4}"/>
              </a:ext>
            </a:extLst>
          </p:cNvPr>
          <p:cNvSpPr>
            <a:spLocks noGrp="1"/>
          </p:cNvSpPr>
          <p:nvPr>
            <p:ph idx="1"/>
          </p:nvPr>
        </p:nvSpPr>
        <p:spPr>
          <a:xfrm>
            <a:off x="187256" y="1402865"/>
            <a:ext cx="9522353" cy="2129633"/>
          </a:xfrm>
        </p:spPr>
        <p:txBody>
          <a:bodyPr>
            <a:noAutofit/>
          </a:bodyPr>
          <a:lstStyle/>
          <a:p>
            <a:pPr>
              <a:buFont typeface="Wingdings" panose="05000000000000000000" pitchFamily="2" charset="2"/>
              <a:buChar char="Ø"/>
            </a:pPr>
            <a:r>
              <a:rPr lang="en-GB" sz="2000" dirty="0">
                <a:solidFill>
                  <a:schemeClr val="tx1">
                    <a:lumMod val="95000"/>
                    <a:lumOff val="5000"/>
                  </a:schemeClr>
                </a:solidFill>
                <a:latin typeface="Bookman Old Style" panose="02050604050505020204" pitchFamily="18" charset="0"/>
              </a:rPr>
              <a:t>When a caregiver fails to safeguard an elder from danger or fails to satisfy a senior's requirements in a way that results in or risks significant damage, this is referred to as elder neglect. Neglect is not an honest accident; it is the outcome of carelessness or a disregard for an elder's well-being.</a:t>
            </a:r>
          </a:p>
          <a:p>
            <a:pPr marL="0" indent="0">
              <a:buNone/>
            </a:pPr>
            <a:r>
              <a:rPr lang="en-GB" sz="1600" dirty="0">
                <a:solidFill>
                  <a:schemeClr val="tx1">
                    <a:lumMod val="95000"/>
                    <a:lumOff val="5000"/>
                  </a:schemeClr>
                </a:solidFill>
                <a:latin typeface="Bookman Old Style" panose="02050604050505020204" pitchFamily="18" charset="0"/>
              </a:rPr>
              <a:t>(Nursing Home Abuse Centre, 2016)</a:t>
            </a:r>
          </a:p>
        </p:txBody>
      </p:sp>
      <p:sp>
        <p:nvSpPr>
          <p:cNvPr id="5" name="TextBox 4">
            <a:extLst>
              <a:ext uri="{FF2B5EF4-FFF2-40B4-BE49-F238E27FC236}">
                <a16:creationId xmlns:a16="http://schemas.microsoft.com/office/drawing/2014/main" id="{199718DA-A135-42BC-B21E-D57FAC96D6D0}"/>
              </a:ext>
            </a:extLst>
          </p:cNvPr>
          <p:cNvSpPr txBox="1"/>
          <p:nvPr/>
        </p:nvSpPr>
        <p:spPr>
          <a:xfrm>
            <a:off x="622719" y="3731908"/>
            <a:ext cx="6080288" cy="369332"/>
          </a:xfrm>
          <a:prstGeom prst="rect">
            <a:avLst/>
          </a:prstGeom>
          <a:noFill/>
        </p:spPr>
        <p:txBody>
          <a:bodyPr wrap="square" rtlCol="0">
            <a:spAutoFit/>
          </a:bodyPr>
          <a:lstStyle/>
          <a:p>
            <a:r>
              <a:rPr lang="en-GB" sz="1800" dirty="0">
                <a:latin typeface="Bookman Old Style" panose="02050604050505020204" pitchFamily="18" charset="0"/>
              </a:rPr>
              <a:t>	Day to day living</a:t>
            </a:r>
            <a:endParaRPr lang="en-GB" dirty="0"/>
          </a:p>
        </p:txBody>
      </p:sp>
      <p:sp>
        <p:nvSpPr>
          <p:cNvPr id="6" name="TextBox 5">
            <a:extLst>
              <a:ext uri="{FF2B5EF4-FFF2-40B4-BE49-F238E27FC236}">
                <a16:creationId xmlns:a16="http://schemas.microsoft.com/office/drawing/2014/main" id="{78253814-5B22-4C28-A4B3-7BB6EF052828}"/>
              </a:ext>
            </a:extLst>
          </p:cNvPr>
          <p:cNvSpPr txBox="1"/>
          <p:nvPr/>
        </p:nvSpPr>
        <p:spPr>
          <a:xfrm>
            <a:off x="1101123" y="4308680"/>
            <a:ext cx="3619893" cy="369332"/>
          </a:xfrm>
          <a:prstGeom prst="rect">
            <a:avLst/>
          </a:prstGeom>
          <a:noFill/>
        </p:spPr>
        <p:txBody>
          <a:bodyPr wrap="square" rtlCol="0">
            <a:spAutoFit/>
          </a:bodyPr>
          <a:lstStyle/>
          <a:p>
            <a:r>
              <a:rPr lang="en-GB" dirty="0">
                <a:latin typeface="Bookman Old Style" panose="02050604050505020204" pitchFamily="18" charset="0"/>
              </a:rPr>
              <a:t>Medical attention </a:t>
            </a:r>
          </a:p>
        </p:txBody>
      </p:sp>
      <p:sp>
        <p:nvSpPr>
          <p:cNvPr id="7" name="TextBox 6">
            <a:extLst>
              <a:ext uri="{FF2B5EF4-FFF2-40B4-BE49-F238E27FC236}">
                <a16:creationId xmlns:a16="http://schemas.microsoft.com/office/drawing/2014/main" id="{B1CFBB6B-3EB3-4094-94AE-EA7A9E3A7C9A}"/>
              </a:ext>
            </a:extLst>
          </p:cNvPr>
          <p:cNvSpPr txBox="1"/>
          <p:nvPr/>
        </p:nvSpPr>
        <p:spPr>
          <a:xfrm>
            <a:off x="1101123" y="4837946"/>
            <a:ext cx="3346515" cy="646331"/>
          </a:xfrm>
          <a:prstGeom prst="rect">
            <a:avLst/>
          </a:prstGeom>
          <a:noFill/>
        </p:spPr>
        <p:txBody>
          <a:bodyPr wrap="square" rtlCol="0">
            <a:spAutoFit/>
          </a:bodyPr>
          <a:lstStyle/>
          <a:p>
            <a:r>
              <a:rPr lang="en-GB" dirty="0">
                <a:latin typeface="Bookman Old Style" panose="02050604050505020204" pitchFamily="18" charset="0"/>
              </a:rPr>
              <a:t>Upkeep of the state of the home</a:t>
            </a:r>
          </a:p>
        </p:txBody>
      </p:sp>
      <p:sp>
        <p:nvSpPr>
          <p:cNvPr id="8" name="TextBox 7">
            <a:extLst>
              <a:ext uri="{FF2B5EF4-FFF2-40B4-BE49-F238E27FC236}">
                <a16:creationId xmlns:a16="http://schemas.microsoft.com/office/drawing/2014/main" id="{09801D4D-3E3E-43C3-8D38-405A1B152F76}"/>
              </a:ext>
            </a:extLst>
          </p:cNvPr>
          <p:cNvSpPr txBox="1"/>
          <p:nvPr/>
        </p:nvSpPr>
        <p:spPr>
          <a:xfrm>
            <a:off x="1101123" y="5644211"/>
            <a:ext cx="3879669" cy="369332"/>
          </a:xfrm>
          <a:prstGeom prst="rect">
            <a:avLst/>
          </a:prstGeom>
          <a:noFill/>
        </p:spPr>
        <p:txBody>
          <a:bodyPr wrap="square" rtlCol="0">
            <a:spAutoFit/>
          </a:bodyPr>
          <a:lstStyle/>
          <a:p>
            <a:r>
              <a:rPr lang="en-GB" dirty="0">
                <a:latin typeface="Bookman Old Style" panose="02050604050505020204" pitchFamily="18" charset="0"/>
              </a:rPr>
              <a:t>Hydration and nutrition </a:t>
            </a:r>
          </a:p>
        </p:txBody>
      </p:sp>
      <p:sp>
        <p:nvSpPr>
          <p:cNvPr id="9" name="TextBox 8">
            <a:extLst>
              <a:ext uri="{FF2B5EF4-FFF2-40B4-BE49-F238E27FC236}">
                <a16:creationId xmlns:a16="http://schemas.microsoft.com/office/drawing/2014/main" id="{82900C3E-971A-4DD0-9EC8-F95A2F0058C7}"/>
              </a:ext>
            </a:extLst>
          </p:cNvPr>
          <p:cNvSpPr txBox="1"/>
          <p:nvPr/>
        </p:nvSpPr>
        <p:spPr>
          <a:xfrm>
            <a:off x="4948432" y="3716185"/>
            <a:ext cx="4185501" cy="369332"/>
          </a:xfrm>
          <a:prstGeom prst="rect">
            <a:avLst/>
          </a:prstGeom>
          <a:noFill/>
        </p:spPr>
        <p:txBody>
          <a:bodyPr wrap="square" rtlCol="0">
            <a:spAutoFit/>
          </a:bodyPr>
          <a:lstStyle/>
          <a:p>
            <a:r>
              <a:rPr lang="en-GB" dirty="0">
                <a:latin typeface="Bookman Old Style" panose="02050604050505020204" pitchFamily="18" charset="0"/>
              </a:rPr>
              <a:t>Upkeep of Clothing and Hygiene</a:t>
            </a:r>
          </a:p>
        </p:txBody>
      </p:sp>
      <p:sp>
        <p:nvSpPr>
          <p:cNvPr id="10" name="TextBox 9">
            <a:extLst>
              <a:ext uri="{FF2B5EF4-FFF2-40B4-BE49-F238E27FC236}">
                <a16:creationId xmlns:a16="http://schemas.microsoft.com/office/drawing/2014/main" id="{6DE3C2F8-7314-43DF-84AC-4F9AF23993F2}"/>
              </a:ext>
            </a:extLst>
          </p:cNvPr>
          <p:cNvSpPr txBox="1"/>
          <p:nvPr/>
        </p:nvSpPr>
        <p:spPr>
          <a:xfrm>
            <a:off x="4948432" y="4354846"/>
            <a:ext cx="3405164" cy="646331"/>
          </a:xfrm>
          <a:prstGeom prst="rect">
            <a:avLst/>
          </a:prstGeom>
          <a:noFill/>
        </p:spPr>
        <p:txBody>
          <a:bodyPr wrap="square" rtlCol="0">
            <a:spAutoFit/>
          </a:bodyPr>
          <a:lstStyle/>
          <a:p>
            <a:r>
              <a:rPr lang="en-GB" sz="1800" dirty="0">
                <a:latin typeface="Bookman Old Style" panose="02050604050505020204" pitchFamily="18" charset="0"/>
              </a:rPr>
              <a:t>Safeguarding against risk</a:t>
            </a:r>
          </a:p>
          <a:p>
            <a:endParaRPr lang="en-GB" dirty="0"/>
          </a:p>
        </p:txBody>
      </p:sp>
    </p:spTree>
    <p:extLst>
      <p:ext uri="{BB962C8B-B14F-4D97-AF65-F5344CB8AC3E}">
        <p14:creationId xmlns:p14="http://schemas.microsoft.com/office/powerpoint/2010/main" val="2864168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ppt_x"/>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P spid="7" grpId="0"/>
      <p:bldP spid="8" grpId="0"/>
      <p:bldP spid="9"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Arrow: Right 7">
            <a:extLst>
              <a:ext uri="{FF2B5EF4-FFF2-40B4-BE49-F238E27FC236}">
                <a16:creationId xmlns:a16="http://schemas.microsoft.com/office/drawing/2014/main" id="{D15A4574-3EC3-479E-91B0-A10229C68562}"/>
              </a:ext>
            </a:extLst>
          </p:cNvPr>
          <p:cNvSpPr/>
          <p:nvPr/>
        </p:nvSpPr>
        <p:spPr>
          <a:xfrm flipH="1">
            <a:off x="7275104" y="4758916"/>
            <a:ext cx="1754770" cy="752697"/>
          </a:xfrm>
          <a:prstGeom prst="rightArrow">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Bookman Old Style" panose="02050604050505020204" pitchFamily="18" charset="0"/>
              </a:rPr>
              <a:t>GENDER </a:t>
            </a:r>
          </a:p>
        </p:txBody>
      </p:sp>
      <p:sp>
        <p:nvSpPr>
          <p:cNvPr id="9" name="Arrow: Right 8">
            <a:extLst>
              <a:ext uri="{FF2B5EF4-FFF2-40B4-BE49-F238E27FC236}">
                <a16:creationId xmlns:a16="http://schemas.microsoft.com/office/drawing/2014/main" id="{559C7236-DAA3-401D-B8FF-47DACB76BB27}"/>
              </a:ext>
            </a:extLst>
          </p:cNvPr>
          <p:cNvSpPr/>
          <p:nvPr/>
        </p:nvSpPr>
        <p:spPr>
          <a:xfrm flipH="1">
            <a:off x="7232526" y="2791115"/>
            <a:ext cx="1839929" cy="752698"/>
          </a:xfrm>
          <a:prstGeom prst="rightArrow">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Bookman Old Style" panose="02050604050505020204" pitchFamily="18" charset="0"/>
              </a:rPr>
              <a:t>RACE</a:t>
            </a:r>
          </a:p>
        </p:txBody>
      </p:sp>
      <p:sp>
        <p:nvSpPr>
          <p:cNvPr id="10" name="Arrow: Right 9">
            <a:extLst>
              <a:ext uri="{FF2B5EF4-FFF2-40B4-BE49-F238E27FC236}">
                <a16:creationId xmlns:a16="http://schemas.microsoft.com/office/drawing/2014/main" id="{47348A8C-C318-4108-B20D-22AC6C76A66D}"/>
              </a:ext>
            </a:extLst>
          </p:cNvPr>
          <p:cNvSpPr/>
          <p:nvPr/>
        </p:nvSpPr>
        <p:spPr>
          <a:xfrm flipH="1">
            <a:off x="7232526" y="3753653"/>
            <a:ext cx="1839927" cy="75013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Bookman Old Style" panose="02050604050505020204" pitchFamily="18" charset="0"/>
              </a:rPr>
              <a:t>SEX </a:t>
            </a:r>
          </a:p>
        </p:txBody>
      </p:sp>
      <p:sp>
        <p:nvSpPr>
          <p:cNvPr id="11" name="Arrow: Right 10">
            <a:extLst>
              <a:ext uri="{FF2B5EF4-FFF2-40B4-BE49-F238E27FC236}">
                <a16:creationId xmlns:a16="http://schemas.microsoft.com/office/drawing/2014/main" id="{6DE942AA-4C17-492F-8CC3-410FF343795A}"/>
              </a:ext>
            </a:extLst>
          </p:cNvPr>
          <p:cNvSpPr/>
          <p:nvPr/>
        </p:nvSpPr>
        <p:spPr>
          <a:xfrm flipH="1">
            <a:off x="7317682" y="5766745"/>
            <a:ext cx="1754771" cy="67082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Bookman Old Style" panose="02050604050505020204" pitchFamily="18" charset="0"/>
              </a:rPr>
              <a:t>RACE </a:t>
            </a:r>
          </a:p>
        </p:txBody>
      </p:sp>
      <p:pic>
        <p:nvPicPr>
          <p:cNvPr id="12" name="Picture 11">
            <a:extLst>
              <a:ext uri="{FF2B5EF4-FFF2-40B4-BE49-F238E27FC236}">
                <a16:creationId xmlns:a16="http://schemas.microsoft.com/office/drawing/2014/main" id="{B7E440BB-10CE-447B-A0AC-BE9CD517D7F1}"/>
              </a:ext>
            </a:extLst>
          </p:cNvPr>
          <p:cNvPicPr>
            <a:picLocks noChangeAspect="1"/>
          </p:cNvPicPr>
          <p:nvPr/>
        </p:nvPicPr>
        <p:blipFill>
          <a:blip r:embed="rId2"/>
          <a:stretch>
            <a:fillRect/>
          </a:stretch>
        </p:blipFill>
        <p:spPr>
          <a:xfrm>
            <a:off x="3922824" y="2791115"/>
            <a:ext cx="2993424" cy="3492134"/>
          </a:xfrm>
          <a:prstGeom prst="rect">
            <a:avLst/>
          </a:prstGeom>
        </p:spPr>
      </p:pic>
      <p:sp>
        <p:nvSpPr>
          <p:cNvPr id="13" name="Arrow: Right 12">
            <a:extLst>
              <a:ext uri="{FF2B5EF4-FFF2-40B4-BE49-F238E27FC236}">
                <a16:creationId xmlns:a16="http://schemas.microsoft.com/office/drawing/2014/main" id="{DE479E5D-45D2-4830-825D-DCB7BDCE91B0}"/>
              </a:ext>
            </a:extLst>
          </p:cNvPr>
          <p:cNvSpPr/>
          <p:nvPr/>
        </p:nvSpPr>
        <p:spPr>
          <a:xfrm>
            <a:off x="1426007" y="3074048"/>
            <a:ext cx="2063088" cy="779761"/>
          </a:xfrm>
          <a:prstGeom prst="rightArrow">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Bookman Old Style" panose="02050604050505020204" pitchFamily="18" charset="0"/>
              </a:rPr>
              <a:t>AGE</a:t>
            </a:r>
            <a:r>
              <a:rPr lang="en-GB" dirty="0">
                <a:latin typeface="Bookman Old Style" panose="02050604050505020204" pitchFamily="18" charset="0"/>
              </a:rPr>
              <a:t> </a:t>
            </a:r>
          </a:p>
        </p:txBody>
      </p:sp>
      <p:sp>
        <p:nvSpPr>
          <p:cNvPr id="14" name="Arrow: Right 13">
            <a:extLst>
              <a:ext uri="{FF2B5EF4-FFF2-40B4-BE49-F238E27FC236}">
                <a16:creationId xmlns:a16="http://schemas.microsoft.com/office/drawing/2014/main" id="{EE9BAE63-40D8-4F80-84EC-25ED05933E15}"/>
              </a:ext>
            </a:extLst>
          </p:cNvPr>
          <p:cNvSpPr/>
          <p:nvPr/>
        </p:nvSpPr>
        <p:spPr>
          <a:xfrm>
            <a:off x="1488426" y="3936819"/>
            <a:ext cx="2000669" cy="762591"/>
          </a:xfrm>
          <a:prstGeom prst="righ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Bookman Old Style" panose="02050604050505020204" pitchFamily="18" charset="0"/>
              </a:rPr>
              <a:t>DISABILITY</a:t>
            </a:r>
            <a:r>
              <a:rPr lang="en-GB" dirty="0">
                <a:latin typeface="Bookman Old Style" panose="02050604050505020204" pitchFamily="18" charset="0"/>
              </a:rPr>
              <a:t> </a:t>
            </a:r>
          </a:p>
        </p:txBody>
      </p:sp>
      <p:sp>
        <p:nvSpPr>
          <p:cNvPr id="15" name="Arrow: Right 14">
            <a:extLst>
              <a:ext uri="{FF2B5EF4-FFF2-40B4-BE49-F238E27FC236}">
                <a16:creationId xmlns:a16="http://schemas.microsoft.com/office/drawing/2014/main" id="{4C8DFC85-B275-44C2-9765-DF39B3583065}"/>
              </a:ext>
            </a:extLst>
          </p:cNvPr>
          <p:cNvSpPr/>
          <p:nvPr/>
        </p:nvSpPr>
        <p:spPr>
          <a:xfrm>
            <a:off x="1506733" y="4782420"/>
            <a:ext cx="1995078" cy="827803"/>
          </a:xfrm>
          <a:prstGeom prst="rightArrow">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Bookman Old Style" panose="02050604050505020204" pitchFamily="18" charset="0"/>
              </a:rPr>
              <a:t>RELIGION BELIFS</a:t>
            </a:r>
          </a:p>
        </p:txBody>
      </p:sp>
      <p:sp>
        <p:nvSpPr>
          <p:cNvPr id="17" name="TextBox 16">
            <a:extLst>
              <a:ext uri="{FF2B5EF4-FFF2-40B4-BE49-F238E27FC236}">
                <a16:creationId xmlns:a16="http://schemas.microsoft.com/office/drawing/2014/main" id="{3CE14B79-1DF7-4203-B303-8C678A832092}"/>
              </a:ext>
            </a:extLst>
          </p:cNvPr>
          <p:cNvSpPr txBox="1"/>
          <p:nvPr/>
        </p:nvSpPr>
        <p:spPr>
          <a:xfrm>
            <a:off x="1506733" y="190030"/>
            <a:ext cx="6288934" cy="769441"/>
          </a:xfrm>
          <a:prstGeom prst="rect">
            <a:avLst/>
          </a:prstGeom>
          <a:noFill/>
        </p:spPr>
        <p:txBody>
          <a:bodyPr wrap="square">
            <a:spAutoFit/>
          </a:bodyPr>
          <a:lstStyle/>
          <a:p>
            <a:pPr algn="ctr"/>
            <a:r>
              <a:rPr lang="en-GB" sz="4400" dirty="0">
                <a:latin typeface="Bookman Old Style" panose="02050604050505020204" pitchFamily="18" charset="0"/>
              </a:rPr>
              <a:t>Discriminatory Abuse</a:t>
            </a:r>
          </a:p>
        </p:txBody>
      </p:sp>
      <p:sp>
        <p:nvSpPr>
          <p:cNvPr id="19" name="TextBox 18">
            <a:extLst>
              <a:ext uri="{FF2B5EF4-FFF2-40B4-BE49-F238E27FC236}">
                <a16:creationId xmlns:a16="http://schemas.microsoft.com/office/drawing/2014/main" id="{B731A0BA-A26B-4C0F-B224-199451C9EFD1}"/>
              </a:ext>
            </a:extLst>
          </p:cNvPr>
          <p:cNvSpPr txBox="1"/>
          <p:nvPr/>
        </p:nvSpPr>
        <p:spPr>
          <a:xfrm>
            <a:off x="1426007" y="5569001"/>
            <a:ext cx="2494625" cy="646331"/>
          </a:xfrm>
          <a:prstGeom prst="rect">
            <a:avLst/>
          </a:prstGeom>
          <a:noFill/>
        </p:spPr>
        <p:txBody>
          <a:bodyPr wrap="square" rtlCol="0">
            <a:spAutoFit/>
          </a:bodyPr>
          <a:lstStyle/>
          <a:p>
            <a:r>
              <a:rPr lang="en-GB" dirty="0">
                <a:latin typeface="Bookman Old Style" panose="02050604050505020204" pitchFamily="18" charset="0"/>
              </a:rPr>
              <a:t>(legislation.gov.uk,20)</a:t>
            </a:r>
          </a:p>
        </p:txBody>
      </p:sp>
      <p:sp>
        <p:nvSpPr>
          <p:cNvPr id="2" name="TextBox 1">
            <a:extLst>
              <a:ext uri="{FF2B5EF4-FFF2-40B4-BE49-F238E27FC236}">
                <a16:creationId xmlns:a16="http://schemas.microsoft.com/office/drawing/2014/main" id="{B823AA32-64B3-452E-84DD-1132B7EB2E74}"/>
              </a:ext>
            </a:extLst>
          </p:cNvPr>
          <p:cNvSpPr txBox="1"/>
          <p:nvPr/>
        </p:nvSpPr>
        <p:spPr>
          <a:xfrm>
            <a:off x="504087" y="1201121"/>
            <a:ext cx="8492546" cy="1969770"/>
          </a:xfrm>
          <a:prstGeom prst="rect">
            <a:avLst/>
          </a:prstGeom>
          <a:noFill/>
        </p:spPr>
        <p:txBody>
          <a:bodyPr wrap="square" rtlCol="0">
            <a:spAutoFit/>
          </a:bodyPr>
          <a:lstStyle/>
          <a:p>
            <a:pPr marL="285750" indent="-285750">
              <a:buClr>
                <a:schemeClr val="accent1">
                  <a:lumMod val="60000"/>
                  <a:lumOff val="40000"/>
                </a:schemeClr>
              </a:buClr>
              <a:buFont typeface="Wingdings" panose="05000000000000000000" pitchFamily="2" charset="2"/>
              <a:buChar char="Ø"/>
            </a:pPr>
            <a:r>
              <a:rPr lang="en-GB" dirty="0">
                <a:latin typeface="Bookman Old Style" panose="02050604050505020204" pitchFamily="18" charset="0"/>
              </a:rPr>
              <a:t>Discriminatory abuse which is linked to, </a:t>
            </a:r>
            <a:r>
              <a:rPr lang="en-GB" b="0" i="0" dirty="0">
                <a:effectLst/>
                <a:latin typeface="Bookman Old Style" panose="02050604050505020204" pitchFamily="18" charset="0"/>
              </a:rPr>
              <a:t>Equality Act 2010 which helps to protected elderly, your rights do not change when you get older </a:t>
            </a:r>
            <a:r>
              <a:rPr lang="en-GB" dirty="0">
                <a:latin typeface="Bookman Old Style" panose="02050604050505020204" pitchFamily="18" charset="0"/>
              </a:rPr>
              <a:t>some older individuals discover that others make assumptions about them and treat them differently as a result of their age or a long-term disease or impairment.</a:t>
            </a:r>
          </a:p>
          <a:p>
            <a:r>
              <a:rPr lang="en-GB" sz="1400" b="0" i="0" dirty="0">
                <a:effectLst/>
                <a:latin typeface="Arial" panose="020B0604020202020204" pitchFamily="34" charset="0"/>
              </a:rPr>
              <a:t>(RBSAB, 2019) </a:t>
            </a:r>
            <a:endParaRPr lang="en-GB" sz="1400" dirty="0"/>
          </a:p>
          <a:p>
            <a:endParaRPr lang="en-GB" dirty="0"/>
          </a:p>
        </p:txBody>
      </p:sp>
    </p:spTree>
    <p:extLst>
      <p:ext uri="{BB962C8B-B14F-4D97-AF65-F5344CB8AC3E}">
        <p14:creationId xmlns:p14="http://schemas.microsoft.com/office/powerpoint/2010/main" val="232176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
                                        </p:tgtEl>
                                        <p:attrNameLst>
                                          <p:attrName>style.visibility</p:attrName>
                                        </p:attrNameLst>
                                      </p:cBhvr>
                                      <p:to>
                                        <p:strVal val="visible"/>
                                      </p:to>
                                    </p:set>
                                    <p:anim calcmode="lin" valueType="num">
                                      <p:cBhvr additive="base">
                                        <p:cTn id="49" dur="500" fill="hold"/>
                                        <p:tgtEl>
                                          <p:spTgt spid="2"/>
                                        </p:tgtEl>
                                        <p:attrNameLst>
                                          <p:attrName>ppt_x</p:attrName>
                                        </p:attrNameLst>
                                      </p:cBhvr>
                                      <p:tavLst>
                                        <p:tav tm="0">
                                          <p:val>
                                            <p:strVal val="#ppt_x"/>
                                          </p:val>
                                        </p:tav>
                                        <p:tav tm="100000">
                                          <p:val>
                                            <p:strVal val="#ppt_x"/>
                                          </p:val>
                                        </p:tav>
                                      </p:tavLst>
                                    </p:anim>
                                    <p:anim calcmode="lin" valueType="num">
                                      <p:cBhvr additive="base">
                                        <p:cTn id="5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3" grpId="0" animBg="1"/>
      <p:bldP spid="14" grpId="0" animBg="1"/>
      <p:bldP spid="15" grpId="0" animBg="1"/>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F2266-6B5B-4AA7-B340-D691B91BB392}"/>
              </a:ext>
            </a:extLst>
          </p:cNvPr>
          <p:cNvSpPr>
            <a:spLocks noGrp="1"/>
          </p:cNvSpPr>
          <p:nvPr>
            <p:ph type="title"/>
          </p:nvPr>
        </p:nvSpPr>
        <p:spPr>
          <a:xfrm>
            <a:off x="4363994" y="382370"/>
            <a:ext cx="3737268" cy="1320800"/>
          </a:xfrm>
        </p:spPr>
        <p:txBody>
          <a:bodyPr>
            <a:normAutofit/>
          </a:bodyPr>
          <a:lstStyle/>
          <a:p>
            <a:r>
              <a:rPr lang="en-GB" dirty="0">
                <a:solidFill>
                  <a:schemeClr val="tx1"/>
                </a:solidFill>
              </a:rPr>
              <a:t>Sexual Abuse </a:t>
            </a:r>
          </a:p>
        </p:txBody>
      </p:sp>
      <p:sp>
        <p:nvSpPr>
          <p:cNvPr id="3" name="Content Placeholder 2">
            <a:extLst>
              <a:ext uri="{FF2B5EF4-FFF2-40B4-BE49-F238E27FC236}">
                <a16:creationId xmlns:a16="http://schemas.microsoft.com/office/drawing/2014/main" id="{F9194CC9-BF6E-4731-98EF-F3BD7FC23925}"/>
              </a:ext>
            </a:extLst>
          </p:cNvPr>
          <p:cNvSpPr>
            <a:spLocks noGrp="1"/>
          </p:cNvSpPr>
          <p:nvPr>
            <p:ph idx="1"/>
          </p:nvPr>
        </p:nvSpPr>
        <p:spPr>
          <a:xfrm>
            <a:off x="3938279" y="1900989"/>
            <a:ext cx="5878986" cy="1803072"/>
          </a:xfrm>
        </p:spPr>
        <p:txBody>
          <a:bodyPr>
            <a:noAutofit/>
          </a:bodyPr>
          <a:lstStyle/>
          <a:p>
            <a:pPr>
              <a:lnSpc>
                <a:spcPct val="90000"/>
              </a:lnSpc>
              <a:buFont typeface="Wingdings" panose="05000000000000000000" pitchFamily="2" charset="2"/>
              <a:buChar char="Ø"/>
            </a:pPr>
            <a:r>
              <a:rPr lang="en-GB" dirty="0">
                <a:solidFill>
                  <a:schemeClr val="tx1"/>
                </a:solidFill>
                <a:latin typeface="Bookman Old Style" panose="02050604050505020204" pitchFamily="18" charset="0"/>
              </a:rPr>
              <a:t>Elder sexual abuse may happen anywhere, but it happens more frequently in nursing facilities, which is awful and unlawful acts, and families and caregivers must be aware of the warning signals. </a:t>
            </a:r>
          </a:p>
        </p:txBody>
      </p:sp>
      <p:pic>
        <p:nvPicPr>
          <p:cNvPr id="1026" name="Picture 2">
            <a:extLst>
              <a:ext uri="{FF2B5EF4-FFF2-40B4-BE49-F238E27FC236}">
                <a16:creationId xmlns:a16="http://schemas.microsoft.com/office/drawing/2014/main" id="{683A0AB2-2E10-44E2-B238-18D88C57B1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462" r="1" b="4005"/>
          <a:stretch/>
        </p:blipFill>
        <p:spPr bwMode="auto">
          <a:xfrm>
            <a:off x="20" y="-1"/>
            <a:ext cx="4064439"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1028" name="Isosceles Triangle 7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extBox 7">
            <a:extLst>
              <a:ext uri="{FF2B5EF4-FFF2-40B4-BE49-F238E27FC236}">
                <a16:creationId xmlns:a16="http://schemas.microsoft.com/office/drawing/2014/main" id="{5BD16633-DD96-46B2-9451-0E0731617E9F}"/>
              </a:ext>
            </a:extLst>
          </p:cNvPr>
          <p:cNvSpPr txBox="1"/>
          <p:nvPr/>
        </p:nvSpPr>
        <p:spPr>
          <a:xfrm>
            <a:off x="412617" y="6304003"/>
            <a:ext cx="6105524" cy="369332"/>
          </a:xfrm>
          <a:prstGeom prst="rect">
            <a:avLst/>
          </a:prstGeom>
          <a:noFill/>
        </p:spPr>
        <p:txBody>
          <a:bodyPr wrap="square">
            <a:spAutoFit/>
          </a:bodyPr>
          <a:lstStyle/>
          <a:p>
            <a:r>
              <a:rPr lang="en-GB" dirty="0">
                <a:latin typeface="Bookman Old Style" panose="02050604050505020204" pitchFamily="18" charset="0"/>
              </a:rPr>
              <a:t>(Vincent Mir, 2017)</a:t>
            </a:r>
          </a:p>
        </p:txBody>
      </p:sp>
      <p:sp>
        <p:nvSpPr>
          <p:cNvPr id="4" name="TextBox 3">
            <a:extLst>
              <a:ext uri="{FF2B5EF4-FFF2-40B4-BE49-F238E27FC236}">
                <a16:creationId xmlns:a16="http://schemas.microsoft.com/office/drawing/2014/main" id="{A3B0E631-18A8-4121-88D8-DEDECEBB9D88}"/>
              </a:ext>
            </a:extLst>
          </p:cNvPr>
          <p:cNvSpPr txBox="1"/>
          <p:nvPr/>
        </p:nvSpPr>
        <p:spPr>
          <a:xfrm>
            <a:off x="3698976" y="3428999"/>
            <a:ext cx="5878986" cy="1754326"/>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latin typeface="Bookman Old Style" panose="02050604050505020204" pitchFamily="18" charset="0"/>
              </a:rPr>
              <a:t>Elder sexual abuse is defined as any sexual encounter with an older person who, owing to mental illness or dementia, is unable to express their disapproval of the behaviour directed towards them or their permission to the engagement.(Nursing home abuse, 2019)</a:t>
            </a:r>
          </a:p>
        </p:txBody>
      </p:sp>
    </p:spTree>
    <p:extLst>
      <p:ext uri="{BB962C8B-B14F-4D97-AF65-F5344CB8AC3E}">
        <p14:creationId xmlns:p14="http://schemas.microsoft.com/office/powerpoint/2010/main" val="4009189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B12F9-0109-478E-B315-3C9FD99F388C}"/>
              </a:ext>
            </a:extLst>
          </p:cNvPr>
          <p:cNvSpPr>
            <a:spLocks noGrp="1"/>
          </p:cNvSpPr>
          <p:nvPr>
            <p:ph type="title"/>
          </p:nvPr>
        </p:nvSpPr>
        <p:spPr/>
        <p:txBody>
          <a:bodyPr/>
          <a:lstStyle/>
          <a:p>
            <a:r>
              <a:rPr lang="en-GB" dirty="0">
                <a:solidFill>
                  <a:schemeClr val="tx1"/>
                </a:solidFill>
                <a:latin typeface="Bookman Old Style" panose="02050604050505020204" pitchFamily="18" charset="0"/>
              </a:rPr>
              <a:t>Medication Abuse in the elderly…..</a:t>
            </a:r>
          </a:p>
        </p:txBody>
      </p:sp>
      <p:sp>
        <p:nvSpPr>
          <p:cNvPr id="3" name="Content Placeholder 2">
            <a:extLst>
              <a:ext uri="{FF2B5EF4-FFF2-40B4-BE49-F238E27FC236}">
                <a16:creationId xmlns:a16="http://schemas.microsoft.com/office/drawing/2014/main" id="{C7C2B5FA-1EA7-47C6-83C2-030DD3953BC9}"/>
              </a:ext>
            </a:extLst>
          </p:cNvPr>
          <p:cNvSpPr>
            <a:spLocks noGrp="1"/>
          </p:cNvSpPr>
          <p:nvPr>
            <p:ph idx="1"/>
          </p:nvPr>
        </p:nvSpPr>
        <p:spPr>
          <a:xfrm>
            <a:off x="311084" y="3213773"/>
            <a:ext cx="8596668" cy="1581853"/>
          </a:xfrm>
        </p:spPr>
        <p:txBody>
          <a:bodyPr>
            <a:noAutofit/>
          </a:bodyPr>
          <a:lstStyle/>
          <a:p>
            <a:pPr marL="0" indent="0" algn="just">
              <a:buNone/>
            </a:pPr>
            <a:r>
              <a:rPr lang="en-GB" sz="2000" dirty="0">
                <a:solidFill>
                  <a:schemeClr val="tx1"/>
                </a:solidFill>
                <a:latin typeface="Bookman Old Style" panose="02050604050505020204" pitchFamily="18" charset="0"/>
              </a:rPr>
              <a:t>The author also stresses the importance of better diagnostic and evaluation criteria/techniques for late-life dementia and depression, as well as the need to consider over-the-counter medication as a source of potential noncompliance with prescribed drugs, and to improve research and education on psychotropic side effects, pharmacokinetic factors, and drug interactions.</a:t>
            </a:r>
          </a:p>
        </p:txBody>
      </p:sp>
      <p:sp>
        <p:nvSpPr>
          <p:cNvPr id="6" name="TextBox 5">
            <a:extLst>
              <a:ext uri="{FF2B5EF4-FFF2-40B4-BE49-F238E27FC236}">
                <a16:creationId xmlns:a16="http://schemas.microsoft.com/office/drawing/2014/main" id="{A1A71D0F-A095-4847-BB9A-73FE2F61C4C8}"/>
              </a:ext>
            </a:extLst>
          </p:cNvPr>
          <p:cNvSpPr txBox="1"/>
          <p:nvPr/>
        </p:nvSpPr>
        <p:spPr>
          <a:xfrm>
            <a:off x="311084" y="5114771"/>
            <a:ext cx="3553905" cy="369332"/>
          </a:xfrm>
          <a:prstGeom prst="rect">
            <a:avLst/>
          </a:prstGeom>
          <a:noFill/>
        </p:spPr>
        <p:txBody>
          <a:bodyPr wrap="square" rtlCol="0">
            <a:spAutoFit/>
          </a:bodyPr>
          <a:lstStyle/>
          <a:p>
            <a:r>
              <a:rPr lang="en-GB" dirty="0"/>
              <a:t>(</a:t>
            </a:r>
            <a:r>
              <a:rPr lang="en-GB" dirty="0" err="1"/>
              <a:t>Salzmen</a:t>
            </a:r>
            <a:r>
              <a:rPr lang="en-GB" dirty="0"/>
              <a:t>, 1995)</a:t>
            </a:r>
          </a:p>
        </p:txBody>
      </p:sp>
      <p:pic>
        <p:nvPicPr>
          <p:cNvPr id="2050" name="Picture 2" descr="Substance Abuse in the Elderly: An Overlooked Epidemic">
            <a:extLst>
              <a:ext uri="{FF2B5EF4-FFF2-40B4-BE49-F238E27FC236}">
                <a16:creationId xmlns:a16="http://schemas.microsoft.com/office/drawing/2014/main" id="{E48AA343-D45E-44E5-83A2-2CF777CBC0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38332" y="4096464"/>
            <a:ext cx="3044858" cy="240594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4720A23E-86B7-4122-84A4-3C4276BBEEA6}"/>
              </a:ext>
            </a:extLst>
          </p:cNvPr>
          <p:cNvSpPr txBox="1"/>
          <p:nvPr/>
        </p:nvSpPr>
        <p:spPr>
          <a:xfrm>
            <a:off x="7407111" y="6465003"/>
            <a:ext cx="6103854" cy="369332"/>
          </a:xfrm>
          <a:prstGeom prst="rect">
            <a:avLst/>
          </a:prstGeom>
          <a:noFill/>
        </p:spPr>
        <p:txBody>
          <a:bodyPr wrap="square">
            <a:spAutoFit/>
          </a:bodyPr>
          <a:lstStyle/>
          <a:p>
            <a:r>
              <a:rPr lang="en-GB" dirty="0"/>
              <a:t>(The Finest Care in the Finest Setting, 2018)</a:t>
            </a:r>
          </a:p>
        </p:txBody>
      </p:sp>
      <p:sp>
        <p:nvSpPr>
          <p:cNvPr id="8" name="TextBox 7">
            <a:extLst>
              <a:ext uri="{FF2B5EF4-FFF2-40B4-BE49-F238E27FC236}">
                <a16:creationId xmlns:a16="http://schemas.microsoft.com/office/drawing/2014/main" id="{549828C1-547D-4852-B9A2-C2782AEC78AE}"/>
              </a:ext>
            </a:extLst>
          </p:cNvPr>
          <p:cNvSpPr txBox="1"/>
          <p:nvPr/>
        </p:nvSpPr>
        <p:spPr>
          <a:xfrm>
            <a:off x="311084" y="1714511"/>
            <a:ext cx="8012784" cy="1600438"/>
          </a:xfrm>
          <a:prstGeom prst="rect">
            <a:avLst/>
          </a:prstGeom>
          <a:noFill/>
        </p:spPr>
        <p:txBody>
          <a:bodyPr wrap="square" rtlCol="0">
            <a:spAutoFit/>
          </a:bodyPr>
          <a:lstStyle/>
          <a:p>
            <a:pPr algn="just"/>
            <a:r>
              <a:rPr lang="en-GB" sz="2000" dirty="0">
                <a:latin typeface="Bookman Old Style" panose="02050604050505020204" pitchFamily="18" charset="0"/>
              </a:rPr>
              <a:t>According to American Psychologist Carl </a:t>
            </a:r>
            <a:r>
              <a:rPr lang="en-GB" sz="2000" dirty="0" err="1">
                <a:latin typeface="Bookman Old Style" panose="02050604050505020204" pitchFamily="18" charset="0"/>
              </a:rPr>
              <a:t>Salzmen</a:t>
            </a:r>
            <a:r>
              <a:rPr lang="en-GB" sz="2000" dirty="0">
                <a:latin typeface="Bookman Old Style" panose="02050604050505020204" pitchFamily="18" charset="0"/>
              </a:rPr>
              <a:t> In elderly patients, the consequences of medication noncompliance can be significant, including misuse and abuse, forgetfulness, and changing regimens and dosages. </a:t>
            </a:r>
          </a:p>
          <a:p>
            <a:endParaRPr lang="en-GB" dirty="0"/>
          </a:p>
        </p:txBody>
      </p:sp>
    </p:spTree>
    <p:extLst>
      <p:ext uri="{BB962C8B-B14F-4D97-AF65-F5344CB8AC3E}">
        <p14:creationId xmlns:p14="http://schemas.microsoft.com/office/powerpoint/2010/main" val="968945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758764E-26EC-4EFE-B914-7A02388AB90A}"/>
              </a:ext>
            </a:extLst>
          </p:cNvPr>
          <p:cNvPicPr>
            <a:picLocks noChangeAspect="1"/>
          </p:cNvPicPr>
          <p:nvPr/>
        </p:nvPicPr>
        <p:blipFill rotWithShape="1">
          <a:blip r:embed="rId2"/>
          <a:srcRect r="8164"/>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2364F1B-E352-4930-8628-704444AFE3AF}"/>
              </a:ext>
            </a:extLst>
          </p:cNvPr>
          <p:cNvSpPr>
            <a:spLocks noGrp="1"/>
          </p:cNvSpPr>
          <p:nvPr>
            <p:ph type="title"/>
          </p:nvPr>
        </p:nvSpPr>
        <p:spPr>
          <a:xfrm>
            <a:off x="264472" y="318521"/>
            <a:ext cx="3851123" cy="1320800"/>
          </a:xfrm>
        </p:spPr>
        <p:txBody>
          <a:bodyPr>
            <a:normAutofit/>
          </a:bodyPr>
          <a:lstStyle/>
          <a:p>
            <a:r>
              <a:rPr lang="en-GB" dirty="0">
                <a:solidFill>
                  <a:schemeClr val="tx1"/>
                </a:solidFill>
                <a:latin typeface="Bookman Old Style" panose="02050604050505020204" pitchFamily="18" charset="0"/>
              </a:rPr>
              <a:t>Physical Abuse…</a:t>
            </a:r>
          </a:p>
        </p:txBody>
      </p:sp>
      <p:sp>
        <p:nvSpPr>
          <p:cNvPr id="3081" name="Content Placeholder 2">
            <a:extLst>
              <a:ext uri="{FF2B5EF4-FFF2-40B4-BE49-F238E27FC236}">
                <a16:creationId xmlns:a16="http://schemas.microsoft.com/office/drawing/2014/main" id="{3E3B3C81-C883-401C-9230-0B19FB1FF450}"/>
              </a:ext>
            </a:extLst>
          </p:cNvPr>
          <p:cNvSpPr>
            <a:spLocks noGrp="1"/>
          </p:cNvSpPr>
          <p:nvPr>
            <p:ph idx="1"/>
          </p:nvPr>
        </p:nvSpPr>
        <p:spPr>
          <a:xfrm>
            <a:off x="403581" y="1957842"/>
            <a:ext cx="4363153" cy="3880773"/>
          </a:xfrm>
        </p:spPr>
        <p:txBody>
          <a:bodyPr>
            <a:normAutofit/>
          </a:bodyPr>
          <a:lstStyle/>
          <a:p>
            <a:r>
              <a:rPr lang="en-GB" sz="2000" dirty="0">
                <a:latin typeface="Bookman Old Style" panose="02050604050505020204" pitchFamily="18" charset="0"/>
              </a:rPr>
              <a:t>“Research  shows that people above the age of 65 are likely to be a targets for abuse. Despite the fact that intra-familial abuse has been extensively researched, institutional abuse still lacks a thorough knowledge of its causes and features”. </a:t>
            </a:r>
            <a:r>
              <a:rPr lang="en-GB" sz="1600" dirty="0">
                <a:latin typeface="Bookman Old Style" panose="02050604050505020204" pitchFamily="18" charset="0"/>
              </a:rPr>
              <a:t>(</a:t>
            </a:r>
            <a:r>
              <a:rPr lang="en-GB" sz="1600" dirty="0" err="1">
                <a:latin typeface="Bookman Old Style" panose="02050604050505020204" pitchFamily="18" charset="0"/>
              </a:rPr>
              <a:t>Frazão</a:t>
            </a:r>
            <a:r>
              <a:rPr lang="en-GB" sz="1600" dirty="0">
                <a:latin typeface="Bookman Old Style" panose="02050604050505020204" pitchFamily="18" charset="0"/>
              </a:rPr>
              <a:t> et al., 2015)</a:t>
            </a:r>
          </a:p>
          <a:p>
            <a:endParaRPr lang="en-GB" dirty="0"/>
          </a:p>
          <a:p>
            <a:endParaRPr lang="en-GB" dirty="0"/>
          </a:p>
        </p:txBody>
      </p:sp>
      <p:cxnSp>
        <p:nvCxnSpPr>
          <p:cNvPr id="3087" name="Straight Connector 145">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8" name="Straight Connector 147">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0"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4"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6"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8"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0"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2"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38892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81">
                                            <p:txEl>
                                              <p:pRg st="0" end="0"/>
                                            </p:txEl>
                                          </p:spTgt>
                                        </p:tgtEl>
                                        <p:attrNameLst>
                                          <p:attrName>style.visibility</p:attrName>
                                        </p:attrNameLst>
                                      </p:cBhvr>
                                      <p:to>
                                        <p:strVal val="visible"/>
                                      </p:to>
                                    </p:set>
                                    <p:anim calcmode="lin" valueType="num">
                                      <p:cBhvr additive="base">
                                        <p:cTn id="7" dur="500" fill="hold"/>
                                        <p:tgtEl>
                                          <p:spTgt spid="308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8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8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4FAD48-22A3-429F-940A-806476FC028B}"/>
              </a:ext>
            </a:extLst>
          </p:cNvPr>
          <p:cNvSpPr txBox="1">
            <a:spLocks noGrp="1"/>
          </p:cNvSpPr>
          <p:nvPr>
            <p:ph type="title"/>
          </p:nvPr>
        </p:nvSpPr>
        <p:spPr>
          <a:xfrm>
            <a:off x="677334" y="609600"/>
            <a:ext cx="8596668" cy="1320800"/>
          </a:xfrm>
          <a:prstGeom prst="rect">
            <a:avLst/>
          </a:prstGeom>
        </p:spPr>
        <p:txBody>
          <a:bodyPr rtlCol="0" anchor="t">
            <a:normAutofit/>
          </a:bodyPr>
          <a:lstStyle/>
          <a:p>
            <a:r>
              <a:rPr lang="en-GB" dirty="0">
                <a:solidFill>
                  <a:schemeClr val="tx1">
                    <a:lumMod val="95000"/>
                    <a:lumOff val="5000"/>
                  </a:schemeClr>
                </a:solidFill>
                <a:latin typeface="Bookman Old Style" panose="02050604050505020204" pitchFamily="18" charset="0"/>
              </a:rPr>
              <a:t>Emotional Abuse  </a:t>
            </a:r>
          </a:p>
        </p:txBody>
      </p:sp>
      <p:sp>
        <p:nvSpPr>
          <p:cNvPr id="3" name="Content Placeholder 2">
            <a:extLst>
              <a:ext uri="{FF2B5EF4-FFF2-40B4-BE49-F238E27FC236}">
                <a16:creationId xmlns:a16="http://schemas.microsoft.com/office/drawing/2014/main" id="{7AFACEFA-B492-48B0-9122-6A2418F23ECF}"/>
              </a:ext>
            </a:extLst>
          </p:cNvPr>
          <p:cNvSpPr>
            <a:spLocks noGrp="1"/>
          </p:cNvSpPr>
          <p:nvPr>
            <p:ph idx="1"/>
          </p:nvPr>
        </p:nvSpPr>
        <p:spPr>
          <a:xfrm>
            <a:off x="142357" y="2062375"/>
            <a:ext cx="6155093" cy="5126809"/>
          </a:xfrm>
        </p:spPr>
        <p:txBody>
          <a:bodyPr>
            <a:normAutofit/>
          </a:bodyPr>
          <a:lstStyle/>
          <a:p>
            <a:pPr>
              <a:lnSpc>
                <a:spcPct val="90000"/>
              </a:lnSpc>
              <a:buFont typeface="Wingdings" panose="05000000000000000000" pitchFamily="2" charset="2"/>
              <a:buChar char="Ø"/>
            </a:pPr>
            <a:r>
              <a:rPr lang="en-GB" sz="2000" dirty="0">
                <a:latin typeface="Bookman Old Style" panose="02050604050505020204" pitchFamily="18" charset="0"/>
              </a:rPr>
              <a:t>“ It looked at factors based on the views of older people who had been subjected to emotional abuse. The findings revealed the following nine most commonly mentioned emotional abuse behaviour factors among the elderly: lack of attention, loss of affection, neglect, pejorative name, degrading remark, exploitation, threats of violence, loud talking, and imprisonment”.</a:t>
            </a:r>
          </a:p>
          <a:p>
            <a:pPr marL="0" indent="0">
              <a:lnSpc>
                <a:spcPct val="90000"/>
              </a:lnSpc>
              <a:buNone/>
            </a:pPr>
            <a:r>
              <a:rPr lang="en-GB" sz="2000" dirty="0">
                <a:latin typeface="Bookman Old Style" panose="02050604050505020204" pitchFamily="18" charset="0"/>
              </a:rPr>
              <a:t>(</a:t>
            </a:r>
            <a:r>
              <a:rPr lang="en-GB" sz="2000" dirty="0" err="1">
                <a:latin typeface="Bookman Old Style" panose="02050604050505020204" pitchFamily="18" charset="0"/>
              </a:rPr>
              <a:t>Peretti</a:t>
            </a:r>
            <a:r>
              <a:rPr lang="en-GB" sz="2000" dirty="0">
                <a:latin typeface="Bookman Old Style" panose="02050604050505020204" pitchFamily="18" charset="0"/>
              </a:rPr>
              <a:t> and </a:t>
            </a:r>
            <a:r>
              <a:rPr lang="en-GB" sz="2000" dirty="0" err="1">
                <a:latin typeface="Bookman Old Style" panose="02050604050505020204" pitchFamily="18" charset="0"/>
              </a:rPr>
              <a:t>Majecen</a:t>
            </a:r>
            <a:r>
              <a:rPr lang="en-GB" sz="2000" dirty="0">
                <a:latin typeface="Bookman Old Style" panose="02050604050505020204" pitchFamily="18" charset="0"/>
              </a:rPr>
              <a:t>, 1991)</a:t>
            </a:r>
          </a:p>
          <a:p>
            <a:pPr>
              <a:lnSpc>
                <a:spcPct val="90000"/>
              </a:lnSpc>
            </a:pPr>
            <a:endParaRPr lang="en-GB" dirty="0"/>
          </a:p>
        </p:txBody>
      </p:sp>
      <p:sp>
        <p:nvSpPr>
          <p:cNvPr id="6" name="TextBox 5">
            <a:extLst>
              <a:ext uri="{FF2B5EF4-FFF2-40B4-BE49-F238E27FC236}">
                <a16:creationId xmlns:a16="http://schemas.microsoft.com/office/drawing/2014/main" id="{FE4754CE-C588-4C25-8819-3E7DDBF370AE}"/>
              </a:ext>
            </a:extLst>
          </p:cNvPr>
          <p:cNvSpPr txBox="1"/>
          <p:nvPr/>
        </p:nvSpPr>
        <p:spPr>
          <a:xfrm>
            <a:off x="6096000" y="5370181"/>
            <a:ext cx="3346986" cy="369332"/>
          </a:xfrm>
          <a:prstGeom prst="rect">
            <a:avLst/>
          </a:prstGeom>
          <a:noFill/>
        </p:spPr>
        <p:txBody>
          <a:bodyPr wrap="square" rtlCol="0">
            <a:spAutoFit/>
          </a:bodyPr>
          <a:lstStyle/>
          <a:p>
            <a:r>
              <a:rPr lang="en-GB" dirty="0"/>
              <a:t>(Law and A.P.C., 2020)</a:t>
            </a:r>
          </a:p>
        </p:txBody>
      </p:sp>
      <p:pic>
        <p:nvPicPr>
          <p:cNvPr id="7" name="Picture 6">
            <a:extLst>
              <a:ext uri="{FF2B5EF4-FFF2-40B4-BE49-F238E27FC236}">
                <a16:creationId xmlns:a16="http://schemas.microsoft.com/office/drawing/2014/main" id="{19AFDC0A-29E9-4570-8056-29209C914AE2}"/>
              </a:ext>
            </a:extLst>
          </p:cNvPr>
          <p:cNvPicPr>
            <a:picLocks noChangeAspect="1"/>
          </p:cNvPicPr>
          <p:nvPr/>
        </p:nvPicPr>
        <p:blipFill rotWithShape="1">
          <a:blip r:embed="rId2"/>
          <a:srcRect l="20159" r="25828" b="1"/>
          <a:stretch/>
        </p:blipFill>
        <p:spPr>
          <a:xfrm>
            <a:off x="6597801" y="1487819"/>
            <a:ext cx="3145536" cy="3882362"/>
          </a:xfrm>
          <a:prstGeom prst="rect">
            <a:avLst/>
          </a:prstGeom>
        </p:spPr>
      </p:pic>
    </p:spTree>
    <p:extLst>
      <p:ext uri="{BB962C8B-B14F-4D97-AF65-F5344CB8AC3E}">
        <p14:creationId xmlns:p14="http://schemas.microsoft.com/office/powerpoint/2010/main" val="2870982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60B7E-47E0-4596-A9F2-CF277FF8F3ED}"/>
              </a:ext>
            </a:extLst>
          </p:cNvPr>
          <p:cNvSpPr>
            <a:spLocks noGrp="1"/>
          </p:cNvSpPr>
          <p:nvPr>
            <p:ph type="title"/>
          </p:nvPr>
        </p:nvSpPr>
        <p:spPr/>
        <p:txBody>
          <a:bodyPr/>
          <a:lstStyle/>
          <a:p>
            <a:r>
              <a:rPr lang="en-GB" sz="3600" dirty="0">
                <a:solidFill>
                  <a:schemeClr val="tx1"/>
                </a:solidFill>
                <a:latin typeface="Bookman Old Style" panose="02050604050505020204" pitchFamily="18" charset="0"/>
              </a:rPr>
              <a:t>Financial Abuse </a:t>
            </a:r>
            <a:br>
              <a:rPr lang="en-GB" sz="3600" dirty="0"/>
            </a:br>
            <a:endParaRPr lang="en-GB" dirty="0"/>
          </a:p>
        </p:txBody>
      </p:sp>
      <p:sp>
        <p:nvSpPr>
          <p:cNvPr id="8" name="Content Placeholder 7">
            <a:extLst>
              <a:ext uri="{FF2B5EF4-FFF2-40B4-BE49-F238E27FC236}">
                <a16:creationId xmlns:a16="http://schemas.microsoft.com/office/drawing/2014/main" id="{853B7AE1-3011-43DF-889D-B558AD8F11DD}"/>
              </a:ext>
            </a:extLst>
          </p:cNvPr>
          <p:cNvSpPr>
            <a:spLocks noGrp="1"/>
          </p:cNvSpPr>
          <p:nvPr>
            <p:ph idx="1"/>
          </p:nvPr>
        </p:nvSpPr>
        <p:spPr>
          <a:xfrm>
            <a:off x="240381" y="1805258"/>
            <a:ext cx="8596668" cy="2091507"/>
          </a:xfrm>
        </p:spPr>
        <p:txBody>
          <a:bodyPr/>
          <a:lstStyle/>
          <a:p>
            <a:pPr marL="0" indent="0" algn="just">
              <a:buNone/>
            </a:pPr>
            <a:r>
              <a:rPr lang="en-GB" sz="2000" dirty="0">
                <a:solidFill>
                  <a:schemeClr val="tx1"/>
                </a:solidFill>
                <a:latin typeface="Bookman Old Style" panose="02050604050505020204" pitchFamily="18" charset="0"/>
              </a:rPr>
              <a:t>Financial abuse, is more likely to occur with the senior person’s with out their acknowledgement and consent. </a:t>
            </a:r>
            <a:r>
              <a:rPr lang="en-GB" sz="1400" dirty="0">
                <a:solidFill>
                  <a:schemeClr val="tx1"/>
                </a:solidFill>
                <a:latin typeface="Bookman Old Style" panose="02050604050505020204" pitchFamily="18" charset="0"/>
              </a:rPr>
              <a:t>(</a:t>
            </a:r>
            <a:r>
              <a:rPr lang="en-GB" sz="1400" dirty="0" err="1">
                <a:solidFill>
                  <a:schemeClr val="tx1"/>
                </a:solidFill>
                <a:latin typeface="Bookman Old Style" panose="02050604050505020204" pitchFamily="18" charset="0"/>
              </a:rPr>
              <a:t>Hafemeister</a:t>
            </a:r>
            <a:r>
              <a:rPr lang="en-GB" sz="1400" dirty="0">
                <a:solidFill>
                  <a:schemeClr val="tx1"/>
                </a:solidFill>
                <a:latin typeface="Bookman Old Style" panose="02050604050505020204" pitchFamily="18" charset="0"/>
              </a:rPr>
              <a:t>, 2014)</a:t>
            </a:r>
          </a:p>
          <a:p>
            <a:pPr marL="0" indent="0" algn="just">
              <a:buNone/>
            </a:pPr>
            <a:endParaRPr lang="en-GB" sz="2000" dirty="0">
              <a:solidFill>
                <a:schemeClr val="tx1"/>
              </a:solidFill>
              <a:latin typeface="Bookman Old Style" panose="02050604050505020204" pitchFamily="18" charset="0"/>
            </a:endParaRPr>
          </a:p>
          <a:p>
            <a:endParaRPr lang="en-GB" dirty="0"/>
          </a:p>
        </p:txBody>
      </p:sp>
      <p:pic>
        <p:nvPicPr>
          <p:cNvPr id="11" name="Picture 10">
            <a:extLst>
              <a:ext uri="{FF2B5EF4-FFF2-40B4-BE49-F238E27FC236}">
                <a16:creationId xmlns:a16="http://schemas.microsoft.com/office/drawing/2014/main" id="{DB918CD3-3B99-48B5-BD14-CDEF8EE26A0A}"/>
              </a:ext>
            </a:extLst>
          </p:cNvPr>
          <p:cNvPicPr>
            <a:picLocks noChangeAspect="1"/>
          </p:cNvPicPr>
          <p:nvPr/>
        </p:nvPicPr>
        <p:blipFill>
          <a:blip r:embed="rId2"/>
          <a:stretch>
            <a:fillRect/>
          </a:stretch>
        </p:blipFill>
        <p:spPr>
          <a:xfrm>
            <a:off x="9261092" y="4515439"/>
            <a:ext cx="2864756" cy="2279706"/>
          </a:xfrm>
          <a:prstGeom prst="rect">
            <a:avLst/>
          </a:prstGeom>
        </p:spPr>
      </p:pic>
      <p:sp>
        <p:nvSpPr>
          <p:cNvPr id="13" name="TextBox 12">
            <a:extLst>
              <a:ext uri="{FF2B5EF4-FFF2-40B4-BE49-F238E27FC236}">
                <a16:creationId xmlns:a16="http://schemas.microsoft.com/office/drawing/2014/main" id="{1449ACBB-E130-4C92-9832-BCB4844FE6F4}"/>
              </a:ext>
            </a:extLst>
          </p:cNvPr>
          <p:cNvSpPr txBox="1"/>
          <p:nvPr/>
        </p:nvSpPr>
        <p:spPr>
          <a:xfrm>
            <a:off x="6483285" y="5914192"/>
            <a:ext cx="2707849" cy="646331"/>
          </a:xfrm>
          <a:prstGeom prst="rect">
            <a:avLst/>
          </a:prstGeom>
          <a:noFill/>
        </p:spPr>
        <p:txBody>
          <a:bodyPr wrap="square">
            <a:spAutoFit/>
          </a:bodyPr>
          <a:lstStyle/>
          <a:p>
            <a:r>
              <a:rPr lang="en-GB" dirty="0"/>
              <a:t>(</a:t>
            </a:r>
            <a:r>
              <a:rPr lang="en-GB" dirty="0" err="1"/>
              <a:t>BetterHealthWhileAging</a:t>
            </a:r>
            <a:r>
              <a:rPr lang="en-GB" dirty="0"/>
              <a:t>, 2018)</a:t>
            </a:r>
          </a:p>
        </p:txBody>
      </p:sp>
      <p:sp>
        <p:nvSpPr>
          <p:cNvPr id="3" name="TextBox 2">
            <a:extLst>
              <a:ext uri="{FF2B5EF4-FFF2-40B4-BE49-F238E27FC236}">
                <a16:creationId xmlns:a16="http://schemas.microsoft.com/office/drawing/2014/main" id="{9D0C3192-9180-455C-93AF-58BA93AC9FD5}"/>
              </a:ext>
            </a:extLst>
          </p:cNvPr>
          <p:cNvSpPr txBox="1"/>
          <p:nvPr/>
        </p:nvSpPr>
        <p:spPr>
          <a:xfrm>
            <a:off x="677334" y="2802892"/>
            <a:ext cx="4496585" cy="646331"/>
          </a:xfrm>
          <a:prstGeom prst="rect">
            <a:avLst/>
          </a:prstGeom>
          <a:noFill/>
        </p:spPr>
        <p:txBody>
          <a:bodyPr wrap="square" rtlCol="0">
            <a:spAutoFit/>
          </a:bodyPr>
          <a:lstStyle/>
          <a:p>
            <a:r>
              <a:rPr lang="en-GB" dirty="0"/>
              <a:t>Sudden change in bank statements </a:t>
            </a:r>
          </a:p>
          <a:p>
            <a:endParaRPr lang="en-GB" dirty="0"/>
          </a:p>
        </p:txBody>
      </p:sp>
      <p:sp>
        <p:nvSpPr>
          <p:cNvPr id="4" name="TextBox 3">
            <a:extLst>
              <a:ext uri="{FF2B5EF4-FFF2-40B4-BE49-F238E27FC236}">
                <a16:creationId xmlns:a16="http://schemas.microsoft.com/office/drawing/2014/main" id="{4768C708-0201-4447-8518-3B55B4483724}"/>
              </a:ext>
            </a:extLst>
          </p:cNvPr>
          <p:cNvSpPr txBox="1"/>
          <p:nvPr/>
        </p:nvSpPr>
        <p:spPr>
          <a:xfrm>
            <a:off x="677334" y="3285533"/>
            <a:ext cx="4194928" cy="369332"/>
          </a:xfrm>
          <a:prstGeom prst="rect">
            <a:avLst/>
          </a:prstGeom>
          <a:noFill/>
        </p:spPr>
        <p:txBody>
          <a:bodyPr wrap="square" rtlCol="0">
            <a:spAutoFit/>
          </a:bodyPr>
          <a:lstStyle/>
          <a:p>
            <a:r>
              <a:rPr lang="en-GB" dirty="0"/>
              <a:t>Other names added onto the account </a:t>
            </a:r>
          </a:p>
        </p:txBody>
      </p:sp>
      <p:sp>
        <p:nvSpPr>
          <p:cNvPr id="5" name="TextBox 4">
            <a:extLst>
              <a:ext uri="{FF2B5EF4-FFF2-40B4-BE49-F238E27FC236}">
                <a16:creationId xmlns:a16="http://schemas.microsoft.com/office/drawing/2014/main" id="{BE5DB4C3-1C2D-463C-95E0-5C429F5D7576}"/>
              </a:ext>
            </a:extLst>
          </p:cNvPr>
          <p:cNvSpPr txBox="1"/>
          <p:nvPr/>
        </p:nvSpPr>
        <p:spPr>
          <a:xfrm>
            <a:off x="677334" y="3737630"/>
            <a:ext cx="3921551" cy="369332"/>
          </a:xfrm>
          <a:prstGeom prst="rect">
            <a:avLst/>
          </a:prstGeom>
          <a:noFill/>
        </p:spPr>
        <p:txBody>
          <a:bodyPr wrap="square" rtlCol="0">
            <a:spAutoFit/>
          </a:bodyPr>
          <a:lstStyle/>
          <a:p>
            <a:r>
              <a:rPr lang="en-GB" dirty="0"/>
              <a:t>Living rent free </a:t>
            </a:r>
          </a:p>
        </p:txBody>
      </p:sp>
      <p:sp>
        <p:nvSpPr>
          <p:cNvPr id="10" name="TextBox 9">
            <a:extLst>
              <a:ext uri="{FF2B5EF4-FFF2-40B4-BE49-F238E27FC236}">
                <a16:creationId xmlns:a16="http://schemas.microsoft.com/office/drawing/2014/main" id="{992F460D-4A36-4DE6-B0DF-F222F2B5F7E5}"/>
              </a:ext>
            </a:extLst>
          </p:cNvPr>
          <p:cNvSpPr txBox="1"/>
          <p:nvPr/>
        </p:nvSpPr>
        <p:spPr>
          <a:xfrm>
            <a:off x="677334" y="4174123"/>
            <a:ext cx="3524228" cy="369332"/>
          </a:xfrm>
          <a:prstGeom prst="rect">
            <a:avLst/>
          </a:prstGeom>
          <a:noFill/>
        </p:spPr>
        <p:txBody>
          <a:bodyPr wrap="square" rtlCol="0">
            <a:spAutoFit/>
          </a:bodyPr>
          <a:lstStyle/>
          <a:p>
            <a:r>
              <a:rPr lang="en-GB" dirty="0"/>
              <a:t>Unauthorized transactions </a:t>
            </a:r>
          </a:p>
        </p:txBody>
      </p:sp>
      <p:sp>
        <p:nvSpPr>
          <p:cNvPr id="14" name="TextBox 13">
            <a:extLst>
              <a:ext uri="{FF2B5EF4-FFF2-40B4-BE49-F238E27FC236}">
                <a16:creationId xmlns:a16="http://schemas.microsoft.com/office/drawing/2014/main" id="{6EA13419-3A94-409C-96C2-89DDF0AA04C0}"/>
              </a:ext>
            </a:extLst>
          </p:cNvPr>
          <p:cNvSpPr txBox="1"/>
          <p:nvPr/>
        </p:nvSpPr>
        <p:spPr>
          <a:xfrm>
            <a:off x="677334" y="4648318"/>
            <a:ext cx="3222571" cy="369332"/>
          </a:xfrm>
          <a:prstGeom prst="rect">
            <a:avLst/>
          </a:prstGeom>
          <a:noFill/>
        </p:spPr>
        <p:txBody>
          <a:bodyPr wrap="square" rtlCol="0">
            <a:spAutoFit/>
          </a:bodyPr>
          <a:lstStyle/>
          <a:p>
            <a:r>
              <a:rPr lang="en-GB" dirty="0"/>
              <a:t>Power of attorney </a:t>
            </a:r>
          </a:p>
        </p:txBody>
      </p:sp>
      <p:sp>
        <p:nvSpPr>
          <p:cNvPr id="15" name="TextBox 14">
            <a:extLst>
              <a:ext uri="{FF2B5EF4-FFF2-40B4-BE49-F238E27FC236}">
                <a16:creationId xmlns:a16="http://schemas.microsoft.com/office/drawing/2014/main" id="{5D95BF70-BDE5-4B49-A81E-6AD46E66C1C6}"/>
              </a:ext>
            </a:extLst>
          </p:cNvPr>
          <p:cNvSpPr txBox="1"/>
          <p:nvPr/>
        </p:nvSpPr>
        <p:spPr>
          <a:xfrm>
            <a:off x="698172" y="5117799"/>
            <a:ext cx="3921551" cy="369332"/>
          </a:xfrm>
          <a:prstGeom prst="rect">
            <a:avLst/>
          </a:prstGeom>
          <a:noFill/>
        </p:spPr>
        <p:txBody>
          <a:bodyPr wrap="square" rtlCol="0">
            <a:spAutoFit/>
          </a:bodyPr>
          <a:lstStyle/>
          <a:p>
            <a:r>
              <a:rPr lang="en-GB" dirty="0"/>
              <a:t>Lack of shopping </a:t>
            </a:r>
          </a:p>
        </p:txBody>
      </p:sp>
      <p:sp>
        <p:nvSpPr>
          <p:cNvPr id="16" name="TextBox 15">
            <a:extLst>
              <a:ext uri="{FF2B5EF4-FFF2-40B4-BE49-F238E27FC236}">
                <a16:creationId xmlns:a16="http://schemas.microsoft.com/office/drawing/2014/main" id="{77A28EBB-8FEE-4EB7-B584-8722B26CF16B}"/>
              </a:ext>
            </a:extLst>
          </p:cNvPr>
          <p:cNvSpPr txBox="1"/>
          <p:nvPr/>
        </p:nvSpPr>
        <p:spPr>
          <a:xfrm>
            <a:off x="657322" y="5629912"/>
            <a:ext cx="4003249" cy="646331"/>
          </a:xfrm>
          <a:prstGeom prst="rect">
            <a:avLst/>
          </a:prstGeom>
          <a:noFill/>
        </p:spPr>
        <p:txBody>
          <a:bodyPr wrap="square" rtlCol="0">
            <a:spAutoFit/>
          </a:bodyPr>
          <a:lstStyle/>
          <a:p>
            <a:r>
              <a:rPr lang="en-GB" dirty="0"/>
              <a:t>Refusing to let the account holder to see statements </a:t>
            </a:r>
          </a:p>
        </p:txBody>
      </p:sp>
    </p:spTree>
    <p:extLst>
      <p:ext uri="{BB962C8B-B14F-4D97-AF65-F5344CB8AC3E}">
        <p14:creationId xmlns:p14="http://schemas.microsoft.com/office/powerpoint/2010/main" val="113147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anim calcmode="lin" valueType="num">
                                      <p:cBhvr additive="base">
                                        <p:cTn id="3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ppt_x"/>
                                          </p:val>
                                        </p:tav>
                                        <p:tav tm="100000">
                                          <p:val>
                                            <p:strVal val="#ppt_x"/>
                                          </p:val>
                                        </p:tav>
                                      </p:tavLst>
                                    </p:anim>
                                    <p:anim calcmode="lin" valueType="num">
                                      <p:cBhvr additive="base">
                                        <p:cTn id="4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6">
                                            <p:txEl>
                                              <p:pRg st="0" end="0"/>
                                            </p:txEl>
                                          </p:spTgt>
                                        </p:tgtEl>
                                        <p:attrNameLst>
                                          <p:attrName>style.visibility</p:attrName>
                                        </p:attrNameLst>
                                      </p:cBhvr>
                                      <p:to>
                                        <p:strVal val="visible"/>
                                      </p:to>
                                    </p:set>
                                    <p:anim calcmode="lin" valueType="num">
                                      <p:cBhvr additive="base">
                                        <p:cTn id="49"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3" grpId="0"/>
      <p:bldP spid="4" grpId="0"/>
      <p:bldP spid="5" grpId="0"/>
      <p:bldP spid="14" grpId="0"/>
      <p:bldP spid="1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AB223-AD12-4A13-AA0B-CBA5580C2D7A}"/>
              </a:ext>
            </a:extLst>
          </p:cNvPr>
          <p:cNvSpPr>
            <a:spLocks noGrp="1"/>
          </p:cNvSpPr>
          <p:nvPr>
            <p:ph type="title"/>
          </p:nvPr>
        </p:nvSpPr>
        <p:spPr>
          <a:xfrm>
            <a:off x="215421" y="307942"/>
            <a:ext cx="8596668" cy="1320800"/>
          </a:xfrm>
        </p:spPr>
        <p:txBody>
          <a:bodyPr/>
          <a:lstStyle/>
          <a:p>
            <a:r>
              <a:rPr lang="en-GB" dirty="0">
                <a:solidFill>
                  <a:schemeClr val="tx1">
                    <a:lumMod val="95000"/>
                    <a:lumOff val="5000"/>
                  </a:schemeClr>
                </a:solidFill>
                <a:latin typeface="Bookman Old Style" panose="02050604050505020204" pitchFamily="18" charset="0"/>
              </a:rPr>
              <a:t>Acts to help protected the Elder …</a:t>
            </a:r>
          </a:p>
        </p:txBody>
      </p:sp>
      <p:sp>
        <p:nvSpPr>
          <p:cNvPr id="3" name="Content Placeholder 2">
            <a:extLst>
              <a:ext uri="{FF2B5EF4-FFF2-40B4-BE49-F238E27FC236}">
                <a16:creationId xmlns:a16="http://schemas.microsoft.com/office/drawing/2014/main" id="{8A74CCFD-2C8E-418C-8078-A3171F71B764}"/>
              </a:ext>
            </a:extLst>
          </p:cNvPr>
          <p:cNvSpPr>
            <a:spLocks noGrp="1"/>
          </p:cNvSpPr>
          <p:nvPr>
            <p:ph idx="1"/>
          </p:nvPr>
        </p:nvSpPr>
        <p:spPr>
          <a:xfrm>
            <a:off x="545359" y="1751546"/>
            <a:ext cx="8596668" cy="3880773"/>
          </a:xfrm>
        </p:spPr>
        <p:txBody>
          <a:bodyPr>
            <a:normAutofit/>
          </a:bodyPr>
          <a:lstStyle/>
          <a:p>
            <a:pPr>
              <a:buFont typeface="Wingdings" panose="05000000000000000000" pitchFamily="2" charset="2"/>
              <a:buChar char="Ø"/>
            </a:pPr>
            <a:r>
              <a:rPr lang="en-GB" sz="2800" dirty="0">
                <a:solidFill>
                  <a:schemeClr val="tx1"/>
                </a:solidFill>
                <a:latin typeface="Bookman Old Style" panose="02050604050505020204" pitchFamily="18" charset="0"/>
              </a:rPr>
              <a:t>Care act 2014 </a:t>
            </a:r>
          </a:p>
        </p:txBody>
      </p:sp>
      <p:sp>
        <p:nvSpPr>
          <p:cNvPr id="4" name="TextBox 3">
            <a:extLst>
              <a:ext uri="{FF2B5EF4-FFF2-40B4-BE49-F238E27FC236}">
                <a16:creationId xmlns:a16="http://schemas.microsoft.com/office/drawing/2014/main" id="{53EF722E-D087-4CF0-BE47-E22C9D17C2AE}"/>
              </a:ext>
            </a:extLst>
          </p:cNvPr>
          <p:cNvSpPr txBox="1"/>
          <p:nvPr/>
        </p:nvSpPr>
        <p:spPr>
          <a:xfrm>
            <a:off x="545359" y="2474514"/>
            <a:ext cx="3761295" cy="523220"/>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sz="2800" dirty="0">
                <a:latin typeface="Bookman Old Style" panose="02050604050505020204" pitchFamily="18" charset="0"/>
              </a:rPr>
              <a:t>Equality Act 2010 </a:t>
            </a:r>
          </a:p>
        </p:txBody>
      </p:sp>
      <p:sp>
        <p:nvSpPr>
          <p:cNvPr id="5" name="TextBox 4">
            <a:extLst>
              <a:ext uri="{FF2B5EF4-FFF2-40B4-BE49-F238E27FC236}">
                <a16:creationId xmlns:a16="http://schemas.microsoft.com/office/drawing/2014/main" id="{5155D4AB-9DF9-4781-9919-D48640AA94BF}"/>
              </a:ext>
            </a:extLst>
          </p:cNvPr>
          <p:cNvSpPr txBox="1"/>
          <p:nvPr/>
        </p:nvSpPr>
        <p:spPr>
          <a:xfrm>
            <a:off x="543964" y="3197383"/>
            <a:ext cx="3883843" cy="954107"/>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sz="2800" dirty="0">
                <a:latin typeface="Bookman Old Style" panose="02050604050505020204" pitchFamily="18" charset="0"/>
              </a:rPr>
              <a:t>Human Rights acts 1998</a:t>
            </a:r>
          </a:p>
        </p:txBody>
      </p:sp>
      <p:sp>
        <p:nvSpPr>
          <p:cNvPr id="6" name="TextBox 5">
            <a:extLst>
              <a:ext uri="{FF2B5EF4-FFF2-40B4-BE49-F238E27FC236}">
                <a16:creationId xmlns:a16="http://schemas.microsoft.com/office/drawing/2014/main" id="{9BCFBF44-5B8F-4310-82CD-A499A2FA60E3}"/>
              </a:ext>
            </a:extLst>
          </p:cNvPr>
          <p:cNvSpPr txBox="1"/>
          <p:nvPr/>
        </p:nvSpPr>
        <p:spPr>
          <a:xfrm>
            <a:off x="543964" y="4249751"/>
            <a:ext cx="4543720" cy="954107"/>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800" dirty="0">
                <a:latin typeface="Bookman Old Style" panose="02050604050505020204" pitchFamily="18" charset="0"/>
              </a:rPr>
              <a:t>Health and social care act 2012 </a:t>
            </a:r>
          </a:p>
        </p:txBody>
      </p:sp>
      <p:sp>
        <p:nvSpPr>
          <p:cNvPr id="7" name="TextBox 6">
            <a:extLst>
              <a:ext uri="{FF2B5EF4-FFF2-40B4-BE49-F238E27FC236}">
                <a16:creationId xmlns:a16="http://schemas.microsoft.com/office/drawing/2014/main" id="{F06FA8E7-91FE-498D-B3E2-B36303A46B1A}"/>
              </a:ext>
            </a:extLst>
          </p:cNvPr>
          <p:cNvSpPr txBox="1"/>
          <p:nvPr/>
        </p:nvSpPr>
        <p:spPr>
          <a:xfrm>
            <a:off x="545359" y="5207360"/>
            <a:ext cx="5129576" cy="523220"/>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800" dirty="0">
                <a:latin typeface="Bookman Old Style" panose="02050604050505020204" pitchFamily="18" charset="0"/>
              </a:rPr>
              <a:t>Mental capacity act 2005</a:t>
            </a:r>
          </a:p>
        </p:txBody>
      </p:sp>
    </p:spTree>
    <p:extLst>
      <p:ext uri="{BB962C8B-B14F-4D97-AF65-F5344CB8AC3E}">
        <p14:creationId xmlns:p14="http://schemas.microsoft.com/office/powerpoint/2010/main" val="3951345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449F57B-F47B-4069-9759-9C4010E61773}"/>
              </a:ext>
            </a:extLst>
          </p:cNvPr>
          <p:cNvPicPr>
            <a:picLocks noChangeAspect="1"/>
          </p:cNvPicPr>
          <p:nvPr/>
        </p:nvPicPr>
        <p:blipFill rotWithShape="1">
          <a:blip r:embed="rId2"/>
          <a:srcRect r="22605" b="2"/>
          <a:stretch/>
        </p:blipFill>
        <p:spPr>
          <a:xfrm>
            <a:off x="4279379" y="0"/>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6F742F1-CD70-491C-98FF-8A951DFE4990}"/>
              </a:ext>
            </a:extLst>
          </p:cNvPr>
          <p:cNvSpPr>
            <a:spLocks noGrp="1"/>
          </p:cNvSpPr>
          <p:nvPr>
            <p:ph type="title"/>
          </p:nvPr>
        </p:nvSpPr>
        <p:spPr>
          <a:xfrm>
            <a:off x="102878" y="206446"/>
            <a:ext cx="5295845" cy="1320800"/>
          </a:xfrm>
        </p:spPr>
        <p:txBody>
          <a:bodyPr>
            <a:normAutofit/>
          </a:bodyPr>
          <a:lstStyle/>
          <a:p>
            <a:r>
              <a:rPr lang="en-GB" dirty="0">
                <a:solidFill>
                  <a:schemeClr val="tx1">
                    <a:lumMod val="95000"/>
                    <a:lumOff val="5000"/>
                  </a:schemeClr>
                </a:solidFill>
                <a:latin typeface="Bookman Old Style" panose="02050604050505020204" pitchFamily="18" charset="0"/>
              </a:rPr>
              <a:t>Human rights act 1998</a:t>
            </a:r>
          </a:p>
        </p:txBody>
      </p:sp>
      <p:sp>
        <p:nvSpPr>
          <p:cNvPr id="3" name="Content Placeholder 2">
            <a:extLst>
              <a:ext uri="{FF2B5EF4-FFF2-40B4-BE49-F238E27FC236}">
                <a16:creationId xmlns:a16="http://schemas.microsoft.com/office/drawing/2014/main" id="{350116B4-2C91-4A85-9A71-4050AF4F7D99}"/>
              </a:ext>
            </a:extLst>
          </p:cNvPr>
          <p:cNvSpPr>
            <a:spLocks noGrp="1"/>
          </p:cNvSpPr>
          <p:nvPr>
            <p:ph idx="1"/>
          </p:nvPr>
        </p:nvSpPr>
        <p:spPr>
          <a:xfrm>
            <a:off x="226291" y="1775591"/>
            <a:ext cx="4831900" cy="777164"/>
          </a:xfrm>
        </p:spPr>
        <p:txBody>
          <a:bodyPr>
            <a:normAutofit/>
          </a:bodyPr>
          <a:lstStyle/>
          <a:p>
            <a:pPr algn="just">
              <a:buFont typeface="Wingdings" panose="05000000000000000000" pitchFamily="2" charset="2"/>
              <a:buChar char="Ø"/>
            </a:pPr>
            <a:r>
              <a:rPr lang="en-GB" dirty="0">
                <a:latin typeface="Bookman Old Style" panose="02050604050505020204" pitchFamily="18" charset="0"/>
              </a:rPr>
              <a:t>There is 16 parts to the human rights act 1998 </a:t>
            </a:r>
          </a:p>
          <a:p>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TextBox 15">
            <a:extLst>
              <a:ext uri="{FF2B5EF4-FFF2-40B4-BE49-F238E27FC236}">
                <a16:creationId xmlns:a16="http://schemas.microsoft.com/office/drawing/2014/main" id="{543616D4-D9C3-4527-B702-C92F25E905AF}"/>
              </a:ext>
            </a:extLst>
          </p:cNvPr>
          <p:cNvSpPr txBox="1"/>
          <p:nvPr/>
        </p:nvSpPr>
        <p:spPr>
          <a:xfrm>
            <a:off x="8977938" y="6488668"/>
            <a:ext cx="6138862" cy="369332"/>
          </a:xfrm>
          <a:prstGeom prst="rect">
            <a:avLst/>
          </a:prstGeom>
          <a:noFill/>
        </p:spPr>
        <p:txBody>
          <a:bodyPr wrap="square">
            <a:spAutoFit/>
          </a:bodyPr>
          <a:lstStyle/>
          <a:p>
            <a:r>
              <a:rPr lang="en-GB" dirty="0"/>
              <a:t>(freedom from torture, 2020)</a:t>
            </a:r>
          </a:p>
        </p:txBody>
      </p:sp>
      <p:sp>
        <p:nvSpPr>
          <p:cNvPr id="6" name="TextBox 5">
            <a:extLst>
              <a:ext uri="{FF2B5EF4-FFF2-40B4-BE49-F238E27FC236}">
                <a16:creationId xmlns:a16="http://schemas.microsoft.com/office/drawing/2014/main" id="{76E6F1B7-41E8-4625-A14D-0923E0DD96B1}"/>
              </a:ext>
            </a:extLst>
          </p:cNvPr>
          <p:cNvSpPr txBox="1"/>
          <p:nvPr/>
        </p:nvSpPr>
        <p:spPr>
          <a:xfrm>
            <a:off x="184624" y="2657833"/>
            <a:ext cx="5329451" cy="646331"/>
          </a:xfrm>
          <a:prstGeom prst="rect">
            <a:avLst/>
          </a:prstGeom>
          <a:noFill/>
        </p:spPr>
        <p:txBody>
          <a:bodyPr wrap="square" rtlCol="0">
            <a:spAutoFit/>
          </a:bodyPr>
          <a:lstStyle/>
          <a:p>
            <a:pPr marL="285750" indent="-285750" algn="just">
              <a:buClr>
                <a:schemeClr val="accent1">
                  <a:lumMod val="75000"/>
                </a:schemeClr>
              </a:buClr>
              <a:buFont typeface="Wingdings" panose="05000000000000000000" pitchFamily="2" charset="2"/>
              <a:buChar char="Ø"/>
            </a:pPr>
            <a:r>
              <a:rPr lang="en-GB" dirty="0">
                <a:latin typeface="Bookman Old Style" panose="02050604050505020204" pitchFamily="18" charset="0"/>
              </a:rPr>
              <a:t>The Human rights act is an act that allows us to have a say in the way we live.</a:t>
            </a:r>
          </a:p>
        </p:txBody>
      </p:sp>
      <p:sp>
        <p:nvSpPr>
          <p:cNvPr id="10" name="TextBox 9">
            <a:extLst>
              <a:ext uri="{FF2B5EF4-FFF2-40B4-BE49-F238E27FC236}">
                <a16:creationId xmlns:a16="http://schemas.microsoft.com/office/drawing/2014/main" id="{9F51506F-58A8-40D6-9550-FDD9DF0307C5}"/>
              </a:ext>
            </a:extLst>
          </p:cNvPr>
          <p:cNvSpPr txBox="1"/>
          <p:nvPr/>
        </p:nvSpPr>
        <p:spPr>
          <a:xfrm>
            <a:off x="223407" y="3681413"/>
            <a:ext cx="5175316" cy="369332"/>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latin typeface="Bookman Old Style" panose="02050604050505020204" pitchFamily="18" charset="0"/>
              </a:rPr>
              <a:t>Other people's rights are safeguarded</a:t>
            </a:r>
          </a:p>
        </p:txBody>
      </p:sp>
      <p:sp>
        <p:nvSpPr>
          <p:cNvPr id="12" name="TextBox 11">
            <a:extLst>
              <a:ext uri="{FF2B5EF4-FFF2-40B4-BE49-F238E27FC236}">
                <a16:creationId xmlns:a16="http://schemas.microsoft.com/office/drawing/2014/main" id="{7A8299C4-0FFF-4A95-B962-63E3FEE19E63}"/>
              </a:ext>
            </a:extLst>
          </p:cNvPr>
          <p:cNvSpPr txBox="1"/>
          <p:nvPr/>
        </p:nvSpPr>
        <p:spPr>
          <a:xfrm>
            <a:off x="118882" y="4434751"/>
            <a:ext cx="5373279" cy="646331"/>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latin typeface="Bookman Old Style" panose="02050604050505020204" pitchFamily="18" charset="0"/>
              </a:rPr>
              <a:t>Preventing crime and safeguarding one's health</a:t>
            </a:r>
          </a:p>
        </p:txBody>
      </p:sp>
      <p:sp>
        <p:nvSpPr>
          <p:cNvPr id="14" name="TextBox 13">
            <a:extLst>
              <a:ext uri="{FF2B5EF4-FFF2-40B4-BE49-F238E27FC236}">
                <a16:creationId xmlns:a16="http://schemas.microsoft.com/office/drawing/2014/main" id="{C9BE25B3-81F5-4467-9EF6-CC5911249090}"/>
              </a:ext>
            </a:extLst>
          </p:cNvPr>
          <p:cNvSpPr txBox="1"/>
          <p:nvPr/>
        </p:nvSpPr>
        <p:spPr>
          <a:xfrm>
            <a:off x="257448" y="5296177"/>
            <a:ext cx="5295845" cy="1200329"/>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latin typeface="Bookman Old Style" panose="02050604050505020204" pitchFamily="18" charset="0"/>
              </a:rPr>
              <a:t>The Human Rights Act was established by both Houses of Parliament and received royal assent in November 1998. In October of 2000, the Act went into effect.</a:t>
            </a:r>
          </a:p>
        </p:txBody>
      </p:sp>
      <p:sp>
        <p:nvSpPr>
          <p:cNvPr id="5" name="AutoShape 2">
            <a:extLst>
              <a:ext uri="{FF2B5EF4-FFF2-40B4-BE49-F238E27FC236}">
                <a16:creationId xmlns:a16="http://schemas.microsoft.com/office/drawing/2014/main" id="{440A3C3B-2F8C-479B-BB01-7DA6484BF09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29046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12" grpId="0"/>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F21CC44-B352-41B6-9954-FC7380A3F0B9}"/>
              </a:ext>
            </a:extLst>
          </p:cNvPr>
          <p:cNvPicPr>
            <a:picLocks noChangeAspect="1"/>
          </p:cNvPicPr>
          <p:nvPr/>
        </p:nvPicPr>
        <p:blipFill>
          <a:blip r:embed="rId2"/>
          <a:stretch>
            <a:fillRect/>
          </a:stretch>
        </p:blipFill>
        <p:spPr>
          <a:xfrm>
            <a:off x="7398122" y="0"/>
            <a:ext cx="2884013" cy="2774815"/>
          </a:xfrm>
          <a:prstGeom prst="rect">
            <a:avLst/>
          </a:prstGeom>
        </p:spPr>
      </p:pic>
      <p:sp>
        <p:nvSpPr>
          <p:cNvPr id="2" name="Title 1">
            <a:extLst>
              <a:ext uri="{FF2B5EF4-FFF2-40B4-BE49-F238E27FC236}">
                <a16:creationId xmlns:a16="http://schemas.microsoft.com/office/drawing/2014/main" id="{D584D1CC-C482-48C6-8CA7-6C091268057B}"/>
              </a:ext>
            </a:extLst>
          </p:cNvPr>
          <p:cNvSpPr>
            <a:spLocks noGrp="1"/>
          </p:cNvSpPr>
          <p:nvPr>
            <p:ph type="title"/>
          </p:nvPr>
        </p:nvSpPr>
        <p:spPr>
          <a:xfrm>
            <a:off x="324373" y="354768"/>
            <a:ext cx="8596668" cy="1320800"/>
          </a:xfrm>
        </p:spPr>
        <p:txBody>
          <a:bodyPr anchor="t">
            <a:normAutofit/>
          </a:bodyPr>
          <a:lstStyle/>
          <a:p>
            <a:r>
              <a:rPr lang="en-GB" sz="4800" dirty="0">
                <a:solidFill>
                  <a:schemeClr val="tx1">
                    <a:lumMod val="95000"/>
                    <a:lumOff val="5000"/>
                  </a:schemeClr>
                </a:solidFill>
                <a:latin typeface="Bookman Old Style" panose="02050604050505020204" pitchFamily="18" charset="0"/>
              </a:rPr>
              <a:t>Equality act 2010 </a:t>
            </a:r>
          </a:p>
        </p:txBody>
      </p:sp>
      <p:sp>
        <p:nvSpPr>
          <p:cNvPr id="3" name="Content Placeholder 2">
            <a:extLst>
              <a:ext uri="{FF2B5EF4-FFF2-40B4-BE49-F238E27FC236}">
                <a16:creationId xmlns:a16="http://schemas.microsoft.com/office/drawing/2014/main" id="{AB0FA3FF-4BF7-467D-A28F-8DA3C010C4A5}"/>
              </a:ext>
            </a:extLst>
          </p:cNvPr>
          <p:cNvSpPr>
            <a:spLocks noGrp="1"/>
          </p:cNvSpPr>
          <p:nvPr>
            <p:ph idx="1"/>
          </p:nvPr>
        </p:nvSpPr>
        <p:spPr>
          <a:xfrm>
            <a:off x="376994" y="1856136"/>
            <a:ext cx="7323951" cy="3880773"/>
          </a:xfrm>
        </p:spPr>
        <p:txBody>
          <a:bodyPr>
            <a:normAutofit/>
          </a:bodyPr>
          <a:lstStyle/>
          <a:p>
            <a:pPr>
              <a:buFont typeface="Wingdings" panose="05000000000000000000" pitchFamily="2" charset="2"/>
              <a:buChar char="Ø"/>
            </a:pPr>
            <a:r>
              <a:rPr lang="en-GB" dirty="0">
                <a:solidFill>
                  <a:schemeClr val="tx1"/>
                </a:solidFill>
                <a:latin typeface="Bookman Old Style" panose="02050604050505020204" pitchFamily="18" charset="0"/>
              </a:rPr>
              <a:t>The Equality Act of 2010 provides legal protection against discrimination in the workplace and in society. It consolidated prior anti-discrimination legislation into a single Act, simplifying the law and strengthening protection in some circumstances. It highlights the different ways in which treating someone illegally is prohibited.(</a:t>
            </a:r>
            <a:r>
              <a:rPr lang="en-GB" sz="1400" dirty="0">
                <a:solidFill>
                  <a:schemeClr val="tx1"/>
                </a:solidFill>
                <a:latin typeface="Bookman Old Style" panose="02050604050505020204" pitchFamily="18" charset="0"/>
              </a:rPr>
              <a:t>GOV, 2013)</a:t>
            </a:r>
          </a:p>
        </p:txBody>
      </p:sp>
      <p:sp>
        <p:nvSpPr>
          <p:cNvPr id="10" name="TextBox 9">
            <a:extLst>
              <a:ext uri="{FF2B5EF4-FFF2-40B4-BE49-F238E27FC236}">
                <a16:creationId xmlns:a16="http://schemas.microsoft.com/office/drawing/2014/main" id="{821CB38B-1DF1-47AD-91D1-75ABAE6771A7}"/>
              </a:ext>
            </a:extLst>
          </p:cNvPr>
          <p:cNvSpPr txBox="1"/>
          <p:nvPr/>
        </p:nvSpPr>
        <p:spPr>
          <a:xfrm>
            <a:off x="9274002" y="2405483"/>
            <a:ext cx="6103854" cy="369332"/>
          </a:xfrm>
          <a:prstGeom prst="rect">
            <a:avLst/>
          </a:prstGeom>
          <a:noFill/>
        </p:spPr>
        <p:txBody>
          <a:bodyPr wrap="square">
            <a:spAutoFit/>
          </a:bodyPr>
          <a:lstStyle/>
          <a:p>
            <a:r>
              <a:rPr lang="en-GB" sz="1600" dirty="0">
                <a:latin typeface="Bookman Old Style" panose="02050604050505020204" pitchFamily="18" charset="0"/>
              </a:rPr>
              <a:t>(Inclusion London, 2017</a:t>
            </a:r>
            <a:r>
              <a:rPr lang="en-GB" dirty="0"/>
              <a:t>)</a:t>
            </a:r>
          </a:p>
        </p:txBody>
      </p:sp>
      <p:sp>
        <p:nvSpPr>
          <p:cNvPr id="7" name="TextBox 6">
            <a:extLst>
              <a:ext uri="{FF2B5EF4-FFF2-40B4-BE49-F238E27FC236}">
                <a16:creationId xmlns:a16="http://schemas.microsoft.com/office/drawing/2014/main" id="{EE443B51-BE35-4B5F-A79A-6BDAD502EABE}"/>
              </a:ext>
            </a:extLst>
          </p:cNvPr>
          <p:cNvSpPr txBox="1"/>
          <p:nvPr/>
        </p:nvSpPr>
        <p:spPr>
          <a:xfrm>
            <a:off x="324373" y="3934837"/>
            <a:ext cx="7376572" cy="1200329"/>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latin typeface="Bookman Old Style" panose="02050604050505020204" pitchFamily="18" charset="0"/>
              </a:rPr>
              <a:t>The Act protects nine protected traits that cannot be used to discriminate against persons. Because we all have some of the protected features, we are all protected from being treated unfairly. </a:t>
            </a:r>
            <a:r>
              <a:rPr lang="en-GB" sz="1600" dirty="0">
                <a:latin typeface="Bookman Old Style" panose="02050604050505020204" pitchFamily="18" charset="0"/>
              </a:rPr>
              <a:t>(Moriarty and </a:t>
            </a:r>
            <a:r>
              <a:rPr lang="en-GB" sz="1600" dirty="0" err="1">
                <a:latin typeface="Bookman Old Style" panose="02050604050505020204" pitchFamily="18" charset="0"/>
              </a:rPr>
              <a:t>Manthorpe</a:t>
            </a:r>
            <a:r>
              <a:rPr lang="en-GB" sz="1600" dirty="0">
                <a:latin typeface="Bookman Old Style" panose="02050604050505020204" pitchFamily="18" charset="0"/>
              </a:rPr>
              <a:t>.)</a:t>
            </a:r>
          </a:p>
        </p:txBody>
      </p:sp>
    </p:spTree>
    <p:extLst>
      <p:ext uri="{BB962C8B-B14F-4D97-AF65-F5344CB8AC3E}">
        <p14:creationId xmlns:p14="http://schemas.microsoft.com/office/powerpoint/2010/main" val="677436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81C21-21DB-4AFD-8538-40EE2C2D5850}"/>
              </a:ext>
            </a:extLst>
          </p:cNvPr>
          <p:cNvSpPr>
            <a:spLocks noGrp="1"/>
          </p:cNvSpPr>
          <p:nvPr>
            <p:ph type="title"/>
          </p:nvPr>
        </p:nvSpPr>
        <p:spPr>
          <a:xfrm>
            <a:off x="5574441" y="457896"/>
            <a:ext cx="3737268" cy="1320800"/>
          </a:xfrm>
        </p:spPr>
        <p:txBody>
          <a:bodyPr>
            <a:noAutofit/>
          </a:bodyPr>
          <a:lstStyle/>
          <a:p>
            <a:r>
              <a:rPr lang="en-GB" sz="4800" dirty="0">
                <a:solidFill>
                  <a:schemeClr val="tx1">
                    <a:lumMod val="95000"/>
                    <a:lumOff val="5000"/>
                  </a:schemeClr>
                </a:solidFill>
                <a:latin typeface="Bookman Old Style" panose="02050604050505020204" pitchFamily="18" charset="0"/>
              </a:rPr>
              <a:t>Care act 2014 </a:t>
            </a:r>
          </a:p>
        </p:txBody>
      </p:sp>
      <p:sp>
        <p:nvSpPr>
          <p:cNvPr id="3" name="Content Placeholder 2">
            <a:extLst>
              <a:ext uri="{FF2B5EF4-FFF2-40B4-BE49-F238E27FC236}">
                <a16:creationId xmlns:a16="http://schemas.microsoft.com/office/drawing/2014/main" id="{5840D9FE-8958-4700-8BFD-5F3B9F1BC322}"/>
              </a:ext>
            </a:extLst>
          </p:cNvPr>
          <p:cNvSpPr>
            <a:spLocks noGrp="1"/>
          </p:cNvSpPr>
          <p:nvPr>
            <p:ph idx="1"/>
          </p:nvPr>
        </p:nvSpPr>
        <p:spPr>
          <a:xfrm>
            <a:off x="5030453" y="1858931"/>
            <a:ext cx="5291897" cy="3880773"/>
          </a:xfrm>
        </p:spPr>
        <p:txBody>
          <a:bodyPr>
            <a:normAutofit/>
          </a:bodyPr>
          <a:lstStyle/>
          <a:p>
            <a:pPr marL="571500" indent="0">
              <a:buNone/>
            </a:pPr>
            <a:r>
              <a:rPr lang="en-GB" dirty="0">
                <a:effectLst/>
                <a:latin typeface="Bookman Old Style" panose="02050604050505020204" pitchFamily="18" charset="0"/>
                <a:ea typeface="Times New Roman" panose="02020603050405020304" pitchFamily="18" charset="0"/>
              </a:rPr>
              <a:t> </a:t>
            </a:r>
          </a:p>
          <a:p>
            <a:pPr>
              <a:buFont typeface="Wingdings" panose="05000000000000000000" pitchFamily="2" charset="2"/>
              <a:buChar char="Ø"/>
            </a:pPr>
            <a:r>
              <a:rPr lang="en-GB" dirty="0">
                <a:latin typeface="Bookman Old Style" panose="02050604050505020204" pitchFamily="18" charset="0"/>
              </a:rPr>
              <a:t>The Care Act of 2014, which took effect in 2015, outlines how local governments and other system components should protect people who are at risk of abuse or neglect. The Act is the most significant reform of care and support in more than 60 years, with the purpose of putting people in charge of their own health care.(gov.uk, 2016)</a:t>
            </a:r>
          </a:p>
        </p:txBody>
      </p:sp>
      <p:pic>
        <p:nvPicPr>
          <p:cNvPr id="4" name="Picture 3">
            <a:extLst>
              <a:ext uri="{FF2B5EF4-FFF2-40B4-BE49-F238E27FC236}">
                <a16:creationId xmlns:a16="http://schemas.microsoft.com/office/drawing/2014/main" id="{6AE829F7-35A2-47D1-AE4A-B9B4783D45E8}"/>
              </a:ext>
            </a:extLst>
          </p:cNvPr>
          <p:cNvPicPr>
            <a:picLocks noChangeAspect="1"/>
          </p:cNvPicPr>
          <p:nvPr/>
        </p:nvPicPr>
        <p:blipFill rotWithShape="1">
          <a:blip r:embed="rId2"/>
          <a:srcRect l="18107" r="29382"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2DF13E1B-8399-465D-BD3B-81326C3A581A}"/>
              </a:ext>
            </a:extLst>
          </p:cNvPr>
          <p:cNvSpPr txBox="1"/>
          <p:nvPr/>
        </p:nvSpPr>
        <p:spPr>
          <a:xfrm>
            <a:off x="-9524" y="-59492"/>
            <a:ext cx="6105524" cy="369332"/>
          </a:xfrm>
          <a:prstGeom prst="rect">
            <a:avLst/>
          </a:prstGeom>
          <a:noFill/>
        </p:spPr>
        <p:txBody>
          <a:bodyPr wrap="square">
            <a:spAutoFit/>
          </a:bodyPr>
          <a:lstStyle/>
          <a:p>
            <a:r>
              <a:rPr lang="en-GB" dirty="0"/>
              <a:t>(Community care inform children, 2016)</a:t>
            </a:r>
          </a:p>
        </p:txBody>
      </p:sp>
    </p:spTree>
    <p:extLst>
      <p:ext uri="{BB962C8B-B14F-4D97-AF65-F5344CB8AC3E}">
        <p14:creationId xmlns:p14="http://schemas.microsoft.com/office/powerpoint/2010/main" val="28714224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9D92F-EF99-416C-8F07-7D4689652090}"/>
              </a:ext>
            </a:extLst>
          </p:cNvPr>
          <p:cNvSpPr>
            <a:spLocks noGrp="1"/>
          </p:cNvSpPr>
          <p:nvPr>
            <p:ph type="title"/>
          </p:nvPr>
        </p:nvSpPr>
        <p:spPr>
          <a:xfrm>
            <a:off x="677334" y="609600"/>
            <a:ext cx="8596668" cy="879835"/>
          </a:xfrm>
        </p:spPr>
        <p:txBody>
          <a:bodyPr>
            <a:normAutofit/>
          </a:bodyPr>
          <a:lstStyle/>
          <a:p>
            <a:r>
              <a:rPr lang="en-GB" sz="4000" dirty="0">
                <a:solidFill>
                  <a:schemeClr val="tx1">
                    <a:lumMod val="95000"/>
                    <a:lumOff val="5000"/>
                  </a:schemeClr>
                </a:solidFill>
                <a:latin typeface="Bookman Old Style" panose="02050604050505020204" pitchFamily="18" charset="0"/>
              </a:rPr>
              <a:t>Disengaging theory   </a:t>
            </a:r>
          </a:p>
        </p:txBody>
      </p:sp>
      <p:sp>
        <p:nvSpPr>
          <p:cNvPr id="3" name="Content Placeholder 2">
            <a:extLst>
              <a:ext uri="{FF2B5EF4-FFF2-40B4-BE49-F238E27FC236}">
                <a16:creationId xmlns:a16="http://schemas.microsoft.com/office/drawing/2014/main" id="{BFDBC6F2-DF3B-4AB2-A8A7-5E432A79C356}"/>
              </a:ext>
            </a:extLst>
          </p:cNvPr>
          <p:cNvSpPr>
            <a:spLocks noGrp="1"/>
          </p:cNvSpPr>
          <p:nvPr>
            <p:ph idx="1"/>
          </p:nvPr>
        </p:nvSpPr>
        <p:spPr>
          <a:xfrm>
            <a:off x="7445779" y="190387"/>
            <a:ext cx="8596668" cy="3880773"/>
          </a:xfrm>
        </p:spPr>
        <p:txBody>
          <a:bodyPr>
            <a:normAutofit/>
          </a:bodyPr>
          <a:lstStyle/>
          <a:p>
            <a:pPr marL="0" indent="0">
              <a:buNone/>
            </a:pPr>
            <a:r>
              <a:rPr lang="en-GB" dirty="0"/>
              <a:t> </a:t>
            </a:r>
          </a:p>
          <a:p>
            <a:endParaRPr lang="en-GB" dirty="0"/>
          </a:p>
        </p:txBody>
      </p:sp>
      <p:sp>
        <p:nvSpPr>
          <p:cNvPr id="5" name="TextBox 4">
            <a:extLst>
              <a:ext uri="{FF2B5EF4-FFF2-40B4-BE49-F238E27FC236}">
                <a16:creationId xmlns:a16="http://schemas.microsoft.com/office/drawing/2014/main" id="{CFC4BFFD-8D8E-4BFF-B8CF-AEA528963609}"/>
              </a:ext>
            </a:extLst>
          </p:cNvPr>
          <p:cNvSpPr txBox="1"/>
          <p:nvPr/>
        </p:nvSpPr>
        <p:spPr>
          <a:xfrm>
            <a:off x="8943681" y="6488668"/>
            <a:ext cx="6103854" cy="369332"/>
          </a:xfrm>
          <a:prstGeom prst="rect">
            <a:avLst/>
          </a:prstGeom>
          <a:noFill/>
        </p:spPr>
        <p:txBody>
          <a:bodyPr wrap="square">
            <a:spAutoFit/>
          </a:bodyPr>
          <a:lstStyle/>
          <a:p>
            <a:r>
              <a:rPr lang="en-GB" dirty="0"/>
              <a:t>(APA Dictionary of psychology)</a:t>
            </a:r>
          </a:p>
        </p:txBody>
      </p:sp>
      <p:sp>
        <p:nvSpPr>
          <p:cNvPr id="6" name="TextBox 5">
            <a:extLst>
              <a:ext uri="{FF2B5EF4-FFF2-40B4-BE49-F238E27FC236}">
                <a16:creationId xmlns:a16="http://schemas.microsoft.com/office/drawing/2014/main" id="{E188BBB2-3897-4898-B316-3B1362DA19E8}"/>
              </a:ext>
            </a:extLst>
          </p:cNvPr>
          <p:cNvSpPr txBox="1"/>
          <p:nvPr/>
        </p:nvSpPr>
        <p:spPr>
          <a:xfrm>
            <a:off x="1147864" y="1710375"/>
            <a:ext cx="4581727" cy="461665"/>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Claims that people age </a:t>
            </a:r>
          </a:p>
        </p:txBody>
      </p:sp>
      <p:sp>
        <p:nvSpPr>
          <p:cNvPr id="7" name="TextBox 6">
            <a:extLst>
              <a:ext uri="{FF2B5EF4-FFF2-40B4-BE49-F238E27FC236}">
                <a16:creationId xmlns:a16="http://schemas.microsoft.com/office/drawing/2014/main" id="{0D4007B8-332A-44DB-8554-A5D5C05EF62B}"/>
              </a:ext>
            </a:extLst>
          </p:cNvPr>
          <p:cNvSpPr txBox="1"/>
          <p:nvPr/>
        </p:nvSpPr>
        <p:spPr>
          <a:xfrm>
            <a:off x="1147864" y="2202805"/>
            <a:ext cx="4912468" cy="461665"/>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Start to withdraw </a:t>
            </a:r>
          </a:p>
        </p:txBody>
      </p:sp>
      <p:sp>
        <p:nvSpPr>
          <p:cNvPr id="8" name="TextBox 7">
            <a:extLst>
              <a:ext uri="{FF2B5EF4-FFF2-40B4-BE49-F238E27FC236}">
                <a16:creationId xmlns:a16="http://schemas.microsoft.com/office/drawing/2014/main" id="{81533C05-DCA0-45A6-9CF2-064ED6F37524}"/>
              </a:ext>
            </a:extLst>
          </p:cNvPr>
          <p:cNvSpPr txBox="1"/>
          <p:nvPr/>
        </p:nvSpPr>
        <p:spPr>
          <a:xfrm>
            <a:off x="1147864" y="2727176"/>
            <a:ext cx="4289898" cy="461665"/>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Personal Relationship </a:t>
            </a:r>
          </a:p>
        </p:txBody>
      </p:sp>
      <p:sp>
        <p:nvSpPr>
          <p:cNvPr id="9" name="TextBox 8">
            <a:extLst>
              <a:ext uri="{FF2B5EF4-FFF2-40B4-BE49-F238E27FC236}">
                <a16:creationId xmlns:a16="http://schemas.microsoft.com/office/drawing/2014/main" id="{AF14771E-F8BD-4818-B894-8CC4EE16DA45}"/>
              </a:ext>
            </a:extLst>
          </p:cNvPr>
          <p:cNvSpPr txBox="1"/>
          <p:nvPr/>
        </p:nvSpPr>
        <p:spPr>
          <a:xfrm>
            <a:off x="1147864" y="3188841"/>
            <a:ext cx="4912468" cy="461665"/>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Stop been social </a:t>
            </a:r>
          </a:p>
        </p:txBody>
      </p:sp>
      <p:sp>
        <p:nvSpPr>
          <p:cNvPr id="10" name="TextBox 9">
            <a:extLst>
              <a:ext uri="{FF2B5EF4-FFF2-40B4-BE49-F238E27FC236}">
                <a16:creationId xmlns:a16="http://schemas.microsoft.com/office/drawing/2014/main" id="{0D1D27F7-22F0-4658-AF1E-254CA46A4E63}"/>
              </a:ext>
            </a:extLst>
          </p:cNvPr>
          <p:cNvSpPr txBox="1"/>
          <p:nvPr/>
        </p:nvSpPr>
        <p:spPr>
          <a:xfrm>
            <a:off x="1147864" y="3703593"/>
            <a:ext cx="5466945" cy="461665"/>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Emotional Ties</a:t>
            </a:r>
          </a:p>
        </p:txBody>
      </p:sp>
      <p:sp>
        <p:nvSpPr>
          <p:cNvPr id="11" name="TextBox 10">
            <a:extLst>
              <a:ext uri="{FF2B5EF4-FFF2-40B4-BE49-F238E27FC236}">
                <a16:creationId xmlns:a16="http://schemas.microsoft.com/office/drawing/2014/main" id="{98F54010-0553-4B8F-B4C8-C9F6F6F0F846}"/>
              </a:ext>
            </a:extLst>
          </p:cNvPr>
          <p:cNvSpPr txBox="1"/>
          <p:nvPr/>
        </p:nvSpPr>
        <p:spPr>
          <a:xfrm>
            <a:off x="1147864" y="4248316"/>
            <a:ext cx="4503906" cy="461665"/>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Change in behaviour </a:t>
            </a:r>
          </a:p>
        </p:txBody>
      </p:sp>
      <p:pic>
        <p:nvPicPr>
          <p:cNvPr id="12" name="Picture 11">
            <a:extLst>
              <a:ext uri="{FF2B5EF4-FFF2-40B4-BE49-F238E27FC236}">
                <a16:creationId xmlns:a16="http://schemas.microsoft.com/office/drawing/2014/main" id="{E7A22D8B-F596-4CF3-ACFC-8BE5EF7890E8}"/>
              </a:ext>
            </a:extLst>
          </p:cNvPr>
          <p:cNvPicPr>
            <a:picLocks noChangeAspect="1"/>
          </p:cNvPicPr>
          <p:nvPr/>
        </p:nvPicPr>
        <p:blipFill>
          <a:blip r:embed="rId2"/>
          <a:stretch>
            <a:fillRect/>
          </a:stretch>
        </p:blipFill>
        <p:spPr>
          <a:xfrm>
            <a:off x="5397076" y="1810811"/>
            <a:ext cx="4581727" cy="2875150"/>
          </a:xfrm>
          <a:prstGeom prst="rect">
            <a:avLst/>
          </a:prstGeom>
        </p:spPr>
      </p:pic>
      <p:sp>
        <p:nvSpPr>
          <p:cNvPr id="14" name="TextBox 13">
            <a:extLst>
              <a:ext uri="{FF2B5EF4-FFF2-40B4-BE49-F238E27FC236}">
                <a16:creationId xmlns:a16="http://schemas.microsoft.com/office/drawing/2014/main" id="{34524593-E348-4233-9ACB-7C7708182ED6}"/>
              </a:ext>
            </a:extLst>
          </p:cNvPr>
          <p:cNvSpPr txBox="1"/>
          <p:nvPr/>
        </p:nvSpPr>
        <p:spPr>
          <a:xfrm>
            <a:off x="7220355" y="4638005"/>
            <a:ext cx="8020454" cy="369332"/>
          </a:xfrm>
          <a:prstGeom prst="rect">
            <a:avLst/>
          </a:prstGeom>
          <a:noFill/>
        </p:spPr>
        <p:txBody>
          <a:bodyPr wrap="square">
            <a:spAutoFit/>
          </a:bodyPr>
          <a:lstStyle/>
          <a:p>
            <a:r>
              <a:rPr lang="en-GB" dirty="0"/>
              <a:t>(Zhang and Lin, 2021)</a:t>
            </a:r>
          </a:p>
        </p:txBody>
      </p:sp>
    </p:spTree>
    <p:extLst>
      <p:ext uri="{BB962C8B-B14F-4D97-AF65-F5344CB8AC3E}">
        <p14:creationId xmlns:p14="http://schemas.microsoft.com/office/powerpoint/2010/main" val="169175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xEl>
                                              <p:pRg st="0" end="0"/>
                                            </p:txEl>
                                          </p:spTgt>
                                        </p:tgtEl>
                                        <p:attrNameLst>
                                          <p:attrName>style.visibility</p:attrName>
                                        </p:attrNameLst>
                                      </p:cBhvr>
                                      <p:to>
                                        <p:strVal val="visible"/>
                                      </p:to>
                                    </p:set>
                                    <p:anim calcmode="lin" valueType="num">
                                      <p:cBhvr additive="base">
                                        <p:cTn id="3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508B1-2ACA-4F4F-A872-BFF7F87FB829}"/>
              </a:ext>
            </a:extLst>
          </p:cNvPr>
          <p:cNvSpPr>
            <a:spLocks noGrp="1"/>
          </p:cNvSpPr>
          <p:nvPr>
            <p:ph type="title"/>
          </p:nvPr>
        </p:nvSpPr>
        <p:spPr/>
        <p:txBody>
          <a:bodyPr/>
          <a:lstStyle/>
          <a:p>
            <a:r>
              <a:rPr lang="en-GB" sz="4000" dirty="0">
                <a:solidFill>
                  <a:schemeClr val="tx1">
                    <a:lumMod val="95000"/>
                    <a:lumOff val="5000"/>
                  </a:schemeClr>
                </a:solidFill>
                <a:latin typeface="Bookman Old Style" panose="02050604050505020204" pitchFamily="18" charset="0"/>
              </a:rPr>
              <a:t>How to report abuse </a:t>
            </a:r>
            <a:br>
              <a:rPr lang="en-GB" dirty="0"/>
            </a:br>
            <a:endParaRPr lang="en-GB" dirty="0"/>
          </a:p>
        </p:txBody>
      </p:sp>
      <p:sp>
        <p:nvSpPr>
          <p:cNvPr id="3" name="Content Placeholder 2">
            <a:extLst>
              <a:ext uri="{FF2B5EF4-FFF2-40B4-BE49-F238E27FC236}">
                <a16:creationId xmlns:a16="http://schemas.microsoft.com/office/drawing/2014/main" id="{8F8D2351-7BC2-4661-8804-66B0BA7902DD}"/>
              </a:ext>
            </a:extLst>
          </p:cNvPr>
          <p:cNvSpPr>
            <a:spLocks noGrp="1"/>
          </p:cNvSpPr>
          <p:nvPr>
            <p:ph idx="1"/>
          </p:nvPr>
        </p:nvSpPr>
        <p:spPr>
          <a:xfrm>
            <a:off x="451091" y="1890563"/>
            <a:ext cx="8596668" cy="627723"/>
          </a:xfrm>
        </p:spPr>
        <p:txBody>
          <a:bodyPr>
            <a:normAutofit/>
          </a:bodyPr>
          <a:lstStyle/>
          <a:p>
            <a:pPr>
              <a:buFont typeface="Wingdings" panose="05000000000000000000" pitchFamily="2" charset="2"/>
              <a:buChar char="Ø"/>
            </a:pPr>
            <a:r>
              <a:rPr lang="en-GB" sz="2400" dirty="0">
                <a:solidFill>
                  <a:schemeClr val="tx1">
                    <a:lumMod val="95000"/>
                    <a:lumOff val="5000"/>
                  </a:schemeClr>
                </a:solidFill>
                <a:latin typeface="Bookman Old Style" panose="02050604050505020204" pitchFamily="18" charset="0"/>
              </a:rPr>
              <a:t>Care quality commission </a:t>
            </a:r>
          </a:p>
          <a:p>
            <a:endParaRPr lang="en-GB" dirty="0"/>
          </a:p>
        </p:txBody>
      </p:sp>
      <p:sp>
        <p:nvSpPr>
          <p:cNvPr id="4" name="TextBox 3">
            <a:extLst>
              <a:ext uri="{FF2B5EF4-FFF2-40B4-BE49-F238E27FC236}">
                <a16:creationId xmlns:a16="http://schemas.microsoft.com/office/drawing/2014/main" id="{A6C063FE-1BBC-4424-ACB0-1CB3A9E1319D}"/>
              </a:ext>
            </a:extLst>
          </p:cNvPr>
          <p:cNvSpPr txBox="1"/>
          <p:nvPr/>
        </p:nvSpPr>
        <p:spPr>
          <a:xfrm>
            <a:off x="451091" y="2512642"/>
            <a:ext cx="3855563" cy="461665"/>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Call 999</a:t>
            </a:r>
          </a:p>
        </p:txBody>
      </p:sp>
      <p:sp>
        <p:nvSpPr>
          <p:cNvPr id="5" name="TextBox 4">
            <a:extLst>
              <a:ext uri="{FF2B5EF4-FFF2-40B4-BE49-F238E27FC236}">
                <a16:creationId xmlns:a16="http://schemas.microsoft.com/office/drawing/2014/main" id="{05E41E63-30C5-4D5D-9909-9C5AF8E4DBA6}"/>
              </a:ext>
            </a:extLst>
          </p:cNvPr>
          <p:cNvSpPr txBox="1"/>
          <p:nvPr/>
        </p:nvSpPr>
        <p:spPr>
          <a:xfrm>
            <a:off x="451091" y="3124105"/>
            <a:ext cx="4072380" cy="1107996"/>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400" i="0" dirty="0">
                <a:solidFill>
                  <a:srgbClr val="0B0C0C"/>
                </a:solidFill>
                <a:effectLst/>
                <a:latin typeface="Bookman Old Style" panose="02050604050505020204" pitchFamily="18" charset="0"/>
              </a:rPr>
              <a:t>NHS hospital or clinic care</a:t>
            </a:r>
          </a:p>
          <a:p>
            <a:pPr marL="285750" indent="-285750">
              <a:buClr>
                <a:schemeClr val="accent1">
                  <a:lumMod val="75000"/>
                </a:schemeClr>
              </a:buClr>
              <a:buFont typeface="Wingdings" panose="05000000000000000000" pitchFamily="2" charset="2"/>
              <a:buChar char="Ø"/>
            </a:pPr>
            <a:endParaRPr lang="en-GB" dirty="0"/>
          </a:p>
        </p:txBody>
      </p:sp>
      <p:sp>
        <p:nvSpPr>
          <p:cNvPr id="6" name="TextBox 5">
            <a:extLst>
              <a:ext uri="{FF2B5EF4-FFF2-40B4-BE49-F238E27FC236}">
                <a16:creationId xmlns:a16="http://schemas.microsoft.com/office/drawing/2014/main" id="{AFB855AD-B60D-4BA9-A156-24B2C72BC55E}"/>
              </a:ext>
            </a:extLst>
          </p:cNvPr>
          <p:cNvSpPr txBox="1"/>
          <p:nvPr/>
        </p:nvSpPr>
        <p:spPr>
          <a:xfrm>
            <a:off x="451091" y="4001268"/>
            <a:ext cx="5509968" cy="461665"/>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400" i="0" dirty="0">
                <a:solidFill>
                  <a:srgbClr val="0B0C0C"/>
                </a:solidFill>
                <a:effectLst/>
                <a:latin typeface="Bookman Old Style" panose="02050604050505020204" pitchFamily="18" charset="0"/>
              </a:rPr>
              <a:t>Action on Elder Abuse helpline</a:t>
            </a:r>
            <a:endParaRPr lang="en-GB" sz="2400" dirty="0">
              <a:latin typeface="Bookman Old Style" panose="02050604050505020204" pitchFamily="18" charset="0"/>
            </a:endParaRPr>
          </a:p>
        </p:txBody>
      </p:sp>
      <p:sp>
        <p:nvSpPr>
          <p:cNvPr id="7" name="TextBox 6">
            <a:extLst>
              <a:ext uri="{FF2B5EF4-FFF2-40B4-BE49-F238E27FC236}">
                <a16:creationId xmlns:a16="http://schemas.microsoft.com/office/drawing/2014/main" id="{CF5C2707-0418-4C0D-A157-73FC4F8C04B6}"/>
              </a:ext>
            </a:extLst>
          </p:cNvPr>
          <p:cNvSpPr txBox="1"/>
          <p:nvPr/>
        </p:nvSpPr>
        <p:spPr>
          <a:xfrm>
            <a:off x="451091" y="4647599"/>
            <a:ext cx="8785782" cy="461665"/>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Social services </a:t>
            </a:r>
          </a:p>
        </p:txBody>
      </p:sp>
      <p:sp>
        <p:nvSpPr>
          <p:cNvPr id="8" name="TextBox 7">
            <a:extLst>
              <a:ext uri="{FF2B5EF4-FFF2-40B4-BE49-F238E27FC236}">
                <a16:creationId xmlns:a16="http://schemas.microsoft.com/office/drawing/2014/main" id="{352B7343-A4BB-4B0D-B600-0177DC303DED}"/>
              </a:ext>
            </a:extLst>
          </p:cNvPr>
          <p:cNvSpPr txBox="1"/>
          <p:nvPr/>
        </p:nvSpPr>
        <p:spPr>
          <a:xfrm>
            <a:off x="451091" y="5235485"/>
            <a:ext cx="5002491" cy="461665"/>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Safe Guarding </a:t>
            </a:r>
          </a:p>
        </p:txBody>
      </p:sp>
      <p:sp>
        <p:nvSpPr>
          <p:cNvPr id="10" name="TextBox 9">
            <a:extLst>
              <a:ext uri="{FF2B5EF4-FFF2-40B4-BE49-F238E27FC236}">
                <a16:creationId xmlns:a16="http://schemas.microsoft.com/office/drawing/2014/main" id="{B904D927-67ED-465A-8722-85FEA7092DD3}"/>
              </a:ext>
            </a:extLst>
          </p:cNvPr>
          <p:cNvSpPr txBox="1"/>
          <p:nvPr/>
        </p:nvSpPr>
        <p:spPr>
          <a:xfrm>
            <a:off x="4306654" y="6407580"/>
            <a:ext cx="6103854" cy="369332"/>
          </a:xfrm>
          <a:prstGeom prst="rect">
            <a:avLst/>
          </a:prstGeom>
          <a:noFill/>
        </p:spPr>
        <p:txBody>
          <a:bodyPr wrap="square">
            <a:spAutoFit/>
          </a:bodyPr>
          <a:lstStyle/>
          <a:p>
            <a:r>
              <a:rPr lang="en-GB" dirty="0"/>
              <a:t>(Government Digital Service, 2012)</a:t>
            </a:r>
          </a:p>
        </p:txBody>
      </p:sp>
      <p:pic>
        <p:nvPicPr>
          <p:cNvPr id="2050" name="Picture 2" descr="preventing-elder-abuse-and-neglect">
            <a:extLst>
              <a:ext uri="{FF2B5EF4-FFF2-40B4-BE49-F238E27FC236}">
                <a16:creationId xmlns:a16="http://schemas.microsoft.com/office/drawing/2014/main" id="{5A43B143-C40F-40FB-88F9-DF6DAFEE18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05825" y="149303"/>
            <a:ext cx="3457575" cy="27620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5AB66061-8C6D-422D-8382-AAE5E24446A8}"/>
              </a:ext>
            </a:extLst>
          </p:cNvPr>
          <p:cNvSpPr txBox="1"/>
          <p:nvPr/>
        </p:nvSpPr>
        <p:spPr>
          <a:xfrm>
            <a:off x="8688147" y="2833146"/>
            <a:ext cx="6105524" cy="369332"/>
          </a:xfrm>
          <a:prstGeom prst="rect">
            <a:avLst/>
          </a:prstGeom>
          <a:noFill/>
        </p:spPr>
        <p:txBody>
          <a:bodyPr wrap="square">
            <a:spAutoFit/>
          </a:bodyPr>
          <a:lstStyle/>
          <a:p>
            <a:r>
              <a:rPr lang="en-GB" dirty="0"/>
              <a:t>(Maryland Department of aging)</a:t>
            </a:r>
          </a:p>
        </p:txBody>
      </p:sp>
    </p:spTree>
    <p:extLst>
      <p:ext uri="{BB962C8B-B14F-4D97-AF65-F5344CB8AC3E}">
        <p14:creationId xmlns:p14="http://schemas.microsoft.com/office/powerpoint/2010/main" val="691782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F98DD-B8F4-4402-B8DF-69BA73D1C83F}"/>
              </a:ext>
            </a:extLst>
          </p:cNvPr>
          <p:cNvSpPr>
            <a:spLocks noGrp="1"/>
          </p:cNvSpPr>
          <p:nvPr>
            <p:ph type="title"/>
          </p:nvPr>
        </p:nvSpPr>
        <p:spPr>
          <a:xfrm>
            <a:off x="258233" y="317369"/>
            <a:ext cx="8596668" cy="1320800"/>
          </a:xfrm>
        </p:spPr>
        <p:txBody>
          <a:bodyPr/>
          <a:lstStyle/>
          <a:p>
            <a:r>
              <a:rPr lang="en-GB" i="0" dirty="0">
                <a:solidFill>
                  <a:schemeClr val="tx1">
                    <a:lumMod val="95000"/>
                    <a:lumOff val="5000"/>
                  </a:schemeClr>
                </a:solidFill>
                <a:effectLst/>
                <a:latin typeface="Bookman Old Style" panose="02050604050505020204" pitchFamily="18" charset="0"/>
              </a:rPr>
              <a:t>Artificial Intelligence (AI)</a:t>
            </a:r>
            <a:br>
              <a:rPr lang="en-GB" b="1" i="0" dirty="0">
                <a:solidFill>
                  <a:srgbClr val="FFFFFF"/>
                </a:solidFill>
                <a:effectLst/>
                <a:latin typeface="Montserrat" panose="020B0604020202020204" pitchFamily="2" charset="0"/>
              </a:rPr>
            </a:br>
            <a:endParaRPr lang="en-GB" dirty="0"/>
          </a:p>
        </p:txBody>
      </p:sp>
      <p:pic>
        <p:nvPicPr>
          <p:cNvPr id="1026" name="Picture 2">
            <a:extLst>
              <a:ext uri="{FF2B5EF4-FFF2-40B4-BE49-F238E27FC236}">
                <a16:creationId xmlns:a16="http://schemas.microsoft.com/office/drawing/2014/main" id="{E51321D0-30D8-4D40-B72E-A5BED4ECC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233" y="1961501"/>
            <a:ext cx="1952079" cy="145271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4876DF7-5878-4586-A90D-F2569826E82D}"/>
              </a:ext>
            </a:extLst>
          </p:cNvPr>
          <p:cNvSpPr txBox="1"/>
          <p:nvPr/>
        </p:nvSpPr>
        <p:spPr>
          <a:xfrm>
            <a:off x="0" y="1571884"/>
            <a:ext cx="6105524" cy="369332"/>
          </a:xfrm>
          <a:prstGeom prst="rect">
            <a:avLst/>
          </a:prstGeom>
          <a:noFill/>
        </p:spPr>
        <p:txBody>
          <a:bodyPr wrap="square">
            <a:spAutoFit/>
          </a:bodyPr>
          <a:lstStyle/>
          <a:p>
            <a:r>
              <a:rPr lang="en-GB" dirty="0"/>
              <a:t>(Learner, 2019)</a:t>
            </a:r>
          </a:p>
        </p:txBody>
      </p:sp>
      <p:pic>
        <p:nvPicPr>
          <p:cNvPr id="1028" name="Picture 4" descr="Personal Alarms for the Elderly">
            <a:extLst>
              <a:ext uri="{FF2B5EF4-FFF2-40B4-BE49-F238E27FC236}">
                <a16:creationId xmlns:a16="http://schemas.microsoft.com/office/drawing/2014/main" id="{A426333F-77C7-4BD0-BFFD-BA7EAE0E829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794" r="9453"/>
          <a:stretch/>
        </p:blipFill>
        <p:spPr bwMode="auto">
          <a:xfrm flipH="1">
            <a:off x="8184866" y="4123034"/>
            <a:ext cx="1952080" cy="145271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DB0BD8D-BCC7-4CE7-A476-4CB047B313D2}"/>
              </a:ext>
            </a:extLst>
          </p:cNvPr>
          <p:cNvSpPr txBox="1"/>
          <p:nvPr/>
        </p:nvSpPr>
        <p:spPr>
          <a:xfrm>
            <a:off x="8016493" y="3663712"/>
            <a:ext cx="6105524" cy="369332"/>
          </a:xfrm>
          <a:prstGeom prst="rect">
            <a:avLst/>
          </a:prstGeom>
          <a:noFill/>
        </p:spPr>
        <p:txBody>
          <a:bodyPr wrap="square">
            <a:spAutoFit/>
          </a:bodyPr>
          <a:lstStyle/>
          <a:p>
            <a:r>
              <a:rPr lang="en-GB" dirty="0"/>
              <a:t>(Mark, 2017)</a:t>
            </a:r>
          </a:p>
        </p:txBody>
      </p:sp>
      <p:sp>
        <p:nvSpPr>
          <p:cNvPr id="7" name="TextBox 6">
            <a:extLst>
              <a:ext uri="{FF2B5EF4-FFF2-40B4-BE49-F238E27FC236}">
                <a16:creationId xmlns:a16="http://schemas.microsoft.com/office/drawing/2014/main" id="{613E7227-65B9-43A9-BB3F-29A0D565344F}"/>
              </a:ext>
            </a:extLst>
          </p:cNvPr>
          <p:cNvSpPr txBox="1"/>
          <p:nvPr/>
        </p:nvSpPr>
        <p:spPr>
          <a:xfrm>
            <a:off x="3486698" y="1406017"/>
            <a:ext cx="2724346" cy="954107"/>
          </a:xfrm>
          <a:prstGeom prst="rect">
            <a:avLst/>
          </a:prstGeom>
          <a:noFill/>
        </p:spPr>
        <p:txBody>
          <a:bodyPr wrap="square" rtlCol="0">
            <a:spAutoFit/>
          </a:bodyPr>
          <a:lstStyle/>
          <a:p>
            <a:r>
              <a:rPr lang="en-GB" sz="2800" dirty="0">
                <a:latin typeface="Bookman Old Style" panose="02050604050505020204" pitchFamily="18" charset="0"/>
              </a:rPr>
              <a:t>Personal Alarm </a:t>
            </a:r>
          </a:p>
        </p:txBody>
      </p:sp>
      <p:sp>
        <p:nvSpPr>
          <p:cNvPr id="8" name="TextBox 7">
            <a:extLst>
              <a:ext uri="{FF2B5EF4-FFF2-40B4-BE49-F238E27FC236}">
                <a16:creationId xmlns:a16="http://schemas.microsoft.com/office/drawing/2014/main" id="{56AF642C-4008-404C-B353-6246DD463D0B}"/>
              </a:ext>
            </a:extLst>
          </p:cNvPr>
          <p:cNvSpPr txBox="1"/>
          <p:nvPr/>
        </p:nvSpPr>
        <p:spPr>
          <a:xfrm>
            <a:off x="3486698" y="3325158"/>
            <a:ext cx="3233394" cy="523220"/>
          </a:xfrm>
          <a:prstGeom prst="rect">
            <a:avLst/>
          </a:prstGeom>
          <a:noFill/>
        </p:spPr>
        <p:txBody>
          <a:bodyPr wrap="square" rtlCol="0">
            <a:spAutoFit/>
          </a:bodyPr>
          <a:lstStyle/>
          <a:p>
            <a:r>
              <a:rPr lang="en-GB" sz="2800" dirty="0">
                <a:latin typeface="Bookman Old Style" panose="02050604050505020204" pitchFamily="18" charset="0"/>
              </a:rPr>
              <a:t>CCTV</a:t>
            </a:r>
          </a:p>
        </p:txBody>
      </p:sp>
      <p:sp>
        <p:nvSpPr>
          <p:cNvPr id="10" name="TextBox 9">
            <a:extLst>
              <a:ext uri="{FF2B5EF4-FFF2-40B4-BE49-F238E27FC236}">
                <a16:creationId xmlns:a16="http://schemas.microsoft.com/office/drawing/2014/main" id="{A05BC93B-2696-4CC3-9D5E-8BAEF0CEE9FF}"/>
              </a:ext>
            </a:extLst>
          </p:cNvPr>
          <p:cNvSpPr txBox="1"/>
          <p:nvPr/>
        </p:nvSpPr>
        <p:spPr>
          <a:xfrm rot="10800000" flipH="1" flipV="1">
            <a:off x="3486698" y="4007272"/>
            <a:ext cx="4198733" cy="954107"/>
          </a:xfrm>
          <a:prstGeom prst="rect">
            <a:avLst/>
          </a:prstGeom>
          <a:noFill/>
        </p:spPr>
        <p:txBody>
          <a:bodyPr wrap="square" rtlCol="0">
            <a:spAutoFit/>
          </a:bodyPr>
          <a:lstStyle/>
          <a:p>
            <a:r>
              <a:rPr lang="en-GB" sz="2800" dirty="0">
                <a:latin typeface="Bookman Old Style" panose="02050604050505020204" pitchFamily="18" charset="0"/>
              </a:rPr>
              <a:t>Phones with bigger numbers </a:t>
            </a:r>
          </a:p>
        </p:txBody>
      </p:sp>
      <p:sp>
        <p:nvSpPr>
          <p:cNvPr id="12" name="TextBox 11">
            <a:extLst>
              <a:ext uri="{FF2B5EF4-FFF2-40B4-BE49-F238E27FC236}">
                <a16:creationId xmlns:a16="http://schemas.microsoft.com/office/drawing/2014/main" id="{B3AF6CE5-C170-4A41-872B-CDEEBE0355CE}"/>
              </a:ext>
            </a:extLst>
          </p:cNvPr>
          <p:cNvSpPr txBox="1"/>
          <p:nvPr/>
        </p:nvSpPr>
        <p:spPr>
          <a:xfrm>
            <a:off x="3486698" y="2582157"/>
            <a:ext cx="4107899" cy="523220"/>
          </a:xfrm>
          <a:prstGeom prst="rect">
            <a:avLst/>
          </a:prstGeom>
          <a:noFill/>
        </p:spPr>
        <p:txBody>
          <a:bodyPr wrap="square" rtlCol="0">
            <a:spAutoFit/>
          </a:bodyPr>
          <a:lstStyle/>
          <a:p>
            <a:r>
              <a:rPr lang="en-GB" sz="2800" dirty="0">
                <a:latin typeface="Bookman Old Style" panose="02050604050505020204" pitchFamily="18" charset="0"/>
              </a:rPr>
              <a:t>Bed Alarm </a:t>
            </a:r>
          </a:p>
        </p:txBody>
      </p:sp>
      <p:sp>
        <p:nvSpPr>
          <p:cNvPr id="13" name="TextBox 12">
            <a:extLst>
              <a:ext uri="{FF2B5EF4-FFF2-40B4-BE49-F238E27FC236}">
                <a16:creationId xmlns:a16="http://schemas.microsoft.com/office/drawing/2014/main" id="{BF31BCD9-2432-410A-9EC7-16347C883A02}"/>
              </a:ext>
            </a:extLst>
          </p:cNvPr>
          <p:cNvSpPr txBox="1"/>
          <p:nvPr/>
        </p:nvSpPr>
        <p:spPr>
          <a:xfrm>
            <a:off x="3486697" y="5140263"/>
            <a:ext cx="2780907" cy="1077218"/>
          </a:xfrm>
          <a:prstGeom prst="rect">
            <a:avLst/>
          </a:prstGeom>
          <a:noFill/>
        </p:spPr>
        <p:txBody>
          <a:bodyPr wrap="square" rtlCol="0">
            <a:spAutoFit/>
          </a:bodyPr>
          <a:lstStyle/>
          <a:p>
            <a:r>
              <a:rPr lang="en-GB" sz="3200" dirty="0">
                <a:latin typeface="Bookman Old Style" panose="02050604050505020204" pitchFamily="18" charset="0"/>
              </a:rPr>
              <a:t>Neck pendants </a:t>
            </a:r>
          </a:p>
        </p:txBody>
      </p:sp>
    </p:spTree>
    <p:extLst>
      <p:ext uri="{BB962C8B-B14F-4D97-AF65-F5344CB8AC3E}">
        <p14:creationId xmlns:p14="http://schemas.microsoft.com/office/powerpoint/2010/main" val="3753375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4CCD6-2F00-4325-A121-6C863DD0BAF9}"/>
              </a:ext>
            </a:extLst>
          </p:cNvPr>
          <p:cNvSpPr>
            <a:spLocks noGrp="1"/>
          </p:cNvSpPr>
          <p:nvPr>
            <p:ph type="title"/>
          </p:nvPr>
        </p:nvSpPr>
        <p:spPr/>
        <p:txBody>
          <a:bodyPr/>
          <a:lstStyle/>
          <a:p>
            <a:r>
              <a:rPr lang="en-GB" dirty="0">
                <a:solidFill>
                  <a:schemeClr val="tx1">
                    <a:lumMod val="95000"/>
                    <a:lumOff val="5000"/>
                  </a:schemeClr>
                </a:solidFill>
                <a:latin typeface="Bookman Old Style" panose="02050604050505020204" pitchFamily="18" charset="0"/>
              </a:rPr>
              <a:t>Conclusion</a:t>
            </a:r>
            <a:r>
              <a:rPr lang="en-GB" dirty="0"/>
              <a:t> </a:t>
            </a:r>
          </a:p>
        </p:txBody>
      </p:sp>
      <p:sp>
        <p:nvSpPr>
          <p:cNvPr id="3" name="Content Placeholder 2">
            <a:extLst>
              <a:ext uri="{FF2B5EF4-FFF2-40B4-BE49-F238E27FC236}">
                <a16:creationId xmlns:a16="http://schemas.microsoft.com/office/drawing/2014/main" id="{D3148264-AE44-4230-8F92-18647E186524}"/>
              </a:ext>
            </a:extLst>
          </p:cNvPr>
          <p:cNvSpPr>
            <a:spLocks noGrp="1"/>
          </p:cNvSpPr>
          <p:nvPr>
            <p:ph idx="1"/>
          </p:nvPr>
        </p:nvSpPr>
        <p:spPr>
          <a:xfrm>
            <a:off x="469945" y="1708103"/>
            <a:ext cx="8596668" cy="3880773"/>
          </a:xfrm>
        </p:spPr>
        <p:txBody>
          <a:bodyPr>
            <a:noAutofit/>
          </a:bodyPr>
          <a:lstStyle/>
          <a:p>
            <a:r>
              <a:rPr lang="en-GB" sz="2400" dirty="0">
                <a:latin typeface="Bookman Old Style" panose="02050604050505020204" pitchFamily="18" charset="0"/>
              </a:rPr>
              <a:t>Social services should make more, un announced home visits to the care users home.</a:t>
            </a:r>
          </a:p>
          <a:p>
            <a:r>
              <a:rPr lang="en-GB" sz="2400" dirty="0">
                <a:latin typeface="Bookman Old Style" panose="02050604050505020204" pitchFamily="18" charset="0"/>
              </a:rPr>
              <a:t>All users should be made more aware of the law around there care, to be able to speak for there self or have an advocate to do so.</a:t>
            </a:r>
          </a:p>
          <a:p>
            <a:r>
              <a:rPr lang="en-GB" sz="2400" dirty="0">
                <a:latin typeface="Bookman Old Style" panose="02050604050505020204" pitchFamily="18" charset="0"/>
              </a:rPr>
              <a:t>Allowing users to have privet medical, assessment with out a care attending their appointment.</a:t>
            </a:r>
          </a:p>
          <a:p>
            <a:r>
              <a:rPr lang="en-GB" sz="2400" dirty="0">
                <a:latin typeface="Bookman Old Style" panose="02050604050505020204" pitchFamily="18" charset="0"/>
              </a:rPr>
              <a:t>Emerging organisations to help to sort an intervention. </a:t>
            </a:r>
          </a:p>
          <a:p>
            <a:r>
              <a:rPr lang="en-GB" sz="2400" dirty="0">
                <a:latin typeface="Bookman Old Style" panose="02050604050505020204" pitchFamily="18" charset="0"/>
              </a:rPr>
              <a:t>Providing the right amount of mental health advice and help.</a:t>
            </a:r>
          </a:p>
        </p:txBody>
      </p:sp>
    </p:spTree>
    <p:extLst>
      <p:ext uri="{BB962C8B-B14F-4D97-AF65-F5344CB8AC3E}">
        <p14:creationId xmlns:p14="http://schemas.microsoft.com/office/powerpoint/2010/main" val="2496834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2ADFC-2659-431F-BA4D-2AB425146F23}"/>
              </a:ext>
            </a:extLst>
          </p:cNvPr>
          <p:cNvSpPr>
            <a:spLocks noGrp="1"/>
          </p:cNvSpPr>
          <p:nvPr>
            <p:ph type="title"/>
          </p:nvPr>
        </p:nvSpPr>
        <p:spPr>
          <a:xfrm>
            <a:off x="130579" y="122026"/>
            <a:ext cx="8596668" cy="1320800"/>
          </a:xfrm>
        </p:spPr>
        <p:txBody>
          <a:bodyPr/>
          <a:lstStyle/>
          <a:p>
            <a:r>
              <a:rPr lang="en-GB" dirty="0"/>
              <a:t>Reference List </a:t>
            </a:r>
          </a:p>
        </p:txBody>
      </p:sp>
      <p:sp>
        <p:nvSpPr>
          <p:cNvPr id="7" name="Content Placeholder 6">
            <a:extLst>
              <a:ext uri="{FF2B5EF4-FFF2-40B4-BE49-F238E27FC236}">
                <a16:creationId xmlns:a16="http://schemas.microsoft.com/office/drawing/2014/main" id="{1AD18968-3316-49B7-B644-7D103A0D1912}"/>
              </a:ext>
            </a:extLst>
          </p:cNvPr>
          <p:cNvSpPr>
            <a:spLocks noGrp="1"/>
          </p:cNvSpPr>
          <p:nvPr>
            <p:ph idx="1"/>
          </p:nvPr>
        </p:nvSpPr>
        <p:spPr>
          <a:xfrm>
            <a:off x="441664" y="782426"/>
            <a:ext cx="8596668" cy="5665508"/>
          </a:xfrm>
        </p:spPr>
        <p:txBody>
          <a:bodyPr>
            <a:noAutofit/>
          </a:bodyPr>
          <a:lstStyle/>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Administration for community living (2019). </a:t>
            </a:r>
            <a:r>
              <a:rPr lang="en-GB" sz="1050" i="1" dirty="0">
                <a:effectLst/>
                <a:latin typeface="Bookman Old Style" panose="02050604050505020204" pitchFamily="18" charset="0"/>
                <a:ea typeface="Times New Roman" panose="02020603050405020304" pitchFamily="18" charset="0"/>
              </a:rPr>
              <a:t>What is Elder Abuse? | ACL Administration for Community Living</a:t>
            </a:r>
            <a:r>
              <a:rPr lang="en-GB" sz="1050" dirty="0">
                <a:effectLst/>
                <a:latin typeface="Bookman Old Style" panose="02050604050505020204" pitchFamily="18" charset="0"/>
                <a:ea typeface="Times New Roman" panose="02020603050405020304" pitchFamily="18" charset="0"/>
              </a:rPr>
              <a:t>. (online) Acl.gov. Available at: </a:t>
            </a:r>
            <a:r>
              <a:rPr lang="en-GB" sz="1050" dirty="0">
                <a:effectLst/>
                <a:latin typeface="Bookman Old Style" panose="02050604050505020204" pitchFamily="18" charset="0"/>
                <a:ea typeface="Times New Roman" panose="02020603050405020304" pitchFamily="18" charset="0"/>
                <a:hlinkClick r:id="rId2"/>
              </a:rPr>
              <a:t>https://acl.gov/programs/elder-justice/what-elder-abused</a:t>
            </a:r>
            <a:r>
              <a:rPr lang="en-GB" sz="1050" dirty="0">
                <a:effectLst/>
                <a:latin typeface="Bookman Old Style" panose="02050604050505020204" pitchFamily="18" charset="0"/>
                <a:ea typeface="Times New Roman" panose="02020603050405020304" pitchFamily="18" charset="0"/>
              </a:rPr>
              <a:t> (Accessed 15 Oct.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Age UK (2019). </a:t>
            </a:r>
            <a:r>
              <a:rPr lang="en-GB" sz="1050" i="1" dirty="0">
                <a:effectLst/>
                <a:latin typeface="Bookman Old Style" panose="02050604050505020204" pitchFamily="18" charset="0"/>
                <a:ea typeface="Times New Roman" panose="02020603050405020304" pitchFamily="18" charset="0"/>
              </a:rPr>
              <a:t>Safeguarding older people from abuse and neglect</a:t>
            </a:r>
            <a:r>
              <a:rPr lang="en-GB" sz="1050" dirty="0">
                <a:effectLst/>
                <a:latin typeface="Bookman Old Style" panose="02050604050505020204" pitchFamily="18" charset="0"/>
                <a:ea typeface="Times New Roman" panose="02020603050405020304" pitchFamily="18" charset="0"/>
              </a:rPr>
              <a:t>. (online) Available at: </a:t>
            </a:r>
            <a:r>
              <a:rPr lang="en-GB" sz="1050" dirty="0">
                <a:effectLst/>
                <a:latin typeface="Bookman Old Style" panose="02050604050505020204" pitchFamily="18" charset="0"/>
                <a:ea typeface="Times New Roman" panose="02020603050405020304" pitchFamily="18" charset="0"/>
                <a:hlinkClick r:id="rId3"/>
              </a:rPr>
              <a:t>https://www.ageuk.org.uk/globalassets/age-uk/documents/factsheets/fs78_safeguarding_older_people_from_abuse_fcs.pdf</a:t>
            </a:r>
            <a:r>
              <a:rPr lang="en-GB" sz="1050" dirty="0">
                <a:effectLst/>
                <a:latin typeface="Bookman Old Style" panose="02050604050505020204" pitchFamily="18" charset="0"/>
                <a:ea typeface="Times New Roman" panose="02020603050405020304" pitchFamily="18" charset="0"/>
              </a:rPr>
              <a:t> (Accessed 15 Oct.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Age UK (2020). </a:t>
            </a:r>
            <a:r>
              <a:rPr lang="en-GB" sz="1050" i="1" dirty="0">
                <a:effectLst/>
                <a:latin typeface="Bookman Old Style" panose="02050604050505020204" pitchFamily="18" charset="0"/>
                <a:ea typeface="Times New Roman" panose="02020603050405020304" pitchFamily="18" charset="0"/>
              </a:rPr>
              <a:t>280,000 people aged 60 to 74 experienced domestic abuse | media</a:t>
            </a:r>
            <a:r>
              <a:rPr lang="en-GB" sz="1050" dirty="0">
                <a:effectLst/>
                <a:latin typeface="Bookman Old Style" panose="02050604050505020204" pitchFamily="18" charset="0"/>
                <a:ea typeface="Times New Roman" panose="02020603050405020304" pitchFamily="18" charset="0"/>
              </a:rPr>
              <a:t>. (online) Age UK. Available at: </a:t>
            </a:r>
            <a:r>
              <a:rPr lang="en-GB" sz="1050" dirty="0">
                <a:effectLst/>
                <a:latin typeface="Bookman Old Style" panose="02050604050505020204" pitchFamily="18" charset="0"/>
                <a:ea typeface="Times New Roman" panose="02020603050405020304" pitchFamily="18" charset="0"/>
                <a:hlinkClick r:id="rId4"/>
              </a:rPr>
              <a:t>https://www.ageuk.org.uk/latest-press/articles/2020/04/280000-people-aged-60-to-74-experienced-domestic-abuse/</a:t>
            </a:r>
            <a:r>
              <a:rPr lang="en-GB" sz="1050" dirty="0">
                <a:effectLst/>
                <a:latin typeface="Bookman Old Style" panose="02050604050505020204" pitchFamily="18" charset="0"/>
                <a:ea typeface="Times New Roman" panose="02020603050405020304" pitchFamily="18" charset="0"/>
              </a:rPr>
              <a:t>(Accessed 24 Oct.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APA Dictionary of psychology (n.d.). </a:t>
            </a:r>
            <a:r>
              <a:rPr lang="en-GB" sz="1050" i="1" dirty="0">
                <a:effectLst/>
                <a:latin typeface="Bookman Old Style" panose="02050604050505020204" pitchFamily="18" charset="0"/>
                <a:ea typeface="Times New Roman" panose="02020603050405020304" pitchFamily="18" charset="0"/>
              </a:rPr>
              <a:t>APA Dictionary of Psychology</a:t>
            </a:r>
            <a:r>
              <a:rPr lang="en-GB" sz="1050" dirty="0">
                <a:effectLst/>
                <a:latin typeface="Bookman Old Style" panose="02050604050505020204" pitchFamily="18" charset="0"/>
                <a:ea typeface="Times New Roman" panose="02020603050405020304" pitchFamily="18" charset="0"/>
              </a:rPr>
              <a:t>. (online) dictionary.apa.org. Available at: </a:t>
            </a:r>
            <a:r>
              <a:rPr lang="en-GB" sz="1050" dirty="0">
                <a:effectLst/>
                <a:latin typeface="Bookman Old Style" panose="02050604050505020204" pitchFamily="18" charset="0"/>
                <a:ea typeface="Times New Roman" panose="02020603050405020304" pitchFamily="18" charset="0"/>
                <a:hlinkClick r:id="rId5"/>
              </a:rPr>
              <a:t>https://dictionary.apa.org/disengagement-theory</a:t>
            </a:r>
            <a:r>
              <a:rPr lang="en-GB" sz="1050" dirty="0">
                <a:effectLst/>
                <a:latin typeface="Bookman Old Style" panose="02050604050505020204" pitchFamily="18" charset="0"/>
                <a:ea typeface="Times New Roman" panose="02020603050405020304" pitchFamily="18" charset="0"/>
              </a:rPr>
              <a:t> (Accessed 11 Nov.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Belgium, B. (2020). </a:t>
            </a:r>
            <a:r>
              <a:rPr lang="en-GB" sz="1050" i="1" dirty="0">
                <a:effectLst/>
                <a:latin typeface="Bookman Old Style" panose="02050604050505020204" pitchFamily="18" charset="0"/>
                <a:ea typeface="Times New Roman" panose="02020603050405020304" pitchFamily="18" charset="0"/>
              </a:rPr>
              <a:t>Elder abuse has been on the rise during the COVID-19 pandemic - it is high time to take it seriously! | AGE Platform</a:t>
            </a:r>
            <a:r>
              <a:rPr lang="en-GB" sz="1050" dirty="0">
                <a:effectLst/>
                <a:latin typeface="Bookman Old Style" panose="02050604050505020204" pitchFamily="18" charset="0"/>
                <a:ea typeface="Times New Roman" panose="02020603050405020304" pitchFamily="18" charset="0"/>
              </a:rPr>
              <a:t>. (online) age-platform.eu. Available at: </a:t>
            </a:r>
            <a:r>
              <a:rPr lang="en-GB" sz="1050" dirty="0">
                <a:effectLst/>
                <a:latin typeface="Bookman Old Style" panose="02050604050505020204" pitchFamily="18" charset="0"/>
                <a:ea typeface="Times New Roman" panose="02020603050405020304" pitchFamily="18" charset="0"/>
                <a:hlinkClick r:id="rId6"/>
              </a:rPr>
              <a:t>https://age-platform.eu/press-releases/elder-abuse-has-been-rise-during-covid-19-pandemic-it-high-time-take-it-seriously</a:t>
            </a:r>
            <a:r>
              <a:rPr lang="en-GB" sz="1050" dirty="0">
                <a:effectLst/>
                <a:latin typeface="Bookman Old Style" panose="02050604050505020204" pitchFamily="18" charset="0"/>
                <a:ea typeface="Times New Roman" panose="02020603050405020304" pitchFamily="18" charset="0"/>
              </a:rPr>
              <a:t> (Accessed 16 Oct. 2021).</a:t>
            </a:r>
          </a:p>
          <a:p>
            <a:pPr>
              <a:lnSpc>
                <a:spcPct val="150000"/>
              </a:lnSpc>
              <a:spcAft>
                <a:spcPts val="1200"/>
              </a:spcAft>
            </a:pPr>
            <a:r>
              <a:rPr lang="en-GB" sz="1050" dirty="0" err="1">
                <a:effectLst/>
                <a:latin typeface="Bookman Old Style" panose="02050604050505020204" pitchFamily="18" charset="0"/>
                <a:ea typeface="Times New Roman" panose="02020603050405020304" pitchFamily="18" charset="0"/>
              </a:rPr>
              <a:t>Centers</a:t>
            </a:r>
            <a:r>
              <a:rPr lang="en-GB" sz="1050" dirty="0">
                <a:effectLst/>
                <a:latin typeface="Bookman Old Style" panose="02050604050505020204" pitchFamily="18" charset="0"/>
                <a:ea typeface="Times New Roman" panose="02020603050405020304" pitchFamily="18" charset="0"/>
              </a:rPr>
              <a:t> for Disease Control and Prevention (2020). </a:t>
            </a:r>
            <a:r>
              <a:rPr lang="en-GB" sz="1050" i="1" dirty="0">
                <a:effectLst/>
                <a:latin typeface="Bookman Old Style" panose="02050604050505020204" pitchFamily="18" charset="0"/>
                <a:ea typeface="Times New Roman" panose="02020603050405020304" pitchFamily="18" charset="0"/>
              </a:rPr>
              <a:t>Preventing Elder Abuse |Violence </a:t>
            </a:r>
            <a:r>
              <a:rPr lang="en-GB" sz="1050" i="1" dirty="0" err="1">
                <a:effectLst/>
                <a:latin typeface="Bookman Old Style" panose="02050604050505020204" pitchFamily="18" charset="0"/>
                <a:ea typeface="Times New Roman" panose="02020603050405020304" pitchFamily="18" charset="0"/>
              </a:rPr>
              <a:t>Prevention|Injury</a:t>
            </a:r>
            <a:r>
              <a:rPr lang="en-GB" sz="1050" i="1" dirty="0">
                <a:effectLst/>
                <a:latin typeface="Bookman Old Style" panose="02050604050505020204" pitchFamily="18" charset="0"/>
                <a:ea typeface="Times New Roman" panose="02020603050405020304" pitchFamily="18" charset="0"/>
              </a:rPr>
              <a:t> </a:t>
            </a:r>
            <a:r>
              <a:rPr lang="en-GB" sz="1050" i="1" dirty="0" err="1">
                <a:effectLst/>
                <a:latin typeface="Bookman Old Style" panose="02050604050505020204" pitchFamily="18" charset="0"/>
                <a:ea typeface="Times New Roman" panose="02020603050405020304" pitchFamily="18" charset="0"/>
              </a:rPr>
              <a:t>Center|CDC</a:t>
            </a:r>
            <a:r>
              <a:rPr lang="en-GB" sz="1050" dirty="0">
                <a:effectLst/>
                <a:latin typeface="Bookman Old Style" panose="02050604050505020204" pitchFamily="18" charset="0"/>
                <a:ea typeface="Times New Roman" panose="02020603050405020304" pitchFamily="18" charset="0"/>
              </a:rPr>
              <a:t>. (online) www.cdc.gov. Available at: </a:t>
            </a:r>
            <a:r>
              <a:rPr lang="en-GB" sz="1050" dirty="0">
                <a:effectLst/>
                <a:latin typeface="Bookman Old Style" panose="02050604050505020204" pitchFamily="18" charset="0"/>
                <a:ea typeface="Times New Roman" panose="02020603050405020304" pitchFamily="18" charset="0"/>
                <a:hlinkClick r:id="rId7"/>
              </a:rPr>
              <a:t>https://www.cdc.gov/violenceprevention/elderabuse/fastfact.html</a:t>
            </a:r>
            <a:r>
              <a:rPr lang="en-GB" sz="1050" dirty="0">
                <a:effectLst/>
                <a:latin typeface="Bookman Old Style" panose="02050604050505020204" pitchFamily="18" charset="0"/>
                <a:ea typeface="Times New Roman" panose="02020603050405020304" pitchFamily="18" charset="0"/>
              </a:rPr>
              <a:t> (Accessed 15 Oct.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Community care inform children (2016). </a:t>
            </a:r>
            <a:r>
              <a:rPr lang="en-GB" sz="1050" i="1" dirty="0">
                <a:effectLst/>
                <a:latin typeface="Bookman Old Style" panose="02050604050505020204" pitchFamily="18" charset="0"/>
                <a:ea typeface="Times New Roman" panose="02020603050405020304" pitchFamily="18" charset="0"/>
              </a:rPr>
              <a:t>Care Act 2014 - Copyright Gary </a:t>
            </a:r>
            <a:r>
              <a:rPr lang="en-GB" sz="1050" i="1" dirty="0" err="1">
                <a:effectLst/>
                <a:latin typeface="Bookman Old Style" panose="02050604050505020204" pitchFamily="18" charset="0"/>
                <a:ea typeface="Times New Roman" panose="02020603050405020304" pitchFamily="18" charset="0"/>
              </a:rPr>
              <a:t>Brigden</a:t>
            </a:r>
            <a:r>
              <a:rPr lang="en-GB" sz="1050" i="1" dirty="0">
                <a:effectLst/>
                <a:latin typeface="Bookman Old Style" panose="02050604050505020204" pitchFamily="18" charset="0"/>
                <a:ea typeface="Times New Roman" panose="02020603050405020304" pitchFamily="18" charset="0"/>
              </a:rPr>
              <a:t> (3)</a:t>
            </a:r>
            <a:r>
              <a:rPr lang="en-GB" sz="1050" dirty="0">
                <a:effectLst/>
                <a:latin typeface="Bookman Old Style" panose="02050604050505020204" pitchFamily="18" charset="0"/>
                <a:ea typeface="Times New Roman" panose="02020603050405020304" pitchFamily="18" charset="0"/>
              </a:rPr>
              <a:t>. (online) </a:t>
            </a:r>
            <a:r>
              <a:rPr lang="en-GB" sz="1050" dirty="0" err="1">
                <a:effectLst/>
                <a:latin typeface="Bookman Old Style" panose="02050604050505020204" pitchFamily="18" charset="0"/>
                <a:ea typeface="Times New Roman" panose="02020603050405020304" pitchFamily="18" charset="0"/>
              </a:rPr>
              <a:t>Childrens</a:t>
            </a:r>
            <a:r>
              <a:rPr lang="en-GB" sz="1050" dirty="0">
                <a:effectLst/>
                <a:latin typeface="Bookman Old Style" panose="02050604050505020204" pitchFamily="18" charset="0"/>
                <a:ea typeface="Times New Roman" panose="02020603050405020304" pitchFamily="18" charset="0"/>
              </a:rPr>
              <a:t>. Available at: </a:t>
            </a:r>
            <a:r>
              <a:rPr lang="en-GB" sz="1050" dirty="0">
                <a:effectLst/>
                <a:latin typeface="Bookman Old Style" panose="02050604050505020204" pitchFamily="18" charset="0"/>
                <a:ea typeface="Times New Roman" panose="02020603050405020304" pitchFamily="18" charset="0"/>
                <a:hlinkClick r:id="rId8"/>
              </a:rPr>
              <a:t>https://www.ccinform.co.uk/practice-guidance/care-act-2014-transition/care-act-2014-copyright-gary-brigden-3</a:t>
            </a:r>
            <a:r>
              <a:rPr lang="en-GB" sz="1050" dirty="0">
                <a:effectLst/>
                <a:latin typeface="Bookman Old Style" panose="02050604050505020204" pitchFamily="18" charset="0"/>
                <a:ea typeface="Times New Roman" panose="02020603050405020304" pitchFamily="18" charset="0"/>
              </a:rPr>
              <a:t>(Accessed 7 Nov. 2021).</a:t>
            </a:r>
          </a:p>
          <a:p>
            <a:endParaRPr lang="en-GB" sz="1050" dirty="0"/>
          </a:p>
        </p:txBody>
      </p:sp>
    </p:spTree>
    <p:extLst>
      <p:ext uri="{BB962C8B-B14F-4D97-AF65-F5344CB8AC3E}">
        <p14:creationId xmlns:p14="http://schemas.microsoft.com/office/powerpoint/2010/main" val="41912159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AB34DFB-BDCA-4C62-95BC-587F4E40B582}"/>
              </a:ext>
            </a:extLst>
          </p:cNvPr>
          <p:cNvSpPr>
            <a:spLocks noGrp="1"/>
          </p:cNvSpPr>
          <p:nvPr>
            <p:ph idx="1"/>
          </p:nvPr>
        </p:nvSpPr>
        <p:spPr>
          <a:xfrm>
            <a:off x="488798" y="595739"/>
            <a:ext cx="8596668" cy="6262261"/>
          </a:xfrm>
        </p:spPr>
        <p:txBody>
          <a:bodyPr>
            <a:normAutofit fontScale="47500" lnSpcReduction="20000"/>
          </a:bodyPr>
          <a:lstStyle/>
          <a:p>
            <a:pPr>
              <a:lnSpc>
                <a:spcPct val="150000"/>
              </a:lnSpc>
              <a:spcAft>
                <a:spcPts val="1200"/>
              </a:spcAft>
            </a:pPr>
            <a:r>
              <a:rPr lang="en-GB" sz="2200" dirty="0" err="1">
                <a:effectLst/>
                <a:latin typeface="Bookman Old Style" panose="02050604050505020204" pitchFamily="18" charset="0"/>
                <a:ea typeface="Times New Roman" panose="02020603050405020304" pitchFamily="18" charset="0"/>
              </a:rPr>
              <a:t>Frazão</a:t>
            </a:r>
            <a:r>
              <a:rPr lang="en-GB" sz="2200" dirty="0">
                <a:effectLst/>
                <a:latin typeface="Bookman Old Style" panose="02050604050505020204" pitchFamily="18" charset="0"/>
                <a:ea typeface="Times New Roman" panose="02020603050405020304" pitchFamily="18" charset="0"/>
              </a:rPr>
              <a:t>, S.L., Correia, A.M., Norton, P. and </a:t>
            </a:r>
            <a:r>
              <a:rPr lang="en-GB" sz="2200" dirty="0" err="1">
                <a:effectLst/>
                <a:latin typeface="Bookman Old Style" panose="02050604050505020204" pitchFamily="18" charset="0"/>
                <a:ea typeface="Times New Roman" panose="02020603050405020304" pitchFamily="18" charset="0"/>
              </a:rPr>
              <a:t>Magalhães</a:t>
            </a:r>
            <a:r>
              <a:rPr lang="en-GB" sz="2200" dirty="0">
                <a:effectLst/>
                <a:latin typeface="Bookman Old Style" panose="02050604050505020204" pitchFamily="18" charset="0"/>
                <a:ea typeface="Times New Roman" panose="02020603050405020304" pitchFamily="18" charset="0"/>
              </a:rPr>
              <a:t>, T. (2015). Physical abuse against elderly persons in institutional settings. </a:t>
            </a:r>
            <a:r>
              <a:rPr lang="en-GB" sz="2200" i="1" dirty="0">
                <a:effectLst/>
                <a:latin typeface="Bookman Old Style" panose="02050604050505020204" pitchFamily="18" charset="0"/>
                <a:ea typeface="Times New Roman" panose="02020603050405020304" pitchFamily="18" charset="0"/>
              </a:rPr>
              <a:t>Journal of Forensic and Legal Medicine</a:t>
            </a:r>
            <a:r>
              <a:rPr lang="en-GB" sz="2200" dirty="0">
                <a:effectLst/>
                <a:latin typeface="Bookman Old Style" panose="02050604050505020204" pitchFamily="18" charset="0"/>
                <a:ea typeface="Times New Roman" panose="02020603050405020304" pitchFamily="18" charset="0"/>
              </a:rPr>
              <a:t>, 36(36), pp.54–60.</a:t>
            </a:r>
          </a:p>
          <a:p>
            <a:pPr>
              <a:lnSpc>
                <a:spcPct val="150000"/>
              </a:lnSpc>
              <a:spcAft>
                <a:spcPts val="1200"/>
              </a:spcAft>
            </a:pPr>
            <a:r>
              <a:rPr lang="en-GB" sz="2200" dirty="0">
                <a:effectLst/>
                <a:latin typeface="Bookman Old Style" panose="02050604050505020204" pitchFamily="18" charset="0"/>
                <a:ea typeface="Times New Roman" panose="02020603050405020304" pitchFamily="18" charset="0"/>
              </a:rPr>
              <a:t>freedom from torture (2020). </a:t>
            </a:r>
            <a:r>
              <a:rPr lang="en-GB" sz="2200" i="1" dirty="0">
                <a:effectLst/>
                <a:latin typeface="Bookman Old Style" panose="02050604050505020204" pitchFamily="18" charset="0"/>
                <a:ea typeface="Times New Roman" panose="02020603050405020304" pitchFamily="18" charset="0"/>
              </a:rPr>
              <a:t>What is the Human Rights Act? Everything you need to know.</a:t>
            </a:r>
            <a:r>
              <a:rPr lang="en-GB" sz="2200" dirty="0">
                <a:effectLst/>
                <a:latin typeface="Bookman Old Style" panose="02050604050505020204" pitchFamily="18" charset="0"/>
                <a:ea typeface="Times New Roman" panose="02020603050405020304" pitchFamily="18" charset="0"/>
              </a:rPr>
              <a:t> (online) Find out about the UK’s Human Rights Act (1998): What it is; who it applies to, and who it protects; what it aims to do; and whether it is at risk of being rewritten or repealed. Available at: </a:t>
            </a:r>
            <a:r>
              <a:rPr lang="en-GB" sz="2200" dirty="0">
                <a:effectLst/>
                <a:latin typeface="Bookman Old Style" panose="02050604050505020204" pitchFamily="18" charset="0"/>
                <a:ea typeface="Times New Roman" panose="02020603050405020304" pitchFamily="18" charset="0"/>
                <a:hlinkClick r:id="rId2"/>
              </a:rPr>
              <a:t>https://www.freedomfromtorture.org/news/what-is-the-human-rights-act-everything-you-need-to-know?gclid=CjwKCAjwiY6MBhBqEiwARFSCPsjYtx5e-1Er9IAz845KJfv35ljGOI7QagsbpqYvTOilqjt9jEiI2xoC0sUQAvD_BwE</a:t>
            </a:r>
            <a:r>
              <a:rPr lang="en-GB" sz="2200" dirty="0">
                <a:effectLst/>
                <a:latin typeface="Bookman Old Style" panose="02050604050505020204" pitchFamily="18" charset="0"/>
                <a:ea typeface="Times New Roman" panose="02020603050405020304" pitchFamily="18" charset="0"/>
              </a:rPr>
              <a:t>(Accessed 4 Nov. 2021).</a:t>
            </a:r>
          </a:p>
          <a:p>
            <a:pPr>
              <a:lnSpc>
                <a:spcPct val="150000"/>
              </a:lnSpc>
              <a:spcAft>
                <a:spcPts val="1200"/>
              </a:spcAft>
            </a:pPr>
            <a:r>
              <a:rPr lang="en-GB" sz="2200" dirty="0">
                <a:effectLst/>
                <a:latin typeface="Bookman Old Style" panose="02050604050505020204" pitchFamily="18" charset="0"/>
                <a:ea typeface="Times New Roman" panose="02020603050405020304" pitchFamily="18" charset="0"/>
              </a:rPr>
              <a:t>Gayle, N. (2021). </a:t>
            </a:r>
            <a:r>
              <a:rPr lang="en-GB" sz="2200" i="1" dirty="0">
                <a:effectLst/>
                <a:latin typeface="Bookman Old Style" panose="02050604050505020204" pitchFamily="18" charset="0"/>
                <a:ea typeface="Times New Roman" panose="02020603050405020304" pitchFamily="18" charset="0"/>
              </a:rPr>
              <a:t>My own experiences</a:t>
            </a:r>
            <a:r>
              <a:rPr lang="en-GB" sz="2200" dirty="0">
                <a:effectLst/>
                <a:latin typeface="Bookman Old Style" panose="02050604050505020204" pitchFamily="18" charset="0"/>
                <a:ea typeface="Times New Roman" panose="02020603050405020304" pitchFamily="18" charset="0"/>
              </a:rPr>
              <a:t>.</a:t>
            </a:r>
          </a:p>
          <a:p>
            <a:pPr>
              <a:lnSpc>
                <a:spcPct val="150000"/>
              </a:lnSpc>
              <a:spcAft>
                <a:spcPts val="1200"/>
              </a:spcAft>
            </a:pPr>
            <a:r>
              <a:rPr lang="en-GB" sz="2200" dirty="0">
                <a:effectLst/>
                <a:latin typeface="Bookman Old Style" panose="02050604050505020204" pitchFamily="18" charset="0"/>
                <a:ea typeface="Times New Roman" panose="02020603050405020304" pitchFamily="18" charset="0"/>
              </a:rPr>
              <a:t>GOV (2013). </a:t>
            </a:r>
            <a:r>
              <a:rPr lang="en-GB" sz="2200" i="1" dirty="0">
                <a:effectLst/>
                <a:latin typeface="Bookman Old Style" panose="02050604050505020204" pitchFamily="18" charset="0"/>
                <a:ea typeface="Times New Roman" panose="02020603050405020304" pitchFamily="18" charset="0"/>
              </a:rPr>
              <a:t>Equality Act 2010: guidance</a:t>
            </a:r>
            <a:r>
              <a:rPr lang="en-GB" sz="2200" dirty="0">
                <a:effectLst/>
                <a:latin typeface="Bookman Old Style" panose="02050604050505020204" pitchFamily="18" charset="0"/>
                <a:ea typeface="Times New Roman" panose="02020603050405020304" pitchFamily="18" charset="0"/>
              </a:rPr>
              <a:t>. (online) GOV.UK. Available at: https://www.gov.uk/guidance/equality-act-2010-guidance (Accessed 4 Nov. 2021).</a:t>
            </a:r>
          </a:p>
          <a:p>
            <a:pPr>
              <a:lnSpc>
                <a:spcPct val="150000"/>
              </a:lnSpc>
              <a:spcAft>
                <a:spcPts val="1200"/>
              </a:spcAft>
            </a:pPr>
            <a:r>
              <a:rPr lang="en-GB" sz="2200" dirty="0">
                <a:effectLst/>
                <a:latin typeface="Bookman Old Style" panose="02050604050505020204" pitchFamily="18" charset="0"/>
                <a:ea typeface="Times New Roman" panose="02020603050405020304" pitchFamily="18" charset="0"/>
              </a:rPr>
              <a:t>gov.uk (2016). </a:t>
            </a:r>
            <a:r>
              <a:rPr lang="en-GB" sz="2200" i="1" dirty="0">
                <a:effectLst/>
                <a:latin typeface="Bookman Old Style" panose="02050604050505020204" pitchFamily="18" charset="0"/>
                <a:ea typeface="Times New Roman" panose="02020603050405020304" pitchFamily="18" charset="0"/>
              </a:rPr>
              <a:t>Care Act Factsheets</a:t>
            </a:r>
            <a:r>
              <a:rPr lang="en-GB" sz="2200" dirty="0">
                <a:effectLst/>
                <a:latin typeface="Bookman Old Style" panose="02050604050505020204" pitchFamily="18" charset="0"/>
                <a:ea typeface="Times New Roman" panose="02020603050405020304" pitchFamily="18" charset="0"/>
              </a:rPr>
              <a:t>. (online) GOV.UK. Available at: </a:t>
            </a:r>
            <a:r>
              <a:rPr lang="en-GB" sz="2200" dirty="0">
                <a:effectLst/>
                <a:latin typeface="Bookman Old Style" panose="02050604050505020204" pitchFamily="18" charset="0"/>
                <a:ea typeface="Times New Roman" panose="02020603050405020304" pitchFamily="18" charset="0"/>
                <a:hlinkClick r:id="rId3"/>
              </a:rPr>
              <a:t>https://www.gov.uk/government/publications/care-act-2014-part-1-factsheets/care-act-factsheets</a:t>
            </a:r>
            <a:r>
              <a:rPr lang="en-GB" sz="2200" dirty="0">
                <a:effectLst/>
                <a:latin typeface="Bookman Old Style" panose="02050604050505020204" pitchFamily="18" charset="0"/>
                <a:ea typeface="Times New Roman" panose="02020603050405020304" pitchFamily="18" charset="0"/>
              </a:rPr>
              <a:t>  (Accessed 7 Nov. 2021).</a:t>
            </a:r>
          </a:p>
          <a:p>
            <a:pPr>
              <a:lnSpc>
                <a:spcPct val="150000"/>
              </a:lnSpc>
              <a:spcAft>
                <a:spcPts val="1200"/>
              </a:spcAft>
            </a:pPr>
            <a:r>
              <a:rPr lang="en-GB" sz="2200" dirty="0">
                <a:effectLst/>
                <a:latin typeface="Bookman Old Style" panose="02050604050505020204" pitchFamily="18" charset="0"/>
                <a:ea typeface="Times New Roman" panose="02020603050405020304" pitchFamily="18" charset="0"/>
              </a:rPr>
              <a:t>Government Digital Service (2012). </a:t>
            </a:r>
            <a:r>
              <a:rPr lang="en-GB" sz="2200" i="1" dirty="0">
                <a:effectLst/>
                <a:latin typeface="Bookman Old Style" panose="02050604050505020204" pitchFamily="18" charset="0"/>
                <a:ea typeface="Times New Roman" panose="02020603050405020304" pitchFamily="18" charset="0"/>
              </a:rPr>
              <a:t>Report abuse of an older person</a:t>
            </a:r>
            <a:r>
              <a:rPr lang="en-GB" sz="2200" dirty="0">
                <a:effectLst/>
                <a:latin typeface="Bookman Old Style" panose="02050604050505020204" pitchFamily="18" charset="0"/>
                <a:ea typeface="Times New Roman" panose="02020603050405020304" pitchFamily="18" charset="0"/>
              </a:rPr>
              <a:t>. (online) GOV.UK. Available at: </a:t>
            </a:r>
            <a:r>
              <a:rPr lang="en-GB" sz="2200" dirty="0">
                <a:effectLst/>
                <a:latin typeface="Bookman Old Style" panose="02050604050505020204" pitchFamily="18" charset="0"/>
                <a:ea typeface="Times New Roman" panose="02020603050405020304" pitchFamily="18" charset="0"/>
                <a:hlinkClick r:id="rId4"/>
              </a:rPr>
              <a:t>https://www.gov.uk/report-abuse-of-older-person</a:t>
            </a:r>
            <a:r>
              <a:rPr lang="en-GB" sz="2200" dirty="0">
                <a:effectLst/>
                <a:latin typeface="Bookman Old Style" panose="02050604050505020204" pitchFamily="18" charset="0"/>
                <a:ea typeface="Times New Roman" panose="02020603050405020304" pitchFamily="18" charset="0"/>
              </a:rPr>
              <a:t> (Accessed 9 Nov. 2021).</a:t>
            </a:r>
          </a:p>
          <a:p>
            <a:pPr>
              <a:lnSpc>
                <a:spcPct val="150000"/>
              </a:lnSpc>
              <a:spcAft>
                <a:spcPts val="1200"/>
              </a:spcAft>
            </a:pPr>
            <a:r>
              <a:rPr lang="en-GB" sz="2200" dirty="0" err="1">
                <a:effectLst/>
                <a:latin typeface="Bookman Old Style" panose="02050604050505020204" pitchFamily="18" charset="0"/>
                <a:ea typeface="Times New Roman" panose="02020603050405020304" pitchFamily="18" charset="0"/>
              </a:rPr>
              <a:t>Hafemeister</a:t>
            </a:r>
            <a:r>
              <a:rPr lang="en-GB" sz="2200" dirty="0">
                <a:effectLst/>
                <a:latin typeface="Bookman Old Style" panose="02050604050505020204" pitchFamily="18" charset="0"/>
                <a:ea typeface="Times New Roman" panose="02020603050405020304" pitchFamily="18" charset="0"/>
              </a:rPr>
              <a:t>, T.L. (2014). </a:t>
            </a:r>
            <a:r>
              <a:rPr lang="en-GB" sz="2200" i="1" dirty="0">
                <a:effectLst/>
                <a:latin typeface="Bookman Old Style" panose="02050604050505020204" pitchFamily="18" charset="0"/>
                <a:ea typeface="Times New Roman" panose="02020603050405020304" pitchFamily="18" charset="0"/>
              </a:rPr>
              <a:t>Financial Abuse of the Elderly in Domestic Setting</a:t>
            </a:r>
            <a:r>
              <a:rPr lang="en-GB" sz="2200" dirty="0">
                <a:effectLst/>
                <a:latin typeface="Bookman Old Style" panose="02050604050505020204" pitchFamily="18" charset="0"/>
                <a:ea typeface="Times New Roman" panose="02020603050405020304" pitchFamily="18" charset="0"/>
              </a:rPr>
              <a:t>. (online) Nih.gov. Available at: </a:t>
            </a:r>
            <a:r>
              <a:rPr lang="en-GB" sz="2200" dirty="0">
                <a:effectLst/>
                <a:latin typeface="Bookman Old Style" panose="02050604050505020204" pitchFamily="18" charset="0"/>
                <a:ea typeface="Times New Roman" panose="02020603050405020304" pitchFamily="18" charset="0"/>
                <a:hlinkClick r:id="rId5"/>
              </a:rPr>
              <a:t>https://www.ncbi.nlm.n</a:t>
            </a:r>
            <a:r>
              <a:rPr lang="en-GB" sz="2200" dirty="0">
                <a:effectLst/>
                <a:latin typeface="Bookman Old Style" panose="02050604050505020204" pitchFamily="18" charset="0"/>
                <a:ea typeface="Times New Roman" panose="02020603050405020304" pitchFamily="18" charset="0"/>
              </a:rPr>
              <a:t>ih.gov/books/NBK98784/ (Accessed 22 Oct. 2021).</a:t>
            </a:r>
          </a:p>
          <a:p>
            <a:pPr>
              <a:lnSpc>
                <a:spcPct val="150000"/>
              </a:lnSpc>
              <a:spcAft>
                <a:spcPts val="1200"/>
              </a:spcAft>
            </a:pPr>
            <a:r>
              <a:rPr lang="en-GB" sz="2200" dirty="0">
                <a:effectLst/>
                <a:latin typeface="Bookman Old Style" panose="02050604050505020204" pitchFamily="18" charset="0"/>
                <a:ea typeface="Times New Roman" panose="02020603050405020304" pitchFamily="18" charset="0"/>
              </a:rPr>
              <a:t>Hawes, C. (2003). </a:t>
            </a:r>
            <a:r>
              <a:rPr lang="en-GB" sz="2200" i="1" dirty="0">
                <a:effectLst/>
                <a:latin typeface="Bookman Old Style" panose="02050604050505020204" pitchFamily="18" charset="0"/>
                <a:ea typeface="Times New Roman" panose="02020603050405020304" pitchFamily="18" charset="0"/>
              </a:rPr>
              <a:t>Elder Abuse in Residential Long-Term Care Settings: What Is Known and What Information Is Needed?</a:t>
            </a:r>
            <a:r>
              <a:rPr lang="en-GB" sz="2200" dirty="0">
                <a:effectLst/>
                <a:latin typeface="Bookman Old Style" panose="02050604050505020204" pitchFamily="18" charset="0"/>
                <a:ea typeface="Times New Roman" panose="02020603050405020304" pitchFamily="18" charset="0"/>
              </a:rPr>
              <a:t> (online) Nih.gov. Available at: </a:t>
            </a:r>
            <a:r>
              <a:rPr lang="en-GB" sz="2200" dirty="0">
                <a:effectLst/>
                <a:latin typeface="Bookman Old Style" panose="02050604050505020204" pitchFamily="18" charset="0"/>
                <a:ea typeface="Times New Roman" panose="02020603050405020304" pitchFamily="18" charset="0"/>
                <a:hlinkClick r:id="rId6"/>
              </a:rPr>
              <a:t>https://www.ncbi.nlm.nih.gov/</a:t>
            </a:r>
            <a:r>
              <a:rPr lang="en-GB" sz="2200" dirty="0">
                <a:effectLst/>
                <a:latin typeface="Bookman Old Style" panose="02050604050505020204" pitchFamily="18" charset="0"/>
                <a:ea typeface="Times New Roman" panose="02020603050405020304" pitchFamily="18" charset="0"/>
              </a:rPr>
              <a:t>books/NBK98786/ (Accessed 16 Oct. 2021).</a:t>
            </a:r>
          </a:p>
          <a:p>
            <a:pPr>
              <a:lnSpc>
                <a:spcPct val="150000"/>
              </a:lnSpc>
              <a:spcAft>
                <a:spcPts val="1200"/>
              </a:spcAft>
            </a:pPr>
            <a:endParaRPr lang="en-GB" sz="2200" dirty="0">
              <a:effectLst/>
              <a:latin typeface="Bookman Old Style" panose="020506040505050202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7239410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F72874-C244-4E29-8690-92931A7D5716}"/>
              </a:ext>
            </a:extLst>
          </p:cNvPr>
          <p:cNvSpPr>
            <a:spLocks noGrp="1"/>
          </p:cNvSpPr>
          <p:nvPr>
            <p:ph idx="1"/>
          </p:nvPr>
        </p:nvSpPr>
        <p:spPr>
          <a:xfrm>
            <a:off x="215421" y="162108"/>
            <a:ext cx="8596668" cy="3880773"/>
          </a:xfrm>
        </p:spPr>
        <p:txBody>
          <a:bodyPr>
            <a:normAutofit/>
          </a:bodyPr>
          <a:lstStyle/>
          <a:p>
            <a:pPr>
              <a:lnSpc>
                <a:spcPct val="150000"/>
              </a:lnSpc>
            </a:pPr>
            <a:endParaRPr lang="en-GB" sz="4000" dirty="0">
              <a:effectLst/>
              <a:latin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65F6ED35-117C-49E9-90A1-D15FB9EB26D5}"/>
              </a:ext>
            </a:extLst>
          </p:cNvPr>
          <p:cNvSpPr txBox="1"/>
          <p:nvPr/>
        </p:nvSpPr>
        <p:spPr>
          <a:xfrm>
            <a:off x="490194" y="556181"/>
            <a:ext cx="9285402" cy="5082160"/>
          </a:xfrm>
          <a:prstGeom prst="rect">
            <a:avLst/>
          </a:prstGeom>
          <a:noFill/>
        </p:spPr>
        <p:txBody>
          <a:bodyPr wrap="square" rtlCol="0">
            <a:spAutoFit/>
          </a:bodyPr>
          <a:lstStyle/>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HECHT, A. (2017). ELDER ABUSE: SIGNS, SYMPTOMS YOU CAN IDENTIFY. Available at: </a:t>
            </a:r>
            <a:r>
              <a:rPr lang="en-GB" sz="1050" dirty="0">
                <a:effectLst/>
                <a:latin typeface="Bookman Old Style" panose="02050604050505020204" pitchFamily="18" charset="0"/>
                <a:ea typeface="Times New Roman" panose="02020603050405020304" pitchFamily="18" charset="0"/>
                <a:hlinkClick r:id="rId2"/>
              </a:rPr>
              <a:t>https://www.searcylaw.com/elder-abuse-signs-symptoms-can-identify/</a:t>
            </a:r>
            <a:r>
              <a:rPr lang="en-GB" sz="1050" dirty="0">
                <a:effectLst/>
                <a:latin typeface="Bookman Old Style" panose="02050604050505020204" pitchFamily="18" charset="0"/>
                <a:ea typeface="Times New Roman" panose="02020603050405020304" pitchFamily="18" charset="0"/>
              </a:rPr>
              <a:t>  (Accessed 24 Oct.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http://www.facebook.com/BetterHealthWhileAging (2018). </a:t>
            </a:r>
            <a:r>
              <a:rPr lang="en-GB" sz="1050" i="1" dirty="0">
                <a:effectLst/>
                <a:latin typeface="Bookman Old Style" panose="02050604050505020204" pitchFamily="18" charset="0"/>
                <a:ea typeface="Times New Roman" panose="02020603050405020304" pitchFamily="18" charset="0"/>
              </a:rPr>
              <a:t>Financial Exploitation in Aging: What to Know &amp; What to Do</a:t>
            </a:r>
            <a:r>
              <a:rPr lang="en-GB" sz="1050" dirty="0">
                <a:effectLst/>
                <a:latin typeface="Bookman Old Style" panose="02050604050505020204" pitchFamily="18" charset="0"/>
                <a:ea typeface="Times New Roman" panose="02020603050405020304" pitchFamily="18" charset="0"/>
              </a:rPr>
              <a:t>. </a:t>
            </a:r>
            <a:r>
              <a:rPr lang="en-GB" sz="1050" i="1" dirty="0">
                <a:effectLst/>
                <a:latin typeface="Bookman Old Style" panose="02050604050505020204" pitchFamily="18" charset="0"/>
                <a:ea typeface="Times New Roman" panose="02020603050405020304" pitchFamily="18" charset="0"/>
              </a:rPr>
              <a:t>Better Health While Aging</a:t>
            </a:r>
            <a:r>
              <a:rPr lang="en-GB" sz="1050" dirty="0">
                <a:effectLst/>
                <a:latin typeface="Bookman Old Style" panose="02050604050505020204" pitchFamily="18" charset="0"/>
                <a:ea typeface="Times New Roman" panose="02020603050405020304" pitchFamily="18" charset="0"/>
              </a:rPr>
              <a:t>. Available at: </a:t>
            </a:r>
            <a:r>
              <a:rPr lang="en-GB" sz="1050" dirty="0">
                <a:effectLst/>
                <a:latin typeface="Bookman Old Style" panose="02050604050505020204" pitchFamily="18" charset="0"/>
                <a:ea typeface="Times New Roman" panose="02020603050405020304" pitchFamily="18" charset="0"/>
                <a:hlinkClick r:id="rId3"/>
              </a:rPr>
              <a:t>https://betterhealthwhileaging.net/financial-abuse-what-to-know/</a:t>
            </a:r>
            <a:r>
              <a:rPr lang="en-GB" sz="1050" dirty="0">
                <a:effectLst/>
                <a:latin typeface="Bookman Old Style" panose="02050604050505020204" pitchFamily="18" charset="0"/>
                <a:ea typeface="Times New Roman" panose="02020603050405020304" pitchFamily="18" charset="0"/>
              </a:rPr>
              <a:t>  (Accessed 22 Oct.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Inclusion London (2017). </a:t>
            </a:r>
            <a:r>
              <a:rPr lang="en-GB" sz="1050" i="1" dirty="0">
                <a:effectLst/>
                <a:latin typeface="Bookman Old Style" panose="02050604050505020204" pitchFamily="18" charset="0"/>
                <a:ea typeface="Times New Roman" panose="02020603050405020304" pitchFamily="18" charset="0"/>
              </a:rPr>
              <a:t>Action on Equality Rights – ask your MP to support the enforcement of section 1 of the Equality Act 2010</a:t>
            </a:r>
            <a:r>
              <a:rPr lang="en-GB" sz="1050" dirty="0">
                <a:effectLst/>
                <a:latin typeface="Bookman Old Style" panose="02050604050505020204" pitchFamily="18" charset="0"/>
                <a:ea typeface="Times New Roman" panose="02020603050405020304" pitchFamily="18" charset="0"/>
              </a:rPr>
              <a:t>. </a:t>
            </a:r>
            <a:r>
              <a:rPr lang="en-GB" sz="1050" i="1" dirty="0">
                <a:effectLst/>
                <a:latin typeface="Bookman Old Style" panose="02050604050505020204" pitchFamily="18" charset="0"/>
                <a:ea typeface="Times New Roman" panose="02020603050405020304" pitchFamily="18" charset="0"/>
              </a:rPr>
              <a:t>Website</a:t>
            </a:r>
            <a:r>
              <a:rPr lang="en-GB" sz="1050" dirty="0">
                <a:effectLst/>
                <a:latin typeface="Bookman Old Style" panose="02050604050505020204" pitchFamily="18" charset="0"/>
                <a:ea typeface="Times New Roman" panose="02020603050405020304" pitchFamily="18" charset="0"/>
              </a:rPr>
              <a:t>. Available at: </a:t>
            </a:r>
            <a:r>
              <a:rPr lang="en-GB" sz="1050" dirty="0">
                <a:effectLst/>
                <a:latin typeface="Bookman Old Style" panose="02050604050505020204" pitchFamily="18" charset="0"/>
                <a:ea typeface="Times New Roman" panose="02020603050405020304" pitchFamily="18" charset="0"/>
                <a:hlinkClick r:id="rId4"/>
              </a:rPr>
              <a:t>https://www.inclusionlondon.org.uk/campaigns-and-policy/act-now/action-equality-rights-ask-mp-support-enforcement-section-1-equality-act-2010/</a:t>
            </a:r>
            <a:r>
              <a:rPr lang="en-GB" sz="1050" dirty="0">
                <a:effectLst/>
                <a:latin typeface="Bookman Old Style" panose="02050604050505020204" pitchFamily="18" charset="0"/>
                <a:ea typeface="Times New Roman" panose="02020603050405020304" pitchFamily="18" charset="0"/>
              </a:rPr>
              <a:t>  (Accessed 4 Nov.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Law, W. and A.P.C. (2020). </a:t>
            </a:r>
            <a:r>
              <a:rPr lang="en-GB" sz="1050" i="1" dirty="0">
                <a:effectLst/>
                <a:latin typeface="Bookman Old Style" panose="02050604050505020204" pitchFamily="18" charset="0"/>
                <a:ea typeface="Times New Roman" panose="02020603050405020304" pitchFamily="18" charset="0"/>
              </a:rPr>
              <a:t>Recognizing Emotional Abuse in California Nursing Homes</a:t>
            </a:r>
            <a:r>
              <a:rPr lang="en-GB" sz="1050" dirty="0">
                <a:effectLst/>
                <a:latin typeface="Bookman Old Style" panose="02050604050505020204" pitchFamily="18" charset="0"/>
                <a:ea typeface="Times New Roman" panose="02020603050405020304" pitchFamily="18" charset="0"/>
              </a:rPr>
              <a:t>. (online) California Elder Abuse Lawyer Blog. Available at: </a:t>
            </a:r>
            <a:r>
              <a:rPr lang="en-GB" sz="1050" dirty="0">
                <a:effectLst/>
                <a:latin typeface="Bookman Old Style" panose="02050604050505020204" pitchFamily="18" charset="0"/>
                <a:ea typeface="Times New Roman" panose="02020603050405020304" pitchFamily="18" charset="0"/>
                <a:hlinkClick r:id="rId5"/>
              </a:rPr>
              <a:t>https://www.californiaelderabuselawyer-blog.com/recognizing-emotional-abuse-in-california-nursing-homes/</a:t>
            </a:r>
            <a:r>
              <a:rPr lang="en-GB" sz="1050" dirty="0">
                <a:effectLst/>
                <a:latin typeface="Bookman Old Style" panose="02050604050505020204" pitchFamily="18" charset="0"/>
                <a:ea typeface="Times New Roman" panose="02020603050405020304" pitchFamily="18" charset="0"/>
              </a:rPr>
              <a:t>  (Accessed 16 Oct.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Learner, S. (2019). </a:t>
            </a:r>
            <a:r>
              <a:rPr lang="en-GB" sz="1050" i="1" dirty="0">
                <a:effectLst/>
                <a:latin typeface="Bookman Old Style" panose="02050604050505020204" pitchFamily="18" charset="0"/>
                <a:ea typeface="Times New Roman" panose="02020603050405020304" pitchFamily="18" charset="0"/>
              </a:rPr>
              <a:t>Nearly a Third of Care Home Staff Want CCTV Cameras in Care Homes</a:t>
            </a:r>
            <a:r>
              <a:rPr lang="en-GB" sz="1050" dirty="0">
                <a:effectLst/>
                <a:latin typeface="Bookman Old Style" panose="02050604050505020204" pitchFamily="18" charset="0"/>
                <a:ea typeface="Times New Roman" panose="02020603050405020304" pitchFamily="18" charset="0"/>
              </a:rPr>
              <a:t>. (online) Carehome.co.uk. Available at: </a:t>
            </a:r>
            <a:r>
              <a:rPr lang="en-GB" sz="1050" dirty="0">
                <a:effectLst/>
                <a:latin typeface="Bookman Old Style" panose="02050604050505020204" pitchFamily="18" charset="0"/>
                <a:ea typeface="Times New Roman" panose="02020603050405020304" pitchFamily="18" charset="0"/>
                <a:hlinkClick r:id="rId6"/>
              </a:rPr>
              <a:t>https://www.carehome.co.uk/news/article.cfm/id/1612213/nearly-third-care-home-staff-cctv-cameras</a:t>
            </a:r>
            <a:r>
              <a:rPr lang="en-GB" sz="1050" dirty="0">
                <a:effectLst/>
                <a:latin typeface="Bookman Old Style" panose="02050604050505020204" pitchFamily="18" charset="0"/>
                <a:ea typeface="Times New Roman" panose="02020603050405020304" pitchFamily="18" charset="0"/>
              </a:rPr>
              <a:t>  (Accessed 26 Mar.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legislation.gov.uk (2010). </a:t>
            </a:r>
            <a:r>
              <a:rPr lang="en-GB" sz="1050" i="1" dirty="0">
                <a:effectLst/>
                <a:latin typeface="Bookman Old Style" panose="02050604050505020204" pitchFamily="18" charset="0"/>
                <a:ea typeface="Times New Roman" panose="02020603050405020304" pitchFamily="18" charset="0"/>
              </a:rPr>
              <a:t>Equality act 2010</a:t>
            </a:r>
            <a:r>
              <a:rPr lang="en-GB" sz="1050" dirty="0">
                <a:effectLst/>
                <a:latin typeface="Bookman Old Style" panose="02050604050505020204" pitchFamily="18" charset="0"/>
                <a:ea typeface="Times New Roman" panose="02020603050405020304" pitchFamily="18" charset="0"/>
              </a:rPr>
              <a:t>. (online) Legislation.gov.uk. Available at: </a:t>
            </a:r>
            <a:r>
              <a:rPr lang="en-GB" sz="1050" dirty="0">
                <a:effectLst/>
                <a:latin typeface="Bookman Old Style" panose="02050604050505020204" pitchFamily="18" charset="0"/>
                <a:ea typeface="Times New Roman" panose="02020603050405020304" pitchFamily="18" charset="0"/>
                <a:hlinkClick r:id="rId7"/>
              </a:rPr>
              <a:t>https://www.legislation.gov.uk/ukpga/2010/15/section/4</a:t>
            </a:r>
            <a:r>
              <a:rPr lang="en-GB" sz="1050" dirty="0">
                <a:effectLst/>
                <a:latin typeface="Bookman Old Style" panose="02050604050505020204" pitchFamily="18" charset="0"/>
                <a:ea typeface="Times New Roman" panose="02020603050405020304" pitchFamily="18" charset="0"/>
              </a:rPr>
              <a:t>  (Accessed 15 Oct.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Mark (2017). </a:t>
            </a:r>
            <a:r>
              <a:rPr lang="en-GB" sz="1050" i="1" dirty="0">
                <a:effectLst/>
                <a:latin typeface="Bookman Old Style" panose="02050604050505020204" pitchFamily="18" charset="0"/>
                <a:ea typeface="Times New Roman" panose="02020603050405020304" pitchFamily="18" charset="0"/>
              </a:rPr>
              <a:t>Personal Alarms and the Elderly | Elderly Falls Prevention</a:t>
            </a:r>
            <a:r>
              <a:rPr lang="en-GB" sz="1050" dirty="0">
                <a:effectLst/>
                <a:latin typeface="Bookman Old Style" panose="02050604050505020204" pitchFamily="18" charset="0"/>
                <a:ea typeface="Times New Roman" panose="02020603050405020304" pitchFamily="18" charset="0"/>
              </a:rPr>
              <a:t>. (online) Elderly Prevention Falls. Available at: </a:t>
            </a:r>
            <a:r>
              <a:rPr lang="en-GB" sz="1050" dirty="0">
                <a:effectLst/>
                <a:latin typeface="Bookman Old Style" panose="02050604050505020204" pitchFamily="18" charset="0"/>
                <a:ea typeface="Times New Roman" panose="02020603050405020304" pitchFamily="18" charset="0"/>
                <a:hlinkClick r:id="rId8"/>
              </a:rPr>
              <a:t>https://elderlyfallsprevention.com/personal-alarms-and-the-elderly</a:t>
            </a:r>
            <a:r>
              <a:rPr lang="en-GB" sz="1050" dirty="0">
                <a:effectLst/>
                <a:latin typeface="Bookman Old Style" panose="02050604050505020204" pitchFamily="18" charset="0"/>
                <a:ea typeface="Times New Roman" panose="02020603050405020304" pitchFamily="18" charset="0"/>
              </a:rPr>
              <a:t>  (Accessed 11 Nov. 2021).</a:t>
            </a:r>
          </a:p>
          <a:p>
            <a:endParaRPr lang="en-GB" dirty="0"/>
          </a:p>
        </p:txBody>
      </p:sp>
    </p:spTree>
    <p:extLst>
      <p:ext uri="{BB962C8B-B14F-4D97-AF65-F5344CB8AC3E}">
        <p14:creationId xmlns:p14="http://schemas.microsoft.com/office/powerpoint/2010/main" val="38753710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55F4878-E616-41B7-B4C5-944863EC90E0}"/>
              </a:ext>
            </a:extLst>
          </p:cNvPr>
          <p:cNvSpPr>
            <a:spLocks noGrp="1"/>
          </p:cNvSpPr>
          <p:nvPr>
            <p:ph idx="1"/>
          </p:nvPr>
        </p:nvSpPr>
        <p:spPr>
          <a:xfrm>
            <a:off x="356822" y="246949"/>
            <a:ext cx="8596668" cy="5465695"/>
          </a:xfrm>
        </p:spPr>
        <p:txBody>
          <a:bodyPr>
            <a:normAutofit fontScale="25000" lnSpcReduction="20000"/>
          </a:bodyPr>
          <a:lstStyle/>
          <a:p>
            <a:pPr>
              <a:lnSpc>
                <a:spcPct val="150000"/>
              </a:lnSpc>
              <a:spcAft>
                <a:spcPts val="1200"/>
              </a:spcAft>
            </a:pPr>
            <a:r>
              <a:rPr lang="en-GB" sz="3200" dirty="0">
                <a:effectLst/>
                <a:latin typeface="Bookman Old Style" panose="02050604050505020204" pitchFamily="18" charset="0"/>
                <a:ea typeface="Times New Roman" panose="02020603050405020304" pitchFamily="18" charset="0"/>
              </a:rPr>
              <a:t>Maryland Department of aging (n.d.). </a:t>
            </a:r>
            <a:r>
              <a:rPr lang="en-GB" sz="3200" i="1" dirty="0">
                <a:effectLst/>
                <a:latin typeface="Bookman Old Style" panose="02050604050505020204" pitchFamily="18" charset="0"/>
                <a:ea typeface="Times New Roman" panose="02020603050405020304" pitchFamily="18" charset="0"/>
              </a:rPr>
              <a:t>preventing-elder-abuse-and-neglect</a:t>
            </a:r>
            <a:r>
              <a:rPr lang="en-GB" sz="3200" dirty="0">
                <a:effectLst/>
                <a:latin typeface="Bookman Old Style" panose="02050604050505020204" pitchFamily="18" charset="0"/>
                <a:ea typeface="Times New Roman" panose="02020603050405020304" pitchFamily="18" charset="0"/>
              </a:rPr>
              <a:t>. (online) aging.maryland.gov. Available at: </a:t>
            </a:r>
            <a:r>
              <a:rPr lang="en-GB" sz="3200" dirty="0">
                <a:effectLst/>
                <a:latin typeface="Bookman Old Style" panose="02050604050505020204" pitchFamily="18" charset="0"/>
                <a:ea typeface="Times New Roman" panose="02020603050405020304" pitchFamily="18" charset="0"/>
                <a:hlinkClick r:id="rId2"/>
              </a:rPr>
              <a:t>https://aging.maryland.gov/Pages/elder-abuse-prevention.aspx</a:t>
            </a:r>
            <a:r>
              <a:rPr lang="en-GB" sz="3200" dirty="0">
                <a:effectLst/>
                <a:latin typeface="Bookman Old Style" panose="02050604050505020204" pitchFamily="18" charset="0"/>
                <a:ea typeface="Times New Roman" panose="02020603050405020304" pitchFamily="18" charset="0"/>
              </a:rPr>
              <a:t> (Accessed 11 Nov. 2021).</a:t>
            </a:r>
          </a:p>
          <a:p>
            <a:pPr>
              <a:lnSpc>
                <a:spcPct val="150000"/>
              </a:lnSpc>
              <a:spcAft>
                <a:spcPts val="1200"/>
              </a:spcAft>
            </a:pPr>
            <a:r>
              <a:rPr lang="en-GB" sz="3200" dirty="0" err="1">
                <a:effectLst/>
                <a:latin typeface="Bookman Old Style" panose="02050604050505020204" pitchFamily="18" charset="0"/>
                <a:ea typeface="Times New Roman" panose="02020603050405020304" pitchFamily="18" charset="0"/>
              </a:rPr>
              <a:t>Mertes</a:t>
            </a:r>
            <a:r>
              <a:rPr lang="en-GB" sz="3200" dirty="0">
                <a:effectLst/>
                <a:latin typeface="Bookman Old Style" panose="02050604050505020204" pitchFamily="18" charset="0"/>
                <a:ea typeface="Times New Roman" panose="02020603050405020304" pitchFamily="18" charset="0"/>
              </a:rPr>
              <a:t>, A. (2019). </a:t>
            </a:r>
            <a:r>
              <a:rPr lang="en-GB" sz="3200" i="1" dirty="0">
                <a:effectLst/>
                <a:latin typeface="Bookman Old Style" panose="02050604050505020204" pitchFamily="18" charset="0"/>
                <a:ea typeface="Times New Roman" panose="02020603050405020304" pitchFamily="18" charset="0"/>
              </a:rPr>
              <a:t>What Does That Awareness Ribbon Mean? Symbolism for 7 Popular...</a:t>
            </a:r>
            <a:r>
              <a:rPr lang="en-GB" sz="3200" dirty="0">
                <a:effectLst/>
                <a:latin typeface="Bookman Old Style" panose="02050604050505020204" pitchFamily="18" charset="0"/>
                <a:ea typeface="Times New Roman" panose="02020603050405020304" pitchFamily="18" charset="0"/>
              </a:rPr>
              <a:t> (online) Quality Logo Products Digest | A Promo Products Blog. Available at: </a:t>
            </a:r>
            <a:r>
              <a:rPr lang="en-GB" sz="3200" dirty="0">
                <a:effectLst/>
                <a:latin typeface="Bookman Old Style" panose="02050604050505020204" pitchFamily="18" charset="0"/>
                <a:ea typeface="Times New Roman" panose="02020603050405020304" pitchFamily="18" charset="0"/>
                <a:hlinkClick r:id="rId3"/>
              </a:rPr>
              <a:t>https://www.qualitylogoproducts.com/blog/awareness-ribbon-color-symbolism/</a:t>
            </a:r>
            <a:r>
              <a:rPr lang="en-GB" sz="3200" dirty="0">
                <a:effectLst/>
                <a:latin typeface="Bookman Old Style" panose="02050604050505020204" pitchFamily="18" charset="0"/>
                <a:ea typeface="Times New Roman" panose="02020603050405020304" pitchFamily="18" charset="0"/>
              </a:rPr>
              <a:t> (Accessed 4 Nov. 2021).</a:t>
            </a:r>
          </a:p>
          <a:p>
            <a:pPr>
              <a:lnSpc>
                <a:spcPct val="150000"/>
              </a:lnSpc>
              <a:spcAft>
                <a:spcPts val="1200"/>
              </a:spcAft>
            </a:pPr>
            <a:r>
              <a:rPr lang="en-GB" sz="3200" dirty="0">
                <a:effectLst/>
                <a:latin typeface="Bookman Old Style" panose="02050604050505020204" pitchFamily="18" charset="0"/>
                <a:ea typeface="Times New Roman" panose="02020603050405020304" pitchFamily="18" charset="0"/>
              </a:rPr>
              <a:t>Moriarty, J. and </a:t>
            </a:r>
            <a:r>
              <a:rPr lang="en-GB" sz="3200" dirty="0" err="1">
                <a:effectLst/>
                <a:latin typeface="Bookman Old Style" panose="02050604050505020204" pitchFamily="18" charset="0"/>
                <a:ea typeface="Times New Roman" panose="02020603050405020304" pitchFamily="18" charset="0"/>
              </a:rPr>
              <a:t>Manthorpe</a:t>
            </a:r>
            <a:r>
              <a:rPr lang="en-GB" sz="3200" dirty="0">
                <a:effectLst/>
                <a:latin typeface="Bookman Old Style" panose="02050604050505020204" pitchFamily="18" charset="0"/>
                <a:ea typeface="Times New Roman" panose="02020603050405020304" pitchFamily="18" charset="0"/>
              </a:rPr>
              <a:t>, J. (n.d.). </a:t>
            </a:r>
            <a:r>
              <a:rPr lang="en-GB" sz="3200" i="1" dirty="0">
                <a:effectLst/>
                <a:latin typeface="Bookman Old Style" panose="02050604050505020204" pitchFamily="18" charset="0"/>
                <a:ea typeface="Times New Roman" panose="02020603050405020304" pitchFamily="18" charset="0"/>
              </a:rPr>
              <a:t>Diversity in older people and access to services -an evidence review</a:t>
            </a:r>
            <a:r>
              <a:rPr lang="en-GB" sz="3200" dirty="0">
                <a:effectLst/>
                <a:latin typeface="Bookman Old Style" panose="02050604050505020204" pitchFamily="18" charset="0"/>
                <a:ea typeface="Times New Roman" panose="02020603050405020304" pitchFamily="18" charset="0"/>
              </a:rPr>
              <a:t>. (online) Available at: </a:t>
            </a:r>
            <a:r>
              <a:rPr lang="en-GB" sz="3200" dirty="0">
                <a:effectLst/>
                <a:latin typeface="Bookman Old Style" panose="02050604050505020204" pitchFamily="18" charset="0"/>
                <a:ea typeface="Times New Roman" panose="02020603050405020304" pitchFamily="18" charset="0"/>
                <a:hlinkClick r:id="rId4"/>
              </a:rPr>
              <a:t>https://www.ageuk.org.uk/globalassets/age-uk/documents/reports-and-publications/reports-and-briefings/care--support/rb_2012_equalities_evidence_review.pdf</a:t>
            </a:r>
            <a:r>
              <a:rPr lang="en-GB" sz="3200" dirty="0">
                <a:effectLst/>
                <a:latin typeface="Bookman Old Style" panose="02050604050505020204" pitchFamily="18" charset="0"/>
                <a:ea typeface="Times New Roman" panose="02020603050405020304" pitchFamily="18" charset="0"/>
              </a:rPr>
              <a:t> (Accessed 7 Nov. 2021).</a:t>
            </a:r>
          </a:p>
          <a:p>
            <a:pPr>
              <a:lnSpc>
                <a:spcPct val="150000"/>
              </a:lnSpc>
              <a:spcAft>
                <a:spcPts val="1200"/>
              </a:spcAft>
            </a:pPr>
            <a:r>
              <a:rPr lang="en-GB" sz="3200" dirty="0">
                <a:effectLst/>
                <a:latin typeface="Bookman Old Style" panose="02050604050505020204" pitchFamily="18" charset="0"/>
                <a:ea typeface="Times New Roman" panose="02020603050405020304" pitchFamily="18" charset="0"/>
              </a:rPr>
              <a:t>Nursing home abuse (2019). </a:t>
            </a:r>
            <a:r>
              <a:rPr lang="en-GB" sz="3200" i="1" dirty="0">
                <a:effectLst/>
                <a:latin typeface="Bookman Old Style" panose="02050604050505020204" pitchFamily="18" charset="0"/>
                <a:ea typeface="Times New Roman" panose="02020603050405020304" pitchFamily="18" charset="0"/>
              </a:rPr>
              <a:t>Sexual Abuse of the Elderly - Learn About the Signs of Sexual Elder Abuse</a:t>
            </a:r>
            <a:r>
              <a:rPr lang="en-GB" sz="3200" dirty="0">
                <a:effectLst/>
                <a:latin typeface="Bookman Old Style" panose="02050604050505020204" pitchFamily="18" charset="0"/>
                <a:ea typeface="Times New Roman" panose="02020603050405020304" pitchFamily="18" charset="0"/>
              </a:rPr>
              <a:t>. (online) Nursing Home Abuse </a:t>
            </a:r>
            <a:r>
              <a:rPr lang="en-GB" sz="3200" dirty="0" err="1">
                <a:effectLst/>
                <a:latin typeface="Bookman Old Style" panose="02050604050505020204" pitchFamily="18" charset="0"/>
                <a:ea typeface="Times New Roman" panose="02020603050405020304" pitchFamily="18" charset="0"/>
              </a:rPr>
              <a:t>Center</a:t>
            </a:r>
            <a:r>
              <a:rPr lang="en-GB" sz="3200" dirty="0">
                <a:effectLst/>
                <a:latin typeface="Bookman Old Style" panose="02050604050505020204" pitchFamily="18" charset="0"/>
                <a:ea typeface="Times New Roman" panose="02020603050405020304" pitchFamily="18" charset="0"/>
              </a:rPr>
              <a:t>. Available at: </a:t>
            </a:r>
            <a:r>
              <a:rPr lang="en-GB" sz="3200" dirty="0">
                <a:effectLst/>
                <a:latin typeface="Bookman Old Style" panose="02050604050505020204" pitchFamily="18" charset="0"/>
                <a:ea typeface="Times New Roman" panose="02020603050405020304" pitchFamily="18" charset="0"/>
                <a:hlinkClick r:id="rId5"/>
              </a:rPr>
              <a:t>https://www.nursinghomeabusecenter.com/elder-abuse/types/sexual-abuse/</a:t>
            </a:r>
            <a:r>
              <a:rPr lang="en-GB" sz="3200" dirty="0">
                <a:effectLst/>
                <a:latin typeface="Bookman Old Style" panose="02050604050505020204" pitchFamily="18" charset="0"/>
                <a:ea typeface="Times New Roman" panose="02020603050405020304" pitchFamily="18" charset="0"/>
              </a:rPr>
              <a:t> (Accessed 2 Nov. 2021).</a:t>
            </a:r>
          </a:p>
          <a:p>
            <a:pPr>
              <a:lnSpc>
                <a:spcPct val="150000"/>
              </a:lnSpc>
              <a:spcAft>
                <a:spcPts val="1200"/>
              </a:spcAft>
            </a:pPr>
            <a:r>
              <a:rPr lang="en-GB" sz="3200" dirty="0">
                <a:effectLst/>
                <a:latin typeface="Bookman Old Style" panose="02050604050505020204" pitchFamily="18" charset="0"/>
                <a:ea typeface="Times New Roman" panose="02020603050405020304" pitchFamily="18" charset="0"/>
              </a:rPr>
              <a:t>Nursing Home Abuse </a:t>
            </a:r>
            <a:r>
              <a:rPr lang="en-GB" sz="3200" dirty="0" err="1">
                <a:effectLst/>
                <a:latin typeface="Bookman Old Style" panose="02050604050505020204" pitchFamily="18" charset="0"/>
                <a:ea typeface="Times New Roman" panose="02020603050405020304" pitchFamily="18" charset="0"/>
              </a:rPr>
              <a:t>Center</a:t>
            </a:r>
            <a:r>
              <a:rPr lang="en-GB" sz="3200" dirty="0">
                <a:effectLst/>
                <a:latin typeface="Bookman Old Style" panose="02050604050505020204" pitchFamily="18" charset="0"/>
                <a:ea typeface="Times New Roman" panose="02020603050405020304" pitchFamily="18" charset="0"/>
              </a:rPr>
              <a:t> (2016). </a:t>
            </a:r>
            <a:r>
              <a:rPr lang="en-GB" sz="3200" i="1" dirty="0">
                <a:effectLst/>
                <a:latin typeface="Bookman Old Style" panose="02050604050505020204" pitchFamily="18" charset="0"/>
                <a:ea typeface="Times New Roman" panose="02020603050405020304" pitchFamily="18" charset="0"/>
              </a:rPr>
              <a:t>Types of Elder Abuse - Learn About the Different Types of Elderly Abuse</a:t>
            </a:r>
            <a:r>
              <a:rPr lang="en-GB" sz="3200" dirty="0">
                <a:effectLst/>
                <a:latin typeface="Bookman Old Style" panose="02050604050505020204" pitchFamily="18" charset="0"/>
                <a:ea typeface="Times New Roman" panose="02020603050405020304" pitchFamily="18" charset="0"/>
              </a:rPr>
              <a:t>. (online) Nursing Home Abuse </a:t>
            </a:r>
            <a:r>
              <a:rPr lang="en-GB" sz="3200" dirty="0" err="1">
                <a:effectLst/>
                <a:latin typeface="Bookman Old Style" panose="02050604050505020204" pitchFamily="18" charset="0"/>
                <a:ea typeface="Times New Roman" panose="02020603050405020304" pitchFamily="18" charset="0"/>
              </a:rPr>
              <a:t>Center</a:t>
            </a:r>
            <a:r>
              <a:rPr lang="en-GB" sz="3200" dirty="0">
                <a:effectLst/>
                <a:latin typeface="Bookman Old Style" panose="02050604050505020204" pitchFamily="18" charset="0"/>
                <a:ea typeface="Times New Roman" panose="02020603050405020304" pitchFamily="18" charset="0"/>
              </a:rPr>
              <a:t>. Available at: </a:t>
            </a:r>
            <a:r>
              <a:rPr lang="en-GB" sz="3200" dirty="0">
                <a:effectLst/>
                <a:latin typeface="Bookman Old Style" panose="02050604050505020204" pitchFamily="18" charset="0"/>
                <a:ea typeface="Times New Roman" panose="02020603050405020304" pitchFamily="18" charset="0"/>
                <a:hlinkClick r:id="rId6"/>
              </a:rPr>
              <a:t>https://www.nursinghomeabusecenter.com/elder-abuse/types/</a:t>
            </a:r>
            <a:r>
              <a:rPr lang="en-GB" sz="3200" dirty="0">
                <a:effectLst/>
                <a:latin typeface="Bookman Old Style" panose="02050604050505020204" pitchFamily="18" charset="0"/>
                <a:ea typeface="Times New Roman" panose="02020603050405020304" pitchFamily="18" charset="0"/>
              </a:rPr>
              <a:t> (Accessed 16 Oct. 2021).</a:t>
            </a:r>
          </a:p>
          <a:p>
            <a:pPr>
              <a:lnSpc>
                <a:spcPct val="150000"/>
              </a:lnSpc>
              <a:spcAft>
                <a:spcPts val="1200"/>
              </a:spcAft>
            </a:pPr>
            <a:r>
              <a:rPr lang="en-GB" sz="3200" dirty="0" err="1">
                <a:effectLst/>
                <a:latin typeface="Bookman Old Style" panose="02050604050505020204" pitchFamily="18" charset="0"/>
                <a:ea typeface="Times New Roman" panose="02020603050405020304" pitchFamily="18" charset="0"/>
              </a:rPr>
              <a:t>Peretti</a:t>
            </a:r>
            <a:r>
              <a:rPr lang="en-GB" sz="3200" dirty="0">
                <a:effectLst/>
                <a:latin typeface="Bookman Old Style" panose="02050604050505020204" pitchFamily="18" charset="0"/>
                <a:ea typeface="Times New Roman" panose="02020603050405020304" pitchFamily="18" charset="0"/>
              </a:rPr>
              <a:t>, P.O. and </a:t>
            </a:r>
            <a:r>
              <a:rPr lang="en-GB" sz="3200" dirty="0" err="1">
                <a:effectLst/>
                <a:latin typeface="Bookman Old Style" panose="02050604050505020204" pitchFamily="18" charset="0"/>
                <a:ea typeface="Times New Roman" panose="02020603050405020304" pitchFamily="18" charset="0"/>
              </a:rPr>
              <a:t>Majecen</a:t>
            </a:r>
            <a:r>
              <a:rPr lang="en-GB" sz="3200" dirty="0">
                <a:effectLst/>
                <a:latin typeface="Bookman Old Style" panose="02050604050505020204" pitchFamily="18" charset="0"/>
                <a:ea typeface="Times New Roman" panose="02020603050405020304" pitchFamily="18" charset="0"/>
              </a:rPr>
              <a:t>, K.G. (1991). EMOTIONAL ABUSE AMONG THE ELDERLY: AFFECTING BEHAVIOR VARIABLES. </a:t>
            </a:r>
            <a:r>
              <a:rPr lang="en-GB" sz="3200" i="1" dirty="0">
                <a:effectLst/>
                <a:latin typeface="Bookman Old Style" panose="02050604050505020204" pitchFamily="18" charset="0"/>
                <a:ea typeface="Times New Roman" panose="02020603050405020304" pitchFamily="18" charset="0"/>
              </a:rPr>
              <a:t>Social </a:t>
            </a:r>
            <a:r>
              <a:rPr lang="en-GB" sz="3200" i="1" dirty="0" err="1">
                <a:effectLst/>
                <a:latin typeface="Bookman Old Style" panose="02050604050505020204" pitchFamily="18" charset="0"/>
                <a:ea typeface="Times New Roman" panose="02020603050405020304" pitchFamily="18" charset="0"/>
              </a:rPr>
              <a:t>Behavior</a:t>
            </a:r>
            <a:r>
              <a:rPr lang="en-GB" sz="3200" i="1" dirty="0">
                <a:effectLst/>
                <a:latin typeface="Bookman Old Style" panose="02050604050505020204" pitchFamily="18" charset="0"/>
                <a:ea typeface="Times New Roman" panose="02020603050405020304" pitchFamily="18" charset="0"/>
              </a:rPr>
              <a:t> and Personality: an international journal</a:t>
            </a:r>
            <a:r>
              <a:rPr lang="en-GB" sz="3200" dirty="0">
                <a:effectLst/>
                <a:latin typeface="Bookman Old Style" panose="02050604050505020204" pitchFamily="18" charset="0"/>
                <a:ea typeface="Times New Roman" panose="02020603050405020304" pitchFamily="18" charset="0"/>
              </a:rPr>
              <a:t>, 19(4), pp.255–262.</a:t>
            </a:r>
          </a:p>
          <a:p>
            <a:pPr>
              <a:lnSpc>
                <a:spcPct val="150000"/>
              </a:lnSpc>
              <a:spcAft>
                <a:spcPts val="1200"/>
              </a:spcAft>
            </a:pPr>
            <a:r>
              <a:rPr lang="en-GB" sz="3200" dirty="0">
                <a:effectLst/>
                <a:latin typeface="Bookman Old Style" panose="02050604050505020204" pitchFamily="18" charset="0"/>
                <a:ea typeface="Times New Roman" panose="02020603050405020304" pitchFamily="18" charset="0"/>
              </a:rPr>
              <a:t>RBSAB (2019). </a:t>
            </a:r>
            <a:r>
              <a:rPr lang="en-GB" sz="3200" i="1" dirty="0">
                <a:effectLst/>
                <a:latin typeface="Bookman Old Style" panose="02050604050505020204" pitchFamily="18" charset="0"/>
                <a:ea typeface="Times New Roman" panose="02020603050405020304" pitchFamily="18" charset="0"/>
              </a:rPr>
              <a:t>Discriminatory Abuse | What is Abuse? | For The Public | RBSAB</a:t>
            </a:r>
            <a:r>
              <a:rPr lang="en-GB" sz="3200" dirty="0">
                <a:effectLst/>
                <a:latin typeface="Bookman Old Style" panose="02050604050505020204" pitchFamily="18" charset="0"/>
                <a:ea typeface="Times New Roman" panose="02020603050405020304" pitchFamily="18" charset="0"/>
              </a:rPr>
              <a:t>. (online) Rbsab.org. Available at: </a:t>
            </a:r>
            <a:r>
              <a:rPr lang="en-GB" sz="3200" dirty="0">
                <a:effectLst/>
                <a:latin typeface="Bookman Old Style" panose="02050604050505020204" pitchFamily="18" charset="0"/>
                <a:ea typeface="Times New Roman" panose="02020603050405020304" pitchFamily="18" charset="0"/>
                <a:hlinkClick r:id="rId7"/>
              </a:rPr>
              <a:t>https://www.rbsab.org/the-public/what-is-abuse/discriminatory-abuse.aspx</a:t>
            </a:r>
            <a:r>
              <a:rPr lang="en-GB" sz="3200" dirty="0">
                <a:effectLst/>
                <a:latin typeface="Bookman Old Style" panose="02050604050505020204" pitchFamily="18" charset="0"/>
                <a:ea typeface="Times New Roman" panose="02020603050405020304" pitchFamily="18" charset="0"/>
              </a:rPr>
              <a:t>.</a:t>
            </a:r>
          </a:p>
          <a:p>
            <a:pPr>
              <a:lnSpc>
                <a:spcPct val="150000"/>
              </a:lnSpc>
              <a:spcAft>
                <a:spcPts val="1200"/>
              </a:spcAft>
            </a:pPr>
            <a:r>
              <a:rPr lang="en-GB" sz="3200" dirty="0">
                <a:effectLst/>
                <a:latin typeface="Bookman Old Style" panose="02050604050505020204" pitchFamily="18" charset="0"/>
                <a:ea typeface="Times New Roman" panose="02020603050405020304" pitchFamily="18" charset="0"/>
              </a:rPr>
              <a:t>Robinson, L. (2019). </a:t>
            </a:r>
            <a:r>
              <a:rPr lang="en-GB" sz="3200" i="1" dirty="0">
                <a:effectLst/>
                <a:latin typeface="Bookman Old Style" panose="02050604050505020204" pitchFamily="18" charset="0"/>
                <a:ea typeface="Times New Roman" panose="02020603050405020304" pitchFamily="18" charset="0"/>
              </a:rPr>
              <a:t>Elder Abuse and Neglect</a:t>
            </a:r>
            <a:r>
              <a:rPr lang="en-GB" sz="3200" dirty="0">
                <a:effectLst/>
                <a:latin typeface="Bookman Old Style" panose="02050604050505020204" pitchFamily="18" charset="0"/>
                <a:ea typeface="Times New Roman" panose="02020603050405020304" pitchFamily="18" charset="0"/>
              </a:rPr>
              <a:t>. (online) HelpGuide.org. Available at: </a:t>
            </a:r>
            <a:r>
              <a:rPr lang="en-GB" sz="3200" dirty="0">
                <a:effectLst/>
                <a:latin typeface="Bookman Old Style" panose="02050604050505020204" pitchFamily="18" charset="0"/>
                <a:ea typeface="Times New Roman" panose="02020603050405020304" pitchFamily="18" charset="0"/>
                <a:hlinkClick r:id="rId8"/>
              </a:rPr>
              <a:t>https://www.helpguide.org/articles/abuse/elder-abuse-and-neglect.htm</a:t>
            </a:r>
            <a:r>
              <a:rPr lang="en-GB" sz="3200" dirty="0">
                <a:effectLst/>
                <a:latin typeface="Bookman Old Style" panose="02050604050505020204" pitchFamily="18" charset="0"/>
                <a:ea typeface="Times New Roman" panose="02020603050405020304" pitchFamily="18" charset="0"/>
              </a:rPr>
              <a:t>(Accessed 15 Oct. 2021).</a:t>
            </a:r>
          </a:p>
          <a:p>
            <a:pPr>
              <a:lnSpc>
                <a:spcPct val="150000"/>
              </a:lnSpc>
              <a:spcAft>
                <a:spcPts val="1200"/>
              </a:spcAft>
            </a:pPr>
            <a:r>
              <a:rPr lang="en-GB" sz="3200" dirty="0" err="1">
                <a:effectLst/>
                <a:latin typeface="Bookman Old Style" panose="02050604050505020204" pitchFamily="18" charset="0"/>
                <a:ea typeface="Times New Roman" panose="02020603050405020304" pitchFamily="18" charset="0"/>
              </a:rPr>
              <a:t>Salzmen</a:t>
            </a:r>
            <a:r>
              <a:rPr lang="en-GB" sz="3200" dirty="0">
                <a:effectLst/>
                <a:latin typeface="Bookman Old Style" panose="02050604050505020204" pitchFamily="18" charset="0"/>
                <a:ea typeface="Times New Roman" panose="02020603050405020304" pitchFamily="18" charset="0"/>
              </a:rPr>
              <a:t>, C. (1995). </a:t>
            </a:r>
            <a:r>
              <a:rPr lang="en-GB" sz="3200" i="1" dirty="0">
                <a:effectLst/>
                <a:latin typeface="Bookman Old Style" panose="02050604050505020204" pitchFamily="18" charset="0"/>
                <a:ea typeface="Times New Roman" panose="02020603050405020304" pitchFamily="18" charset="0"/>
              </a:rPr>
              <a:t>APA </a:t>
            </a:r>
            <a:r>
              <a:rPr lang="en-GB" sz="3200" i="1" dirty="0" err="1">
                <a:effectLst/>
                <a:latin typeface="Bookman Old Style" panose="02050604050505020204" pitchFamily="18" charset="0"/>
                <a:ea typeface="Times New Roman" panose="02020603050405020304" pitchFamily="18" charset="0"/>
              </a:rPr>
              <a:t>PsycNet</a:t>
            </a:r>
            <a:r>
              <a:rPr lang="en-GB" sz="3200" dirty="0">
                <a:effectLst/>
                <a:latin typeface="Bookman Old Style" panose="02050604050505020204" pitchFamily="18" charset="0"/>
                <a:ea typeface="Times New Roman" panose="02020603050405020304" pitchFamily="18" charset="0"/>
              </a:rPr>
              <a:t>. (online) psycnet.apa.org. Available at: </a:t>
            </a:r>
            <a:r>
              <a:rPr lang="en-GB" sz="3200" dirty="0">
                <a:effectLst/>
                <a:latin typeface="Bookman Old Style" panose="02050604050505020204" pitchFamily="18" charset="0"/>
                <a:ea typeface="Times New Roman" panose="02020603050405020304" pitchFamily="18" charset="0"/>
                <a:hlinkClick r:id="rId9"/>
              </a:rPr>
              <a:t>https://psycnet.apa.org/record/1995-38158-001</a:t>
            </a:r>
            <a:r>
              <a:rPr lang="en-GB" sz="3200" dirty="0">
                <a:effectLst/>
                <a:latin typeface="Bookman Old Style" panose="02050604050505020204" pitchFamily="18" charset="0"/>
                <a:ea typeface="Times New Roman" panose="02020603050405020304" pitchFamily="18" charset="0"/>
              </a:rPr>
              <a:t> (Accessed 21 Oct. 2021).</a:t>
            </a:r>
          </a:p>
          <a:p>
            <a:pPr>
              <a:lnSpc>
                <a:spcPct val="150000"/>
              </a:lnSpc>
              <a:spcAft>
                <a:spcPts val="1200"/>
              </a:spcAft>
            </a:pPr>
            <a:endParaRPr lang="en-GB" sz="2600" dirty="0">
              <a:effectLst/>
              <a:latin typeface="Times New Roman" panose="02020603050405020304" pitchFamily="18" charset="0"/>
              <a:ea typeface="Times New Roman" panose="02020603050405020304" pitchFamily="18" charset="0"/>
            </a:endParaRPr>
          </a:p>
          <a:p>
            <a:endParaRPr lang="en-GB" dirty="0">
              <a:latin typeface="Bookman Old Style" panose="02050604050505020204" pitchFamily="18" charset="0"/>
            </a:endParaRPr>
          </a:p>
        </p:txBody>
      </p:sp>
    </p:spTree>
    <p:extLst>
      <p:ext uri="{BB962C8B-B14F-4D97-AF65-F5344CB8AC3E}">
        <p14:creationId xmlns:p14="http://schemas.microsoft.com/office/powerpoint/2010/main" val="34882173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713810-A72F-4595-A88E-B330DE1A1E69}"/>
              </a:ext>
            </a:extLst>
          </p:cNvPr>
          <p:cNvSpPr>
            <a:spLocks noGrp="1"/>
          </p:cNvSpPr>
          <p:nvPr>
            <p:ph idx="1"/>
          </p:nvPr>
        </p:nvSpPr>
        <p:spPr>
          <a:xfrm>
            <a:off x="309689" y="190387"/>
            <a:ext cx="8596668" cy="3880773"/>
          </a:xfrm>
        </p:spPr>
        <p:txBody>
          <a:bodyPr>
            <a:normAutofit fontScale="25000" lnSpcReduction="20000"/>
          </a:bodyPr>
          <a:lstStyle/>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SCIE (2015). </a:t>
            </a:r>
            <a:r>
              <a:rPr lang="en-GB" sz="3600" i="1" dirty="0">
                <a:effectLst/>
                <a:latin typeface="Bookman Old Style" panose="02050604050505020204" pitchFamily="18" charset="0"/>
                <a:ea typeface="Times New Roman" panose="02020603050405020304" pitchFamily="18" charset="0"/>
              </a:rPr>
              <a:t>Safeguarding adults: types and indicators of abuse</a:t>
            </a:r>
            <a:r>
              <a:rPr lang="en-GB" sz="3600" dirty="0">
                <a:effectLst/>
                <a:latin typeface="Bookman Old Style" panose="02050604050505020204" pitchFamily="18" charset="0"/>
                <a:ea typeface="Times New Roman" panose="02020603050405020304" pitchFamily="18" charset="0"/>
              </a:rPr>
              <a:t>. (online) Social Care Institute for Excellence (SCIE). Available at: </a:t>
            </a:r>
            <a:r>
              <a:rPr lang="en-GB" sz="3600" dirty="0">
                <a:effectLst/>
                <a:latin typeface="Bookman Old Style" panose="02050604050505020204" pitchFamily="18" charset="0"/>
                <a:ea typeface="Times New Roman" panose="02020603050405020304" pitchFamily="18" charset="0"/>
                <a:hlinkClick r:id="rId2"/>
              </a:rPr>
              <a:t>https://www.scie.org.uk/safeguarding/adults/introduction/types-and-indicators-of-abuse</a:t>
            </a:r>
            <a:r>
              <a:rPr lang="en-GB" sz="3600" dirty="0">
                <a:effectLst/>
                <a:latin typeface="Bookman Old Style" panose="02050604050505020204" pitchFamily="18" charset="0"/>
                <a:ea typeface="Times New Roman" panose="02020603050405020304" pitchFamily="18" charset="0"/>
              </a:rPr>
              <a:t>(Accessed 16 Oct. 2021).</a:t>
            </a:r>
          </a:p>
          <a:p>
            <a:pPr>
              <a:lnSpc>
                <a:spcPct val="150000"/>
              </a:lnSpc>
              <a:spcAft>
                <a:spcPts val="1200"/>
              </a:spcAft>
            </a:pPr>
            <a:r>
              <a:rPr lang="en-GB" sz="3600" dirty="0" err="1">
                <a:effectLst/>
                <a:latin typeface="Bookman Old Style" panose="02050604050505020204" pitchFamily="18" charset="0"/>
                <a:ea typeface="Times New Roman" panose="02020603050405020304" pitchFamily="18" charset="0"/>
              </a:rPr>
              <a:t>Shenvi</a:t>
            </a:r>
            <a:r>
              <a:rPr lang="en-GB" sz="3600" dirty="0">
                <a:effectLst/>
                <a:latin typeface="Bookman Old Style" panose="02050604050505020204" pitchFamily="18" charset="0"/>
                <a:ea typeface="Times New Roman" panose="02020603050405020304" pitchFamily="18" charset="0"/>
              </a:rPr>
              <a:t>, C. and PhD, M.D. (2013). </a:t>
            </a:r>
            <a:r>
              <a:rPr lang="en-GB" sz="3600" i="1" dirty="0">
                <a:effectLst/>
                <a:latin typeface="Bookman Old Style" panose="02050604050505020204" pitchFamily="18" charset="0"/>
                <a:ea typeface="Times New Roman" panose="02020603050405020304" pitchFamily="18" charset="0"/>
              </a:rPr>
              <a:t>Elder Abuse and Neglect: What to do in the Emergency Department</a:t>
            </a:r>
            <a:r>
              <a:rPr lang="en-GB" sz="3600" dirty="0">
                <a:effectLst/>
                <a:latin typeface="Bookman Old Style" panose="02050604050505020204" pitchFamily="18" charset="0"/>
                <a:ea typeface="Times New Roman" panose="02020603050405020304" pitchFamily="18" charset="0"/>
              </a:rPr>
              <a:t>. (online) </a:t>
            </a:r>
            <a:r>
              <a:rPr lang="en-GB" sz="3600" dirty="0" err="1">
                <a:effectLst/>
                <a:latin typeface="Bookman Old Style" panose="02050604050505020204" pitchFamily="18" charset="0"/>
                <a:ea typeface="Times New Roman" panose="02020603050405020304" pitchFamily="18" charset="0"/>
              </a:rPr>
              <a:t>ALiEM</a:t>
            </a:r>
            <a:r>
              <a:rPr lang="en-GB" sz="3600" dirty="0">
                <a:effectLst/>
                <a:latin typeface="Bookman Old Style" panose="02050604050505020204" pitchFamily="18" charset="0"/>
                <a:ea typeface="Times New Roman" panose="02020603050405020304" pitchFamily="18" charset="0"/>
              </a:rPr>
              <a:t>. Available at: </a:t>
            </a:r>
            <a:r>
              <a:rPr lang="en-GB" sz="3600" dirty="0">
                <a:effectLst/>
                <a:latin typeface="Bookman Old Style" panose="02050604050505020204" pitchFamily="18" charset="0"/>
                <a:ea typeface="Times New Roman" panose="02020603050405020304" pitchFamily="18" charset="0"/>
                <a:hlinkClick r:id="rId3"/>
              </a:rPr>
              <a:t>https://www.aliem.com/elder-abuse-and-neglect-what-to-do-in-the-emergency-department/</a:t>
            </a:r>
            <a:r>
              <a:rPr lang="en-GB" sz="3600" dirty="0">
                <a:effectLst/>
                <a:latin typeface="Bookman Old Style" panose="02050604050505020204" pitchFamily="18" charset="0"/>
                <a:ea typeface="Times New Roman" panose="02020603050405020304" pitchFamily="18" charset="0"/>
              </a:rPr>
              <a:t>  (Accessed 16 Oct. 2021).</a:t>
            </a:r>
          </a:p>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Shepperd, L. (2021). Domestic abuse of older people. </a:t>
            </a:r>
            <a:r>
              <a:rPr lang="en-GB" sz="3600" i="1" dirty="0">
                <a:effectLst/>
                <a:latin typeface="Bookman Old Style" panose="02050604050505020204" pitchFamily="18" charset="0"/>
                <a:ea typeface="Times New Roman" panose="02020603050405020304" pitchFamily="18" charset="0"/>
              </a:rPr>
              <a:t>lordslibrary.parliament.uk</a:t>
            </a:r>
            <a:r>
              <a:rPr lang="en-GB" sz="3600" dirty="0">
                <a:effectLst/>
                <a:latin typeface="Bookman Old Style" panose="02050604050505020204" pitchFamily="18" charset="0"/>
                <a:ea typeface="Times New Roman" panose="02020603050405020304" pitchFamily="18" charset="0"/>
              </a:rPr>
              <a:t>. (online) Available at: </a:t>
            </a:r>
            <a:r>
              <a:rPr lang="en-GB" sz="3600" dirty="0">
                <a:effectLst/>
                <a:latin typeface="Bookman Old Style" panose="02050604050505020204" pitchFamily="18" charset="0"/>
                <a:ea typeface="Times New Roman" panose="02020603050405020304" pitchFamily="18" charset="0"/>
                <a:hlinkClick r:id="rId4"/>
              </a:rPr>
              <a:t>https://lordslibrary.parliament.uk/domestic-abuse-of-older-people/</a:t>
            </a:r>
            <a:r>
              <a:rPr lang="en-GB" sz="3600" dirty="0">
                <a:effectLst/>
                <a:latin typeface="Bookman Old Style" panose="02050604050505020204" pitchFamily="18" charset="0"/>
                <a:ea typeface="Times New Roman" panose="02020603050405020304" pitchFamily="18" charset="0"/>
              </a:rPr>
              <a:t>  (Accessed 15 Oct. 2021).</a:t>
            </a:r>
          </a:p>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Smith, J. (2018). </a:t>
            </a:r>
            <a:r>
              <a:rPr lang="en-GB" sz="3600" i="1" dirty="0">
                <a:effectLst/>
                <a:latin typeface="Bookman Old Style" panose="02050604050505020204" pitchFamily="18" charset="0"/>
                <a:ea typeface="Times New Roman" panose="02020603050405020304" pitchFamily="18" charset="0"/>
              </a:rPr>
              <a:t>Financial abuse in domiciliary care | Croner-</a:t>
            </a:r>
            <a:r>
              <a:rPr lang="en-GB" sz="3600" i="1" dirty="0" err="1">
                <a:effectLst/>
                <a:latin typeface="Bookman Old Style" panose="02050604050505020204" pitchFamily="18" charset="0"/>
                <a:ea typeface="Times New Roman" panose="02020603050405020304" pitchFamily="18" charset="0"/>
              </a:rPr>
              <a:t>i</a:t>
            </a:r>
            <a:r>
              <a:rPr lang="en-GB" sz="3600" dirty="0">
                <a:effectLst/>
                <a:latin typeface="Bookman Old Style" panose="02050604050505020204" pitchFamily="18" charset="0"/>
                <a:ea typeface="Times New Roman" panose="02020603050405020304" pitchFamily="18" charset="0"/>
              </a:rPr>
              <a:t>. (online) app.croneri.co.uk. Available at: </a:t>
            </a:r>
            <a:r>
              <a:rPr lang="en-GB" sz="3600" dirty="0">
                <a:effectLst/>
                <a:latin typeface="Bookman Old Style" panose="02050604050505020204" pitchFamily="18" charset="0"/>
                <a:ea typeface="Times New Roman" panose="02020603050405020304" pitchFamily="18" charset="0"/>
                <a:hlinkClick r:id="rId5"/>
              </a:rPr>
              <a:t>https://app.croneri.co.uk/feature-articles/financial-abuse-domiciliary-care</a:t>
            </a:r>
            <a:r>
              <a:rPr lang="en-GB" sz="3600" dirty="0">
                <a:effectLst/>
                <a:latin typeface="Bookman Old Style" panose="02050604050505020204" pitchFamily="18" charset="0"/>
                <a:ea typeface="Times New Roman" panose="02020603050405020304" pitchFamily="18" charset="0"/>
              </a:rPr>
              <a:t>  (Accessed 22 Oct. 2021).</a:t>
            </a:r>
          </a:p>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SouthFloridaReporter.com, S. to (2020). </a:t>
            </a:r>
            <a:r>
              <a:rPr lang="en-GB" sz="3600" i="1" dirty="0">
                <a:effectLst/>
                <a:latin typeface="Bookman Old Style" panose="02050604050505020204" pitchFamily="18" charset="0"/>
                <a:ea typeface="Times New Roman" panose="02020603050405020304" pitchFamily="18" charset="0"/>
              </a:rPr>
              <a:t>What Are the Main Types of Elder Abuse?</a:t>
            </a:r>
            <a:r>
              <a:rPr lang="en-GB" sz="3600" dirty="0">
                <a:effectLst/>
                <a:latin typeface="Bookman Old Style" panose="02050604050505020204" pitchFamily="18" charset="0"/>
                <a:ea typeface="Times New Roman" panose="02020603050405020304" pitchFamily="18" charset="0"/>
              </a:rPr>
              <a:t> (online) South Florida Reporter. Available at: </a:t>
            </a:r>
            <a:r>
              <a:rPr lang="en-GB" sz="3600" dirty="0">
                <a:effectLst/>
                <a:latin typeface="Bookman Old Style" panose="02050604050505020204" pitchFamily="18" charset="0"/>
                <a:ea typeface="Times New Roman" panose="02020603050405020304" pitchFamily="18" charset="0"/>
                <a:hlinkClick r:id="rId6"/>
              </a:rPr>
              <a:t>https://southfloridareporter.com/what-are-the-main-types-of-elder-abuse/?__cf_chl_jschl_tk__=pmd_Jpf7Z5iyS75Mp5HzlWvTkQZW9KGbSWtIn7f9rGHbGac-1634328735-0-gqNtZGzNAiWjcnBszQi9</a:t>
            </a:r>
            <a:r>
              <a:rPr lang="en-GB" sz="3600" dirty="0">
                <a:effectLst/>
                <a:latin typeface="Bookman Old Style" panose="02050604050505020204" pitchFamily="18" charset="0"/>
                <a:ea typeface="Times New Roman" panose="02020603050405020304" pitchFamily="18" charset="0"/>
              </a:rPr>
              <a:t>  (Accessed 15 Oct. 2021).</a:t>
            </a:r>
          </a:p>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The Finest Care in the Finest Setting (2018). </a:t>
            </a:r>
            <a:r>
              <a:rPr lang="en-GB" sz="3600" i="1" dirty="0">
                <a:effectLst/>
                <a:latin typeface="Bookman Old Style" panose="02050604050505020204" pitchFamily="18" charset="0"/>
                <a:ea typeface="Times New Roman" panose="02020603050405020304" pitchFamily="18" charset="0"/>
              </a:rPr>
              <a:t>Substance Abuse in the Elderly: An Overlooked Epidemic</a:t>
            </a:r>
            <a:r>
              <a:rPr lang="en-GB" sz="3600" dirty="0">
                <a:effectLst/>
                <a:latin typeface="Bookman Old Style" panose="02050604050505020204" pitchFamily="18" charset="0"/>
                <a:ea typeface="Times New Roman" panose="02020603050405020304" pitchFamily="18" charset="0"/>
              </a:rPr>
              <a:t>. (online) www.lasencinashospital.com. Available at: </a:t>
            </a:r>
            <a:r>
              <a:rPr lang="en-GB" sz="3600" dirty="0">
                <a:effectLst/>
                <a:latin typeface="Bookman Old Style" panose="02050604050505020204" pitchFamily="18" charset="0"/>
                <a:ea typeface="Times New Roman" panose="02020603050405020304" pitchFamily="18" charset="0"/>
                <a:hlinkClick r:id="rId7"/>
              </a:rPr>
              <a:t>https://www.lasencinashospital.com/blog/substance-abuse-elderly-overlooked-epidemic</a:t>
            </a:r>
            <a:r>
              <a:rPr lang="en-GB" sz="3600" dirty="0">
                <a:effectLst/>
                <a:latin typeface="Bookman Old Style" panose="02050604050505020204" pitchFamily="18" charset="0"/>
                <a:ea typeface="Times New Roman" panose="02020603050405020304" pitchFamily="18" charset="0"/>
              </a:rPr>
              <a:t>  (Accessed 21 Oct. 2021).</a:t>
            </a:r>
          </a:p>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Vincent Mir, H. (2017). </a:t>
            </a:r>
            <a:r>
              <a:rPr lang="en-GB" sz="3600" i="1" dirty="0">
                <a:effectLst/>
                <a:latin typeface="Bookman Old Style" panose="02050604050505020204" pitchFamily="18" charset="0"/>
                <a:ea typeface="Times New Roman" panose="02020603050405020304" pitchFamily="18" charset="0"/>
              </a:rPr>
              <a:t>Sexual Abuse in Nursing Homes Often Unreported</a:t>
            </a:r>
            <a:r>
              <a:rPr lang="en-GB" sz="3600" dirty="0">
                <a:effectLst/>
                <a:latin typeface="Bookman Old Style" panose="02050604050505020204" pitchFamily="18" charset="0"/>
                <a:ea typeface="Times New Roman" panose="02020603050405020304" pitchFamily="18" charset="0"/>
              </a:rPr>
              <a:t>. (online) The Oldish. Available at: </a:t>
            </a:r>
            <a:r>
              <a:rPr lang="en-GB" sz="3600" dirty="0">
                <a:effectLst/>
                <a:latin typeface="Bookman Old Style" panose="02050604050505020204" pitchFamily="18" charset="0"/>
                <a:ea typeface="Times New Roman" panose="02020603050405020304" pitchFamily="18" charset="0"/>
                <a:hlinkClick r:id="rId8"/>
              </a:rPr>
              <a:t>https://www.theoldish.com/sexual-abuse-nursing-homes-often-unreported/</a:t>
            </a:r>
            <a:r>
              <a:rPr lang="en-GB" sz="3600" dirty="0">
                <a:effectLst/>
                <a:latin typeface="Bookman Old Style" panose="02050604050505020204" pitchFamily="18" charset="0"/>
                <a:ea typeface="Times New Roman" panose="02020603050405020304" pitchFamily="18" charset="0"/>
              </a:rPr>
              <a:t>  (Accessed 21 Oct. 2021).</a:t>
            </a:r>
          </a:p>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Walker, R. (2019). </a:t>
            </a:r>
            <a:r>
              <a:rPr lang="en-GB" sz="3600" i="1" dirty="0">
                <a:effectLst/>
                <a:latin typeface="Bookman Old Style" panose="02050604050505020204" pitchFamily="18" charset="0"/>
                <a:ea typeface="Times New Roman" panose="02020603050405020304" pitchFamily="18" charset="0"/>
              </a:rPr>
              <a:t>Elder Abuse Legislation: Japan Vs. The United States</a:t>
            </a:r>
            <a:r>
              <a:rPr lang="en-GB" sz="3600" dirty="0">
                <a:effectLst/>
                <a:latin typeface="Bookman Old Style" panose="02050604050505020204" pitchFamily="18" charset="0"/>
                <a:ea typeface="Times New Roman" panose="02020603050405020304" pitchFamily="18" charset="0"/>
              </a:rPr>
              <a:t>. (online) Gerontology Program. Available at: </a:t>
            </a:r>
            <a:r>
              <a:rPr lang="en-GB" sz="3600" dirty="0">
                <a:effectLst/>
                <a:latin typeface="Bookman Old Style" panose="02050604050505020204" pitchFamily="18" charset="0"/>
                <a:ea typeface="Times New Roman" panose="02020603050405020304" pitchFamily="18" charset="0"/>
                <a:hlinkClick r:id="rId9"/>
              </a:rPr>
              <a:t>https://blogs.missouristate.edu/gerontology/2019/01/13/elder-abuse-legislation-japan-vs-the-united-states/</a:t>
            </a:r>
            <a:r>
              <a:rPr lang="en-GB" sz="3600" dirty="0">
                <a:effectLst/>
                <a:latin typeface="Bookman Old Style" panose="02050604050505020204" pitchFamily="18" charset="0"/>
                <a:ea typeface="Times New Roman" panose="02020603050405020304" pitchFamily="18" charset="0"/>
              </a:rPr>
              <a:t>  (Accessed 15 Oct. 2021).</a:t>
            </a:r>
          </a:p>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World Health Organisation (2020). </a:t>
            </a:r>
            <a:r>
              <a:rPr lang="en-GB" sz="3600" i="1" dirty="0">
                <a:effectLst/>
                <a:latin typeface="Bookman Old Style" panose="02050604050505020204" pitchFamily="18" charset="0"/>
                <a:ea typeface="Times New Roman" panose="02020603050405020304" pitchFamily="18" charset="0"/>
              </a:rPr>
              <a:t>Elder Abuse</a:t>
            </a:r>
            <a:r>
              <a:rPr lang="en-GB" sz="3600" dirty="0">
                <a:effectLst/>
                <a:latin typeface="Bookman Old Style" panose="02050604050505020204" pitchFamily="18" charset="0"/>
                <a:ea typeface="Times New Roman" panose="02020603050405020304" pitchFamily="18" charset="0"/>
              </a:rPr>
              <a:t>. (online) Who.int. Available at: </a:t>
            </a:r>
            <a:r>
              <a:rPr lang="en-GB" sz="3600" dirty="0">
                <a:effectLst/>
                <a:latin typeface="Bookman Old Style" panose="02050604050505020204" pitchFamily="18" charset="0"/>
                <a:ea typeface="Times New Roman" panose="02020603050405020304" pitchFamily="18" charset="0"/>
                <a:hlinkClick r:id="rId10"/>
              </a:rPr>
              <a:t>https://www.who.int/news-room/fact-sheets/detail/elder-abuse</a:t>
            </a:r>
            <a:r>
              <a:rPr lang="en-GB" sz="3600" dirty="0">
                <a:effectLst/>
                <a:latin typeface="Bookman Old Style" panose="02050604050505020204" pitchFamily="18" charset="0"/>
                <a:ea typeface="Times New Roman" panose="02020603050405020304" pitchFamily="18" charset="0"/>
              </a:rPr>
              <a:t>  (Accessed 16 Oct. 2021).</a:t>
            </a:r>
          </a:p>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Zhang, X. and Lin, H. (2021). Disengagement Theory. </a:t>
            </a:r>
            <a:r>
              <a:rPr lang="en-GB" sz="3600" i="1" dirty="0" err="1">
                <a:effectLst/>
                <a:latin typeface="Bookman Old Style" panose="02050604050505020204" pitchFamily="18" charset="0"/>
                <a:ea typeface="Times New Roman" panose="02020603050405020304" pitchFamily="18" charset="0"/>
              </a:rPr>
              <a:t>Encyclopedia</a:t>
            </a:r>
            <a:r>
              <a:rPr lang="en-GB" sz="3600" i="1" dirty="0">
                <a:effectLst/>
                <a:latin typeface="Bookman Old Style" panose="02050604050505020204" pitchFamily="18" charset="0"/>
                <a:ea typeface="Times New Roman" panose="02020603050405020304" pitchFamily="18" charset="0"/>
              </a:rPr>
              <a:t> of Gerontology and Population Aging</a:t>
            </a:r>
            <a:r>
              <a:rPr lang="en-GB" sz="3600" dirty="0">
                <a:effectLst/>
                <a:latin typeface="Bookman Old Style" panose="02050604050505020204" pitchFamily="18" charset="0"/>
                <a:ea typeface="Times New Roman" panose="02020603050405020304" pitchFamily="18" charset="0"/>
              </a:rPr>
              <a:t>, pp.1–6.</a:t>
            </a:r>
          </a:p>
          <a:p>
            <a:endParaRPr lang="en-GB" dirty="0"/>
          </a:p>
        </p:txBody>
      </p:sp>
    </p:spTree>
    <p:extLst>
      <p:ext uri="{BB962C8B-B14F-4D97-AF65-F5344CB8AC3E}">
        <p14:creationId xmlns:p14="http://schemas.microsoft.com/office/powerpoint/2010/main" val="424739007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7023227-530E-4024-91EF-312A851A758C}">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3315AA3-EAE3-44ED-8368-BAC2FFFB4817}">
  <ds:schemaRefs>
    <ds:schemaRef ds:uri="http://schemas.microsoft.com/sharepoint/v3/contenttype/forms"/>
  </ds:schemaRefs>
</ds:datastoreItem>
</file>

<file path=customXml/itemProps3.xml><?xml version="1.0" encoding="utf-8"?>
<ds:datastoreItem xmlns:ds="http://schemas.openxmlformats.org/officeDocument/2006/customXml" ds:itemID="{627C19A7-3107-4CB2-BD0D-F7C79BE028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27874</TotalTime>
  <Words>3965</Words>
  <Application>Microsoft Office PowerPoint</Application>
  <PresentationFormat>Widescreen</PresentationFormat>
  <Paragraphs>210</Paragraphs>
  <Slides>30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Arial</vt:lpstr>
      <vt:lpstr>Bookman Old Style</vt:lpstr>
      <vt:lpstr>Calibri</vt:lpstr>
      <vt:lpstr>Montserrat</vt:lpstr>
      <vt:lpstr>Times New Roman</vt:lpstr>
      <vt:lpstr>Trebuchet MS</vt:lpstr>
      <vt:lpstr>Wingdings</vt:lpstr>
      <vt:lpstr>Wingdings 3</vt:lpstr>
      <vt:lpstr>Facet</vt:lpstr>
      <vt:lpstr>How To Recognise Elderly Abuse Within The Home.</vt:lpstr>
      <vt:lpstr> Introduction  Leaning outcomes </vt:lpstr>
      <vt:lpstr>What is Abuse..</vt:lpstr>
      <vt:lpstr>Abuse of the elderly…</vt:lpstr>
      <vt:lpstr>Individual Risk Factors of Abuse … </vt:lpstr>
      <vt:lpstr>Signs of abuse</vt:lpstr>
      <vt:lpstr>Case Study (own experience) </vt:lpstr>
      <vt:lpstr>PowerPoint Presentation</vt:lpstr>
      <vt:lpstr>Different types of Abuse..</vt:lpstr>
      <vt:lpstr>PowerPoint Presentation</vt:lpstr>
      <vt:lpstr>Neglect….  </vt:lpstr>
      <vt:lpstr>PowerPoint Presentation</vt:lpstr>
      <vt:lpstr>Sexual Abuse </vt:lpstr>
      <vt:lpstr>Medication Abuse in the elderly…..</vt:lpstr>
      <vt:lpstr>Physical Abuse…</vt:lpstr>
      <vt:lpstr>Emotional Abuse  </vt:lpstr>
      <vt:lpstr>Financial Abuse  </vt:lpstr>
      <vt:lpstr>Acts to help protected the Elder …</vt:lpstr>
      <vt:lpstr>Human rights act 1998</vt:lpstr>
      <vt:lpstr>Equality act 2010 </vt:lpstr>
      <vt:lpstr>Care act 2014 </vt:lpstr>
      <vt:lpstr>Disengaging theory   </vt:lpstr>
      <vt:lpstr>How to report abuse  </vt:lpstr>
      <vt:lpstr>Artificial Intelligence (AI) </vt:lpstr>
      <vt:lpstr>Conclusion </vt:lpstr>
      <vt:lpstr>Reference List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spot elderly abuse within the home.</dc:title>
  <dc:creator>Nadine Gayle (1816824)</dc:creator>
  <cp:lastModifiedBy>Nadine Gayle (1816824)</cp:lastModifiedBy>
  <cp:revision>1</cp:revision>
  <dcterms:created xsi:type="dcterms:W3CDTF">2021-10-15T19:31:29Z</dcterms:created>
  <dcterms:modified xsi:type="dcterms:W3CDTF">2021-11-12T11:12:19Z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