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FFF"/>
    <a:srgbClr val="FF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2" d="100"/>
          <a:sy n="82" d="100"/>
        </p:scale>
        <p:origin x="720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15616C-81A2-43C8-870E-AD07954626F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DC4FD09-35CD-413F-8F64-EF0FD6AEFE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BDD716-7067-4EFB-9D6B-AC7835D83E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10752-AA02-4DF4-B551-7F7C4FDDA078}" type="datetimeFigureOut">
              <a:rPr lang="en-GB" smtClean="0"/>
              <a:t>03/05/2020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87BD44-EEDC-4A5C-A9A3-7633965580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1D13C3-6A27-451A-9DBA-38941FFF92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6F2CDE-DA0C-4C3D-88E6-DCDA11C310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85282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2818E5-0E7A-40BC-B8DC-7BD234CADC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068ADC-7851-46BC-8122-6ECD11B8BE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DC8A65-D336-47A2-8322-A80D63D11C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10752-AA02-4DF4-B551-7F7C4FDDA078}" type="datetimeFigureOut">
              <a:rPr lang="en-GB" smtClean="0"/>
              <a:t>03/05/2020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6BBA67-AAAA-41A7-B0C7-528B78D577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EB62CD-FE84-4F1A-B6A3-A76228562C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6F2CDE-DA0C-4C3D-88E6-DCDA11C310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36177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EAF796-7920-4C09-90B2-067B618FEE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349E019-BBC0-4D4F-9604-F28641BB35D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8E7523-72F3-4F21-8CD0-C79C32919A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10752-AA02-4DF4-B551-7F7C4FDDA078}" type="datetimeFigureOut">
              <a:rPr lang="en-GB" smtClean="0"/>
              <a:t>03/05/2020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E622F-608E-402A-99BE-B701FB35E7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FF5CF6-06C6-4F08-B5BE-5530FADE7E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6F2CDE-DA0C-4C3D-88E6-DCDA11C310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06102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E8C8FE-4C4A-41CE-8D28-48EF4E2870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06521F-63B8-42AA-98BA-8BCA51D6834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137F628-A0D1-4118-88F8-BD256060AA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D86BEF-9A88-4C94-99C0-F8C9BB7D29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10752-AA02-4DF4-B551-7F7C4FDDA078}" type="datetimeFigureOut">
              <a:rPr lang="en-GB" smtClean="0"/>
              <a:t>03/05/2020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4AADED-DD29-41F6-8A47-EAF0C2CB8F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0A967D4-F5F5-4565-B306-8320FB3EBD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6F2CDE-DA0C-4C3D-88E6-DCDA11C310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07439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D88EE6-1B55-470D-80EF-EFB6D3EA2D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B4F527A-91D8-4EC7-9BB1-BFF6A60965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7400986-F1C3-415A-8CB9-0A0BD17FBA7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F71512A-8754-4892-BC1A-EB0D3966853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4969B08-7E92-4C81-A450-E8C512CA340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B28E010-CDCE-45BB-860F-29E66B320D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10752-AA02-4DF4-B551-7F7C4FDDA078}" type="datetimeFigureOut">
              <a:rPr lang="en-GB" smtClean="0"/>
              <a:t>03/05/2020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FDA5DFC-07C5-4B35-91DD-4632E91635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4FBD0AF-425F-424B-B6BC-926E1981D4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6F2CDE-DA0C-4C3D-88E6-DCDA11C310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58325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4F0A84-EF17-4772-9C8A-2B74057D0E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9382AEA-935D-48CA-9357-862290596F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10752-AA02-4DF4-B551-7F7C4FDDA078}" type="datetimeFigureOut">
              <a:rPr lang="en-GB" smtClean="0"/>
              <a:t>03/05/2020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A20F670-0B52-4D2D-B765-B8118A751C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310F12D-C306-4605-A35A-B2B233705B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6F2CDE-DA0C-4C3D-88E6-DCDA11C310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42049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0B84CFD-DC5B-4ED9-A267-71683BFC11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10752-AA02-4DF4-B551-7F7C4FDDA078}" type="datetimeFigureOut">
              <a:rPr lang="en-GB" smtClean="0"/>
              <a:t>03/05/2020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1640357-0D1A-4724-B502-C4DAAE93C7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F793064-A78F-45BC-BAB4-D387EB73CC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6F2CDE-DA0C-4C3D-88E6-DCDA11C310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02113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38F57F-FCBA-456B-8F4F-EF4163DF5D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AA2134-8CA3-4C0E-AE85-7A63A9E063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98AB5AE-F815-4581-801D-4D68D6710E7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0886C2F-1D43-4340-B3E1-DEE832464E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10752-AA02-4DF4-B551-7F7C4FDDA078}" type="datetimeFigureOut">
              <a:rPr lang="en-GB" smtClean="0"/>
              <a:t>03/05/2020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4755E52-826C-40CA-ACDC-694D1AC4FD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E6F8121-60B0-442F-BB32-5B56F1D6D6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6F2CDE-DA0C-4C3D-88E6-DCDA11C310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60788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1999A0-6EA6-4A2E-A1C5-A12FD17D76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FF251F0-F433-4FD2-8E0E-318AB45707E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A54C61B-E300-4946-A8DB-E8C70186736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18865D4-5E9A-4C62-8BA1-3DE45C75D5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10752-AA02-4DF4-B551-7F7C4FDDA078}" type="datetimeFigureOut">
              <a:rPr lang="en-GB" smtClean="0"/>
              <a:t>03/05/2020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6C4DC38-08B4-4ED6-BACB-1212721883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4EA661A-7835-4512-A611-7E49140857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6F2CDE-DA0C-4C3D-88E6-DCDA11C310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82283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4FA052-8CC8-418B-AFD0-EA3FCE3DFF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07526F2-6D68-485E-8999-73D558DDDB5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251306-370A-444A-B0D8-FECD198568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10752-AA02-4DF4-B551-7F7C4FDDA078}" type="datetimeFigureOut">
              <a:rPr lang="en-GB" smtClean="0"/>
              <a:t>03/05/2020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DF46D8-E6B8-476B-A5A6-CE3EE255D3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C5357E-B3BB-4543-94F3-75364EFED9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6F2CDE-DA0C-4C3D-88E6-DCDA11C310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00567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9931F96-F91B-41CC-AA19-21B1145CCBC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D9CA06-56C0-48F0-804E-3EB11284954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82D41A-14E8-408A-8037-316764B979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10752-AA02-4DF4-B551-7F7C4FDDA078}" type="datetimeFigureOut">
              <a:rPr lang="en-GB" smtClean="0"/>
              <a:t>03/05/2020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118D45-504D-43F6-8CC2-B2AD088E6E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BA90A9-AA12-4E70-B601-0264B7D633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6F2CDE-DA0C-4C3D-88E6-DCDA11C310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53233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alpha val="52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B2CFE8B-8F94-4C89-8B57-DC32D2C79C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26D4FE-A083-49D0-A638-EE4CB59ABA0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05EE9C-F7B9-4C24-AC8A-4F6567ADDC4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D10752-AA02-4DF4-B551-7F7C4FDDA078}" type="datetimeFigureOut">
              <a:rPr lang="en-GB" smtClean="0"/>
              <a:t>03/05/2020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48F43B-D08E-4980-B8F0-D15CBC160BA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A5EC3-0983-4AFE-9605-FFE46835220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6F2CDE-DA0C-4C3D-88E6-DCDA11C310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52486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assets.publishing.service.gov.uk/government/uploads/system/uploads/attachment_data/file/829904/uk-vision-to-build-a-society-inclusive-of-disabled-people-2019.pdf" TargetMode="External"/><Relationship Id="rId7" Type="http://schemas.openxmlformats.org/officeDocument/2006/relationships/hyperlink" Target="file:///C:\Users\rhife\Downloads\9789289054256-eng%20(3).pdf" TargetMode="External"/><Relationship Id="rId2" Type="http://schemas.openxmlformats.org/officeDocument/2006/relationships/hyperlink" Target="https://www.kidsnewtocanada.ca/mental-health/developmental-disability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ore.ac.uk/download/pdf/4156824.pdf" TargetMode="External"/><Relationship Id="rId5" Type="http://schemas.openxmlformats.org/officeDocument/2006/relationships/hyperlink" Target="https://www.mind.org.uk/information-support/tips-for-everyday-living/workplace-mental-health/work-and-mental-health/" TargetMode="External"/><Relationship Id="rId4" Type="http://schemas.openxmlformats.org/officeDocument/2006/relationships/hyperlink" Target="https://www.everyonecan.org.uk/news/social-media-as-a-communication-tool-for-disabled-peopl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828E70-CABD-4CBD-8075-210F7FE3F8B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805237" y="68263"/>
            <a:ext cx="4943475" cy="1341437"/>
          </a:xfrm>
        </p:spPr>
        <p:txBody>
          <a:bodyPr>
            <a:normAutofit/>
          </a:bodyPr>
          <a:lstStyle/>
          <a:p>
            <a:r>
              <a:rPr lang="en-GB" sz="4000" b="1" i="1" dirty="0"/>
              <a:t>A healthy prosperous world 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BB823CB-7DAF-4E81-8E74-BDB0C04FCFC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38624" y="1047750"/>
            <a:ext cx="4076700" cy="3086099"/>
          </a:xfrm>
        </p:spPr>
        <p:txBody>
          <a:bodyPr/>
          <a:lstStyle/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Good healthcare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Secure finances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Humane living conditions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Social/Human capital relating to employment.</a:t>
            </a:r>
          </a:p>
          <a:p>
            <a:r>
              <a:rPr lang="en-GB" dirty="0"/>
              <a:t>(WHO, 2019)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543B955-6BAB-4F42-AE20-24CC4602A25A}"/>
              </a:ext>
            </a:extLst>
          </p:cNvPr>
          <p:cNvSpPr txBox="1"/>
          <p:nvPr/>
        </p:nvSpPr>
        <p:spPr>
          <a:xfrm>
            <a:off x="285750" y="309890"/>
            <a:ext cx="225742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i="1" dirty="0">
                <a:solidFill>
                  <a:schemeClr val="accent3">
                    <a:lumMod val="75000"/>
                  </a:schemeClr>
                </a:solidFill>
              </a:rPr>
              <a:t>Political</a:t>
            </a:r>
            <a:r>
              <a:rPr lang="en-GB" sz="2800" b="1" i="1" dirty="0"/>
              <a:t>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E03E8B1-E2EF-441F-BBD8-D2B2D31B22DF}"/>
              </a:ext>
            </a:extLst>
          </p:cNvPr>
          <p:cNvSpPr txBox="1"/>
          <p:nvPr/>
        </p:nvSpPr>
        <p:spPr>
          <a:xfrm>
            <a:off x="381000" y="1265237"/>
            <a:ext cx="361473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3">
                    <a:lumMod val="75000"/>
                  </a:schemeClr>
                </a:solidFill>
              </a:rPr>
              <a:t>Report released in 2005 </a:t>
            </a:r>
          </a:p>
          <a:p>
            <a:r>
              <a:rPr lang="en-GB" dirty="0">
                <a:solidFill>
                  <a:schemeClr val="accent3">
                    <a:lumMod val="75000"/>
                  </a:schemeClr>
                </a:solidFill>
              </a:rPr>
              <a:t>(Prime Ministers Strategy unit, 2005)</a:t>
            </a:r>
          </a:p>
          <a:p>
            <a:endParaRPr lang="en-GB" dirty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en-GB" dirty="0">
                <a:solidFill>
                  <a:schemeClr val="accent3">
                    <a:lumMod val="75000"/>
                  </a:schemeClr>
                </a:solidFill>
              </a:rPr>
              <a:t>Following a more up to day report in 2019</a:t>
            </a:r>
          </a:p>
          <a:p>
            <a:r>
              <a:rPr lang="en-GB" dirty="0">
                <a:solidFill>
                  <a:schemeClr val="accent3">
                    <a:lumMod val="75000"/>
                  </a:schemeClr>
                </a:solidFill>
              </a:rPr>
              <a:t>(Department of Work and Pensions and Office of Disability Issues, 2019)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0A14F08-0E6D-42A1-96E9-9C4BAFC404A6}"/>
              </a:ext>
            </a:extLst>
          </p:cNvPr>
          <p:cNvSpPr txBox="1"/>
          <p:nvPr/>
        </p:nvSpPr>
        <p:spPr>
          <a:xfrm>
            <a:off x="9424987" y="449647"/>
            <a:ext cx="21717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i="1" dirty="0">
                <a:solidFill>
                  <a:schemeClr val="accent5">
                    <a:lumMod val="75000"/>
                  </a:schemeClr>
                </a:solidFill>
              </a:rPr>
              <a:t>Social</a:t>
            </a:r>
            <a:r>
              <a:rPr lang="en-GB" dirty="0"/>
              <a:t>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F5545F8-8E3B-40C3-A36F-655A9C40F793}"/>
              </a:ext>
            </a:extLst>
          </p:cNvPr>
          <p:cNvSpPr txBox="1"/>
          <p:nvPr/>
        </p:nvSpPr>
        <p:spPr>
          <a:xfrm>
            <a:off x="8429624" y="1168416"/>
            <a:ext cx="35194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Social media has both positive and negative effects.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DE9E63D-12D7-455D-BBAF-FF70805915C1}"/>
              </a:ext>
            </a:extLst>
          </p:cNvPr>
          <p:cNvSpPr txBox="1"/>
          <p:nvPr/>
        </p:nvSpPr>
        <p:spPr>
          <a:xfrm>
            <a:off x="8429624" y="2509853"/>
            <a:ext cx="363378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Positively giving disabled people further opportunity to communicate with others, making connects perhaps with others with similar or the same disabilities .</a:t>
            </a:r>
          </a:p>
          <a:p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(Everyone Can, N.D.)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D2FB171-9D31-4321-B63C-C8DFA6722E5F}"/>
              </a:ext>
            </a:extLst>
          </p:cNvPr>
          <p:cNvSpPr txBox="1"/>
          <p:nvPr/>
        </p:nvSpPr>
        <p:spPr>
          <a:xfrm>
            <a:off x="8315324" y="5113336"/>
            <a:ext cx="36337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Negatively, social media can influence public opinion, creating social norms. </a:t>
            </a:r>
          </a:p>
          <a:p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(United Nations, N.D.)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0DC1E82-3806-446E-9BCF-B1DD7DEA6350}"/>
              </a:ext>
            </a:extLst>
          </p:cNvPr>
          <p:cNvSpPr txBox="1"/>
          <p:nvPr/>
        </p:nvSpPr>
        <p:spPr>
          <a:xfrm>
            <a:off x="381000" y="3999050"/>
            <a:ext cx="24384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i="1" dirty="0">
                <a:solidFill>
                  <a:srgbClr val="FF0000"/>
                </a:solidFill>
              </a:rPr>
              <a:t>Cultural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3690D90-CFCD-4D6E-A4C7-1E0EA150FACB}"/>
              </a:ext>
            </a:extLst>
          </p:cNvPr>
          <p:cNvSpPr txBox="1"/>
          <p:nvPr/>
        </p:nvSpPr>
        <p:spPr>
          <a:xfrm>
            <a:off x="5638800" y="2971800"/>
            <a:ext cx="914400" cy="9144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73BED31-CC3D-4C2E-8EF1-3B18A8275E9E}"/>
              </a:ext>
            </a:extLst>
          </p:cNvPr>
          <p:cNvSpPr txBox="1"/>
          <p:nvPr/>
        </p:nvSpPr>
        <p:spPr>
          <a:xfrm>
            <a:off x="533399" y="4836337"/>
            <a:ext cx="620077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Culture in China being a hierarchy dependent on age, gender and generation, each member is to full fill their role in the hierarchy. </a:t>
            </a:r>
          </a:p>
          <a:p>
            <a:endParaRPr lang="en-GB" dirty="0">
              <a:solidFill>
                <a:srgbClr val="FF0000"/>
              </a:solidFill>
            </a:endParaRPr>
          </a:p>
          <a:p>
            <a:r>
              <a:rPr lang="en-GB" dirty="0">
                <a:solidFill>
                  <a:srgbClr val="FF0000"/>
                </a:solidFill>
              </a:rPr>
              <a:t>Another being South Asia, daughter to be like mothers and son’s to be like fathers. </a:t>
            </a:r>
          </a:p>
          <a:p>
            <a:r>
              <a:rPr lang="en-GB" dirty="0">
                <a:solidFill>
                  <a:srgbClr val="FF0000"/>
                </a:solidFill>
              </a:rPr>
              <a:t>(Care </a:t>
            </a:r>
            <a:r>
              <a:rPr lang="en-GB">
                <a:solidFill>
                  <a:srgbClr val="FF0000"/>
                </a:solidFill>
              </a:rPr>
              <a:t>for Kids </a:t>
            </a:r>
            <a:r>
              <a:rPr lang="en-GB" dirty="0">
                <a:solidFill>
                  <a:srgbClr val="FF0000"/>
                </a:solidFill>
              </a:rPr>
              <a:t>New </a:t>
            </a:r>
            <a:r>
              <a:rPr lang="en-GB">
                <a:solidFill>
                  <a:srgbClr val="FF0000"/>
                </a:solidFill>
              </a:rPr>
              <a:t>to Canada, N.D.)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05274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79451"/>
    </mc:Choice>
    <mc:Fallback xmlns="">
      <p:transition spd="slow" advTm="579451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CE12B3-F166-4537-9DB7-DF7964C2DB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DCAAF1-4484-48D1-8A96-386348E9E0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/>
              <a:t>Caring for Kids New to Canada (N.D.) </a:t>
            </a:r>
            <a:r>
              <a:rPr lang="en-GB" i="1" dirty="0"/>
              <a:t>Developmental Disability Across Cultures</a:t>
            </a:r>
            <a:r>
              <a:rPr lang="en-GB" dirty="0"/>
              <a:t>. Available at: </a:t>
            </a:r>
            <a:r>
              <a:rPr lang="en-GB" dirty="0">
                <a:hlinkClick r:id="rId2"/>
              </a:rPr>
              <a:t>https://www.kidsnewtocanada.ca/mental-health/developmental-disability</a:t>
            </a:r>
            <a:r>
              <a:rPr lang="en-GB" dirty="0"/>
              <a:t>  (Accessed: 1 May 2020).</a:t>
            </a:r>
          </a:p>
          <a:p>
            <a:r>
              <a:rPr lang="en-GB" dirty="0"/>
              <a:t>Department of Work and Pensions and Office of Disability Issues (2019) </a:t>
            </a:r>
            <a:r>
              <a:rPr lang="en-GB" i="1" dirty="0"/>
              <a:t>2019 Progress Report on the UK’s vision to build a society which is fully inclusive of disabled people. </a:t>
            </a:r>
            <a:r>
              <a:rPr lang="en-GB" dirty="0"/>
              <a:t>Available at: </a:t>
            </a:r>
            <a:r>
              <a:rPr lang="en-GB" dirty="0">
                <a:hlinkClick r:id="rId3"/>
              </a:rPr>
              <a:t>https://assets.publishing.service.gov.uk/government/uploads/system/uploads/attachment_data/file/829904/uk-vision-to-build-a-society-inclusive-of-disabled-people-2019.pdf</a:t>
            </a:r>
            <a:r>
              <a:rPr lang="en-GB" dirty="0"/>
              <a:t>  (Accessed: 1 May 2020). </a:t>
            </a:r>
          </a:p>
          <a:p>
            <a:r>
              <a:rPr lang="en-GB" dirty="0"/>
              <a:t>Everyone can (N.D.) </a:t>
            </a:r>
            <a:r>
              <a:rPr lang="en-GB" i="1" dirty="0"/>
              <a:t>Social media as a communication tool for disabled people</a:t>
            </a:r>
            <a:r>
              <a:rPr lang="en-GB" dirty="0"/>
              <a:t>. Available at: </a:t>
            </a:r>
            <a:r>
              <a:rPr lang="en-GB" dirty="0">
                <a:hlinkClick r:id="rId4"/>
              </a:rPr>
              <a:t>https://www.everyonecan.org.uk/news/social-media-as-a-communication-tool-for-disabled-people/</a:t>
            </a:r>
            <a:r>
              <a:rPr lang="en-GB" dirty="0"/>
              <a:t>  (Accessed: 30 April 2020).</a:t>
            </a:r>
          </a:p>
          <a:p>
            <a:r>
              <a:rPr lang="en-GB" dirty="0"/>
              <a:t>Mind (N.D) </a:t>
            </a:r>
            <a:r>
              <a:rPr lang="en-GB" i="1" dirty="0"/>
              <a:t>How to be mentally healthy at work</a:t>
            </a:r>
            <a:r>
              <a:rPr lang="en-GB" dirty="0"/>
              <a:t>. Available at: </a:t>
            </a:r>
            <a:r>
              <a:rPr lang="en-GB" dirty="0">
                <a:hlinkClick r:id="rId5"/>
              </a:rPr>
              <a:t>https://www.mind.org.uk/information-support/tips-for-everyday-living/workplace-mental-health/work-and-mental-health/</a:t>
            </a:r>
            <a:r>
              <a:rPr lang="en-GB" dirty="0"/>
              <a:t>  (Accessed: 30 April 2020).</a:t>
            </a:r>
          </a:p>
          <a:p>
            <a:r>
              <a:rPr lang="en-GB" dirty="0"/>
              <a:t>Prime Ministers strategy unit (2005) </a:t>
            </a:r>
            <a:r>
              <a:rPr lang="en-GB" i="1" dirty="0"/>
              <a:t>Improving the life chances of disabled people</a:t>
            </a:r>
            <a:r>
              <a:rPr lang="en-GB" dirty="0"/>
              <a:t>. Available at: </a:t>
            </a:r>
            <a:r>
              <a:rPr lang="en-GB" dirty="0">
                <a:hlinkClick r:id="rId6"/>
              </a:rPr>
              <a:t>https://core.ac.uk/download/pdf/4156824.pdf</a:t>
            </a:r>
            <a:r>
              <a:rPr lang="en-GB" dirty="0"/>
              <a:t>  (Accessed: 28 April 2020)</a:t>
            </a:r>
          </a:p>
          <a:p>
            <a:r>
              <a:rPr lang="en-GB" dirty="0"/>
              <a:t>WHO (2019) </a:t>
            </a:r>
            <a:r>
              <a:rPr lang="en-GB" i="1" dirty="0"/>
              <a:t>Healthy, prosperous lives for all: the European Health Equity Status Report. </a:t>
            </a:r>
            <a:r>
              <a:rPr lang="en-GB" dirty="0"/>
              <a:t>Available at: </a:t>
            </a:r>
            <a:r>
              <a:rPr lang="en-GB" dirty="0">
                <a:hlinkClick r:id="rId7" action="ppaction://hlinkfile"/>
              </a:rPr>
              <a:t>file:///C:/Users/rhife/Downloads/9789289054256-eng%20(3).pdf</a:t>
            </a:r>
            <a:r>
              <a:rPr lang="en-GB" dirty="0"/>
              <a:t> (Accessed: 30 April 2020).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662379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Blue">
      <a:dk1>
        <a:sysClr val="windowText" lastClr="000000"/>
      </a:dk1>
      <a:lt1>
        <a:sysClr val="window" lastClr="FFFFFF"/>
      </a:lt1>
      <a:dk2>
        <a:srgbClr val="17406D"/>
      </a:dk2>
      <a:lt2>
        <a:srgbClr val="DBEF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455</Words>
  <Application>Microsoft Office PowerPoint</Application>
  <PresentationFormat>Widescreen</PresentationFormat>
  <Paragraphs>31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A healthy prosperous world 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 healthy prosperous world</dc:title>
  <dc:creator>rhi.fenwick1@outlook.com</dc:creator>
  <cp:lastModifiedBy>rhi.fenwick1@outlook.com</cp:lastModifiedBy>
  <cp:revision>17</cp:revision>
  <dcterms:created xsi:type="dcterms:W3CDTF">2020-05-03T09:33:30Z</dcterms:created>
  <dcterms:modified xsi:type="dcterms:W3CDTF">2020-05-03T17:59:59Z</dcterms:modified>
</cp:coreProperties>
</file>