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58" r:id="rId8"/>
    <p:sldId id="260" r:id="rId9"/>
    <p:sldId id="265" r:id="rId10"/>
    <p:sldId id="261" r:id="rId11"/>
    <p:sldId id="266" r:id="rId12"/>
    <p:sldId id="267" r:id="rId13"/>
    <p:sldId id="268" r:id="rId14"/>
    <p:sldId id="271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9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Wilyeo (Swansea Bay UHB - Dietetics)" userId="ea5604d2-1383-47e2-b3b9-5a469425cd62" providerId="ADAL" clId="{1E150EB8-4C00-B64B-B7C9-43DCFE422DFA}"/>
    <pc:docChg chg="custSel addSld delSld modSld">
      <pc:chgData name="Rhian Wilyeo (Swansea Bay UHB - Dietetics)" userId="ea5604d2-1383-47e2-b3b9-5a469425cd62" providerId="ADAL" clId="{1E150EB8-4C00-B64B-B7C9-43DCFE422DFA}" dt="2024-01-24T19:55:47.884" v="2465" actId="21"/>
      <pc:docMkLst>
        <pc:docMk/>
      </pc:docMkLst>
      <pc:sldChg chg="addSp modSp">
        <pc:chgData name="Rhian Wilyeo (Swansea Bay UHB - Dietetics)" userId="ea5604d2-1383-47e2-b3b9-5a469425cd62" providerId="ADAL" clId="{1E150EB8-4C00-B64B-B7C9-43DCFE422DFA}" dt="2024-01-24T19:35:28.960" v="1812" actId="20577"/>
        <pc:sldMkLst>
          <pc:docMk/>
          <pc:sldMk cId="1284660377" sldId="260"/>
        </pc:sldMkLst>
        <pc:spChg chg="add">
          <ac:chgData name="Rhian Wilyeo (Swansea Bay UHB - Dietetics)" userId="ea5604d2-1383-47e2-b3b9-5a469425cd62" providerId="ADAL" clId="{1E150EB8-4C00-B64B-B7C9-43DCFE422DFA}" dt="2024-01-23T20:04:58.205" v="724" actId="139"/>
          <ac:spMkLst>
            <pc:docMk/>
            <pc:sldMk cId="1284660377" sldId="260"/>
            <ac:spMk id="7" creationId="{D76B59AB-9E2E-22E7-56AE-D73362AE20E8}"/>
          </ac:spMkLst>
        </pc:spChg>
        <pc:spChg chg="add mod">
          <ac:chgData name="Rhian Wilyeo (Swansea Bay UHB - Dietetics)" userId="ea5604d2-1383-47e2-b3b9-5a469425cd62" providerId="ADAL" clId="{1E150EB8-4C00-B64B-B7C9-43DCFE422DFA}" dt="2024-01-23T20:09:36.569" v="1197" actId="20577"/>
          <ac:spMkLst>
            <pc:docMk/>
            <pc:sldMk cId="1284660377" sldId="260"/>
            <ac:spMk id="8" creationId="{D65DC4EA-9766-F3E1-9AD4-D340A0836E1F}"/>
          </ac:spMkLst>
        </pc:spChg>
        <pc:graphicFrameChg chg="mod modGraphic">
          <ac:chgData name="Rhian Wilyeo (Swansea Bay UHB - Dietetics)" userId="ea5604d2-1383-47e2-b3b9-5a469425cd62" providerId="ADAL" clId="{1E150EB8-4C00-B64B-B7C9-43DCFE422DFA}" dt="2024-01-24T19:35:28.960" v="1812" actId="20577"/>
          <ac:graphicFrameMkLst>
            <pc:docMk/>
            <pc:sldMk cId="1284660377" sldId="260"/>
            <ac:graphicFrameMk id="6" creationId="{00000000-0000-0000-0000-000000000000}"/>
          </ac:graphicFrameMkLst>
        </pc:graphicFrameChg>
      </pc:sldChg>
      <pc:sldChg chg="modSp">
        <pc:chgData name="Rhian Wilyeo (Swansea Bay UHB - Dietetics)" userId="ea5604d2-1383-47e2-b3b9-5a469425cd62" providerId="ADAL" clId="{1E150EB8-4C00-B64B-B7C9-43DCFE422DFA}" dt="2024-01-23T20:26:12.860" v="1782" actId="20577"/>
        <pc:sldMkLst>
          <pc:docMk/>
          <pc:sldMk cId="3847362461" sldId="264"/>
        </pc:sldMkLst>
        <pc:spChg chg="mod">
          <ac:chgData name="Rhian Wilyeo (Swansea Bay UHB - Dietetics)" userId="ea5604d2-1383-47e2-b3b9-5a469425cd62" providerId="ADAL" clId="{1E150EB8-4C00-B64B-B7C9-43DCFE422DFA}" dt="2024-01-23T20:00:40.619" v="717" actId="20577"/>
          <ac:spMkLst>
            <pc:docMk/>
            <pc:sldMk cId="3847362461" sldId="264"/>
            <ac:spMk id="2" creationId="{00000000-0000-0000-0000-000000000000}"/>
          </ac:spMkLst>
        </pc:spChg>
        <pc:spChg chg="mod">
          <ac:chgData name="Rhian Wilyeo (Swansea Bay UHB - Dietetics)" userId="ea5604d2-1383-47e2-b3b9-5a469425cd62" providerId="ADAL" clId="{1E150EB8-4C00-B64B-B7C9-43DCFE422DFA}" dt="2024-01-23T20:26:12.860" v="1782" actId="20577"/>
          <ac:spMkLst>
            <pc:docMk/>
            <pc:sldMk cId="3847362461" sldId="264"/>
            <ac:spMk id="17" creationId="{00000000-0000-0000-0000-000000000000}"/>
          </ac:spMkLst>
        </pc:spChg>
        <pc:spChg chg="mod">
          <ac:chgData name="Rhian Wilyeo (Swansea Bay UHB - Dietetics)" userId="ea5604d2-1383-47e2-b3b9-5a469425cd62" providerId="ADAL" clId="{1E150EB8-4C00-B64B-B7C9-43DCFE422DFA}" dt="2024-01-23T20:25:39.063" v="1675" actId="1076"/>
          <ac:spMkLst>
            <pc:docMk/>
            <pc:sldMk cId="3847362461" sldId="264"/>
            <ac:spMk id="18" creationId="{00000000-0000-0000-0000-000000000000}"/>
          </ac:spMkLst>
        </pc:spChg>
      </pc:sldChg>
      <pc:sldChg chg="modSp">
        <pc:chgData name="Rhian Wilyeo (Swansea Bay UHB - Dietetics)" userId="ea5604d2-1383-47e2-b3b9-5a469425cd62" providerId="ADAL" clId="{1E150EB8-4C00-B64B-B7C9-43DCFE422DFA}" dt="2024-01-23T20:13:05.343" v="1486" actId="14100"/>
        <pc:sldMkLst>
          <pc:docMk/>
          <pc:sldMk cId="3938775012" sldId="265"/>
        </pc:sldMkLst>
        <pc:spChg chg="mod">
          <ac:chgData name="Rhian Wilyeo (Swansea Bay UHB - Dietetics)" userId="ea5604d2-1383-47e2-b3b9-5a469425cd62" providerId="ADAL" clId="{1E150EB8-4C00-B64B-B7C9-43DCFE422DFA}" dt="2024-01-23T20:12:32.957" v="1483" actId="20577"/>
          <ac:spMkLst>
            <pc:docMk/>
            <pc:sldMk cId="3938775012" sldId="265"/>
            <ac:spMk id="3" creationId="{00000000-0000-0000-0000-000000000000}"/>
          </ac:spMkLst>
        </pc:spChg>
        <pc:spChg chg="mod">
          <ac:chgData name="Rhian Wilyeo (Swansea Bay UHB - Dietetics)" userId="ea5604d2-1383-47e2-b3b9-5a469425cd62" providerId="ADAL" clId="{1E150EB8-4C00-B64B-B7C9-43DCFE422DFA}" dt="2024-01-23T20:13:05.343" v="1486" actId="14100"/>
          <ac:spMkLst>
            <pc:docMk/>
            <pc:sldMk cId="3938775012" sldId="265"/>
            <ac:spMk id="5" creationId="{00000000-0000-0000-0000-000000000000}"/>
          </ac:spMkLst>
        </pc:spChg>
      </pc:sldChg>
      <pc:sldChg chg="modSp">
        <pc:chgData name="Rhian Wilyeo (Swansea Bay UHB - Dietetics)" userId="ea5604d2-1383-47e2-b3b9-5a469425cd62" providerId="ADAL" clId="{1E150EB8-4C00-B64B-B7C9-43DCFE422DFA}" dt="2024-01-23T20:15:50.505" v="1578" actId="20577"/>
        <pc:sldMkLst>
          <pc:docMk/>
          <pc:sldMk cId="2113339796" sldId="267"/>
        </pc:sldMkLst>
        <pc:spChg chg="mod">
          <ac:chgData name="Rhian Wilyeo (Swansea Bay UHB - Dietetics)" userId="ea5604d2-1383-47e2-b3b9-5a469425cd62" providerId="ADAL" clId="{1E150EB8-4C00-B64B-B7C9-43DCFE422DFA}" dt="2024-01-23T20:15:50.505" v="1578" actId="20577"/>
          <ac:spMkLst>
            <pc:docMk/>
            <pc:sldMk cId="2113339796" sldId="267"/>
            <ac:spMk id="14" creationId="{00000000-0000-0000-0000-000000000000}"/>
          </ac:spMkLst>
        </pc:spChg>
      </pc:sldChg>
      <pc:sldChg chg="modSp">
        <pc:chgData name="Rhian Wilyeo (Swansea Bay UHB - Dietetics)" userId="ea5604d2-1383-47e2-b3b9-5a469425cd62" providerId="ADAL" clId="{1E150EB8-4C00-B64B-B7C9-43DCFE422DFA}" dt="2024-01-23T20:23:38.232" v="1630" actId="20577"/>
        <pc:sldMkLst>
          <pc:docMk/>
          <pc:sldMk cId="1052905450" sldId="268"/>
        </pc:sldMkLst>
        <pc:spChg chg="mod">
          <ac:chgData name="Rhian Wilyeo (Swansea Bay UHB - Dietetics)" userId="ea5604d2-1383-47e2-b3b9-5a469425cd62" providerId="ADAL" clId="{1E150EB8-4C00-B64B-B7C9-43DCFE422DFA}" dt="2024-01-23T20:23:38.232" v="1630" actId="20577"/>
          <ac:spMkLst>
            <pc:docMk/>
            <pc:sldMk cId="1052905450" sldId="268"/>
            <ac:spMk id="3" creationId="{00000000-0000-0000-0000-000000000000}"/>
          </ac:spMkLst>
        </pc:spChg>
      </pc:sldChg>
      <pc:sldChg chg="modSp">
        <pc:chgData name="Rhian Wilyeo (Swansea Bay UHB - Dietetics)" userId="ea5604d2-1383-47e2-b3b9-5a469425cd62" providerId="ADAL" clId="{1E150EB8-4C00-B64B-B7C9-43DCFE422DFA}" dt="2024-01-24T19:50:27.829" v="2446" actId="20577"/>
        <pc:sldMkLst>
          <pc:docMk/>
          <pc:sldMk cId="2045459905" sldId="269"/>
        </pc:sldMkLst>
        <pc:spChg chg="mod">
          <ac:chgData name="Rhian Wilyeo (Swansea Bay UHB - Dietetics)" userId="ea5604d2-1383-47e2-b3b9-5a469425cd62" providerId="ADAL" clId="{1E150EB8-4C00-B64B-B7C9-43DCFE422DFA}" dt="2024-01-24T19:50:27.829" v="2446" actId="20577"/>
          <ac:spMkLst>
            <pc:docMk/>
            <pc:sldMk cId="2045459905" sldId="269"/>
            <ac:spMk id="3" creationId="{00000000-0000-0000-0000-000000000000}"/>
          </ac:spMkLst>
        </pc:spChg>
      </pc:sldChg>
      <pc:sldChg chg="modSp new">
        <pc:chgData name="Rhian Wilyeo (Swansea Bay UHB - Dietetics)" userId="ea5604d2-1383-47e2-b3b9-5a469425cd62" providerId="ADAL" clId="{1E150EB8-4C00-B64B-B7C9-43DCFE422DFA}" dt="2024-01-24T19:52:19.285" v="2461" actId="20577"/>
        <pc:sldMkLst>
          <pc:docMk/>
          <pc:sldMk cId="261750849" sldId="270"/>
        </pc:sldMkLst>
        <pc:spChg chg="mod">
          <ac:chgData name="Rhian Wilyeo (Swansea Bay UHB - Dietetics)" userId="ea5604d2-1383-47e2-b3b9-5a469425cd62" providerId="ADAL" clId="{1E150EB8-4C00-B64B-B7C9-43DCFE422DFA}" dt="2024-01-24T19:52:19.285" v="2461" actId="20577"/>
          <ac:spMkLst>
            <pc:docMk/>
            <pc:sldMk cId="261750849" sldId="270"/>
            <ac:spMk id="2" creationId="{86C80BC3-004C-806C-07FA-012046722A1C}"/>
          </ac:spMkLst>
        </pc:spChg>
      </pc:sldChg>
      <pc:sldChg chg="addSp delSp modSp new">
        <pc:chgData name="Rhian Wilyeo (Swansea Bay UHB - Dietetics)" userId="ea5604d2-1383-47e2-b3b9-5a469425cd62" providerId="ADAL" clId="{1E150EB8-4C00-B64B-B7C9-43DCFE422DFA}" dt="2024-01-24T19:52:58.306" v="2463"/>
        <pc:sldMkLst>
          <pc:docMk/>
          <pc:sldMk cId="3516577981" sldId="271"/>
        </pc:sldMkLst>
        <pc:spChg chg="del">
          <ac:chgData name="Rhian Wilyeo (Swansea Bay UHB - Dietetics)" userId="ea5604d2-1383-47e2-b3b9-5a469425cd62" providerId="ADAL" clId="{1E150EB8-4C00-B64B-B7C9-43DCFE422DFA}" dt="2024-01-24T19:52:58.306" v="2463"/>
          <ac:spMkLst>
            <pc:docMk/>
            <pc:sldMk cId="3516577981" sldId="271"/>
            <ac:spMk id="3" creationId="{238C34CE-B267-9A51-12EA-512D4E1C5E25}"/>
          </ac:spMkLst>
        </pc:spChg>
        <pc:graphicFrameChg chg="add mod ord modGraphic">
          <ac:chgData name="Rhian Wilyeo (Swansea Bay UHB - Dietetics)" userId="ea5604d2-1383-47e2-b3b9-5a469425cd62" providerId="ADAL" clId="{1E150EB8-4C00-B64B-B7C9-43DCFE422DFA}" dt="2024-01-24T19:52:58.306" v="2463"/>
          <ac:graphicFrameMkLst>
            <pc:docMk/>
            <pc:sldMk cId="3516577981" sldId="271"/>
            <ac:graphicFrameMk id="4" creationId="{02ED490C-1907-C546-D1F5-7E2C797C0BC4}"/>
          </ac:graphicFrameMkLst>
        </pc:graphicFrameChg>
      </pc:sldChg>
      <pc:sldChg chg="new del">
        <pc:chgData name="Rhian Wilyeo (Swansea Bay UHB - Dietetics)" userId="ea5604d2-1383-47e2-b3b9-5a469425cd62" providerId="ADAL" clId="{1E150EB8-4C00-B64B-B7C9-43DCFE422DFA}" dt="2024-01-24T19:55:47.884" v="2465" actId="21"/>
        <pc:sldMkLst>
          <pc:docMk/>
          <pc:sldMk cId="1551409031" sldId="27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Staff Knowledge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Pre Training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Nourishing Snack</c:v>
                </c:pt>
                <c:pt idx="1">
                  <c:v>Nourishing Drink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17</c:v>
                </c:pt>
                <c:pt idx="1">
                  <c:v>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C3E-4C06-8A71-04FE6C8BF12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Post Training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Nourishing Snack</c:v>
                </c:pt>
                <c:pt idx="1">
                  <c:v>Nourishing Drink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18</c:v>
                </c:pt>
                <c:pt idx="1">
                  <c:v>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C3E-4C06-8A71-04FE6C8BF12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17466704"/>
        <c:axId val="2017460048"/>
      </c:barChart>
      <c:catAx>
        <c:axId val="2017466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7460048"/>
        <c:crosses val="autoZero"/>
        <c:auto val="1"/>
        <c:lblAlgn val="ctr"/>
        <c:lblOffset val="100"/>
        <c:noMultiLvlLbl val="0"/>
      </c:catAx>
      <c:valAx>
        <c:axId val="2017460048"/>
        <c:scaling>
          <c:orientation val="minMax"/>
          <c:max val="18"/>
          <c:min val="2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Number of Staff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74667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Staff Knowledge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Pre Training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Nourishing Snack v Supplement</c:v>
                </c:pt>
                <c:pt idx="1">
                  <c:v>Nourishing Drink v Supplement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8</c:v>
                </c:pt>
                <c:pt idx="1">
                  <c:v>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BD-45F9-AB9E-84AE84A15D66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Post Training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Nourishing Snack v Supplement</c:v>
                </c:pt>
                <c:pt idx="1">
                  <c:v>Nourishing Drink v Supplement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16</c:v>
                </c:pt>
                <c:pt idx="1">
                  <c:v>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6BD-45F9-AB9E-84AE84A15D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81892223"/>
        <c:axId val="783835103"/>
      </c:barChart>
      <c:catAx>
        <c:axId val="7818922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3835103"/>
        <c:crosses val="autoZero"/>
        <c:auto val="1"/>
        <c:lblAlgn val="ctr"/>
        <c:lblOffset val="100"/>
        <c:noMultiLvlLbl val="0"/>
      </c:catAx>
      <c:valAx>
        <c:axId val="783835103"/>
        <c:scaling>
          <c:orientation val="minMax"/>
          <c:max val="18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Nnumber of Staff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189222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Confidence Post-Training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Sheet1!$B$1:$D$1</c:f>
              <c:strCache>
                <c:ptCount val="3"/>
                <c:pt idx="0">
                  <c:v>Are you confident designing a nourishing drink</c:v>
                </c:pt>
                <c:pt idx="1">
                  <c:v>Are you confident in choosing a nourishing snack</c:v>
                </c:pt>
                <c:pt idx="2">
                  <c:v>Are you confident in fortifying a meal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18</c:v>
                </c:pt>
                <c:pt idx="1">
                  <c:v>16</c:v>
                </c:pt>
                <c:pt idx="2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0C7-4D6E-9D70-00239F6F7D7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No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Sheet1!$B$1:$D$1</c:f>
              <c:strCache>
                <c:ptCount val="3"/>
                <c:pt idx="0">
                  <c:v>Are you confident designing a nourishing drink</c:v>
                </c:pt>
                <c:pt idx="1">
                  <c:v>Are you confident in choosing a nourishing snack</c:v>
                </c:pt>
                <c:pt idx="2">
                  <c:v>Are you confident in fortifying a meal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0</c:v>
                </c:pt>
                <c:pt idx="1">
                  <c:v>2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0C7-4D6E-9D70-00239F6F7D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84626959"/>
        <c:axId val="784628207"/>
      </c:barChart>
      <c:catAx>
        <c:axId val="7846269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4628207"/>
        <c:crosses val="autoZero"/>
        <c:auto val="1"/>
        <c:lblAlgn val="ctr"/>
        <c:lblOffset val="100"/>
        <c:noMultiLvlLbl val="0"/>
      </c:catAx>
      <c:valAx>
        <c:axId val="784628207"/>
        <c:scaling>
          <c:orientation val="minMax"/>
          <c:max val="18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Number of Staff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46269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40DDC3-4EAC-4AB0-AA05-D66B176E3998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06BC28-B2D7-441A-9600-7491B539FE9A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Improve nutritional status</a:t>
          </a:r>
        </a:p>
      </dgm:t>
    </dgm:pt>
    <dgm:pt modelId="{14549258-BDCD-4942-9607-1A4C1A6E2652}" type="parTrans" cxnId="{A63B74F3-9331-4C1A-B147-0A5696D6E68B}">
      <dgm:prSet/>
      <dgm:spPr/>
      <dgm:t>
        <a:bodyPr/>
        <a:lstStyle/>
        <a:p>
          <a:endParaRPr lang="en-US"/>
        </a:p>
      </dgm:t>
    </dgm:pt>
    <dgm:pt modelId="{FB9E28A2-C564-4373-94E7-3E3A697FAB4F}" type="sibTrans" cxnId="{A63B74F3-9331-4C1A-B147-0A5696D6E68B}">
      <dgm:prSet/>
      <dgm:spPr/>
      <dgm:t>
        <a:bodyPr/>
        <a:lstStyle/>
        <a:p>
          <a:endParaRPr lang="en-US"/>
        </a:p>
      </dgm:t>
    </dgm:pt>
    <dgm:pt modelId="{FDA9F922-8603-4CE4-9E24-51EB37687B05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Improve clinical outcomes</a:t>
          </a:r>
        </a:p>
      </dgm:t>
    </dgm:pt>
    <dgm:pt modelId="{6FD95ECC-2698-431D-A54E-949910586BB2}" type="parTrans" cxnId="{9FC79A99-BF7E-4009-A8E3-17AFC70AB3B2}">
      <dgm:prSet/>
      <dgm:spPr/>
      <dgm:t>
        <a:bodyPr/>
        <a:lstStyle/>
        <a:p>
          <a:endParaRPr lang="en-US"/>
        </a:p>
      </dgm:t>
    </dgm:pt>
    <dgm:pt modelId="{F75767A4-E665-4BB8-B60C-184A3D877068}" type="sibTrans" cxnId="{9FC79A99-BF7E-4009-A8E3-17AFC70AB3B2}">
      <dgm:prSet/>
      <dgm:spPr/>
      <dgm:t>
        <a:bodyPr/>
        <a:lstStyle/>
        <a:p>
          <a:endParaRPr lang="en-US"/>
        </a:p>
      </dgm:t>
    </dgm:pt>
    <dgm:pt modelId="{91FAACB3-3A29-4C80-8068-D99F2F7F3BE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Improve cost to the NHS</a:t>
          </a:r>
        </a:p>
      </dgm:t>
    </dgm:pt>
    <dgm:pt modelId="{65221D5F-4C70-410C-B942-B28091382746}" type="parTrans" cxnId="{7E7804ED-B569-47EA-94D7-794924B605BB}">
      <dgm:prSet/>
      <dgm:spPr/>
      <dgm:t>
        <a:bodyPr/>
        <a:lstStyle/>
        <a:p>
          <a:endParaRPr lang="en-US"/>
        </a:p>
      </dgm:t>
    </dgm:pt>
    <dgm:pt modelId="{467976D9-BDCE-4101-8C75-E9A5DDED8C8A}" type="sibTrans" cxnId="{7E7804ED-B569-47EA-94D7-794924B605BB}">
      <dgm:prSet/>
      <dgm:spPr/>
      <dgm:t>
        <a:bodyPr/>
        <a:lstStyle/>
        <a:p>
          <a:endParaRPr lang="en-US"/>
        </a:p>
      </dgm:t>
    </dgm:pt>
    <dgm:pt modelId="{EAE0526D-C6A8-4C89-BBF3-893F65D419AC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Improve quality of life</a:t>
          </a:r>
        </a:p>
      </dgm:t>
    </dgm:pt>
    <dgm:pt modelId="{91DE2A92-B7C4-4915-A097-FF169FC22B54}" type="parTrans" cxnId="{A724D519-141A-447B-AD83-45C9F63377E3}">
      <dgm:prSet/>
      <dgm:spPr/>
      <dgm:t>
        <a:bodyPr/>
        <a:lstStyle/>
        <a:p>
          <a:endParaRPr lang="en-US"/>
        </a:p>
      </dgm:t>
    </dgm:pt>
    <dgm:pt modelId="{CB5D73CE-7DB5-4FF8-B5FD-872C6CB1D85D}" type="sibTrans" cxnId="{A724D519-141A-447B-AD83-45C9F63377E3}">
      <dgm:prSet/>
      <dgm:spPr/>
      <dgm:t>
        <a:bodyPr/>
        <a:lstStyle/>
        <a:p>
          <a:endParaRPr lang="en-US"/>
        </a:p>
      </dgm:t>
    </dgm:pt>
    <dgm:pt modelId="{E1E3955F-C4BE-46FF-AB65-758DE6A6F4C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Reduce hospital admissions</a:t>
          </a:r>
        </a:p>
      </dgm:t>
    </dgm:pt>
    <dgm:pt modelId="{E83293BB-7700-4382-8613-E9F35BA56353}" type="parTrans" cxnId="{9E1B4E07-7E3D-46D3-A9FC-A5AB1C305C82}">
      <dgm:prSet/>
      <dgm:spPr/>
      <dgm:t>
        <a:bodyPr/>
        <a:lstStyle/>
        <a:p>
          <a:endParaRPr lang="en-US"/>
        </a:p>
      </dgm:t>
    </dgm:pt>
    <dgm:pt modelId="{C0E8DB7B-2994-47CF-9876-9E9447C8453B}" type="sibTrans" cxnId="{9E1B4E07-7E3D-46D3-A9FC-A5AB1C305C82}">
      <dgm:prSet/>
      <dgm:spPr/>
      <dgm:t>
        <a:bodyPr/>
        <a:lstStyle/>
        <a:p>
          <a:endParaRPr lang="en-US"/>
        </a:p>
      </dgm:t>
    </dgm:pt>
    <dgm:pt modelId="{69CC0B75-064C-4F5C-8B62-65EC3A7DCECF}" type="pres">
      <dgm:prSet presAssocID="{4140DDC3-4EAC-4AB0-AA05-D66B176E399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E8710B-DDC0-4B99-BDEA-5BBD8F9F3DA1}" type="pres">
      <dgm:prSet presAssocID="{F806BC28-B2D7-441A-9600-7491B539FE9A}" presName="node" presStyleLbl="node1" presStyleIdx="0" presStyleCnt="5" custScaleX="20152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B146C1-2E97-4103-9D2E-7766B4E34B18}" type="pres">
      <dgm:prSet presAssocID="{F806BC28-B2D7-441A-9600-7491B539FE9A}" presName="spNode" presStyleCnt="0"/>
      <dgm:spPr/>
    </dgm:pt>
    <dgm:pt modelId="{FAAFA9D1-3D3E-41BD-BFBE-FAF5568A5267}" type="pres">
      <dgm:prSet presAssocID="{FB9E28A2-C564-4373-94E7-3E3A697FAB4F}" presName="sibTrans" presStyleLbl="sibTrans1D1" presStyleIdx="0" presStyleCnt="5"/>
      <dgm:spPr/>
      <dgm:t>
        <a:bodyPr/>
        <a:lstStyle/>
        <a:p>
          <a:endParaRPr lang="en-US"/>
        </a:p>
      </dgm:t>
    </dgm:pt>
    <dgm:pt modelId="{55F0B717-7614-4025-97BE-ED6C91698B51}" type="pres">
      <dgm:prSet presAssocID="{FDA9F922-8603-4CE4-9E24-51EB37687B0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961374-E31A-4ED9-88AC-96F4EC7563D9}" type="pres">
      <dgm:prSet presAssocID="{FDA9F922-8603-4CE4-9E24-51EB37687B05}" presName="spNode" presStyleCnt="0"/>
      <dgm:spPr/>
    </dgm:pt>
    <dgm:pt modelId="{A4086230-F414-450F-832E-0CEF89C67EEA}" type="pres">
      <dgm:prSet presAssocID="{F75767A4-E665-4BB8-B60C-184A3D877068}" presName="sibTrans" presStyleLbl="sibTrans1D1" presStyleIdx="1" presStyleCnt="5"/>
      <dgm:spPr/>
      <dgm:t>
        <a:bodyPr/>
        <a:lstStyle/>
        <a:p>
          <a:endParaRPr lang="en-US"/>
        </a:p>
      </dgm:t>
    </dgm:pt>
    <dgm:pt modelId="{A4F7918A-5AB1-407E-A988-BBA4E20FEAE0}" type="pres">
      <dgm:prSet presAssocID="{91FAACB3-3A29-4C80-8068-D99F2F7F3BE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E81625-670A-4560-A9FB-A66B25C098EF}" type="pres">
      <dgm:prSet presAssocID="{91FAACB3-3A29-4C80-8068-D99F2F7F3BEB}" presName="spNode" presStyleCnt="0"/>
      <dgm:spPr/>
    </dgm:pt>
    <dgm:pt modelId="{9C5DFDDA-3627-4A8C-B242-A00961EF7C54}" type="pres">
      <dgm:prSet presAssocID="{467976D9-BDCE-4101-8C75-E9A5DDED8C8A}" presName="sibTrans" presStyleLbl="sibTrans1D1" presStyleIdx="2" presStyleCnt="5"/>
      <dgm:spPr/>
      <dgm:t>
        <a:bodyPr/>
        <a:lstStyle/>
        <a:p>
          <a:endParaRPr lang="en-US"/>
        </a:p>
      </dgm:t>
    </dgm:pt>
    <dgm:pt modelId="{850A939F-4F01-4DF3-9A89-0431FB1CFCEB}" type="pres">
      <dgm:prSet presAssocID="{EAE0526D-C6A8-4C89-BBF3-893F65D419AC}" presName="node" presStyleLbl="node1" presStyleIdx="3" presStyleCnt="5" custRadScaleRad="100092" custRadScaleInc="440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EBE88C-574B-4D6E-8413-559135FFA9DB}" type="pres">
      <dgm:prSet presAssocID="{EAE0526D-C6A8-4C89-BBF3-893F65D419AC}" presName="spNode" presStyleCnt="0"/>
      <dgm:spPr/>
    </dgm:pt>
    <dgm:pt modelId="{E861B0E7-84AB-4DB4-B0B1-07AA1706A6B1}" type="pres">
      <dgm:prSet presAssocID="{CB5D73CE-7DB5-4FF8-B5FD-872C6CB1D85D}" presName="sibTrans" presStyleLbl="sibTrans1D1" presStyleIdx="3" presStyleCnt="5"/>
      <dgm:spPr/>
      <dgm:t>
        <a:bodyPr/>
        <a:lstStyle/>
        <a:p>
          <a:endParaRPr lang="en-US"/>
        </a:p>
      </dgm:t>
    </dgm:pt>
    <dgm:pt modelId="{4DD7B5D1-63F7-4024-B451-C75115517885}" type="pres">
      <dgm:prSet presAssocID="{E1E3955F-C4BE-46FF-AB65-758DE6A6F4C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8EAF13-1AB0-4D17-85F8-DD0068D1D691}" type="pres">
      <dgm:prSet presAssocID="{E1E3955F-C4BE-46FF-AB65-758DE6A6F4CB}" presName="spNode" presStyleCnt="0"/>
      <dgm:spPr/>
    </dgm:pt>
    <dgm:pt modelId="{510FD55B-362C-4BA3-97E3-C863BFC7CCCC}" type="pres">
      <dgm:prSet presAssocID="{C0E8DB7B-2994-47CF-9876-9E9447C8453B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7E7804ED-B569-47EA-94D7-794924B605BB}" srcId="{4140DDC3-4EAC-4AB0-AA05-D66B176E3998}" destId="{91FAACB3-3A29-4C80-8068-D99F2F7F3BEB}" srcOrd="2" destOrd="0" parTransId="{65221D5F-4C70-410C-B942-B28091382746}" sibTransId="{467976D9-BDCE-4101-8C75-E9A5DDED8C8A}"/>
    <dgm:cxn modelId="{4EF48B3A-9676-48B4-918C-7E3CAB57F9F2}" type="presOf" srcId="{CB5D73CE-7DB5-4FF8-B5FD-872C6CB1D85D}" destId="{E861B0E7-84AB-4DB4-B0B1-07AA1706A6B1}" srcOrd="0" destOrd="0" presId="urn:microsoft.com/office/officeart/2005/8/layout/cycle6"/>
    <dgm:cxn modelId="{64FABB8A-0734-4CE3-8DAD-45B6A4486FC7}" type="presOf" srcId="{C0E8DB7B-2994-47CF-9876-9E9447C8453B}" destId="{510FD55B-362C-4BA3-97E3-C863BFC7CCCC}" srcOrd="0" destOrd="0" presId="urn:microsoft.com/office/officeart/2005/8/layout/cycle6"/>
    <dgm:cxn modelId="{0B3A7287-CF8D-47D6-855D-D6D97CD7B98C}" type="presOf" srcId="{F75767A4-E665-4BB8-B60C-184A3D877068}" destId="{A4086230-F414-450F-832E-0CEF89C67EEA}" srcOrd="0" destOrd="0" presId="urn:microsoft.com/office/officeart/2005/8/layout/cycle6"/>
    <dgm:cxn modelId="{44241B24-CF7C-49BE-8A40-3A39F04951C2}" type="presOf" srcId="{91FAACB3-3A29-4C80-8068-D99F2F7F3BEB}" destId="{A4F7918A-5AB1-407E-A988-BBA4E20FEAE0}" srcOrd="0" destOrd="0" presId="urn:microsoft.com/office/officeart/2005/8/layout/cycle6"/>
    <dgm:cxn modelId="{9FC79A99-BF7E-4009-A8E3-17AFC70AB3B2}" srcId="{4140DDC3-4EAC-4AB0-AA05-D66B176E3998}" destId="{FDA9F922-8603-4CE4-9E24-51EB37687B05}" srcOrd="1" destOrd="0" parTransId="{6FD95ECC-2698-431D-A54E-949910586BB2}" sibTransId="{F75767A4-E665-4BB8-B60C-184A3D877068}"/>
    <dgm:cxn modelId="{0C256275-47E7-48FB-8D7F-A24ECAACA4FD}" type="presOf" srcId="{EAE0526D-C6A8-4C89-BBF3-893F65D419AC}" destId="{850A939F-4F01-4DF3-9A89-0431FB1CFCEB}" srcOrd="0" destOrd="0" presId="urn:microsoft.com/office/officeart/2005/8/layout/cycle6"/>
    <dgm:cxn modelId="{0E3070CF-D725-404D-9CC9-A56A2B3CAD75}" type="presOf" srcId="{F806BC28-B2D7-441A-9600-7491B539FE9A}" destId="{92E8710B-DDC0-4B99-BDEA-5BBD8F9F3DA1}" srcOrd="0" destOrd="0" presId="urn:microsoft.com/office/officeart/2005/8/layout/cycle6"/>
    <dgm:cxn modelId="{9E1B4E07-7E3D-46D3-A9FC-A5AB1C305C82}" srcId="{4140DDC3-4EAC-4AB0-AA05-D66B176E3998}" destId="{E1E3955F-C4BE-46FF-AB65-758DE6A6F4CB}" srcOrd="4" destOrd="0" parTransId="{E83293BB-7700-4382-8613-E9F35BA56353}" sibTransId="{C0E8DB7B-2994-47CF-9876-9E9447C8453B}"/>
    <dgm:cxn modelId="{214AFA98-F710-44DE-970F-71D8ABF3D0A6}" type="presOf" srcId="{4140DDC3-4EAC-4AB0-AA05-D66B176E3998}" destId="{69CC0B75-064C-4F5C-8B62-65EC3A7DCECF}" srcOrd="0" destOrd="0" presId="urn:microsoft.com/office/officeart/2005/8/layout/cycle6"/>
    <dgm:cxn modelId="{A1C7A92D-DA62-4CD4-B646-29142ED7DD9F}" type="presOf" srcId="{FB9E28A2-C564-4373-94E7-3E3A697FAB4F}" destId="{FAAFA9D1-3D3E-41BD-BFBE-FAF5568A5267}" srcOrd="0" destOrd="0" presId="urn:microsoft.com/office/officeart/2005/8/layout/cycle6"/>
    <dgm:cxn modelId="{31846D1E-6328-4019-B0E9-919953A69B2D}" type="presOf" srcId="{E1E3955F-C4BE-46FF-AB65-758DE6A6F4CB}" destId="{4DD7B5D1-63F7-4024-B451-C75115517885}" srcOrd="0" destOrd="0" presId="urn:microsoft.com/office/officeart/2005/8/layout/cycle6"/>
    <dgm:cxn modelId="{98A4E515-6AE9-4D21-A9C2-C67DEA2A7F77}" type="presOf" srcId="{FDA9F922-8603-4CE4-9E24-51EB37687B05}" destId="{55F0B717-7614-4025-97BE-ED6C91698B51}" srcOrd="0" destOrd="0" presId="urn:microsoft.com/office/officeart/2005/8/layout/cycle6"/>
    <dgm:cxn modelId="{A63B74F3-9331-4C1A-B147-0A5696D6E68B}" srcId="{4140DDC3-4EAC-4AB0-AA05-D66B176E3998}" destId="{F806BC28-B2D7-441A-9600-7491B539FE9A}" srcOrd="0" destOrd="0" parTransId="{14549258-BDCD-4942-9607-1A4C1A6E2652}" sibTransId="{FB9E28A2-C564-4373-94E7-3E3A697FAB4F}"/>
    <dgm:cxn modelId="{A724D519-141A-447B-AD83-45C9F63377E3}" srcId="{4140DDC3-4EAC-4AB0-AA05-D66B176E3998}" destId="{EAE0526D-C6A8-4C89-BBF3-893F65D419AC}" srcOrd="3" destOrd="0" parTransId="{91DE2A92-B7C4-4915-A097-FF169FC22B54}" sibTransId="{CB5D73CE-7DB5-4FF8-B5FD-872C6CB1D85D}"/>
    <dgm:cxn modelId="{6554898E-D5ED-496C-A8BE-485A668E2C3F}" type="presOf" srcId="{467976D9-BDCE-4101-8C75-E9A5DDED8C8A}" destId="{9C5DFDDA-3627-4A8C-B242-A00961EF7C54}" srcOrd="0" destOrd="0" presId="urn:microsoft.com/office/officeart/2005/8/layout/cycle6"/>
    <dgm:cxn modelId="{3E6A37A9-2076-4B9C-8941-9DD84E957F89}" type="presParOf" srcId="{69CC0B75-064C-4F5C-8B62-65EC3A7DCECF}" destId="{92E8710B-DDC0-4B99-BDEA-5BBD8F9F3DA1}" srcOrd="0" destOrd="0" presId="urn:microsoft.com/office/officeart/2005/8/layout/cycle6"/>
    <dgm:cxn modelId="{63EA8B28-AF96-4806-B555-6E7CCCCDFC24}" type="presParOf" srcId="{69CC0B75-064C-4F5C-8B62-65EC3A7DCECF}" destId="{11B146C1-2E97-4103-9D2E-7766B4E34B18}" srcOrd="1" destOrd="0" presId="urn:microsoft.com/office/officeart/2005/8/layout/cycle6"/>
    <dgm:cxn modelId="{5CEEC6C8-1CCB-48ED-9796-D20734FB6007}" type="presParOf" srcId="{69CC0B75-064C-4F5C-8B62-65EC3A7DCECF}" destId="{FAAFA9D1-3D3E-41BD-BFBE-FAF5568A5267}" srcOrd="2" destOrd="0" presId="urn:microsoft.com/office/officeart/2005/8/layout/cycle6"/>
    <dgm:cxn modelId="{FA80FAFE-8473-403B-90E9-4FA88BBD083B}" type="presParOf" srcId="{69CC0B75-064C-4F5C-8B62-65EC3A7DCECF}" destId="{55F0B717-7614-4025-97BE-ED6C91698B51}" srcOrd="3" destOrd="0" presId="urn:microsoft.com/office/officeart/2005/8/layout/cycle6"/>
    <dgm:cxn modelId="{A6FFDA7B-BBDB-47F2-A1DB-A1BD4BDEFA93}" type="presParOf" srcId="{69CC0B75-064C-4F5C-8B62-65EC3A7DCECF}" destId="{CE961374-E31A-4ED9-88AC-96F4EC7563D9}" srcOrd="4" destOrd="0" presId="urn:microsoft.com/office/officeart/2005/8/layout/cycle6"/>
    <dgm:cxn modelId="{04315F95-F8AC-4598-AE27-D2000A9B58BA}" type="presParOf" srcId="{69CC0B75-064C-4F5C-8B62-65EC3A7DCECF}" destId="{A4086230-F414-450F-832E-0CEF89C67EEA}" srcOrd="5" destOrd="0" presId="urn:microsoft.com/office/officeart/2005/8/layout/cycle6"/>
    <dgm:cxn modelId="{4F63A733-DDF6-4C5C-BE7E-80640AAD5671}" type="presParOf" srcId="{69CC0B75-064C-4F5C-8B62-65EC3A7DCECF}" destId="{A4F7918A-5AB1-407E-A988-BBA4E20FEAE0}" srcOrd="6" destOrd="0" presId="urn:microsoft.com/office/officeart/2005/8/layout/cycle6"/>
    <dgm:cxn modelId="{19A1076B-F0E5-435A-AEB1-D395FED31B74}" type="presParOf" srcId="{69CC0B75-064C-4F5C-8B62-65EC3A7DCECF}" destId="{7BE81625-670A-4560-A9FB-A66B25C098EF}" srcOrd="7" destOrd="0" presId="urn:microsoft.com/office/officeart/2005/8/layout/cycle6"/>
    <dgm:cxn modelId="{0B9BC930-25CF-41DC-AE69-E6B6DA0F3B8E}" type="presParOf" srcId="{69CC0B75-064C-4F5C-8B62-65EC3A7DCECF}" destId="{9C5DFDDA-3627-4A8C-B242-A00961EF7C54}" srcOrd="8" destOrd="0" presId="urn:microsoft.com/office/officeart/2005/8/layout/cycle6"/>
    <dgm:cxn modelId="{7B94FD1A-B964-4369-8526-EA5C3818DBB0}" type="presParOf" srcId="{69CC0B75-064C-4F5C-8B62-65EC3A7DCECF}" destId="{850A939F-4F01-4DF3-9A89-0431FB1CFCEB}" srcOrd="9" destOrd="0" presId="urn:microsoft.com/office/officeart/2005/8/layout/cycle6"/>
    <dgm:cxn modelId="{C2C92A64-DAC7-4AC3-8F6A-A3CBA1BF29AE}" type="presParOf" srcId="{69CC0B75-064C-4F5C-8B62-65EC3A7DCECF}" destId="{B9EBE88C-574B-4D6E-8413-559135FFA9DB}" srcOrd="10" destOrd="0" presId="urn:microsoft.com/office/officeart/2005/8/layout/cycle6"/>
    <dgm:cxn modelId="{B0FB0C20-49B8-4C9F-AD02-750384CD0001}" type="presParOf" srcId="{69CC0B75-064C-4F5C-8B62-65EC3A7DCECF}" destId="{E861B0E7-84AB-4DB4-B0B1-07AA1706A6B1}" srcOrd="11" destOrd="0" presId="urn:microsoft.com/office/officeart/2005/8/layout/cycle6"/>
    <dgm:cxn modelId="{62D326F9-AA18-4C3F-A2E3-AEA26FF71FFE}" type="presParOf" srcId="{69CC0B75-064C-4F5C-8B62-65EC3A7DCECF}" destId="{4DD7B5D1-63F7-4024-B451-C75115517885}" srcOrd="12" destOrd="0" presId="urn:microsoft.com/office/officeart/2005/8/layout/cycle6"/>
    <dgm:cxn modelId="{3F010025-EC79-41FF-8385-DD34064EFD34}" type="presParOf" srcId="{69CC0B75-064C-4F5C-8B62-65EC3A7DCECF}" destId="{CD8EAF13-1AB0-4D17-85F8-DD0068D1D691}" srcOrd="13" destOrd="0" presId="urn:microsoft.com/office/officeart/2005/8/layout/cycle6"/>
    <dgm:cxn modelId="{4DC6E977-40E1-4169-B610-8AA3EF263D9E}" type="presParOf" srcId="{69CC0B75-064C-4F5C-8B62-65EC3A7DCECF}" destId="{510FD55B-362C-4BA3-97E3-C863BFC7CCCC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6DBED8-4362-43A7-9081-2A790C9C6851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0F5B8B-A296-49AA-B988-330521EFE609}">
      <dgm:prSet phldrT="[Text]" custT="1"/>
      <dgm:spPr/>
      <dgm:t>
        <a:bodyPr/>
        <a:lstStyle/>
        <a:p>
          <a:r>
            <a:rPr lang="en-US" sz="1800">
              <a:solidFill>
                <a:schemeClr val="tx1"/>
              </a:solidFill>
            </a:rPr>
            <a:t>Improving staff knowledge on nutrition</a:t>
          </a:r>
          <a:endParaRPr lang="en-US" sz="1800" dirty="0">
            <a:solidFill>
              <a:schemeClr val="tx1"/>
            </a:solidFill>
          </a:endParaRPr>
        </a:p>
      </dgm:t>
    </dgm:pt>
    <dgm:pt modelId="{8D4392AA-43E7-47A1-B7FA-875BB819D6AF}" type="parTrans" cxnId="{92B9C589-2515-427E-8F04-94DB366A16D1}">
      <dgm:prSet/>
      <dgm:spPr/>
      <dgm:t>
        <a:bodyPr/>
        <a:lstStyle/>
        <a:p>
          <a:endParaRPr lang="en-US"/>
        </a:p>
      </dgm:t>
    </dgm:pt>
    <dgm:pt modelId="{9F5DCDBF-9B22-4D4C-ADF1-8A159C1142DC}" type="sibTrans" cxnId="{92B9C589-2515-427E-8F04-94DB366A16D1}">
      <dgm:prSet/>
      <dgm:spPr/>
      <dgm:t>
        <a:bodyPr/>
        <a:lstStyle/>
        <a:p>
          <a:endParaRPr lang="en-US"/>
        </a:p>
      </dgm:t>
    </dgm:pt>
    <dgm:pt modelId="{B2417327-8601-426C-9EA9-35368FCE3B4F}">
      <dgm:prSet phldrT="[Text]" custT="1"/>
      <dgm:spPr/>
      <dgm:t>
        <a:bodyPr/>
        <a:lstStyle/>
        <a:p>
          <a:r>
            <a:rPr lang="en-US" sz="1800">
              <a:solidFill>
                <a:schemeClr val="tx1"/>
              </a:solidFill>
            </a:rPr>
            <a:t>Undertake training </a:t>
          </a:r>
          <a:endParaRPr lang="en-US" sz="1800" dirty="0">
            <a:solidFill>
              <a:schemeClr val="tx1"/>
            </a:solidFill>
          </a:endParaRPr>
        </a:p>
      </dgm:t>
    </dgm:pt>
    <dgm:pt modelId="{87C80AA8-30F6-48C6-814C-2568D6BEA280}" type="parTrans" cxnId="{1C11A679-648D-42C1-AFC6-AD191CB5CA16}">
      <dgm:prSet/>
      <dgm:spPr/>
      <dgm:t>
        <a:bodyPr/>
        <a:lstStyle/>
        <a:p>
          <a:endParaRPr lang="en-US"/>
        </a:p>
      </dgm:t>
    </dgm:pt>
    <dgm:pt modelId="{663B92EA-EFC7-43E6-8654-782E7057C997}" type="sibTrans" cxnId="{1C11A679-648D-42C1-AFC6-AD191CB5CA16}">
      <dgm:prSet/>
      <dgm:spPr/>
      <dgm:t>
        <a:bodyPr/>
        <a:lstStyle/>
        <a:p>
          <a:endParaRPr lang="en-US"/>
        </a:p>
      </dgm:t>
    </dgm:pt>
    <dgm:pt modelId="{889F833F-379F-44A9-90D4-822815504E66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Ascertain  staff knowledge</a:t>
          </a:r>
          <a:r>
            <a:rPr lang="en-GB" sz="1800" dirty="0">
              <a:solidFill>
                <a:schemeClr val="tx1"/>
              </a:solidFill>
            </a:rPr>
            <a:t> and confidence</a:t>
          </a:r>
          <a:r>
            <a:rPr lang="en-US" sz="1800" dirty="0">
              <a:solidFill>
                <a:schemeClr val="tx1"/>
              </a:solidFill>
            </a:rPr>
            <a:t> </a:t>
          </a:r>
        </a:p>
        <a:p>
          <a:r>
            <a:rPr lang="en-US" sz="1800" dirty="0">
              <a:solidFill>
                <a:schemeClr val="tx1"/>
              </a:solidFill>
            </a:rPr>
            <a:t>Post training</a:t>
          </a:r>
        </a:p>
      </dgm:t>
    </dgm:pt>
    <dgm:pt modelId="{FBB600CF-E6FB-450D-8999-83E5E8D0696A}" type="parTrans" cxnId="{BAF666AA-18B6-4441-B8A6-2EF5BE6E0654}">
      <dgm:prSet/>
      <dgm:spPr/>
      <dgm:t>
        <a:bodyPr/>
        <a:lstStyle/>
        <a:p>
          <a:endParaRPr lang="en-US"/>
        </a:p>
      </dgm:t>
    </dgm:pt>
    <dgm:pt modelId="{4CAB2487-BFA1-448A-99F7-9B36194A28E5}" type="sibTrans" cxnId="{BAF666AA-18B6-4441-B8A6-2EF5BE6E0654}">
      <dgm:prSet/>
      <dgm:spPr/>
      <dgm:t>
        <a:bodyPr/>
        <a:lstStyle/>
        <a:p>
          <a:endParaRPr lang="en-US"/>
        </a:p>
      </dgm:t>
    </dgm:pt>
    <dgm:pt modelId="{6914E299-21F0-4C61-8655-2D54D2516D6F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Ascertain staff knowledge</a:t>
          </a:r>
          <a:r>
            <a:rPr lang="en-GB" sz="1800" dirty="0">
              <a:solidFill>
                <a:schemeClr val="tx1"/>
              </a:solidFill>
            </a:rPr>
            <a:t> and confidence</a:t>
          </a:r>
          <a:endParaRPr lang="en-US" sz="1800" dirty="0">
            <a:solidFill>
              <a:schemeClr val="tx1"/>
            </a:solidFill>
          </a:endParaRPr>
        </a:p>
        <a:p>
          <a:r>
            <a:rPr lang="en-US" sz="1800" dirty="0">
              <a:solidFill>
                <a:schemeClr val="tx1"/>
              </a:solidFill>
            </a:rPr>
            <a:t>Pre-training</a:t>
          </a:r>
        </a:p>
      </dgm:t>
    </dgm:pt>
    <dgm:pt modelId="{856AE62A-8704-4838-B521-753DA5BDDBA3}" type="parTrans" cxnId="{3DB2DBB4-7FFA-417C-9BE5-4F34C3D33C74}">
      <dgm:prSet/>
      <dgm:spPr/>
      <dgm:t>
        <a:bodyPr/>
        <a:lstStyle/>
        <a:p>
          <a:endParaRPr lang="en-US"/>
        </a:p>
      </dgm:t>
    </dgm:pt>
    <dgm:pt modelId="{5DFEE4E7-74C1-4EF3-8A50-0687E7A319F9}" type="sibTrans" cxnId="{3DB2DBB4-7FFA-417C-9BE5-4F34C3D33C74}">
      <dgm:prSet/>
      <dgm:spPr/>
      <dgm:t>
        <a:bodyPr/>
        <a:lstStyle/>
        <a:p>
          <a:endParaRPr lang="en-US"/>
        </a:p>
      </dgm:t>
    </dgm:pt>
    <dgm:pt modelId="{E8FA1FBD-1E19-43AE-A91E-07539A75BAD4}" type="pres">
      <dgm:prSet presAssocID="{D86DBED8-4362-43A7-9081-2A790C9C685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5F001BAF-CE65-4FBD-9207-79CE385E7B21}" type="pres">
      <dgm:prSet presAssocID="{BB0F5B8B-A296-49AA-B988-330521EFE609}" presName="singleCycle" presStyleCnt="0"/>
      <dgm:spPr/>
    </dgm:pt>
    <dgm:pt modelId="{A4E68E37-7F6F-478B-ACB8-369F22E738F2}" type="pres">
      <dgm:prSet presAssocID="{BB0F5B8B-A296-49AA-B988-330521EFE609}" presName="singleCenter" presStyleLbl="node1" presStyleIdx="0" presStyleCnt="4" custScaleX="155421" custScaleY="119489" custLinFactNeighborX="-1106" custLinFactNeighborY="-12558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5835136E-E962-4201-9358-4C2A2E51AB9C}" type="pres">
      <dgm:prSet presAssocID="{87C80AA8-30F6-48C6-814C-2568D6BEA280}" presName="Name56" presStyleLbl="parChTrans1D2" presStyleIdx="0" presStyleCnt="3"/>
      <dgm:spPr/>
      <dgm:t>
        <a:bodyPr/>
        <a:lstStyle/>
        <a:p>
          <a:endParaRPr lang="en-US"/>
        </a:p>
      </dgm:t>
    </dgm:pt>
    <dgm:pt modelId="{9CE01320-20F9-48F6-8F65-93D146DFCCD6}" type="pres">
      <dgm:prSet presAssocID="{B2417327-8601-426C-9EA9-35368FCE3B4F}" presName="text0" presStyleLbl="node1" presStyleIdx="1" presStyleCnt="4" custScaleX="284699" custScaleY="10174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6E2643-ED4F-4EC3-94B7-F906503C6AFF}" type="pres">
      <dgm:prSet presAssocID="{FBB600CF-E6FB-450D-8999-83E5E8D0696A}" presName="Name56" presStyleLbl="parChTrans1D2" presStyleIdx="1" presStyleCnt="3"/>
      <dgm:spPr/>
      <dgm:t>
        <a:bodyPr/>
        <a:lstStyle/>
        <a:p>
          <a:endParaRPr lang="en-US"/>
        </a:p>
      </dgm:t>
    </dgm:pt>
    <dgm:pt modelId="{472C3024-A7EA-4486-B659-FEA76D634A46}" type="pres">
      <dgm:prSet presAssocID="{889F833F-379F-44A9-90D4-822815504E66}" presName="text0" presStyleLbl="node1" presStyleIdx="2" presStyleCnt="4" custScaleX="256991" custScaleY="169958" custRadScaleRad="129905" custRadScaleInc="-804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4C8E5B-5002-4E72-A1A3-2E000E57776C}" type="pres">
      <dgm:prSet presAssocID="{856AE62A-8704-4838-B521-753DA5BDDBA3}" presName="Name56" presStyleLbl="parChTrans1D2" presStyleIdx="2" presStyleCnt="3"/>
      <dgm:spPr/>
      <dgm:t>
        <a:bodyPr/>
        <a:lstStyle/>
        <a:p>
          <a:endParaRPr lang="en-US"/>
        </a:p>
      </dgm:t>
    </dgm:pt>
    <dgm:pt modelId="{F914692D-2F77-4FC7-ACCC-3E2080944FDE}" type="pres">
      <dgm:prSet presAssocID="{6914E299-21F0-4C61-8655-2D54D2516D6F}" presName="text0" presStyleLbl="node1" presStyleIdx="3" presStyleCnt="4" custScaleX="296317" custScaleY="162752" custRadScaleRad="136412" custRadScaleInc="1362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2B9C589-2515-427E-8F04-94DB366A16D1}" srcId="{D86DBED8-4362-43A7-9081-2A790C9C6851}" destId="{BB0F5B8B-A296-49AA-B988-330521EFE609}" srcOrd="0" destOrd="0" parTransId="{8D4392AA-43E7-47A1-B7FA-875BB819D6AF}" sibTransId="{9F5DCDBF-9B22-4D4C-ADF1-8A159C1142DC}"/>
    <dgm:cxn modelId="{3DB2DBB4-7FFA-417C-9BE5-4F34C3D33C74}" srcId="{BB0F5B8B-A296-49AA-B988-330521EFE609}" destId="{6914E299-21F0-4C61-8655-2D54D2516D6F}" srcOrd="2" destOrd="0" parTransId="{856AE62A-8704-4838-B521-753DA5BDDBA3}" sibTransId="{5DFEE4E7-74C1-4EF3-8A50-0687E7A319F9}"/>
    <dgm:cxn modelId="{81681A24-2728-4E77-AAEA-FEE19C7F7683}" type="presOf" srcId="{889F833F-379F-44A9-90D4-822815504E66}" destId="{472C3024-A7EA-4486-B659-FEA76D634A46}" srcOrd="0" destOrd="0" presId="urn:microsoft.com/office/officeart/2008/layout/RadialCluster"/>
    <dgm:cxn modelId="{5958ACA1-4521-457B-A566-17DB0F0F593E}" type="presOf" srcId="{6914E299-21F0-4C61-8655-2D54D2516D6F}" destId="{F914692D-2F77-4FC7-ACCC-3E2080944FDE}" srcOrd="0" destOrd="0" presId="urn:microsoft.com/office/officeart/2008/layout/RadialCluster"/>
    <dgm:cxn modelId="{B1B5D8EE-F926-4A05-8209-1176F3BA829F}" type="presOf" srcId="{87C80AA8-30F6-48C6-814C-2568D6BEA280}" destId="{5835136E-E962-4201-9358-4C2A2E51AB9C}" srcOrd="0" destOrd="0" presId="urn:microsoft.com/office/officeart/2008/layout/RadialCluster"/>
    <dgm:cxn modelId="{1C11A679-648D-42C1-AFC6-AD191CB5CA16}" srcId="{BB0F5B8B-A296-49AA-B988-330521EFE609}" destId="{B2417327-8601-426C-9EA9-35368FCE3B4F}" srcOrd="0" destOrd="0" parTransId="{87C80AA8-30F6-48C6-814C-2568D6BEA280}" sibTransId="{663B92EA-EFC7-43E6-8654-782E7057C997}"/>
    <dgm:cxn modelId="{BAF666AA-18B6-4441-B8A6-2EF5BE6E0654}" srcId="{BB0F5B8B-A296-49AA-B988-330521EFE609}" destId="{889F833F-379F-44A9-90D4-822815504E66}" srcOrd="1" destOrd="0" parTransId="{FBB600CF-E6FB-450D-8999-83E5E8D0696A}" sibTransId="{4CAB2487-BFA1-448A-99F7-9B36194A28E5}"/>
    <dgm:cxn modelId="{3A38B10F-2B0C-4923-817F-BDEFE357034D}" type="presOf" srcId="{856AE62A-8704-4838-B521-753DA5BDDBA3}" destId="{8F4C8E5B-5002-4E72-A1A3-2E000E57776C}" srcOrd="0" destOrd="0" presId="urn:microsoft.com/office/officeart/2008/layout/RadialCluster"/>
    <dgm:cxn modelId="{0D936FF3-5E25-4405-8AA5-8D62A8788520}" type="presOf" srcId="{B2417327-8601-426C-9EA9-35368FCE3B4F}" destId="{9CE01320-20F9-48F6-8F65-93D146DFCCD6}" srcOrd="0" destOrd="0" presId="urn:microsoft.com/office/officeart/2008/layout/RadialCluster"/>
    <dgm:cxn modelId="{4AABBD94-1473-4E8A-9368-AA73737538CC}" type="presOf" srcId="{BB0F5B8B-A296-49AA-B988-330521EFE609}" destId="{A4E68E37-7F6F-478B-ACB8-369F22E738F2}" srcOrd="0" destOrd="0" presId="urn:microsoft.com/office/officeart/2008/layout/RadialCluster"/>
    <dgm:cxn modelId="{81E614BB-0F72-498B-AF69-A92B941A4F63}" type="presOf" srcId="{D86DBED8-4362-43A7-9081-2A790C9C6851}" destId="{E8FA1FBD-1E19-43AE-A91E-07539A75BAD4}" srcOrd="0" destOrd="0" presId="urn:microsoft.com/office/officeart/2008/layout/RadialCluster"/>
    <dgm:cxn modelId="{56002648-1569-4ED3-93AE-0A1393C9D955}" type="presOf" srcId="{FBB600CF-E6FB-450D-8999-83E5E8D0696A}" destId="{FF6E2643-ED4F-4EC3-94B7-F906503C6AFF}" srcOrd="0" destOrd="0" presId="urn:microsoft.com/office/officeart/2008/layout/RadialCluster"/>
    <dgm:cxn modelId="{635224E0-DB0D-4161-8309-42CA974CC276}" type="presParOf" srcId="{E8FA1FBD-1E19-43AE-A91E-07539A75BAD4}" destId="{5F001BAF-CE65-4FBD-9207-79CE385E7B21}" srcOrd="0" destOrd="0" presId="urn:microsoft.com/office/officeart/2008/layout/RadialCluster"/>
    <dgm:cxn modelId="{D66218E5-BEC3-4F52-90DB-778EF7EA76CB}" type="presParOf" srcId="{5F001BAF-CE65-4FBD-9207-79CE385E7B21}" destId="{A4E68E37-7F6F-478B-ACB8-369F22E738F2}" srcOrd="0" destOrd="0" presId="urn:microsoft.com/office/officeart/2008/layout/RadialCluster"/>
    <dgm:cxn modelId="{9FF88E97-D10A-46B9-B9FB-45259F414704}" type="presParOf" srcId="{5F001BAF-CE65-4FBD-9207-79CE385E7B21}" destId="{5835136E-E962-4201-9358-4C2A2E51AB9C}" srcOrd="1" destOrd="0" presId="urn:microsoft.com/office/officeart/2008/layout/RadialCluster"/>
    <dgm:cxn modelId="{8F7963FA-2FE1-4793-944A-6603165FE162}" type="presParOf" srcId="{5F001BAF-CE65-4FBD-9207-79CE385E7B21}" destId="{9CE01320-20F9-48F6-8F65-93D146DFCCD6}" srcOrd="2" destOrd="0" presId="urn:microsoft.com/office/officeart/2008/layout/RadialCluster"/>
    <dgm:cxn modelId="{03661C0E-AC8F-445A-9905-8986C915DC41}" type="presParOf" srcId="{5F001BAF-CE65-4FBD-9207-79CE385E7B21}" destId="{FF6E2643-ED4F-4EC3-94B7-F906503C6AFF}" srcOrd="3" destOrd="0" presId="urn:microsoft.com/office/officeart/2008/layout/RadialCluster"/>
    <dgm:cxn modelId="{B2C24719-0700-434C-8846-3F256539DCC2}" type="presParOf" srcId="{5F001BAF-CE65-4FBD-9207-79CE385E7B21}" destId="{472C3024-A7EA-4486-B659-FEA76D634A46}" srcOrd="4" destOrd="0" presId="urn:microsoft.com/office/officeart/2008/layout/RadialCluster"/>
    <dgm:cxn modelId="{DB7DC53B-50F9-44C5-98F8-A499DA841F77}" type="presParOf" srcId="{5F001BAF-CE65-4FBD-9207-79CE385E7B21}" destId="{8F4C8E5B-5002-4E72-A1A3-2E000E57776C}" srcOrd="5" destOrd="0" presId="urn:microsoft.com/office/officeart/2008/layout/RadialCluster"/>
    <dgm:cxn modelId="{296466D6-5625-45F4-AFF0-60B34C53487E}" type="presParOf" srcId="{5F001BAF-CE65-4FBD-9207-79CE385E7B21}" destId="{F914692D-2F77-4FC7-ACCC-3E2080944FDE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20ADBB-D279-A84E-8C9F-7286CF897535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E1379D-DC7E-9F4C-93C9-B8162CE6552E}">
      <dgm:prSet phldrT="[Text]" phldr="1"/>
      <dgm:spPr/>
      <dgm:t>
        <a:bodyPr/>
        <a:lstStyle/>
        <a:p>
          <a:endParaRPr lang="en-GB" dirty="0">
            <a:solidFill>
              <a:schemeClr val="accent1">
                <a:lumMod val="40000"/>
                <a:lumOff val="60000"/>
              </a:schemeClr>
            </a:solidFill>
          </a:endParaRPr>
        </a:p>
      </dgm:t>
    </dgm:pt>
    <dgm:pt modelId="{0148BC8A-302A-254C-8196-E96A19C12FFA}" type="parTrans" cxnId="{DB90C695-279A-5944-9FB1-70A8C658E8BD}">
      <dgm:prSet/>
      <dgm:spPr/>
      <dgm:t>
        <a:bodyPr/>
        <a:lstStyle/>
        <a:p>
          <a:endParaRPr lang="en-GB"/>
        </a:p>
      </dgm:t>
    </dgm:pt>
    <dgm:pt modelId="{1676BA4F-8227-3C42-8187-B9A55F44DEE9}" type="sibTrans" cxnId="{DB90C695-279A-5944-9FB1-70A8C658E8BD}">
      <dgm:prSet/>
      <dgm:spPr/>
      <dgm:t>
        <a:bodyPr/>
        <a:lstStyle/>
        <a:p>
          <a:endParaRPr lang="en-GB"/>
        </a:p>
      </dgm:t>
    </dgm:pt>
    <dgm:pt modelId="{FA3DF2C3-9A7C-FE44-BEF5-B7553B4A8412}">
      <dgm:prSet phldrT="[Text]" phldr="1"/>
      <dgm:spPr/>
      <dgm:t>
        <a:bodyPr/>
        <a:lstStyle/>
        <a:p>
          <a:endParaRPr lang="en-GB" dirty="0">
            <a:solidFill>
              <a:schemeClr val="accent1">
                <a:lumMod val="40000"/>
                <a:lumOff val="60000"/>
              </a:schemeClr>
            </a:solidFill>
          </a:endParaRPr>
        </a:p>
      </dgm:t>
    </dgm:pt>
    <dgm:pt modelId="{FCDA3CEE-81A0-4145-8B4B-B23803EEC8B6}" type="parTrans" cxnId="{10B2CCE9-C90A-DB46-B993-EB52EED36EB4}">
      <dgm:prSet/>
      <dgm:spPr/>
      <dgm:t>
        <a:bodyPr/>
        <a:lstStyle/>
        <a:p>
          <a:endParaRPr lang="en-GB"/>
        </a:p>
      </dgm:t>
    </dgm:pt>
    <dgm:pt modelId="{8C46F3B6-096C-5642-9936-C7C33EF3FBE1}" type="sibTrans" cxnId="{10B2CCE9-C90A-DB46-B993-EB52EED36EB4}">
      <dgm:prSet/>
      <dgm:spPr/>
      <dgm:t>
        <a:bodyPr/>
        <a:lstStyle/>
        <a:p>
          <a:endParaRPr lang="en-GB"/>
        </a:p>
      </dgm:t>
    </dgm:pt>
    <dgm:pt modelId="{FCEAE82A-14B1-C242-BB9C-CAAD1B39AA37}">
      <dgm:prSet phldrT="[Text]" phldr="1" custT="1"/>
      <dgm:spPr/>
      <dgm:t>
        <a:bodyPr/>
        <a:lstStyle/>
        <a:p>
          <a:endParaRPr lang="en-GB" sz="2000" dirty="0">
            <a:solidFill>
              <a:schemeClr val="accent1">
                <a:lumMod val="40000"/>
                <a:lumOff val="60000"/>
              </a:schemeClr>
            </a:solidFill>
          </a:endParaRPr>
        </a:p>
      </dgm:t>
    </dgm:pt>
    <dgm:pt modelId="{816FCFDC-9519-9845-8E9F-7FDD6050D0B3}" type="sibTrans" cxnId="{A7AF8BF9-80ED-824E-B8CA-A43243977E09}">
      <dgm:prSet/>
      <dgm:spPr/>
      <dgm:t>
        <a:bodyPr/>
        <a:lstStyle/>
        <a:p>
          <a:endParaRPr lang="en-GB"/>
        </a:p>
      </dgm:t>
    </dgm:pt>
    <dgm:pt modelId="{C249BC6D-9475-B042-AE43-4CF7A171A586}" type="parTrans" cxnId="{A7AF8BF9-80ED-824E-B8CA-A43243977E09}">
      <dgm:prSet/>
      <dgm:spPr/>
      <dgm:t>
        <a:bodyPr/>
        <a:lstStyle/>
        <a:p>
          <a:endParaRPr lang="en-GB"/>
        </a:p>
      </dgm:t>
    </dgm:pt>
    <dgm:pt modelId="{832E0C52-8C5B-7F4C-9DE9-4535FCCFE706}">
      <dgm:prSet phldrT="[Text]" phldr="1" custT="1"/>
      <dgm:spPr/>
      <dgm:t>
        <a:bodyPr/>
        <a:lstStyle/>
        <a:p>
          <a:endParaRPr lang="en-GB" sz="2000" dirty="0">
            <a:solidFill>
              <a:schemeClr val="accent1">
                <a:lumMod val="40000"/>
                <a:lumOff val="60000"/>
              </a:schemeClr>
            </a:solidFill>
          </a:endParaRPr>
        </a:p>
      </dgm:t>
    </dgm:pt>
    <dgm:pt modelId="{D70A8D71-0C30-F441-A173-A78B0739850C}" type="sibTrans" cxnId="{E8037C47-E84A-084C-9A27-FE056F5E82FF}">
      <dgm:prSet/>
      <dgm:spPr/>
      <dgm:t>
        <a:bodyPr/>
        <a:lstStyle/>
        <a:p>
          <a:endParaRPr lang="en-GB"/>
        </a:p>
      </dgm:t>
    </dgm:pt>
    <dgm:pt modelId="{9FBBFA3B-FB97-F641-995B-A2138BE758D3}" type="parTrans" cxnId="{E8037C47-E84A-084C-9A27-FE056F5E82FF}">
      <dgm:prSet/>
      <dgm:spPr/>
      <dgm:t>
        <a:bodyPr/>
        <a:lstStyle/>
        <a:p>
          <a:endParaRPr lang="en-GB"/>
        </a:p>
      </dgm:t>
    </dgm:pt>
    <dgm:pt modelId="{B1A32B79-2446-2945-AF1C-F1E318D33576}" type="pres">
      <dgm:prSet presAssocID="{DF20ADBB-D279-A84E-8C9F-7286CF89753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DD5B17E-601A-F94E-9170-EB40681D73AC}" type="pres">
      <dgm:prSet presAssocID="{B2E1379D-DC7E-9F4C-93C9-B8162CE6552E}" presName="dummy" presStyleCnt="0"/>
      <dgm:spPr/>
    </dgm:pt>
    <dgm:pt modelId="{A116FE36-E549-3B41-841C-3DC926997C7E}" type="pres">
      <dgm:prSet presAssocID="{B2E1379D-DC7E-9F4C-93C9-B8162CE6552E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B9D0A1-4792-1143-994E-A3B21C9196B0}" type="pres">
      <dgm:prSet presAssocID="{1676BA4F-8227-3C42-8187-B9A55F44DEE9}" presName="sibTrans" presStyleLbl="node1" presStyleIdx="0" presStyleCnt="4"/>
      <dgm:spPr/>
      <dgm:t>
        <a:bodyPr/>
        <a:lstStyle/>
        <a:p>
          <a:endParaRPr lang="en-US"/>
        </a:p>
      </dgm:t>
    </dgm:pt>
    <dgm:pt modelId="{22E69579-E900-A14B-AC27-F27556D5F2D0}" type="pres">
      <dgm:prSet presAssocID="{832E0C52-8C5B-7F4C-9DE9-4535FCCFE706}" presName="dummy" presStyleCnt="0"/>
      <dgm:spPr/>
    </dgm:pt>
    <dgm:pt modelId="{86445CC3-7A09-EA45-9043-82477F5E067B}" type="pres">
      <dgm:prSet presAssocID="{832E0C52-8C5B-7F4C-9DE9-4535FCCFE706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716240-EAFE-2243-99FB-22F6FB446D18}" type="pres">
      <dgm:prSet presAssocID="{D70A8D71-0C30-F441-A173-A78B0739850C}" presName="sibTrans" presStyleLbl="node1" presStyleIdx="1" presStyleCnt="4"/>
      <dgm:spPr/>
      <dgm:t>
        <a:bodyPr/>
        <a:lstStyle/>
        <a:p>
          <a:endParaRPr lang="en-US"/>
        </a:p>
      </dgm:t>
    </dgm:pt>
    <dgm:pt modelId="{F20CA60B-1755-4F44-86BC-B6889F429FCE}" type="pres">
      <dgm:prSet presAssocID="{FCEAE82A-14B1-C242-BB9C-CAAD1B39AA37}" presName="dummy" presStyleCnt="0"/>
      <dgm:spPr/>
    </dgm:pt>
    <dgm:pt modelId="{515FDF9B-D00F-3046-AFD3-EE0B8A7F12C4}" type="pres">
      <dgm:prSet presAssocID="{FCEAE82A-14B1-C242-BB9C-CAAD1B39AA37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F9FEDA-ABAB-E34F-BE6B-017CF936AD6B}" type="pres">
      <dgm:prSet presAssocID="{816FCFDC-9519-9845-8E9F-7FDD6050D0B3}" presName="sibTrans" presStyleLbl="node1" presStyleIdx="2" presStyleCnt="4"/>
      <dgm:spPr/>
      <dgm:t>
        <a:bodyPr/>
        <a:lstStyle/>
        <a:p>
          <a:endParaRPr lang="en-US"/>
        </a:p>
      </dgm:t>
    </dgm:pt>
    <dgm:pt modelId="{B79ECA27-1E49-6C49-889B-24B8E164F6CD}" type="pres">
      <dgm:prSet presAssocID="{FA3DF2C3-9A7C-FE44-BEF5-B7553B4A8412}" presName="dummy" presStyleCnt="0"/>
      <dgm:spPr/>
    </dgm:pt>
    <dgm:pt modelId="{29EE9078-6455-0D4E-B2F1-0B34FE5BEE0F}" type="pres">
      <dgm:prSet presAssocID="{FA3DF2C3-9A7C-FE44-BEF5-B7553B4A8412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302833-23C6-8240-80D0-5B7B737E5B9E}" type="pres">
      <dgm:prSet presAssocID="{8C46F3B6-096C-5642-9936-C7C33EF3FBE1}" presName="sibTrans" presStyleLbl="node1" presStyleIdx="3" presStyleCnt="4"/>
      <dgm:spPr/>
      <dgm:t>
        <a:bodyPr/>
        <a:lstStyle/>
        <a:p>
          <a:endParaRPr lang="en-US"/>
        </a:p>
      </dgm:t>
    </dgm:pt>
  </dgm:ptLst>
  <dgm:cxnLst>
    <dgm:cxn modelId="{E8037C47-E84A-084C-9A27-FE056F5E82FF}" srcId="{DF20ADBB-D279-A84E-8C9F-7286CF897535}" destId="{832E0C52-8C5B-7F4C-9DE9-4535FCCFE706}" srcOrd="1" destOrd="0" parTransId="{9FBBFA3B-FB97-F641-995B-A2138BE758D3}" sibTransId="{D70A8D71-0C30-F441-A173-A78B0739850C}"/>
    <dgm:cxn modelId="{CE486693-D846-F648-B3F6-33776BB015C1}" type="presOf" srcId="{1676BA4F-8227-3C42-8187-B9A55F44DEE9}" destId="{BAB9D0A1-4792-1143-994E-A3B21C9196B0}" srcOrd="0" destOrd="0" presId="urn:microsoft.com/office/officeart/2005/8/layout/cycle1"/>
    <dgm:cxn modelId="{1D525348-C0A0-B445-B217-46ECF9F2D38C}" type="presOf" srcId="{DF20ADBB-D279-A84E-8C9F-7286CF897535}" destId="{B1A32B79-2446-2945-AF1C-F1E318D33576}" srcOrd="0" destOrd="0" presId="urn:microsoft.com/office/officeart/2005/8/layout/cycle1"/>
    <dgm:cxn modelId="{0ECA64F5-9990-BC46-A794-AEBE59089EE2}" type="presOf" srcId="{832E0C52-8C5B-7F4C-9DE9-4535FCCFE706}" destId="{86445CC3-7A09-EA45-9043-82477F5E067B}" srcOrd="0" destOrd="0" presId="urn:microsoft.com/office/officeart/2005/8/layout/cycle1"/>
    <dgm:cxn modelId="{6DB693BF-F90B-1D48-9613-CD2610697419}" type="presOf" srcId="{FA3DF2C3-9A7C-FE44-BEF5-B7553B4A8412}" destId="{29EE9078-6455-0D4E-B2F1-0B34FE5BEE0F}" srcOrd="0" destOrd="0" presId="urn:microsoft.com/office/officeart/2005/8/layout/cycle1"/>
    <dgm:cxn modelId="{10B2CCE9-C90A-DB46-B993-EB52EED36EB4}" srcId="{DF20ADBB-D279-A84E-8C9F-7286CF897535}" destId="{FA3DF2C3-9A7C-FE44-BEF5-B7553B4A8412}" srcOrd="3" destOrd="0" parTransId="{FCDA3CEE-81A0-4145-8B4B-B23803EEC8B6}" sibTransId="{8C46F3B6-096C-5642-9936-C7C33EF3FBE1}"/>
    <dgm:cxn modelId="{A7AF8BF9-80ED-824E-B8CA-A43243977E09}" srcId="{DF20ADBB-D279-A84E-8C9F-7286CF897535}" destId="{FCEAE82A-14B1-C242-BB9C-CAAD1B39AA37}" srcOrd="2" destOrd="0" parTransId="{C249BC6D-9475-B042-AE43-4CF7A171A586}" sibTransId="{816FCFDC-9519-9845-8E9F-7FDD6050D0B3}"/>
    <dgm:cxn modelId="{F4E98575-94E6-2A41-A339-9C89DF5E68B4}" type="presOf" srcId="{816FCFDC-9519-9845-8E9F-7FDD6050D0B3}" destId="{29F9FEDA-ABAB-E34F-BE6B-017CF936AD6B}" srcOrd="0" destOrd="0" presId="urn:microsoft.com/office/officeart/2005/8/layout/cycle1"/>
    <dgm:cxn modelId="{5F7A06E9-AA8F-A343-9240-FEBEE62E921D}" type="presOf" srcId="{B2E1379D-DC7E-9F4C-93C9-B8162CE6552E}" destId="{A116FE36-E549-3B41-841C-3DC926997C7E}" srcOrd="0" destOrd="0" presId="urn:microsoft.com/office/officeart/2005/8/layout/cycle1"/>
    <dgm:cxn modelId="{6E18468F-28B5-1A49-BD30-F32AAE7408B9}" type="presOf" srcId="{D70A8D71-0C30-F441-A173-A78B0739850C}" destId="{65716240-EAFE-2243-99FB-22F6FB446D18}" srcOrd="0" destOrd="0" presId="urn:microsoft.com/office/officeart/2005/8/layout/cycle1"/>
    <dgm:cxn modelId="{0835CE00-C4A9-184C-B73D-3FF30C36670A}" type="presOf" srcId="{FCEAE82A-14B1-C242-BB9C-CAAD1B39AA37}" destId="{515FDF9B-D00F-3046-AFD3-EE0B8A7F12C4}" srcOrd="0" destOrd="0" presId="urn:microsoft.com/office/officeart/2005/8/layout/cycle1"/>
    <dgm:cxn modelId="{DB90C695-279A-5944-9FB1-70A8C658E8BD}" srcId="{DF20ADBB-D279-A84E-8C9F-7286CF897535}" destId="{B2E1379D-DC7E-9F4C-93C9-B8162CE6552E}" srcOrd="0" destOrd="0" parTransId="{0148BC8A-302A-254C-8196-E96A19C12FFA}" sibTransId="{1676BA4F-8227-3C42-8187-B9A55F44DEE9}"/>
    <dgm:cxn modelId="{10DBFAE0-DCD6-F74D-B041-A167ED848FC3}" type="presOf" srcId="{8C46F3B6-096C-5642-9936-C7C33EF3FBE1}" destId="{18302833-23C6-8240-80D0-5B7B737E5B9E}" srcOrd="0" destOrd="0" presId="urn:microsoft.com/office/officeart/2005/8/layout/cycle1"/>
    <dgm:cxn modelId="{5D970F21-20B9-7B47-8873-57232A2EDDBA}" type="presParOf" srcId="{B1A32B79-2446-2945-AF1C-F1E318D33576}" destId="{4DD5B17E-601A-F94E-9170-EB40681D73AC}" srcOrd="0" destOrd="0" presId="urn:microsoft.com/office/officeart/2005/8/layout/cycle1"/>
    <dgm:cxn modelId="{E05F1F27-771C-E44E-940E-599C67500AA8}" type="presParOf" srcId="{B1A32B79-2446-2945-AF1C-F1E318D33576}" destId="{A116FE36-E549-3B41-841C-3DC926997C7E}" srcOrd="1" destOrd="0" presId="urn:microsoft.com/office/officeart/2005/8/layout/cycle1"/>
    <dgm:cxn modelId="{D7D00A21-233D-8745-B618-A24CA802B417}" type="presParOf" srcId="{B1A32B79-2446-2945-AF1C-F1E318D33576}" destId="{BAB9D0A1-4792-1143-994E-A3B21C9196B0}" srcOrd="2" destOrd="0" presId="urn:microsoft.com/office/officeart/2005/8/layout/cycle1"/>
    <dgm:cxn modelId="{6D7E9A15-FDA6-F143-AAF4-AADBA621FEEB}" type="presParOf" srcId="{B1A32B79-2446-2945-AF1C-F1E318D33576}" destId="{22E69579-E900-A14B-AC27-F27556D5F2D0}" srcOrd="3" destOrd="0" presId="urn:microsoft.com/office/officeart/2005/8/layout/cycle1"/>
    <dgm:cxn modelId="{5810C680-4044-B14B-B965-8F5DE87C94F4}" type="presParOf" srcId="{B1A32B79-2446-2945-AF1C-F1E318D33576}" destId="{86445CC3-7A09-EA45-9043-82477F5E067B}" srcOrd="4" destOrd="0" presId="urn:microsoft.com/office/officeart/2005/8/layout/cycle1"/>
    <dgm:cxn modelId="{DFC9BA3E-745D-0E4B-81B6-9CB35DB3FD56}" type="presParOf" srcId="{B1A32B79-2446-2945-AF1C-F1E318D33576}" destId="{65716240-EAFE-2243-99FB-22F6FB446D18}" srcOrd="5" destOrd="0" presId="urn:microsoft.com/office/officeart/2005/8/layout/cycle1"/>
    <dgm:cxn modelId="{6D2CE26E-AD72-ED44-AB7B-081949891D0D}" type="presParOf" srcId="{B1A32B79-2446-2945-AF1C-F1E318D33576}" destId="{F20CA60B-1755-4F44-86BC-B6889F429FCE}" srcOrd="6" destOrd="0" presId="urn:microsoft.com/office/officeart/2005/8/layout/cycle1"/>
    <dgm:cxn modelId="{8A554790-AD39-1D4E-9072-6144C638D7F4}" type="presParOf" srcId="{B1A32B79-2446-2945-AF1C-F1E318D33576}" destId="{515FDF9B-D00F-3046-AFD3-EE0B8A7F12C4}" srcOrd="7" destOrd="0" presId="urn:microsoft.com/office/officeart/2005/8/layout/cycle1"/>
    <dgm:cxn modelId="{448F1FD7-19A1-4F49-9A43-E1F76CCD5161}" type="presParOf" srcId="{B1A32B79-2446-2945-AF1C-F1E318D33576}" destId="{29F9FEDA-ABAB-E34F-BE6B-017CF936AD6B}" srcOrd="8" destOrd="0" presId="urn:microsoft.com/office/officeart/2005/8/layout/cycle1"/>
    <dgm:cxn modelId="{5C8A9852-D502-1C4B-9F33-0700CE5468C1}" type="presParOf" srcId="{B1A32B79-2446-2945-AF1C-F1E318D33576}" destId="{B79ECA27-1E49-6C49-889B-24B8E164F6CD}" srcOrd="9" destOrd="0" presId="urn:microsoft.com/office/officeart/2005/8/layout/cycle1"/>
    <dgm:cxn modelId="{7E1D38B6-2295-BD4C-8360-C22E19B26365}" type="presParOf" srcId="{B1A32B79-2446-2945-AF1C-F1E318D33576}" destId="{29EE9078-6455-0D4E-B2F1-0B34FE5BEE0F}" srcOrd="10" destOrd="0" presId="urn:microsoft.com/office/officeart/2005/8/layout/cycle1"/>
    <dgm:cxn modelId="{581B39D3-BCEB-294B-9AEB-C196823C6128}" type="presParOf" srcId="{B1A32B79-2446-2945-AF1C-F1E318D33576}" destId="{18302833-23C6-8240-80D0-5B7B737E5B9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8710B-DDC0-4B99-BDEA-5BBD8F9F3DA1}">
      <dsp:nvSpPr>
        <dsp:cNvPr id="0" name=""/>
        <dsp:cNvSpPr/>
      </dsp:nvSpPr>
      <dsp:spPr>
        <a:xfrm>
          <a:off x="3819526" y="1266"/>
          <a:ext cx="2876546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solidFill>
                <a:schemeClr val="tx1"/>
              </a:solidFill>
            </a:rPr>
            <a:t>Improve nutritional status</a:t>
          </a:r>
        </a:p>
      </dsp:txBody>
      <dsp:txXfrm>
        <a:off x="3864818" y="46558"/>
        <a:ext cx="2785962" cy="837232"/>
      </dsp:txXfrm>
    </dsp:sp>
    <dsp:sp modelId="{FAAFA9D1-3D3E-41BD-BFBE-FAF5568A5267}">
      <dsp:nvSpPr>
        <dsp:cNvPr id="0" name=""/>
        <dsp:cNvSpPr/>
      </dsp:nvSpPr>
      <dsp:spPr>
        <a:xfrm>
          <a:off x="3207104" y="732043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694608" y="199757"/>
              </a:moveTo>
              <a:arcTo wR="1856803" hR="1856803" stAng="17809272" swAng="110145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F0B717-7614-4025-97BE-ED6C91698B51}">
      <dsp:nvSpPr>
        <dsp:cNvPr id="0" name=""/>
        <dsp:cNvSpPr/>
      </dsp:nvSpPr>
      <dsp:spPr>
        <a:xfrm>
          <a:off x="6310020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solidFill>
                <a:schemeClr val="tx1"/>
              </a:solidFill>
            </a:rPr>
            <a:t>Improve clinical outcomes</a:t>
          </a:r>
        </a:p>
      </dsp:txBody>
      <dsp:txXfrm>
        <a:off x="6355312" y="1329578"/>
        <a:ext cx="1336826" cy="837232"/>
      </dsp:txXfrm>
    </dsp:sp>
    <dsp:sp modelId="{A4086230-F414-450F-832E-0CEF89C67EEA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3711020" y="1758813"/>
              </a:moveTo>
              <a:arcTo wR="1856803" hR="1856803" stAng="21418493" swAng="219939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F7918A-5AB1-407E-A988-BBA4E20FEAE0}">
      <dsp:nvSpPr>
        <dsp:cNvPr id="0" name=""/>
        <dsp:cNvSpPr/>
      </dsp:nvSpPr>
      <dsp:spPr>
        <a:xfrm>
          <a:off x="5635496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solidFill>
                <a:schemeClr val="tx1"/>
              </a:solidFill>
            </a:rPr>
            <a:t>Improve cost to the NHS</a:t>
          </a:r>
        </a:p>
      </dsp:txBody>
      <dsp:txXfrm>
        <a:off x="5680788" y="3405548"/>
        <a:ext cx="1336826" cy="837232"/>
      </dsp:txXfrm>
    </dsp:sp>
    <dsp:sp modelId="{9C5DFDDA-3627-4A8C-B242-A00961EF7C54}">
      <dsp:nvSpPr>
        <dsp:cNvPr id="0" name=""/>
        <dsp:cNvSpPr/>
      </dsp:nvSpPr>
      <dsp:spPr>
        <a:xfrm>
          <a:off x="3396943" y="466021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230877" y="3675536"/>
              </a:moveTo>
              <a:arcTo wR="1856803" hR="1856803" stAng="4702656" swAng="143346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0A939F-4F01-4DF3-9A89-0431FB1CFCEB}">
      <dsp:nvSpPr>
        <dsp:cNvPr id="0" name=""/>
        <dsp:cNvSpPr/>
      </dsp:nvSpPr>
      <dsp:spPr>
        <a:xfrm>
          <a:off x="3424114" y="3341212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solidFill>
                <a:schemeClr val="tx1"/>
              </a:solidFill>
            </a:rPr>
            <a:t>Improve quality of life</a:t>
          </a:r>
        </a:p>
      </dsp:txBody>
      <dsp:txXfrm>
        <a:off x="3469406" y="3386504"/>
        <a:ext cx="1336826" cy="837232"/>
      </dsp:txXfrm>
    </dsp:sp>
    <dsp:sp modelId="{E861B0E7-84AB-4DB4-B0B1-07AA1706A6B1}">
      <dsp:nvSpPr>
        <dsp:cNvPr id="0" name=""/>
        <dsp:cNvSpPr/>
      </dsp:nvSpPr>
      <dsp:spPr>
        <a:xfrm>
          <a:off x="3400824" y="468030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96511" y="2863385"/>
              </a:moveTo>
              <a:arcTo wR="1856803" hR="1856803" stAng="8830379" swAng="215683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D7B5D1-63F7-4024-B451-C75115517885}">
      <dsp:nvSpPr>
        <dsp:cNvPr id="0" name=""/>
        <dsp:cNvSpPr/>
      </dsp:nvSpPr>
      <dsp:spPr>
        <a:xfrm>
          <a:off x="2778169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solidFill>
                <a:schemeClr val="tx1"/>
              </a:solidFill>
            </a:rPr>
            <a:t>Reduce hospital admissions</a:t>
          </a:r>
        </a:p>
      </dsp:txBody>
      <dsp:txXfrm>
        <a:off x="2823461" y="1329578"/>
        <a:ext cx="1336826" cy="837232"/>
      </dsp:txXfrm>
    </dsp:sp>
    <dsp:sp modelId="{510FD55B-362C-4BA3-97E3-C863BFC7CCCC}">
      <dsp:nvSpPr>
        <dsp:cNvPr id="0" name=""/>
        <dsp:cNvSpPr/>
      </dsp:nvSpPr>
      <dsp:spPr>
        <a:xfrm>
          <a:off x="3594887" y="732043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539754" y="547948"/>
              </a:moveTo>
              <a:arcTo wR="1856803" hR="1856803" stAng="13489272" swAng="110145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68E37-7F6F-478B-ACB8-369F22E738F2}">
      <dsp:nvSpPr>
        <dsp:cNvPr id="0" name=""/>
        <dsp:cNvSpPr/>
      </dsp:nvSpPr>
      <dsp:spPr>
        <a:xfrm>
          <a:off x="2699182" y="1005835"/>
          <a:ext cx="1640062" cy="1260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solidFill>
                <a:schemeClr val="tx1"/>
              </a:solidFill>
            </a:rPr>
            <a:t>Improving staff knowledge on nutrition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2760734" y="1067387"/>
        <a:ext cx="1516958" cy="1137790"/>
      </dsp:txXfrm>
    </dsp:sp>
    <dsp:sp modelId="{5835136E-E962-4201-9358-4C2A2E51AB9C}">
      <dsp:nvSpPr>
        <dsp:cNvPr id="0" name=""/>
        <dsp:cNvSpPr/>
      </dsp:nvSpPr>
      <dsp:spPr>
        <a:xfrm rot="16301518">
          <a:off x="3429097" y="893836"/>
          <a:ext cx="2240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2409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E01320-20F9-48F6-8F65-93D146DFCCD6}">
      <dsp:nvSpPr>
        <dsp:cNvPr id="0" name=""/>
        <dsp:cNvSpPr/>
      </dsp:nvSpPr>
      <dsp:spPr>
        <a:xfrm>
          <a:off x="2548652" y="62491"/>
          <a:ext cx="2012850" cy="7193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solidFill>
                <a:schemeClr val="tx1"/>
              </a:solidFill>
            </a:rPr>
            <a:t>Undertake training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2583768" y="97607"/>
        <a:ext cx="1942618" cy="649115"/>
      </dsp:txXfrm>
    </dsp:sp>
    <dsp:sp modelId="{FF6E2643-ED4F-4EC3-94B7-F906503C6AFF}">
      <dsp:nvSpPr>
        <dsp:cNvPr id="0" name=""/>
        <dsp:cNvSpPr/>
      </dsp:nvSpPr>
      <dsp:spPr>
        <a:xfrm rot="2003820">
          <a:off x="4318132" y="2247311"/>
          <a:ext cx="25572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5722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2C3024-A7EA-4486-B659-FEA76D634A46}">
      <dsp:nvSpPr>
        <dsp:cNvPr id="0" name=""/>
        <dsp:cNvSpPr/>
      </dsp:nvSpPr>
      <dsp:spPr>
        <a:xfrm>
          <a:off x="4552742" y="2315842"/>
          <a:ext cx="1816951" cy="1201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chemeClr val="tx1"/>
              </a:solidFill>
            </a:rPr>
            <a:t>Ascertain  staff knowledge</a:t>
          </a:r>
          <a:r>
            <a:rPr lang="en-GB" sz="1800" kern="1200" dirty="0">
              <a:solidFill>
                <a:schemeClr val="tx1"/>
              </a:solidFill>
            </a:rPr>
            <a:t> and confidence</a:t>
          </a:r>
          <a:r>
            <a:rPr lang="en-US" sz="1800" kern="1200" dirty="0">
              <a:solidFill>
                <a:schemeClr val="tx1"/>
              </a:solidFill>
            </a:rPr>
            <a:t>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chemeClr val="tx1"/>
              </a:solidFill>
            </a:rPr>
            <a:t>Post training</a:t>
          </a:r>
        </a:p>
      </dsp:txBody>
      <dsp:txXfrm>
        <a:off x="4611400" y="2374500"/>
        <a:ext cx="1699635" cy="1084303"/>
      </dsp:txXfrm>
    </dsp:sp>
    <dsp:sp modelId="{8F4C8E5B-5002-4E72-A1A3-2E000E57776C}">
      <dsp:nvSpPr>
        <dsp:cNvPr id="0" name=""/>
        <dsp:cNvSpPr/>
      </dsp:nvSpPr>
      <dsp:spPr>
        <a:xfrm rot="8918466">
          <a:off x="2424304" y="2213182"/>
          <a:ext cx="29653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653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14692D-2F77-4FC7-ACCC-3E2080944FDE}">
      <dsp:nvSpPr>
        <dsp:cNvPr id="0" name=""/>
        <dsp:cNvSpPr/>
      </dsp:nvSpPr>
      <dsp:spPr>
        <a:xfrm>
          <a:off x="454393" y="2290340"/>
          <a:ext cx="2094990" cy="11506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chemeClr val="tx1"/>
              </a:solidFill>
            </a:rPr>
            <a:t>Ascertain staff knowledge</a:t>
          </a:r>
          <a:r>
            <a:rPr lang="en-GB" sz="1800" kern="1200" dirty="0">
              <a:solidFill>
                <a:schemeClr val="tx1"/>
              </a:solidFill>
            </a:rPr>
            <a:t> and confidence</a:t>
          </a:r>
          <a:endParaRPr lang="en-US" sz="1800" kern="1200" dirty="0">
            <a:solidFill>
              <a:schemeClr val="tx1"/>
            </a:solidFill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solidFill>
                <a:schemeClr val="tx1"/>
              </a:solidFill>
            </a:rPr>
            <a:t>Pre-training</a:t>
          </a:r>
        </a:p>
      </dsp:txBody>
      <dsp:txXfrm>
        <a:off x="510564" y="2346511"/>
        <a:ext cx="1982648" cy="10383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6FE36-E549-3B41-841C-3DC926997C7E}">
      <dsp:nvSpPr>
        <dsp:cNvPr id="0" name=""/>
        <dsp:cNvSpPr/>
      </dsp:nvSpPr>
      <dsp:spPr>
        <a:xfrm>
          <a:off x="5757637" y="89334"/>
          <a:ext cx="1432545" cy="1432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500" kern="1200" dirty="0">
            <a:solidFill>
              <a:schemeClr val="accent1">
                <a:lumMod val="40000"/>
                <a:lumOff val="60000"/>
              </a:schemeClr>
            </a:solidFill>
          </a:endParaRPr>
        </a:p>
      </dsp:txBody>
      <dsp:txXfrm>
        <a:off x="5757637" y="89334"/>
        <a:ext cx="1432545" cy="1432545"/>
      </dsp:txXfrm>
    </dsp:sp>
    <dsp:sp modelId="{BAB9D0A1-4792-1143-994E-A3B21C9196B0}">
      <dsp:nvSpPr>
        <dsp:cNvPr id="0" name=""/>
        <dsp:cNvSpPr/>
      </dsp:nvSpPr>
      <dsp:spPr>
        <a:xfrm>
          <a:off x="3235335" y="-747"/>
          <a:ext cx="4044929" cy="4044929"/>
        </a:xfrm>
        <a:prstGeom prst="circularArrow">
          <a:avLst>
            <a:gd name="adj1" fmla="val 6906"/>
            <a:gd name="adj2" fmla="val 465672"/>
            <a:gd name="adj3" fmla="val 548070"/>
            <a:gd name="adj4" fmla="val 20586258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45CC3-7A09-EA45-9043-82477F5E067B}">
      <dsp:nvSpPr>
        <dsp:cNvPr id="0" name=""/>
        <dsp:cNvSpPr/>
      </dsp:nvSpPr>
      <dsp:spPr>
        <a:xfrm>
          <a:off x="5757637" y="2521555"/>
          <a:ext cx="1432545" cy="1432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>
            <a:solidFill>
              <a:schemeClr val="accent1">
                <a:lumMod val="40000"/>
                <a:lumOff val="60000"/>
              </a:schemeClr>
            </a:solidFill>
          </a:endParaRPr>
        </a:p>
      </dsp:txBody>
      <dsp:txXfrm>
        <a:off x="5757637" y="2521555"/>
        <a:ext cx="1432545" cy="1432545"/>
      </dsp:txXfrm>
    </dsp:sp>
    <dsp:sp modelId="{65716240-EAFE-2243-99FB-22F6FB446D18}">
      <dsp:nvSpPr>
        <dsp:cNvPr id="0" name=""/>
        <dsp:cNvSpPr/>
      </dsp:nvSpPr>
      <dsp:spPr>
        <a:xfrm>
          <a:off x="3235335" y="-747"/>
          <a:ext cx="4044929" cy="4044929"/>
        </a:xfrm>
        <a:prstGeom prst="circularArrow">
          <a:avLst>
            <a:gd name="adj1" fmla="val 6906"/>
            <a:gd name="adj2" fmla="val 465672"/>
            <a:gd name="adj3" fmla="val 5948070"/>
            <a:gd name="adj4" fmla="val 4386258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FDF9B-D00F-3046-AFD3-EE0B8A7F12C4}">
      <dsp:nvSpPr>
        <dsp:cNvPr id="0" name=""/>
        <dsp:cNvSpPr/>
      </dsp:nvSpPr>
      <dsp:spPr>
        <a:xfrm>
          <a:off x="3325417" y="2521555"/>
          <a:ext cx="1432545" cy="1432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>
            <a:solidFill>
              <a:schemeClr val="accent1">
                <a:lumMod val="40000"/>
                <a:lumOff val="60000"/>
              </a:schemeClr>
            </a:solidFill>
          </a:endParaRPr>
        </a:p>
      </dsp:txBody>
      <dsp:txXfrm>
        <a:off x="3325417" y="2521555"/>
        <a:ext cx="1432545" cy="1432545"/>
      </dsp:txXfrm>
    </dsp:sp>
    <dsp:sp modelId="{29F9FEDA-ABAB-E34F-BE6B-017CF936AD6B}">
      <dsp:nvSpPr>
        <dsp:cNvPr id="0" name=""/>
        <dsp:cNvSpPr/>
      </dsp:nvSpPr>
      <dsp:spPr>
        <a:xfrm>
          <a:off x="3235335" y="-747"/>
          <a:ext cx="4044929" cy="4044929"/>
        </a:xfrm>
        <a:prstGeom prst="circularArrow">
          <a:avLst>
            <a:gd name="adj1" fmla="val 6906"/>
            <a:gd name="adj2" fmla="val 465672"/>
            <a:gd name="adj3" fmla="val 11348070"/>
            <a:gd name="adj4" fmla="val 9786258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E9078-6455-0D4E-B2F1-0B34FE5BEE0F}">
      <dsp:nvSpPr>
        <dsp:cNvPr id="0" name=""/>
        <dsp:cNvSpPr/>
      </dsp:nvSpPr>
      <dsp:spPr>
        <a:xfrm>
          <a:off x="3325417" y="89334"/>
          <a:ext cx="1432545" cy="1432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4500" kern="1200" dirty="0">
            <a:solidFill>
              <a:schemeClr val="accent1">
                <a:lumMod val="40000"/>
                <a:lumOff val="60000"/>
              </a:schemeClr>
            </a:solidFill>
          </a:endParaRPr>
        </a:p>
      </dsp:txBody>
      <dsp:txXfrm>
        <a:off x="3325417" y="89334"/>
        <a:ext cx="1432545" cy="1432545"/>
      </dsp:txXfrm>
    </dsp:sp>
    <dsp:sp modelId="{18302833-23C6-8240-80D0-5B7B737E5B9E}">
      <dsp:nvSpPr>
        <dsp:cNvPr id="0" name=""/>
        <dsp:cNvSpPr/>
      </dsp:nvSpPr>
      <dsp:spPr>
        <a:xfrm>
          <a:off x="3235335" y="-747"/>
          <a:ext cx="4044929" cy="4044929"/>
        </a:xfrm>
        <a:prstGeom prst="circularArrow">
          <a:avLst>
            <a:gd name="adj1" fmla="val 6906"/>
            <a:gd name="adj2" fmla="val 465672"/>
            <a:gd name="adj3" fmla="val 16748070"/>
            <a:gd name="adj4" fmla="val 15186258"/>
            <a:gd name="adj5" fmla="val 805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6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76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266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0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913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295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4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86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94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936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674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BC76E-AACD-4137-8D9D-7A47696AB49A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13843-BBAD-434A-A168-84FFFE2C2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8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3.xml"/><Relationship Id="rId5" Type="http://schemas.openxmlformats.org/officeDocument/2006/relationships/image" Target="../media/image5.png"/><Relationship Id="rId4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22/01/qsir-pdsa-cycles-model-for-improvement.pdf" TargetMode="External"/><Relationship Id="rId2" Type="http://schemas.openxmlformats.org/officeDocument/2006/relationships/hyperlink" Target="https://www.malnutritionpathway.co.uk/library/managing_malnutritio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58812"/>
          </a:xfrm>
        </p:spPr>
        <p:txBody>
          <a:bodyPr>
            <a:normAutofit fontScale="90000"/>
          </a:bodyPr>
          <a:lstStyle/>
          <a:p>
            <a:r>
              <a:rPr lang="en-GB" dirty="0"/>
              <a:t> PDSA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67300" y="9859963"/>
            <a:ext cx="9144000" cy="165576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4486275" y="2009775"/>
            <a:ext cx="3362325" cy="32956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28675" y="5543550"/>
            <a:ext cx="110775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Aim: To improve the implementation of the malnutrition screening dietetic care plans in a care home to minimise the risk of residents developing </a:t>
            </a:r>
            <a:r>
              <a:rPr lang="en-GB" dirty="0" smtClean="0"/>
              <a:t>malnutrition</a:t>
            </a:r>
          </a:p>
          <a:p>
            <a:pPr algn="ctr"/>
            <a:r>
              <a:rPr lang="en-GB" dirty="0" smtClean="0"/>
              <a:t>										Rhian Wilyeo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44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223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6287" y="1556404"/>
            <a:ext cx="10639425" cy="4405789"/>
          </a:xfrm>
        </p:spPr>
        <p:txBody>
          <a:bodyPr>
            <a:normAutofit/>
          </a:bodyPr>
          <a:lstStyle/>
          <a:p>
            <a:r>
              <a:rPr lang="en-GB" sz="2400" dirty="0"/>
              <a:t>Malnutrition occurs where there is a “deficiency of energy, protein and other nutrients that causes adverse effects on the body, the way it functions and clinical outcomes” (Malnutrition Pathway, 2021)</a:t>
            </a:r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334625" y="201136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j029092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45" y="2928097"/>
            <a:ext cx="4736667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3066241" y="2758569"/>
            <a:ext cx="5184775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Weight loss</a:t>
            </a:r>
          </a:p>
          <a:p>
            <a: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Muscle loss</a:t>
            </a:r>
          </a:p>
          <a:p>
            <a: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Reduced immunity</a:t>
            </a:r>
          </a:p>
          <a:p>
            <a: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 Frailty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988959" y="4543673"/>
            <a:ext cx="534566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Delayed wound healing</a:t>
            </a: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Apathy / depression</a:t>
            </a:r>
          </a:p>
          <a:p>
            <a: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Reduced quality of life</a:t>
            </a:r>
          </a:p>
          <a:p>
            <a: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lang="en-GB" altLang="en-US" sz="2000" dirty="0">
                <a:solidFill>
                  <a:prstClr val="black"/>
                </a:solidFill>
                <a:latin typeface="Century Gothic" panose="020B0502020202020204"/>
              </a:rPr>
              <a:t>Longer recovery from illness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lang="en-GB" altLang="en-US" sz="2000" dirty="0">
                <a:solidFill>
                  <a:prstClr val="black"/>
                </a:solidFill>
                <a:latin typeface="Century Gothic" panose="020B0502020202020204"/>
              </a:rPr>
              <a:t>Mortality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979468" y="6550223"/>
            <a:ext cx="27486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Malnutrition Pathway, 2021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9745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928132" y="1126672"/>
            <a:ext cx="2241096" cy="97971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u="sng" dirty="0">
                <a:solidFill>
                  <a:schemeClr val="tx1"/>
                </a:solidFill>
              </a:rPr>
              <a:t>BMI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&gt;20                Score = 0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18.5 – 20      Score = 1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&lt;18.5            Score = 2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724400" y="1126671"/>
            <a:ext cx="2241096" cy="97971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u="sng" dirty="0">
                <a:solidFill>
                  <a:schemeClr val="tx1"/>
                </a:solidFill>
              </a:rPr>
              <a:t>% Weight loss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&lt;5%                Score = 0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5-10%            Score = 1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&gt;10%             Score = 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520668" y="1126671"/>
            <a:ext cx="2241096" cy="97971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u="sng" dirty="0">
                <a:solidFill>
                  <a:schemeClr val="tx1"/>
                </a:solidFill>
              </a:rPr>
              <a:t>Total MUST Score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Score = 0              Low Risk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Score = 1      Medium Risk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Score = ≥2           High Risk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928132" y="3200401"/>
            <a:ext cx="2241096" cy="246697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Promote balanced diet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Ensure dietary recommendations are followed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Ensure any specific advice for eating and drinking is followed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Weigh Monthly 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520292" y="3186114"/>
            <a:ext cx="2126796" cy="239077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Food Record Chart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Small frequent meals and snacks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Fortify all food and drink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Provide two fortified milky drinks between meals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Weigh monthly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234236" y="3071811"/>
            <a:ext cx="2233614" cy="2747964"/>
          </a:xfrm>
          <a:prstGeom prst="roundRect">
            <a:avLst>
              <a:gd name="adj" fmla="val 1866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Food Record Chart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Small frequent meals and snacks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Fortify all food and drink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Provide two fortified milky drinks between meals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Request prescription for supplements from the GP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Weigh monthly</a:t>
            </a:r>
          </a:p>
          <a:p>
            <a:pPr algn="ctr"/>
            <a:endParaRPr lang="en-GB" sz="1350" b="1" u="sng" dirty="0">
              <a:solidFill>
                <a:schemeClr val="tx1"/>
              </a:solidFill>
            </a:endParaRPr>
          </a:p>
        </p:txBody>
      </p:sp>
      <p:sp>
        <p:nvSpPr>
          <p:cNvPr id="10" name="Curved Left Arrow 9"/>
          <p:cNvSpPr/>
          <p:nvPr/>
        </p:nvSpPr>
        <p:spPr>
          <a:xfrm>
            <a:off x="9888311" y="1451447"/>
            <a:ext cx="548640" cy="91211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2" name="Plus 1"/>
          <p:cNvSpPr/>
          <p:nvPr/>
        </p:nvSpPr>
        <p:spPr>
          <a:xfrm>
            <a:off x="4313464" y="1451447"/>
            <a:ext cx="266700" cy="272579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" name="Equal 2"/>
          <p:cNvSpPr/>
          <p:nvPr/>
        </p:nvSpPr>
        <p:spPr>
          <a:xfrm>
            <a:off x="7092044" y="1459857"/>
            <a:ext cx="284389" cy="18097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046706" y="428513"/>
            <a:ext cx="33045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b="1" u="sng" dirty="0" smtClean="0"/>
              <a:t>Malnutrition Universal Screening Tool (MUST)</a:t>
            </a:r>
            <a:endParaRPr lang="en-GB" sz="1500" b="1" u="sng" dirty="0"/>
          </a:p>
        </p:txBody>
      </p:sp>
      <p:sp>
        <p:nvSpPr>
          <p:cNvPr id="12" name="Rounded Rectangle 11"/>
          <p:cNvSpPr/>
          <p:nvPr/>
        </p:nvSpPr>
        <p:spPr>
          <a:xfrm>
            <a:off x="1928132" y="2363560"/>
            <a:ext cx="2241096" cy="64634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u="sng" dirty="0">
                <a:solidFill>
                  <a:schemeClr val="tx1"/>
                </a:solidFill>
              </a:rPr>
              <a:t>Low Risk (Score = 0)</a:t>
            </a:r>
          </a:p>
          <a:p>
            <a:pPr algn="ctr"/>
            <a:r>
              <a:rPr lang="en-GB" sz="1350" dirty="0">
                <a:solidFill>
                  <a:schemeClr val="tx1"/>
                </a:solidFill>
              </a:rPr>
              <a:t>No action required. 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597853" y="2363561"/>
            <a:ext cx="2183946" cy="64225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>
                <a:solidFill>
                  <a:schemeClr val="tx1"/>
                </a:solidFill>
              </a:rPr>
              <a:t>Medium Risk (Score = 1)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Follow medium risk care plan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236835" y="2396221"/>
            <a:ext cx="2126795" cy="60959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>
                <a:solidFill>
                  <a:schemeClr val="tx1"/>
                </a:solidFill>
              </a:rPr>
              <a:t>High Risk (Score ≥2)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Follow high risk care plan</a:t>
            </a:r>
          </a:p>
          <a:p>
            <a:pPr algn="ctr"/>
            <a:endParaRPr lang="en-GB" sz="1350" b="1" u="sng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9556976" y="4991101"/>
            <a:ext cx="1048428" cy="5857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Refer to Dietitian</a:t>
            </a:r>
          </a:p>
          <a:p>
            <a:pPr algn="ctr"/>
            <a:endParaRPr lang="en-GB" sz="1350" b="1" u="sng" dirty="0">
              <a:solidFill>
                <a:schemeClr val="tx1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9425257" y="2786062"/>
            <a:ext cx="554494" cy="21174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8" name="Picture 17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334625" y="201136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8847909" y="6356350"/>
            <a:ext cx="31110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SBUHB, Community Nutrition </a:t>
            </a:r>
            <a:r>
              <a:rPr lang="en-GB" sz="1200" dirty="0" smtClean="0"/>
              <a:t>Pathway, 2023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8136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399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PLAN</a:t>
            </a:r>
            <a:br>
              <a:rPr lang="en-GB" dirty="0"/>
            </a:br>
            <a:r>
              <a:rPr lang="en-GB" sz="2800" dirty="0"/>
              <a:t>What are we trying to accomplish?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47875" y="3577788"/>
            <a:ext cx="10515600" cy="4351338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715625" y="98902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9137" y="1313117"/>
            <a:ext cx="11077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Aim: To improve the implementation of the malnutrition screening dietetic care plans in a care home to minimise the risk of residents developing malnutrition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6184525"/>
              </p:ext>
            </p:extLst>
          </p:nvPr>
        </p:nvGraphicFramePr>
        <p:xfrm>
          <a:off x="1000124" y="240958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953738" y="6453146"/>
            <a:ext cx="26097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Malnutrition Pathway, 2021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4692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168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PLAN</a:t>
            </a:r>
            <a:br>
              <a:rPr lang="en-GB" dirty="0"/>
            </a:br>
            <a:r>
              <a:rPr lang="en-GB" sz="2800" dirty="0"/>
              <a:t>How will this be achieved?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19673"/>
            <a:ext cx="10515600" cy="4114502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334625" y="201136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37209" y="1244738"/>
            <a:ext cx="11077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Aim: To improve the implementation of the malnutrition screening dietetic care plans in a care home to minimise the risk of residents developing malnutrition</a:t>
            </a:r>
          </a:p>
        </p:txBody>
      </p:sp>
      <p:graphicFrame>
        <p:nvGraphicFramePr>
          <p:cNvPr id="6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6438041"/>
              </p:ext>
            </p:extLst>
          </p:nvPr>
        </p:nvGraphicFramePr>
        <p:xfrm>
          <a:off x="537209" y="2436614"/>
          <a:ext cx="6971136" cy="3517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76B59AB-9E2E-22E7-56AE-D73362AE20E8}"/>
              </a:ext>
            </a:extLst>
          </p:cNvPr>
          <p:cNvSpPr txBox="1"/>
          <p:nvPr/>
        </p:nvSpPr>
        <p:spPr>
          <a:xfrm>
            <a:off x="5181600" y="250754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5DC4EA-9766-F3E1-9AD4-D340A0836E1F}"/>
              </a:ext>
            </a:extLst>
          </p:cNvPr>
          <p:cNvSpPr txBox="1"/>
          <p:nvPr/>
        </p:nvSpPr>
        <p:spPr>
          <a:xfrm>
            <a:off x="8159044" y="2488825"/>
            <a:ext cx="1828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Improving the nutrition skills of the staff is the first step in this process.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Prediction: To improve the knowledge and skills of the staff so they are able to implement the care plans</a:t>
            </a:r>
          </a:p>
        </p:txBody>
      </p:sp>
    </p:spTree>
    <p:extLst>
      <p:ext uri="{BB962C8B-B14F-4D97-AF65-F5344CB8AC3E}">
        <p14:creationId xmlns:p14="http://schemas.microsoft.com/office/powerpoint/2010/main" val="128466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11514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Staff training</a:t>
            </a:r>
          </a:p>
          <a:p>
            <a:r>
              <a:rPr lang="en-GB" dirty="0"/>
              <a:t> 18 staff attended – carers/nurses/kitchen staff</a:t>
            </a:r>
          </a:p>
          <a:p>
            <a:endParaRPr lang="en-GB" dirty="0"/>
          </a:p>
          <a:p>
            <a:r>
              <a:rPr lang="en-GB" dirty="0"/>
              <a:t>The training involved discussions around:</a:t>
            </a:r>
          </a:p>
          <a:p>
            <a:pPr lvl="1"/>
            <a:r>
              <a:rPr lang="en-GB" dirty="0"/>
              <a:t>Nourishing snacks</a:t>
            </a:r>
          </a:p>
          <a:p>
            <a:pPr lvl="1"/>
            <a:r>
              <a:rPr lang="en-GB" dirty="0"/>
              <a:t>Food fortification</a:t>
            </a:r>
          </a:p>
          <a:p>
            <a:pPr lvl="1"/>
            <a:r>
              <a:rPr lang="en-GB" dirty="0"/>
              <a:t>Nourishing Drinks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Assessed knowledge and confidence</a:t>
            </a:r>
          </a:p>
          <a:p>
            <a:pPr lvl="1"/>
            <a:r>
              <a:rPr lang="en-GB" dirty="0"/>
              <a:t>Pre training</a:t>
            </a:r>
          </a:p>
          <a:p>
            <a:pPr lvl="1"/>
            <a:r>
              <a:rPr lang="en-GB" dirty="0"/>
              <a:t>Post training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334625" y="201136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7705831" y="1621260"/>
            <a:ext cx="2273948" cy="23154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Food Record Chart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Small frequent meals and snacks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Fortify all food and drink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Provide two fortified milky drinks between meals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350" dirty="0">
                <a:solidFill>
                  <a:schemeClr val="tx1"/>
                </a:solidFill>
              </a:rPr>
              <a:t>Weigh monthly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701211" y="3936683"/>
            <a:ext cx="2233614" cy="2747964"/>
          </a:xfrm>
          <a:prstGeom prst="roundRect">
            <a:avLst>
              <a:gd name="adj" fmla="val 1866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Food Record Chart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Small frequent meals and snacks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Fortify all food and drink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Provide two fortified milky drinks between meals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Request prescription for supplements from the GP</a:t>
            </a:r>
          </a:p>
          <a:p>
            <a:pPr marL="214313" indent="-214313">
              <a:buFont typeface="Wingdings" panose="05000000000000000000" pitchFamily="2" charset="2"/>
              <a:buChar char="ü"/>
            </a:pPr>
            <a:r>
              <a:rPr lang="en-GB" sz="1200" dirty="0">
                <a:solidFill>
                  <a:schemeClr val="tx1"/>
                </a:solidFill>
              </a:rPr>
              <a:t>Weigh monthly</a:t>
            </a:r>
          </a:p>
          <a:p>
            <a:pPr algn="ctr"/>
            <a:endParaRPr lang="en-GB" sz="135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77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925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DO</a:t>
            </a:r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477182" y="98902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12"/>
          <p:cNvSpPr txBox="1"/>
          <p:nvPr/>
        </p:nvSpPr>
        <p:spPr>
          <a:xfrm flipH="1">
            <a:off x="1015192" y="1325563"/>
            <a:ext cx="102070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Assessed the knowledge and confidence of care home staff:</a:t>
            </a:r>
          </a:p>
          <a:p>
            <a:endParaRPr lang="en-GB" dirty="0"/>
          </a:p>
          <a:p>
            <a:r>
              <a:rPr lang="en-GB" dirty="0"/>
              <a:t>18 staff = 11 carers/care assistants, 2 nurses, 5 kitchen staff</a:t>
            </a:r>
          </a:p>
          <a:p>
            <a:endParaRPr lang="en-GB" dirty="0"/>
          </a:p>
        </p:txBody>
      </p:sp>
      <p:pic>
        <p:nvPicPr>
          <p:cNvPr id="15" name="Content Placeholder 14"/>
          <p:cNvPicPr>
            <a:picLocks noGrp="1"/>
          </p:cNvPicPr>
          <p:nvPr>
            <p:ph idx="1"/>
          </p:nvPr>
        </p:nvPicPr>
        <p:blipFill rotWithShape="1">
          <a:blip r:embed="rId3"/>
          <a:srcRect l="30080" t="18613" r="30534" b="22887"/>
          <a:stretch/>
        </p:blipFill>
        <p:spPr bwMode="auto">
          <a:xfrm>
            <a:off x="923925" y="2370374"/>
            <a:ext cx="5257800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Picture 15"/>
          <p:cNvPicPr/>
          <p:nvPr/>
        </p:nvPicPr>
        <p:blipFill rotWithShape="1">
          <a:blip r:embed="rId4"/>
          <a:srcRect l="29581" t="45498" r="37846" b="17275"/>
          <a:stretch/>
        </p:blipFill>
        <p:spPr bwMode="auto">
          <a:xfrm>
            <a:off x="6482201" y="2370374"/>
            <a:ext cx="5580097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5513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STUDY</a:t>
            </a:r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477182" y="98902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4" name="Chart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6197866"/>
              </p:ext>
            </p:extLst>
          </p:nvPr>
        </p:nvGraphicFramePr>
        <p:xfrm>
          <a:off x="291830" y="1325563"/>
          <a:ext cx="3044757" cy="248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5" name="Chart 1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3148483"/>
              </p:ext>
            </p:extLst>
          </p:nvPr>
        </p:nvGraphicFramePr>
        <p:xfrm>
          <a:off x="4047444" y="1366230"/>
          <a:ext cx="3316394" cy="24470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7837989" y="2135618"/>
            <a:ext cx="4226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Staff had good knowledge </a:t>
            </a:r>
          </a:p>
          <a:p>
            <a:r>
              <a:rPr lang="en-GB" dirty="0"/>
              <a:t>of what nourishing snacks and drinks are pre training</a:t>
            </a:r>
          </a:p>
        </p:txBody>
      </p:sp>
      <p:pic>
        <p:nvPicPr>
          <p:cNvPr id="17" name="Content Placeholder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919" y="4173166"/>
            <a:ext cx="3268493" cy="2519465"/>
          </a:xfrm>
          <a:prstGeom prst="rect">
            <a:avLst/>
          </a:prstGeom>
        </p:spPr>
      </p:pic>
      <p:graphicFrame>
        <p:nvGraphicFramePr>
          <p:cNvPr id="18" name="Chart 1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0613456"/>
              </p:ext>
            </p:extLst>
          </p:nvPr>
        </p:nvGraphicFramePr>
        <p:xfrm>
          <a:off x="4047445" y="4173166"/>
          <a:ext cx="3316394" cy="24487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9" name="TextBox 18"/>
          <p:cNvSpPr txBox="1"/>
          <p:nvPr/>
        </p:nvSpPr>
        <p:spPr>
          <a:xfrm>
            <a:off x="7889872" y="4273670"/>
            <a:ext cx="3287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was an overall improvement in confidence post-training</a:t>
            </a:r>
          </a:p>
        </p:txBody>
      </p:sp>
    </p:spTree>
    <p:extLst>
      <p:ext uri="{BB962C8B-B14F-4D97-AF65-F5344CB8AC3E}">
        <p14:creationId xmlns:p14="http://schemas.microsoft.com/office/powerpoint/2010/main" val="166771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STUDY</a:t>
            </a:r>
          </a:p>
        </p:txBody>
      </p:sp>
      <p:pic>
        <p:nvPicPr>
          <p:cNvPr id="13" name="Picture 12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564731" y="293455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feedback was that they offer snacks but not so much nourishing drinks.  </a:t>
            </a:r>
          </a:p>
          <a:p>
            <a:r>
              <a:rPr lang="en-GB" dirty="0"/>
              <a:t>They are aware of the MUST care plans but not </a:t>
            </a:r>
            <a:r>
              <a:rPr lang="en-GB" dirty="0" smtClean="0"/>
              <a:t>using them correctly</a:t>
            </a:r>
            <a:endParaRPr lang="en-GB" dirty="0"/>
          </a:p>
          <a:p>
            <a:r>
              <a:rPr lang="en-GB" dirty="0"/>
              <a:t>They are aware of snacks, nourishing drinks and food fortification but there was limited confidence in being able to apply them.</a:t>
            </a:r>
          </a:p>
          <a:p>
            <a:r>
              <a:rPr lang="en-GB" dirty="0"/>
              <a:t>Training has improved both knowledge and confidence – matching the prediction outlined in the plan.  </a:t>
            </a:r>
          </a:p>
        </p:txBody>
      </p:sp>
    </p:spTree>
    <p:extLst>
      <p:ext uri="{BB962C8B-B14F-4D97-AF65-F5344CB8AC3E}">
        <p14:creationId xmlns:p14="http://schemas.microsoft.com/office/powerpoint/2010/main" val="211333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training worked well and improved outcomes</a:t>
            </a:r>
          </a:p>
          <a:p>
            <a:endParaRPr lang="en-GB" dirty="0"/>
          </a:p>
          <a:p>
            <a:r>
              <a:rPr lang="en-GB" dirty="0"/>
              <a:t>Training can be rolled out across all other cares homes in the locality </a:t>
            </a:r>
          </a:p>
          <a:p>
            <a:endParaRPr lang="en-GB" dirty="0"/>
          </a:p>
          <a:p>
            <a:r>
              <a:rPr lang="en-GB" dirty="0"/>
              <a:t>Further PDSA cycles required to measure the impact of the </a:t>
            </a:r>
            <a:r>
              <a:rPr lang="en-GB" dirty="0" smtClean="0"/>
              <a:t>training </a:t>
            </a:r>
            <a:endParaRPr lang="en-GB" dirty="0"/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564731" y="293455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5290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E01DA-BCF9-2E7E-0E8F-A3202F19D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7467"/>
            <a:ext cx="10515600" cy="1201070"/>
          </a:xfrm>
        </p:spPr>
        <p:txBody>
          <a:bodyPr/>
          <a:lstStyle/>
          <a:p>
            <a:pPr algn="ctr"/>
            <a:r>
              <a:rPr lang="en-US" dirty="0" smtClean="0"/>
              <a:t>  Future PDSA Cycles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ED490C-1907-C546-D1F5-7E2C797C0B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409573"/>
              </p:ext>
            </p:extLst>
          </p:nvPr>
        </p:nvGraphicFramePr>
        <p:xfrm>
          <a:off x="838200" y="1382005"/>
          <a:ext cx="10515600" cy="4043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7" descr="Free PDSA Cycle PowerPoint Template &amp; Presentation Slides"/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8562702" y="3035190"/>
            <a:ext cx="1590675" cy="1200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583969" y="4776126"/>
            <a:ext cx="322891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 impact of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Audit </a:t>
            </a:r>
            <a:r>
              <a:rPr lang="en-GB" sz="1600" dirty="0"/>
              <a:t>snacks and nourishing drinks offered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What changes have been made?</a:t>
            </a:r>
          </a:p>
          <a:p>
            <a:r>
              <a:rPr lang="en-GB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1811402" y="4645928"/>
            <a:ext cx="375990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Audit accuracy of MUST scores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Are weights and heights measured correctly?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Provide MUST Training</a:t>
            </a:r>
          </a:p>
          <a:p>
            <a:pPr lvl="1"/>
            <a:endParaRPr lang="en-GB" sz="1600" dirty="0"/>
          </a:p>
          <a:p>
            <a:pPr lvl="2"/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1158957" y="1163673"/>
            <a:ext cx="4606118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Undertake MUST Audit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What are the residents MUST scores?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Are they following the correct care plan?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Is further training required?</a:t>
            </a:r>
          </a:p>
        </p:txBody>
      </p:sp>
      <p:pic>
        <p:nvPicPr>
          <p:cNvPr id="9" name="Content Placeholder 7" descr="Free PDSA Cycle PowerPoint Template &amp; Presentation Slides"/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5571308" y="5615513"/>
            <a:ext cx="1590675" cy="1200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Content Placeholder 7" descr="Free PDSA Cycle PowerPoint Template &amp; Presentation Slides"/>
          <p:cNvPicPr>
            <a:picLocks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2161902" y="3035190"/>
            <a:ext cx="1590675" cy="1200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6366645" y="1222214"/>
            <a:ext cx="4950822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Test staff knowledge and confidence of nutrition</a:t>
            </a:r>
            <a:endParaRPr lang="en-GB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Is nutrition training required?</a:t>
            </a:r>
            <a:endParaRPr lang="en-GB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Test staff knowledge and confidence post training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657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Nutrition is one of the key factors in reducing the risk of malnutrition in care homes</a:t>
            </a:r>
          </a:p>
          <a:p>
            <a:r>
              <a:rPr lang="en-GB" dirty="0"/>
              <a:t>Staff knowledge and confidence </a:t>
            </a:r>
            <a:r>
              <a:rPr lang="en-GB" dirty="0" smtClean="0"/>
              <a:t>is </a:t>
            </a:r>
            <a:r>
              <a:rPr lang="en-GB" dirty="0"/>
              <a:t>paramount to be able to implement the care plans</a:t>
            </a:r>
          </a:p>
          <a:p>
            <a:r>
              <a:rPr lang="en-GB" dirty="0"/>
              <a:t>The PDSA cycles identified are ongoing on a long term basis as regular audits of MUST in its entirety are important to ensure accurate screening to reduce the risk of the residents developing or worsening their malnutrition risk</a:t>
            </a:r>
          </a:p>
        </p:txBody>
      </p:sp>
      <p:pic>
        <p:nvPicPr>
          <p:cNvPr id="4" name="Picture 3" descr="Free PDSA Cycle PowerPoint Template &amp; Presentation Slid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33" t="25400" r="28800" b="14387"/>
          <a:stretch/>
        </p:blipFill>
        <p:spPr bwMode="auto">
          <a:xfrm>
            <a:off x="10564731" y="293455"/>
            <a:ext cx="1280159" cy="12266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4545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80BC3-004C-806C-07FA-012046722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5EB56-7FB9-63FC-3B85-5C695915FB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Department of Nutrition &amp; Dietetics, Swansea Bay University Health Board (2023) </a:t>
            </a:r>
            <a:r>
              <a:rPr lang="en-GB" i="1" dirty="0"/>
              <a:t>Community Nutrition Pathway</a:t>
            </a:r>
            <a:r>
              <a:rPr lang="en-GB" dirty="0"/>
              <a:t>. 2</a:t>
            </a:r>
            <a:r>
              <a:rPr lang="en-GB" baseline="30000" dirty="0"/>
              <a:t>nd</a:t>
            </a:r>
            <a:r>
              <a:rPr lang="en-GB" dirty="0"/>
              <a:t> Edition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Malnutrition Pathway (2021) </a:t>
            </a:r>
            <a:r>
              <a:rPr lang="en-GB" i="1" dirty="0" smtClean="0"/>
              <a:t>Managing Adult Malnutrition in the Community.</a:t>
            </a:r>
            <a:r>
              <a:rPr lang="en-GB" dirty="0" smtClean="0"/>
              <a:t> Available at </a:t>
            </a:r>
            <a:r>
              <a:rPr lang="en-GB" dirty="0" smtClean="0">
                <a:hlinkClick r:id="rId2"/>
              </a:rPr>
              <a:t>https://www.malnutritionpathway.co.uk/library/managing_malnutrition.pdf</a:t>
            </a:r>
            <a:r>
              <a:rPr lang="en-GB" dirty="0" smtClean="0"/>
              <a:t> (Accessed on 3rd January 2024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NHS England and NHS Improvement (2024) </a:t>
            </a:r>
            <a:r>
              <a:rPr lang="en-GB" i="1" dirty="0" smtClean="0"/>
              <a:t>Plan, Do, Study, Act (PDSA) cycles and the model for improvement. </a:t>
            </a:r>
            <a:r>
              <a:rPr lang="en-GB" dirty="0" smtClean="0"/>
              <a:t>Available at </a:t>
            </a:r>
            <a:r>
              <a:rPr lang="en-GB" dirty="0" smtClean="0">
                <a:hlinkClick r:id="rId3"/>
              </a:rPr>
              <a:t>https://www.england.nhs.uk/wp-content/uploads/2022/01/qsir-pdsa-cycles-model-for-improvement.pdf</a:t>
            </a:r>
            <a:r>
              <a:rPr lang="en-GB" dirty="0" smtClean="0"/>
              <a:t> (Accessed on 3rd January 2024)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5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52E948FA37F943B0514D0A14AFC95A" ma:contentTypeVersion="16" ma:contentTypeDescription="Create a new document." ma:contentTypeScope="" ma:versionID="f7134e134af94876f16ba72c6b44d1ac">
  <xsd:schema xmlns:xsd="http://www.w3.org/2001/XMLSchema" xmlns:xs="http://www.w3.org/2001/XMLSchema" xmlns:p="http://schemas.microsoft.com/office/2006/metadata/properties" xmlns:ns3="2795bbee-07b4-4e79-98d8-0419d9871cad" xmlns:ns4="258d5018-feb4-45ec-8043-ac7152467c64" targetNamespace="http://schemas.microsoft.com/office/2006/metadata/properties" ma:root="true" ma:fieldsID="7a2e0c0ea6756de369e9aca222d296c6" ns3:_="" ns4:_="">
    <xsd:import namespace="2795bbee-07b4-4e79-98d8-0419d9871cad"/>
    <xsd:import namespace="258d5018-feb4-45ec-8043-ac7152467c6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ServiceSystemTag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795bbee-07b4-4e79-98d8-0419d9871c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8d5018-feb4-45ec-8043-ac7152467c6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E675355-0CBB-45BE-9D60-989C8E909A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F64D358-56F1-45D8-9F55-AB4693888C28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258d5018-feb4-45ec-8043-ac7152467c64"/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2795bbee-07b4-4e79-98d8-0419d9871ca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9DF7E016-4439-4A15-A094-EFCCD170D5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795bbee-07b4-4e79-98d8-0419d9871cad"/>
    <ds:schemaRef ds:uri="258d5018-feb4-45ec-8043-ac7152467c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908</Words>
  <Application>Microsoft Office PowerPoint</Application>
  <PresentationFormat>Widescreen</PresentationFormat>
  <Paragraphs>151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Century Gothic</vt:lpstr>
      <vt:lpstr>Wingdings</vt:lpstr>
      <vt:lpstr>Office Theme</vt:lpstr>
      <vt:lpstr> PDSA </vt:lpstr>
      <vt:lpstr>Background</vt:lpstr>
      <vt:lpstr>PowerPoint Presentation</vt:lpstr>
      <vt:lpstr>PLAN What are we trying to accomplish?</vt:lpstr>
      <vt:lpstr>PLAN How will this be achieved?</vt:lpstr>
      <vt:lpstr>DO</vt:lpstr>
      <vt:lpstr>DO</vt:lpstr>
      <vt:lpstr>STUDY</vt:lpstr>
      <vt:lpstr>STUDY</vt:lpstr>
      <vt:lpstr>ACT</vt:lpstr>
      <vt:lpstr>  Future PDSA Cycles</vt:lpstr>
      <vt:lpstr>Conclusion</vt:lpstr>
      <vt:lpstr>References</vt:lpstr>
    </vt:vector>
  </TitlesOfParts>
  <Company>ABMU LHB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PDSA</dc:title>
  <dc:creator>Rhian Wilyeo (Swansea Bay UHB - Dietetics)</dc:creator>
  <cp:lastModifiedBy>Rhian Wilyeo (Swansea Bay UHB - Dietetics)</cp:lastModifiedBy>
  <cp:revision>38</cp:revision>
  <dcterms:created xsi:type="dcterms:W3CDTF">2024-01-23T09:40:19Z</dcterms:created>
  <dcterms:modified xsi:type="dcterms:W3CDTF">2024-01-25T10:59:55Z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0x0101006652E948FA37F943B0514D0A14AFC95A</vt:lpwstr>
  </property>
</Properties>
</file>