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B30867-0ACE-4563-987B-2EA91F20A7A7}" v="2" dt="2023-05-17T09:46:07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eda Samia Begum" userId="b298edf647744b10" providerId="LiveId" clId="{00B30867-0ACE-4563-987B-2EA91F20A7A7}"/>
    <pc:docChg chg="undo custSel delSld modSld">
      <pc:chgData name="Syeda Samia Begum" userId="b298edf647744b10" providerId="LiveId" clId="{00B30867-0ACE-4563-987B-2EA91F20A7A7}" dt="2023-05-17T09:47:12.184" v="58" actId="5793"/>
      <pc:docMkLst>
        <pc:docMk/>
      </pc:docMkLst>
      <pc:sldChg chg="del">
        <pc:chgData name="Syeda Samia Begum" userId="b298edf647744b10" providerId="LiveId" clId="{00B30867-0ACE-4563-987B-2EA91F20A7A7}" dt="2023-05-17T09:46:48.103" v="50" actId="2696"/>
        <pc:sldMkLst>
          <pc:docMk/>
          <pc:sldMk cId="778016335" sldId="256"/>
        </pc:sldMkLst>
      </pc:sldChg>
      <pc:sldChg chg="addSp delSp modSp mod">
        <pc:chgData name="Syeda Samia Begum" userId="b298edf647744b10" providerId="LiveId" clId="{00B30867-0ACE-4563-987B-2EA91F20A7A7}" dt="2023-05-17T09:47:12.184" v="58" actId="5793"/>
        <pc:sldMkLst>
          <pc:docMk/>
          <pc:sldMk cId="4076914854" sldId="258"/>
        </pc:sldMkLst>
        <pc:spChg chg="add mod">
          <ac:chgData name="Syeda Samia Begum" userId="b298edf647744b10" providerId="LiveId" clId="{00B30867-0ACE-4563-987B-2EA91F20A7A7}" dt="2023-05-17T09:47:12.184" v="58" actId="5793"/>
          <ac:spMkLst>
            <pc:docMk/>
            <pc:sldMk cId="4076914854" sldId="258"/>
            <ac:spMk id="2" creationId="{2FDEB09D-6507-8926-E609-EAD3D278E9E2}"/>
          </ac:spMkLst>
        </pc:spChg>
        <pc:spChg chg="add mod">
          <ac:chgData name="Syeda Samia Begum" userId="b298edf647744b10" providerId="LiveId" clId="{00B30867-0ACE-4563-987B-2EA91F20A7A7}" dt="2023-05-17T09:47:05.266" v="57" actId="1076"/>
          <ac:spMkLst>
            <pc:docMk/>
            <pc:sldMk cId="4076914854" sldId="258"/>
            <ac:spMk id="6" creationId="{B1D72279-5ADC-8631-04FC-3103DDD7989C}"/>
          </ac:spMkLst>
        </pc:spChg>
        <pc:spChg chg="add del">
          <ac:chgData name="Syeda Samia Begum" userId="b298edf647744b10" providerId="LiveId" clId="{00B30867-0ACE-4563-987B-2EA91F20A7A7}" dt="2023-05-17T09:46:32.411" v="48" actId="26606"/>
          <ac:spMkLst>
            <pc:docMk/>
            <pc:sldMk cId="4076914854" sldId="258"/>
            <ac:spMk id="10" creationId="{F35DB090-93B5-4581-8D71-BB3839684BFF}"/>
          </ac:spMkLst>
        </pc:spChg>
        <pc:spChg chg="add del">
          <ac:chgData name="Syeda Samia Begum" userId="b298edf647744b10" providerId="LiveId" clId="{00B30867-0ACE-4563-987B-2EA91F20A7A7}" dt="2023-05-17T09:46:32.411" v="48" actId="26606"/>
          <ac:spMkLst>
            <pc:docMk/>
            <pc:sldMk cId="4076914854" sldId="258"/>
            <ac:spMk id="12" creationId="{A0DE92DF-4769-4DE9-93FD-EE31271850CA}"/>
          </ac:spMkLst>
        </pc:spChg>
        <pc:spChg chg="add">
          <ac:chgData name="Syeda Samia Begum" userId="b298edf647744b10" providerId="LiveId" clId="{00B30867-0ACE-4563-987B-2EA91F20A7A7}" dt="2023-05-17T09:46:32.442" v="49" actId="26606"/>
          <ac:spMkLst>
            <pc:docMk/>
            <pc:sldMk cId="4076914854" sldId="258"/>
            <ac:spMk id="14" creationId="{A9682493-588A-4D52-98F6-FBBD80C07ECB}"/>
          </ac:spMkLst>
        </pc:spChg>
        <pc:spChg chg="add">
          <ac:chgData name="Syeda Samia Begum" userId="b298edf647744b10" providerId="LiveId" clId="{00B30867-0ACE-4563-987B-2EA91F20A7A7}" dt="2023-05-17T09:46:32.442" v="49" actId="26606"/>
          <ac:spMkLst>
            <pc:docMk/>
            <pc:sldMk cId="4076914854" sldId="258"/>
            <ac:spMk id="15" creationId="{115719BB-48A7-4AF4-BB91-DC82E0DF727D}"/>
          </ac:spMkLst>
        </pc:spChg>
        <pc:spChg chg="add">
          <ac:chgData name="Syeda Samia Begum" userId="b298edf647744b10" providerId="LiveId" clId="{00B30867-0ACE-4563-987B-2EA91F20A7A7}" dt="2023-05-17T09:46:32.442" v="49" actId="26606"/>
          <ac:spMkLst>
            <pc:docMk/>
            <pc:sldMk cId="4076914854" sldId="258"/>
            <ac:spMk id="16" creationId="{FBEC5A7A-ADE4-48D9-B89C-2BA1C9110632}"/>
          </ac:spMkLst>
        </pc:spChg>
        <pc:spChg chg="add">
          <ac:chgData name="Syeda Samia Begum" userId="b298edf647744b10" providerId="LiveId" clId="{00B30867-0ACE-4563-987B-2EA91F20A7A7}" dt="2023-05-17T09:46:32.442" v="49" actId="26606"/>
          <ac:spMkLst>
            <pc:docMk/>
            <pc:sldMk cId="4076914854" sldId="258"/>
            <ac:spMk id="17" creationId="{10973A55-5440-4A99-B526-B5812E46271E}"/>
          </ac:spMkLst>
        </pc:spChg>
        <pc:spChg chg="add">
          <ac:chgData name="Syeda Samia Begum" userId="b298edf647744b10" providerId="LiveId" clId="{00B30867-0ACE-4563-987B-2EA91F20A7A7}" dt="2023-05-17T09:46:32.442" v="49" actId="26606"/>
          <ac:spMkLst>
            <pc:docMk/>
            <pc:sldMk cId="4076914854" sldId="258"/>
            <ac:spMk id="18" creationId="{82095FCE-EF05-4443-B97A-85DEE3A5CA17}"/>
          </ac:spMkLst>
        </pc:spChg>
        <pc:picChg chg="add mod">
          <ac:chgData name="Syeda Samia Begum" userId="b298edf647744b10" providerId="LiveId" clId="{00B30867-0ACE-4563-987B-2EA91F20A7A7}" dt="2023-05-17T09:46:32.442" v="49" actId="26606"/>
          <ac:picMkLst>
            <pc:docMk/>
            <pc:sldMk cId="4076914854" sldId="258"/>
            <ac:picMk id="3" creationId="{F20FA383-6AF5-586B-A2D9-E472F2CF6248}"/>
          </ac:picMkLst>
        </pc:picChg>
        <pc:picChg chg="mod ord">
          <ac:chgData name="Syeda Samia Begum" userId="b298edf647744b10" providerId="LiveId" clId="{00B30867-0ACE-4563-987B-2EA91F20A7A7}" dt="2023-05-17T09:46:32.442" v="49" actId="26606"/>
          <ac:picMkLst>
            <pc:docMk/>
            <pc:sldMk cId="4076914854" sldId="258"/>
            <ac:picMk id="5" creationId="{392A648F-EFD9-7A9B-EFD1-399E202C3ED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099E5-5EBD-4F1A-A973-16125255C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9961D0-09DA-FB4C-5936-089C827F26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F703D-76B3-DF95-4C28-071EDCBFA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C68C9B-DAF9-8A33-7C16-E7C7B7C23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DED39-1C86-EB74-CDCC-863926F31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098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175FE-E8D1-B551-1E18-6D99871B3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A0FEE-EEB3-9775-D35E-DDC5121D9F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82B4A-A8F2-67C0-3F0F-AA76795FB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8BDC9-715D-E6C1-D59D-39998D096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B6FB7-2436-FECC-059E-523985FD0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10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089D8-EE5C-5BFD-F46D-4708C1A60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26B9A5-3FBC-48F1-42E7-187D978AEC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E129E-ECE6-E63F-AF13-4852422238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8AA8D3-7F72-AA86-A806-8980D6DF8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28EF20-3276-57E8-C715-2E51AD163E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313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838DD-34C5-4072-4212-F6C19883F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7A87ED-B35F-8665-6AE2-2ACA8EC258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A1ABF1-92BB-EB8C-ED8C-610A32C48C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BC7AE-473B-DB73-1F20-A5A22C85E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247E9-82FC-C770-9AE6-21A07F65A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6AEA39-15AD-4625-45D1-30EA7C71B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93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ACCF4-719C-98A7-4A76-8F06F3788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786ED2-A679-426A-7921-6991F81EBF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712B21-C398-5C7C-AFD6-D8ECC5B252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64B832-91D3-E843-270A-2F699E3E17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7EC429-1FDE-EBA2-2221-BFBA9723D7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5CBE2E-53E2-B233-811A-D6C67ACCA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0FAF00-A97E-C176-2B7D-7E7026BDA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D30D12-24DC-5EBA-B4E3-6374D8015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205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A456C-7FF8-B205-06A0-9C576E429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5B7CAB-DE83-F4C7-B15B-7D4CD96FC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01200C4-F93F-B7CB-9B6A-1AADB3C2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A3ACF0-A02F-75F9-7C0C-FF0415E35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621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0A0AE0-6620-8998-96EF-9AD6E200A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806BE6-DCD4-B33E-C9F6-F5C71CE90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5BEFCA-8D39-6A23-1517-C83A5DB3B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979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4C620-B66D-B260-B3A4-F70CEE328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3C6C0-8D05-C901-0167-5D4D5C8064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AE52EB-2414-333A-6C43-1D825519D5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26B562-3B06-7546-BD04-8C552887D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025470-6401-675D-742E-997522483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F3BF6D-7631-74F3-EA8B-39333994E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949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ADAD2-C5C9-04F1-CFD7-8B4C1A2B5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A0B95F-C941-273C-BD4E-2BA5F011B0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1C3879-2B74-43F7-CB45-6BC79812A5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EEDC32-94A5-EF82-A006-3CEC57DFA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6653EF-8BBB-A050-BCA2-F577FE1B7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4DA38-62EC-869C-BAEC-16098FFF8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16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55CE2-16A5-15E2-F826-EC1FA4D71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7B5198-C532-8D3A-2038-A95A888EBA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EA575-C319-E406-E671-B5BA72090D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391F2-BBA0-9EB7-BD71-3C2D2BB51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C72495-66AF-C93C-221D-183C4BF67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41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1C447C-B476-33B9-E042-7E9C25CFFD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D68B1B-4246-1F95-20F1-4C6A375C2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07B29-C61B-595B-74B6-3CE0DF839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9018B-0260-77C2-554F-BBC4177F7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F4CE1-D229-0BD4-A8F5-DF8223E87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596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7B5DA5-018D-CC42-D00E-83E5E9C54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465213-59F8-2956-7EF6-7CE5B7549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21D1DF-0430-73A4-F49B-69B749F821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9DD113-1CA1-438F-A570-667BA2B911E4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D21CB-6AE6-5FBC-3AFC-5657FDE120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7149CD-334D-403A-EC2B-8C9F5FDAC1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979132-D278-4C51-9221-13E683597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4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115719BB-48A7-4AF4-BB91-DC82E0DF7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1">
            <a:extLst>
              <a:ext uri="{FF2B5EF4-FFF2-40B4-BE49-F238E27FC236}">
                <a16:creationId xmlns:a16="http://schemas.microsoft.com/office/drawing/2014/main" id="{10973A55-5440-4A99-B526-B5812E462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096002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A9682493-588A-4D52-98F6-FBBD80C07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5370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EC5A7A-ADE4-48D9-B89C-2BA1C9110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3236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92" y="2185062"/>
            <a:ext cx="49377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DEB09D-6507-8926-E609-EAD3D278E9E2}"/>
              </a:ext>
            </a:extLst>
          </p:cNvPr>
          <p:cNvSpPr txBox="1"/>
          <p:nvPr/>
        </p:nvSpPr>
        <p:spPr>
          <a:xfrm>
            <a:off x="438912" y="2512611"/>
            <a:ext cx="4832803" cy="3664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French Introduction Video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b="1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Syeda Samia Begum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2130491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BMIH5003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Rodrigo Aguilera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392A648F-EFD9-7A9B-EFD1-399E202C3E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751320" y="517600"/>
            <a:ext cx="4876800" cy="27432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20FA383-6AF5-586B-A2D9-E472F2CF62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1320" y="3429000"/>
            <a:ext cx="4876800" cy="2743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D72279-5ADC-8631-04FC-3103DDD7989C}"/>
              </a:ext>
            </a:extLst>
          </p:cNvPr>
          <p:cNvSpPr txBox="1"/>
          <p:nvPr/>
        </p:nvSpPr>
        <p:spPr>
          <a:xfrm>
            <a:off x="6752027" y="6340400"/>
            <a:ext cx="4224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https://upload.wikimedia.org/wikipedia/en/thumb/c/c3/Flag_of_France.svg/1200px-Flag_of_France.svg.png</a:t>
            </a:r>
          </a:p>
        </p:txBody>
      </p:sp>
    </p:spTree>
    <p:extLst>
      <p:ext uri="{BB962C8B-B14F-4D97-AF65-F5344CB8AC3E}">
        <p14:creationId xmlns:p14="http://schemas.microsoft.com/office/powerpoint/2010/main" val="4076914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25"/>
    </mc:Choice>
    <mc:Fallback xmlns="">
      <p:transition spd="slow" advTm="28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DE7180B2459040B8ADB0F36372BEBE" ma:contentTypeVersion="4" ma:contentTypeDescription="Create a new document." ma:contentTypeScope="" ma:versionID="3643463488b2c0d0a97ebe833ae08159">
  <xsd:schema xmlns:xsd="http://www.w3.org/2001/XMLSchema" xmlns:xs="http://www.w3.org/2001/XMLSchema" xmlns:p="http://schemas.microsoft.com/office/2006/metadata/properties" xmlns:ns3="fb8d8ad0-312e-46a2-9327-b65a0e9852ce" targetNamespace="http://schemas.microsoft.com/office/2006/metadata/properties" ma:root="true" ma:fieldsID="bb2eaafb0a724fc30b5cf817b5c15184" ns3:_="">
    <xsd:import namespace="fb8d8ad0-312e-46a2-9327-b65a0e9852c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8d8ad0-312e-46a2-9327-b65a0e9852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0E97608-2900-46D4-A35A-43FE73C0B7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A4B273D-B615-4027-8F96-2F9FF3430A2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b8d8ad0-312e-46a2-9327-b65a0e9852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C6F0B1C-3DB7-4B6F-885B-EB47228C1A09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fb8d8ad0-312e-46a2-9327-b65a0e9852ce"/>
    <ds:schemaRef ds:uri="http://purl.org/dc/dcmitype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1202</TotalTime>
  <Words>46</Words>
  <Application>Microsoft Office PowerPoint</Application>
  <PresentationFormat>Widescreen</PresentationFormat>
  <Paragraphs>7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French Introduction Video</dc:title>
  <dc:creator>Syeda Samia Begum</dc:creator>
  <cp:lastModifiedBy>Syeda Samia Begum</cp:lastModifiedBy>
  <cp:revision>2</cp:revision>
  <dcterms:created xsi:type="dcterms:W3CDTF">2023-05-16T13:43:15Z</dcterms:created>
  <dcterms:modified xsi:type="dcterms:W3CDTF">2023-05-17T09:47:16Z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0x01010045DE7180B2459040B8ADB0F36372BEBE</vt:lpwstr>
  </property>
</Properties>
</file>