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 id="2147483800" r:id="rId3"/>
  </p:sldMasterIdLst>
  <p:notesMasterIdLst>
    <p:notesMasterId r:id="rId29"/>
  </p:notesMasterIdLst>
  <p:handoutMasterIdLst>
    <p:handoutMasterId r:id="rId30"/>
  </p:handoutMasterIdLst>
  <p:sldIdLst>
    <p:sldId id="260" r:id="rId4"/>
    <p:sldId id="261" r:id="rId5"/>
    <p:sldId id="266" r:id="rId6"/>
    <p:sldId id="293" r:id="rId7"/>
    <p:sldId id="273" r:id="rId8"/>
    <p:sldId id="263" r:id="rId9"/>
    <p:sldId id="274" r:id="rId10"/>
    <p:sldId id="294" r:id="rId11"/>
    <p:sldId id="287" r:id="rId12"/>
    <p:sldId id="265" r:id="rId13"/>
    <p:sldId id="295" r:id="rId14"/>
    <p:sldId id="267" r:id="rId15"/>
    <p:sldId id="289" r:id="rId16"/>
    <p:sldId id="264" r:id="rId17"/>
    <p:sldId id="272" r:id="rId18"/>
    <p:sldId id="290" r:id="rId19"/>
    <p:sldId id="268" r:id="rId20"/>
    <p:sldId id="283" r:id="rId21"/>
    <p:sldId id="269" r:id="rId22"/>
    <p:sldId id="270" r:id="rId23"/>
    <p:sldId id="296" r:id="rId24"/>
    <p:sldId id="297" r:id="rId25"/>
    <p:sldId id="298" r:id="rId26"/>
    <p:sldId id="300" r:id="rId27"/>
    <p:sldId id="271" r:id="rId28"/>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AB6F44-2C6B-4F6E-930E-DA72AE3987E9}" v="72" dt="2025-02-13T12:26:56.4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p:scale>
          <a:sx n="50" d="100"/>
          <a:sy n="50" d="100"/>
        </p:scale>
        <p:origin x="1788" y="118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nuga Jayakumar" userId="1646daa7-fe1a-42b7-b8a5-8b35b8f148e5" providerId="ADAL" clId="{5CAB6F44-2C6B-4F6E-930E-DA72AE3987E9}"/>
    <pc:docChg chg="undo custSel addSld delSld modSld sldOrd">
      <pc:chgData name="Renuga Jayakumar" userId="1646daa7-fe1a-42b7-b8a5-8b35b8f148e5" providerId="ADAL" clId="{5CAB6F44-2C6B-4F6E-930E-DA72AE3987E9}" dt="2025-02-13T12:41:17.811" v="504" actId="47"/>
      <pc:docMkLst>
        <pc:docMk/>
      </pc:docMkLst>
      <pc:sldChg chg="del">
        <pc:chgData name="Renuga Jayakumar" userId="1646daa7-fe1a-42b7-b8a5-8b35b8f148e5" providerId="ADAL" clId="{5CAB6F44-2C6B-4F6E-930E-DA72AE3987E9}" dt="2025-02-11T17:55:26.468" v="4" actId="47"/>
        <pc:sldMkLst>
          <pc:docMk/>
          <pc:sldMk cId="683011063" sldId="256"/>
        </pc:sldMkLst>
      </pc:sldChg>
      <pc:sldChg chg="del">
        <pc:chgData name="Renuga Jayakumar" userId="1646daa7-fe1a-42b7-b8a5-8b35b8f148e5" providerId="ADAL" clId="{5CAB6F44-2C6B-4F6E-930E-DA72AE3987E9}" dt="2025-02-11T17:55:28.205" v="5" actId="47"/>
        <pc:sldMkLst>
          <pc:docMk/>
          <pc:sldMk cId="1410117958" sldId="257"/>
        </pc:sldMkLst>
      </pc:sldChg>
      <pc:sldChg chg="del">
        <pc:chgData name="Renuga Jayakumar" userId="1646daa7-fe1a-42b7-b8a5-8b35b8f148e5" providerId="ADAL" clId="{5CAB6F44-2C6B-4F6E-930E-DA72AE3987E9}" dt="2025-02-11T17:55:28.688" v="6" actId="47"/>
        <pc:sldMkLst>
          <pc:docMk/>
          <pc:sldMk cId="3660581196" sldId="258"/>
        </pc:sldMkLst>
      </pc:sldChg>
      <pc:sldChg chg="del">
        <pc:chgData name="Renuga Jayakumar" userId="1646daa7-fe1a-42b7-b8a5-8b35b8f148e5" providerId="ADAL" clId="{5CAB6F44-2C6B-4F6E-930E-DA72AE3987E9}" dt="2025-02-11T17:55:29.869" v="7" actId="47"/>
        <pc:sldMkLst>
          <pc:docMk/>
          <pc:sldMk cId="3418073226" sldId="259"/>
        </pc:sldMkLst>
      </pc:sldChg>
      <pc:sldChg chg="modSp add mod">
        <pc:chgData name="Renuga Jayakumar" userId="1646daa7-fe1a-42b7-b8a5-8b35b8f148e5" providerId="ADAL" clId="{5CAB6F44-2C6B-4F6E-930E-DA72AE3987E9}" dt="2025-02-13T12:26:20.868" v="416" actId="1036"/>
        <pc:sldMkLst>
          <pc:docMk/>
          <pc:sldMk cId="0" sldId="260"/>
        </pc:sldMkLst>
        <pc:spChg chg="mod">
          <ac:chgData name="Renuga Jayakumar" userId="1646daa7-fe1a-42b7-b8a5-8b35b8f148e5" providerId="ADAL" clId="{5CAB6F44-2C6B-4F6E-930E-DA72AE3987E9}" dt="2025-02-11T17:57:45.118" v="107" actId="20577"/>
          <ac:spMkLst>
            <pc:docMk/>
            <pc:sldMk cId="0" sldId="260"/>
            <ac:spMk id="2" creationId="{00000000-0000-0000-0000-000000000000}"/>
          </ac:spMkLst>
        </pc:spChg>
        <pc:spChg chg="mod">
          <ac:chgData name="Renuga Jayakumar" userId="1646daa7-fe1a-42b7-b8a5-8b35b8f148e5" providerId="ADAL" clId="{5CAB6F44-2C6B-4F6E-930E-DA72AE3987E9}" dt="2025-02-13T12:26:20.868" v="416" actId="1036"/>
          <ac:spMkLst>
            <pc:docMk/>
            <pc:sldMk cId="0" sldId="260"/>
            <ac:spMk id="3" creationId="{00000000-0000-0000-0000-000000000000}"/>
          </ac:spMkLst>
        </pc:spChg>
      </pc:sldChg>
      <pc:sldChg chg="del">
        <pc:chgData name="Renuga Jayakumar" userId="1646daa7-fe1a-42b7-b8a5-8b35b8f148e5" providerId="ADAL" clId="{5CAB6F44-2C6B-4F6E-930E-DA72AE3987E9}" dt="2025-02-11T17:55:16.302" v="2" actId="47"/>
        <pc:sldMkLst>
          <pc:docMk/>
          <pc:sldMk cId="743303803" sldId="260"/>
        </pc:sldMkLst>
      </pc:sldChg>
      <pc:sldChg chg="modSp add mod">
        <pc:chgData name="Renuga Jayakumar" userId="1646daa7-fe1a-42b7-b8a5-8b35b8f148e5" providerId="ADAL" clId="{5CAB6F44-2C6B-4F6E-930E-DA72AE3987E9}" dt="2025-02-11T17:58:32.729" v="188" actId="1076"/>
        <pc:sldMkLst>
          <pc:docMk/>
          <pc:sldMk cId="0" sldId="261"/>
        </pc:sldMkLst>
        <pc:picChg chg="mod">
          <ac:chgData name="Renuga Jayakumar" userId="1646daa7-fe1a-42b7-b8a5-8b35b8f148e5" providerId="ADAL" clId="{5CAB6F44-2C6B-4F6E-930E-DA72AE3987E9}" dt="2025-02-11T17:58:32.729" v="188" actId="1076"/>
          <ac:picMkLst>
            <pc:docMk/>
            <pc:sldMk cId="0" sldId="261"/>
            <ac:picMk id="5" creationId="{B7D677A7-B6D9-0E21-A143-0E6800318B6C}"/>
          </ac:picMkLst>
        </pc:picChg>
      </pc:sldChg>
      <pc:sldChg chg="del">
        <pc:chgData name="Renuga Jayakumar" userId="1646daa7-fe1a-42b7-b8a5-8b35b8f148e5" providerId="ADAL" clId="{5CAB6F44-2C6B-4F6E-930E-DA72AE3987E9}" dt="2025-02-11T17:55:16.302" v="2" actId="47"/>
        <pc:sldMkLst>
          <pc:docMk/>
          <pc:sldMk cId="2144405283" sldId="261"/>
        </pc:sldMkLst>
      </pc:sldChg>
      <pc:sldChg chg="del">
        <pc:chgData name="Renuga Jayakumar" userId="1646daa7-fe1a-42b7-b8a5-8b35b8f148e5" providerId="ADAL" clId="{5CAB6F44-2C6B-4F6E-930E-DA72AE3987E9}" dt="2025-02-11T17:55:16.302" v="2" actId="47"/>
        <pc:sldMkLst>
          <pc:docMk/>
          <pc:sldMk cId="3600674138" sldId="262"/>
        </pc:sldMkLst>
      </pc:sldChg>
      <pc:sldChg chg="addSp modSp add mod">
        <pc:chgData name="Renuga Jayakumar" userId="1646daa7-fe1a-42b7-b8a5-8b35b8f148e5" providerId="ADAL" clId="{5CAB6F44-2C6B-4F6E-930E-DA72AE3987E9}" dt="2025-02-11T18:03:09.829" v="242" actId="1076"/>
        <pc:sldMkLst>
          <pc:docMk/>
          <pc:sldMk cId="0" sldId="263"/>
        </pc:sldMkLst>
        <pc:spChg chg="mod">
          <ac:chgData name="Renuga Jayakumar" userId="1646daa7-fe1a-42b7-b8a5-8b35b8f148e5" providerId="ADAL" clId="{5CAB6F44-2C6B-4F6E-930E-DA72AE3987E9}" dt="2025-02-11T18:01:08.845" v="227" actId="1076"/>
          <ac:spMkLst>
            <pc:docMk/>
            <pc:sldMk cId="0" sldId="263"/>
            <ac:spMk id="2" creationId="{00000000-0000-0000-0000-000000000000}"/>
          </ac:spMkLst>
        </pc:spChg>
        <pc:spChg chg="mod">
          <ac:chgData name="Renuga Jayakumar" userId="1646daa7-fe1a-42b7-b8a5-8b35b8f148e5" providerId="ADAL" clId="{5CAB6F44-2C6B-4F6E-930E-DA72AE3987E9}" dt="2025-02-11T18:01:31.008" v="229" actId="164"/>
          <ac:spMkLst>
            <pc:docMk/>
            <pc:sldMk cId="0" sldId="263"/>
            <ac:spMk id="12" creationId="{AF496E9A-4864-2D6C-FA52-AF7521BA63B6}"/>
          </ac:spMkLst>
        </pc:spChg>
        <pc:spChg chg="mod">
          <ac:chgData name="Renuga Jayakumar" userId="1646daa7-fe1a-42b7-b8a5-8b35b8f148e5" providerId="ADAL" clId="{5CAB6F44-2C6B-4F6E-930E-DA72AE3987E9}" dt="2025-02-11T18:01:31.008" v="229" actId="164"/>
          <ac:spMkLst>
            <pc:docMk/>
            <pc:sldMk cId="0" sldId="263"/>
            <ac:spMk id="14" creationId="{FA8A739A-ACFC-3D1C-1338-4F40C96C8006}"/>
          </ac:spMkLst>
        </pc:spChg>
        <pc:spChg chg="mod">
          <ac:chgData name="Renuga Jayakumar" userId="1646daa7-fe1a-42b7-b8a5-8b35b8f148e5" providerId="ADAL" clId="{5CAB6F44-2C6B-4F6E-930E-DA72AE3987E9}" dt="2025-02-11T18:02:31.171" v="233" actId="1076"/>
          <ac:spMkLst>
            <pc:docMk/>
            <pc:sldMk cId="0" sldId="263"/>
            <ac:spMk id="16" creationId="{671143CE-D72B-2BBF-C8B7-0B932F846CFD}"/>
          </ac:spMkLst>
        </pc:spChg>
        <pc:spChg chg="mod">
          <ac:chgData name="Renuga Jayakumar" userId="1646daa7-fe1a-42b7-b8a5-8b35b8f148e5" providerId="ADAL" clId="{5CAB6F44-2C6B-4F6E-930E-DA72AE3987E9}" dt="2025-02-11T18:02:42.494" v="235" actId="14100"/>
          <ac:spMkLst>
            <pc:docMk/>
            <pc:sldMk cId="0" sldId="263"/>
            <ac:spMk id="17" creationId="{31973FF0-6479-D3B4-E341-E2DEB12C43EA}"/>
          </ac:spMkLst>
        </pc:spChg>
        <pc:grpChg chg="add mod">
          <ac:chgData name="Renuga Jayakumar" userId="1646daa7-fe1a-42b7-b8a5-8b35b8f148e5" providerId="ADAL" clId="{5CAB6F44-2C6B-4F6E-930E-DA72AE3987E9}" dt="2025-02-11T18:01:38.124" v="230" actId="1076"/>
          <ac:grpSpMkLst>
            <pc:docMk/>
            <pc:sldMk cId="0" sldId="263"/>
            <ac:grpSpMk id="3" creationId="{D6E26628-6D14-634F-ED00-936C8D6EBF40}"/>
          </ac:grpSpMkLst>
        </pc:grpChg>
        <pc:picChg chg="mod">
          <ac:chgData name="Renuga Jayakumar" userId="1646daa7-fe1a-42b7-b8a5-8b35b8f148e5" providerId="ADAL" clId="{5CAB6F44-2C6B-4F6E-930E-DA72AE3987E9}" dt="2025-02-11T18:03:00.110" v="239" actId="1076"/>
          <ac:picMkLst>
            <pc:docMk/>
            <pc:sldMk cId="0" sldId="263"/>
            <ac:picMk id="5" creationId="{4F423B13-4EEC-DC75-D6DE-65F8351A3758}"/>
          </ac:picMkLst>
        </pc:picChg>
        <pc:picChg chg="mod">
          <ac:chgData name="Renuga Jayakumar" userId="1646daa7-fe1a-42b7-b8a5-8b35b8f148e5" providerId="ADAL" clId="{5CAB6F44-2C6B-4F6E-930E-DA72AE3987E9}" dt="2025-02-11T18:03:09.829" v="242" actId="1076"/>
          <ac:picMkLst>
            <pc:docMk/>
            <pc:sldMk cId="0" sldId="263"/>
            <ac:picMk id="8" creationId="{C93CD4DC-0503-E6AB-885C-1BEA8C64E8AB}"/>
          </ac:picMkLst>
        </pc:picChg>
      </pc:sldChg>
      <pc:sldChg chg="del">
        <pc:chgData name="Renuga Jayakumar" userId="1646daa7-fe1a-42b7-b8a5-8b35b8f148e5" providerId="ADAL" clId="{5CAB6F44-2C6B-4F6E-930E-DA72AE3987E9}" dt="2025-02-11T17:55:16.302" v="2" actId="47"/>
        <pc:sldMkLst>
          <pc:docMk/>
          <pc:sldMk cId="1594229740" sldId="263"/>
        </pc:sldMkLst>
      </pc:sldChg>
      <pc:sldChg chg="del">
        <pc:chgData name="Renuga Jayakumar" userId="1646daa7-fe1a-42b7-b8a5-8b35b8f148e5" providerId="ADAL" clId="{5CAB6F44-2C6B-4F6E-930E-DA72AE3987E9}" dt="2025-02-11T17:55:16.302" v="2" actId="47"/>
        <pc:sldMkLst>
          <pc:docMk/>
          <pc:sldMk cId="1355862450" sldId="264"/>
        </pc:sldMkLst>
      </pc:sldChg>
      <pc:sldChg chg="modSp add mod ord">
        <pc:chgData name="Renuga Jayakumar" userId="1646daa7-fe1a-42b7-b8a5-8b35b8f148e5" providerId="ADAL" clId="{5CAB6F44-2C6B-4F6E-930E-DA72AE3987E9}" dt="2025-02-13T12:31:21.879" v="419"/>
        <pc:sldMkLst>
          <pc:docMk/>
          <pc:sldMk cId="3310705202" sldId="264"/>
        </pc:sldMkLst>
        <pc:spChg chg="mod">
          <ac:chgData name="Renuga Jayakumar" userId="1646daa7-fe1a-42b7-b8a5-8b35b8f148e5" providerId="ADAL" clId="{5CAB6F44-2C6B-4F6E-930E-DA72AE3987E9}" dt="2025-02-11T18:16:49.879" v="353" actId="14100"/>
          <ac:spMkLst>
            <pc:docMk/>
            <pc:sldMk cId="3310705202" sldId="264"/>
            <ac:spMk id="3" creationId="{479FB082-03C2-9B15-0EE2-D4E5D88B86E3}"/>
          </ac:spMkLst>
        </pc:spChg>
        <pc:picChg chg="mod">
          <ac:chgData name="Renuga Jayakumar" userId="1646daa7-fe1a-42b7-b8a5-8b35b8f148e5" providerId="ADAL" clId="{5CAB6F44-2C6B-4F6E-930E-DA72AE3987E9}" dt="2025-02-11T18:16:57.280" v="354" actId="1076"/>
          <ac:picMkLst>
            <pc:docMk/>
            <pc:sldMk cId="3310705202" sldId="264"/>
            <ac:picMk id="4" creationId="{C259E654-AEDE-1F9D-A7C8-DE40B8F54893}"/>
          </ac:picMkLst>
        </pc:picChg>
      </pc:sldChg>
      <pc:sldChg chg="modSp add">
        <pc:chgData name="Renuga Jayakumar" userId="1646daa7-fe1a-42b7-b8a5-8b35b8f148e5" providerId="ADAL" clId="{5CAB6F44-2C6B-4F6E-930E-DA72AE3987E9}" dt="2025-02-11T18:11:18.670" v="296" actId="14100"/>
        <pc:sldMkLst>
          <pc:docMk/>
          <pc:sldMk cId="234159666" sldId="265"/>
        </pc:sldMkLst>
        <pc:spChg chg="mod">
          <ac:chgData name="Renuga Jayakumar" userId="1646daa7-fe1a-42b7-b8a5-8b35b8f148e5" providerId="ADAL" clId="{5CAB6F44-2C6B-4F6E-930E-DA72AE3987E9}" dt="2025-02-11T18:10:56.024" v="292" actId="1076"/>
          <ac:spMkLst>
            <pc:docMk/>
            <pc:sldMk cId="234159666" sldId="265"/>
            <ac:spMk id="2" creationId="{2B58CE27-61C8-F652-676B-462DF7850209}"/>
          </ac:spMkLst>
        </pc:spChg>
        <pc:spChg chg="mod">
          <ac:chgData name="Renuga Jayakumar" userId="1646daa7-fe1a-42b7-b8a5-8b35b8f148e5" providerId="ADAL" clId="{5CAB6F44-2C6B-4F6E-930E-DA72AE3987E9}" dt="2025-02-11T18:11:05.017" v="294" actId="14100"/>
          <ac:spMkLst>
            <pc:docMk/>
            <pc:sldMk cId="234159666" sldId="265"/>
            <ac:spMk id="3" creationId="{3EDD8101-7235-8F1F-AB99-BFE26C9E92A7}"/>
          </ac:spMkLst>
        </pc:spChg>
        <pc:spChg chg="mod">
          <ac:chgData name="Renuga Jayakumar" userId="1646daa7-fe1a-42b7-b8a5-8b35b8f148e5" providerId="ADAL" clId="{5CAB6F44-2C6B-4F6E-930E-DA72AE3987E9}" dt="2025-02-11T18:11:18.670" v="296" actId="14100"/>
          <ac:spMkLst>
            <pc:docMk/>
            <pc:sldMk cId="234159666" sldId="265"/>
            <ac:spMk id="4" creationId="{8D1314E5-15A7-1AA1-956B-505309DB2988}"/>
          </ac:spMkLst>
        </pc:spChg>
      </pc:sldChg>
      <pc:sldChg chg="del">
        <pc:chgData name="Renuga Jayakumar" userId="1646daa7-fe1a-42b7-b8a5-8b35b8f148e5" providerId="ADAL" clId="{5CAB6F44-2C6B-4F6E-930E-DA72AE3987E9}" dt="2025-02-11T17:55:16.302" v="2" actId="47"/>
        <pc:sldMkLst>
          <pc:docMk/>
          <pc:sldMk cId="2154979614" sldId="265"/>
        </pc:sldMkLst>
      </pc:sldChg>
      <pc:sldChg chg="add">
        <pc:chgData name="Renuga Jayakumar" userId="1646daa7-fe1a-42b7-b8a5-8b35b8f148e5" providerId="ADAL" clId="{5CAB6F44-2C6B-4F6E-930E-DA72AE3987E9}" dt="2025-02-11T17:55:22.198" v="3"/>
        <pc:sldMkLst>
          <pc:docMk/>
          <pc:sldMk cId="210220891" sldId="266"/>
        </pc:sldMkLst>
      </pc:sldChg>
      <pc:sldChg chg="del">
        <pc:chgData name="Renuga Jayakumar" userId="1646daa7-fe1a-42b7-b8a5-8b35b8f148e5" providerId="ADAL" clId="{5CAB6F44-2C6B-4F6E-930E-DA72AE3987E9}" dt="2025-02-11T17:55:16.302" v="2" actId="47"/>
        <pc:sldMkLst>
          <pc:docMk/>
          <pc:sldMk cId="2317511860" sldId="266"/>
        </pc:sldMkLst>
      </pc:sldChg>
      <pc:sldChg chg="modSp add mod">
        <pc:chgData name="Renuga Jayakumar" userId="1646daa7-fe1a-42b7-b8a5-8b35b8f148e5" providerId="ADAL" clId="{5CAB6F44-2C6B-4F6E-930E-DA72AE3987E9}" dt="2025-02-11T18:24:11.122" v="415" actId="14100"/>
        <pc:sldMkLst>
          <pc:docMk/>
          <pc:sldMk cId="2697139834" sldId="267"/>
        </pc:sldMkLst>
        <pc:spChg chg="mod">
          <ac:chgData name="Renuga Jayakumar" userId="1646daa7-fe1a-42b7-b8a5-8b35b8f148e5" providerId="ADAL" clId="{5CAB6F44-2C6B-4F6E-930E-DA72AE3987E9}" dt="2025-02-11T18:24:11.122" v="415" actId="14100"/>
          <ac:spMkLst>
            <pc:docMk/>
            <pc:sldMk cId="2697139834" sldId="267"/>
            <ac:spMk id="5" creationId="{0F67E6B8-F9D0-3D9F-4CD4-C96BC3E37D78}"/>
          </ac:spMkLst>
        </pc:spChg>
        <pc:spChg chg="mod">
          <ac:chgData name="Renuga Jayakumar" userId="1646daa7-fe1a-42b7-b8a5-8b35b8f148e5" providerId="ADAL" clId="{5CAB6F44-2C6B-4F6E-930E-DA72AE3987E9}" dt="2025-02-11T18:14:48.599" v="311" actId="14100"/>
          <ac:spMkLst>
            <pc:docMk/>
            <pc:sldMk cId="2697139834" sldId="267"/>
            <ac:spMk id="8" creationId="{C3D2120A-345C-A4A6-D4FC-572A20E6EB67}"/>
          </ac:spMkLst>
        </pc:spChg>
        <pc:spChg chg="mod">
          <ac:chgData name="Renuga Jayakumar" userId="1646daa7-fe1a-42b7-b8a5-8b35b8f148e5" providerId="ADAL" clId="{5CAB6F44-2C6B-4F6E-930E-DA72AE3987E9}" dt="2025-02-11T18:15:50.071" v="347" actId="1076"/>
          <ac:spMkLst>
            <pc:docMk/>
            <pc:sldMk cId="2697139834" sldId="267"/>
            <ac:spMk id="11" creationId="{9FA57DC8-0396-2417-48EA-0AF73B1B6FE3}"/>
          </ac:spMkLst>
        </pc:spChg>
        <pc:spChg chg="mod">
          <ac:chgData name="Renuga Jayakumar" userId="1646daa7-fe1a-42b7-b8a5-8b35b8f148e5" providerId="ADAL" clId="{5CAB6F44-2C6B-4F6E-930E-DA72AE3987E9}" dt="2025-02-11T18:15:34.319" v="344" actId="14100"/>
          <ac:spMkLst>
            <pc:docMk/>
            <pc:sldMk cId="2697139834" sldId="267"/>
            <ac:spMk id="12" creationId="{BC0B113E-C998-19DF-8835-9BD130386C9C}"/>
          </ac:spMkLst>
        </pc:spChg>
        <pc:spChg chg="mod">
          <ac:chgData name="Renuga Jayakumar" userId="1646daa7-fe1a-42b7-b8a5-8b35b8f148e5" providerId="ADAL" clId="{5CAB6F44-2C6B-4F6E-930E-DA72AE3987E9}" dt="2025-02-11T18:14:41.194" v="309" actId="1076"/>
          <ac:spMkLst>
            <pc:docMk/>
            <pc:sldMk cId="2697139834" sldId="267"/>
            <ac:spMk id="13" creationId="{ACCB904F-A1C1-F548-7103-F66B2F4599C9}"/>
          </ac:spMkLst>
        </pc:spChg>
        <pc:spChg chg="mod">
          <ac:chgData name="Renuga Jayakumar" userId="1646daa7-fe1a-42b7-b8a5-8b35b8f148e5" providerId="ADAL" clId="{5CAB6F44-2C6B-4F6E-930E-DA72AE3987E9}" dt="2025-02-11T18:15:53.462" v="348" actId="1076"/>
          <ac:spMkLst>
            <pc:docMk/>
            <pc:sldMk cId="2697139834" sldId="267"/>
            <ac:spMk id="14" creationId="{2995FDBB-0B61-A829-74F6-38ACD34C3176}"/>
          </ac:spMkLst>
        </pc:spChg>
        <pc:spChg chg="mod">
          <ac:chgData name="Renuga Jayakumar" userId="1646daa7-fe1a-42b7-b8a5-8b35b8f148e5" providerId="ADAL" clId="{5CAB6F44-2C6B-4F6E-930E-DA72AE3987E9}" dt="2025-02-11T18:15:39.646" v="345" actId="1076"/>
          <ac:spMkLst>
            <pc:docMk/>
            <pc:sldMk cId="2697139834" sldId="267"/>
            <ac:spMk id="15" creationId="{47081328-1092-2A76-C288-8A3CB48A15A1}"/>
          </ac:spMkLst>
        </pc:spChg>
        <pc:picChg chg="mod">
          <ac:chgData name="Renuga Jayakumar" userId="1646daa7-fe1a-42b7-b8a5-8b35b8f148e5" providerId="ADAL" clId="{5CAB6F44-2C6B-4F6E-930E-DA72AE3987E9}" dt="2025-02-11T18:14:22.176" v="306" actId="14100"/>
          <ac:picMkLst>
            <pc:docMk/>
            <pc:sldMk cId="2697139834" sldId="267"/>
            <ac:picMk id="7" creationId="{DD479829-D3A6-86F5-09DF-C22AE2EB075C}"/>
          </ac:picMkLst>
        </pc:picChg>
        <pc:cxnChg chg="mod">
          <ac:chgData name="Renuga Jayakumar" userId="1646daa7-fe1a-42b7-b8a5-8b35b8f148e5" providerId="ADAL" clId="{5CAB6F44-2C6B-4F6E-930E-DA72AE3987E9}" dt="2025-02-11T18:15:57.825" v="349" actId="14100"/>
          <ac:cxnSpMkLst>
            <pc:docMk/>
            <pc:sldMk cId="2697139834" sldId="267"/>
            <ac:cxnSpMk id="16" creationId="{B6247BF6-544F-2578-CFFD-60D47B433C9D}"/>
          </ac:cxnSpMkLst>
        </pc:cxnChg>
        <pc:cxnChg chg="mod">
          <ac:chgData name="Renuga Jayakumar" userId="1646daa7-fe1a-42b7-b8a5-8b35b8f148e5" providerId="ADAL" clId="{5CAB6F44-2C6B-4F6E-930E-DA72AE3987E9}" dt="2025-02-11T18:15:45.058" v="346" actId="14100"/>
          <ac:cxnSpMkLst>
            <pc:docMk/>
            <pc:sldMk cId="2697139834" sldId="267"/>
            <ac:cxnSpMk id="18" creationId="{32CD0B28-4C07-AEEF-A97E-0BED452B41A1}"/>
          </ac:cxnSpMkLst>
        </pc:cxnChg>
      </pc:sldChg>
      <pc:sldChg chg="del">
        <pc:chgData name="Renuga Jayakumar" userId="1646daa7-fe1a-42b7-b8a5-8b35b8f148e5" providerId="ADAL" clId="{5CAB6F44-2C6B-4F6E-930E-DA72AE3987E9}" dt="2025-02-11T17:55:16.302" v="2" actId="47"/>
        <pc:sldMkLst>
          <pc:docMk/>
          <pc:sldMk cId="3794152912" sldId="267"/>
        </pc:sldMkLst>
      </pc:sldChg>
      <pc:sldChg chg="modSp add mod">
        <pc:chgData name="Renuga Jayakumar" userId="1646daa7-fe1a-42b7-b8a5-8b35b8f148e5" providerId="ADAL" clId="{5CAB6F44-2C6B-4F6E-930E-DA72AE3987E9}" dt="2025-02-11T18:18:37.526" v="376" actId="20577"/>
        <pc:sldMkLst>
          <pc:docMk/>
          <pc:sldMk cId="1914238570" sldId="268"/>
        </pc:sldMkLst>
        <pc:spChg chg="mod">
          <ac:chgData name="Renuga Jayakumar" userId="1646daa7-fe1a-42b7-b8a5-8b35b8f148e5" providerId="ADAL" clId="{5CAB6F44-2C6B-4F6E-930E-DA72AE3987E9}" dt="2025-02-11T18:18:28.206" v="373" actId="1076"/>
          <ac:spMkLst>
            <pc:docMk/>
            <pc:sldMk cId="1914238570" sldId="268"/>
            <ac:spMk id="7" creationId="{9068F383-AFEB-AF0D-1D32-0AE0543B513C}"/>
          </ac:spMkLst>
        </pc:spChg>
        <pc:spChg chg="mod">
          <ac:chgData name="Renuga Jayakumar" userId="1646daa7-fe1a-42b7-b8a5-8b35b8f148e5" providerId="ADAL" clId="{5CAB6F44-2C6B-4F6E-930E-DA72AE3987E9}" dt="2025-02-11T18:18:37.526" v="376" actId="20577"/>
          <ac:spMkLst>
            <pc:docMk/>
            <pc:sldMk cId="1914238570" sldId="268"/>
            <ac:spMk id="8" creationId="{0DC32185-7FBC-5D40-5F40-B3F3DD26F36D}"/>
          </ac:spMkLst>
        </pc:spChg>
      </pc:sldChg>
      <pc:sldChg chg="del">
        <pc:chgData name="Renuga Jayakumar" userId="1646daa7-fe1a-42b7-b8a5-8b35b8f148e5" providerId="ADAL" clId="{5CAB6F44-2C6B-4F6E-930E-DA72AE3987E9}" dt="2025-02-11T17:55:16.302" v="2" actId="47"/>
        <pc:sldMkLst>
          <pc:docMk/>
          <pc:sldMk cId="2108044842" sldId="268"/>
        </pc:sldMkLst>
      </pc:sldChg>
      <pc:sldChg chg="modSp add mod">
        <pc:chgData name="Renuga Jayakumar" userId="1646daa7-fe1a-42b7-b8a5-8b35b8f148e5" providerId="ADAL" clId="{5CAB6F44-2C6B-4F6E-930E-DA72AE3987E9}" dt="2025-02-11T18:21:03.011" v="403" actId="6549"/>
        <pc:sldMkLst>
          <pc:docMk/>
          <pc:sldMk cId="756614507" sldId="269"/>
        </pc:sldMkLst>
        <pc:spChg chg="mod">
          <ac:chgData name="Renuga Jayakumar" userId="1646daa7-fe1a-42b7-b8a5-8b35b8f148e5" providerId="ADAL" clId="{5CAB6F44-2C6B-4F6E-930E-DA72AE3987E9}" dt="2025-02-11T18:21:03.011" v="403" actId="6549"/>
          <ac:spMkLst>
            <pc:docMk/>
            <pc:sldMk cId="756614507" sldId="269"/>
            <ac:spMk id="8" creationId="{1BE3A594-BBF6-9E41-B786-333DDFEDE3DC}"/>
          </ac:spMkLst>
        </pc:spChg>
      </pc:sldChg>
      <pc:sldChg chg="del">
        <pc:chgData name="Renuga Jayakumar" userId="1646daa7-fe1a-42b7-b8a5-8b35b8f148e5" providerId="ADAL" clId="{5CAB6F44-2C6B-4F6E-930E-DA72AE3987E9}" dt="2025-02-11T17:55:16.302" v="2" actId="47"/>
        <pc:sldMkLst>
          <pc:docMk/>
          <pc:sldMk cId="1882389982" sldId="269"/>
        </pc:sldMkLst>
      </pc:sldChg>
      <pc:sldChg chg="del">
        <pc:chgData name="Renuga Jayakumar" userId="1646daa7-fe1a-42b7-b8a5-8b35b8f148e5" providerId="ADAL" clId="{5CAB6F44-2C6B-4F6E-930E-DA72AE3987E9}" dt="2025-02-11T17:55:16.302" v="2" actId="47"/>
        <pc:sldMkLst>
          <pc:docMk/>
          <pc:sldMk cId="1341288580" sldId="270"/>
        </pc:sldMkLst>
      </pc:sldChg>
      <pc:sldChg chg="addSp delSp modSp add mod">
        <pc:chgData name="Renuga Jayakumar" userId="1646daa7-fe1a-42b7-b8a5-8b35b8f148e5" providerId="ADAL" clId="{5CAB6F44-2C6B-4F6E-930E-DA72AE3987E9}" dt="2025-02-13T12:34:27.526" v="425" actId="1076"/>
        <pc:sldMkLst>
          <pc:docMk/>
          <pc:sldMk cId="3867774115" sldId="270"/>
        </pc:sldMkLst>
        <pc:spChg chg="mod">
          <ac:chgData name="Renuga Jayakumar" userId="1646daa7-fe1a-42b7-b8a5-8b35b8f148e5" providerId="ADAL" clId="{5CAB6F44-2C6B-4F6E-930E-DA72AE3987E9}" dt="2025-02-11T18:21:18.515" v="405" actId="1076"/>
          <ac:spMkLst>
            <pc:docMk/>
            <pc:sldMk cId="3867774115" sldId="270"/>
            <ac:spMk id="2" creationId="{914573EC-5D30-F1D0-0D83-95114324BF57}"/>
          </ac:spMkLst>
        </pc:spChg>
        <pc:picChg chg="add mod">
          <ac:chgData name="Renuga Jayakumar" userId="1646daa7-fe1a-42b7-b8a5-8b35b8f148e5" providerId="ADAL" clId="{5CAB6F44-2C6B-4F6E-930E-DA72AE3987E9}" dt="2025-02-13T12:34:27.526" v="425" actId="1076"/>
          <ac:picMkLst>
            <pc:docMk/>
            <pc:sldMk cId="3867774115" sldId="270"/>
            <ac:picMk id="4" creationId="{35F4F3E3-24D5-CDE6-74B6-93A676F0FA99}"/>
          </ac:picMkLst>
        </pc:picChg>
        <pc:picChg chg="del mod">
          <ac:chgData name="Renuga Jayakumar" userId="1646daa7-fe1a-42b7-b8a5-8b35b8f148e5" providerId="ADAL" clId="{5CAB6F44-2C6B-4F6E-930E-DA72AE3987E9}" dt="2025-02-13T12:34:03.989" v="420" actId="478"/>
          <ac:picMkLst>
            <pc:docMk/>
            <pc:sldMk cId="3867774115" sldId="270"/>
            <ac:picMk id="5" creationId="{DDC31004-CBA3-9A9D-3013-3FAC3CD46EE8}"/>
          </ac:picMkLst>
        </pc:picChg>
      </pc:sldChg>
      <pc:sldChg chg="del">
        <pc:chgData name="Renuga Jayakumar" userId="1646daa7-fe1a-42b7-b8a5-8b35b8f148e5" providerId="ADAL" clId="{5CAB6F44-2C6B-4F6E-930E-DA72AE3987E9}" dt="2025-02-11T17:55:16.302" v="2" actId="47"/>
        <pc:sldMkLst>
          <pc:docMk/>
          <pc:sldMk cId="1320870626" sldId="271"/>
        </pc:sldMkLst>
      </pc:sldChg>
      <pc:sldChg chg="add ord">
        <pc:chgData name="Renuga Jayakumar" userId="1646daa7-fe1a-42b7-b8a5-8b35b8f148e5" providerId="ADAL" clId="{5CAB6F44-2C6B-4F6E-930E-DA72AE3987E9}" dt="2025-02-13T12:40:17.258" v="459"/>
        <pc:sldMkLst>
          <pc:docMk/>
          <pc:sldMk cId="2573682773" sldId="271"/>
        </pc:sldMkLst>
      </pc:sldChg>
      <pc:sldChg chg="modSp add mod">
        <pc:chgData name="Renuga Jayakumar" userId="1646daa7-fe1a-42b7-b8a5-8b35b8f148e5" providerId="ADAL" clId="{5CAB6F44-2C6B-4F6E-930E-DA72AE3987E9}" dt="2025-02-11T18:16:37.757" v="352" actId="14100"/>
        <pc:sldMkLst>
          <pc:docMk/>
          <pc:sldMk cId="511075408" sldId="272"/>
        </pc:sldMkLst>
        <pc:spChg chg="mod">
          <ac:chgData name="Renuga Jayakumar" userId="1646daa7-fe1a-42b7-b8a5-8b35b8f148e5" providerId="ADAL" clId="{5CAB6F44-2C6B-4F6E-930E-DA72AE3987E9}" dt="2025-02-11T18:16:28.529" v="351" actId="1076"/>
          <ac:spMkLst>
            <pc:docMk/>
            <pc:sldMk cId="511075408" sldId="272"/>
            <ac:spMk id="2" creationId="{E52CD23C-DEDB-6958-ACCA-937668968B23}"/>
          </ac:spMkLst>
        </pc:spChg>
        <pc:spChg chg="mod">
          <ac:chgData name="Renuga Jayakumar" userId="1646daa7-fe1a-42b7-b8a5-8b35b8f148e5" providerId="ADAL" clId="{5CAB6F44-2C6B-4F6E-930E-DA72AE3987E9}" dt="2025-02-11T18:16:37.757" v="352" actId="14100"/>
          <ac:spMkLst>
            <pc:docMk/>
            <pc:sldMk cId="511075408" sldId="272"/>
            <ac:spMk id="3" creationId="{8DACB65D-ABC7-5EDB-DE67-B1ECFC82C76F}"/>
          </ac:spMkLst>
        </pc:spChg>
      </pc:sldChg>
      <pc:sldChg chg="del">
        <pc:chgData name="Renuga Jayakumar" userId="1646daa7-fe1a-42b7-b8a5-8b35b8f148e5" providerId="ADAL" clId="{5CAB6F44-2C6B-4F6E-930E-DA72AE3987E9}" dt="2025-02-11T17:55:08.612" v="1" actId="47"/>
        <pc:sldMkLst>
          <pc:docMk/>
          <pc:sldMk cId="2323019541" sldId="272"/>
        </pc:sldMkLst>
      </pc:sldChg>
      <pc:sldChg chg="delSp modSp add mod delAnim modAnim">
        <pc:chgData name="Renuga Jayakumar" userId="1646daa7-fe1a-42b7-b8a5-8b35b8f148e5" providerId="ADAL" clId="{5CAB6F44-2C6B-4F6E-930E-DA72AE3987E9}" dt="2025-02-11T18:00:52.093" v="225" actId="1076"/>
        <pc:sldMkLst>
          <pc:docMk/>
          <pc:sldMk cId="1143881662" sldId="273"/>
        </pc:sldMkLst>
        <pc:spChg chg="mod">
          <ac:chgData name="Renuga Jayakumar" userId="1646daa7-fe1a-42b7-b8a5-8b35b8f148e5" providerId="ADAL" clId="{5CAB6F44-2C6B-4F6E-930E-DA72AE3987E9}" dt="2025-02-11T18:00:27.728" v="218" actId="6549"/>
          <ac:spMkLst>
            <pc:docMk/>
            <pc:sldMk cId="1143881662" sldId="273"/>
            <ac:spMk id="2" creationId="{A220291A-59B7-2984-10CC-BBA39F31E176}"/>
          </ac:spMkLst>
        </pc:spChg>
        <pc:spChg chg="mod">
          <ac:chgData name="Renuga Jayakumar" userId="1646daa7-fe1a-42b7-b8a5-8b35b8f148e5" providerId="ADAL" clId="{5CAB6F44-2C6B-4F6E-930E-DA72AE3987E9}" dt="2025-02-11T18:00:35.343" v="221" actId="6549"/>
          <ac:spMkLst>
            <pc:docMk/>
            <pc:sldMk cId="1143881662" sldId="273"/>
            <ac:spMk id="3" creationId="{81D5660A-5302-6ADD-D881-3C378BC8BB60}"/>
          </ac:spMkLst>
        </pc:spChg>
        <pc:grpChg chg="mod">
          <ac:chgData name="Renuga Jayakumar" userId="1646daa7-fe1a-42b7-b8a5-8b35b8f148e5" providerId="ADAL" clId="{5CAB6F44-2C6B-4F6E-930E-DA72AE3987E9}" dt="2025-02-11T18:00:52.093" v="225" actId="1076"/>
          <ac:grpSpMkLst>
            <pc:docMk/>
            <pc:sldMk cId="1143881662" sldId="273"/>
            <ac:grpSpMk id="18" creationId="{F755BA23-6689-A82F-C4DE-ADEDC613F1E3}"/>
          </ac:grpSpMkLst>
        </pc:grpChg>
      </pc:sldChg>
      <pc:sldChg chg="del">
        <pc:chgData name="Renuga Jayakumar" userId="1646daa7-fe1a-42b7-b8a5-8b35b8f148e5" providerId="ADAL" clId="{5CAB6F44-2C6B-4F6E-930E-DA72AE3987E9}" dt="2025-02-11T17:55:08.612" v="1" actId="47"/>
        <pc:sldMkLst>
          <pc:docMk/>
          <pc:sldMk cId="2798911683" sldId="273"/>
        </pc:sldMkLst>
      </pc:sldChg>
      <pc:sldChg chg="modSp add mod">
        <pc:chgData name="Renuga Jayakumar" userId="1646daa7-fe1a-42b7-b8a5-8b35b8f148e5" providerId="ADAL" clId="{5CAB6F44-2C6B-4F6E-930E-DA72AE3987E9}" dt="2025-02-11T18:04:45.424" v="250" actId="1076"/>
        <pc:sldMkLst>
          <pc:docMk/>
          <pc:sldMk cId="1484878896" sldId="274"/>
        </pc:sldMkLst>
        <pc:spChg chg="mod">
          <ac:chgData name="Renuga Jayakumar" userId="1646daa7-fe1a-42b7-b8a5-8b35b8f148e5" providerId="ADAL" clId="{5CAB6F44-2C6B-4F6E-930E-DA72AE3987E9}" dt="2025-02-11T18:04:45.424" v="250" actId="1076"/>
          <ac:spMkLst>
            <pc:docMk/>
            <pc:sldMk cId="1484878896" sldId="274"/>
            <ac:spMk id="2" creationId="{A220291A-59B7-2984-10CC-BBA39F31E176}"/>
          </ac:spMkLst>
        </pc:spChg>
        <pc:spChg chg="mod">
          <ac:chgData name="Renuga Jayakumar" userId="1646daa7-fe1a-42b7-b8a5-8b35b8f148e5" providerId="ADAL" clId="{5CAB6F44-2C6B-4F6E-930E-DA72AE3987E9}" dt="2025-02-11T18:03:57.095" v="247" actId="255"/>
          <ac:spMkLst>
            <pc:docMk/>
            <pc:sldMk cId="1484878896" sldId="274"/>
            <ac:spMk id="3" creationId="{81D5660A-5302-6ADD-D881-3C378BC8BB60}"/>
          </ac:spMkLst>
        </pc:spChg>
        <pc:spChg chg="mod">
          <ac:chgData name="Renuga Jayakumar" userId="1646daa7-fe1a-42b7-b8a5-8b35b8f148e5" providerId="ADAL" clId="{5CAB6F44-2C6B-4F6E-930E-DA72AE3987E9}" dt="2025-02-11T18:04:40.009" v="249" actId="14100"/>
          <ac:spMkLst>
            <pc:docMk/>
            <pc:sldMk cId="1484878896" sldId="274"/>
            <ac:spMk id="29" creationId="{7CE977AB-2050-AD26-3BDC-0828B6F46D59}"/>
          </ac:spMkLst>
        </pc:spChg>
        <pc:grpChg chg="mod">
          <ac:chgData name="Renuga Jayakumar" userId="1646daa7-fe1a-42b7-b8a5-8b35b8f148e5" providerId="ADAL" clId="{5CAB6F44-2C6B-4F6E-930E-DA72AE3987E9}" dt="2025-02-11T18:03:20.169" v="243" actId="1076"/>
          <ac:grpSpMkLst>
            <pc:docMk/>
            <pc:sldMk cId="1484878896" sldId="274"/>
            <ac:grpSpMk id="33" creationId="{B21473D6-D360-F640-C06E-4B12C3BC384F}"/>
          </ac:grpSpMkLst>
        </pc:grpChg>
      </pc:sldChg>
      <pc:sldChg chg="del">
        <pc:chgData name="Renuga Jayakumar" userId="1646daa7-fe1a-42b7-b8a5-8b35b8f148e5" providerId="ADAL" clId="{5CAB6F44-2C6B-4F6E-930E-DA72AE3987E9}" dt="2025-02-11T17:55:08.612" v="1" actId="47"/>
        <pc:sldMkLst>
          <pc:docMk/>
          <pc:sldMk cId="4114946482" sldId="274"/>
        </pc:sldMkLst>
      </pc:sldChg>
      <pc:sldChg chg="del">
        <pc:chgData name="Renuga Jayakumar" userId="1646daa7-fe1a-42b7-b8a5-8b35b8f148e5" providerId="ADAL" clId="{5CAB6F44-2C6B-4F6E-930E-DA72AE3987E9}" dt="2025-02-11T17:55:08.612" v="1" actId="47"/>
        <pc:sldMkLst>
          <pc:docMk/>
          <pc:sldMk cId="2044279892" sldId="275"/>
        </pc:sldMkLst>
      </pc:sldChg>
      <pc:sldChg chg="del">
        <pc:chgData name="Renuga Jayakumar" userId="1646daa7-fe1a-42b7-b8a5-8b35b8f148e5" providerId="ADAL" clId="{5CAB6F44-2C6B-4F6E-930E-DA72AE3987E9}" dt="2025-02-11T17:55:08.612" v="1" actId="47"/>
        <pc:sldMkLst>
          <pc:docMk/>
          <pc:sldMk cId="380034356" sldId="276"/>
        </pc:sldMkLst>
      </pc:sldChg>
      <pc:sldChg chg="del">
        <pc:chgData name="Renuga Jayakumar" userId="1646daa7-fe1a-42b7-b8a5-8b35b8f148e5" providerId="ADAL" clId="{5CAB6F44-2C6B-4F6E-930E-DA72AE3987E9}" dt="2025-02-11T17:55:08.612" v="1" actId="47"/>
        <pc:sldMkLst>
          <pc:docMk/>
          <pc:sldMk cId="2943977855" sldId="277"/>
        </pc:sldMkLst>
      </pc:sldChg>
      <pc:sldChg chg="del">
        <pc:chgData name="Renuga Jayakumar" userId="1646daa7-fe1a-42b7-b8a5-8b35b8f148e5" providerId="ADAL" clId="{5CAB6F44-2C6B-4F6E-930E-DA72AE3987E9}" dt="2025-02-11T17:55:08.612" v="1" actId="47"/>
        <pc:sldMkLst>
          <pc:docMk/>
          <pc:sldMk cId="4049503376" sldId="278"/>
        </pc:sldMkLst>
      </pc:sldChg>
      <pc:sldChg chg="del">
        <pc:chgData name="Renuga Jayakumar" userId="1646daa7-fe1a-42b7-b8a5-8b35b8f148e5" providerId="ADAL" clId="{5CAB6F44-2C6B-4F6E-930E-DA72AE3987E9}" dt="2025-02-11T17:55:08.612" v="1" actId="47"/>
        <pc:sldMkLst>
          <pc:docMk/>
          <pc:sldMk cId="213216933" sldId="279"/>
        </pc:sldMkLst>
      </pc:sldChg>
      <pc:sldChg chg="del">
        <pc:chgData name="Renuga Jayakumar" userId="1646daa7-fe1a-42b7-b8a5-8b35b8f148e5" providerId="ADAL" clId="{5CAB6F44-2C6B-4F6E-930E-DA72AE3987E9}" dt="2025-02-11T17:55:08.612" v="1" actId="47"/>
        <pc:sldMkLst>
          <pc:docMk/>
          <pc:sldMk cId="329796060" sldId="280"/>
        </pc:sldMkLst>
      </pc:sldChg>
      <pc:sldChg chg="del">
        <pc:chgData name="Renuga Jayakumar" userId="1646daa7-fe1a-42b7-b8a5-8b35b8f148e5" providerId="ADAL" clId="{5CAB6F44-2C6B-4F6E-930E-DA72AE3987E9}" dt="2025-02-11T17:55:08.612" v="1" actId="47"/>
        <pc:sldMkLst>
          <pc:docMk/>
          <pc:sldMk cId="1111985338" sldId="281"/>
        </pc:sldMkLst>
      </pc:sldChg>
      <pc:sldChg chg="del">
        <pc:chgData name="Renuga Jayakumar" userId="1646daa7-fe1a-42b7-b8a5-8b35b8f148e5" providerId="ADAL" clId="{5CAB6F44-2C6B-4F6E-930E-DA72AE3987E9}" dt="2025-02-11T17:55:08.612" v="1" actId="47"/>
        <pc:sldMkLst>
          <pc:docMk/>
          <pc:sldMk cId="3687040275" sldId="282"/>
        </pc:sldMkLst>
      </pc:sldChg>
      <pc:sldChg chg="modSp add mod">
        <pc:chgData name="Renuga Jayakumar" userId="1646daa7-fe1a-42b7-b8a5-8b35b8f148e5" providerId="ADAL" clId="{5CAB6F44-2C6B-4F6E-930E-DA72AE3987E9}" dt="2025-02-11T18:19:23.718" v="382" actId="255"/>
        <pc:sldMkLst>
          <pc:docMk/>
          <pc:sldMk cId="963785087" sldId="283"/>
        </pc:sldMkLst>
        <pc:spChg chg="mod">
          <ac:chgData name="Renuga Jayakumar" userId="1646daa7-fe1a-42b7-b8a5-8b35b8f148e5" providerId="ADAL" clId="{5CAB6F44-2C6B-4F6E-930E-DA72AE3987E9}" dt="2025-02-11T18:18:58.708" v="379" actId="255"/>
          <ac:spMkLst>
            <pc:docMk/>
            <pc:sldMk cId="963785087" sldId="283"/>
            <ac:spMk id="2" creationId="{A494B952-0936-028E-B75A-3A5A3F23EF5D}"/>
          </ac:spMkLst>
        </pc:spChg>
        <pc:spChg chg="mod">
          <ac:chgData name="Renuga Jayakumar" userId="1646daa7-fe1a-42b7-b8a5-8b35b8f148e5" providerId="ADAL" clId="{5CAB6F44-2C6B-4F6E-930E-DA72AE3987E9}" dt="2025-02-11T18:19:23.718" v="382" actId="255"/>
          <ac:spMkLst>
            <pc:docMk/>
            <pc:sldMk cId="963785087" sldId="283"/>
            <ac:spMk id="3" creationId="{BEC3A315-019E-BE6E-FB6C-EE44836D0A0F}"/>
          </ac:spMkLst>
        </pc:spChg>
      </pc:sldChg>
      <pc:sldChg chg="del">
        <pc:chgData name="Renuga Jayakumar" userId="1646daa7-fe1a-42b7-b8a5-8b35b8f148e5" providerId="ADAL" clId="{5CAB6F44-2C6B-4F6E-930E-DA72AE3987E9}" dt="2025-02-11T17:55:08.612" v="1" actId="47"/>
        <pc:sldMkLst>
          <pc:docMk/>
          <pc:sldMk cId="1209296802" sldId="283"/>
        </pc:sldMkLst>
      </pc:sldChg>
      <pc:sldChg chg="add del">
        <pc:chgData name="Renuga Jayakumar" userId="1646daa7-fe1a-42b7-b8a5-8b35b8f148e5" providerId="ADAL" clId="{5CAB6F44-2C6B-4F6E-930E-DA72AE3987E9}" dt="2025-02-11T18:22:43.249" v="413" actId="47"/>
        <pc:sldMkLst>
          <pc:docMk/>
          <pc:sldMk cId="1968233083" sldId="284"/>
        </pc:sldMkLst>
      </pc:sldChg>
      <pc:sldChg chg="del">
        <pc:chgData name="Renuga Jayakumar" userId="1646daa7-fe1a-42b7-b8a5-8b35b8f148e5" providerId="ADAL" clId="{5CAB6F44-2C6B-4F6E-930E-DA72AE3987E9}" dt="2025-02-11T17:55:00.168" v="0" actId="47"/>
        <pc:sldMkLst>
          <pc:docMk/>
          <pc:sldMk cId="2847784564" sldId="284"/>
        </pc:sldMkLst>
      </pc:sldChg>
      <pc:sldChg chg="del">
        <pc:chgData name="Renuga Jayakumar" userId="1646daa7-fe1a-42b7-b8a5-8b35b8f148e5" providerId="ADAL" clId="{5CAB6F44-2C6B-4F6E-930E-DA72AE3987E9}" dt="2025-02-11T17:55:00.168" v="0" actId="47"/>
        <pc:sldMkLst>
          <pc:docMk/>
          <pc:sldMk cId="1509958518" sldId="285"/>
        </pc:sldMkLst>
      </pc:sldChg>
      <pc:sldChg chg="modSp add del mod">
        <pc:chgData name="Renuga Jayakumar" userId="1646daa7-fe1a-42b7-b8a5-8b35b8f148e5" providerId="ADAL" clId="{5CAB6F44-2C6B-4F6E-930E-DA72AE3987E9}" dt="2025-02-11T18:08:05.167" v="275" actId="47"/>
        <pc:sldMkLst>
          <pc:docMk/>
          <pc:sldMk cId="154078341" sldId="286"/>
        </pc:sldMkLst>
      </pc:sldChg>
      <pc:sldChg chg="del">
        <pc:chgData name="Renuga Jayakumar" userId="1646daa7-fe1a-42b7-b8a5-8b35b8f148e5" providerId="ADAL" clId="{5CAB6F44-2C6B-4F6E-930E-DA72AE3987E9}" dt="2025-02-11T17:55:00.168" v="0" actId="47"/>
        <pc:sldMkLst>
          <pc:docMk/>
          <pc:sldMk cId="1839746363" sldId="286"/>
        </pc:sldMkLst>
      </pc:sldChg>
      <pc:sldChg chg="del">
        <pc:chgData name="Renuga Jayakumar" userId="1646daa7-fe1a-42b7-b8a5-8b35b8f148e5" providerId="ADAL" clId="{5CAB6F44-2C6B-4F6E-930E-DA72AE3987E9}" dt="2025-02-11T17:55:00.168" v="0" actId="47"/>
        <pc:sldMkLst>
          <pc:docMk/>
          <pc:sldMk cId="2005761663" sldId="287"/>
        </pc:sldMkLst>
      </pc:sldChg>
      <pc:sldChg chg="modSp add mod">
        <pc:chgData name="Renuga Jayakumar" userId="1646daa7-fe1a-42b7-b8a5-8b35b8f148e5" providerId="ADAL" clId="{5CAB6F44-2C6B-4F6E-930E-DA72AE3987E9}" dt="2025-02-11T18:10:36.347" v="291" actId="14100"/>
        <pc:sldMkLst>
          <pc:docMk/>
          <pc:sldMk cId="4262098404" sldId="287"/>
        </pc:sldMkLst>
        <pc:spChg chg="mod">
          <ac:chgData name="Renuga Jayakumar" userId="1646daa7-fe1a-42b7-b8a5-8b35b8f148e5" providerId="ADAL" clId="{5CAB6F44-2C6B-4F6E-930E-DA72AE3987E9}" dt="2025-02-11T18:10:18.362" v="289" actId="255"/>
          <ac:spMkLst>
            <pc:docMk/>
            <pc:sldMk cId="4262098404" sldId="287"/>
            <ac:spMk id="29" creationId="{7CE977AB-2050-AD26-3BDC-0828B6F46D59}"/>
          </ac:spMkLst>
        </pc:spChg>
        <pc:grpChg chg="mod">
          <ac:chgData name="Renuga Jayakumar" userId="1646daa7-fe1a-42b7-b8a5-8b35b8f148e5" providerId="ADAL" clId="{5CAB6F44-2C6B-4F6E-930E-DA72AE3987E9}" dt="2025-02-11T18:10:36.347" v="291" actId="14100"/>
          <ac:grpSpMkLst>
            <pc:docMk/>
            <pc:sldMk cId="4262098404" sldId="287"/>
            <ac:grpSpMk id="3" creationId="{7673769C-8982-FC2E-2645-2740B3A2C367}"/>
          </ac:grpSpMkLst>
        </pc:grpChg>
      </pc:sldChg>
      <pc:sldChg chg="modSp add del mod">
        <pc:chgData name="Renuga Jayakumar" userId="1646daa7-fe1a-42b7-b8a5-8b35b8f148e5" providerId="ADAL" clId="{5CAB6F44-2C6B-4F6E-930E-DA72AE3987E9}" dt="2025-02-11T18:13:44.481" v="303" actId="47"/>
        <pc:sldMkLst>
          <pc:docMk/>
          <pc:sldMk cId="411209444" sldId="288"/>
        </pc:sldMkLst>
      </pc:sldChg>
      <pc:sldChg chg="del">
        <pc:chgData name="Renuga Jayakumar" userId="1646daa7-fe1a-42b7-b8a5-8b35b8f148e5" providerId="ADAL" clId="{5CAB6F44-2C6B-4F6E-930E-DA72AE3987E9}" dt="2025-02-11T17:55:00.168" v="0" actId="47"/>
        <pc:sldMkLst>
          <pc:docMk/>
          <pc:sldMk cId="2983812951" sldId="288"/>
        </pc:sldMkLst>
      </pc:sldChg>
      <pc:sldChg chg="modSp add mod">
        <pc:chgData name="Renuga Jayakumar" userId="1646daa7-fe1a-42b7-b8a5-8b35b8f148e5" providerId="ADAL" clId="{5CAB6F44-2C6B-4F6E-930E-DA72AE3987E9}" dt="2025-02-11T18:16:10.221" v="350" actId="1076"/>
        <pc:sldMkLst>
          <pc:docMk/>
          <pc:sldMk cId="0" sldId="289"/>
        </pc:sldMkLst>
        <pc:picChg chg="mod">
          <ac:chgData name="Renuga Jayakumar" userId="1646daa7-fe1a-42b7-b8a5-8b35b8f148e5" providerId="ADAL" clId="{5CAB6F44-2C6B-4F6E-930E-DA72AE3987E9}" dt="2025-02-11T18:16:10.221" v="350" actId="1076"/>
          <ac:picMkLst>
            <pc:docMk/>
            <pc:sldMk cId="0" sldId="289"/>
            <ac:picMk id="27" creationId="{B1D9F6F4-F632-3CA2-E933-DEF28F20D860}"/>
          </ac:picMkLst>
        </pc:picChg>
      </pc:sldChg>
      <pc:sldChg chg="del">
        <pc:chgData name="Renuga Jayakumar" userId="1646daa7-fe1a-42b7-b8a5-8b35b8f148e5" providerId="ADAL" clId="{5CAB6F44-2C6B-4F6E-930E-DA72AE3987E9}" dt="2025-02-11T17:55:00.168" v="0" actId="47"/>
        <pc:sldMkLst>
          <pc:docMk/>
          <pc:sldMk cId="388495266" sldId="289"/>
        </pc:sldMkLst>
      </pc:sldChg>
      <pc:sldChg chg="modSp add mod">
        <pc:chgData name="Renuga Jayakumar" userId="1646daa7-fe1a-42b7-b8a5-8b35b8f148e5" providerId="ADAL" clId="{5CAB6F44-2C6B-4F6E-930E-DA72AE3987E9}" dt="2025-02-11T18:17:31.157" v="360" actId="14100"/>
        <pc:sldMkLst>
          <pc:docMk/>
          <pc:sldMk cId="1465455552" sldId="290"/>
        </pc:sldMkLst>
        <pc:spChg chg="mod">
          <ac:chgData name="Renuga Jayakumar" userId="1646daa7-fe1a-42b7-b8a5-8b35b8f148e5" providerId="ADAL" clId="{5CAB6F44-2C6B-4F6E-930E-DA72AE3987E9}" dt="2025-02-11T17:55:41.851" v="11" actId="27636"/>
          <ac:spMkLst>
            <pc:docMk/>
            <pc:sldMk cId="1465455552" sldId="290"/>
            <ac:spMk id="2" creationId="{00000000-0000-0000-0000-000000000000}"/>
          </ac:spMkLst>
        </pc:spChg>
        <pc:spChg chg="mod">
          <ac:chgData name="Renuga Jayakumar" userId="1646daa7-fe1a-42b7-b8a5-8b35b8f148e5" providerId="ADAL" clId="{5CAB6F44-2C6B-4F6E-930E-DA72AE3987E9}" dt="2025-02-11T18:17:31.157" v="360" actId="14100"/>
          <ac:spMkLst>
            <pc:docMk/>
            <pc:sldMk cId="1465455552" sldId="290"/>
            <ac:spMk id="3" creationId="{00000000-0000-0000-0000-000000000000}"/>
          </ac:spMkLst>
        </pc:spChg>
        <pc:graphicFrameChg chg="mod">
          <ac:chgData name="Renuga Jayakumar" userId="1646daa7-fe1a-42b7-b8a5-8b35b8f148e5" providerId="ADAL" clId="{5CAB6F44-2C6B-4F6E-930E-DA72AE3987E9}" dt="2025-02-11T18:17:18.766" v="357" actId="1076"/>
          <ac:graphicFrameMkLst>
            <pc:docMk/>
            <pc:sldMk cId="1465455552" sldId="290"/>
            <ac:graphicFrameMk id="8" creationId="{BF1D5A38-EC0E-0AC3-3A2F-AE2DAFDD554B}"/>
          </ac:graphicFrameMkLst>
        </pc:graphicFrameChg>
      </pc:sldChg>
      <pc:sldChg chg="del">
        <pc:chgData name="Renuga Jayakumar" userId="1646daa7-fe1a-42b7-b8a5-8b35b8f148e5" providerId="ADAL" clId="{5CAB6F44-2C6B-4F6E-930E-DA72AE3987E9}" dt="2025-02-11T17:55:00.168" v="0" actId="47"/>
        <pc:sldMkLst>
          <pc:docMk/>
          <pc:sldMk cId="2776936966" sldId="290"/>
        </pc:sldMkLst>
      </pc:sldChg>
      <pc:sldChg chg="del">
        <pc:chgData name="Renuga Jayakumar" userId="1646daa7-fe1a-42b7-b8a5-8b35b8f148e5" providerId="ADAL" clId="{5CAB6F44-2C6B-4F6E-930E-DA72AE3987E9}" dt="2025-02-11T17:55:00.168" v="0" actId="47"/>
        <pc:sldMkLst>
          <pc:docMk/>
          <pc:sldMk cId="504070489" sldId="291"/>
        </pc:sldMkLst>
      </pc:sldChg>
      <pc:sldChg chg="modSp add del mod">
        <pc:chgData name="Renuga Jayakumar" userId="1646daa7-fe1a-42b7-b8a5-8b35b8f148e5" providerId="ADAL" clId="{5CAB6F44-2C6B-4F6E-930E-DA72AE3987E9}" dt="2025-02-11T18:22:43.249" v="413" actId="47"/>
        <pc:sldMkLst>
          <pc:docMk/>
          <pc:sldMk cId="1607815460" sldId="291"/>
        </pc:sldMkLst>
      </pc:sldChg>
      <pc:sldChg chg="del">
        <pc:chgData name="Renuga Jayakumar" userId="1646daa7-fe1a-42b7-b8a5-8b35b8f148e5" providerId="ADAL" clId="{5CAB6F44-2C6B-4F6E-930E-DA72AE3987E9}" dt="2025-02-11T17:55:00.168" v="0" actId="47"/>
        <pc:sldMkLst>
          <pc:docMk/>
          <pc:sldMk cId="363588956" sldId="292"/>
        </pc:sldMkLst>
      </pc:sldChg>
      <pc:sldChg chg="add del">
        <pc:chgData name="Renuga Jayakumar" userId="1646daa7-fe1a-42b7-b8a5-8b35b8f148e5" providerId="ADAL" clId="{5CAB6F44-2C6B-4F6E-930E-DA72AE3987E9}" dt="2025-02-11T18:22:43.249" v="413" actId="47"/>
        <pc:sldMkLst>
          <pc:docMk/>
          <pc:sldMk cId="3583931048" sldId="292"/>
        </pc:sldMkLst>
      </pc:sldChg>
      <pc:sldChg chg="del">
        <pc:chgData name="Renuga Jayakumar" userId="1646daa7-fe1a-42b7-b8a5-8b35b8f148e5" providerId="ADAL" clId="{5CAB6F44-2C6B-4F6E-930E-DA72AE3987E9}" dt="2025-02-11T17:55:00.168" v="0" actId="47"/>
        <pc:sldMkLst>
          <pc:docMk/>
          <pc:sldMk cId="498630188" sldId="293"/>
        </pc:sldMkLst>
      </pc:sldChg>
      <pc:sldChg chg="delSp modSp add mod ord delAnim modAnim">
        <pc:chgData name="Renuga Jayakumar" userId="1646daa7-fe1a-42b7-b8a5-8b35b8f148e5" providerId="ADAL" clId="{5CAB6F44-2C6B-4F6E-930E-DA72AE3987E9}" dt="2025-02-13T12:26:56.421" v="417" actId="33524"/>
        <pc:sldMkLst>
          <pc:docMk/>
          <pc:sldMk cId="3028860833" sldId="293"/>
        </pc:sldMkLst>
        <pc:spChg chg="mod">
          <ac:chgData name="Renuga Jayakumar" userId="1646daa7-fe1a-42b7-b8a5-8b35b8f148e5" providerId="ADAL" clId="{5CAB6F44-2C6B-4F6E-930E-DA72AE3987E9}" dt="2025-02-11T17:59:46.642" v="211" actId="6549"/>
          <ac:spMkLst>
            <pc:docMk/>
            <pc:sldMk cId="3028860833" sldId="293"/>
            <ac:spMk id="2" creationId="{7BC55D93-1AD7-14C8-F89B-C8E4C6B0B0C3}"/>
          </ac:spMkLst>
        </pc:spChg>
        <pc:spChg chg="mod">
          <ac:chgData name="Renuga Jayakumar" userId="1646daa7-fe1a-42b7-b8a5-8b35b8f148e5" providerId="ADAL" clId="{5CAB6F44-2C6B-4F6E-930E-DA72AE3987E9}" dt="2025-02-13T12:26:56.421" v="417" actId="33524"/>
          <ac:spMkLst>
            <pc:docMk/>
            <pc:sldMk cId="3028860833" sldId="293"/>
            <ac:spMk id="3" creationId="{9FB2CCF8-7AE6-24EA-7428-6F92939559F0}"/>
          </ac:spMkLst>
        </pc:spChg>
        <pc:grpChg chg="mod">
          <ac:chgData name="Renuga Jayakumar" userId="1646daa7-fe1a-42b7-b8a5-8b35b8f148e5" providerId="ADAL" clId="{5CAB6F44-2C6B-4F6E-930E-DA72AE3987E9}" dt="2025-02-11T18:00:06.728" v="214" actId="14100"/>
          <ac:grpSpMkLst>
            <pc:docMk/>
            <pc:sldMk cId="3028860833" sldId="293"/>
            <ac:grpSpMk id="17" creationId="{4D968A7C-5371-356A-4870-0D5EB73A165F}"/>
          </ac:grpSpMkLst>
        </pc:grpChg>
      </pc:sldChg>
      <pc:sldChg chg="modSp add del mod">
        <pc:chgData name="Renuga Jayakumar" userId="1646daa7-fe1a-42b7-b8a5-8b35b8f148e5" providerId="ADAL" clId="{5CAB6F44-2C6B-4F6E-930E-DA72AE3987E9}" dt="2025-02-11T18:07:50.435" v="273"/>
        <pc:sldMkLst>
          <pc:docMk/>
          <pc:sldMk cId="852148294" sldId="294"/>
        </pc:sldMkLst>
      </pc:sldChg>
      <pc:sldChg chg="del">
        <pc:chgData name="Renuga Jayakumar" userId="1646daa7-fe1a-42b7-b8a5-8b35b8f148e5" providerId="ADAL" clId="{5CAB6F44-2C6B-4F6E-930E-DA72AE3987E9}" dt="2025-02-11T17:55:00.168" v="0" actId="47"/>
        <pc:sldMkLst>
          <pc:docMk/>
          <pc:sldMk cId="2448970547" sldId="294"/>
        </pc:sldMkLst>
      </pc:sldChg>
      <pc:sldChg chg="modSp add mod">
        <pc:chgData name="Renuga Jayakumar" userId="1646daa7-fe1a-42b7-b8a5-8b35b8f148e5" providerId="ADAL" clId="{5CAB6F44-2C6B-4F6E-930E-DA72AE3987E9}" dt="2025-02-11T18:08:54.813" v="286" actId="1076"/>
        <pc:sldMkLst>
          <pc:docMk/>
          <pc:sldMk cId="3861211681" sldId="294"/>
        </pc:sldMkLst>
        <pc:spChg chg="mod">
          <ac:chgData name="Renuga Jayakumar" userId="1646daa7-fe1a-42b7-b8a5-8b35b8f148e5" providerId="ADAL" clId="{5CAB6F44-2C6B-4F6E-930E-DA72AE3987E9}" dt="2025-02-11T18:08:17.460" v="277" actId="1076"/>
          <ac:spMkLst>
            <pc:docMk/>
            <pc:sldMk cId="3861211681" sldId="294"/>
            <ac:spMk id="2" creationId="{80154236-05DB-3476-7CED-379EE3B28AB7}"/>
          </ac:spMkLst>
        </pc:spChg>
        <pc:spChg chg="mod">
          <ac:chgData name="Renuga Jayakumar" userId="1646daa7-fe1a-42b7-b8a5-8b35b8f148e5" providerId="ADAL" clId="{5CAB6F44-2C6B-4F6E-930E-DA72AE3987E9}" dt="2025-02-11T18:08:27.934" v="279" actId="1076"/>
          <ac:spMkLst>
            <pc:docMk/>
            <pc:sldMk cId="3861211681" sldId="294"/>
            <ac:spMk id="3" creationId="{E7FF560F-4EE3-4B3F-17C6-78E0EF9C14BD}"/>
          </ac:spMkLst>
        </pc:spChg>
        <pc:spChg chg="mod">
          <ac:chgData name="Renuga Jayakumar" userId="1646daa7-fe1a-42b7-b8a5-8b35b8f148e5" providerId="ADAL" clId="{5CAB6F44-2C6B-4F6E-930E-DA72AE3987E9}" dt="2025-02-11T18:08:40.424" v="282" actId="1076"/>
          <ac:spMkLst>
            <pc:docMk/>
            <pc:sldMk cId="3861211681" sldId="294"/>
            <ac:spMk id="41" creationId="{F86C5338-C163-59DC-B838-830C86174531}"/>
          </ac:spMkLst>
        </pc:spChg>
        <pc:spChg chg="mod">
          <ac:chgData name="Renuga Jayakumar" userId="1646daa7-fe1a-42b7-b8a5-8b35b8f148e5" providerId="ADAL" clId="{5CAB6F44-2C6B-4F6E-930E-DA72AE3987E9}" dt="2025-02-11T18:08:51.743" v="285" actId="1076"/>
          <ac:spMkLst>
            <pc:docMk/>
            <pc:sldMk cId="3861211681" sldId="294"/>
            <ac:spMk id="42" creationId="{3EEE7E5D-252A-6B35-5DE5-B52800C95888}"/>
          </ac:spMkLst>
        </pc:spChg>
        <pc:spChg chg="mod">
          <ac:chgData name="Renuga Jayakumar" userId="1646daa7-fe1a-42b7-b8a5-8b35b8f148e5" providerId="ADAL" clId="{5CAB6F44-2C6B-4F6E-930E-DA72AE3987E9}" dt="2025-02-11T18:08:30.935" v="280" actId="1076"/>
          <ac:spMkLst>
            <pc:docMk/>
            <pc:sldMk cId="3861211681" sldId="294"/>
            <ac:spMk id="64" creationId="{41CFB319-096E-14DA-BBBA-A4AE5B3DEBD2}"/>
          </ac:spMkLst>
        </pc:spChg>
        <pc:spChg chg="mod">
          <ac:chgData name="Renuga Jayakumar" userId="1646daa7-fe1a-42b7-b8a5-8b35b8f148e5" providerId="ADAL" clId="{5CAB6F44-2C6B-4F6E-930E-DA72AE3987E9}" dt="2025-02-11T18:08:42.998" v="283" actId="1076"/>
          <ac:spMkLst>
            <pc:docMk/>
            <pc:sldMk cId="3861211681" sldId="294"/>
            <ac:spMk id="65" creationId="{0A0A3D7A-874E-44AA-8C6E-A531CE6F0263}"/>
          </ac:spMkLst>
        </pc:spChg>
        <pc:spChg chg="mod">
          <ac:chgData name="Renuga Jayakumar" userId="1646daa7-fe1a-42b7-b8a5-8b35b8f148e5" providerId="ADAL" clId="{5CAB6F44-2C6B-4F6E-930E-DA72AE3987E9}" dt="2025-02-11T18:08:54.813" v="286" actId="1076"/>
          <ac:spMkLst>
            <pc:docMk/>
            <pc:sldMk cId="3861211681" sldId="294"/>
            <ac:spMk id="66" creationId="{DBFC9ECC-2808-5C3B-4B74-94E9282AB74F}"/>
          </ac:spMkLst>
        </pc:spChg>
        <pc:grpChg chg="mod">
          <ac:chgData name="Renuga Jayakumar" userId="1646daa7-fe1a-42b7-b8a5-8b35b8f148e5" providerId="ADAL" clId="{5CAB6F44-2C6B-4F6E-930E-DA72AE3987E9}" dt="2025-02-11T18:08:46.887" v="284" actId="1076"/>
          <ac:grpSpMkLst>
            <pc:docMk/>
            <pc:sldMk cId="3861211681" sldId="294"/>
            <ac:grpSpMk id="59" creationId="{0F051136-4CB4-0D83-8279-4F9A9E71789F}"/>
          </ac:grpSpMkLst>
        </pc:grpChg>
        <pc:grpChg chg="mod">
          <ac:chgData name="Renuga Jayakumar" userId="1646daa7-fe1a-42b7-b8a5-8b35b8f148e5" providerId="ADAL" clId="{5CAB6F44-2C6B-4F6E-930E-DA72AE3987E9}" dt="2025-02-11T18:08:35.657" v="281" actId="1076"/>
          <ac:grpSpMkLst>
            <pc:docMk/>
            <pc:sldMk cId="3861211681" sldId="294"/>
            <ac:grpSpMk id="60" creationId="{41D8EFC9-2EFB-C5DD-8B1F-7AF1ECE221EC}"/>
          </ac:grpSpMkLst>
        </pc:grpChg>
        <pc:grpChg chg="mod">
          <ac:chgData name="Renuga Jayakumar" userId="1646daa7-fe1a-42b7-b8a5-8b35b8f148e5" providerId="ADAL" clId="{5CAB6F44-2C6B-4F6E-930E-DA72AE3987E9}" dt="2025-02-11T18:08:21.734" v="278" actId="1076"/>
          <ac:grpSpMkLst>
            <pc:docMk/>
            <pc:sldMk cId="3861211681" sldId="294"/>
            <ac:grpSpMk id="61" creationId="{6614FD4C-C9E2-9EDF-22F6-F4241A32E800}"/>
          </ac:grpSpMkLst>
        </pc:grpChg>
      </pc:sldChg>
      <pc:sldChg chg="modSp add del mod">
        <pc:chgData name="Renuga Jayakumar" userId="1646daa7-fe1a-42b7-b8a5-8b35b8f148e5" providerId="ADAL" clId="{5CAB6F44-2C6B-4F6E-930E-DA72AE3987E9}" dt="2025-02-11T18:13:35.951" v="300"/>
        <pc:sldMkLst>
          <pc:docMk/>
          <pc:sldMk cId="1141649059" sldId="295"/>
        </pc:sldMkLst>
      </pc:sldChg>
      <pc:sldChg chg="del">
        <pc:chgData name="Renuga Jayakumar" userId="1646daa7-fe1a-42b7-b8a5-8b35b8f148e5" providerId="ADAL" clId="{5CAB6F44-2C6B-4F6E-930E-DA72AE3987E9}" dt="2025-02-11T17:55:00.168" v="0" actId="47"/>
        <pc:sldMkLst>
          <pc:docMk/>
          <pc:sldMk cId="2677175335" sldId="295"/>
        </pc:sldMkLst>
      </pc:sldChg>
      <pc:sldChg chg="modSp add mod">
        <pc:chgData name="Renuga Jayakumar" userId="1646daa7-fe1a-42b7-b8a5-8b35b8f148e5" providerId="ADAL" clId="{5CAB6F44-2C6B-4F6E-930E-DA72AE3987E9}" dt="2025-02-11T18:13:41.959" v="302" actId="27636"/>
        <pc:sldMkLst>
          <pc:docMk/>
          <pc:sldMk cId="4195017588" sldId="295"/>
        </pc:sldMkLst>
        <pc:spChg chg="mod">
          <ac:chgData name="Renuga Jayakumar" userId="1646daa7-fe1a-42b7-b8a5-8b35b8f148e5" providerId="ADAL" clId="{5CAB6F44-2C6B-4F6E-930E-DA72AE3987E9}" dt="2025-02-11T18:13:41.959" v="302" actId="27636"/>
          <ac:spMkLst>
            <pc:docMk/>
            <pc:sldMk cId="4195017588" sldId="295"/>
            <ac:spMk id="2" creationId="{53AE4D36-3DD4-7888-61A2-D660E851A048}"/>
          </ac:spMkLst>
        </pc:spChg>
      </pc:sldChg>
      <pc:sldChg chg="add">
        <pc:chgData name="Renuga Jayakumar" userId="1646daa7-fe1a-42b7-b8a5-8b35b8f148e5" providerId="ADAL" clId="{5CAB6F44-2C6B-4F6E-930E-DA72AE3987E9}" dt="2025-02-11T18:22:37.171" v="412"/>
        <pc:sldMkLst>
          <pc:docMk/>
          <pc:sldMk cId="116860337" sldId="296"/>
        </pc:sldMkLst>
      </pc:sldChg>
      <pc:sldChg chg="del">
        <pc:chgData name="Renuga Jayakumar" userId="1646daa7-fe1a-42b7-b8a5-8b35b8f148e5" providerId="ADAL" clId="{5CAB6F44-2C6B-4F6E-930E-DA72AE3987E9}" dt="2025-02-11T17:55:00.168" v="0" actId="47"/>
        <pc:sldMkLst>
          <pc:docMk/>
          <pc:sldMk cId="657945682" sldId="296"/>
        </pc:sldMkLst>
      </pc:sldChg>
      <pc:sldChg chg="add">
        <pc:chgData name="Renuga Jayakumar" userId="1646daa7-fe1a-42b7-b8a5-8b35b8f148e5" providerId="ADAL" clId="{5CAB6F44-2C6B-4F6E-930E-DA72AE3987E9}" dt="2025-02-11T18:22:37.171" v="412"/>
        <pc:sldMkLst>
          <pc:docMk/>
          <pc:sldMk cId="117908564" sldId="297"/>
        </pc:sldMkLst>
      </pc:sldChg>
      <pc:sldChg chg="del">
        <pc:chgData name="Renuga Jayakumar" userId="1646daa7-fe1a-42b7-b8a5-8b35b8f148e5" providerId="ADAL" clId="{5CAB6F44-2C6B-4F6E-930E-DA72AE3987E9}" dt="2025-02-11T17:55:00.168" v="0" actId="47"/>
        <pc:sldMkLst>
          <pc:docMk/>
          <pc:sldMk cId="2432774738" sldId="297"/>
        </pc:sldMkLst>
      </pc:sldChg>
      <pc:sldChg chg="add">
        <pc:chgData name="Renuga Jayakumar" userId="1646daa7-fe1a-42b7-b8a5-8b35b8f148e5" providerId="ADAL" clId="{5CAB6F44-2C6B-4F6E-930E-DA72AE3987E9}" dt="2025-02-11T18:22:37.171" v="412"/>
        <pc:sldMkLst>
          <pc:docMk/>
          <pc:sldMk cId="3323049344" sldId="298"/>
        </pc:sldMkLst>
      </pc:sldChg>
      <pc:sldChg chg="del">
        <pc:chgData name="Renuga Jayakumar" userId="1646daa7-fe1a-42b7-b8a5-8b35b8f148e5" providerId="ADAL" clId="{5CAB6F44-2C6B-4F6E-930E-DA72AE3987E9}" dt="2025-02-11T17:55:00.168" v="0" actId="47"/>
        <pc:sldMkLst>
          <pc:docMk/>
          <pc:sldMk cId="3477868274" sldId="298"/>
        </pc:sldMkLst>
      </pc:sldChg>
      <pc:sldChg chg="modSp new del mod">
        <pc:chgData name="Renuga Jayakumar" userId="1646daa7-fe1a-42b7-b8a5-8b35b8f148e5" providerId="ADAL" clId="{5CAB6F44-2C6B-4F6E-930E-DA72AE3987E9}" dt="2025-02-13T12:41:17.811" v="504" actId="47"/>
        <pc:sldMkLst>
          <pc:docMk/>
          <pc:sldMk cId="421384811" sldId="299"/>
        </pc:sldMkLst>
        <pc:spChg chg="mod">
          <ac:chgData name="Renuga Jayakumar" userId="1646daa7-fe1a-42b7-b8a5-8b35b8f148e5" providerId="ADAL" clId="{5CAB6F44-2C6B-4F6E-930E-DA72AE3987E9}" dt="2025-02-13T12:35:33.344" v="436" actId="20577"/>
          <ac:spMkLst>
            <pc:docMk/>
            <pc:sldMk cId="421384811" sldId="299"/>
            <ac:spMk id="2" creationId="{3DA4B9AC-C9B3-2CBA-195A-D8826420A5F2}"/>
          </ac:spMkLst>
        </pc:spChg>
        <pc:spChg chg="mod">
          <ac:chgData name="Renuga Jayakumar" userId="1646daa7-fe1a-42b7-b8a5-8b35b8f148e5" providerId="ADAL" clId="{5CAB6F44-2C6B-4F6E-930E-DA72AE3987E9}" dt="2025-02-13T12:39:42.504" v="457" actId="20577"/>
          <ac:spMkLst>
            <pc:docMk/>
            <pc:sldMk cId="421384811" sldId="299"/>
            <ac:spMk id="3" creationId="{49A6447F-9122-7567-558C-A6F787566CA4}"/>
          </ac:spMkLst>
        </pc:spChg>
      </pc:sldChg>
      <pc:sldChg chg="del">
        <pc:chgData name="Renuga Jayakumar" userId="1646daa7-fe1a-42b7-b8a5-8b35b8f148e5" providerId="ADAL" clId="{5CAB6F44-2C6B-4F6E-930E-DA72AE3987E9}" dt="2025-02-11T17:55:00.168" v="0" actId="47"/>
        <pc:sldMkLst>
          <pc:docMk/>
          <pc:sldMk cId="795575010" sldId="299"/>
        </pc:sldMkLst>
      </pc:sldChg>
      <pc:sldChg chg="del">
        <pc:chgData name="Renuga Jayakumar" userId="1646daa7-fe1a-42b7-b8a5-8b35b8f148e5" providerId="ADAL" clId="{5CAB6F44-2C6B-4F6E-930E-DA72AE3987E9}" dt="2025-02-11T17:55:00.168" v="0" actId="47"/>
        <pc:sldMkLst>
          <pc:docMk/>
          <pc:sldMk cId="2491419880" sldId="300"/>
        </pc:sldMkLst>
      </pc:sldChg>
      <pc:sldChg chg="modSp new mod ord">
        <pc:chgData name="Renuga Jayakumar" userId="1646daa7-fe1a-42b7-b8a5-8b35b8f148e5" providerId="ADAL" clId="{5CAB6F44-2C6B-4F6E-930E-DA72AE3987E9}" dt="2025-02-13T12:41:11.719" v="503" actId="14"/>
        <pc:sldMkLst>
          <pc:docMk/>
          <pc:sldMk cId="4078269736" sldId="300"/>
        </pc:sldMkLst>
        <pc:spChg chg="mod">
          <ac:chgData name="Renuga Jayakumar" userId="1646daa7-fe1a-42b7-b8a5-8b35b8f148e5" providerId="ADAL" clId="{5CAB6F44-2C6B-4F6E-930E-DA72AE3987E9}" dt="2025-02-13T12:40:30.560" v="472" actId="20577"/>
          <ac:spMkLst>
            <pc:docMk/>
            <pc:sldMk cId="4078269736" sldId="300"/>
            <ac:spMk id="2" creationId="{E5A08444-8F2E-6322-FDB8-D8F9A3C5B5FB}"/>
          </ac:spMkLst>
        </pc:spChg>
        <pc:spChg chg="mod">
          <ac:chgData name="Renuga Jayakumar" userId="1646daa7-fe1a-42b7-b8a5-8b35b8f148e5" providerId="ADAL" clId="{5CAB6F44-2C6B-4F6E-930E-DA72AE3987E9}" dt="2025-02-13T12:41:11.719" v="503" actId="14"/>
          <ac:spMkLst>
            <pc:docMk/>
            <pc:sldMk cId="4078269736" sldId="300"/>
            <ac:spMk id="3" creationId="{5845511F-C60C-5B9B-0451-8BD6C583D271}"/>
          </ac:spMkLst>
        </pc:spChg>
      </pc:sldChg>
      <pc:sldChg chg="del">
        <pc:chgData name="Renuga Jayakumar" userId="1646daa7-fe1a-42b7-b8a5-8b35b8f148e5" providerId="ADAL" clId="{5CAB6F44-2C6B-4F6E-930E-DA72AE3987E9}" dt="2025-02-11T17:55:00.168" v="0" actId="47"/>
        <pc:sldMkLst>
          <pc:docMk/>
          <pc:sldMk cId="977503491" sldId="301"/>
        </pc:sldMkLst>
      </pc:sldChg>
      <pc:sldChg chg="del">
        <pc:chgData name="Renuga Jayakumar" userId="1646daa7-fe1a-42b7-b8a5-8b35b8f148e5" providerId="ADAL" clId="{5CAB6F44-2C6B-4F6E-930E-DA72AE3987E9}" dt="2025-02-11T17:55:00.168" v="0" actId="47"/>
        <pc:sldMkLst>
          <pc:docMk/>
          <pc:sldMk cId="218081604" sldId="302"/>
        </pc:sldMkLst>
      </pc:sldChg>
      <pc:sldChg chg="del">
        <pc:chgData name="Renuga Jayakumar" userId="1646daa7-fe1a-42b7-b8a5-8b35b8f148e5" providerId="ADAL" clId="{5CAB6F44-2C6B-4F6E-930E-DA72AE3987E9}" dt="2025-02-11T17:55:00.168" v="0" actId="47"/>
        <pc:sldMkLst>
          <pc:docMk/>
          <pc:sldMk cId="3803768231" sldId="303"/>
        </pc:sldMkLst>
      </pc:sldChg>
      <pc:sldChg chg="del">
        <pc:chgData name="Renuga Jayakumar" userId="1646daa7-fe1a-42b7-b8a5-8b35b8f148e5" providerId="ADAL" clId="{5CAB6F44-2C6B-4F6E-930E-DA72AE3987E9}" dt="2025-02-11T17:55:00.168" v="0" actId="47"/>
        <pc:sldMkLst>
          <pc:docMk/>
          <pc:sldMk cId="515456993" sldId="304"/>
        </pc:sldMkLst>
      </pc:sldChg>
      <pc:sldChg chg="del">
        <pc:chgData name="Renuga Jayakumar" userId="1646daa7-fe1a-42b7-b8a5-8b35b8f148e5" providerId="ADAL" clId="{5CAB6F44-2C6B-4F6E-930E-DA72AE3987E9}" dt="2025-02-11T17:55:00.168" v="0" actId="47"/>
        <pc:sldMkLst>
          <pc:docMk/>
          <pc:sldMk cId="2789181107" sldId="305"/>
        </pc:sldMkLst>
      </pc:sldChg>
      <pc:sldChg chg="del">
        <pc:chgData name="Renuga Jayakumar" userId="1646daa7-fe1a-42b7-b8a5-8b35b8f148e5" providerId="ADAL" clId="{5CAB6F44-2C6B-4F6E-930E-DA72AE3987E9}" dt="2025-02-11T17:55:00.168" v="0" actId="47"/>
        <pc:sldMkLst>
          <pc:docMk/>
          <pc:sldMk cId="3590094042" sldId="306"/>
        </pc:sldMkLst>
      </pc:sldChg>
      <pc:sldChg chg="del">
        <pc:chgData name="Renuga Jayakumar" userId="1646daa7-fe1a-42b7-b8a5-8b35b8f148e5" providerId="ADAL" clId="{5CAB6F44-2C6B-4F6E-930E-DA72AE3987E9}" dt="2025-02-11T17:55:00.168" v="0" actId="47"/>
        <pc:sldMkLst>
          <pc:docMk/>
          <pc:sldMk cId="2922322363" sldId="307"/>
        </pc:sldMkLst>
      </pc:sldChg>
      <pc:sldChg chg="del">
        <pc:chgData name="Renuga Jayakumar" userId="1646daa7-fe1a-42b7-b8a5-8b35b8f148e5" providerId="ADAL" clId="{5CAB6F44-2C6B-4F6E-930E-DA72AE3987E9}" dt="2025-02-11T17:55:00.168" v="0" actId="47"/>
        <pc:sldMkLst>
          <pc:docMk/>
          <pc:sldMk cId="581587122" sldId="308"/>
        </pc:sldMkLst>
      </pc:sldChg>
      <pc:sldChg chg="del">
        <pc:chgData name="Renuga Jayakumar" userId="1646daa7-fe1a-42b7-b8a5-8b35b8f148e5" providerId="ADAL" clId="{5CAB6F44-2C6B-4F6E-930E-DA72AE3987E9}" dt="2025-02-11T17:55:00.168" v="0" actId="47"/>
        <pc:sldMkLst>
          <pc:docMk/>
          <pc:sldMk cId="1323353988" sldId="309"/>
        </pc:sldMkLst>
      </pc:sldChg>
      <pc:sldChg chg="del">
        <pc:chgData name="Renuga Jayakumar" userId="1646daa7-fe1a-42b7-b8a5-8b35b8f148e5" providerId="ADAL" clId="{5CAB6F44-2C6B-4F6E-930E-DA72AE3987E9}" dt="2025-02-11T17:55:00.168" v="0" actId="47"/>
        <pc:sldMkLst>
          <pc:docMk/>
          <pc:sldMk cId="3847403793" sldId="310"/>
        </pc:sldMkLst>
      </pc:sldChg>
      <pc:sldChg chg="del">
        <pc:chgData name="Renuga Jayakumar" userId="1646daa7-fe1a-42b7-b8a5-8b35b8f148e5" providerId="ADAL" clId="{5CAB6F44-2C6B-4F6E-930E-DA72AE3987E9}" dt="2025-02-11T17:55:00.168" v="0" actId="47"/>
        <pc:sldMkLst>
          <pc:docMk/>
          <pc:sldMk cId="1007481135" sldId="31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52D552-3F4D-4157-88AC-45EB3462913A}" type="doc">
      <dgm:prSet loTypeId="urn:microsoft.com/office/officeart/2005/8/layout/venn2" loCatId="relationship" qsTypeId="urn:microsoft.com/office/officeart/2005/8/quickstyle/simple1" qsCatId="simple" csTypeId="urn:microsoft.com/office/officeart/2005/8/colors/accent1_2" csCatId="accent1" phldr="1"/>
      <dgm:spPr/>
      <dgm:t>
        <a:bodyPr/>
        <a:lstStyle/>
        <a:p>
          <a:endParaRPr lang="en-GB"/>
        </a:p>
      </dgm:t>
    </dgm:pt>
    <dgm:pt modelId="{E8D01918-8B1C-40C2-A392-3B0DA222443A}">
      <dgm:prSet phldrT="[Text]" custT="1"/>
      <dgm:spPr/>
      <dgm:t>
        <a:bodyPr/>
        <a:lstStyle/>
        <a:p>
          <a:r>
            <a:rPr lang="en-GB" sz="1600" dirty="0"/>
            <a:t>Operating System</a:t>
          </a:r>
        </a:p>
      </dgm:t>
    </dgm:pt>
    <dgm:pt modelId="{ACE0566E-D1FC-4EEC-826F-80240C3C2A9A}" type="parTrans" cxnId="{EA2435D9-2813-4CBE-92A1-A226CE284D97}">
      <dgm:prSet/>
      <dgm:spPr/>
      <dgm:t>
        <a:bodyPr/>
        <a:lstStyle/>
        <a:p>
          <a:endParaRPr lang="en-GB"/>
        </a:p>
      </dgm:t>
    </dgm:pt>
    <dgm:pt modelId="{D5A3628A-95E1-4A5C-AAFE-7120290954F5}" type="sibTrans" cxnId="{EA2435D9-2813-4CBE-92A1-A226CE284D97}">
      <dgm:prSet/>
      <dgm:spPr/>
      <dgm:t>
        <a:bodyPr/>
        <a:lstStyle/>
        <a:p>
          <a:endParaRPr lang="en-GB"/>
        </a:p>
      </dgm:t>
    </dgm:pt>
    <dgm:pt modelId="{4D4AD984-2A7D-4146-BC5F-9961B2251D41}">
      <dgm:prSet phldrT="[Text]" custT="1"/>
      <dgm:spPr/>
      <dgm:t>
        <a:bodyPr/>
        <a:lstStyle/>
        <a:p>
          <a:r>
            <a:rPr lang="en-GB" sz="1800" dirty="0"/>
            <a:t>Libraries</a:t>
          </a:r>
          <a:r>
            <a:rPr lang="en-GB" sz="900" dirty="0"/>
            <a:t> </a:t>
          </a:r>
        </a:p>
      </dgm:t>
    </dgm:pt>
    <dgm:pt modelId="{E2B476D3-8D04-4051-B2CC-B9638709EB44}" type="parTrans" cxnId="{0A8726E9-E643-4410-8C76-6B90B40CEEEA}">
      <dgm:prSet/>
      <dgm:spPr/>
      <dgm:t>
        <a:bodyPr/>
        <a:lstStyle/>
        <a:p>
          <a:endParaRPr lang="en-GB"/>
        </a:p>
      </dgm:t>
    </dgm:pt>
    <dgm:pt modelId="{6897E0CD-ED85-4A03-9333-4F1569BACF8A}" type="sibTrans" cxnId="{0A8726E9-E643-4410-8C76-6B90B40CEEEA}">
      <dgm:prSet/>
      <dgm:spPr/>
      <dgm:t>
        <a:bodyPr/>
        <a:lstStyle/>
        <a:p>
          <a:endParaRPr lang="en-GB"/>
        </a:p>
      </dgm:t>
    </dgm:pt>
    <dgm:pt modelId="{D33BCE23-BC4A-4A2A-A6A9-80A5CAA17FE1}">
      <dgm:prSet phldrT="[Text]" custT="1"/>
      <dgm:spPr/>
      <dgm:t>
        <a:bodyPr/>
        <a:lstStyle/>
        <a:p>
          <a:endParaRPr lang="en-GB" sz="900" dirty="0"/>
        </a:p>
        <a:p>
          <a:r>
            <a:rPr lang="en-GB" sz="1200" dirty="0"/>
            <a:t>App Dependencies</a:t>
          </a:r>
        </a:p>
      </dgm:t>
    </dgm:pt>
    <dgm:pt modelId="{AE05E038-639A-4410-A23E-436062F0C156}" type="parTrans" cxnId="{790AC995-19B3-42ED-94C9-B6923DBABEE4}">
      <dgm:prSet/>
      <dgm:spPr/>
      <dgm:t>
        <a:bodyPr/>
        <a:lstStyle/>
        <a:p>
          <a:endParaRPr lang="en-GB"/>
        </a:p>
      </dgm:t>
    </dgm:pt>
    <dgm:pt modelId="{0C792DA8-E8BD-474E-8088-75D9ABF025AE}" type="sibTrans" cxnId="{790AC995-19B3-42ED-94C9-B6923DBABEE4}">
      <dgm:prSet/>
      <dgm:spPr/>
      <dgm:t>
        <a:bodyPr/>
        <a:lstStyle/>
        <a:p>
          <a:endParaRPr lang="en-GB"/>
        </a:p>
      </dgm:t>
    </dgm:pt>
    <dgm:pt modelId="{1F70A6D3-6E50-4974-BB88-E1C18CD57D9A}">
      <dgm:prSet phldrT="[Text]"/>
      <dgm:spPr/>
      <dgm:t>
        <a:bodyPr/>
        <a:lstStyle/>
        <a:p>
          <a:r>
            <a:rPr lang="en-GB" dirty="0"/>
            <a:t>Application</a:t>
          </a:r>
        </a:p>
      </dgm:t>
    </dgm:pt>
    <dgm:pt modelId="{14233651-4966-43FF-88A4-A417068607C0}" type="parTrans" cxnId="{F0B08B8B-3BC6-421F-BE27-89F8BC5140E1}">
      <dgm:prSet/>
      <dgm:spPr/>
      <dgm:t>
        <a:bodyPr/>
        <a:lstStyle/>
        <a:p>
          <a:endParaRPr lang="en-GB"/>
        </a:p>
      </dgm:t>
    </dgm:pt>
    <dgm:pt modelId="{3461E4D9-566C-4F71-8432-03E9B6DB410C}" type="sibTrans" cxnId="{F0B08B8B-3BC6-421F-BE27-89F8BC5140E1}">
      <dgm:prSet/>
      <dgm:spPr/>
      <dgm:t>
        <a:bodyPr/>
        <a:lstStyle/>
        <a:p>
          <a:endParaRPr lang="en-GB"/>
        </a:p>
      </dgm:t>
    </dgm:pt>
    <dgm:pt modelId="{0355E421-68C9-4B1E-AFCF-B8AE290F8F31}" type="pres">
      <dgm:prSet presAssocID="{3652D552-3F4D-4157-88AC-45EB3462913A}" presName="Name0" presStyleCnt="0">
        <dgm:presLayoutVars>
          <dgm:chMax val="7"/>
          <dgm:resizeHandles val="exact"/>
        </dgm:presLayoutVars>
      </dgm:prSet>
      <dgm:spPr/>
    </dgm:pt>
    <dgm:pt modelId="{CC491D00-12FC-4949-808D-E696105C2E5E}" type="pres">
      <dgm:prSet presAssocID="{3652D552-3F4D-4157-88AC-45EB3462913A}" presName="comp1" presStyleCnt="0"/>
      <dgm:spPr/>
    </dgm:pt>
    <dgm:pt modelId="{95C46714-02D7-49B0-86EC-8CC9AADBBE48}" type="pres">
      <dgm:prSet presAssocID="{3652D552-3F4D-4157-88AC-45EB3462913A}" presName="circle1" presStyleLbl="node1" presStyleIdx="0" presStyleCnt="4" custLinFactNeighborX="51286" custLinFactNeighborY="-24755"/>
      <dgm:spPr/>
    </dgm:pt>
    <dgm:pt modelId="{516ACDFD-0574-4F14-AFA2-B5953E446095}" type="pres">
      <dgm:prSet presAssocID="{3652D552-3F4D-4157-88AC-45EB3462913A}" presName="c1text" presStyleLbl="node1" presStyleIdx="0" presStyleCnt="4">
        <dgm:presLayoutVars>
          <dgm:bulletEnabled val="1"/>
        </dgm:presLayoutVars>
      </dgm:prSet>
      <dgm:spPr/>
    </dgm:pt>
    <dgm:pt modelId="{F0F81E4E-F32F-4821-90CA-C2676510DF06}" type="pres">
      <dgm:prSet presAssocID="{3652D552-3F4D-4157-88AC-45EB3462913A}" presName="comp2" presStyleCnt="0"/>
      <dgm:spPr/>
    </dgm:pt>
    <dgm:pt modelId="{F42789C3-99C0-4E1C-9D01-024F605FAF12}" type="pres">
      <dgm:prSet presAssocID="{3652D552-3F4D-4157-88AC-45EB3462913A}" presName="circle2" presStyleLbl="node1" presStyleIdx="1" presStyleCnt="4"/>
      <dgm:spPr/>
    </dgm:pt>
    <dgm:pt modelId="{F6F305ED-F895-4A67-B4EA-72CAEFC32104}" type="pres">
      <dgm:prSet presAssocID="{3652D552-3F4D-4157-88AC-45EB3462913A}" presName="c2text" presStyleLbl="node1" presStyleIdx="1" presStyleCnt="4">
        <dgm:presLayoutVars>
          <dgm:bulletEnabled val="1"/>
        </dgm:presLayoutVars>
      </dgm:prSet>
      <dgm:spPr/>
    </dgm:pt>
    <dgm:pt modelId="{86B07846-CC8E-46EE-84CC-9D5777774FBF}" type="pres">
      <dgm:prSet presAssocID="{3652D552-3F4D-4157-88AC-45EB3462913A}" presName="comp3" presStyleCnt="0"/>
      <dgm:spPr/>
    </dgm:pt>
    <dgm:pt modelId="{D4A31FAC-BB50-4EED-94A2-D44E136A8358}" type="pres">
      <dgm:prSet presAssocID="{3652D552-3F4D-4157-88AC-45EB3462913A}" presName="circle3" presStyleLbl="node1" presStyleIdx="2" presStyleCnt="4"/>
      <dgm:spPr/>
    </dgm:pt>
    <dgm:pt modelId="{A3A7D73C-6645-44E4-8321-FCFFAE78BD51}" type="pres">
      <dgm:prSet presAssocID="{3652D552-3F4D-4157-88AC-45EB3462913A}" presName="c3text" presStyleLbl="node1" presStyleIdx="2" presStyleCnt="4">
        <dgm:presLayoutVars>
          <dgm:bulletEnabled val="1"/>
        </dgm:presLayoutVars>
      </dgm:prSet>
      <dgm:spPr/>
    </dgm:pt>
    <dgm:pt modelId="{8C7ADD3E-3B2D-45F1-8962-43BF922388F3}" type="pres">
      <dgm:prSet presAssocID="{3652D552-3F4D-4157-88AC-45EB3462913A}" presName="comp4" presStyleCnt="0"/>
      <dgm:spPr/>
    </dgm:pt>
    <dgm:pt modelId="{09618031-EACB-439A-B3F9-B26896642EC7}" type="pres">
      <dgm:prSet presAssocID="{3652D552-3F4D-4157-88AC-45EB3462913A}" presName="circle4" presStyleLbl="node1" presStyleIdx="3" presStyleCnt="4"/>
      <dgm:spPr/>
    </dgm:pt>
    <dgm:pt modelId="{99EE7D10-EB2E-4FB7-9B29-406BC1957EEB}" type="pres">
      <dgm:prSet presAssocID="{3652D552-3F4D-4157-88AC-45EB3462913A}" presName="c4text" presStyleLbl="node1" presStyleIdx="3" presStyleCnt="4">
        <dgm:presLayoutVars>
          <dgm:bulletEnabled val="1"/>
        </dgm:presLayoutVars>
      </dgm:prSet>
      <dgm:spPr/>
    </dgm:pt>
  </dgm:ptLst>
  <dgm:cxnLst>
    <dgm:cxn modelId="{8C70F43F-D2AA-4E99-8160-1E37F3D6BCEC}" type="presOf" srcId="{1F70A6D3-6E50-4974-BB88-E1C18CD57D9A}" destId="{09618031-EACB-439A-B3F9-B26896642EC7}" srcOrd="0" destOrd="0" presId="urn:microsoft.com/office/officeart/2005/8/layout/venn2"/>
    <dgm:cxn modelId="{4EB4AA5C-E44B-4C6C-8EC6-94BFB17BAAAE}" type="presOf" srcId="{4D4AD984-2A7D-4146-BC5F-9961B2251D41}" destId="{F42789C3-99C0-4E1C-9D01-024F605FAF12}" srcOrd="0" destOrd="0" presId="urn:microsoft.com/office/officeart/2005/8/layout/venn2"/>
    <dgm:cxn modelId="{BC721B41-4D8F-4629-AD97-8863FCC4A04C}" type="presOf" srcId="{4D4AD984-2A7D-4146-BC5F-9961B2251D41}" destId="{F6F305ED-F895-4A67-B4EA-72CAEFC32104}" srcOrd="1" destOrd="0" presId="urn:microsoft.com/office/officeart/2005/8/layout/venn2"/>
    <dgm:cxn modelId="{4E9E8F49-B2C3-4957-AD54-F71AC9547A25}" type="presOf" srcId="{3652D552-3F4D-4157-88AC-45EB3462913A}" destId="{0355E421-68C9-4B1E-AFCF-B8AE290F8F31}" srcOrd="0" destOrd="0" presId="urn:microsoft.com/office/officeart/2005/8/layout/venn2"/>
    <dgm:cxn modelId="{B344D94E-1B49-4E7D-B17B-BA44015DCE59}" type="presOf" srcId="{E8D01918-8B1C-40C2-A392-3B0DA222443A}" destId="{95C46714-02D7-49B0-86EC-8CC9AADBBE48}" srcOrd="0" destOrd="0" presId="urn:microsoft.com/office/officeart/2005/8/layout/venn2"/>
    <dgm:cxn modelId="{E78BC055-39D3-48B9-8ECF-49A85430285C}" type="presOf" srcId="{1F70A6D3-6E50-4974-BB88-E1C18CD57D9A}" destId="{99EE7D10-EB2E-4FB7-9B29-406BC1957EEB}" srcOrd="1" destOrd="0" presId="urn:microsoft.com/office/officeart/2005/8/layout/venn2"/>
    <dgm:cxn modelId="{F0B08B8B-3BC6-421F-BE27-89F8BC5140E1}" srcId="{3652D552-3F4D-4157-88AC-45EB3462913A}" destId="{1F70A6D3-6E50-4974-BB88-E1C18CD57D9A}" srcOrd="3" destOrd="0" parTransId="{14233651-4966-43FF-88A4-A417068607C0}" sibTransId="{3461E4D9-566C-4F71-8432-03E9B6DB410C}"/>
    <dgm:cxn modelId="{790AC995-19B3-42ED-94C9-B6923DBABEE4}" srcId="{3652D552-3F4D-4157-88AC-45EB3462913A}" destId="{D33BCE23-BC4A-4A2A-A6A9-80A5CAA17FE1}" srcOrd="2" destOrd="0" parTransId="{AE05E038-639A-4410-A23E-436062F0C156}" sibTransId="{0C792DA8-E8BD-474E-8088-75D9ABF025AE}"/>
    <dgm:cxn modelId="{FFC910AE-B646-4B7D-8D10-3BAF3F558AE1}" type="presOf" srcId="{E8D01918-8B1C-40C2-A392-3B0DA222443A}" destId="{516ACDFD-0574-4F14-AFA2-B5953E446095}" srcOrd="1" destOrd="0" presId="urn:microsoft.com/office/officeart/2005/8/layout/venn2"/>
    <dgm:cxn modelId="{5CDD81BF-5129-4E1C-9795-99FF2875241F}" type="presOf" srcId="{D33BCE23-BC4A-4A2A-A6A9-80A5CAA17FE1}" destId="{A3A7D73C-6645-44E4-8321-FCFFAE78BD51}" srcOrd="1" destOrd="0" presId="urn:microsoft.com/office/officeart/2005/8/layout/venn2"/>
    <dgm:cxn modelId="{EA2435D9-2813-4CBE-92A1-A226CE284D97}" srcId="{3652D552-3F4D-4157-88AC-45EB3462913A}" destId="{E8D01918-8B1C-40C2-A392-3B0DA222443A}" srcOrd="0" destOrd="0" parTransId="{ACE0566E-D1FC-4EEC-826F-80240C3C2A9A}" sibTransId="{D5A3628A-95E1-4A5C-AAFE-7120290954F5}"/>
    <dgm:cxn modelId="{0A8726E9-E643-4410-8C76-6B90B40CEEEA}" srcId="{3652D552-3F4D-4157-88AC-45EB3462913A}" destId="{4D4AD984-2A7D-4146-BC5F-9961B2251D41}" srcOrd="1" destOrd="0" parTransId="{E2B476D3-8D04-4051-B2CC-B9638709EB44}" sibTransId="{6897E0CD-ED85-4A03-9333-4F1569BACF8A}"/>
    <dgm:cxn modelId="{F8650DEE-946F-4C33-BD60-9CCF91097016}" type="presOf" srcId="{D33BCE23-BC4A-4A2A-A6A9-80A5CAA17FE1}" destId="{D4A31FAC-BB50-4EED-94A2-D44E136A8358}" srcOrd="0" destOrd="0" presId="urn:microsoft.com/office/officeart/2005/8/layout/venn2"/>
    <dgm:cxn modelId="{C0A4A7C4-CA00-4743-877D-58EC758F1CAF}" type="presParOf" srcId="{0355E421-68C9-4B1E-AFCF-B8AE290F8F31}" destId="{CC491D00-12FC-4949-808D-E696105C2E5E}" srcOrd="0" destOrd="0" presId="urn:microsoft.com/office/officeart/2005/8/layout/venn2"/>
    <dgm:cxn modelId="{6818D967-2D3F-4321-9592-EBFDE90CFBC7}" type="presParOf" srcId="{CC491D00-12FC-4949-808D-E696105C2E5E}" destId="{95C46714-02D7-49B0-86EC-8CC9AADBBE48}" srcOrd="0" destOrd="0" presId="urn:microsoft.com/office/officeart/2005/8/layout/venn2"/>
    <dgm:cxn modelId="{208375F2-8CDF-42AF-9932-0BE9FAE7F174}" type="presParOf" srcId="{CC491D00-12FC-4949-808D-E696105C2E5E}" destId="{516ACDFD-0574-4F14-AFA2-B5953E446095}" srcOrd="1" destOrd="0" presId="urn:microsoft.com/office/officeart/2005/8/layout/venn2"/>
    <dgm:cxn modelId="{E8FFB27E-5D2E-491B-8C6B-F5CBA8D3316F}" type="presParOf" srcId="{0355E421-68C9-4B1E-AFCF-B8AE290F8F31}" destId="{F0F81E4E-F32F-4821-90CA-C2676510DF06}" srcOrd="1" destOrd="0" presId="urn:microsoft.com/office/officeart/2005/8/layout/venn2"/>
    <dgm:cxn modelId="{80B6FF55-4810-43EA-B090-756689980F5C}" type="presParOf" srcId="{F0F81E4E-F32F-4821-90CA-C2676510DF06}" destId="{F42789C3-99C0-4E1C-9D01-024F605FAF12}" srcOrd="0" destOrd="0" presId="urn:microsoft.com/office/officeart/2005/8/layout/venn2"/>
    <dgm:cxn modelId="{D09651A9-25D1-4054-AF55-4A27985B4274}" type="presParOf" srcId="{F0F81E4E-F32F-4821-90CA-C2676510DF06}" destId="{F6F305ED-F895-4A67-B4EA-72CAEFC32104}" srcOrd="1" destOrd="0" presId="urn:microsoft.com/office/officeart/2005/8/layout/venn2"/>
    <dgm:cxn modelId="{F04DC3E1-ADB2-48F0-88D5-27EB53CA7C4B}" type="presParOf" srcId="{0355E421-68C9-4B1E-AFCF-B8AE290F8F31}" destId="{86B07846-CC8E-46EE-84CC-9D5777774FBF}" srcOrd="2" destOrd="0" presId="urn:microsoft.com/office/officeart/2005/8/layout/venn2"/>
    <dgm:cxn modelId="{CB86FC20-1496-42BB-8E04-9B3F5B551890}" type="presParOf" srcId="{86B07846-CC8E-46EE-84CC-9D5777774FBF}" destId="{D4A31FAC-BB50-4EED-94A2-D44E136A8358}" srcOrd="0" destOrd="0" presId="urn:microsoft.com/office/officeart/2005/8/layout/venn2"/>
    <dgm:cxn modelId="{EBE8412E-B13A-486B-B583-446C64EA6138}" type="presParOf" srcId="{86B07846-CC8E-46EE-84CC-9D5777774FBF}" destId="{A3A7D73C-6645-44E4-8321-FCFFAE78BD51}" srcOrd="1" destOrd="0" presId="urn:microsoft.com/office/officeart/2005/8/layout/venn2"/>
    <dgm:cxn modelId="{E1D2FF89-83AF-4D37-8749-22119AC8BC34}" type="presParOf" srcId="{0355E421-68C9-4B1E-AFCF-B8AE290F8F31}" destId="{8C7ADD3E-3B2D-45F1-8962-43BF922388F3}" srcOrd="3" destOrd="0" presId="urn:microsoft.com/office/officeart/2005/8/layout/venn2"/>
    <dgm:cxn modelId="{520F555B-216B-442F-8F35-607410024076}" type="presParOf" srcId="{8C7ADD3E-3B2D-45F1-8962-43BF922388F3}" destId="{09618031-EACB-439A-B3F9-B26896642EC7}" srcOrd="0" destOrd="0" presId="urn:microsoft.com/office/officeart/2005/8/layout/venn2"/>
    <dgm:cxn modelId="{159FAFE2-5360-423E-8141-EE62429DE06E}" type="presParOf" srcId="{8C7ADD3E-3B2D-45F1-8962-43BF922388F3}" destId="{99EE7D10-EB2E-4FB7-9B29-406BC1957EEB}" srcOrd="1" destOrd="0" presId="urn:microsoft.com/office/officeart/2005/8/layout/ven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C46714-02D7-49B0-86EC-8CC9AADBBE48}">
      <dsp:nvSpPr>
        <dsp:cNvPr id="0" name=""/>
        <dsp:cNvSpPr/>
      </dsp:nvSpPr>
      <dsp:spPr>
        <a:xfrm>
          <a:off x="90486" y="0"/>
          <a:ext cx="3951288" cy="395128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Operating System</a:t>
          </a:r>
        </a:p>
      </dsp:txBody>
      <dsp:txXfrm>
        <a:off x="1513740" y="197564"/>
        <a:ext cx="1104780" cy="592693"/>
      </dsp:txXfrm>
    </dsp:sp>
    <dsp:sp modelId="{F42789C3-99C0-4E1C-9D01-024F605FAF12}">
      <dsp:nvSpPr>
        <dsp:cNvPr id="0" name=""/>
        <dsp:cNvSpPr/>
      </dsp:nvSpPr>
      <dsp:spPr>
        <a:xfrm>
          <a:off x="440372" y="790257"/>
          <a:ext cx="3161030" cy="316103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Libraries</a:t>
          </a:r>
          <a:r>
            <a:rPr lang="en-GB" sz="900" kern="1200" dirty="0"/>
            <a:t> </a:t>
          </a:r>
        </a:p>
      </dsp:txBody>
      <dsp:txXfrm>
        <a:off x="1468497" y="979919"/>
        <a:ext cx="1104780" cy="568985"/>
      </dsp:txXfrm>
    </dsp:sp>
    <dsp:sp modelId="{D4A31FAC-BB50-4EED-94A2-D44E136A8358}">
      <dsp:nvSpPr>
        <dsp:cNvPr id="0" name=""/>
        <dsp:cNvSpPr/>
      </dsp:nvSpPr>
      <dsp:spPr>
        <a:xfrm>
          <a:off x="835501" y="1580515"/>
          <a:ext cx="2370772" cy="237077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endParaRPr lang="en-GB" sz="900" kern="1200" dirty="0"/>
        </a:p>
        <a:p>
          <a:pPr marL="0" lvl="0" indent="0" algn="ctr" defTabSz="400050">
            <a:lnSpc>
              <a:spcPct val="90000"/>
            </a:lnSpc>
            <a:spcBef>
              <a:spcPct val="0"/>
            </a:spcBef>
            <a:spcAft>
              <a:spcPct val="35000"/>
            </a:spcAft>
            <a:buNone/>
          </a:pPr>
          <a:r>
            <a:rPr lang="en-GB" sz="1200" kern="1200" dirty="0"/>
            <a:t>App Dependencies</a:t>
          </a:r>
        </a:p>
      </dsp:txBody>
      <dsp:txXfrm>
        <a:off x="1468497" y="1758323"/>
        <a:ext cx="1104780" cy="533423"/>
      </dsp:txXfrm>
    </dsp:sp>
    <dsp:sp modelId="{09618031-EACB-439A-B3F9-B26896642EC7}">
      <dsp:nvSpPr>
        <dsp:cNvPr id="0" name=""/>
        <dsp:cNvSpPr/>
      </dsp:nvSpPr>
      <dsp:spPr>
        <a:xfrm>
          <a:off x="1230629" y="2370772"/>
          <a:ext cx="1580515" cy="158051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Application</a:t>
          </a:r>
        </a:p>
      </dsp:txBody>
      <dsp:txXfrm>
        <a:off x="1462090" y="2765901"/>
        <a:ext cx="1117593" cy="790257"/>
      </dsp:txXfrm>
    </dsp:sp>
  </dsp:spTree>
</dsp:drawing>
</file>

<file path=ppt/diagrams/layout1.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lvl1pPr>
              <a:defRPr sz="4800"/>
            </a:lvl1pPr>
          </a:lstStyle>
          <a:p>
            <a:r>
              <a:rPr lang="en-US" dirty="0"/>
              <a:t>Click to edit Master title style</a:t>
            </a:r>
            <a:endParaRPr lang="en-GB" dirty="0"/>
          </a:p>
        </p:txBody>
      </p:sp>
      <p:sp>
        <p:nvSpPr>
          <p:cNvPr id="3" name="Subtitle 2"/>
          <p:cNvSpPr>
            <a:spLocks noGrp="1"/>
          </p:cNvSpPr>
          <p:nvPr>
            <p:ph type="subTitle" idx="1"/>
          </p:nvPr>
        </p:nvSpPr>
        <p:spPr>
          <a:xfrm>
            <a:off x="1825824" y="3744615"/>
            <a:ext cx="8534400" cy="1752600"/>
          </a:xfrm>
        </p:spPr>
        <p:txBody>
          <a:bodyPr/>
          <a:lstStyle>
            <a:lvl1pPr marL="0" indent="0" algn="ctr">
              <a:buNone/>
              <a:defRPr sz="4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endParaRPr lang="en-GB" dirty="0"/>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13/02/2025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13/02/2025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13/02/2025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13/02/2025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13/02/2025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13/02/2025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13/02/2025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13/02/2025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13/02/2025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13/02/2025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13/02/2025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C80B7-8A55-A403-671D-392EA6D2510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5A1934E-133E-0B15-74D3-CA0F00B0FE7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A314958-A777-5407-08DC-931262D40C23}"/>
              </a:ext>
            </a:extLst>
          </p:cNvPr>
          <p:cNvSpPr>
            <a:spLocks noGrp="1"/>
          </p:cNvSpPr>
          <p:nvPr>
            <p:ph type="dt" sz="half" idx="10"/>
          </p:nvPr>
        </p:nvSpPr>
        <p:spPr/>
        <p:txBody>
          <a:bodyPr/>
          <a:lstStyle/>
          <a:p>
            <a:fld id="{584E37C8-1F82-452B-A744-8B47C79F6EBF}" type="datetimeFigureOut">
              <a:rPr lang="en-GB" smtClean="0"/>
              <a:t>13/02/2025</a:t>
            </a:fld>
            <a:endParaRPr lang="en-GB"/>
          </a:p>
        </p:txBody>
      </p:sp>
      <p:sp>
        <p:nvSpPr>
          <p:cNvPr id="5" name="Footer Placeholder 4">
            <a:extLst>
              <a:ext uri="{FF2B5EF4-FFF2-40B4-BE49-F238E27FC236}">
                <a16:creationId xmlns:a16="http://schemas.microsoft.com/office/drawing/2014/main" id="{E832AC2E-6DFD-390B-78B2-C292BF59F3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B2B139-B73B-4BBF-D065-E55E2FB25CF8}"/>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1669293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A5D90-38F0-A85E-79E1-B1B0333E1C0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EF019E5-C3FC-8642-CCBD-718243594FE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1FD599F-AC04-6022-EC15-6F23F9955651}"/>
              </a:ext>
            </a:extLst>
          </p:cNvPr>
          <p:cNvSpPr>
            <a:spLocks noGrp="1"/>
          </p:cNvSpPr>
          <p:nvPr>
            <p:ph type="dt" sz="half" idx="10"/>
          </p:nvPr>
        </p:nvSpPr>
        <p:spPr/>
        <p:txBody>
          <a:bodyPr/>
          <a:lstStyle/>
          <a:p>
            <a:fld id="{584E37C8-1F82-452B-A744-8B47C79F6EBF}" type="datetimeFigureOut">
              <a:rPr lang="en-GB" smtClean="0"/>
              <a:t>13/02/2025</a:t>
            </a:fld>
            <a:endParaRPr lang="en-GB"/>
          </a:p>
        </p:txBody>
      </p:sp>
      <p:sp>
        <p:nvSpPr>
          <p:cNvPr id="5" name="Footer Placeholder 4">
            <a:extLst>
              <a:ext uri="{FF2B5EF4-FFF2-40B4-BE49-F238E27FC236}">
                <a16:creationId xmlns:a16="http://schemas.microsoft.com/office/drawing/2014/main" id="{7381E678-2B00-7528-21EC-BE94F113F5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288504-5B3C-397E-A07E-7D12D177F96B}"/>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8257791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9A91C-1741-C2AB-1EE4-5864FDE3DE8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0DE7038-AD01-88A4-2051-288D6DEEDB5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13B215B-2200-A71E-47E7-1C818AFCA142}"/>
              </a:ext>
            </a:extLst>
          </p:cNvPr>
          <p:cNvSpPr>
            <a:spLocks noGrp="1"/>
          </p:cNvSpPr>
          <p:nvPr>
            <p:ph type="dt" sz="half" idx="10"/>
          </p:nvPr>
        </p:nvSpPr>
        <p:spPr/>
        <p:txBody>
          <a:bodyPr/>
          <a:lstStyle/>
          <a:p>
            <a:fld id="{584E37C8-1F82-452B-A744-8B47C79F6EBF}" type="datetimeFigureOut">
              <a:rPr lang="en-GB" smtClean="0"/>
              <a:t>13/02/2025</a:t>
            </a:fld>
            <a:endParaRPr lang="en-GB"/>
          </a:p>
        </p:txBody>
      </p:sp>
      <p:sp>
        <p:nvSpPr>
          <p:cNvPr id="5" name="Footer Placeholder 4">
            <a:extLst>
              <a:ext uri="{FF2B5EF4-FFF2-40B4-BE49-F238E27FC236}">
                <a16:creationId xmlns:a16="http://schemas.microsoft.com/office/drawing/2014/main" id="{22DC9218-1FBF-42E7-CF24-062B09ECD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FACACF-F97C-D003-AD13-20585A0757B7}"/>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22796693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28EA5-BACF-FF31-FC31-E531DB572DC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7D1C439-EED4-1DDA-4C95-88F12B14B91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651791D-D66E-D7DF-7F81-5EEE18B6524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1651675-0781-B6ED-2F1E-5BF979CD8A67}"/>
              </a:ext>
            </a:extLst>
          </p:cNvPr>
          <p:cNvSpPr>
            <a:spLocks noGrp="1"/>
          </p:cNvSpPr>
          <p:nvPr>
            <p:ph type="dt" sz="half" idx="10"/>
          </p:nvPr>
        </p:nvSpPr>
        <p:spPr/>
        <p:txBody>
          <a:bodyPr/>
          <a:lstStyle/>
          <a:p>
            <a:fld id="{584E37C8-1F82-452B-A744-8B47C79F6EBF}" type="datetimeFigureOut">
              <a:rPr lang="en-GB" smtClean="0"/>
              <a:t>13/02/2025</a:t>
            </a:fld>
            <a:endParaRPr lang="en-GB"/>
          </a:p>
        </p:txBody>
      </p:sp>
      <p:sp>
        <p:nvSpPr>
          <p:cNvPr id="6" name="Footer Placeholder 5">
            <a:extLst>
              <a:ext uri="{FF2B5EF4-FFF2-40B4-BE49-F238E27FC236}">
                <a16:creationId xmlns:a16="http://schemas.microsoft.com/office/drawing/2014/main" id="{C5F4A173-90B9-1DBD-7CAE-7A52532A0B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41F612-CED1-A9CA-3F1C-72C925EBFE8A}"/>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18694849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2EAD6-2C3F-FEC7-1206-93F3B92931E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F4A43F2-25E8-B560-505F-91A9605995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20A40C0-F2C8-12F7-F501-9E4E44DE72E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B28E5B2-E79F-A191-9B50-B1361C1DF8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28F6432-6C72-B363-4CC3-86BF346EA21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DC2310E-F79D-5D2D-7359-1BD64F0326EB}"/>
              </a:ext>
            </a:extLst>
          </p:cNvPr>
          <p:cNvSpPr>
            <a:spLocks noGrp="1"/>
          </p:cNvSpPr>
          <p:nvPr>
            <p:ph type="dt" sz="half" idx="10"/>
          </p:nvPr>
        </p:nvSpPr>
        <p:spPr/>
        <p:txBody>
          <a:bodyPr/>
          <a:lstStyle/>
          <a:p>
            <a:fld id="{584E37C8-1F82-452B-A744-8B47C79F6EBF}" type="datetimeFigureOut">
              <a:rPr lang="en-GB" smtClean="0"/>
              <a:t>13/02/2025</a:t>
            </a:fld>
            <a:endParaRPr lang="en-GB"/>
          </a:p>
        </p:txBody>
      </p:sp>
      <p:sp>
        <p:nvSpPr>
          <p:cNvPr id="8" name="Footer Placeholder 7">
            <a:extLst>
              <a:ext uri="{FF2B5EF4-FFF2-40B4-BE49-F238E27FC236}">
                <a16:creationId xmlns:a16="http://schemas.microsoft.com/office/drawing/2014/main" id="{5C7AD949-8787-1A12-2F65-2A25CE7727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9A9C98-21D1-8388-9ED7-270B13357443}"/>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4434298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E2E4B-6C32-1FCC-D8ED-2A8610D629B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C56D852-BECA-3CFE-7255-DB3D872D8A60}"/>
              </a:ext>
            </a:extLst>
          </p:cNvPr>
          <p:cNvSpPr>
            <a:spLocks noGrp="1"/>
          </p:cNvSpPr>
          <p:nvPr>
            <p:ph type="dt" sz="half" idx="10"/>
          </p:nvPr>
        </p:nvSpPr>
        <p:spPr/>
        <p:txBody>
          <a:bodyPr/>
          <a:lstStyle/>
          <a:p>
            <a:fld id="{584E37C8-1F82-452B-A744-8B47C79F6EBF}" type="datetimeFigureOut">
              <a:rPr lang="en-GB" smtClean="0"/>
              <a:t>13/02/2025</a:t>
            </a:fld>
            <a:endParaRPr lang="en-GB"/>
          </a:p>
        </p:txBody>
      </p:sp>
      <p:sp>
        <p:nvSpPr>
          <p:cNvPr id="4" name="Footer Placeholder 3">
            <a:extLst>
              <a:ext uri="{FF2B5EF4-FFF2-40B4-BE49-F238E27FC236}">
                <a16:creationId xmlns:a16="http://schemas.microsoft.com/office/drawing/2014/main" id="{02CC7417-CEAA-D2D3-D421-36856FE11A6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481CC9F-E4C9-3CE6-3CD7-679506DD6182}"/>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30960563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DBB192-FD88-6C97-83D5-10263E693B1E}"/>
              </a:ext>
            </a:extLst>
          </p:cNvPr>
          <p:cNvSpPr>
            <a:spLocks noGrp="1"/>
          </p:cNvSpPr>
          <p:nvPr>
            <p:ph type="dt" sz="half" idx="10"/>
          </p:nvPr>
        </p:nvSpPr>
        <p:spPr/>
        <p:txBody>
          <a:bodyPr/>
          <a:lstStyle/>
          <a:p>
            <a:fld id="{584E37C8-1F82-452B-A744-8B47C79F6EBF}" type="datetimeFigureOut">
              <a:rPr lang="en-GB" smtClean="0"/>
              <a:t>13/02/2025</a:t>
            </a:fld>
            <a:endParaRPr lang="en-GB"/>
          </a:p>
        </p:txBody>
      </p:sp>
      <p:sp>
        <p:nvSpPr>
          <p:cNvPr id="3" name="Footer Placeholder 2">
            <a:extLst>
              <a:ext uri="{FF2B5EF4-FFF2-40B4-BE49-F238E27FC236}">
                <a16:creationId xmlns:a16="http://schemas.microsoft.com/office/drawing/2014/main" id="{7A242BB7-ECA6-627B-7FAB-DAB99E210D5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9678F52-725B-C9D2-B588-B526628B3841}"/>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4008779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12712-B34C-8DE8-910F-6BF82A0927B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7EFCF11-6D48-B755-6187-27340699918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418C88E-32B8-681E-A8FA-2D762BF123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CAA4E5A-FEA9-6FE7-63D4-C2564F40246D}"/>
              </a:ext>
            </a:extLst>
          </p:cNvPr>
          <p:cNvSpPr>
            <a:spLocks noGrp="1"/>
          </p:cNvSpPr>
          <p:nvPr>
            <p:ph type="dt" sz="half" idx="10"/>
          </p:nvPr>
        </p:nvSpPr>
        <p:spPr/>
        <p:txBody>
          <a:bodyPr/>
          <a:lstStyle/>
          <a:p>
            <a:fld id="{584E37C8-1F82-452B-A744-8B47C79F6EBF}" type="datetimeFigureOut">
              <a:rPr lang="en-GB" smtClean="0"/>
              <a:t>13/02/2025</a:t>
            </a:fld>
            <a:endParaRPr lang="en-GB"/>
          </a:p>
        </p:txBody>
      </p:sp>
      <p:sp>
        <p:nvSpPr>
          <p:cNvPr id="6" name="Footer Placeholder 5">
            <a:extLst>
              <a:ext uri="{FF2B5EF4-FFF2-40B4-BE49-F238E27FC236}">
                <a16:creationId xmlns:a16="http://schemas.microsoft.com/office/drawing/2014/main" id="{58D3B795-6B3C-57A7-DC94-D4411DC07A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4456B6-D16F-767A-B6A7-4B882D6AEC5D}"/>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19645586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1B9DE-F7F7-6227-E56A-DB99E38F9AA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8C6D39F-E58C-7DF3-C887-6AB4D584B99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09D8CF7-6BE1-92C1-D973-9742A4A6AA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C0D8519-37BC-9D18-10B6-D79B456AB0B1}"/>
              </a:ext>
            </a:extLst>
          </p:cNvPr>
          <p:cNvSpPr>
            <a:spLocks noGrp="1"/>
          </p:cNvSpPr>
          <p:nvPr>
            <p:ph type="dt" sz="half" idx="10"/>
          </p:nvPr>
        </p:nvSpPr>
        <p:spPr/>
        <p:txBody>
          <a:bodyPr/>
          <a:lstStyle/>
          <a:p>
            <a:fld id="{584E37C8-1F82-452B-A744-8B47C79F6EBF}" type="datetimeFigureOut">
              <a:rPr lang="en-GB" smtClean="0"/>
              <a:t>13/02/2025</a:t>
            </a:fld>
            <a:endParaRPr lang="en-GB"/>
          </a:p>
        </p:txBody>
      </p:sp>
      <p:sp>
        <p:nvSpPr>
          <p:cNvPr id="6" name="Footer Placeholder 5">
            <a:extLst>
              <a:ext uri="{FF2B5EF4-FFF2-40B4-BE49-F238E27FC236}">
                <a16:creationId xmlns:a16="http://schemas.microsoft.com/office/drawing/2014/main" id="{EF3EB6E6-B81D-D512-AE33-EF96A479F3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473C08-3FBC-0B41-DA58-EEEFDA7F2FCF}"/>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31570048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9ED59-4CD8-170E-47EB-E6CF06BFABF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E8EBC2B-BFEB-C5E7-8391-2C8237B30FC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17B082A-DA45-1B30-473F-AE98EB0AC17B}"/>
              </a:ext>
            </a:extLst>
          </p:cNvPr>
          <p:cNvSpPr>
            <a:spLocks noGrp="1"/>
          </p:cNvSpPr>
          <p:nvPr>
            <p:ph type="dt" sz="half" idx="10"/>
          </p:nvPr>
        </p:nvSpPr>
        <p:spPr/>
        <p:txBody>
          <a:bodyPr/>
          <a:lstStyle/>
          <a:p>
            <a:fld id="{584E37C8-1F82-452B-A744-8B47C79F6EBF}" type="datetimeFigureOut">
              <a:rPr lang="en-GB" smtClean="0"/>
              <a:t>13/02/2025</a:t>
            </a:fld>
            <a:endParaRPr lang="en-GB"/>
          </a:p>
        </p:txBody>
      </p:sp>
      <p:sp>
        <p:nvSpPr>
          <p:cNvPr id="5" name="Footer Placeholder 4">
            <a:extLst>
              <a:ext uri="{FF2B5EF4-FFF2-40B4-BE49-F238E27FC236}">
                <a16:creationId xmlns:a16="http://schemas.microsoft.com/office/drawing/2014/main" id="{314E6923-FB14-652D-F8E5-9A4273384F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A239BF-10CD-EF4E-7C03-D95DA20E6115}"/>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39318393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6112C6-99DD-2DC9-8026-D9B76368DE3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3673C1D-4A9E-D315-450B-497E55E92F6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EB9B028-3183-0717-C948-4695C5A7BE97}"/>
              </a:ext>
            </a:extLst>
          </p:cNvPr>
          <p:cNvSpPr>
            <a:spLocks noGrp="1"/>
          </p:cNvSpPr>
          <p:nvPr>
            <p:ph type="dt" sz="half" idx="10"/>
          </p:nvPr>
        </p:nvSpPr>
        <p:spPr/>
        <p:txBody>
          <a:bodyPr/>
          <a:lstStyle/>
          <a:p>
            <a:fld id="{584E37C8-1F82-452B-A744-8B47C79F6EBF}" type="datetimeFigureOut">
              <a:rPr lang="en-GB" smtClean="0"/>
              <a:t>13/02/2025</a:t>
            </a:fld>
            <a:endParaRPr lang="en-GB"/>
          </a:p>
        </p:txBody>
      </p:sp>
      <p:sp>
        <p:nvSpPr>
          <p:cNvPr id="5" name="Footer Placeholder 4">
            <a:extLst>
              <a:ext uri="{FF2B5EF4-FFF2-40B4-BE49-F238E27FC236}">
                <a16:creationId xmlns:a16="http://schemas.microsoft.com/office/drawing/2014/main" id="{B435876D-3993-D8B2-1B5E-B6212EE1CB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180617-9F6C-5036-FEA3-B6532D08ABBA}"/>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1410207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2/13/2025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1334718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828818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3178036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2/13/2025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13861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2/13/2025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1727376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2/13/2025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2742186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186293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794256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1727679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78661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81109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endParaRPr lang="en-GB" altLang="en-US" dirty="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13/02/2025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48572D2-D037-7E72-99DB-355B00A14C3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4E62847-82B9-0922-ABF6-FD861755DE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26C8830-E84C-08C9-BD25-A47E6ACAC4B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4E37C8-1F82-452B-A744-8B47C79F6EBF}" type="datetimeFigureOut">
              <a:rPr lang="en-GB" smtClean="0"/>
              <a:t>13/02/2025</a:t>
            </a:fld>
            <a:endParaRPr lang="en-GB"/>
          </a:p>
        </p:txBody>
      </p:sp>
      <p:sp>
        <p:nvSpPr>
          <p:cNvPr id="5" name="Footer Placeholder 4">
            <a:extLst>
              <a:ext uri="{FF2B5EF4-FFF2-40B4-BE49-F238E27FC236}">
                <a16:creationId xmlns:a16="http://schemas.microsoft.com/office/drawing/2014/main" id="{612F2322-0703-F7FA-1B7E-1CAD9B6D766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343A8EF-7C64-3B7E-526C-492B553CE61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92E108-6C5D-4C4D-B9F7-62563EA43906}" type="slidenum">
              <a:rPr lang="en-GB" smtClean="0"/>
              <a:t>‹#›</a:t>
            </a:fld>
            <a:endParaRPr lang="en-GB"/>
          </a:p>
        </p:txBody>
      </p:sp>
    </p:spTree>
    <p:extLst>
      <p:ext uri="{BB962C8B-B14F-4D97-AF65-F5344CB8AC3E}">
        <p14:creationId xmlns:p14="http://schemas.microsoft.com/office/powerpoint/2010/main" val="4163213478"/>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2/13/2025</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808726293"/>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svg"/><Relationship Id="rId7" Type="http://schemas.openxmlformats.org/officeDocument/2006/relationships/image" Target="../media/image16.png"/><Relationship Id="rId2" Type="http://schemas.openxmlformats.org/officeDocument/2006/relationships/image" Target="../media/image11.png"/><Relationship Id="rId1" Type="http://schemas.openxmlformats.org/officeDocument/2006/relationships/slideLayout" Target="../slideLayouts/slideLayout8.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hyperlink" Target="https://docs.docker.com/"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solidFill>
                  <a:schemeClr val="bg1"/>
                </a:solidFill>
              </a:rPr>
              <a:t>Cloud Engineering Principles and Practices</a:t>
            </a:r>
            <a:endParaRPr b="1" dirty="0">
              <a:solidFill>
                <a:schemeClr val="bg1"/>
              </a:solidFill>
            </a:endParaRPr>
          </a:p>
        </p:txBody>
      </p:sp>
      <p:sp>
        <p:nvSpPr>
          <p:cNvPr id="3" name="Subtitle 2"/>
          <p:cNvSpPr>
            <a:spLocks noGrp="1"/>
          </p:cNvSpPr>
          <p:nvPr>
            <p:ph type="subTitle" idx="1"/>
          </p:nvPr>
        </p:nvSpPr>
        <p:spPr>
          <a:xfrm>
            <a:off x="1825824" y="3764632"/>
            <a:ext cx="8534400" cy="1752600"/>
          </a:xfrm>
        </p:spPr>
        <p:txBody>
          <a:bodyPr/>
          <a:lstStyle/>
          <a:p>
            <a:r>
              <a:rPr lang="en-GB" sz="3600" b="1" i="1" dirty="0">
                <a:solidFill>
                  <a:schemeClr val="bg1"/>
                </a:solidFill>
              </a:rPr>
              <a:t>Introduction to Containers and Dockers </a:t>
            </a:r>
            <a:endParaRPr sz="3600" b="1" i="1"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Lesson Objectives</a:t>
            </a:r>
            <a:endParaRPr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dirty="0"/>
              <a:t>Introduction to containerization</a:t>
            </a:r>
          </a:p>
          <a:p>
            <a:pPr>
              <a:buFont typeface="Arial" panose="020B0604020202020204" pitchFamily="34" charset="0"/>
              <a:buChar char="•"/>
            </a:pPr>
            <a:r>
              <a:rPr lang="en-GB" dirty="0"/>
              <a:t>Virtual Machines Vs Containerization</a:t>
            </a:r>
          </a:p>
          <a:p>
            <a:pPr>
              <a:buFont typeface="Arial" panose="020B0604020202020204" pitchFamily="34" charset="0"/>
              <a:buChar char="•"/>
            </a:pPr>
            <a:r>
              <a:rPr lang="en-GB" dirty="0"/>
              <a:t>To identify the problems in software development</a:t>
            </a:r>
          </a:p>
          <a:p>
            <a:pPr>
              <a:buFont typeface="Arial" panose="020B0604020202020204" pitchFamily="34" charset="0"/>
              <a:buChar char="•"/>
            </a:pPr>
            <a:r>
              <a:rPr lang="en-GB" dirty="0"/>
              <a:t>Introduction to Docker</a:t>
            </a:r>
          </a:p>
          <a:p>
            <a:pPr>
              <a:buFont typeface="Arial" panose="020B0604020202020204" pitchFamily="34" charset="0"/>
              <a:buChar char="•"/>
            </a:pPr>
            <a:r>
              <a:rPr lang="en-GB" dirty="0"/>
              <a:t>Docker Architecture</a:t>
            </a:r>
          </a:p>
          <a:p>
            <a:pPr marL="0" indent="0">
              <a:buNone/>
            </a:pPr>
            <a:endParaRPr dirty="0"/>
          </a:p>
        </p:txBody>
      </p:sp>
      <p:pic>
        <p:nvPicPr>
          <p:cNvPr id="5" name="Picture 4">
            <a:extLst>
              <a:ext uri="{FF2B5EF4-FFF2-40B4-BE49-F238E27FC236}">
                <a16:creationId xmlns:a16="http://schemas.microsoft.com/office/drawing/2014/main" id="{B7D677A7-B6D9-0E21-A143-0E6800318B6C}"/>
              </a:ext>
            </a:extLst>
          </p:cNvPr>
          <p:cNvPicPr>
            <a:picLocks noChangeAspect="1"/>
          </p:cNvPicPr>
          <p:nvPr/>
        </p:nvPicPr>
        <p:blipFill>
          <a:blip r:embed="rId2"/>
          <a:stretch>
            <a:fillRect/>
          </a:stretch>
        </p:blipFill>
        <p:spPr>
          <a:xfrm>
            <a:off x="8832304" y="3194544"/>
            <a:ext cx="2124169" cy="2322689"/>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CBA8F-C593-7CC7-7ECD-ECEA52A8F0DE}"/>
              </a:ext>
            </a:extLst>
          </p:cNvPr>
          <p:cNvSpPr>
            <a:spLocks noGrp="1"/>
          </p:cNvSpPr>
          <p:nvPr>
            <p:ph type="title"/>
          </p:nvPr>
        </p:nvSpPr>
        <p:spPr/>
        <p:txBody>
          <a:bodyPr/>
          <a:lstStyle/>
          <a:p>
            <a:r>
              <a:rPr lang="en-GB" dirty="0"/>
              <a:t>What is containerization?</a:t>
            </a:r>
          </a:p>
        </p:txBody>
      </p:sp>
      <p:sp>
        <p:nvSpPr>
          <p:cNvPr id="3" name="Content Placeholder 2">
            <a:extLst>
              <a:ext uri="{FF2B5EF4-FFF2-40B4-BE49-F238E27FC236}">
                <a16:creationId xmlns:a16="http://schemas.microsoft.com/office/drawing/2014/main" id="{EE1240DA-4280-AFF4-2E01-9E695EF52427}"/>
              </a:ext>
            </a:extLst>
          </p:cNvPr>
          <p:cNvSpPr>
            <a:spLocks noGrp="1"/>
          </p:cNvSpPr>
          <p:nvPr>
            <p:ph idx="1"/>
          </p:nvPr>
        </p:nvSpPr>
        <p:spPr/>
        <p:txBody>
          <a:bodyPr/>
          <a:lstStyle/>
          <a:p>
            <a:r>
              <a:rPr lang="en-GB" sz="3000" dirty="0"/>
              <a:t>Containerization is a lightweight virtualization technology alternative to hypervisor virtualization. </a:t>
            </a:r>
          </a:p>
          <a:p>
            <a:r>
              <a:rPr lang="en-GB" dirty="0"/>
              <a:t>What is hypervisor?</a:t>
            </a:r>
          </a:p>
          <a:p>
            <a:pPr marL="400050" lvl="1" indent="0">
              <a:lnSpc>
                <a:spcPts val="3075"/>
              </a:lnSpc>
              <a:buNone/>
            </a:pPr>
            <a:r>
              <a:rPr lang="en-GB" sz="2400" dirty="0">
                <a:solidFill>
                  <a:srgbClr val="000000"/>
                </a:solidFill>
              </a:rPr>
              <a:t>A hypervisor, also known as a virtual machine monitor or VMM, is software that creates and runs virtual machines (VMs). A hypervisor allows one host computer to support multiple guest VMs by virtually sharing its resources, such as memory and processing.</a:t>
            </a:r>
            <a:r>
              <a:rPr lang="en-US" sz="2400" dirty="0">
                <a:solidFill>
                  <a:srgbClr val="000000"/>
                </a:solidFill>
              </a:rPr>
              <a:t>​</a:t>
            </a:r>
          </a:p>
          <a:p>
            <a:pPr marL="400050" lvl="1" indent="0">
              <a:lnSpc>
                <a:spcPts val="3075"/>
              </a:lnSpc>
              <a:buNone/>
            </a:pPr>
            <a:endParaRPr lang="en-US" sz="1800" dirty="0">
              <a:solidFill>
                <a:srgbClr val="000000"/>
              </a:solidFill>
            </a:endParaRPr>
          </a:p>
          <a:p>
            <a:endParaRPr lang="en-GB" dirty="0"/>
          </a:p>
        </p:txBody>
      </p:sp>
    </p:spTree>
    <p:extLst>
      <p:ext uri="{BB962C8B-B14F-4D97-AF65-F5344CB8AC3E}">
        <p14:creationId xmlns:p14="http://schemas.microsoft.com/office/powerpoint/2010/main" val="2102208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1F8CB-B0C4-B397-31D0-E195115BCE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C55D93-1AD7-14C8-F89B-C8E4C6B0B0C3}"/>
              </a:ext>
            </a:extLst>
          </p:cNvPr>
          <p:cNvSpPr>
            <a:spLocks noGrp="1"/>
          </p:cNvSpPr>
          <p:nvPr>
            <p:ph type="title"/>
          </p:nvPr>
        </p:nvSpPr>
        <p:spPr/>
        <p:txBody>
          <a:bodyPr/>
          <a:lstStyle/>
          <a:p>
            <a:r>
              <a:rPr lang="en-GB" b="1" dirty="0"/>
              <a:t>Virtual Machines </a:t>
            </a:r>
          </a:p>
        </p:txBody>
      </p:sp>
      <p:sp>
        <p:nvSpPr>
          <p:cNvPr id="3" name="Content Placeholder 2">
            <a:extLst>
              <a:ext uri="{FF2B5EF4-FFF2-40B4-BE49-F238E27FC236}">
                <a16:creationId xmlns:a16="http://schemas.microsoft.com/office/drawing/2014/main" id="{9FB2CCF8-7AE6-24EA-7428-6F92939559F0}"/>
              </a:ext>
            </a:extLst>
          </p:cNvPr>
          <p:cNvSpPr>
            <a:spLocks noGrp="1"/>
          </p:cNvSpPr>
          <p:nvPr>
            <p:ph idx="1"/>
          </p:nvPr>
        </p:nvSpPr>
        <p:spPr>
          <a:xfrm>
            <a:off x="407368" y="1417638"/>
            <a:ext cx="8640960" cy="4176694"/>
          </a:xfrm>
        </p:spPr>
        <p:txBody>
          <a:bodyPr>
            <a:noAutofit/>
          </a:bodyPr>
          <a:lstStyle/>
          <a:p>
            <a:pPr marL="0" indent="0">
              <a:buNone/>
            </a:pPr>
            <a:r>
              <a:rPr lang="en-GB" b="1" dirty="0"/>
              <a:t>VMs (Virtual Machines) </a:t>
            </a:r>
            <a:r>
              <a:rPr lang="en-GB" dirty="0"/>
              <a:t>– are different</a:t>
            </a:r>
            <a:r>
              <a:rPr lang="en-GB" b="1" dirty="0">
                <a:solidFill>
                  <a:srgbClr val="0070C0"/>
                </a:solidFill>
              </a:rPr>
              <a:t>, virtual, isolated abstractions of physical hardware and software</a:t>
            </a:r>
            <a:r>
              <a:rPr lang="en-GB" dirty="0"/>
              <a:t>.  Typically, several virtual machines can be ‘hosted’ on a single, physical server; virtualisation provides a wide range of resource based benefits.</a:t>
            </a:r>
          </a:p>
          <a:p>
            <a:pPr marL="0" indent="0">
              <a:buNone/>
            </a:pPr>
            <a:endParaRPr lang="en-GB" dirty="0"/>
          </a:p>
          <a:p>
            <a:pPr marL="0" indent="0">
              <a:buNone/>
            </a:pPr>
            <a:endParaRPr lang="en-GB" dirty="0"/>
          </a:p>
        </p:txBody>
      </p:sp>
      <p:grpSp>
        <p:nvGrpSpPr>
          <p:cNvPr id="17" name="Group 16">
            <a:extLst>
              <a:ext uri="{FF2B5EF4-FFF2-40B4-BE49-F238E27FC236}">
                <a16:creationId xmlns:a16="http://schemas.microsoft.com/office/drawing/2014/main" id="{4D968A7C-5371-356A-4870-0D5EB73A165F}"/>
              </a:ext>
            </a:extLst>
          </p:cNvPr>
          <p:cNvGrpSpPr/>
          <p:nvPr/>
        </p:nvGrpSpPr>
        <p:grpSpPr>
          <a:xfrm>
            <a:off x="9215545" y="1336693"/>
            <a:ext cx="2785111" cy="3244435"/>
            <a:chOff x="8067676" y="1521725"/>
            <a:chExt cx="3733800" cy="2667870"/>
          </a:xfrm>
        </p:grpSpPr>
        <p:sp>
          <p:nvSpPr>
            <p:cNvPr id="4" name="Rectangle 3">
              <a:extLst>
                <a:ext uri="{FF2B5EF4-FFF2-40B4-BE49-F238E27FC236}">
                  <a16:creationId xmlns:a16="http://schemas.microsoft.com/office/drawing/2014/main" id="{3C99DC3B-B0EB-3163-B0D3-2771E10B24ED}"/>
                </a:ext>
              </a:extLst>
            </p:cNvPr>
            <p:cNvSpPr/>
            <p:nvPr/>
          </p:nvSpPr>
          <p:spPr>
            <a:xfrm>
              <a:off x="8067678" y="2899510"/>
              <a:ext cx="3733798" cy="8361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Host OS </a:t>
              </a:r>
              <a:br>
                <a:rPr lang="en-GB" sz="1350" dirty="0"/>
              </a:br>
              <a:r>
                <a:rPr lang="en-GB" sz="1350" dirty="0"/>
                <a:t>(Mac, Linux, Win)</a:t>
              </a:r>
            </a:p>
          </p:txBody>
        </p:sp>
        <p:sp>
          <p:nvSpPr>
            <p:cNvPr id="5" name="Rectangle 4">
              <a:extLst>
                <a:ext uri="{FF2B5EF4-FFF2-40B4-BE49-F238E27FC236}">
                  <a16:creationId xmlns:a16="http://schemas.microsoft.com/office/drawing/2014/main" id="{33479EDF-9097-46D1-1BF2-2E863B05F8D4}"/>
                </a:ext>
              </a:extLst>
            </p:cNvPr>
            <p:cNvSpPr/>
            <p:nvPr/>
          </p:nvSpPr>
          <p:spPr>
            <a:xfrm>
              <a:off x="8067678" y="1988213"/>
              <a:ext cx="3733798" cy="86341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Hypervisor</a:t>
              </a:r>
            </a:p>
            <a:p>
              <a:pPr algn="ctr"/>
              <a:r>
                <a:rPr lang="en-GB" sz="1050" dirty="0"/>
                <a:t>used to create &amp; mange VMs</a:t>
              </a:r>
            </a:p>
          </p:txBody>
        </p:sp>
        <p:sp>
          <p:nvSpPr>
            <p:cNvPr id="7" name="Rectangle 6">
              <a:extLst>
                <a:ext uri="{FF2B5EF4-FFF2-40B4-BE49-F238E27FC236}">
                  <a16:creationId xmlns:a16="http://schemas.microsoft.com/office/drawing/2014/main" id="{B1188A31-B7B5-FBA5-495A-AE02922C6E9D}"/>
                </a:ext>
              </a:extLst>
            </p:cNvPr>
            <p:cNvSpPr/>
            <p:nvPr/>
          </p:nvSpPr>
          <p:spPr>
            <a:xfrm>
              <a:off x="8067676" y="1521725"/>
              <a:ext cx="1848954" cy="41082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Win (Guest OS)</a:t>
              </a:r>
            </a:p>
          </p:txBody>
        </p:sp>
        <p:sp>
          <p:nvSpPr>
            <p:cNvPr id="8" name="Rectangle 7">
              <a:extLst>
                <a:ext uri="{FF2B5EF4-FFF2-40B4-BE49-F238E27FC236}">
                  <a16:creationId xmlns:a16="http://schemas.microsoft.com/office/drawing/2014/main" id="{7CED6C28-157C-B64E-4038-39B0536CC282}"/>
                </a:ext>
              </a:extLst>
            </p:cNvPr>
            <p:cNvSpPr/>
            <p:nvPr/>
          </p:nvSpPr>
          <p:spPr>
            <a:xfrm>
              <a:off x="9952522" y="1521725"/>
              <a:ext cx="1848954" cy="41082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Linux (Guest OS)</a:t>
              </a:r>
            </a:p>
          </p:txBody>
        </p:sp>
        <p:sp>
          <p:nvSpPr>
            <p:cNvPr id="15" name="Rectangle 14">
              <a:extLst>
                <a:ext uri="{FF2B5EF4-FFF2-40B4-BE49-F238E27FC236}">
                  <a16:creationId xmlns:a16="http://schemas.microsoft.com/office/drawing/2014/main" id="{C4C159B7-1108-9109-4E0C-D9FFC48B0329}"/>
                </a:ext>
              </a:extLst>
            </p:cNvPr>
            <p:cNvSpPr/>
            <p:nvPr/>
          </p:nvSpPr>
          <p:spPr>
            <a:xfrm>
              <a:off x="8067676" y="3778774"/>
              <a:ext cx="3733798" cy="4108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Host Hardware / Infrastructure</a:t>
              </a:r>
            </a:p>
          </p:txBody>
        </p:sp>
      </p:grpSp>
    </p:spTree>
    <p:extLst>
      <p:ext uri="{BB962C8B-B14F-4D97-AF65-F5344CB8AC3E}">
        <p14:creationId xmlns:p14="http://schemas.microsoft.com/office/powerpoint/2010/main" val="3028860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par>
                                <p:cTn id="8" presetID="9" presetClass="entr" presetSubtype="0" fill="hold"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dissolve">
                                      <p:cBhvr>
                                        <p:cTn id="10"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0291A-59B7-2984-10CC-BBA39F31E176}"/>
              </a:ext>
            </a:extLst>
          </p:cNvPr>
          <p:cNvSpPr>
            <a:spLocks noGrp="1"/>
          </p:cNvSpPr>
          <p:nvPr>
            <p:ph type="title"/>
          </p:nvPr>
        </p:nvSpPr>
        <p:spPr/>
        <p:txBody>
          <a:bodyPr/>
          <a:lstStyle/>
          <a:p>
            <a:r>
              <a:rPr lang="en-GB" b="1" dirty="0"/>
              <a:t>Containers</a:t>
            </a:r>
          </a:p>
        </p:txBody>
      </p:sp>
      <p:sp>
        <p:nvSpPr>
          <p:cNvPr id="3" name="Content Placeholder 2">
            <a:extLst>
              <a:ext uri="{FF2B5EF4-FFF2-40B4-BE49-F238E27FC236}">
                <a16:creationId xmlns:a16="http://schemas.microsoft.com/office/drawing/2014/main" id="{81D5660A-5302-6ADD-D881-3C378BC8BB60}"/>
              </a:ext>
            </a:extLst>
          </p:cNvPr>
          <p:cNvSpPr>
            <a:spLocks noGrp="1"/>
          </p:cNvSpPr>
          <p:nvPr>
            <p:ph idx="1"/>
          </p:nvPr>
        </p:nvSpPr>
        <p:spPr>
          <a:xfrm>
            <a:off x="407368" y="1417638"/>
            <a:ext cx="8136903" cy="4176694"/>
          </a:xfrm>
        </p:spPr>
        <p:txBody>
          <a:bodyPr>
            <a:noAutofit/>
          </a:bodyPr>
          <a:lstStyle/>
          <a:p>
            <a:pPr marL="0" indent="0">
              <a:buNone/>
            </a:pPr>
            <a:r>
              <a:rPr lang="en-GB" b="1" dirty="0"/>
              <a:t>Containers</a:t>
            </a:r>
            <a:r>
              <a:rPr lang="en-GB" dirty="0"/>
              <a:t> – are </a:t>
            </a:r>
            <a:r>
              <a:rPr lang="en-GB" b="1" dirty="0">
                <a:solidFill>
                  <a:srgbClr val="0070C0"/>
                </a:solidFill>
              </a:rPr>
              <a:t>isolated, ‘software process’ based environments</a:t>
            </a:r>
            <a:r>
              <a:rPr lang="en-GB" dirty="0"/>
              <a:t> used to run an application.  In essence, they ‘wrap’ the application software including the OS, application code, runtime systems &amp; tools as well as any libraries, etc in a stacked, well organised invisible, sharable box. </a:t>
            </a:r>
          </a:p>
        </p:txBody>
      </p:sp>
      <p:grpSp>
        <p:nvGrpSpPr>
          <p:cNvPr id="18" name="Group 17">
            <a:extLst>
              <a:ext uri="{FF2B5EF4-FFF2-40B4-BE49-F238E27FC236}">
                <a16:creationId xmlns:a16="http://schemas.microsoft.com/office/drawing/2014/main" id="{F755BA23-6689-A82F-C4DE-ADEDC613F1E3}"/>
              </a:ext>
            </a:extLst>
          </p:cNvPr>
          <p:cNvGrpSpPr/>
          <p:nvPr/>
        </p:nvGrpSpPr>
        <p:grpSpPr>
          <a:xfrm>
            <a:off x="8746503" y="1422168"/>
            <a:ext cx="3055285" cy="3196676"/>
            <a:chOff x="8067676" y="4690836"/>
            <a:chExt cx="3735379" cy="1885807"/>
          </a:xfrm>
        </p:grpSpPr>
        <p:sp>
          <p:nvSpPr>
            <p:cNvPr id="10" name="Rectangle 9">
              <a:extLst>
                <a:ext uri="{FF2B5EF4-FFF2-40B4-BE49-F238E27FC236}">
                  <a16:creationId xmlns:a16="http://schemas.microsoft.com/office/drawing/2014/main" id="{A033C9A6-C03D-2449-35CE-AB8489841567}"/>
                </a:ext>
              </a:extLst>
            </p:cNvPr>
            <p:cNvSpPr/>
            <p:nvPr/>
          </p:nvSpPr>
          <p:spPr>
            <a:xfrm>
              <a:off x="8067679" y="5283536"/>
              <a:ext cx="3733798" cy="8361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Host OS </a:t>
              </a:r>
              <a:br>
                <a:rPr lang="en-GB" sz="1350" dirty="0"/>
              </a:br>
              <a:r>
                <a:rPr lang="en-GB" sz="1350" dirty="0"/>
                <a:t>(Mac, Linux, Win)</a:t>
              </a:r>
            </a:p>
          </p:txBody>
        </p:sp>
        <p:sp>
          <p:nvSpPr>
            <p:cNvPr id="11" name="Rectangle 10">
              <a:extLst>
                <a:ext uri="{FF2B5EF4-FFF2-40B4-BE49-F238E27FC236}">
                  <a16:creationId xmlns:a16="http://schemas.microsoft.com/office/drawing/2014/main" id="{57E72050-9557-07D6-A93E-5DACB7306043}"/>
                </a:ext>
              </a:extLst>
            </p:cNvPr>
            <p:cNvSpPr/>
            <p:nvPr/>
          </p:nvSpPr>
          <p:spPr>
            <a:xfrm>
              <a:off x="8069257" y="4690836"/>
              <a:ext cx="3733798" cy="546601"/>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50" dirty="0"/>
                <a:t>Container</a:t>
              </a:r>
              <a:endParaRPr lang="en-GB" sz="1050" dirty="0"/>
            </a:p>
          </p:txBody>
        </p:sp>
        <p:sp>
          <p:nvSpPr>
            <p:cNvPr id="12" name="Rectangle 11">
              <a:extLst>
                <a:ext uri="{FF2B5EF4-FFF2-40B4-BE49-F238E27FC236}">
                  <a16:creationId xmlns:a16="http://schemas.microsoft.com/office/drawing/2014/main" id="{CE8A4167-C836-6E10-6083-388D2EC71C74}"/>
                </a:ext>
              </a:extLst>
            </p:cNvPr>
            <p:cNvSpPr/>
            <p:nvPr/>
          </p:nvSpPr>
          <p:spPr>
            <a:xfrm>
              <a:off x="10220323" y="4780287"/>
              <a:ext cx="684221" cy="373632"/>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App 1</a:t>
              </a:r>
            </a:p>
          </p:txBody>
        </p:sp>
        <p:sp>
          <p:nvSpPr>
            <p:cNvPr id="13" name="Rectangle 12">
              <a:extLst>
                <a:ext uri="{FF2B5EF4-FFF2-40B4-BE49-F238E27FC236}">
                  <a16:creationId xmlns:a16="http://schemas.microsoft.com/office/drawing/2014/main" id="{8C6858DE-9DB3-39AF-1ADE-5DE4F991FB8F}"/>
                </a:ext>
              </a:extLst>
            </p:cNvPr>
            <p:cNvSpPr/>
            <p:nvPr/>
          </p:nvSpPr>
          <p:spPr>
            <a:xfrm>
              <a:off x="11011689" y="4780287"/>
              <a:ext cx="684221" cy="373632"/>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App 2</a:t>
              </a:r>
            </a:p>
          </p:txBody>
        </p:sp>
        <p:sp>
          <p:nvSpPr>
            <p:cNvPr id="16" name="Rectangle 15">
              <a:extLst>
                <a:ext uri="{FF2B5EF4-FFF2-40B4-BE49-F238E27FC236}">
                  <a16:creationId xmlns:a16="http://schemas.microsoft.com/office/drawing/2014/main" id="{721A1CA3-10A8-0199-8A2C-A5D3A40B5942}"/>
                </a:ext>
              </a:extLst>
            </p:cNvPr>
            <p:cNvSpPr/>
            <p:nvPr/>
          </p:nvSpPr>
          <p:spPr>
            <a:xfrm>
              <a:off x="8067676" y="6165822"/>
              <a:ext cx="3733798" cy="4108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Host Hardware / Infrastructure</a:t>
              </a:r>
            </a:p>
          </p:txBody>
        </p:sp>
      </p:grpSp>
    </p:spTree>
    <p:extLst>
      <p:ext uri="{BB962C8B-B14F-4D97-AF65-F5344CB8AC3E}">
        <p14:creationId xmlns:p14="http://schemas.microsoft.com/office/powerpoint/2010/main" val="1143881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par>
                                <p:cTn id="8" presetID="9"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dissolve">
                                      <p:cBhvr>
                                        <p:cTn id="10"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478" y="-114040"/>
            <a:ext cx="10972800" cy="1143000"/>
          </a:xfrm>
        </p:spPr>
        <p:txBody>
          <a:bodyPr/>
          <a:lstStyle/>
          <a:p>
            <a:r>
              <a:rPr lang="en-GB" dirty="0"/>
              <a:t>Virtual Machines vs Containers</a:t>
            </a:r>
            <a:endParaRPr dirty="0"/>
          </a:p>
        </p:txBody>
      </p:sp>
      <p:pic>
        <p:nvPicPr>
          <p:cNvPr id="5" name="Content Placeholder 4">
            <a:extLst>
              <a:ext uri="{FF2B5EF4-FFF2-40B4-BE49-F238E27FC236}">
                <a16:creationId xmlns:a16="http://schemas.microsoft.com/office/drawing/2014/main" id="{4F423B13-4EEC-DC75-D6DE-65F8351A3758}"/>
              </a:ext>
            </a:extLst>
          </p:cNvPr>
          <p:cNvPicPr>
            <a:picLocks noGrp="1" noChangeAspect="1"/>
          </p:cNvPicPr>
          <p:nvPr>
            <p:ph sz="half" idx="1"/>
          </p:nvPr>
        </p:nvPicPr>
        <p:blipFill>
          <a:blip r:embed="rId2"/>
          <a:stretch>
            <a:fillRect/>
          </a:stretch>
        </p:blipFill>
        <p:spPr>
          <a:xfrm>
            <a:off x="618605" y="2295832"/>
            <a:ext cx="3943848" cy="3456284"/>
          </a:xfrm>
        </p:spPr>
      </p:pic>
      <p:pic>
        <p:nvPicPr>
          <p:cNvPr id="8" name="Content Placeholder 7">
            <a:extLst>
              <a:ext uri="{FF2B5EF4-FFF2-40B4-BE49-F238E27FC236}">
                <a16:creationId xmlns:a16="http://schemas.microsoft.com/office/drawing/2014/main" id="{C93CD4DC-0503-E6AB-885C-1BEA8C64E8AB}"/>
              </a:ext>
            </a:extLst>
          </p:cNvPr>
          <p:cNvPicPr>
            <a:picLocks noGrp="1" noChangeAspect="1"/>
          </p:cNvPicPr>
          <p:nvPr>
            <p:ph sz="half" idx="2"/>
          </p:nvPr>
        </p:nvPicPr>
        <p:blipFill>
          <a:blip r:embed="rId3"/>
          <a:stretch>
            <a:fillRect/>
          </a:stretch>
        </p:blipFill>
        <p:spPr>
          <a:xfrm>
            <a:off x="6667127" y="1963773"/>
            <a:ext cx="4689488" cy="3697254"/>
          </a:xfrm>
        </p:spPr>
      </p:pic>
      <p:grpSp>
        <p:nvGrpSpPr>
          <p:cNvPr id="3" name="Group 2">
            <a:extLst>
              <a:ext uri="{FF2B5EF4-FFF2-40B4-BE49-F238E27FC236}">
                <a16:creationId xmlns:a16="http://schemas.microsoft.com/office/drawing/2014/main" id="{D6E26628-6D14-634F-ED00-936C8D6EBF40}"/>
              </a:ext>
            </a:extLst>
          </p:cNvPr>
          <p:cNvGrpSpPr/>
          <p:nvPr/>
        </p:nvGrpSpPr>
        <p:grpSpPr>
          <a:xfrm>
            <a:off x="2262647" y="692696"/>
            <a:ext cx="4156428" cy="1975556"/>
            <a:chOff x="2186165" y="1216896"/>
            <a:chExt cx="4156428" cy="1975556"/>
          </a:xfrm>
        </p:grpSpPr>
        <p:sp>
          <p:nvSpPr>
            <p:cNvPr id="12" name="Thought Bubble: Cloud 11">
              <a:extLst>
                <a:ext uri="{FF2B5EF4-FFF2-40B4-BE49-F238E27FC236}">
                  <a16:creationId xmlns:a16="http://schemas.microsoft.com/office/drawing/2014/main" id="{AF496E9A-4864-2D6C-FA52-AF7521BA63B6}"/>
                </a:ext>
              </a:extLst>
            </p:cNvPr>
            <p:cNvSpPr/>
            <p:nvPr/>
          </p:nvSpPr>
          <p:spPr>
            <a:xfrm>
              <a:off x="2186165" y="1216896"/>
              <a:ext cx="4156428" cy="1975556"/>
            </a:xfrm>
            <a:prstGeom prst="cloudCallou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FA8A739A-ACFC-3D1C-1338-4F40C96C8006}"/>
                </a:ext>
              </a:extLst>
            </p:cNvPr>
            <p:cNvSpPr txBox="1"/>
            <p:nvPr/>
          </p:nvSpPr>
          <p:spPr>
            <a:xfrm>
              <a:off x="2744894" y="1448768"/>
              <a:ext cx="3210983" cy="1477328"/>
            </a:xfrm>
            <a:prstGeom prst="rect">
              <a:avLst/>
            </a:prstGeom>
            <a:noFill/>
          </p:spPr>
          <p:txBody>
            <a:bodyPr wrap="square">
              <a:spAutoFit/>
            </a:bodyPr>
            <a:lstStyle/>
            <a:p>
              <a:pPr>
                <a:buFont typeface="Arial" panose="020B0604020202020204" pitchFamily="34" charset="0"/>
                <a:buChar char="•"/>
              </a:pPr>
              <a:r>
                <a:rPr lang="en-GB" dirty="0"/>
                <a:t>Each VM runs a full guest OS a top the host's OS.</a:t>
              </a:r>
            </a:p>
            <a:p>
              <a:pPr>
                <a:buFont typeface="Arial" panose="020B0604020202020204" pitchFamily="34" charset="0"/>
                <a:buChar char="•"/>
              </a:pPr>
              <a:r>
                <a:rPr lang="en-GB" dirty="0"/>
                <a:t>Includes necessary binaries and libraries.</a:t>
              </a:r>
            </a:p>
            <a:p>
              <a:pPr>
                <a:buFont typeface="Arial" panose="020B0604020202020204" pitchFamily="34" charset="0"/>
                <a:buChar char="•"/>
              </a:pPr>
              <a:r>
                <a:rPr lang="en-GB" dirty="0"/>
                <a:t>Managed by a hypervisor.</a:t>
              </a:r>
            </a:p>
          </p:txBody>
        </p:sp>
      </p:grpSp>
      <p:sp>
        <p:nvSpPr>
          <p:cNvPr id="17" name="Thought Bubble: Cloud 16">
            <a:extLst>
              <a:ext uri="{FF2B5EF4-FFF2-40B4-BE49-F238E27FC236}">
                <a16:creationId xmlns:a16="http://schemas.microsoft.com/office/drawing/2014/main" id="{31973FF0-6479-D3B4-E341-E2DEB12C43EA}"/>
              </a:ext>
            </a:extLst>
          </p:cNvPr>
          <p:cNvSpPr/>
          <p:nvPr/>
        </p:nvSpPr>
        <p:spPr>
          <a:xfrm>
            <a:off x="8072244" y="786068"/>
            <a:ext cx="4212593" cy="2115957"/>
          </a:xfrm>
          <a:prstGeom prst="cloudCallou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dirty="0"/>
          </a:p>
        </p:txBody>
      </p:sp>
      <p:sp>
        <p:nvSpPr>
          <p:cNvPr id="16" name="TextBox 15">
            <a:extLst>
              <a:ext uri="{FF2B5EF4-FFF2-40B4-BE49-F238E27FC236}">
                <a16:creationId xmlns:a16="http://schemas.microsoft.com/office/drawing/2014/main" id="{671143CE-D72B-2BBF-C8B7-0B932F846CFD}"/>
              </a:ext>
            </a:extLst>
          </p:cNvPr>
          <p:cNvSpPr txBox="1"/>
          <p:nvPr/>
        </p:nvSpPr>
        <p:spPr>
          <a:xfrm>
            <a:off x="7824192" y="786069"/>
            <a:ext cx="4572000" cy="1754326"/>
          </a:xfrm>
          <a:prstGeom prst="rect">
            <a:avLst/>
          </a:prstGeom>
          <a:noFill/>
        </p:spPr>
        <p:txBody>
          <a:bodyPr wrap="square">
            <a:spAutoFit/>
          </a:bodyPr>
          <a:lstStyle/>
          <a:p>
            <a:pPr>
              <a:buFont typeface="Arial" panose="020B0604020202020204" pitchFamily="34" charset="0"/>
              <a:buChar char="•"/>
            </a:pPr>
            <a:endParaRPr lang="en-GB" dirty="0"/>
          </a:p>
          <a:p>
            <a:pPr marL="742950" lvl="1" indent="-285750">
              <a:buFont typeface="Arial" panose="020B0604020202020204" pitchFamily="34" charset="0"/>
              <a:buChar char="•"/>
            </a:pPr>
            <a:r>
              <a:rPr lang="en-GB" dirty="0"/>
              <a:t>Share the host OS kernel.</a:t>
            </a:r>
          </a:p>
          <a:p>
            <a:pPr marL="742950" lvl="1" indent="-285750">
              <a:buFont typeface="Arial" panose="020B0604020202020204" pitchFamily="34" charset="0"/>
              <a:buChar char="•"/>
            </a:pPr>
            <a:r>
              <a:rPr lang="en-GB" dirty="0"/>
              <a:t>Contain application code and dependencies.</a:t>
            </a:r>
          </a:p>
          <a:p>
            <a:pPr marL="742950" lvl="1" indent="-285750">
              <a:buFont typeface="Arial" panose="020B0604020202020204" pitchFamily="34" charset="0"/>
              <a:buChar char="•"/>
            </a:pPr>
            <a:r>
              <a:rPr lang="en-GB" dirty="0"/>
              <a:t>Isolated from each other but more lightweight.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0291A-59B7-2984-10CC-BBA39F31E176}"/>
              </a:ext>
            </a:extLst>
          </p:cNvPr>
          <p:cNvSpPr>
            <a:spLocks noGrp="1"/>
          </p:cNvSpPr>
          <p:nvPr>
            <p:ph type="title"/>
          </p:nvPr>
        </p:nvSpPr>
        <p:spPr>
          <a:xfrm>
            <a:off x="448779" y="-163501"/>
            <a:ext cx="10972800" cy="1143000"/>
          </a:xfrm>
        </p:spPr>
        <p:txBody>
          <a:bodyPr/>
          <a:lstStyle/>
          <a:p>
            <a:r>
              <a:rPr lang="en-GB" b="1" dirty="0"/>
              <a:t>Using VMs</a:t>
            </a:r>
          </a:p>
        </p:txBody>
      </p:sp>
      <p:sp>
        <p:nvSpPr>
          <p:cNvPr id="3" name="Content Placeholder 2">
            <a:extLst>
              <a:ext uri="{FF2B5EF4-FFF2-40B4-BE49-F238E27FC236}">
                <a16:creationId xmlns:a16="http://schemas.microsoft.com/office/drawing/2014/main" id="{81D5660A-5302-6ADD-D881-3C378BC8BB60}"/>
              </a:ext>
            </a:extLst>
          </p:cNvPr>
          <p:cNvSpPr>
            <a:spLocks noGrp="1"/>
          </p:cNvSpPr>
          <p:nvPr>
            <p:ph idx="1"/>
          </p:nvPr>
        </p:nvSpPr>
        <p:spPr>
          <a:xfrm>
            <a:off x="335360" y="1052737"/>
            <a:ext cx="6400235" cy="2481220"/>
          </a:xfrm>
        </p:spPr>
        <p:txBody>
          <a:bodyPr>
            <a:noAutofit/>
          </a:bodyPr>
          <a:lstStyle/>
          <a:p>
            <a:r>
              <a:rPr lang="en-GB" sz="2000" i="1" dirty="0"/>
              <a:t>VirtualBox (available for Windows, Mac, etc)</a:t>
            </a:r>
          </a:p>
          <a:p>
            <a:r>
              <a:rPr lang="en-GB" sz="2000" i="1" dirty="0"/>
              <a:t>VMWare (available for Windows, Mac, etc)</a:t>
            </a:r>
          </a:p>
          <a:p>
            <a:r>
              <a:rPr lang="en-GB" sz="2000" i="1" dirty="0"/>
              <a:t>Hyper-V (Windows only)</a:t>
            </a:r>
          </a:p>
          <a:p>
            <a:r>
              <a:rPr lang="en-GB" sz="2000" i="1" dirty="0"/>
              <a:t>Parallels (Mac only)</a:t>
            </a:r>
          </a:p>
          <a:p>
            <a:r>
              <a:rPr lang="en-GB" sz="2000" i="1" dirty="0"/>
              <a:t>Portable-VirtualBox (Open Source Windows Only)</a:t>
            </a:r>
          </a:p>
        </p:txBody>
      </p:sp>
      <p:sp>
        <p:nvSpPr>
          <p:cNvPr id="29" name="Content Placeholder 2">
            <a:extLst>
              <a:ext uri="{FF2B5EF4-FFF2-40B4-BE49-F238E27FC236}">
                <a16:creationId xmlns:a16="http://schemas.microsoft.com/office/drawing/2014/main" id="{7CE977AB-2050-AD26-3BDC-0828B6F46D59}"/>
              </a:ext>
            </a:extLst>
          </p:cNvPr>
          <p:cNvSpPr txBox="1">
            <a:spLocks/>
          </p:cNvSpPr>
          <p:nvPr/>
        </p:nvSpPr>
        <p:spPr>
          <a:xfrm>
            <a:off x="191344" y="3358862"/>
            <a:ext cx="10585176" cy="2332081"/>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dirty="0"/>
              <a:t>Considerations </a:t>
            </a:r>
            <a:r>
              <a:rPr lang="en-GB" sz="2400" i="1" dirty="0"/>
              <a:t>‘3 key VM considerations’</a:t>
            </a:r>
            <a:endParaRPr lang="en-GB" sz="2400" dirty="0"/>
          </a:p>
          <a:p>
            <a:pPr marL="342900" indent="-342900">
              <a:buFont typeface="+mj-lt"/>
              <a:buAutoNum type="arabicPeriod"/>
            </a:pPr>
            <a:r>
              <a:rPr lang="en-GB" sz="2400" dirty="0"/>
              <a:t>Each VM </a:t>
            </a:r>
            <a:r>
              <a:rPr lang="en-GB" sz="2400" b="1" dirty="0">
                <a:solidFill>
                  <a:srgbClr val="0070C0"/>
                </a:solidFill>
              </a:rPr>
              <a:t>requires a full Operating System </a:t>
            </a:r>
            <a:r>
              <a:rPr lang="en-GB" sz="2400" dirty="0"/>
              <a:t>(OS).</a:t>
            </a:r>
          </a:p>
          <a:p>
            <a:pPr marL="342900" indent="-342900">
              <a:buFont typeface="+mj-lt"/>
              <a:buAutoNum type="arabicPeriod"/>
            </a:pPr>
            <a:r>
              <a:rPr lang="en-GB" sz="2400" dirty="0"/>
              <a:t>Boot Speed; each </a:t>
            </a:r>
            <a:r>
              <a:rPr lang="en-GB" sz="2400" b="1" dirty="0">
                <a:solidFill>
                  <a:srgbClr val="0070C0"/>
                </a:solidFill>
              </a:rPr>
              <a:t>VM’s OS needs time to boot</a:t>
            </a:r>
            <a:r>
              <a:rPr lang="en-GB" sz="2400" dirty="0"/>
              <a:t>.</a:t>
            </a:r>
          </a:p>
          <a:p>
            <a:pPr marL="342900" indent="-342900">
              <a:buFont typeface="+mj-lt"/>
              <a:buAutoNum type="arabicPeriod"/>
            </a:pPr>
            <a:r>
              <a:rPr lang="en-GB" sz="2400" b="1" dirty="0">
                <a:solidFill>
                  <a:srgbClr val="0070C0"/>
                </a:solidFill>
              </a:rPr>
              <a:t>Resource requirements are split </a:t>
            </a:r>
            <a:r>
              <a:rPr lang="en-GB" sz="2400" dirty="0"/>
              <a:t>and allocated across all VMs; cores, RAM, etc … </a:t>
            </a:r>
          </a:p>
          <a:p>
            <a:pPr marL="0" indent="0">
              <a:buNone/>
            </a:pPr>
            <a:endParaRPr lang="en-GB" sz="2100" dirty="0"/>
          </a:p>
        </p:txBody>
      </p:sp>
      <p:grpSp>
        <p:nvGrpSpPr>
          <p:cNvPr id="33" name="Group 32">
            <a:extLst>
              <a:ext uri="{FF2B5EF4-FFF2-40B4-BE49-F238E27FC236}">
                <a16:creationId xmlns:a16="http://schemas.microsoft.com/office/drawing/2014/main" id="{B21473D6-D360-F640-C06E-4B12C3BC384F}"/>
              </a:ext>
            </a:extLst>
          </p:cNvPr>
          <p:cNvGrpSpPr/>
          <p:nvPr/>
        </p:nvGrpSpPr>
        <p:grpSpPr>
          <a:xfrm>
            <a:off x="8040216" y="1329843"/>
            <a:ext cx="3381364" cy="3303083"/>
            <a:chOff x="7407592" y="693274"/>
            <a:chExt cx="4508485" cy="4404110"/>
          </a:xfrm>
        </p:grpSpPr>
        <p:grpSp>
          <p:nvGrpSpPr>
            <p:cNvPr id="10" name="Group 9">
              <a:extLst>
                <a:ext uri="{FF2B5EF4-FFF2-40B4-BE49-F238E27FC236}">
                  <a16:creationId xmlns:a16="http://schemas.microsoft.com/office/drawing/2014/main" id="{E33E9D65-1E2B-9379-9EDC-281AA9277DC8}"/>
                </a:ext>
              </a:extLst>
            </p:cNvPr>
            <p:cNvGrpSpPr/>
            <p:nvPr/>
          </p:nvGrpSpPr>
          <p:grpSpPr>
            <a:xfrm>
              <a:off x="7407592" y="693274"/>
              <a:ext cx="2299116" cy="2085395"/>
              <a:chOff x="747491" y="3229906"/>
              <a:chExt cx="2964812" cy="2463827"/>
            </a:xfrm>
          </p:grpSpPr>
          <p:sp>
            <p:nvSpPr>
              <p:cNvPr id="7" name="Rectangle 6">
                <a:extLst>
                  <a:ext uri="{FF2B5EF4-FFF2-40B4-BE49-F238E27FC236}">
                    <a16:creationId xmlns:a16="http://schemas.microsoft.com/office/drawing/2014/main" id="{DDA91367-BA2F-0846-93B2-9488AF7945CC}"/>
                  </a:ext>
                </a:extLst>
              </p:cNvPr>
              <p:cNvSpPr/>
              <p:nvPr/>
            </p:nvSpPr>
            <p:spPr>
              <a:xfrm>
                <a:off x="838199" y="3620870"/>
                <a:ext cx="2874104" cy="2072863"/>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dirty="0"/>
              </a:p>
            </p:txBody>
          </p:sp>
          <p:sp>
            <p:nvSpPr>
              <p:cNvPr id="6" name="TextBox 5">
                <a:extLst>
                  <a:ext uri="{FF2B5EF4-FFF2-40B4-BE49-F238E27FC236}">
                    <a16:creationId xmlns:a16="http://schemas.microsoft.com/office/drawing/2014/main" id="{11CBB1D8-CC7E-8B55-2F72-E16D7FFEE67C}"/>
                  </a:ext>
                </a:extLst>
              </p:cNvPr>
              <p:cNvSpPr txBox="1"/>
              <p:nvPr/>
            </p:nvSpPr>
            <p:spPr>
              <a:xfrm>
                <a:off x="747491" y="3229906"/>
                <a:ext cx="2749094" cy="654530"/>
              </a:xfrm>
              <a:prstGeom prst="rect">
                <a:avLst/>
              </a:prstGeom>
              <a:noFill/>
            </p:spPr>
            <p:txBody>
              <a:bodyPr wrap="square" rtlCol="0">
                <a:spAutoFit/>
              </a:bodyPr>
              <a:lstStyle/>
              <a:p>
                <a:r>
                  <a:rPr lang="en-GB" sz="1050" b="1" dirty="0"/>
                  <a:t>Isolated Virtual Machine 1</a:t>
                </a:r>
              </a:p>
            </p:txBody>
          </p:sp>
        </p:grpSp>
        <p:sp>
          <p:nvSpPr>
            <p:cNvPr id="13" name="Rectangle 12">
              <a:extLst>
                <a:ext uri="{FF2B5EF4-FFF2-40B4-BE49-F238E27FC236}">
                  <a16:creationId xmlns:a16="http://schemas.microsoft.com/office/drawing/2014/main" id="{99EEC163-E7E0-5E17-9C83-56AF04D5AE3F}"/>
                </a:ext>
              </a:extLst>
            </p:cNvPr>
            <p:cNvSpPr/>
            <p:nvPr/>
          </p:nvSpPr>
          <p:spPr>
            <a:xfrm>
              <a:off x="7540283" y="1109692"/>
              <a:ext cx="2069482" cy="481766"/>
            </a:xfrm>
            <a:prstGeom prst="rect">
              <a:avLst/>
            </a:prstGeom>
            <a:solidFill>
              <a:schemeClr val="bg1"/>
            </a:solidFill>
            <a:ln w="63500">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b="1" dirty="0">
                  <a:solidFill>
                    <a:schemeClr val="tx1"/>
                  </a:solidFill>
                </a:rPr>
                <a:t>Application 1</a:t>
              </a:r>
            </a:p>
          </p:txBody>
        </p:sp>
        <p:sp>
          <p:nvSpPr>
            <p:cNvPr id="17" name="Rectangle 16">
              <a:extLst>
                <a:ext uri="{FF2B5EF4-FFF2-40B4-BE49-F238E27FC236}">
                  <a16:creationId xmlns:a16="http://schemas.microsoft.com/office/drawing/2014/main" id="{E1B97D33-031D-0CF8-873D-FF343F2F4FAA}"/>
                </a:ext>
              </a:extLst>
            </p:cNvPr>
            <p:cNvSpPr/>
            <p:nvPr/>
          </p:nvSpPr>
          <p:spPr>
            <a:xfrm>
              <a:off x="7540283" y="1676312"/>
              <a:ext cx="998248" cy="481766"/>
            </a:xfrm>
            <a:prstGeom prst="rect">
              <a:avLst/>
            </a:prstGeom>
            <a:solidFill>
              <a:schemeClr val="bg1"/>
            </a:solidFill>
            <a:ln w="63500">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rPr>
                <a:t>Node 14</a:t>
              </a:r>
            </a:p>
          </p:txBody>
        </p:sp>
        <p:sp>
          <p:nvSpPr>
            <p:cNvPr id="18" name="Rectangle 17">
              <a:extLst>
                <a:ext uri="{FF2B5EF4-FFF2-40B4-BE49-F238E27FC236}">
                  <a16:creationId xmlns:a16="http://schemas.microsoft.com/office/drawing/2014/main" id="{10AEC74C-74CB-3138-A7C3-1C6F869A5A0B}"/>
                </a:ext>
              </a:extLst>
            </p:cNvPr>
            <p:cNvSpPr/>
            <p:nvPr/>
          </p:nvSpPr>
          <p:spPr>
            <a:xfrm>
              <a:off x="8611517" y="1676960"/>
              <a:ext cx="998248" cy="481766"/>
            </a:xfrm>
            <a:prstGeom prst="rect">
              <a:avLst/>
            </a:prstGeom>
            <a:solidFill>
              <a:schemeClr val="bg1"/>
            </a:solidFill>
            <a:ln w="63500">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rPr>
                <a:t>Mongo</a:t>
              </a:r>
              <a:endParaRPr lang="en-GB" sz="1200" dirty="0">
                <a:solidFill>
                  <a:schemeClr val="tx1"/>
                </a:solidFill>
              </a:endParaRPr>
            </a:p>
          </p:txBody>
        </p:sp>
        <p:sp>
          <p:nvSpPr>
            <p:cNvPr id="25" name="Rectangle 24">
              <a:extLst>
                <a:ext uri="{FF2B5EF4-FFF2-40B4-BE49-F238E27FC236}">
                  <a16:creationId xmlns:a16="http://schemas.microsoft.com/office/drawing/2014/main" id="{A71633F2-FA87-8334-79B3-7E2DE073482E}"/>
                </a:ext>
              </a:extLst>
            </p:cNvPr>
            <p:cNvSpPr/>
            <p:nvPr/>
          </p:nvSpPr>
          <p:spPr>
            <a:xfrm>
              <a:off x="9760485" y="1024191"/>
              <a:ext cx="2155592" cy="175448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26" name="TextBox 25">
              <a:extLst>
                <a:ext uri="{FF2B5EF4-FFF2-40B4-BE49-F238E27FC236}">
                  <a16:creationId xmlns:a16="http://schemas.microsoft.com/office/drawing/2014/main" id="{19C9ACA1-FBBF-A21A-2FE2-E91E6AA60D2B}"/>
                </a:ext>
              </a:extLst>
            </p:cNvPr>
            <p:cNvSpPr txBox="1"/>
            <p:nvPr/>
          </p:nvSpPr>
          <p:spPr>
            <a:xfrm>
              <a:off x="9701729" y="699011"/>
              <a:ext cx="2131835" cy="553997"/>
            </a:xfrm>
            <a:prstGeom prst="rect">
              <a:avLst/>
            </a:prstGeom>
            <a:noFill/>
          </p:spPr>
          <p:txBody>
            <a:bodyPr wrap="square" rtlCol="0">
              <a:spAutoFit/>
            </a:bodyPr>
            <a:lstStyle/>
            <a:p>
              <a:r>
                <a:rPr lang="en-GB" sz="1050" b="1" dirty="0"/>
                <a:t>Isolated Virtual Machine 2</a:t>
              </a:r>
            </a:p>
          </p:txBody>
        </p:sp>
        <p:sp>
          <p:nvSpPr>
            <p:cNvPr id="22" name="Rectangle 21">
              <a:extLst>
                <a:ext uri="{FF2B5EF4-FFF2-40B4-BE49-F238E27FC236}">
                  <a16:creationId xmlns:a16="http://schemas.microsoft.com/office/drawing/2014/main" id="{6B1997AE-426C-85EA-4614-2570564C39F5}"/>
                </a:ext>
              </a:extLst>
            </p:cNvPr>
            <p:cNvSpPr/>
            <p:nvPr/>
          </p:nvSpPr>
          <p:spPr>
            <a:xfrm>
              <a:off x="9826282" y="1096269"/>
              <a:ext cx="1996845" cy="452985"/>
            </a:xfrm>
            <a:prstGeom prst="rect">
              <a:avLst/>
            </a:prstGeom>
            <a:solidFill>
              <a:schemeClr val="bg1"/>
            </a:solidFill>
            <a:ln w="635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b="1" dirty="0">
                  <a:solidFill>
                    <a:schemeClr val="tx1"/>
                  </a:solidFill>
                </a:rPr>
                <a:t>Application 2</a:t>
              </a:r>
            </a:p>
          </p:txBody>
        </p:sp>
        <p:sp>
          <p:nvSpPr>
            <p:cNvPr id="23" name="Rectangle 22">
              <a:extLst>
                <a:ext uri="{FF2B5EF4-FFF2-40B4-BE49-F238E27FC236}">
                  <a16:creationId xmlns:a16="http://schemas.microsoft.com/office/drawing/2014/main" id="{2F6FF90D-005B-45FD-D832-08F13D257F5E}"/>
                </a:ext>
              </a:extLst>
            </p:cNvPr>
            <p:cNvSpPr/>
            <p:nvPr/>
          </p:nvSpPr>
          <p:spPr>
            <a:xfrm>
              <a:off x="9833622" y="1646945"/>
              <a:ext cx="857824" cy="475672"/>
            </a:xfrm>
            <a:prstGeom prst="rect">
              <a:avLst/>
            </a:prstGeom>
            <a:solidFill>
              <a:schemeClr val="bg1"/>
            </a:solidFill>
            <a:ln w="635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rPr>
                <a:t>Node 18</a:t>
              </a:r>
            </a:p>
          </p:txBody>
        </p:sp>
        <p:sp>
          <p:nvSpPr>
            <p:cNvPr id="24" name="Rectangle 23">
              <a:extLst>
                <a:ext uri="{FF2B5EF4-FFF2-40B4-BE49-F238E27FC236}">
                  <a16:creationId xmlns:a16="http://schemas.microsoft.com/office/drawing/2014/main" id="{1DCC6566-13E7-E7E9-F4DA-2530D36BA68D}"/>
                </a:ext>
              </a:extLst>
            </p:cNvPr>
            <p:cNvSpPr/>
            <p:nvPr/>
          </p:nvSpPr>
          <p:spPr>
            <a:xfrm>
              <a:off x="10764583" y="1641142"/>
              <a:ext cx="1058543" cy="475672"/>
            </a:xfrm>
            <a:prstGeom prst="rect">
              <a:avLst/>
            </a:prstGeom>
            <a:solidFill>
              <a:schemeClr val="bg1"/>
            </a:solidFill>
            <a:ln w="635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rPr>
                <a:t>SQL</a:t>
              </a:r>
            </a:p>
          </p:txBody>
        </p:sp>
        <p:sp>
          <p:nvSpPr>
            <p:cNvPr id="31" name="Rectangle 30">
              <a:extLst>
                <a:ext uri="{FF2B5EF4-FFF2-40B4-BE49-F238E27FC236}">
                  <a16:creationId xmlns:a16="http://schemas.microsoft.com/office/drawing/2014/main" id="{3F14E3B5-4576-F11B-A27D-6C96F5BDE336}"/>
                </a:ext>
              </a:extLst>
            </p:cNvPr>
            <p:cNvSpPr/>
            <p:nvPr/>
          </p:nvSpPr>
          <p:spPr>
            <a:xfrm>
              <a:off x="7477932" y="3154088"/>
              <a:ext cx="4438145" cy="6758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Host OS </a:t>
              </a:r>
            </a:p>
          </p:txBody>
        </p:sp>
        <p:sp>
          <p:nvSpPr>
            <p:cNvPr id="32" name="Rectangle 31">
              <a:extLst>
                <a:ext uri="{FF2B5EF4-FFF2-40B4-BE49-F238E27FC236}">
                  <a16:creationId xmlns:a16="http://schemas.microsoft.com/office/drawing/2014/main" id="{4B7310F2-B367-9BAF-5A4C-9AF13335A797}"/>
                </a:ext>
              </a:extLst>
            </p:cNvPr>
            <p:cNvSpPr/>
            <p:nvPr/>
          </p:nvSpPr>
          <p:spPr>
            <a:xfrm>
              <a:off x="7477932" y="2822914"/>
              <a:ext cx="4438145" cy="28693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Hypervisor</a:t>
              </a:r>
            </a:p>
          </p:txBody>
        </p:sp>
        <p:sp>
          <p:nvSpPr>
            <p:cNvPr id="4" name="Rectangle 3">
              <a:extLst>
                <a:ext uri="{FF2B5EF4-FFF2-40B4-BE49-F238E27FC236}">
                  <a16:creationId xmlns:a16="http://schemas.microsoft.com/office/drawing/2014/main" id="{5B2E142B-24A0-465B-219B-C92BA6F81651}"/>
                </a:ext>
              </a:extLst>
            </p:cNvPr>
            <p:cNvSpPr/>
            <p:nvPr/>
          </p:nvSpPr>
          <p:spPr>
            <a:xfrm>
              <a:off x="7477931" y="3874158"/>
              <a:ext cx="4438145" cy="12232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8" name="TextBox 7">
              <a:extLst>
                <a:ext uri="{FF2B5EF4-FFF2-40B4-BE49-F238E27FC236}">
                  <a16:creationId xmlns:a16="http://schemas.microsoft.com/office/drawing/2014/main" id="{A1841B5D-8EF5-8B52-7890-C0C2CD3899B2}"/>
                </a:ext>
              </a:extLst>
            </p:cNvPr>
            <p:cNvSpPr txBox="1"/>
            <p:nvPr/>
          </p:nvSpPr>
          <p:spPr>
            <a:xfrm>
              <a:off x="8446437" y="4022197"/>
              <a:ext cx="3336810" cy="400109"/>
            </a:xfrm>
            <a:prstGeom prst="rect">
              <a:avLst/>
            </a:prstGeom>
            <a:noFill/>
          </p:spPr>
          <p:txBody>
            <a:bodyPr wrap="none" rtlCol="0">
              <a:spAutoFit/>
            </a:bodyPr>
            <a:lstStyle/>
            <a:p>
              <a:r>
                <a:rPr lang="en-GB" sz="1350" dirty="0">
                  <a:solidFill>
                    <a:schemeClr val="bg1"/>
                  </a:solidFill>
                </a:rPr>
                <a:t>Host Hardware / Infrastructure</a:t>
              </a:r>
            </a:p>
          </p:txBody>
        </p:sp>
        <p:pic>
          <p:nvPicPr>
            <p:cNvPr id="14" name="Picture 13">
              <a:extLst>
                <a:ext uri="{FF2B5EF4-FFF2-40B4-BE49-F238E27FC236}">
                  <a16:creationId xmlns:a16="http://schemas.microsoft.com/office/drawing/2014/main" id="{B9323B84-CBC3-506D-2E52-2FFAA0F5FF29}"/>
                </a:ext>
              </a:extLst>
            </p:cNvPr>
            <p:cNvPicPr>
              <a:picLocks noChangeAspect="1"/>
            </p:cNvPicPr>
            <p:nvPr/>
          </p:nvPicPr>
          <p:blipFill>
            <a:blip r:embed="rId2"/>
            <a:stretch>
              <a:fillRect/>
            </a:stretch>
          </p:blipFill>
          <p:spPr>
            <a:xfrm>
              <a:off x="8749749" y="4556481"/>
              <a:ext cx="498160" cy="361612"/>
            </a:xfrm>
            <a:prstGeom prst="rect">
              <a:avLst/>
            </a:prstGeom>
          </p:spPr>
        </p:pic>
        <p:pic>
          <p:nvPicPr>
            <p:cNvPr id="15" name="Picture 14">
              <a:extLst>
                <a:ext uri="{FF2B5EF4-FFF2-40B4-BE49-F238E27FC236}">
                  <a16:creationId xmlns:a16="http://schemas.microsoft.com/office/drawing/2014/main" id="{699A85C9-B75C-BA97-86E7-41C7629AD29F}"/>
                </a:ext>
              </a:extLst>
            </p:cNvPr>
            <p:cNvPicPr>
              <a:picLocks noChangeAspect="1"/>
            </p:cNvPicPr>
            <p:nvPr/>
          </p:nvPicPr>
          <p:blipFill>
            <a:blip r:embed="rId3"/>
            <a:stretch>
              <a:fillRect/>
            </a:stretch>
          </p:blipFill>
          <p:spPr>
            <a:xfrm>
              <a:off x="9609765" y="4468865"/>
              <a:ext cx="447714" cy="440509"/>
            </a:xfrm>
            <a:prstGeom prst="rect">
              <a:avLst/>
            </a:prstGeom>
          </p:spPr>
        </p:pic>
        <p:pic>
          <p:nvPicPr>
            <p:cNvPr id="16" name="Picture 15">
              <a:extLst>
                <a:ext uri="{FF2B5EF4-FFF2-40B4-BE49-F238E27FC236}">
                  <a16:creationId xmlns:a16="http://schemas.microsoft.com/office/drawing/2014/main" id="{6F9621B8-8C6A-C283-1FFA-C4AEF3B1EE19}"/>
                </a:ext>
              </a:extLst>
            </p:cNvPr>
            <p:cNvPicPr>
              <a:picLocks noChangeAspect="1"/>
            </p:cNvPicPr>
            <p:nvPr/>
          </p:nvPicPr>
          <p:blipFill>
            <a:blip r:embed="rId4"/>
            <a:stretch>
              <a:fillRect/>
            </a:stretch>
          </p:blipFill>
          <p:spPr>
            <a:xfrm>
              <a:off x="10403241" y="4480368"/>
              <a:ext cx="472937" cy="493106"/>
            </a:xfrm>
            <a:prstGeom prst="rect">
              <a:avLst/>
            </a:prstGeom>
          </p:spPr>
        </p:pic>
        <p:sp>
          <p:nvSpPr>
            <p:cNvPr id="21" name="Rectangle 20">
              <a:extLst>
                <a:ext uri="{FF2B5EF4-FFF2-40B4-BE49-F238E27FC236}">
                  <a16:creationId xmlns:a16="http://schemas.microsoft.com/office/drawing/2014/main" id="{A0DF1A90-E782-708F-1C29-208A5FD7CA35}"/>
                </a:ext>
              </a:extLst>
            </p:cNvPr>
            <p:cNvSpPr/>
            <p:nvPr/>
          </p:nvSpPr>
          <p:spPr>
            <a:xfrm>
              <a:off x="7540283" y="2264226"/>
              <a:ext cx="2069482" cy="481766"/>
            </a:xfrm>
            <a:prstGeom prst="rect">
              <a:avLst/>
            </a:prstGeom>
            <a:solidFill>
              <a:schemeClr val="bg1"/>
            </a:solidFill>
            <a:ln w="63500">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rPr>
                <a:t>Windows (Guest OS)</a:t>
              </a:r>
            </a:p>
          </p:txBody>
        </p:sp>
        <p:sp>
          <p:nvSpPr>
            <p:cNvPr id="28" name="Rectangle 27">
              <a:extLst>
                <a:ext uri="{FF2B5EF4-FFF2-40B4-BE49-F238E27FC236}">
                  <a16:creationId xmlns:a16="http://schemas.microsoft.com/office/drawing/2014/main" id="{A8C0DEB5-67B1-D993-4584-67C17D9508AE}"/>
                </a:ext>
              </a:extLst>
            </p:cNvPr>
            <p:cNvSpPr/>
            <p:nvPr/>
          </p:nvSpPr>
          <p:spPr>
            <a:xfrm>
              <a:off x="9833622" y="2250194"/>
              <a:ext cx="1989504" cy="475672"/>
            </a:xfrm>
            <a:prstGeom prst="rect">
              <a:avLst/>
            </a:prstGeom>
            <a:solidFill>
              <a:schemeClr val="bg1"/>
            </a:solidFill>
            <a:ln w="635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rPr>
                <a:t>Linux (Guest OS)</a:t>
              </a:r>
            </a:p>
          </p:txBody>
        </p:sp>
      </p:grpSp>
    </p:spTree>
    <p:extLst>
      <p:ext uri="{BB962C8B-B14F-4D97-AF65-F5344CB8AC3E}">
        <p14:creationId xmlns:p14="http://schemas.microsoft.com/office/powerpoint/2010/main" val="1484878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9">
                                            <p:txEl>
                                              <p:pRg st="1" end="1"/>
                                            </p:txEl>
                                          </p:spTgt>
                                        </p:tgtEl>
                                        <p:attrNameLst>
                                          <p:attrName>style.visibility</p:attrName>
                                        </p:attrNameLst>
                                      </p:cBhvr>
                                      <p:to>
                                        <p:strVal val="visible"/>
                                      </p:to>
                                    </p:set>
                                    <p:animEffect transition="in" filter="dissolve">
                                      <p:cBhvr>
                                        <p:cTn id="7" dur="500"/>
                                        <p:tgtEl>
                                          <p:spTgt spid="2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29">
                                            <p:txEl>
                                              <p:pRg st="2" end="2"/>
                                            </p:txEl>
                                          </p:spTgt>
                                        </p:tgtEl>
                                        <p:attrNameLst>
                                          <p:attrName>style.visibility</p:attrName>
                                        </p:attrNameLst>
                                      </p:cBhvr>
                                      <p:to>
                                        <p:strVal val="visible"/>
                                      </p:to>
                                    </p:set>
                                    <p:animEffect transition="in" filter="dissolve">
                                      <p:cBhvr>
                                        <p:cTn id="12" dur="500"/>
                                        <p:tgtEl>
                                          <p:spTgt spid="2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29">
                                            <p:txEl>
                                              <p:pRg st="3" end="3"/>
                                            </p:txEl>
                                          </p:spTgt>
                                        </p:tgtEl>
                                        <p:attrNameLst>
                                          <p:attrName>style.visibility</p:attrName>
                                        </p:attrNameLst>
                                      </p:cBhvr>
                                      <p:to>
                                        <p:strVal val="visible"/>
                                      </p:to>
                                    </p:set>
                                    <p:animEffect transition="in" filter="dissolve">
                                      <p:cBhvr>
                                        <p:cTn id="17" dur="500"/>
                                        <p:tgtEl>
                                          <p:spTgt spid="2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54236-05DB-3476-7CED-379EE3B28AB7}"/>
              </a:ext>
            </a:extLst>
          </p:cNvPr>
          <p:cNvSpPr>
            <a:spLocks noGrp="1"/>
          </p:cNvSpPr>
          <p:nvPr>
            <p:ph type="title"/>
          </p:nvPr>
        </p:nvSpPr>
        <p:spPr>
          <a:xfrm>
            <a:off x="335267" y="-8870"/>
            <a:ext cx="10515600" cy="857961"/>
          </a:xfrm>
        </p:spPr>
        <p:txBody>
          <a:bodyPr/>
          <a:lstStyle/>
          <a:p>
            <a:pPr algn="ctr"/>
            <a:r>
              <a:rPr lang="en-GB" b="1" dirty="0"/>
              <a:t>Benefits of using VMs</a:t>
            </a:r>
            <a:endParaRPr lang="en-GB" dirty="0"/>
          </a:p>
        </p:txBody>
      </p:sp>
      <p:sp>
        <p:nvSpPr>
          <p:cNvPr id="3" name="Content Placeholder 2">
            <a:extLst>
              <a:ext uri="{FF2B5EF4-FFF2-40B4-BE49-F238E27FC236}">
                <a16:creationId xmlns:a16="http://schemas.microsoft.com/office/drawing/2014/main" id="{E7FF560F-4EE3-4B3F-17C6-78E0EF9C14BD}"/>
              </a:ext>
            </a:extLst>
          </p:cNvPr>
          <p:cNvSpPr>
            <a:spLocks noGrp="1"/>
          </p:cNvSpPr>
          <p:nvPr>
            <p:ph idx="1"/>
          </p:nvPr>
        </p:nvSpPr>
        <p:spPr>
          <a:xfrm>
            <a:off x="328798" y="3030428"/>
            <a:ext cx="3355206" cy="340428"/>
          </a:xfrm>
        </p:spPr>
        <p:txBody>
          <a:bodyPr>
            <a:normAutofit fontScale="92500" lnSpcReduction="10000"/>
          </a:bodyPr>
          <a:lstStyle/>
          <a:p>
            <a:pPr marL="0" indent="0">
              <a:buNone/>
            </a:pPr>
            <a:r>
              <a:rPr lang="en-GB" sz="2000" b="1" i="1" dirty="0">
                <a:solidFill>
                  <a:srgbClr val="0070C0"/>
                </a:solidFill>
              </a:rPr>
              <a:t>Physical Machine 1</a:t>
            </a:r>
          </a:p>
        </p:txBody>
      </p:sp>
      <p:grpSp>
        <p:nvGrpSpPr>
          <p:cNvPr id="61" name="Group 60">
            <a:extLst>
              <a:ext uri="{FF2B5EF4-FFF2-40B4-BE49-F238E27FC236}">
                <a16:creationId xmlns:a16="http://schemas.microsoft.com/office/drawing/2014/main" id="{6614FD4C-C9E2-9EDF-22F6-F4241A32E800}"/>
              </a:ext>
            </a:extLst>
          </p:cNvPr>
          <p:cNvGrpSpPr/>
          <p:nvPr/>
        </p:nvGrpSpPr>
        <p:grpSpPr>
          <a:xfrm>
            <a:off x="307387" y="1227743"/>
            <a:ext cx="3540389" cy="1729439"/>
            <a:chOff x="279132" y="1736758"/>
            <a:chExt cx="3540389" cy="1729439"/>
          </a:xfrm>
        </p:grpSpPr>
        <p:sp>
          <p:nvSpPr>
            <p:cNvPr id="22" name="Rectangle 21">
              <a:extLst>
                <a:ext uri="{FF2B5EF4-FFF2-40B4-BE49-F238E27FC236}">
                  <a16:creationId xmlns:a16="http://schemas.microsoft.com/office/drawing/2014/main" id="{A9C97B1D-1472-AF30-5FA8-530912ECF363}"/>
                </a:ext>
              </a:extLst>
            </p:cNvPr>
            <p:cNvSpPr/>
            <p:nvPr/>
          </p:nvSpPr>
          <p:spPr>
            <a:xfrm>
              <a:off x="3436216" y="1736758"/>
              <a:ext cx="383305" cy="1729437"/>
            </a:xfrm>
            <a:prstGeom prst="rect">
              <a:avLst/>
            </a:prstGeom>
            <a:solidFill>
              <a:schemeClr val="bg1">
                <a:lumMod val="75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AD5396F5-35DF-3DE2-4A03-486DE53B0AFF}"/>
                </a:ext>
              </a:extLst>
            </p:cNvPr>
            <p:cNvSpPr/>
            <p:nvPr/>
          </p:nvSpPr>
          <p:spPr>
            <a:xfrm>
              <a:off x="279132" y="2352968"/>
              <a:ext cx="3068751" cy="6545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Host OS </a:t>
              </a:r>
            </a:p>
          </p:txBody>
        </p:sp>
        <p:sp>
          <p:nvSpPr>
            <p:cNvPr id="24" name="Rectangle 23">
              <a:extLst>
                <a:ext uri="{FF2B5EF4-FFF2-40B4-BE49-F238E27FC236}">
                  <a16:creationId xmlns:a16="http://schemas.microsoft.com/office/drawing/2014/main" id="{BB4FBE8F-75D0-6D52-B7D7-BF809EF751EC}"/>
                </a:ext>
              </a:extLst>
            </p:cNvPr>
            <p:cNvSpPr/>
            <p:nvPr/>
          </p:nvSpPr>
          <p:spPr>
            <a:xfrm>
              <a:off x="279132" y="1736759"/>
              <a:ext cx="3068751" cy="56825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Application</a:t>
              </a:r>
              <a:endPar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74094462-760A-C9D7-B154-AAB448ED8C87}"/>
                </a:ext>
              </a:extLst>
            </p:cNvPr>
            <p:cNvSpPr/>
            <p:nvPr/>
          </p:nvSpPr>
          <p:spPr>
            <a:xfrm>
              <a:off x="3436216" y="3055376"/>
              <a:ext cx="383305" cy="41082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white"/>
                  </a:solidFill>
                  <a:effectLst/>
                  <a:uLnTx/>
                  <a:uFillTx/>
                  <a:latin typeface="Calibri" panose="020F0502020204030204"/>
                  <a:ea typeface="+mn-ea"/>
                  <a:cs typeface="+mn-cs"/>
                </a:rPr>
                <a:t>25%</a:t>
              </a:r>
            </a:p>
          </p:txBody>
        </p:sp>
        <p:sp>
          <p:nvSpPr>
            <p:cNvPr id="26" name="Rectangle 25">
              <a:extLst>
                <a:ext uri="{FF2B5EF4-FFF2-40B4-BE49-F238E27FC236}">
                  <a16:creationId xmlns:a16="http://schemas.microsoft.com/office/drawing/2014/main" id="{17CA4E1E-E0E0-5264-161A-2248DD9819D3}"/>
                </a:ext>
              </a:extLst>
            </p:cNvPr>
            <p:cNvSpPr/>
            <p:nvPr/>
          </p:nvSpPr>
          <p:spPr>
            <a:xfrm>
              <a:off x="279132" y="3055376"/>
              <a:ext cx="3068751" cy="4108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Host Hardware / Infrastructure</a:t>
              </a:r>
            </a:p>
          </p:txBody>
        </p:sp>
      </p:grpSp>
      <p:grpSp>
        <p:nvGrpSpPr>
          <p:cNvPr id="60" name="Group 59">
            <a:extLst>
              <a:ext uri="{FF2B5EF4-FFF2-40B4-BE49-F238E27FC236}">
                <a16:creationId xmlns:a16="http://schemas.microsoft.com/office/drawing/2014/main" id="{41D8EFC9-2EFB-C5DD-8B1F-7AF1ECE221EC}"/>
              </a:ext>
            </a:extLst>
          </p:cNvPr>
          <p:cNvGrpSpPr/>
          <p:nvPr/>
        </p:nvGrpSpPr>
        <p:grpSpPr>
          <a:xfrm>
            <a:off x="4311056" y="1261142"/>
            <a:ext cx="3540389" cy="1729439"/>
            <a:chOff x="4296929" y="1715103"/>
            <a:chExt cx="3540389" cy="1729439"/>
          </a:xfrm>
        </p:grpSpPr>
        <p:sp>
          <p:nvSpPr>
            <p:cNvPr id="29" name="Rectangle 28">
              <a:extLst>
                <a:ext uri="{FF2B5EF4-FFF2-40B4-BE49-F238E27FC236}">
                  <a16:creationId xmlns:a16="http://schemas.microsoft.com/office/drawing/2014/main" id="{176E565F-8425-09A7-DEEB-27A72E67A5C2}"/>
                </a:ext>
              </a:extLst>
            </p:cNvPr>
            <p:cNvSpPr/>
            <p:nvPr/>
          </p:nvSpPr>
          <p:spPr>
            <a:xfrm>
              <a:off x="7454013" y="1715103"/>
              <a:ext cx="383305" cy="1729437"/>
            </a:xfrm>
            <a:prstGeom prst="rect">
              <a:avLst/>
            </a:prstGeom>
            <a:solidFill>
              <a:schemeClr val="bg1">
                <a:lumMod val="75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0" name="Rectangle 29">
              <a:extLst>
                <a:ext uri="{FF2B5EF4-FFF2-40B4-BE49-F238E27FC236}">
                  <a16:creationId xmlns:a16="http://schemas.microsoft.com/office/drawing/2014/main" id="{0CAF6836-8167-5077-9F5B-F0503E5814A5}"/>
                </a:ext>
              </a:extLst>
            </p:cNvPr>
            <p:cNvSpPr/>
            <p:nvPr/>
          </p:nvSpPr>
          <p:spPr>
            <a:xfrm>
              <a:off x="4296929" y="2331313"/>
              <a:ext cx="3068751" cy="6545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Host OS </a:t>
              </a:r>
            </a:p>
          </p:txBody>
        </p:sp>
        <p:sp>
          <p:nvSpPr>
            <p:cNvPr id="31" name="Rectangle 30">
              <a:extLst>
                <a:ext uri="{FF2B5EF4-FFF2-40B4-BE49-F238E27FC236}">
                  <a16:creationId xmlns:a16="http://schemas.microsoft.com/office/drawing/2014/main" id="{554859F5-B51D-EFF8-D0E0-295846F8478E}"/>
                </a:ext>
              </a:extLst>
            </p:cNvPr>
            <p:cNvSpPr/>
            <p:nvPr/>
          </p:nvSpPr>
          <p:spPr>
            <a:xfrm>
              <a:off x="4296929" y="1715104"/>
              <a:ext cx="3068751" cy="56825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Application</a:t>
              </a:r>
              <a:endPar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E3C2981F-03BC-97C7-B593-3C224EFA867C}"/>
                </a:ext>
              </a:extLst>
            </p:cNvPr>
            <p:cNvSpPr/>
            <p:nvPr/>
          </p:nvSpPr>
          <p:spPr>
            <a:xfrm>
              <a:off x="7454013" y="3033721"/>
              <a:ext cx="383305" cy="41082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white"/>
                  </a:solidFill>
                  <a:effectLst/>
                  <a:uLnTx/>
                  <a:uFillTx/>
                  <a:latin typeface="Calibri" panose="020F0502020204030204"/>
                  <a:ea typeface="+mn-ea"/>
                  <a:cs typeface="+mn-cs"/>
                </a:rPr>
                <a:t>25%</a:t>
              </a:r>
            </a:p>
          </p:txBody>
        </p:sp>
        <p:sp>
          <p:nvSpPr>
            <p:cNvPr id="33" name="Rectangle 32">
              <a:extLst>
                <a:ext uri="{FF2B5EF4-FFF2-40B4-BE49-F238E27FC236}">
                  <a16:creationId xmlns:a16="http://schemas.microsoft.com/office/drawing/2014/main" id="{A51D9DAF-4952-E251-8498-799CBB4637E0}"/>
                </a:ext>
              </a:extLst>
            </p:cNvPr>
            <p:cNvSpPr/>
            <p:nvPr/>
          </p:nvSpPr>
          <p:spPr>
            <a:xfrm>
              <a:off x="4296929" y="3033721"/>
              <a:ext cx="3068751" cy="4108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Host Hardware / Infrastructure</a:t>
              </a:r>
            </a:p>
          </p:txBody>
        </p:sp>
      </p:grpSp>
      <p:grpSp>
        <p:nvGrpSpPr>
          <p:cNvPr id="59" name="Group 58">
            <a:extLst>
              <a:ext uri="{FF2B5EF4-FFF2-40B4-BE49-F238E27FC236}">
                <a16:creationId xmlns:a16="http://schemas.microsoft.com/office/drawing/2014/main" id="{0F051136-4CB4-0D83-8279-4F9A9E71789F}"/>
              </a:ext>
            </a:extLst>
          </p:cNvPr>
          <p:cNvGrpSpPr/>
          <p:nvPr/>
        </p:nvGrpSpPr>
        <p:grpSpPr>
          <a:xfrm>
            <a:off x="8305323" y="1219191"/>
            <a:ext cx="3540389" cy="1729439"/>
            <a:chOff x="8314726" y="1715103"/>
            <a:chExt cx="3540389" cy="1729439"/>
          </a:xfrm>
        </p:grpSpPr>
        <p:sp>
          <p:nvSpPr>
            <p:cNvPr id="35" name="Rectangle 34">
              <a:extLst>
                <a:ext uri="{FF2B5EF4-FFF2-40B4-BE49-F238E27FC236}">
                  <a16:creationId xmlns:a16="http://schemas.microsoft.com/office/drawing/2014/main" id="{3832F25D-979A-9112-B1B1-49DEECE2A4FE}"/>
                </a:ext>
              </a:extLst>
            </p:cNvPr>
            <p:cNvSpPr/>
            <p:nvPr/>
          </p:nvSpPr>
          <p:spPr>
            <a:xfrm>
              <a:off x="11471810" y="1715103"/>
              <a:ext cx="383305" cy="1729437"/>
            </a:xfrm>
            <a:prstGeom prst="rect">
              <a:avLst/>
            </a:prstGeom>
            <a:solidFill>
              <a:schemeClr val="bg1">
                <a:lumMod val="75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6" name="Rectangle 35">
              <a:extLst>
                <a:ext uri="{FF2B5EF4-FFF2-40B4-BE49-F238E27FC236}">
                  <a16:creationId xmlns:a16="http://schemas.microsoft.com/office/drawing/2014/main" id="{255595D0-344A-7535-46FE-C8BDCBD046FB}"/>
                </a:ext>
              </a:extLst>
            </p:cNvPr>
            <p:cNvSpPr/>
            <p:nvPr/>
          </p:nvSpPr>
          <p:spPr>
            <a:xfrm>
              <a:off x="8314726" y="2331313"/>
              <a:ext cx="3068751" cy="6545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Host OS </a:t>
              </a:r>
            </a:p>
          </p:txBody>
        </p:sp>
        <p:sp>
          <p:nvSpPr>
            <p:cNvPr id="37" name="Rectangle 36">
              <a:extLst>
                <a:ext uri="{FF2B5EF4-FFF2-40B4-BE49-F238E27FC236}">
                  <a16:creationId xmlns:a16="http://schemas.microsoft.com/office/drawing/2014/main" id="{747968EA-4F2D-52C1-2AD3-A44F17FAF8E1}"/>
                </a:ext>
              </a:extLst>
            </p:cNvPr>
            <p:cNvSpPr/>
            <p:nvPr/>
          </p:nvSpPr>
          <p:spPr>
            <a:xfrm>
              <a:off x="8314726" y="1715104"/>
              <a:ext cx="3068751" cy="56825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Application</a:t>
              </a:r>
              <a:endPar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B67E50E1-5A54-58F2-FFBD-988F97EC4E94}"/>
                </a:ext>
              </a:extLst>
            </p:cNvPr>
            <p:cNvSpPr/>
            <p:nvPr/>
          </p:nvSpPr>
          <p:spPr>
            <a:xfrm>
              <a:off x="11471810" y="3033721"/>
              <a:ext cx="383305" cy="41082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white"/>
                  </a:solidFill>
                  <a:effectLst/>
                  <a:uLnTx/>
                  <a:uFillTx/>
                  <a:latin typeface="Calibri" panose="020F0502020204030204"/>
                  <a:ea typeface="+mn-ea"/>
                  <a:cs typeface="+mn-cs"/>
                </a:rPr>
                <a:t>25%</a:t>
              </a:r>
            </a:p>
          </p:txBody>
        </p:sp>
        <p:sp>
          <p:nvSpPr>
            <p:cNvPr id="39" name="Rectangle 38">
              <a:extLst>
                <a:ext uri="{FF2B5EF4-FFF2-40B4-BE49-F238E27FC236}">
                  <a16:creationId xmlns:a16="http://schemas.microsoft.com/office/drawing/2014/main" id="{EF4E39AD-31C5-6C56-4360-C4B20D35B8B9}"/>
                </a:ext>
              </a:extLst>
            </p:cNvPr>
            <p:cNvSpPr/>
            <p:nvPr/>
          </p:nvSpPr>
          <p:spPr>
            <a:xfrm>
              <a:off x="8314726" y="3033721"/>
              <a:ext cx="3068751" cy="4108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Host Hardware / Infrastructure</a:t>
              </a:r>
            </a:p>
          </p:txBody>
        </p:sp>
      </p:grpSp>
      <p:sp>
        <p:nvSpPr>
          <p:cNvPr id="41" name="Content Placeholder 2">
            <a:extLst>
              <a:ext uri="{FF2B5EF4-FFF2-40B4-BE49-F238E27FC236}">
                <a16:creationId xmlns:a16="http://schemas.microsoft.com/office/drawing/2014/main" id="{F86C5338-C163-59DC-B838-830C86174531}"/>
              </a:ext>
            </a:extLst>
          </p:cNvPr>
          <p:cNvSpPr txBox="1">
            <a:spLocks/>
          </p:cNvSpPr>
          <p:nvPr/>
        </p:nvSpPr>
        <p:spPr>
          <a:xfrm>
            <a:off x="4448555" y="3042477"/>
            <a:ext cx="3355206" cy="340428"/>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1" u="none" strike="noStrike" kern="1200" cap="none" spc="0" normalizeH="0" baseline="0" noProof="0" dirty="0">
                <a:ln>
                  <a:noFill/>
                </a:ln>
                <a:solidFill>
                  <a:srgbClr val="0070C0"/>
                </a:solidFill>
                <a:effectLst/>
                <a:uLnTx/>
                <a:uFillTx/>
                <a:latin typeface="Calibri" panose="020F0502020204030204"/>
                <a:ea typeface="+mn-ea"/>
                <a:cs typeface="+mn-cs"/>
              </a:rPr>
              <a:t>Physical Machine 2</a:t>
            </a:r>
          </a:p>
        </p:txBody>
      </p:sp>
      <p:sp>
        <p:nvSpPr>
          <p:cNvPr id="42" name="Content Placeholder 2">
            <a:extLst>
              <a:ext uri="{FF2B5EF4-FFF2-40B4-BE49-F238E27FC236}">
                <a16:creationId xmlns:a16="http://schemas.microsoft.com/office/drawing/2014/main" id="{3EEE7E5D-252A-6B35-5DE5-B52800C95888}"/>
              </a:ext>
            </a:extLst>
          </p:cNvPr>
          <p:cNvSpPr txBox="1">
            <a:spLocks/>
          </p:cNvSpPr>
          <p:nvPr/>
        </p:nvSpPr>
        <p:spPr>
          <a:xfrm>
            <a:off x="8607446" y="3018248"/>
            <a:ext cx="3355206" cy="340428"/>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1" u="none" strike="noStrike" kern="1200" cap="none" spc="0" normalizeH="0" baseline="0" noProof="0" dirty="0">
                <a:ln>
                  <a:noFill/>
                </a:ln>
                <a:solidFill>
                  <a:srgbClr val="0070C0"/>
                </a:solidFill>
                <a:effectLst/>
                <a:uLnTx/>
                <a:uFillTx/>
                <a:latin typeface="Calibri" panose="020F0502020204030204"/>
                <a:ea typeface="+mn-ea"/>
                <a:cs typeface="+mn-cs"/>
              </a:rPr>
              <a:t>Physical Machine 3</a:t>
            </a:r>
          </a:p>
        </p:txBody>
      </p:sp>
      <p:grpSp>
        <p:nvGrpSpPr>
          <p:cNvPr id="58" name="Group 57">
            <a:extLst>
              <a:ext uri="{FF2B5EF4-FFF2-40B4-BE49-F238E27FC236}">
                <a16:creationId xmlns:a16="http://schemas.microsoft.com/office/drawing/2014/main" id="{F01B8148-D201-34F5-AA42-71771F3E3D7A}"/>
              </a:ext>
            </a:extLst>
          </p:cNvPr>
          <p:cNvGrpSpPr/>
          <p:nvPr/>
        </p:nvGrpSpPr>
        <p:grpSpPr>
          <a:xfrm>
            <a:off x="221771" y="3897906"/>
            <a:ext cx="3653886" cy="2800712"/>
            <a:chOff x="4418397" y="4003781"/>
            <a:chExt cx="3653886" cy="2800712"/>
          </a:xfrm>
        </p:grpSpPr>
        <p:sp>
          <p:nvSpPr>
            <p:cNvPr id="44" name="Rectangle 43">
              <a:extLst>
                <a:ext uri="{FF2B5EF4-FFF2-40B4-BE49-F238E27FC236}">
                  <a16:creationId xmlns:a16="http://schemas.microsoft.com/office/drawing/2014/main" id="{66FED107-5FA9-4E3C-2C3E-984393D5D127}"/>
                </a:ext>
              </a:extLst>
            </p:cNvPr>
            <p:cNvSpPr/>
            <p:nvPr/>
          </p:nvSpPr>
          <p:spPr>
            <a:xfrm>
              <a:off x="7688978" y="4003781"/>
              <a:ext cx="383305" cy="2378589"/>
            </a:xfrm>
            <a:prstGeom prst="rect">
              <a:avLst/>
            </a:prstGeom>
            <a:solidFill>
              <a:schemeClr val="bg1">
                <a:lumMod val="75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5" name="Rectangle 44">
              <a:extLst>
                <a:ext uri="{FF2B5EF4-FFF2-40B4-BE49-F238E27FC236}">
                  <a16:creationId xmlns:a16="http://schemas.microsoft.com/office/drawing/2014/main" id="{A6D0085B-203F-D5BF-36D2-2DE09EF46A25}"/>
                </a:ext>
              </a:extLst>
            </p:cNvPr>
            <p:cNvSpPr/>
            <p:nvPr/>
          </p:nvSpPr>
          <p:spPr>
            <a:xfrm>
              <a:off x="4531894" y="5269143"/>
              <a:ext cx="3068751" cy="6545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Host OS </a:t>
              </a:r>
            </a:p>
          </p:txBody>
        </p:sp>
        <p:sp>
          <p:nvSpPr>
            <p:cNvPr id="46" name="Rectangle 45">
              <a:extLst>
                <a:ext uri="{FF2B5EF4-FFF2-40B4-BE49-F238E27FC236}">
                  <a16:creationId xmlns:a16="http://schemas.microsoft.com/office/drawing/2014/main" id="{23819C24-2AEA-51F2-3AF4-09AA97E9ACD4}"/>
                </a:ext>
              </a:extLst>
            </p:cNvPr>
            <p:cNvSpPr/>
            <p:nvPr/>
          </p:nvSpPr>
          <p:spPr>
            <a:xfrm>
              <a:off x="4531893" y="4003781"/>
              <a:ext cx="940067" cy="43791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App1</a:t>
              </a:r>
              <a:endPar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7" name="Rectangle 46">
              <a:extLst>
                <a:ext uri="{FF2B5EF4-FFF2-40B4-BE49-F238E27FC236}">
                  <a16:creationId xmlns:a16="http://schemas.microsoft.com/office/drawing/2014/main" id="{A1F2AFE4-1F94-2A12-4E81-0CF126F0F7F7}"/>
                </a:ext>
              </a:extLst>
            </p:cNvPr>
            <p:cNvSpPr/>
            <p:nvPr/>
          </p:nvSpPr>
          <p:spPr>
            <a:xfrm>
              <a:off x="7688978" y="4478389"/>
              <a:ext cx="383305" cy="1903982"/>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white"/>
                  </a:solidFill>
                  <a:effectLst/>
                  <a:uLnTx/>
                  <a:uFillTx/>
                  <a:latin typeface="Calibri" panose="020F0502020204030204"/>
                  <a:ea typeface="+mn-ea"/>
                  <a:cs typeface="+mn-cs"/>
                </a:rPr>
                <a:t>80%</a:t>
              </a:r>
            </a:p>
          </p:txBody>
        </p:sp>
        <p:sp>
          <p:nvSpPr>
            <p:cNvPr id="48" name="Rectangle 47">
              <a:extLst>
                <a:ext uri="{FF2B5EF4-FFF2-40B4-BE49-F238E27FC236}">
                  <a16:creationId xmlns:a16="http://schemas.microsoft.com/office/drawing/2014/main" id="{D2BE5457-EF63-8DA6-F9C8-E9289CFF6811}"/>
                </a:ext>
              </a:extLst>
            </p:cNvPr>
            <p:cNvSpPr/>
            <p:nvPr/>
          </p:nvSpPr>
          <p:spPr>
            <a:xfrm>
              <a:off x="4531894" y="5971551"/>
              <a:ext cx="3068751" cy="4108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Host Hardware / Infrastructure</a:t>
              </a:r>
            </a:p>
          </p:txBody>
        </p:sp>
        <p:sp>
          <p:nvSpPr>
            <p:cNvPr id="51" name="Rectangle 50">
              <a:extLst>
                <a:ext uri="{FF2B5EF4-FFF2-40B4-BE49-F238E27FC236}">
                  <a16:creationId xmlns:a16="http://schemas.microsoft.com/office/drawing/2014/main" id="{015B2AD9-E58C-3763-9A2D-D860DEE4E7AE}"/>
                </a:ext>
              </a:extLst>
            </p:cNvPr>
            <p:cNvSpPr/>
            <p:nvPr/>
          </p:nvSpPr>
          <p:spPr>
            <a:xfrm>
              <a:off x="4531894" y="4945515"/>
              <a:ext cx="3068751" cy="286936"/>
            </a:xfrm>
            <a:prstGeom prst="rect">
              <a:avLst/>
            </a:prstGeom>
            <a:solidFill>
              <a:srgbClr val="00B0F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Hypervisor</a:t>
              </a:r>
            </a:p>
          </p:txBody>
        </p:sp>
        <p:sp>
          <p:nvSpPr>
            <p:cNvPr id="52" name="Rectangle 51">
              <a:extLst>
                <a:ext uri="{FF2B5EF4-FFF2-40B4-BE49-F238E27FC236}">
                  <a16:creationId xmlns:a16="http://schemas.microsoft.com/office/drawing/2014/main" id="{1004AD1A-CF53-806F-855F-DD77047D8A82}"/>
                </a:ext>
              </a:extLst>
            </p:cNvPr>
            <p:cNvSpPr/>
            <p:nvPr/>
          </p:nvSpPr>
          <p:spPr>
            <a:xfrm>
              <a:off x="4531894" y="4478389"/>
              <a:ext cx="940067" cy="41082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VM1</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3" name="Rectangle 52">
              <a:extLst>
                <a:ext uri="{FF2B5EF4-FFF2-40B4-BE49-F238E27FC236}">
                  <a16:creationId xmlns:a16="http://schemas.microsoft.com/office/drawing/2014/main" id="{237BD822-5BD9-656E-714F-E7E6FF53B297}"/>
                </a:ext>
              </a:extLst>
            </p:cNvPr>
            <p:cNvSpPr/>
            <p:nvPr/>
          </p:nvSpPr>
          <p:spPr>
            <a:xfrm>
              <a:off x="5541319" y="4003781"/>
              <a:ext cx="1034074" cy="43791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App2</a:t>
              </a:r>
              <a:endPar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4E3EA646-FB2C-BC5E-C466-68A6146D6F43}"/>
                </a:ext>
              </a:extLst>
            </p:cNvPr>
            <p:cNvSpPr/>
            <p:nvPr/>
          </p:nvSpPr>
          <p:spPr>
            <a:xfrm>
              <a:off x="5541320" y="4478389"/>
              <a:ext cx="1034074" cy="41082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VM2</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5" name="Rectangle 54">
              <a:extLst>
                <a:ext uri="{FF2B5EF4-FFF2-40B4-BE49-F238E27FC236}">
                  <a16:creationId xmlns:a16="http://schemas.microsoft.com/office/drawing/2014/main" id="{19EC2EA1-1189-28FD-87E9-3EB4AB2F68BC}"/>
                </a:ext>
              </a:extLst>
            </p:cNvPr>
            <p:cNvSpPr/>
            <p:nvPr/>
          </p:nvSpPr>
          <p:spPr>
            <a:xfrm>
              <a:off x="6643033" y="4003781"/>
              <a:ext cx="940067" cy="43791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App3</a:t>
              </a:r>
              <a:endPar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6" name="Rectangle 55">
              <a:extLst>
                <a:ext uri="{FF2B5EF4-FFF2-40B4-BE49-F238E27FC236}">
                  <a16:creationId xmlns:a16="http://schemas.microsoft.com/office/drawing/2014/main" id="{CEAFBC07-4749-3968-FFF6-47A04B4187C9}"/>
                </a:ext>
              </a:extLst>
            </p:cNvPr>
            <p:cNvSpPr/>
            <p:nvPr/>
          </p:nvSpPr>
          <p:spPr>
            <a:xfrm>
              <a:off x="6643034" y="4478389"/>
              <a:ext cx="940067" cy="41082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VM3</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7" name="Content Placeholder 2">
              <a:extLst>
                <a:ext uri="{FF2B5EF4-FFF2-40B4-BE49-F238E27FC236}">
                  <a16:creationId xmlns:a16="http://schemas.microsoft.com/office/drawing/2014/main" id="{44EFD253-DD40-9A8F-27BE-D99CFCD7B37D}"/>
                </a:ext>
              </a:extLst>
            </p:cNvPr>
            <p:cNvSpPr txBox="1">
              <a:spLocks/>
            </p:cNvSpPr>
            <p:nvPr/>
          </p:nvSpPr>
          <p:spPr>
            <a:xfrm>
              <a:off x="4418397" y="6464065"/>
              <a:ext cx="3355206" cy="340428"/>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1" u="none" strike="noStrike" kern="1200" cap="none" spc="0" normalizeH="0" baseline="0" noProof="0" dirty="0">
                  <a:ln>
                    <a:noFill/>
                  </a:ln>
                  <a:solidFill>
                    <a:srgbClr val="0070C0"/>
                  </a:solidFill>
                  <a:effectLst/>
                  <a:uLnTx/>
                  <a:uFillTx/>
                  <a:latin typeface="Calibri" panose="020F0502020204030204"/>
                  <a:ea typeface="+mn-ea"/>
                  <a:cs typeface="+mn-cs"/>
                </a:rPr>
                <a:t>Physical Machine</a:t>
              </a:r>
            </a:p>
          </p:txBody>
        </p:sp>
      </p:grpSp>
      <p:sp>
        <p:nvSpPr>
          <p:cNvPr id="62" name="Content Placeholder 2">
            <a:extLst>
              <a:ext uri="{FF2B5EF4-FFF2-40B4-BE49-F238E27FC236}">
                <a16:creationId xmlns:a16="http://schemas.microsoft.com/office/drawing/2014/main" id="{BE04353C-EE7B-C1BB-BA38-21C1CA1B5DC9}"/>
              </a:ext>
            </a:extLst>
          </p:cNvPr>
          <p:cNvSpPr txBox="1">
            <a:spLocks/>
          </p:cNvSpPr>
          <p:nvPr/>
        </p:nvSpPr>
        <p:spPr>
          <a:xfrm>
            <a:off x="4296929" y="3887003"/>
            <a:ext cx="7685398" cy="147426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400" b="0" i="0" u="none" strike="noStrike" kern="1200" cap="none" spc="0" normalizeH="0" baseline="0" noProof="0" dirty="0">
                <a:ln>
                  <a:noFill/>
                </a:ln>
                <a:solidFill>
                  <a:srgbClr val="292929"/>
                </a:solidFill>
                <a:effectLst/>
                <a:uLnTx/>
                <a:uFillTx/>
                <a:latin typeface="source-serif-pro"/>
                <a:ea typeface="+mn-ea"/>
                <a:cs typeface="+mn-cs"/>
              </a:rPr>
              <a:t>If you’ve ever checked your system’s CPU usage you’ll likely see it generally runs idle (see mine below). Organisations running dedicates apps on dedicated machines would typically see between 10% to 30% usage of the resources available.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400" b="0" i="0" u="none" strike="noStrike" kern="1200" cap="none" spc="0" normalizeH="0" baseline="0" noProof="0" dirty="0">
                <a:ln>
                  <a:noFill/>
                </a:ln>
                <a:solidFill>
                  <a:srgbClr val="292929"/>
                </a:solidFill>
                <a:effectLst/>
                <a:uLnTx/>
                <a:uFillTx/>
                <a:latin typeface="source-serif-pro"/>
                <a:ea typeface="+mn-ea"/>
                <a:cs typeface="+mn-cs"/>
              </a:rPr>
              <a:t>To achieve higher value more of the resources should be used; VMs provide an excellent platform to make better use of the resources.  It becomes even more important with cloud computing as it would likely be impossible for providers to offer completely dedicated hardware to all their customers. </a:t>
            </a:r>
            <a:endParaRPr kumimoji="0" lang="en-GB" sz="2000" b="0"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63" name="Picture 62">
            <a:extLst>
              <a:ext uri="{FF2B5EF4-FFF2-40B4-BE49-F238E27FC236}">
                <a16:creationId xmlns:a16="http://schemas.microsoft.com/office/drawing/2014/main" id="{A31DDCE3-AEBA-03F3-17CC-07B059DD4CC1}"/>
              </a:ext>
            </a:extLst>
          </p:cNvPr>
          <p:cNvPicPr>
            <a:picLocks noChangeAspect="1"/>
          </p:cNvPicPr>
          <p:nvPr/>
        </p:nvPicPr>
        <p:blipFill>
          <a:blip r:embed="rId2"/>
          <a:stretch>
            <a:fillRect/>
          </a:stretch>
        </p:blipFill>
        <p:spPr>
          <a:xfrm>
            <a:off x="4326127" y="5463392"/>
            <a:ext cx="6079105" cy="1088488"/>
          </a:xfrm>
          <a:prstGeom prst="rect">
            <a:avLst/>
          </a:prstGeom>
        </p:spPr>
      </p:pic>
      <p:sp>
        <p:nvSpPr>
          <p:cNvPr id="64" name="Up Arrow 63">
            <a:extLst>
              <a:ext uri="{FF2B5EF4-FFF2-40B4-BE49-F238E27FC236}">
                <a16:creationId xmlns:a16="http://schemas.microsoft.com/office/drawing/2014/main" id="{41CFB319-096E-14DA-BBBA-A4AE5B3DEBD2}"/>
              </a:ext>
            </a:extLst>
          </p:cNvPr>
          <p:cNvSpPr/>
          <p:nvPr/>
        </p:nvSpPr>
        <p:spPr>
          <a:xfrm>
            <a:off x="3381271" y="3009348"/>
            <a:ext cx="509286" cy="625033"/>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5" name="Up Arrow 64">
            <a:extLst>
              <a:ext uri="{FF2B5EF4-FFF2-40B4-BE49-F238E27FC236}">
                <a16:creationId xmlns:a16="http://schemas.microsoft.com/office/drawing/2014/main" id="{0A0A3D7A-874E-44AA-8C6E-A531CE6F0263}"/>
              </a:ext>
            </a:extLst>
          </p:cNvPr>
          <p:cNvSpPr/>
          <p:nvPr/>
        </p:nvSpPr>
        <p:spPr>
          <a:xfrm>
            <a:off x="7405149" y="2979126"/>
            <a:ext cx="509286" cy="625033"/>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6" name="Up Arrow 65">
            <a:extLst>
              <a:ext uri="{FF2B5EF4-FFF2-40B4-BE49-F238E27FC236}">
                <a16:creationId xmlns:a16="http://schemas.microsoft.com/office/drawing/2014/main" id="{DBFC9ECC-2808-5C3B-4B74-94E9282AB74F}"/>
              </a:ext>
            </a:extLst>
          </p:cNvPr>
          <p:cNvSpPr/>
          <p:nvPr/>
        </p:nvSpPr>
        <p:spPr>
          <a:xfrm>
            <a:off x="11429027" y="2993864"/>
            <a:ext cx="509286" cy="625033"/>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7" name="Up Arrow 66">
            <a:extLst>
              <a:ext uri="{FF2B5EF4-FFF2-40B4-BE49-F238E27FC236}">
                <a16:creationId xmlns:a16="http://schemas.microsoft.com/office/drawing/2014/main" id="{A9BCEF1B-4B03-0270-1C08-F44E458A85FC}"/>
              </a:ext>
            </a:extLst>
          </p:cNvPr>
          <p:cNvSpPr/>
          <p:nvPr/>
        </p:nvSpPr>
        <p:spPr>
          <a:xfrm>
            <a:off x="3421372" y="6126070"/>
            <a:ext cx="509286" cy="625033"/>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61211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1"/>
                                        </p:tgtEl>
                                        <p:attrNameLst>
                                          <p:attrName>style.visibility</p:attrName>
                                        </p:attrNameLst>
                                      </p:cBhvr>
                                      <p:to>
                                        <p:strVal val="visible"/>
                                      </p:to>
                                    </p:set>
                                    <p:animEffect transition="in" filter="dissolve">
                                      <p:cBhvr>
                                        <p:cTn id="7" dur="500"/>
                                        <p:tgtEl>
                                          <p:spTgt spid="61"/>
                                        </p:tgtEl>
                                      </p:cBhvr>
                                    </p:animEffect>
                                  </p:childTnLst>
                                </p:cTn>
                              </p:par>
                              <p:par>
                                <p:cTn id="8" presetID="9" presetClass="entr" presetSubtype="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dissolve">
                                      <p:cBhvr>
                                        <p:cTn id="10" dur="500"/>
                                        <p:tgtEl>
                                          <p:spTgt spid="3">
                                            <p:txEl>
                                              <p:pRg st="0" end="0"/>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64"/>
                                        </p:tgtEl>
                                        <p:attrNameLst>
                                          <p:attrName>style.visibility</p:attrName>
                                        </p:attrNameLst>
                                      </p:cBhvr>
                                      <p:to>
                                        <p:strVal val="visible"/>
                                      </p:to>
                                    </p:set>
                                    <p:animEffect transition="in" filter="dissolve">
                                      <p:cBhvr>
                                        <p:cTn id="13" dur="500"/>
                                        <p:tgtEl>
                                          <p:spTgt spid="64"/>
                                        </p:tgtEl>
                                      </p:cBhvr>
                                    </p:animEffect>
                                  </p:childTnLst>
                                  <p:subTnLst>
                                    <p:set>
                                      <p:cBhvr override="childStyle">
                                        <p:cTn dur="1" fill="hold" display="0" masterRel="nextClick" afterEffect="1"/>
                                        <p:tgtEl>
                                          <p:spTgt spid="64"/>
                                        </p:tgtEl>
                                        <p:attrNameLst>
                                          <p:attrName>style.visibility</p:attrName>
                                        </p:attrNameLst>
                                      </p:cBhvr>
                                      <p:to>
                                        <p:strVal val="hidden"/>
                                      </p:to>
                                    </p:set>
                                  </p:subTnLst>
                                </p:cTn>
                              </p:par>
                            </p:childTnLst>
                          </p:cTn>
                        </p:par>
                      </p:childTnLst>
                    </p:cTn>
                  </p:par>
                  <p:par>
                    <p:cTn id="14" fill="hold">
                      <p:stCondLst>
                        <p:cond delay="indefinite"/>
                      </p:stCondLst>
                      <p:childTnLst>
                        <p:par>
                          <p:cTn id="15" fill="hold">
                            <p:stCondLst>
                              <p:cond delay="0"/>
                            </p:stCondLst>
                            <p:childTnLst>
                              <p:par>
                                <p:cTn id="16" presetID="9" presetClass="entr" presetSubtype="0" fill="hold" nodeType="clickEffect">
                                  <p:stCondLst>
                                    <p:cond delay="0"/>
                                  </p:stCondLst>
                                  <p:childTnLst>
                                    <p:set>
                                      <p:cBhvr>
                                        <p:cTn id="17" dur="1" fill="hold">
                                          <p:stCondLst>
                                            <p:cond delay="0"/>
                                          </p:stCondLst>
                                        </p:cTn>
                                        <p:tgtEl>
                                          <p:spTgt spid="60"/>
                                        </p:tgtEl>
                                        <p:attrNameLst>
                                          <p:attrName>style.visibility</p:attrName>
                                        </p:attrNameLst>
                                      </p:cBhvr>
                                      <p:to>
                                        <p:strVal val="visible"/>
                                      </p:to>
                                    </p:set>
                                    <p:animEffect transition="in" filter="dissolve">
                                      <p:cBhvr>
                                        <p:cTn id="18" dur="500"/>
                                        <p:tgtEl>
                                          <p:spTgt spid="60"/>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41"/>
                                        </p:tgtEl>
                                        <p:attrNameLst>
                                          <p:attrName>style.visibility</p:attrName>
                                        </p:attrNameLst>
                                      </p:cBhvr>
                                      <p:to>
                                        <p:strVal val="visible"/>
                                      </p:to>
                                    </p:set>
                                    <p:animEffect transition="in" filter="dissolve">
                                      <p:cBhvr>
                                        <p:cTn id="21" dur="500"/>
                                        <p:tgtEl>
                                          <p:spTgt spid="41"/>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65"/>
                                        </p:tgtEl>
                                        <p:attrNameLst>
                                          <p:attrName>style.visibility</p:attrName>
                                        </p:attrNameLst>
                                      </p:cBhvr>
                                      <p:to>
                                        <p:strVal val="visible"/>
                                      </p:to>
                                    </p:set>
                                    <p:animEffect transition="in" filter="dissolve">
                                      <p:cBhvr>
                                        <p:cTn id="24" dur="500"/>
                                        <p:tgtEl>
                                          <p:spTgt spid="65"/>
                                        </p:tgtEl>
                                      </p:cBhvr>
                                    </p:animEffect>
                                  </p:childTnLst>
                                  <p:subTnLst>
                                    <p:set>
                                      <p:cBhvr override="childStyle">
                                        <p:cTn dur="1" fill="hold" display="0" masterRel="nextClick" afterEffect="1"/>
                                        <p:tgtEl>
                                          <p:spTgt spid="65"/>
                                        </p:tgtEl>
                                        <p:attrNameLst>
                                          <p:attrName>style.visibility</p:attrName>
                                        </p:attrNameLst>
                                      </p:cBhvr>
                                      <p:to>
                                        <p:strVal val="hidden"/>
                                      </p:to>
                                    </p:set>
                                  </p:subTnLst>
                                </p:cTn>
                              </p:par>
                            </p:childTnLst>
                          </p:cTn>
                        </p:par>
                      </p:childTnLst>
                    </p:cTn>
                  </p:par>
                  <p:par>
                    <p:cTn id="25" fill="hold">
                      <p:stCondLst>
                        <p:cond delay="indefinite"/>
                      </p:stCondLst>
                      <p:childTnLst>
                        <p:par>
                          <p:cTn id="26" fill="hold">
                            <p:stCondLst>
                              <p:cond delay="0"/>
                            </p:stCondLst>
                            <p:childTnLst>
                              <p:par>
                                <p:cTn id="27" presetID="9" presetClass="entr" presetSubtype="0" fill="hold" nodeType="clickEffect">
                                  <p:stCondLst>
                                    <p:cond delay="0"/>
                                  </p:stCondLst>
                                  <p:childTnLst>
                                    <p:set>
                                      <p:cBhvr>
                                        <p:cTn id="28" dur="1" fill="hold">
                                          <p:stCondLst>
                                            <p:cond delay="0"/>
                                          </p:stCondLst>
                                        </p:cTn>
                                        <p:tgtEl>
                                          <p:spTgt spid="59"/>
                                        </p:tgtEl>
                                        <p:attrNameLst>
                                          <p:attrName>style.visibility</p:attrName>
                                        </p:attrNameLst>
                                      </p:cBhvr>
                                      <p:to>
                                        <p:strVal val="visible"/>
                                      </p:to>
                                    </p:set>
                                    <p:animEffect transition="in" filter="dissolve">
                                      <p:cBhvr>
                                        <p:cTn id="29" dur="500"/>
                                        <p:tgtEl>
                                          <p:spTgt spid="59"/>
                                        </p:tgtEl>
                                      </p:cBhvr>
                                    </p:animEffect>
                                  </p:childTnLst>
                                </p:cTn>
                              </p:par>
                              <p:par>
                                <p:cTn id="30" presetID="9" presetClass="entr" presetSubtype="0" fill="hold" grpId="0" nodeType="withEffect">
                                  <p:stCondLst>
                                    <p:cond delay="0"/>
                                  </p:stCondLst>
                                  <p:childTnLst>
                                    <p:set>
                                      <p:cBhvr>
                                        <p:cTn id="31" dur="1" fill="hold">
                                          <p:stCondLst>
                                            <p:cond delay="0"/>
                                          </p:stCondLst>
                                        </p:cTn>
                                        <p:tgtEl>
                                          <p:spTgt spid="42"/>
                                        </p:tgtEl>
                                        <p:attrNameLst>
                                          <p:attrName>style.visibility</p:attrName>
                                        </p:attrNameLst>
                                      </p:cBhvr>
                                      <p:to>
                                        <p:strVal val="visible"/>
                                      </p:to>
                                    </p:set>
                                    <p:animEffect transition="in" filter="dissolve">
                                      <p:cBhvr>
                                        <p:cTn id="32" dur="500"/>
                                        <p:tgtEl>
                                          <p:spTgt spid="42"/>
                                        </p:tgtEl>
                                      </p:cBhvr>
                                    </p:animEffect>
                                  </p:childTnLst>
                                </p:cTn>
                              </p:par>
                              <p:par>
                                <p:cTn id="33" presetID="9" presetClass="entr" presetSubtype="0" fill="hold" grpId="0" nodeType="withEffect">
                                  <p:stCondLst>
                                    <p:cond delay="0"/>
                                  </p:stCondLst>
                                  <p:childTnLst>
                                    <p:set>
                                      <p:cBhvr>
                                        <p:cTn id="34" dur="1" fill="hold">
                                          <p:stCondLst>
                                            <p:cond delay="0"/>
                                          </p:stCondLst>
                                        </p:cTn>
                                        <p:tgtEl>
                                          <p:spTgt spid="66"/>
                                        </p:tgtEl>
                                        <p:attrNameLst>
                                          <p:attrName>style.visibility</p:attrName>
                                        </p:attrNameLst>
                                      </p:cBhvr>
                                      <p:to>
                                        <p:strVal val="visible"/>
                                      </p:to>
                                    </p:set>
                                    <p:animEffect transition="in" filter="dissolve">
                                      <p:cBhvr>
                                        <p:cTn id="35" dur="500"/>
                                        <p:tgtEl>
                                          <p:spTgt spid="66"/>
                                        </p:tgtEl>
                                      </p:cBhvr>
                                    </p:animEffect>
                                  </p:childTnLst>
                                  <p:subTnLst>
                                    <p:set>
                                      <p:cBhvr override="childStyle">
                                        <p:cTn dur="1" fill="hold" display="0" masterRel="nextClick" afterEffect="1"/>
                                        <p:tgtEl>
                                          <p:spTgt spid="66"/>
                                        </p:tgtEl>
                                        <p:attrNameLst>
                                          <p:attrName>style.visibility</p:attrName>
                                        </p:attrNameLst>
                                      </p:cBhvr>
                                      <p:to>
                                        <p:strVal val="hidden"/>
                                      </p:to>
                                    </p:set>
                                  </p:subTnLst>
                                </p:cTn>
                              </p:par>
                            </p:childTnLst>
                          </p:cTn>
                        </p:par>
                      </p:childTnLst>
                    </p:cTn>
                  </p:par>
                  <p:par>
                    <p:cTn id="36" fill="hold">
                      <p:stCondLst>
                        <p:cond delay="indefinite"/>
                      </p:stCondLst>
                      <p:childTnLst>
                        <p:par>
                          <p:cTn id="37" fill="hold">
                            <p:stCondLst>
                              <p:cond delay="0"/>
                            </p:stCondLst>
                            <p:childTnLst>
                              <p:par>
                                <p:cTn id="38" presetID="2" presetClass="entr" presetSubtype="4" fill="hold" nodeType="clickEffect">
                                  <p:stCondLst>
                                    <p:cond delay="0"/>
                                  </p:stCondLst>
                                  <p:childTnLst>
                                    <p:set>
                                      <p:cBhvr>
                                        <p:cTn id="39" dur="1" fill="hold">
                                          <p:stCondLst>
                                            <p:cond delay="0"/>
                                          </p:stCondLst>
                                        </p:cTn>
                                        <p:tgtEl>
                                          <p:spTgt spid="58"/>
                                        </p:tgtEl>
                                        <p:attrNameLst>
                                          <p:attrName>style.visibility</p:attrName>
                                        </p:attrNameLst>
                                      </p:cBhvr>
                                      <p:to>
                                        <p:strVal val="visible"/>
                                      </p:to>
                                    </p:set>
                                    <p:anim calcmode="lin" valueType="num">
                                      <p:cBhvr additive="base">
                                        <p:cTn id="40" dur="500" fill="hold"/>
                                        <p:tgtEl>
                                          <p:spTgt spid="58"/>
                                        </p:tgtEl>
                                        <p:attrNameLst>
                                          <p:attrName>ppt_x</p:attrName>
                                        </p:attrNameLst>
                                      </p:cBhvr>
                                      <p:tavLst>
                                        <p:tav tm="0">
                                          <p:val>
                                            <p:strVal val="#ppt_x"/>
                                          </p:val>
                                        </p:tav>
                                        <p:tav tm="100000">
                                          <p:val>
                                            <p:strVal val="#ppt_x"/>
                                          </p:val>
                                        </p:tav>
                                      </p:tavLst>
                                    </p:anim>
                                    <p:anim calcmode="lin" valueType="num">
                                      <p:cBhvr additive="base">
                                        <p:cTn id="41" dur="500" fill="hold"/>
                                        <p:tgtEl>
                                          <p:spTgt spid="58"/>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9" presetClass="entr" presetSubtype="0" fill="hold" grpId="0" nodeType="clickEffect">
                                  <p:stCondLst>
                                    <p:cond delay="0"/>
                                  </p:stCondLst>
                                  <p:childTnLst>
                                    <p:set>
                                      <p:cBhvr>
                                        <p:cTn id="45" dur="1" fill="hold">
                                          <p:stCondLst>
                                            <p:cond delay="0"/>
                                          </p:stCondLst>
                                        </p:cTn>
                                        <p:tgtEl>
                                          <p:spTgt spid="62"/>
                                        </p:tgtEl>
                                        <p:attrNameLst>
                                          <p:attrName>style.visibility</p:attrName>
                                        </p:attrNameLst>
                                      </p:cBhvr>
                                      <p:to>
                                        <p:strVal val="visible"/>
                                      </p:to>
                                    </p:set>
                                    <p:animEffect transition="in" filter="dissolve">
                                      <p:cBhvr>
                                        <p:cTn id="46" dur="500"/>
                                        <p:tgtEl>
                                          <p:spTgt spid="62"/>
                                        </p:tgtEl>
                                      </p:cBhvr>
                                    </p:animEffect>
                                  </p:childTnLst>
                                </p:cTn>
                              </p:par>
                              <p:par>
                                <p:cTn id="47" presetID="9" presetClass="entr" presetSubtype="0" fill="hold" nodeType="withEffect">
                                  <p:stCondLst>
                                    <p:cond delay="0"/>
                                  </p:stCondLst>
                                  <p:childTnLst>
                                    <p:set>
                                      <p:cBhvr>
                                        <p:cTn id="48" dur="1" fill="hold">
                                          <p:stCondLst>
                                            <p:cond delay="0"/>
                                          </p:stCondLst>
                                        </p:cTn>
                                        <p:tgtEl>
                                          <p:spTgt spid="63"/>
                                        </p:tgtEl>
                                        <p:attrNameLst>
                                          <p:attrName>style.visibility</p:attrName>
                                        </p:attrNameLst>
                                      </p:cBhvr>
                                      <p:to>
                                        <p:strVal val="visible"/>
                                      </p:to>
                                    </p:set>
                                    <p:animEffect transition="in" filter="dissolve">
                                      <p:cBhvr>
                                        <p:cTn id="49" dur="500"/>
                                        <p:tgtEl>
                                          <p:spTgt spid="63"/>
                                        </p:tgtEl>
                                      </p:cBhvr>
                                    </p:animEffect>
                                  </p:childTnLst>
                                </p:cTn>
                              </p:par>
                              <p:par>
                                <p:cTn id="50" presetID="9" presetClass="entr" presetSubtype="0" fill="hold" grpId="0" nodeType="withEffect">
                                  <p:stCondLst>
                                    <p:cond delay="0"/>
                                  </p:stCondLst>
                                  <p:childTnLst>
                                    <p:set>
                                      <p:cBhvr>
                                        <p:cTn id="51" dur="1" fill="hold">
                                          <p:stCondLst>
                                            <p:cond delay="0"/>
                                          </p:stCondLst>
                                        </p:cTn>
                                        <p:tgtEl>
                                          <p:spTgt spid="67"/>
                                        </p:tgtEl>
                                        <p:attrNameLst>
                                          <p:attrName>style.visibility</p:attrName>
                                        </p:attrNameLst>
                                      </p:cBhvr>
                                      <p:to>
                                        <p:strVal val="visible"/>
                                      </p:to>
                                    </p:set>
                                    <p:animEffect transition="in" filter="dissolve">
                                      <p:cBhvr>
                                        <p:cTn id="52" dur="500"/>
                                        <p:tgtEl>
                                          <p:spTgt spid="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1" grpId="0"/>
      <p:bldP spid="42" grpId="0"/>
      <p:bldP spid="62" grpId="0"/>
      <p:bldP spid="64" grpId="0" animBg="1"/>
      <p:bldP spid="65" grpId="0" animBg="1"/>
      <p:bldP spid="66" grpId="0" animBg="1"/>
      <p:bldP spid="6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0291A-59B7-2984-10CC-BBA39F31E176}"/>
              </a:ext>
            </a:extLst>
          </p:cNvPr>
          <p:cNvSpPr>
            <a:spLocks noGrp="1"/>
          </p:cNvSpPr>
          <p:nvPr>
            <p:ph type="title"/>
          </p:nvPr>
        </p:nvSpPr>
        <p:spPr/>
        <p:txBody>
          <a:bodyPr/>
          <a:lstStyle/>
          <a:p>
            <a:r>
              <a:rPr lang="en-GB" b="1" dirty="0"/>
              <a:t>Using Containers</a:t>
            </a:r>
            <a:r>
              <a:rPr lang="en-GB" sz="2700" b="1" i="1" dirty="0">
                <a:solidFill>
                  <a:prstClr val="black"/>
                </a:solidFill>
                <a:latin typeface="Calibri Light" panose="020F0302020204030204"/>
              </a:rPr>
              <a:t> ‘4 key container advantages’</a:t>
            </a:r>
            <a:endParaRPr lang="en-GB" b="1" dirty="0"/>
          </a:p>
        </p:txBody>
      </p:sp>
      <p:sp>
        <p:nvSpPr>
          <p:cNvPr id="29" name="Content Placeholder 2">
            <a:extLst>
              <a:ext uri="{FF2B5EF4-FFF2-40B4-BE49-F238E27FC236}">
                <a16:creationId xmlns:a16="http://schemas.microsoft.com/office/drawing/2014/main" id="{7CE977AB-2050-AD26-3BDC-0828B6F46D59}"/>
              </a:ext>
            </a:extLst>
          </p:cNvPr>
          <p:cNvSpPr txBox="1">
            <a:spLocks/>
          </p:cNvSpPr>
          <p:nvPr/>
        </p:nvSpPr>
        <p:spPr>
          <a:xfrm>
            <a:off x="407368" y="1417639"/>
            <a:ext cx="8864540" cy="3781778"/>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3000" b="1" dirty="0"/>
              <a:t>Considerations</a:t>
            </a:r>
            <a:r>
              <a:rPr lang="en-GB" sz="3000" dirty="0"/>
              <a:t> </a:t>
            </a:r>
          </a:p>
          <a:p>
            <a:pPr marL="342900" indent="-342900">
              <a:buFont typeface="+mj-lt"/>
              <a:buAutoNum type="arabicPeriod"/>
            </a:pPr>
            <a:r>
              <a:rPr lang="en-GB" sz="3000" dirty="0"/>
              <a:t>Each container </a:t>
            </a:r>
            <a:r>
              <a:rPr lang="en-GB" sz="3000" b="1" dirty="0">
                <a:solidFill>
                  <a:srgbClr val="0070C0"/>
                </a:solidFill>
              </a:rPr>
              <a:t>runs in isolation</a:t>
            </a:r>
            <a:r>
              <a:rPr lang="en-GB" sz="3000" dirty="0"/>
              <a:t>.</a:t>
            </a:r>
          </a:p>
          <a:p>
            <a:pPr marL="342900" indent="-342900">
              <a:buFont typeface="+mj-lt"/>
              <a:buAutoNum type="arabicPeriod"/>
            </a:pPr>
            <a:r>
              <a:rPr lang="en-GB" sz="3000" b="1" dirty="0">
                <a:solidFill>
                  <a:srgbClr val="0070C0"/>
                </a:solidFill>
              </a:rPr>
              <a:t>Lightweight environment</a:t>
            </a:r>
            <a:r>
              <a:rPr lang="en-GB" sz="3000" dirty="0"/>
              <a:t>, reduced hardware </a:t>
            </a:r>
            <a:br>
              <a:rPr lang="en-GB" sz="3000" dirty="0"/>
            </a:br>
            <a:r>
              <a:rPr lang="en-GB" sz="3000" dirty="0"/>
              <a:t>splitting; no need to allocate cores, etc.</a:t>
            </a:r>
          </a:p>
          <a:p>
            <a:pPr marL="342900" indent="-342900">
              <a:buFont typeface="+mj-lt"/>
              <a:buAutoNum type="arabicPeriod"/>
            </a:pPr>
            <a:r>
              <a:rPr lang="en-GB" sz="3000" dirty="0"/>
              <a:t>Shared host OS; </a:t>
            </a:r>
            <a:r>
              <a:rPr lang="en-GB" sz="3000" b="1" dirty="0">
                <a:solidFill>
                  <a:srgbClr val="0070C0"/>
                </a:solidFill>
              </a:rPr>
              <a:t>no multiple OS licensing, patching, updates</a:t>
            </a:r>
            <a:r>
              <a:rPr lang="en-GB" sz="3000" dirty="0"/>
              <a:t>, …</a:t>
            </a:r>
          </a:p>
          <a:p>
            <a:pPr marL="342900" indent="-342900">
              <a:buFont typeface="+mj-lt"/>
              <a:buAutoNum type="arabicPeriod"/>
            </a:pPr>
            <a:r>
              <a:rPr lang="en-GB" sz="3000" b="1" dirty="0">
                <a:solidFill>
                  <a:srgbClr val="0070C0"/>
                </a:solidFill>
              </a:rPr>
              <a:t>Faster start time </a:t>
            </a:r>
            <a:r>
              <a:rPr lang="en-GB" sz="3000" dirty="0"/>
              <a:t>(no VM OS boot up required).</a:t>
            </a:r>
          </a:p>
          <a:p>
            <a:pPr marL="0" indent="0">
              <a:buNone/>
            </a:pPr>
            <a:endParaRPr lang="en-GB" sz="3000" dirty="0"/>
          </a:p>
          <a:p>
            <a:pPr marL="0" indent="0">
              <a:buNone/>
            </a:pPr>
            <a:endParaRPr lang="en-GB" sz="3000" dirty="0"/>
          </a:p>
        </p:txBody>
      </p:sp>
      <p:grpSp>
        <p:nvGrpSpPr>
          <p:cNvPr id="3" name="Group 2">
            <a:extLst>
              <a:ext uri="{FF2B5EF4-FFF2-40B4-BE49-F238E27FC236}">
                <a16:creationId xmlns:a16="http://schemas.microsoft.com/office/drawing/2014/main" id="{7673769C-8982-FC2E-2645-2740B3A2C367}"/>
              </a:ext>
            </a:extLst>
          </p:cNvPr>
          <p:cNvGrpSpPr/>
          <p:nvPr/>
        </p:nvGrpSpPr>
        <p:grpSpPr>
          <a:xfrm>
            <a:off x="9271908" y="1894173"/>
            <a:ext cx="2800756" cy="2830971"/>
            <a:chOff x="8067676" y="4690836"/>
            <a:chExt cx="3735379" cy="1885807"/>
          </a:xfrm>
        </p:grpSpPr>
        <p:sp>
          <p:nvSpPr>
            <p:cNvPr id="4" name="Rectangle 3">
              <a:extLst>
                <a:ext uri="{FF2B5EF4-FFF2-40B4-BE49-F238E27FC236}">
                  <a16:creationId xmlns:a16="http://schemas.microsoft.com/office/drawing/2014/main" id="{A18E8E8B-C5DE-81ED-2EBA-79007CBDD7DB}"/>
                </a:ext>
              </a:extLst>
            </p:cNvPr>
            <p:cNvSpPr/>
            <p:nvPr/>
          </p:nvSpPr>
          <p:spPr>
            <a:xfrm>
              <a:off x="8067679" y="5283536"/>
              <a:ext cx="3733798" cy="8361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Host OS </a:t>
              </a:r>
              <a:br>
                <a:rPr lang="en-GB" sz="1350" dirty="0"/>
              </a:br>
              <a:r>
                <a:rPr lang="en-GB" sz="1350" dirty="0"/>
                <a:t>(Mac, Linux, Win)</a:t>
              </a:r>
            </a:p>
          </p:txBody>
        </p:sp>
        <p:sp>
          <p:nvSpPr>
            <p:cNvPr id="5" name="Rectangle 4">
              <a:extLst>
                <a:ext uri="{FF2B5EF4-FFF2-40B4-BE49-F238E27FC236}">
                  <a16:creationId xmlns:a16="http://schemas.microsoft.com/office/drawing/2014/main" id="{C99953F2-7AEC-A636-A989-3279FE82A3C1}"/>
                </a:ext>
              </a:extLst>
            </p:cNvPr>
            <p:cNvSpPr/>
            <p:nvPr/>
          </p:nvSpPr>
          <p:spPr>
            <a:xfrm>
              <a:off x="8069257" y="4690836"/>
              <a:ext cx="3733798" cy="546601"/>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50" dirty="0"/>
                <a:t>Container</a:t>
              </a:r>
              <a:endParaRPr lang="en-GB" sz="1050" dirty="0"/>
            </a:p>
          </p:txBody>
        </p:sp>
        <p:sp>
          <p:nvSpPr>
            <p:cNvPr id="6" name="Rectangle 5">
              <a:extLst>
                <a:ext uri="{FF2B5EF4-FFF2-40B4-BE49-F238E27FC236}">
                  <a16:creationId xmlns:a16="http://schemas.microsoft.com/office/drawing/2014/main" id="{475C9829-8FEB-0769-4D1C-8091CEE076D3}"/>
                </a:ext>
              </a:extLst>
            </p:cNvPr>
            <p:cNvSpPr/>
            <p:nvPr/>
          </p:nvSpPr>
          <p:spPr>
            <a:xfrm>
              <a:off x="10220323" y="4780287"/>
              <a:ext cx="684221" cy="373632"/>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App 1</a:t>
              </a:r>
            </a:p>
          </p:txBody>
        </p:sp>
        <p:sp>
          <p:nvSpPr>
            <p:cNvPr id="7" name="Rectangle 6">
              <a:extLst>
                <a:ext uri="{FF2B5EF4-FFF2-40B4-BE49-F238E27FC236}">
                  <a16:creationId xmlns:a16="http://schemas.microsoft.com/office/drawing/2014/main" id="{0BAE9EFA-4462-8F23-4D73-D116AA36BEF1}"/>
                </a:ext>
              </a:extLst>
            </p:cNvPr>
            <p:cNvSpPr/>
            <p:nvPr/>
          </p:nvSpPr>
          <p:spPr>
            <a:xfrm>
              <a:off x="11011689" y="4780287"/>
              <a:ext cx="684221" cy="373632"/>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App 2</a:t>
              </a:r>
            </a:p>
          </p:txBody>
        </p:sp>
        <p:sp>
          <p:nvSpPr>
            <p:cNvPr id="8" name="Rectangle 7">
              <a:extLst>
                <a:ext uri="{FF2B5EF4-FFF2-40B4-BE49-F238E27FC236}">
                  <a16:creationId xmlns:a16="http://schemas.microsoft.com/office/drawing/2014/main" id="{C2790B07-5F61-CA71-1487-747C92AAD2EF}"/>
                </a:ext>
              </a:extLst>
            </p:cNvPr>
            <p:cNvSpPr/>
            <p:nvPr/>
          </p:nvSpPr>
          <p:spPr>
            <a:xfrm>
              <a:off x="8067676" y="6165822"/>
              <a:ext cx="3733798" cy="4108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Host Hardware / Infrastructure</a:t>
              </a:r>
            </a:p>
          </p:txBody>
        </p:sp>
      </p:grpSp>
    </p:spTree>
    <p:extLst>
      <p:ext uri="{BB962C8B-B14F-4D97-AF65-F5344CB8AC3E}">
        <p14:creationId xmlns:p14="http://schemas.microsoft.com/office/powerpoint/2010/main" val="4262098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9">
                                            <p:txEl>
                                              <p:pRg st="1" end="1"/>
                                            </p:txEl>
                                          </p:spTgt>
                                        </p:tgtEl>
                                        <p:attrNameLst>
                                          <p:attrName>style.visibility</p:attrName>
                                        </p:attrNameLst>
                                      </p:cBhvr>
                                      <p:to>
                                        <p:strVal val="visible"/>
                                      </p:to>
                                    </p:set>
                                    <p:animEffect transition="in" filter="dissolve">
                                      <p:cBhvr>
                                        <p:cTn id="7" dur="500"/>
                                        <p:tgtEl>
                                          <p:spTgt spid="2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29">
                                            <p:txEl>
                                              <p:pRg st="2" end="2"/>
                                            </p:txEl>
                                          </p:spTgt>
                                        </p:tgtEl>
                                        <p:attrNameLst>
                                          <p:attrName>style.visibility</p:attrName>
                                        </p:attrNameLst>
                                      </p:cBhvr>
                                      <p:to>
                                        <p:strVal val="visible"/>
                                      </p:to>
                                    </p:set>
                                    <p:animEffect transition="in" filter="dissolve">
                                      <p:cBhvr>
                                        <p:cTn id="12" dur="500"/>
                                        <p:tgtEl>
                                          <p:spTgt spid="2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29">
                                            <p:txEl>
                                              <p:pRg st="3" end="3"/>
                                            </p:txEl>
                                          </p:spTgt>
                                        </p:tgtEl>
                                        <p:attrNameLst>
                                          <p:attrName>style.visibility</p:attrName>
                                        </p:attrNameLst>
                                      </p:cBhvr>
                                      <p:to>
                                        <p:strVal val="visible"/>
                                      </p:to>
                                    </p:set>
                                    <p:animEffect transition="in" filter="dissolve">
                                      <p:cBhvr>
                                        <p:cTn id="17" dur="500"/>
                                        <p:tgtEl>
                                          <p:spTgt spid="2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29">
                                            <p:txEl>
                                              <p:pRg st="4" end="4"/>
                                            </p:txEl>
                                          </p:spTgt>
                                        </p:tgtEl>
                                        <p:attrNameLst>
                                          <p:attrName>style.visibility</p:attrName>
                                        </p:attrNameLst>
                                      </p:cBhvr>
                                      <p:to>
                                        <p:strVal val="visible"/>
                                      </p:to>
                                    </p:set>
                                    <p:animEffect transition="in" filter="dissolve">
                                      <p:cBhvr>
                                        <p:cTn id="22" dur="500"/>
                                        <p:tgtEl>
                                          <p:spTgt spid="2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8CE27-61C8-F652-676B-462DF7850209}"/>
              </a:ext>
            </a:extLst>
          </p:cNvPr>
          <p:cNvSpPr>
            <a:spLocks noGrp="1"/>
          </p:cNvSpPr>
          <p:nvPr>
            <p:ph type="title"/>
          </p:nvPr>
        </p:nvSpPr>
        <p:spPr>
          <a:xfrm>
            <a:off x="788811" y="-315416"/>
            <a:ext cx="10972800" cy="1143000"/>
          </a:xfrm>
        </p:spPr>
        <p:txBody>
          <a:bodyPr/>
          <a:lstStyle/>
          <a:p>
            <a:r>
              <a:rPr lang="en-GB" dirty="0"/>
              <a:t>Virtual Machines Vs Containers</a:t>
            </a:r>
          </a:p>
        </p:txBody>
      </p:sp>
      <p:sp>
        <p:nvSpPr>
          <p:cNvPr id="3" name="Content Placeholder 2">
            <a:extLst>
              <a:ext uri="{FF2B5EF4-FFF2-40B4-BE49-F238E27FC236}">
                <a16:creationId xmlns:a16="http://schemas.microsoft.com/office/drawing/2014/main" id="{3EDD8101-7235-8F1F-AB99-BFE26C9E92A7}"/>
              </a:ext>
            </a:extLst>
          </p:cNvPr>
          <p:cNvSpPr>
            <a:spLocks noGrp="1"/>
          </p:cNvSpPr>
          <p:nvPr>
            <p:ph sz="half" idx="1"/>
          </p:nvPr>
        </p:nvSpPr>
        <p:spPr>
          <a:xfrm>
            <a:off x="430388" y="620688"/>
            <a:ext cx="5305571" cy="4968552"/>
          </a:xfrm>
        </p:spPr>
        <p:txBody>
          <a:bodyPr>
            <a:noAutofit/>
          </a:bodyPr>
          <a:lstStyle/>
          <a:p>
            <a:pPr marL="0" indent="0">
              <a:buNone/>
            </a:pPr>
            <a:r>
              <a:rPr lang="en-GB" sz="2400" b="1" dirty="0">
                <a:latin typeface="+mj-lt"/>
              </a:rPr>
              <a:t>Virtual Machines</a:t>
            </a:r>
          </a:p>
          <a:p>
            <a:r>
              <a:rPr lang="en-GB" sz="2400" dirty="0">
                <a:solidFill>
                  <a:srgbClr val="242424"/>
                </a:solidFill>
              </a:rPr>
              <a:t>Virtual Machines replicate the entire operating system.</a:t>
            </a:r>
          </a:p>
          <a:p>
            <a:r>
              <a:rPr lang="en-GB" sz="2400" dirty="0">
                <a:solidFill>
                  <a:srgbClr val="242424"/>
                </a:solidFill>
              </a:rPr>
              <a:t>They mimic the host operating system with all functionalities present inside the new isolated environment.</a:t>
            </a:r>
          </a:p>
          <a:p>
            <a:r>
              <a:rPr lang="en-GB" sz="2400" dirty="0"/>
              <a:t>Higher resource consumption due to separate OS instances.</a:t>
            </a:r>
          </a:p>
          <a:p>
            <a:r>
              <a:rPr lang="en-GB" sz="2400" dirty="0"/>
              <a:t>Suitable for applications require strong isolation with separate OS environments.</a:t>
            </a:r>
          </a:p>
        </p:txBody>
      </p:sp>
      <p:sp>
        <p:nvSpPr>
          <p:cNvPr id="4" name="Content Placeholder 3">
            <a:extLst>
              <a:ext uri="{FF2B5EF4-FFF2-40B4-BE49-F238E27FC236}">
                <a16:creationId xmlns:a16="http://schemas.microsoft.com/office/drawing/2014/main" id="{8D1314E5-15A7-1AA1-956B-505309DB2988}"/>
              </a:ext>
            </a:extLst>
          </p:cNvPr>
          <p:cNvSpPr>
            <a:spLocks noGrp="1"/>
          </p:cNvSpPr>
          <p:nvPr>
            <p:ph sz="half" idx="2"/>
          </p:nvPr>
        </p:nvSpPr>
        <p:spPr>
          <a:xfrm>
            <a:off x="6729484" y="605745"/>
            <a:ext cx="4911131" cy="5343535"/>
          </a:xfrm>
        </p:spPr>
        <p:txBody>
          <a:bodyPr>
            <a:normAutofit fontScale="25000" lnSpcReduction="20000"/>
          </a:bodyPr>
          <a:lstStyle/>
          <a:p>
            <a:pPr marL="0" indent="0">
              <a:buNone/>
            </a:pPr>
            <a:r>
              <a:rPr lang="en-GB" sz="9600" b="1" dirty="0"/>
              <a:t>Containers</a:t>
            </a:r>
          </a:p>
          <a:p>
            <a:r>
              <a:rPr lang="en-GB" sz="9600" dirty="0">
                <a:solidFill>
                  <a:srgbClr val="242424"/>
                </a:solidFill>
              </a:rPr>
              <a:t>Containers provide a logical packaging mechanism for application abstraction from the host operating system.</a:t>
            </a:r>
          </a:p>
          <a:p>
            <a:pPr marL="0" indent="0">
              <a:buNone/>
            </a:pPr>
            <a:endParaRPr lang="en-GB" sz="9600" dirty="0"/>
          </a:p>
          <a:p>
            <a:r>
              <a:rPr lang="en-GB" sz="9600" dirty="0">
                <a:solidFill>
                  <a:srgbClr val="242424"/>
                </a:solidFill>
              </a:rPr>
              <a:t>Containers use less RAM and CPU compared to virtual machines.  M</a:t>
            </a:r>
            <a:r>
              <a:rPr lang="en-GB" sz="9600" dirty="0"/>
              <a:t>ore efficient due to sharing the host OS kernel </a:t>
            </a:r>
          </a:p>
          <a:p>
            <a:pPr marL="0" indent="0">
              <a:buNone/>
            </a:pPr>
            <a:endParaRPr lang="en-GB" sz="9600" dirty="0"/>
          </a:p>
          <a:p>
            <a:pPr>
              <a:spcBef>
                <a:spcPts val="750"/>
              </a:spcBef>
              <a:spcAft>
                <a:spcPts val="750"/>
              </a:spcAft>
            </a:pPr>
            <a:r>
              <a:rPr lang="en-GB" sz="9600" dirty="0">
                <a:solidFill>
                  <a:srgbClr val="242424"/>
                </a:solidFill>
              </a:rPr>
              <a:t>Ideal for applications that need to be deployed consistently across different environments.</a:t>
            </a:r>
          </a:p>
          <a:p>
            <a:endParaRPr lang="en-GB" dirty="0"/>
          </a:p>
        </p:txBody>
      </p:sp>
    </p:spTree>
    <p:extLst>
      <p:ext uri="{BB962C8B-B14F-4D97-AF65-F5344CB8AC3E}">
        <p14:creationId xmlns:p14="http://schemas.microsoft.com/office/powerpoint/2010/main" val="2341596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E4D36-3DD4-7888-61A2-D660E851A048}"/>
              </a:ext>
            </a:extLst>
          </p:cNvPr>
          <p:cNvSpPr>
            <a:spLocks noGrp="1"/>
          </p:cNvSpPr>
          <p:nvPr>
            <p:ph type="title"/>
          </p:nvPr>
        </p:nvSpPr>
        <p:spPr/>
        <p:txBody>
          <a:bodyPr>
            <a:normAutofit/>
          </a:bodyPr>
          <a:lstStyle/>
          <a:p>
            <a:r>
              <a:rPr lang="en-GB" b="1" dirty="0"/>
              <a:t>Docker Architecture – Client/Server</a:t>
            </a:r>
          </a:p>
        </p:txBody>
      </p:sp>
      <p:sp>
        <p:nvSpPr>
          <p:cNvPr id="3" name="Content Placeholder 2">
            <a:extLst>
              <a:ext uri="{FF2B5EF4-FFF2-40B4-BE49-F238E27FC236}">
                <a16:creationId xmlns:a16="http://schemas.microsoft.com/office/drawing/2014/main" id="{3EEB5816-DFD4-DBDE-7EEB-897438C34C92}"/>
              </a:ext>
            </a:extLst>
          </p:cNvPr>
          <p:cNvSpPr>
            <a:spLocks noGrp="1"/>
          </p:cNvSpPr>
          <p:nvPr>
            <p:ph idx="1"/>
          </p:nvPr>
        </p:nvSpPr>
        <p:spPr>
          <a:xfrm>
            <a:off x="2002665" y="4820457"/>
            <a:ext cx="8444711" cy="994173"/>
          </a:xfrm>
        </p:spPr>
        <p:txBody>
          <a:bodyPr>
            <a:normAutofit fontScale="92500" lnSpcReduction="10000"/>
          </a:bodyPr>
          <a:lstStyle/>
          <a:p>
            <a:pPr marL="0" indent="0">
              <a:lnSpc>
                <a:spcPct val="110000"/>
              </a:lnSpc>
              <a:buNone/>
            </a:pPr>
            <a:r>
              <a:rPr lang="en-GB" sz="1425" b="1" dirty="0"/>
              <a:t>Operating System Kernel</a:t>
            </a:r>
          </a:p>
          <a:p>
            <a:pPr marL="0" indent="0" fontAlgn="base">
              <a:lnSpc>
                <a:spcPct val="110000"/>
              </a:lnSpc>
              <a:spcBef>
                <a:spcPts val="0"/>
              </a:spcBef>
              <a:buNone/>
            </a:pPr>
            <a:r>
              <a:rPr lang="en-GB" sz="1425" dirty="0">
                <a:solidFill>
                  <a:schemeClr val="tx1">
                    <a:lumMod val="85000"/>
                    <a:lumOff val="15000"/>
                  </a:schemeClr>
                </a:solidFill>
              </a:rPr>
              <a:t>Essentially, the Kernel is the OS engine and provides disk, task and memory management as well as inter-process communication (IPC) between the application and hardware layers. There are several key kernel types, these include: </a:t>
            </a:r>
            <a:br>
              <a:rPr lang="en-GB" sz="1425" dirty="0">
                <a:solidFill>
                  <a:schemeClr val="tx1">
                    <a:lumMod val="85000"/>
                    <a:lumOff val="15000"/>
                  </a:schemeClr>
                </a:solidFill>
              </a:rPr>
            </a:br>
            <a:r>
              <a:rPr lang="en-GB" sz="1425" i="1" dirty="0">
                <a:solidFill>
                  <a:schemeClr val="tx1">
                    <a:lumMod val="85000"/>
                    <a:lumOff val="15000"/>
                  </a:schemeClr>
                </a:solidFill>
              </a:rPr>
              <a:t>Monolith (commonly used in Linux), Micro, Hybrid (generally used in Windows), Nano, etc … </a:t>
            </a:r>
            <a:r>
              <a:rPr lang="en-GB" sz="1875" i="1" dirty="0">
                <a:solidFill>
                  <a:schemeClr val="tx1">
                    <a:lumMod val="85000"/>
                    <a:lumOff val="15000"/>
                  </a:schemeClr>
                </a:solidFill>
              </a:rPr>
              <a:t> </a:t>
            </a:r>
            <a:r>
              <a:rPr lang="en-GB" sz="1875" dirty="0">
                <a:solidFill>
                  <a:schemeClr val="tx1">
                    <a:lumMod val="85000"/>
                    <a:lumOff val="15000"/>
                  </a:schemeClr>
                </a:solidFill>
              </a:rPr>
              <a:t> </a:t>
            </a:r>
          </a:p>
          <a:p>
            <a:pPr marL="0" indent="0" fontAlgn="base">
              <a:buNone/>
            </a:pPr>
            <a:endParaRPr lang="en-GB" sz="2700" dirty="0"/>
          </a:p>
        </p:txBody>
      </p:sp>
      <p:sp>
        <p:nvSpPr>
          <p:cNvPr id="4" name="Rectangle 3">
            <a:extLst>
              <a:ext uri="{FF2B5EF4-FFF2-40B4-BE49-F238E27FC236}">
                <a16:creationId xmlns:a16="http://schemas.microsoft.com/office/drawing/2014/main" id="{D394AB82-D071-AAF0-156E-34AAFEA706D9}"/>
              </a:ext>
            </a:extLst>
          </p:cNvPr>
          <p:cNvSpPr/>
          <p:nvPr/>
        </p:nvSpPr>
        <p:spPr>
          <a:xfrm>
            <a:off x="2231368" y="2510612"/>
            <a:ext cx="1178583" cy="59090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eaLnBrk="1" fontAlgn="auto" hangingPunct="1">
              <a:spcBef>
                <a:spcPts val="0"/>
              </a:spcBef>
              <a:spcAft>
                <a:spcPts val="0"/>
              </a:spcAft>
            </a:pPr>
            <a:r>
              <a:rPr lang="en-GB" sz="1350" dirty="0">
                <a:solidFill>
                  <a:prstClr val="white"/>
                </a:solidFill>
                <a:latin typeface="Calibri"/>
              </a:rPr>
              <a:t>Client Component</a:t>
            </a:r>
          </a:p>
        </p:txBody>
      </p:sp>
      <p:sp>
        <p:nvSpPr>
          <p:cNvPr id="5" name="Rectangle 4">
            <a:extLst>
              <a:ext uri="{FF2B5EF4-FFF2-40B4-BE49-F238E27FC236}">
                <a16:creationId xmlns:a16="http://schemas.microsoft.com/office/drawing/2014/main" id="{E0A97AAE-B75D-C4CC-72E5-1CE3682876E2}"/>
              </a:ext>
            </a:extLst>
          </p:cNvPr>
          <p:cNvSpPr/>
          <p:nvPr/>
        </p:nvSpPr>
        <p:spPr>
          <a:xfrm>
            <a:off x="4581663" y="2510612"/>
            <a:ext cx="1178583" cy="590909"/>
          </a:xfrm>
          <a:prstGeom prst="rect">
            <a:avLst/>
          </a:prstGeom>
          <a:solidFill>
            <a:srgbClr val="00B0F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eaLnBrk="1" fontAlgn="auto" hangingPunct="1">
              <a:spcBef>
                <a:spcPts val="0"/>
              </a:spcBef>
              <a:spcAft>
                <a:spcPts val="0"/>
              </a:spcAft>
            </a:pPr>
            <a:r>
              <a:rPr lang="en-GB" sz="1350" dirty="0">
                <a:solidFill>
                  <a:prstClr val="white"/>
                </a:solidFill>
                <a:latin typeface="Calibri"/>
              </a:rPr>
              <a:t>Server Component</a:t>
            </a:r>
          </a:p>
        </p:txBody>
      </p:sp>
      <p:sp>
        <p:nvSpPr>
          <p:cNvPr id="6" name="TextBox 5">
            <a:extLst>
              <a:ext uri="{FF2B5EF4-FFF2-40B4-BE49-F238E27FC236}">
                <a16:creationId xmlns:a16="http://schemas.microsoft.com/office/drawing/2014/main" id="{1F00D8D1-4E1A-B0C5-DAB8-15E753415513}"/>
              </a:ext>
            </a:extLst>
          </p:cNvPr>
          <p:cNvSpPr txBox="1"/>
          <p:nvPr/>
        </p:nvSpPr>
        <p:spPr>
          <a:xfrm>
            <a:off x="4581663" y="2233612"/>
            <a:ext cx="2325479" cy="300082"/>
          </a:xfrm>
          <a:prstGeom prst="rect">
            <a:avLst/>
          </a:prstGeom>
          <a:noFill/>
        </p:spPr>
        <p:txBody>
          <a:bodyPr wrap="square" rtlCol="0">
            <a:spAutoFit/>
          </a:bodyPr>
          <a:lstStyle/>
          <a:p>
            <a:pPr defTabSz="457200" eaLnBrk="1" fontAlgn="auto" hangingPunct="1">
              <a:spcBef>
                <a:spcPts val="0"/>
              </a:spcBef>
              <a:spcAft>
                <a:spcPts val="0"/>
              </a:spcAft>
            </a:pPr>
            <a:r>
              <a:rPr lang="en-GB" sz="1350" b="1" dirty="0">
                <a:solidFill>
                  <a:prstClr val="black"/>
                </a:solidFill>
                <a:latin typeface="Calibri"/>
                <a:cs typeface="+mn-cs"/>
              </a:rPr>
              <a:t>Docker Engine</a:t>
            </a:r>
            <a:r>
              <a:rPr lang="en-GB" sz="1350" dirty="0">
                <a:solidFill>
                  <a:prstClr val="black">
                    <a:lumMod val="75000"/>
                    <a:lumOff val="25000"/>
                  </a:prstClr>
                </a:solidFill>
                <a:latin typeface="Calibri"/>
                <a:cs typeface="+mn-cs"/>
              </a:rPr>
              <a:t>; a.k.a., daemon</a:t>
            </a:r>
          </a:p>
        </p:txBody>
      </p:sp>
      <p:cxnSp>
        <p:nvCxnSpPr>
          <p:cNvPr id="8" name="Straight Arrow Connector 7">
            <a:extLst>
              <a:ext uri="{FF2B5EF4-FFF2-40B4-BE49-F238E27FC236}">
                <a16:creationId xmlns:a16="http://schemas.microsoft.com/office/drawing/2014/main" id="{6C37FC92-1AE6-85D8-D43F-C7C8D166CB9B}"/>
              </a:ext>
            </a:extLst>
          </p:cNvPr>
          <p:cNvCxnSpPr/>
          <p:nvPr/>
        </p:nvCxnSpPr>
        <p:spPr>
          <a:xfrm>
            <a:off x="3409951" y="2806066"/>
            <a:ext cx="1078706" cy="0"/>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46F02341-9991-300D-6D59-408FE6C4B365}"/>
              </a:ext>
            </a:extLst>
          </p:cNvPr>
          <p:cNvSpPr txBox="1"/>
          <p:nvPr/>
        </p:nvSpPr>
        <p:spPr>
          <a:xfrm>
            <a:off x="3581469" y="2552152"/>
            <a:ext cx="807107" cy="276999"/>
          </a:xfrm>
          <a:prstGeom prst="rect">
            <a:avLst/>
          </a:prstGeom>
          <a:noFill/>
        </p:spPr>
        <p:txBody>
          <a:bodyPr wrap="square" rtlCol="0">
            <a:spAutoFit/>
          </a:bodyPr>
          <a:lstStyle/>
          <a:p>
            <a:pPr defTabSz="457200" eaLnBrk="1" fontAlgn="auto" hangingPunct="1">
              <a:spcBef>
                <a:spcPts val="0"/>
              </a:spcBef>
              <a:spcAft>
                <a:spcPts val="0"/>
              </a:spcAft>
            </a:pPr>
            <a:r>
              <a:rPr lang="en-GB" sz="1200" b="1" dirty="0">
                <a:solidFill>
                  <a:prstClr val="black"/>
                </a:solidFill>
                <a:latin typeface="Calibri"/>
                <a:cs typeface="+mn-cs"/>
              </a:rPr>
              <a:t>REST API</a:t>
            </a:r>
          </a:p>
        </p:txBody>
      </p:sp>
      <p:sp>
        <p:nvSpPr>
          <p:cNvPr id="10" name="TextBox 9">
            <a:extLst>
              <a:ext uri="{FF2B5EF4-FFF2-40B4-BE49-F238E27FC236}">
                <a16:creationId xmlns:a16="http://schemas.microsoft.com/office/drawing/2014/main" id="{E10BD316-14F7-1F3C-DB94-53EF71409428}"/>
              </a:ext>
            </a:extLst>
          </p:cNvPr>
          <p:cNvSpPr txBox="1"/>
          <p:nvPr/>
        </p:nvSpPr>
        <p:spPr>
          <a:xfrm>
            <a:off x="4581663" y="3169445"/>
            <a:ext cx="2111239" cy="1015663"/>
          </a:xfrm>
          <a:prstGeom prst="rect">
            <a:avLst/>
          </a:prstGeom>
          <a:noFill/>
        </p:spPr>
        <p:txBody>
          <a:bodyPr wrap="square" rtlCol="0">
            <a:spAutoFit/>
          </a:bodyPr>
          <a:lstStyle/>
          <a:p>
            <a:pPr defTabSz="457200" eaLnBrk="1" fontAlgn="auto" hangingPunct="1">
              <a:spcBef>
                <a:spcPts val="0"/>
              </a:spcBef>
              <a:spcAft>
                <a:spcPts val="0"/>
              </a:spcAft>
            </a:pPr>
            <a:r>
              <a:rPr lang="en-GB" sz="1200" i="1" dirty="0">
                <a:solidFill>
                  <a:prstClr val="black"/>
                </a:solidFill>
                <a:latin typeface="Calibri"/>
                <a:cs typeface="+mn-cs"/>
              </a:rPr>
              <a:t>The docker engine sits in the host’s OS background and is responsible for building, managing and running ‘containers’ </a:t>
            </a:r>
          </a:p>
        </p:txBody>
      </p:sp>
      <p:grpSp>
        <p:nvGrpSpPr>
          <p:cNvPr id="12" name="Group 11">
            <a:extLst>
              <a:ext uri="{FF2B5EF4-FFF2-40B4-BE49-F238E27FC236}">
                <a16:creationId xmlns:a16="http://schemas.microsoft.com/office/drawing/2014/main" id="{6C93C6C2-9660-7B68-9B63-C84B2E68A2EE}"/>
              </a:ext>
            </a:extLst>
          </p:cNvPr>
          <p:cNvGrpSpPr/>
          <p:nvPr/>
        </p:nvGrpSpPr>
        <p:grpSpPr>
          <a:xfrm>
            <a:off x="7172913" y="1894983"/>
            <a:ext cx="3442700" cy="2779122"/>
            <a:chOff x="7531882" y="1383644"/>
            <a:chExt cx="4590266" cy="3705496"/>
          </a:xfrm>
        </p:grpSpPr>
        <p:sp>
          <p:nvSpPr>
            <p:cNvPr id="17" name="Rectangle 16">
              <a:extLst>
                <a:ext uri="{FF2B5EF4-FFF2-40B4-BE49-F238E27FC236}">
                  <a16:creationId xmlns:a16="http://schemas.microsoft.com/office/drawing/2014/main" id="{D01F3256-05D3-125D-47EE-8DAC175B20D8}"/>
                </a:ext>
              </a:extLst>
            </p:cNvPr>
            <p:cNvSpPr/>
            <p:nvPr/>
          </p:nvSpPr>
          <p:spPr>
            <a:xfrm>
              <a:off x="7543730" y="3280671"/>
              <a:ext cx="3438595" cy="98997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eaLnBrk="1" fontAlgn="auto" hangingPunct="1">
                <a:spcBef>
                  <a:spcPts val="0"/>
                </a:spcBef>
                <a:spcAft>
                  <a:spcPts val="0"/>
                </a:spcAft>
              </a:pPr>
              <a:endParaRPr lang="en-GB" sz="1350" dirty="0">
                <a:solidFill>
                  <a:prstClr val="white"/>
                </a:solidFill>
                <a:latin typeface="Calibri"/>
              </a:endParaRPr>
            </a:p>
          </p:txBody>
        </p:sp>
        <p:sp>
          <p:nvSpPr>
            <p:cNvPr id="18" name="TextBox 17">
              <a:extLst>
                <a:ext uri="{FF2B5EF4-FFF2-40B4-BE49-F238E27FC236}">
                  <a16:creationId xmlns:a16="http://schemas.microsoft.com/office/drawing/2014/main" id="{F60AB10A-9A8B-1E37-7D1D-60647BB23B88}"/>
                </a:ext>
              </a:extLst>
            </p:cNvPr>
            <p:cNvSpPr txBox="1"/>
            <p:nvPr/>
          </p:nvSpPr>
          <p:spPr>
            <a:xfrm>
              <a:off x="7531882" y="2926791"/>
              <a:ext cx="2134221" cy="338555"/>
            </a:xfrm>
            <a:prstGeom prst="rect">
              <a:avLst/>
            </a:prstGeom>
            <a:noFill/>
          </p:spPr>
          <p:txBody>
            <a:bodyPr wrap="square" rtlCol="0">
              <a:spAutoFit/>
            </a:bodyPr>
            <a:lstStyle/>
            <a:p>
              <a:pPr defTabSz="457200" eaLnBrk="1" fontAlgn="auto" hangingPunct="1">
                <a:spcBef>
                  <a:spcPts val="0"/>
                </a:spcBef>
                <a:spcAft>
                  <a:spcPts val="0"/>
                </a:spcAft>
              </a:pPr>
              <a:r>
                <a:rPr lang="en-GB" sz="1050" b="1" dirty="0">
                  <a:solidFill>
                    <a:prstClr val="black"/>
                  </a:solidFill>
                  <a:latin typeface="Calibri"/>
                  <a:cs typeface="+mn-cs"/>
                </a:rPr>
                <a:t>Containers</a:t>
              </a:r>
            </a:p>
          </p:txBody>
        </p:sp>
        <p:sp>
          <p:nvSpPr>
            <p:cNvPr id="21" name="Rectangle 20">
              <a:extLst>
                <a:ext uri="{FF2B5EF4-FFF2-40B4-BE49-F238E27FC236}">
                  <a16:creationId xmlns:a16="http://schemas.microsoft.com/office/drawing/2014/main" id="{4FB17228-31CC-C2D1-AFC4-5EEE642A662A}"/>
                </a:ext>
              </a:extLst>
            </p:cNvPr>
            <p:cNvSpPr/>
            <p:nvPr/>
          </p:nvSpPr>
          <p:spPr>
            <a:xfrm>
              <a:off x="7776944" y="3554128"/>
              <a:ext cx="1071523" cy="547808"/>
            </a:xfrm>
            <a:prstGeom prst="rect">
              <a:avLst/>
            </a:prstGeom>
            <a:solidFill>
              <a:schemeClr val="bg1"/>
            </a:solidFill>
            <a:ln w="635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eaLnBrk="1" fontAlgn="auto" hangingPunct="1">
                <a:spcBef>
                  <a:spcPts val="0"/>
                </a:spcBef>
                <a:spcAft>
                  <a:spcPts val="0"/>
                </a:spcAft>
              </a:pPr>
              <a:r>
                <a:rPr lang="en-GB" sz="1050" dirty="0">
                  <a:solidFill>
                    <a:prstClr val="black"/>
                  </a:solidFill>
                  <a:latin typeface="Calibri"/>
                </a:rPr>
                <a:t>Container 1</a:t>
              </a:r>
            </a:p>
          </p:txBody>
        </p:sp>
        <p:sp>
          <p:nvSpPr>
            <p:cNvPr id="15" name="Rectangle 14">
              <a:extLst>
                <a:ext uri="{FF2B5EF4-FFF2-40B4-BE49-F238E27FC236}">
                  <a16:creationId xmlns:a16="http://schemas.microsoft.com/office/drawing/2014/main" id="{145CCD3F-CF07-A02C-4D66-8F9A351FEC93}"/>
                </a:ext>
              </a:extLst>
            </p:cNvPr>
            <p:cNvSpPr/>
            <p:nvPr/>
          </p:nvSpPr>
          <p:spPr>
            <a:xfrm>
              <a:off x="7543729" y="4368191"/>
              <a:ext cx="3438595" cy="7209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eaLnBrk="1" fontAlgn="auto" hangingPunct="1">
                <a:spcBef>
                  <a:spcPts val="0"/>
                </a:spcBef>
                <a:spcAft>
                  <a:spcPts val="0"/>
                </a:spcAft>
              </a:pPr>
              <a:r>
                <a:rPr lang="en-GB" sz="1350" dirty="0">
                  <a:solidFill>
                    <a:prstClr val="white"/>
                  </a:solidFill>
                  <a:latin typeface="Calibri"/>
                </a:rPr>
                <a:t>Host Machine (Kernel) </a:t>
              </a:r>
            </a:p>
          </p:txBody>
        </p:sp>
        <p:sp>
          <p:nvSpPr>
            <p:cNvPr id="31" name="Rectangle 30">
              <a:extLst>
                <a:ext uri="{FF2B5EF4-FFF2-40B4-BE49-F238E27FC236}">
                  <a16:creationId xmlns:a16="http://schemas.microsoft.com/office/drawing/2014/main" id="{ABB8B0D2-595E-5C02-6A6B-8A6F54B017F2}"/>
                </a:ext>
              </a:extLst>
            </p:cNvPr>
            <p:cNvSpPr/>
            <p:nvPr/>
          </p:nvSpPr>
          <p:spPr>
            <a:xfrm>
              <a:off x="9130341" y="3563653"/>
              <a:ext cx="1071523" cy="547808"/>
            </a:xfrm>
            <a:prstGeom prst="rect">
              <a:avLst/>
            </a:prstGeom>
            <a:solidFill>
              <a:schemeClr val="bg1"/>
            </a:solidFill>
            <a:ln w="635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eaLnBrk="1" fontAlgn="auto" hangingPunct="1">
                <a:spcBef>
                  <a:spcPts val="0"/>
                </a:spcBef>
                <a:spcAft>
                  <a:spcPts val="0"/>
                </a:spcAft>
              </a:pPr>
              <a:r>
                <a:rPr lang="en-GB" sz="1050" dirty="0">
                  <a:solidFill>
                    <a:prstClr val="black"/>
                  </a:solidFill>
                  <a:latin typeface="Calibri"/>
                </a:rPr>
                <a:t>Container 2</a:t>
              </a:r>
            </a:p>
          </p:txBody>
        </p:sp>
        <p:cxnSp>
          <p:nvCxnSpPr>
            <p:cNvPr id="34" name="Straight Arrow Connector 33">
              <a:extLst>
                <a:ext uri="{FF2B5EF4-FFF2-40B4-BE49-F238E27FC236}">
                  <a16:creationId xmlns:a16="http://schemas.microsoft.com/office/drawing/2014/main" id="{D8B87EFB-98E3-E71D-6100-F73F36F6B9F8}"/>
                </a:ext>
              </a:extLst>
            </p:cNvPr>
            <p:cNvCxnSpPr>
              <a:cxnSpLocks/>
            </p:cNvCxnSpPr>
            <p:nvPr/>
          </p:nvCxnSpPr>
          <p:spPr>
            <a:xfrm flipH="1">
              <a:off x="8421062" y="1977887"/>
              <a:ext cx="567358" cy="1524615"/>
            </a:xfrm>
            <a:prstGeom prst="straightConnector1">
              <a:avLst/>
            </a:prstGeom>
            <a:ln w="38100">
              <a:solidFill>
                <a:schemeClr val="tx1">
                  <a:lumMod val="75000"/>
                  <a:lumOff val="25000"/>
                  <a:alpha val="59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37" name="TextBox 36">
              <a:extLst>
                <a:ext uri="{FF2B5EF4-FFF2-40B4-BE49-F238E27FC236}">
                  <a16:creationId xmlns:a16="http://schemas.microsoft.com/office/drawing/2014/main" id="{EE252707-B431-3C03-14C6-5B5A8094AF16}"/>
                </a:ext>
              </a:extLst>
            </p:cNvPr>
            <p:cNvSpPr txBox="1"/>
            <p:nvPr/>
          </p:nvSpPr>
          <p:spPr>
            <a:xfrm>
              <a:off x="8988421" y="1383644"/>
              <a:ext cx="3133727" cy="1600439"/>
            </a:xfrm>
            <a:prstGeom prst="rect">
              <a:avLst/>
            </a:prstGeom>
            <a:noFill/>
          </p:spPr>
          <p:txBody>
            <a:bodyPr wrap="square" rtlCol="0">
              <a:spAutoFit/>
            </a:bodyPr>
            <a:lstStyle/>
            <a:p>
              <a:pPr defTabSz="457200" eaLnBrk="1" fontAlgn="auto" hangingPunct="1">
                <a:spcBef>
                  <a:spcPts val="0"/>
                </a:spcBef>
                <a:spcAft>
                  <a:spcPts val="0"/>
                </a:spcAft>
              </a:pPr>
              <a:r>
                <a:rPr lang="en-GB" sz="1200" i="1" dirty="0">
                  <a:solidFill>
                    <a:prstClr val="black">
                      <a:lumMod val="85000"/>
                      <a:lumOff val="15000"/>
                    </a:prstClr>
                  </a:solidFill>
                  <a:latin typeface="Calibri"/>
                  <a:cs typeface="+mn-cs"/>
                </a:rPr>
                <a:t>Essentially ‘containers’ are special </a:t>
              </a:r>
              <a:r>
                <a:rPr lang="en-GB" sz="1200" b="1" i="1" dirty="0">
                  <a:solidFill>
                    <a:prstClr val="black">
                      <a:lumMod val="85000"/>
                      <a:lumOff val="15000"/>
                    </a:prstClr>
                  </a:solidFill>
                  <a:latin typeface="Calibri"/>
                  <a:cs typeface="+mn-cs"/>
                </a:rPr>
                <a:t>processes</a:t>
              </a:r>
              <a:r>
                <a:rPr lang="en-GB" sz="1200" i="1" dirty="0">
                  <a:solidFill>
                    <a:prstClr val="black">
                      <a:lumMod val="85000"/>
                      <a:lumOff val="15000"/>
                    </a:prstClr>
                  </a:solidFill>
                  <a:latin typeface="Calibri"/>
                  <a:cs typeface="+mn-cs"/>
                </a:rPr>
                <a:t> running on the ‘host’ machine; each container ‘shares’ the </a:t>
              </a:r>
              <a:r>
                <a:rPr lang="en-GB" sz="1200" b="1" i="1" dirty="0">
                  <a:solidFill>
                    <a:srgbClr val="0070C0"/>
                  </a:solidFill>
                  <a:latin typeface="Calibri"/>
                  <a:cs typeface="+mn-cs"/>
                </a:rPr>
                <a:t>host’s OS Kernel</a:t>
              </a:r>
              <a:r>
                <a:rPr lang="en-GB" sz="1200" i="1" dirty="0">
                  <a:solidFill>
                    <a:prstClr val="black">
                      <a:lumMod val="85000"/>
                      <a:lumOff val="15000"/>
                    </a:prstClr>
                  </a:solidFill>
                  <a:latin typeface="Calibri"/>
                  <a:cs typeface="+mn-cs"/>
                </a:rPr>
                <a:t>, </a:t>
              </a:r>
              <a:r>
                <a:rPr lang="en-GB" sz="1200" b="1" i="1" dirty="0">
                  <a:solidFill>
                    <a:prstClr val="black">
                      <a:lumMod val="85000"/>
                      <a:lumOff val="15000"/>
                    </a:prstClr>
                  </a:solidFill>
                  <a:latin typeface="Calibri"/>
                  <a:cs typeface="+mn-cs"/>
                </a:rPr>
                <a:t>reducing the need for application based OS admin, patching, updating etc</a:t>
              </a:r>
              <a:r>
                <a:rPr lang="en-GB" sz="1200" i="1" dirty="0">
                  <a:solidFill>
                    <a:prstClr val="black">
                      <a:lumMod val="85000"/>
                      <a:lumOff val="15000"/>
                    </a:prstClr>
                  </a:solidFill>
                  <a:latin typeface="Calibri"/>
                  <a:cs typeface="+mn-cs"/>
                </a:rPr>
                <a:t>.</a:t>
              </a:r>
            </a:p>
          </p:txBody>
        </p:sp>
        <p:cxnSp>
          <p:nvCxnSpPr>
            <p:cNvPr id="39" name="Straight Arrow Connector 38">
              <a:extLst>
                <a:ext uri="{FF2B5EF4-FFF2-40B4-BE49-F238E27FC236}">
                  <a16:creationId xmlns:a16="http://schemas.microsoft.com/office/drawing/2014/main" id="{4ED065AF-5981-99E4-34D9-D41A152F8B4C}"/>
                </a:ext>
              </a:extLst>
            </p:cNvPr>
            <p:cNvCxnSpPr>
              <a:cxnSpLocks/>
            </p:cNvCxnSpPr>
            <p:nvPr/>
          </p:nvCxnSpPr>
          <p:spPr>
            <a:xfrm>
              <a:off x="8766313" y="2598421"/>
              <a:ext cx="669501" cy="892861"/>
            </a:xfrm>
            <a:prstGeom prst="straightConnector1">
              <a:avLst/>
            </a:prstGeom>
            <a:ln w="38100">
              <a:solidFill>
                <a:schemeClr val="tx1">
                  <a:lumMod val="75000"/>
                  <a:lumOff val="25000"/>
                  <a:alpha val="59000"/>
                </a:schemeClr>
              </a:solidFill>
              <a:tailEnd type="triangle"/>
            </a:ln>
          </p:spPr>
          <p:style>
            <a:lnRef idx="1">
              <a:schemeClr val="accent1"/>
            </a:lnRef>
            <a:fillRef idx="0">
              <a:schemeClr val="accent1"/>
            </a:fillRef>
            <a:effectRef idx="0">
              <a:schemeClr val="accent1"/>
            </a:effectRef>
            <a:fontRef idx="minor">
              <a:schemeClr val="tx1"/>
            </a:fontRef>
          </p:style>
        </p:cxnSp>
      </p:grpSp>
      <p:sp>
        <p:nvSpPr>
          <p:cNvPr id="7" name="TextBox 6">
            <a:extLst>
              <a:ext uri="{FF2B5EF4-FFF2-40B4-BE49-F238E27FC236}">
                <a16:creationId xmlns:a16="http://schemas.microsoft.com/office/drawing/2014/main" id="{18DD20A4-D9B3-F857-79DB-8A2CC531F644}"/>
              </a:ext>
            </a:extLst>
          </p:cNvPr>
          <p:cNvSpPr txBox="1"/>
          <p:nvPr/>
        </p:nvSpPr>
        <p:spPr>
          <a:xfrm>
            <a:off x="2225975" y="3147077"/>
            <a:ext cx="2111239" cy="1015663"/>
          </a:xfrm>
          <a:prstGeom prst="rect">
            <a:avLst/>
          </a:prstGeom>
          <a:noFill/>
        </p:spPr>
        <p:txBody>
          <a:bodyPr wrap="square" rtlCol="0">
            <a:spAutoFit/>
          </a:bodyPr>
          <a:lstStyle/>
          <a:p>
            <a:pPr defTabSz="457200" eaLnBrk="1" fontAlgn="auto" hangingPunct="1">
              <a:spcBef>
                <a:spcPts val="0"/>
              </a:spcBef>
              <a:spcAft>
                <a:spcPts val="0"/>
              </a:spcAft>
            </a:pPr>
            <a:r>
              <a:rPr lang="en-GB" sz="1200" i="1" dirty="0">
                <a:solidFill>
                  <a:prstClr val="black"/>
                </a:solidFill>
                <a:latin typeface="Calibri"/>
                <a:cs typeface="+mn-cs"/>
              </a:rPr>
              <a:t>The docker client provides a usable interface allowing ‘send and receive’ commands to be issued to the engine (daemon) via local or report API service.</a:t>
            </a:r>
          </a:p>
        </p:txBody>
      </p:sp>
    </p:spTree>
    <p:extLst>
      <p:ext uri="{BB962C8B-B14F-4D97-AF65-F5344CB8AC3E}">
        <p14:creationId xmlns:p14="http://schemas.microsoft.com/office/powerpoint/2010/main" val="4195017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par>
                                <p:cTn id="8" presetID="9"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dissolve">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dissolve">
                                      <p:cBhvr>
                                        <p:cTn id="15" dur="500"/>
                                        <p:tgtEl>
                                          <p:spTgt spid="9"/>
                                        </p:tgtEl>
                                      </p:cBhvr>
                                    </p:animEffect>
                                  </p:childTnLst>
                                </p:cTn>
                              </p:par>
                              <p:par>
                                <p:cTn id="16" presetID="9" presetClass="entr" presetSubtype="0" fill="hold"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dissolve">
                                      <p:cBhvr>
                                        <p:cTn id="18" dur="500"/>
                                        <p:tgtEl>
                                          <p:spTgt spid="8"/>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dissolve">
                                      <p:cBhvr>
                                        <p:cTn id="21" dur="500"/>
                                        <p:tgtEl>
                                          <p:spTgt spid="5"/>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dissolve">
                                      <p:cBhvr>
                                        <p:cTn id="24" dur="500"/>
                                        <p:tgtEl>
                                          <p:spTgt spid="6"/>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dissolv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dissolve">
                                      <p:cBhvr>
                                        <p:cTn id="32" dur="500"/>
                                        <p:tgtEl>
                                          <p:spTgt spid="12"/>
                                        </p:tgtEl>
                                      </p:cBhvr>
                                    </p:animEffect>
                                  </p:childTnLst>
                                </p:cTn>
                              </p:par>
                              <p:par>
                                <p:cTn id="33" presetID="9" presetClass="entr" presetSubtype="0" fill="hold" grpId="0" nodeType="withEffect">
                                  <p:stCondLst>
                                    <p:cond delay="0"/>
                                  </p:stCondLst>
                                  <p:childTnLst>
                                    <p:set>
                                      <p:cBhvr>
                                        <p:cTn id="34" dur="1" fill="hold">
                                          <p:stCondLst>
                                            <p:cond delay="0"/>
                                          </p:stCondLst>
                                        </p:cTn>
                                        <p:tgtEl>
                                          <p:spTgt spid="3">
                                            <p:txEl>
                                              <p:pRg st="0" end="0"/>
                                            </p:txEl>
                                          </p:spTgt>
                                        </p:tgtEl>
                                        <p:attrNameLst>
                                          <p:attrName>style.visibility</p:attrName>
                                        </p:attrNameLst>
                                      </p:cBhvr>
                                      <p:to>
                                        <p:strVal val="visible"/>
                                      </p:to>
                                    </p:set>
                                    <p:animEffect transition="in" filter="dissolve">
                                      <p:cBhvr>
                                        <p:cTn id="35" dur="500"/>
                                        <p:tgtEl>
                                          <p:spTgt spid="3">
                                            <p:txEl>
                                              <p:pRg st="0" end="0"/>
                                            </p:txEl>
                                          </p:spTgt>
                                        </p:tgtEl>
                                      </p:cBhvr>
                                    </p:animEffect>
                                  </p:childTnLst>
                                </p:cTn>
                              </p:par>
                              <p:par>
                                <p:cTn id="36" presetID="9" presetClass="entr" presetSubtype="0" fill="hold" grpId="0" nodeType="withEffect">
                                  <p:stCondLst>
                                    <p:cond delay="0"/>
                                  </p:stCondLst>
                                  <p:childTnLst>
                                    <p:set>
                                      <p:cBhvr>
                                        <p:cTn id="37" dur="1" fill="hold">
                                          <p:stCondLst>
                                            <p:cond delay="0"/>
                                          </p:stCondLst>
                                        </p:cTn>
                                        <p:tgtEl>
                                          <p:spTgt spid="3">
                                            <p:txEl>
                                              <p:pRg st="1" end="1"/>
                                            </p:txEl>
                                          </p:spTgt>
                                        </p:tgtEl>
                                        <p:attrNameLst>
                                          <p:attrName>style.visibility</p:attrName>
                                        </p:attrNameLst>
                                      </p:cBhvr>
                                      <p:to>
                                        <p:strVal val="visible"/>
                                      </p:to>
                                    </p:set>
                                    <p:animEffect transition="in" filter="dissolve">
                                      <p:cBhvr>
                                        <p:cTn id="38"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animBg="1"/>
      <p:bldP spid="6" grpId="0"/>
      <p:bldP spid="9" grpId="0"/>
      <p:bldP spid="10" grpId="0"/>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F67E6B8-F9D0-3D9F-4CD4-C96BC3E37D78}"/>
              </a:ext>
            </a:extLst>
          </p:cNvPr>
          <p:cNvSpPr>
            <a:spLocks noGrp="1"/>
          </p:cNvSpPr>
          <p:nvPr>
            <p:ph type="title"/>
          </p:nvPr>
        </p:nvSpPr>
        <p:spPr>
          <a:xfrm>
            <a:off x="-312712" y="-140172"/>
            <a:ext cx="12313368" cy="1143000"/>
          </a:xfrm>
        </p:spPr>
        <p:txBody>
          <a:bodyPr/>
          <a:lstStyle/>
          <a:p>
            <a:r>
              <a:rPr lang="en-GB" dirty="0"/>
              <a:t>Need of containerization in Software Development</a:t>
            </a:r>
          </a:p>
        </p:txBody>
      </p:sp>
      <p:pic>
        <p:nvPicPr>
          <p:cNvPr id="7" name="Content Placeholder 6">
            <a:extLst>
              <a:ext uri="{FF2B5EF4-FFF2-40B4-BE49-F238E27FC236}">
                <a16:creationId xmlns:a16="http://schemas.microsoft.com/office/drawing/2014/main" id="{DD479829-D3A6-86F5-09DF-C22AE2EB075C}"/>
              </a:ext>
            </a:extLst>
          </p:cNvPr>
          <p:cNvPicPr>
            <a:picLocks noGrp="1" noChangeAspect="1"/>
          </p:cNvPicPr>
          <p:nvPr>
            <p:ph idx="1"/>
          </p:nvPr>
        </p:nvPicPr>
        <p:blipFill>
          <a:blip r:embed="rId2"/>
          <a:stretch>
            <a:fillRect/>
          </a:stretch>
        </p:blipFill>
        <p:spPr>
          <a:xfrm>
            <a:off x="1854857" y="1499634"/>
            <a:ext cx="3887326" cy="1883858"/>
          </a:xfrm>
          <a:prstGeom prst="rect">
            <a:avLst/>
          </a:prstGeom>
        </p:spPr>
      </p:pic>
      <p:sp>
        <p:nvSpPr>
          <p:cNvPr id="8" name="TextBox 7">
            <a:extLst>
              <a:ext uri="{FF2B5EF4-FFF2-40B4-BE49-F238E27FC236}">
                <a16:creationId xmlns:a16="http://schemas.microsoft.com/office/drawing/2014/main" id="{C3D2120A-345C-A4A6-D4FC-572A20E6EB67}"/>
              </a:ext>
            </a:extLst>
          </p:cNvPr>
          <p:cNvSpPr txBox="1"/>
          <p:nvPr/>
        </p:nvSpPr>
        <p:spPr>
          <a:xfrm>
            <a:off x="1900829" y="3263614"/>
            <a:ext cx="3220708" cy="1077218"/>
          </a:xfrm>
          <a:prstGeom prst="rect">
            <a:avLst/>
          </a:prstGeom>
          <a:noFill/>
        </p:spPr>
        <p:txBody>
          <a:bodyPr wrap="square" rtlCol="0">
            <a:spAutoFit/>
          </a:bodyPr>
          <a:lstStyle/>
          <a:p>
            <a:r>
              <a:rPr lang="en-GB" sz="3200" dirty="0"/>
              <a:t>Developer</a:t>
            </a:r>
            <a:r>
              <a:rPr lang="en-GB" dirty="0"/>
              <a:t> </a:t>
            </a:r>
            <a:r>
              <a:rPr lang="en-GB" sz="3200" dirty="0"/>
              <a:t>Environment</a:t>
            </a:r>
          </a:p>
        </p:txBody>
      </p:sp>
      <p:sp>
        <p:nvSpPr>
          <p:cNvPr id="11" name="TextBox 10">
            <a:extLst>
              <a:ext uri="{FF2B5EF4-FFF2-40B4-BE49-F238E27FC236}">
                <a16:creationId xmlns:a16="http://schemas.microsoft.com/office/drawing/2014/main" id="{9FA57DC8-0396-2417-48EA-0AF73B1B6FE3}"/>
              </a:ext>
            </a:extLst>
          </p:cNvPr>
          <p:cNvSpPr txBox="1"/>
          <p:nvPr/>
        </p:nvSpPr>
        <p:spPr>
          <a:xfrm>
            <a:off x="8828383" y="1027947"/>
            <a:ext cx="3017519" cy="615553"/>
          </a:xfrm>
          <a:prstGeom prst="rect">
            <a:avLst/>
          </a:prstGeom>
          <a:noFill/>
        </p:spPr>
        <p:txBody>
          <a:bodyPr wrap="square" rtlCol="0">
            <a:spAutoFit/>
          </a:bodyPr>
          <a:lstStyle/>
          <a:p>
            <a:r>
              <a:rPr lang="en-GB" sz="3400" b="1" dirty="0"/>
              <a:t>DEV SERVER</a:t>
            </a:r>
          </a:p>
        </p:txBody>
      </p:sp>
      <p:sp>
        <p:nvSpPr>
          <p:cNvPr id="12" name="TextBox 11">
            <a:extLst>
              <a:ext uri="{FF2B5EF4-FFF2-40B4-BE49-F238E27FC236}">
                <a16:creationId xmlns:a16="http://schemas.microsoft.com/office/drawing/2014/main" id="{BC0B113E-C998-19DF-8835-9BD130386C9C}"/>
              </a:ext>
            </a:extLst>
          </p:cNvPr>
          <p:cNvSpPr txBox="1"/>
          <p:nvPr/>
        </p:nvSpPr>
        <p:spPr>
          <a:xfrm>
            <a:off x="8184232" y="3240547"/>
            <a:ext cx="3528392" cy="646331"/>
          </a:xfrm>
          <a:prstGeom prst="rect">
            <a:avLst/>
          </a:prstGeom>
          <a:noFill/>
        </p:spPr>
        <p:txBody>
          <a:bodyPr wrap="square" rtlCol="0">
            <a:spAutoFit/>
          </a:bodyPr>
          <a:lstStyle/>
          <a:p>
            <a:r>
              <a:rPr lang="en-GB" sz="3600" b="1" dirty="0"/>
              <a:t>TEST SERVER</a:t>
            </a:r>
          </a:p>
        </p:txBody>
      </p:sp>
      <p:sp>
        <p:nvSpPr>
          <p:cNvPr id="13" name="TextBox 12">
            <a:extLst>
              <a:ext uri="{FF2B5EF4-FFF2-40B4-BE49-F238E27FC236}">
                <a16:creationId xmlns:a16="http://schemas.microsoft.com/office/drawing/2014/main" id="{ACCB904F-A1C1-F548-7103-F66B2F4599C9}"/>
              </a:ext>
            </a:extLst>
          </p:cNvPr>
          <p:cNvSpPr txBox="1"/>
          <p:nvPr/>
        </p:nvSpPr>
        <p:spPr>
          <a:xfrm>
            <a:off x="3453473" y="1566288"/>
            <a:ext cx="2074544" cy="646331"/>
          </a:xfrm>
          <a:prstGeom prst="rect">
            <a:avLst/>
          </a:prstGeom>
          <a:noFill/>
        </p:spPr>
        <p:txBody>
          <a:bodyPr wrap="square" rtlCol="0">
            <a:spAutoFit/>
          </a:bodyPr>
          <a:lstStyle/>
          <a:p>
            <a:r>
              <a:rPr lang="en-GB" b="1" dirty="0"/>
              <a:t>Python 2.x</a:t>
            </a:r>
          </a:p>
          <a:p>
            <a:endParaRPr lang="en-GB" b="1" dirty="0"/>
          </a:p>
        </p:txBody>
      </p:sp>
      <p:sp>
        <p:nvSpPr>
          <p:cNvPr id="14" name="TextBox 13">
            <a:extLst>
              <a:ext uri="{FF2B5EF4-FFF2-40B4-BE49-F238E27FC236}">
                <a16:creationId xmlns:a16="http://schemas.microsoft.com/office/drawing/2014/main" id="{2995FDBB-0B61-A829-74F6-38ACD34C3176}"/>
              </a:ext>
            </a:extLst>
          </p:cNvPr>
          <p:cNvSpPr txBox="1"/>
          <p:nvPr/>
        </p:nvSpPr>
        <p:spPr>
          <a:xfrm>
            <a:off x="9688364" y="1510546"/>
            <a:ext cx="2074544" cy="646331"/>
          </a:xfrm>
          <a:prstGeom prst="rect">
            <a:avLst/>
          </a:prstGeom>
          <a:noFill/>
        </p:spPr>
        <p:txBody>
          <a:bodyPr wrap="square" rtlCol="0">
            <a:spAutoFit/>
          </a:bodyPr>
          <a:lstStyle/>
          <a:p>
            <a:r>
              <a:rPr lang="en-GB" b="1" dirty="0"/>
              <a:t>Python 2.x</a:t>
            </a:r>
          </a:p>
          <a:p>
            <a:endParaRPr lang="en-GB" b="1" dirty="0"/>
          </a:p>
        </p:txBody>
      </p:sp>
      <p:sp>
        <p:nvSpPr>
          <p:cNvPr id="15" name="TextBox 14">
            <a:extLst>
              <a:ext uri="{FF2B5EF4-FFF2-40B4-BE49-F238E27FC236}">
                <a16:creationId xmlns:a16="http://schemas.microsoft.com/office/drawing/2014/main" id="{47081328-1092-2A76-C288-8A3CB48A15A1}"/>
              </a:ext>
            </a:extLst>
          </p:cNvPr>
          <p:cNvSpPr txBox="1"/>
          <p:nvPr/>
        </p:nvSpPr>
        <p:spPr>
          <a:xfrm>
            <a:off x="9120336" y="3802223"/>
            <a:ext cx="2074544" cy="646331"/>
          </a:xfrm>
          <a:prstGeom prst="rect">
            <a:avLst/>
          </a:prstGeom>
          <a:noFill/>
        </p:spPr>
        <p:txBody>
          <a:bodyPr wrap="square" rtlCol="0">
            <a:spAutoFit/>
          </a:bodyPr>
          <a:lstStyle/>
          <a:p>
            <a:r>
              <a:rPr lang="en-GB" b="1" dirty="0"/>
              <a:t>Python 3.x</a:t>
            </a:r>
          </a:p>
          <a:p>
            <a:endParaRPr lang="en-GB" b="1" dirty="0"/>
          </a:p>
        </p:txBody>
      </p:sp>
      <p:cxnSp>
        <p:nvCxnSpPr>
          <p:cNvPr id="16" name="Straight Connector 15">
            <a:extLst>
              <a:ext uri="{FF2B5EF4-FFF2-40B4-BE49-F238E27FC236}">
                <a16:creationId xmlns:a16="http://schemas.microsoft.com/office/drawing/2014/main" id="{B6247BF6-544F-2578-CFFD-60D47B433C9D}"/>
              </a:ext>
            </a:extLst>
          </p:cNvPr>
          <p:cNvCxnSpPr>
            <a:cxnSpLocks/>
            <a:endCxn id="11" idx="1"/>
          </p:cNvCxnSpPr>
          <p:nvPr/>
        </p:nvCxnSpPr>
        <p:spPr>
          <a:xfrm flipV="1">
            <a:off x="5742183" y="1335724"/>
            <a:ext cx="3086200" cy="1394628"/>
          </a:xfrm>
          <a:prstGeom prst="line">
            <a:avLst/>
          </a:prstGeom>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2CD0B28-4C07-AEEF-A97E-0BED452B41A1}"/>
              </a:ext>
            </a:extLst>
          </p:cNvPr>
          <p:cNvCxnSpPr>
            <a:cxnSpLocks/>
          </p:cNvCxnSpPr>
          <p:nvPr/>
        </p:nvCxnSpPr>
        <p:spPr>
          <a:xfrm>
            <a:off x="5742183" y="2764371"/>
            <a:ext cx="2536945" cy="1122507"/>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971398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3992" y="-213709"/>
            <a:ext cx="5526644" cy="1047273"/>
          </a:xfrm>
        </p:spPr>
        <p:txBody>
          <a:bodyPr>
            <a:normAutofit/>
          </a:bodyPr>
          <a:lstStyle/>
          <a:p>
            <a:r>
              <a:rPr lang="en-GB" sz="4000" dirty="0"/>
              <a:t>Need of containerization </a:t>
            </a:r>
            <a:endParaRPr sz="4000" dirty="0"/>
          </a:p>
        </p:txBody>
      </p:sp>
      <p:sp>
        <p:nvSpPr>
          <p:cNvPr id="24" name="Text Placeholder 23">
            <a:extLst>
              <a:ext uri="{FF2B5EF4-FFF2-40B4-BE49-F238E27FC236}">
                <a16:creationId xmlns:a16="http://schemas.microsoft.com/office/drawing/2014/main" id="{4C1BE63C-17F4-EEE0-A60F-B782CD79CCC8}"/>
              </a:ext>
            </a:extLst>
          </p:cNvPr>
          <p:cNvSpPr>
            <a:spLocks noGrp="1"/>
          </p:cNvSpPr>
          <p:nvPr>
            <p:ph type="body" sz="half" idx="2"/>
          </p:nvPr>
        </p:nvSpPr>
        <p:spPr>
          <a:xfrm>
            <a:off x="1911203" y="462125"/>
            <a:ext cx="3008313" cy="4691063"/>
          </a:xfrm>
        </p:spPr>
        <p:txBody>
          <a:bodyPr/>
          <a:lstStyle/>
          <a:p>
            <a:endParaRPr lang="en-GB" sz="2000" dirty="0"/>
          </a:p>
          <a:p>
            <a:endParaRPr lang="en-GB" dirty="0"/>
          </a:p>
        </p:txBody>
      </p:sp>
      <p:grpSp>
        <p:nvGrpSpPr>
          <p:cNvPr id="25" name="Group 24">
            <a:extLst>
              <a:ext uri="{FF2B5EF4-FFF2-40B4-BE49-F238E27FC236}">
                <a16:creationId xmlns:a16="http://schemas.microsoft.com/office/drawing/2014/main" id="{3423EF5D-9602-DC6A-A94A-211FF917163B}"/>
              </a:ext>
            </a:extLst>
          </p:cNvPr>
          <p:cNvGrpSpPr/>
          <p:nvPr/>
        </p:nvGrpSpPr>
        <p:grpSpPr>
          <a:xfrm>
            <a:off x="8388702" y="-194381"/>
            <a:ext cx="2096912" cy="2096912"/>
            <a:chOff x="5816246" y="3730073"/>
            <a:chExt cx="2096912" cy="2096912"/>
          </a:xfrm>
        </p:grpSpPr>
        <p:pic>
          <p:nvPicPr>
            <p:cNvPr id="10" name="Graphic 9" descr="Computer outline">
              <a:extLst>
                <a:ext uri="{FF2B5EF4-FFF2-40B4-BE49-F238E27FC236}">
                  <a16:creationId xmlns:a16="http://schemas.microsoft.com/office/drawing/2014/main" id="{C43F23A3-3C3D-0589-3CD1-E9FE4319F6D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816246" y="3730073"/>
              <a:ext cx="2096912" cy="2096912"/>
            </a:xfrm>
            <a:prstGeom prst="rect">
              <a:avLst/>
            </a:prstGeom>
          </p:spPr>
        </p:pic>
        <p:pic>
          <p:nvPicPr>
            <p:cNvPr id="15" name="Picture 14">
              <a:extLst>
                <a:ext uri="{FF2B5EF4-FFF2-40B4-BE49-F238E27FC236}">
                  <a16:creationId xmlns:a16="http://schemas.microsoft.com/office/drawing/2014/main" id="{1EE76CB0-CA99-8150-6657-8649D623E926}"/>
                </a:ext>
              </a:extLst>
            </p:cNvPr>
            <p:cNvPicPr>
              <a:picLocks noChangeAspect="1"/>
            </p:cNvPicPr>
            <p:nvPr/>
          </p:nvPicPr>
          <p:blipFill>
            <a:blip r:embed="rId4"/>
            <a:stretch>
              <a:fillRect/>
            </a:stretch>
          </p:blipFill>
          <p:spPr>
            <a:xfrm>
              <a:off x="6058611" y="4574575"/>
              <a:ext cx="914401" cy="222298"/>
            </a:xfrm>
            <a:prstGeom prst="rect">
              <a:avLst/>
            </a:prstGeom>
          </p:spPr>
        </p:pic>
      </p:grpSp>
      <p:grpSp>
        <p:nvGrpSpPr>
          <p:cNvPr id="26" name="Group 25">
            <a:extLst>
              <a:ext uri="{FF2B5EF4-FFF2-40B4-BE49-F238E27FC236}">
                <a16:creationId xmlns:a16="http://schemas.microsoft.com/office/drawing/2014/main" id="{8CF7D0F9-315C-6B99-4B71-CEAE901611C3}"/>
              </a:ext>
            </a:extLst>
          </p:cNvPr>
          <p:cNvGrpSpPr/>
          <p:nvPr/>
        </p:nvGrpSpPr>
        <p:grpSpPr>
          <a:xfrm>
            <a:off x="8201374" y="1902531"/>
            <a:ext cx="2284240" cy="2284240"/>
            <a:chOff x="2016827" y="4040540"/>
            <a:chExt cx="2284240" cy="2284240"/>
          </a:xfrm>
        </p:grpSpPr>
        <p:pic>
          <p:nvPicPr>
            <p:cNvPr id="17" name="Picture 16">
              <a:extLst>
                <a:ext uri="{FF2B5EF4-FFF2-40B4-BE49-F238E27FC236}">
                  <a16:creationId xmlns:a16="http://schemas.microsoft.com/office/drawing/2014/main" id="{A9A60042-ADF7-49A4-D214-9C14CE065FEE}"/>
                </a:ext>
              </a:extLst>
            </p:cNvPr>
            <p:cNvPicPr>
              <a:picLocks noChangeAspect="1"/>
            </p:cNvPicPr>
            <p:nvPr/>
          </p:nvPicPr>
          <p:blipFill>
            <a:blip r:embed="rId5"/>
            <a:stretch>
              <a:fillRect/>
            </a:stretch>
          </p:blipFill>
          <p:spPr>
            <a:xfrm>
              <a:off x="2165522" y="4697913"/>
              <a:ext cx="1102495" cy="495504"/>
            </a:xfrm>
            <a:prstGeom prst="rect">
              <a:avLst/>
            </a:prstGeom>
          </p:spPr>
        </p:pic>
        <p:pic>
          <p:nvPicPr>
            <p:cNvPr id="19" name="Graphic 18" descr="Computer outline">
              <a:extLst>
                <a:ext uri="{FF2B5EF4-FFF2-40B4-BE49-F238E27FC236}">
                  <a16:creationId xmlns:a16="http://schemas.microsoft.com/office/drawing/2014/main" id="{1B5D2D42-397C-D75C-A825-58603A7B1DE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016827" y="4040540"/>
              <a:ext cx="2284240" cy="2284240"/>
            </a:xfrm>
            <a:prstGeom prst="rect">
              <a:avLst/>
            </a:prstGeom>
          </p:spPr>
        </p:pic>
      </p:grpSp>
      <p:pic>
        <p:nvPicPr>
          <p:cNvPr id="23" name="Picture 22">
            <a:extLst>
              <a:ext uri="{FF2B5EF4-FFF2-40B4-BE49-F238E27FC236}">
                <a16:creationId xmlns:a16="http://schemas.microsoft.com/office/drawing/2014/main" id="{FF1ECA1E-0F97-8AD2-FD11-9E9606F231FC}"/>
              </a:ext>
            </a:extLst>
          </p:cNvPr>
          <p:cNvPicPr>
            <a:picLocks noChangeAspect="1"/>
          </p:cNvPicPr>
          <p:nvPr/>
        </p:nvPicPr>
        <p:blipFill>
          <a:blip r:embed="rId6"/>
          <a:stretch>
            <a:fillRect/>
          </a:stretch>
        </p:blipFill>
        <p:spPr>
          <a:xfrm>
            <a:off x="4984045" y="2770512"/>
            <a:ext cx="733425" cy="819150"/>
          </a:xfrm>
          <a:prstGeom prst="rect">
            <a:avLst/>
          </a:prstGeom>
        </p:spPr>
      </p:pic>
      <p:pic>
        <p:nvPicPr>
          <p:cNvPr id="27" name="Picture 26">
            <a:extLst>
              <a:ext uri="{FF2B5EF4-FFF2-40B4-BE49-F238E27FC236}">
                <a16:creationId xmlns:a16="http://schemas.microsoft.com/office/drawing/2014/main" id="{B1D9F6F4-F632-3CA2-E933-DEF28F20D860}"/>
              </a:ext>
            </a:extLst>
          </p:cNvPr>
          <p:cNvPicPr>
            <a:picLocks noChangeAspect="1"/>
          </p:cNvPicPr>
          <p:nvPr/>
        </p:nvPicPr>
        <p:blipFill>
          <a:blip r:embed="rId7"/>
          <a:stretch>
            <a:fillRect/>
          </a:stretch>
        </p:blipFill>
        <p:spPr>
          <a:xfrm>
            <a:off x="8387553" y="3910558"/>
            <a:ext cx="2549236" cy="1845999"/>
          </a:xfrm>
          <a:prstGeom prst="rect">
            <a:avLst/>
          </a:prstGeom>
        </p:spPr>
      </p:pic>
      <p:pic>
        <p:nvPicPr>
          <p:cNvPr id="31" name="Picture 30">
            <a:extLst>
              <a:ext uri="{FF2B5EF4-FFF2-40B4-BE49-F238E27FC236}">
                <a16:creationId xmlns:a16="http://schemas.microsoft.com/office/drawing/2014/main" id="{B16FA474-99C7-2334-9645-AC84FC437F81}"/>
              </a:ext>
            </a:extLst>
          </p:cNvPr>
          <p:cNvPicPr>
            <a:picLocks noChangeAspect="1"/>
          </p:cNvPicPr>
          <p:nvPr/>
        </p:nvPicPr>
        <p:blipFill>
          <a:blip r:embed="rId8"/>
          <a:stretch>
            <a:fillRect/>
          </a:stretch>
        </p:blipFill>
        <p:spPr>
          <a:xfrm>
            <a:off x="5285512" y="3589662"/>
            <a:ext cx="810488" cy="232100"/>
          </a:xfrm>
          <a:prstGeom prst="rect">
            <a:avLst/>
          </a:prstGeom>
        </p:spPr>
      </p:pic>
      <p:cxnSp>
        <p:nvCxnSpPr>
          <p:cNvPr id="33" name="Straight Connector 32">
            <a:extLst>
              <a:ext uri="{FF2B5EF4-FFF2-40B4-BE49-F238E27FC236}">
                <a16:creationId xmlns:a16="http://schemas.microsoft.com/office/drawing/2014/main" id="{0668B65D-85CB-4E33-5A87-B2C04B33B091}"/>
              </a:ext>
            </a:extLst>
          </p:cNvPr>
          <p:cNvCxnSpPr>
            <a:cxnSpLocks/>
            <a:endCxn id="10" idx="1"/>
          </p:cNvCxnSpPr>
          <p:nvPr/>
        </p:nvCxnSpPr>
        <p:spPr>
          <a:xfrm flipV="1">
            <a:off x="5954182" y="854076"/>
            <a:ext cx="2434521" cy="2735587"/>
          </a:xfrm>
          <a:prstGeom prst="line">
            <a:avLst/>
          </a:prstGeom>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38455CB1-F15D-18A1-B659-C8548D3BA724}"/>
              </a:ext>
            </a:extLst>
          </p:cNvPr>
          <p:cNvCxnSpPr>
            <a:cxnSpLocks/>
            <a:endCxn id="19" idx="1"/>
          </p:cNvCxnSpPr>
          <p:nvPr/>
        </p:nvCxnSpPr>
        <p:spPr>
          <a:xfrm flipV="1">
            <a:off x="6013468" y="3044651"/>
            <a:ext cx="2187906" cy="494860"/>
          </a:xfrm>
          <a:prstGeom prst="line">
            <a:avLst/>
          </a:prstGeom>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50A8F946-A539-2C01-5A65-3BDB8AF2828E}"/>
              </a:ext>
            </a:extLst>
          </p:cNvPr>
          <p:cNvCxnSpPr>
            <a:cxnSpLocks/>
          </p:cNvCxnSpPr>
          <p:nvPr/>
        </p:nvCxnSpPr>
        <p:spPr>
          <a:xfrm>
            <a:off x="5954182" y="3548640"/>
            <a:ext cx="2329725" cy="1406830"/>
          </a:xfrm>
          <a:prstGeom prst="line">
            <a:avLst/>
          </a:prstGeom>
        </p:spPr>
        <p:style>
          <a:lnRef idx="2">
            <a:schemeClr val="accent1"/>
          </a:lnRef>
          <a:fillRef idx="0">
            <a:schemeClr val="accent1"/>
          </a:fillRef>
          <a:effectRef idx="1">
            <a:schemeClr val="accent1"/>
          </a:effectRef>
          <a:fontRef idx="minor">
            <a:schemeClr val="tx1"/>
          </a:fontRef>
        </p:style>
      </p:cxnSp>
      <p:pic>
        <p:nvPicPr>
          <p:cNvPr id="42" name="Picture 41">
            <a:extLst>
              <a:ext uri="{FF2B5EF4-FFF2-40B4-BE49-F238E27FC236}">
                <a16:creationId xmlns:a16="http://schemas.microsoft.com/office/drawing/2014/main" id="{6AC98405-4D70-88D4-AC43-6EA03D3ACCD2}"/>
              </a:ext>
            </a:extLst>
          </p:cNvPr>
          <p:cNvPicPr>
            <a:picLocks noChangeAspect="1"/>
          </p:cNvPicPr>
          <p:nvPr/>
        </p:nvPicPr>
        <p:blipFill>
          <a:blip r:embed="rId8"/>
          <a:stretch>
            <a:fillRect/>
          </a:stretch>
        </p:blipFill>
        <p:spPr>
          <a:xfrm>
            <a:off x="8734980" y="418021"/>
            <a:ext cx="810488" cy="232100"/>
          </a:xfrm>
          <a:prstGeom prst="rect">
            <a:avLst/>
          </a:prstGeom>
        </p:spPr>
      </p:pic>
      <p:pic>
        <p:nvPicPr>
          <p:cNvPr id="43" name="Picture 42">
            <a:extLst>
              <a:ext uri="{FF2B5EF4-FFF2-40B4-BE49-F238E27FC236}">
                <a16:creationId xmlns:a16="http://schemas.microsoft.com/office/drawing/2014/main" id="{D19006F3-A59C-EFB4-7BD6-6F891C74254C}"/>
              </a:ext>
            </a:extLst>
          </p:cNvPr>
          <p:cNvPicPr>
            <a:picLocks noChangeAspect="1"/>
          </p:cNvPicPr>
          <p:nvPr/>
        </p:nvPicPr>
        <p:blipFill>
          <a:blip r:embed="rId8"/>
          <a:stretch>
            <a:fillRect/>
          </a:stretch>
        </p:blipFill>
        <p:spPr>
          <a:xfrm>
            <a:off x="8537397" y="2916701"/>
            <a:ext cx="810488" cy="232100"/>
          </a:xfrm>
          <a:prstGeom prst="rect">
            <a:avLst/>
          </a:prstGeom>
        </p:spPr>
      </p:pic>
      <p:pic>
        <p:nvPicPr>
          <p:cNvPr id="44" name="Picture 43">
            <a:extLst>
              <a:ext uri="{FF2B5EF4-FFF2-40B4-BE49-F238E27FC236}">
                <a16:creationId xmlns:a16="http://schemas.microsoft.com/office/drawing/2014/main" id="{E804F50B-1743-6CF3-7868-44AA37E99584}"/>
              </a:ext>
            </a:extLst>
          </p:cNvPr>
          <p:cNvPicPr>
            <a:picLocks noChangeAspect="1"/>
          </p:cNvPicPr>
          <p:nvPr/>
        </p:nvPicPr>
        <p:blipFill>
          <a:blip r:embed="rId8"/>
          <a:stretch>
            <a:fillRect/>
          </a:stretch>
        </p:blipFill>
        <p:spPr>
          <a:xfrm>
            <a:off x="8626670" y="5323131"/>
            <a:ext cx="810488" cy="232100"/>
          </a:xfrm>
          <a:prstGeom prst="rect">
            <a:avLst/>
          </a:prstGeom>
        </p:spPr>
      </p:pic>
      <p:sp>
        <p:nvSpPr>
          <p:cNvPr id="46" name="TextBox 45">
            <a:extLst>
              <a:ext uri="{FF2B5EF4-FFF2-40B4-BE49-F238E27FC236}">
                <a16:creationId xmlns:a16="http://schemas.microsoft.com/office/drawing/2014/main" id="{1C074C5F-9010-BC66-475A-77C30C8FDEBB}"/>
              </a:ext>
            </a:extLst>
          </p:cNvPr>
          <p:cNvSpPr txBox="1"/>
          <p:nvPr/>
        </p:nvSpPr>
        <p:spPr>
          <a:xfrm>
            <a:off x="1225649" y="1068078"/>
            <a:ext cx="5027509" cy="2215991"/>
          </a:xfrm>
          <a:prstGeom prst="rect">
            <a:avLst/>
          </a:prstGeom>
          <a:noFill/>
        </p:spPr>
        <p:txBody>
          <a:bodyPr wrap="square">
            <a:spAutoFit/>
          </a:bodyPr>
          <a:lstStyle/>
          <a:p>
            <a:endParaRPr lang="en-GB" dirty="0"/>
          </a:p>
          <a:p>
            <a:pPr marL="1257300" lvl="2" indent="-342900">
              <a:buFont typeface="Arial" panose="020B0604020202020204" pitchFamily="34" charset="0"/>
              <a:buChar char="•"/>
            </a:pPr>
            <a:r>
              <a:rPr lang="en-US" altLang="en-US" sz="2400" dirty="0"/>
              <a:t>Version Incompatibility</a:t>
            </a:r>
          </a:p>
          <a:p>
            <a:pPr marL="1257300" lvl="2" indent="-342900">
              <a:buFont typeface="Arial" panose="020B0604020202020204" pitchFamily="34" charset="0"/>
              <a:buChar char="•"/>
            </a:pPr>
            <a:r>
              <a:rPr lang="en-US" altLang="en-US" sz="2400" dirty="0"/>
              <a:t>Dependency Conflicts</a:t>
            </a:r>
          </a:p>
          <a:p>
            <a:pPr marL="1257300" lvl="2" indent="-342900">
              <a:buFont typeface="Arial" panose="020B0604020202020204" pitchFamily="34" charset="0"/>
              <a:buChar char="•"/>
            </a:pPr>
            <a:r>
              <a:rPr lang="en-US" altLang="en-US" sz="2400" dirty="0"/>
              <a:t>OS-Specific Issues</a:t>
            </a:r>
          </a:p>
          <a:p>
            <a:pPr marL="1257300" lvl="2" indent="-342900">
              <a:buFont typeface="Arial" panose="020B0604020202020204" pitchFamily="34" charset="0"/>
              <a:buChar char="•"/>
            </a:pPr>
            <a:r>
              <a:rPr lang="en-US" altLang="en-US" sz="2400" dirty="0"/>
              <a:t>Deployment Inconsistencies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259E654-AEDE-1F9D-A7C8-DE40B8F54893}"/>
              </a:ext>
            </a:extLst>
          </p:cNvPr>
          <p:cNvPicPr>
            <a:picLocks noChangeAspect="1"/>
          </p:cNvPicPr>
          <p:nvPr/>
        </p:nvPicPr>
        <p:blipFill>
          <a:blip r:embed="rId2"/>
          <a:stretch>
            <a:fillRect/>
          </a:stretch>
        </p:blipFill>
        <p:spPr>
          <a:xfrm>
            <a:off x="10006385" y="3104603"/>
            <a:ext cx="2205990" cy="2412157"/>
          </a:xfrm>
          <a:prstGeom prst="rect">
            <a:avLst/>
          </a:prstGeom>
        </p:spPr>
      </p:pic>
      <p:sp>
        <p:nvSpPr>
          <p:cNvPr id="2" name="Title 1">
            <a:extLst>
              <a:ext uri="{FF2B5EF4-FFF2-40B4-BE49-F238E27FC236}">
                <a16:creationId xmlns:a16="http://schemas.microsoft.com/office/drawing/2014/main" id="{FAE6543D-FB16-03CB-CC86-3A46F7BD59D2}"/>
              </a:ext>
            </a:extLst>
          </p:cNvPr>
          <p:cNvSpPr>
            <a:spLocks noGrp="1"/>
          </p:cNvSpPr>
          <p:nvPr>
            <p:ph type="title"/>
          </p:nvPr>
        </p:nvSpPr>
        <p:spPr/>
        <p:txBody>
          <a:bodyPr>
            <a:normAutofit fontScale="90000"/>
          </a:bodyPr>
          <a:lstStyle/>
          <a:p>
            <a:r>
              <a:rPr lang="en-GB" b="1" dirty="0"/>
              <a:t>What is Docker?</a:t>
            </a:r>
            <a:br>
              <a:rPr lang="en-GB" dirty="0"/>
            </a:br>
            <a:endParaRPr lang="en-GB" dirty="0"/>
          </a:p>
        </p:txBody>
      </p:sp>
      <p:sp>
        <p:nvSpPr>
          <p:cNvPr id="3" name="Content Placeholder 2">
            <a:extLst>
              <a:ext uri="{FF2B5EF4-FFF2-40B4-BE49-F238E27FC236}">
                <a16:creationId xmlns:a16="http://schemas.microsoft.com/office/drawing/2014/main" id="{479FB082-03C2-9B15-0EE2-D4E5D88B86E3}"/>
              </a:ext>
            </a:extLst>
          </p:cNvPr>
          <p:cNvSpPr>
            <a:spLocks noGrp="1"/>
          </p:cNvSpPr>
          <p:nvPr>
            <p:ph idx="1"/>
          </p:nvPr>
        </p:nvSpPr>
        <p:spPr>
          <a:xfrm>
            <a:off x="0" y="1052736"/>
            <a:ext cx="11582400" cy="4464497"/>
          </a:xfrm>
        </p:spPr>
        <p:txBody>
          <a:bodyPr/>
          <a:lstStyle/>
          <a:p>
            <a:pPr lvl="1">
              <a:buFont typeface="Arial" panose="020B0604020202020204" pitchFamily="34" charset="0"/>
              <a:buChar char="•"/>
            </a:pPr>
            <a:r>
              <a:rPr lang="en-GB" dirty="0"/>
              <a:t>Docker is an open-source platform that allows you to manage the </a:t>
            </a:r>
            <a:r>
              <a:rPr lang="en-GB" b="1" dirty="0"/>
              <a:t>containers</a:t>
            </a:r>
            <a:r>
              <a:rPr lang="en-GB" dirty="0"/>
              <a:t>, that allow us to develop, ship, and run applications in isolated environment.</a:t>
            </a:r>
          </a:p>
          <a:p>
            <a:pPr lvl="1">
              <a:buFont typeface="Arial" panose="020B0604020202020204" pitchFamily="34" charset="0"/>
              <a:buChar char="•"/>
            </a:pPr>
            <a:r>
              <a:rPr lang="en-GB" dirty="0"/>
              <a:t>Containers bundle an application with all its dependencies, libraries ensuring it runs consistently across different environments.</a:t>
            </a:r>
          </a:p>
          <a:p>
            <a:endParaRPr lang="en-GB" dirty="0"/>
          </a:p>
        </p:txBody>
      </p:sp>
    </p:spTree>
    <p:extLst>
      <p:ext uri="{BB962C8B-B14F-4D97-AF65-F5344CB8AC3E}">
        <p14:creationId xmlns:p14="http://schemas.microsoft.com/office/powerpoint/2010/main" val="33107052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CD23C-DEDB-6958-ACCA-937668968B23}"/>
              </a:ext>
            </a:extLst>
          </p:cNvPr>
          <p:cNvSpPr>
            <a:spLocks noGrp="1"/>
          </p:cNvSpPr>
          <p:nvPr>
            <p:ph type="title"/>
          </p:nvPr>
        </p:nvSpPr>
        <p:spPr>
          <a:xfrm>
            <a:off x="767408" y="0"/>
            <a:ext cx="10972800" cy="1143000"/>
          </a:xfrm>
        </p:spPr>
        <p:txBody>
          <a:bodyPr>
            <a:normAutofit/>
          </a:bodyPr>
          <a:lstStyle/>
          <a:p>
            <a:r>
              <a:rPr lang="en-GB" b="1" dirty="0"/>
              <a:t>Docker Benefits </a:t>
            </a:r>
            <a:r>
              <a:rPr lang="en-GB" sz="2700" b="1" i="1" dirty="0"/>
              <a:t>‘5 key advantages of using docker’</a:t>
            </a:r>
            <a:r>
              <a:rPr lang="en-GB" sz="2700" b="1" dirty="0"/>
              <a:t> </a:t>
            </a:r>
            <a:endParaRPr lang="en-GB" b="1" dirty="0"/>
          </a:p>
        </p:txBody>
      </p:sp>
      <p:sp>
        <p:nvSpPr>
          <p:cNvPr id="3" name="Content Placeholder 2">
            <a:extLst>
              <a:ext uri="{FF2B5EF4-FFF2-40B4-BE49-F238E27FC236}">
                <a16:creationId xmlns:a16="http://schemas.microsoft.com/office/drawing/2014/main" id="{8DACB65D-ABC7-5EDB-DE67-B1ECFC82C76F}"/>
              </a:ext>
            </a:extLst>
          </p:cNvPr>
          <p:cNvSpPr>
            <a:spLocks noGrp="1"/>
          </p:cNvSpPr>
          <p:nvPr>
            <p:ph idx="1"/>
          </p:nvPr>
        </p:nvSpPr>
        <p:spPr>
          <a:xfrm>
            <a:off x="451792" y="1143000"/>
            <a:ext cx="11130608" cy="4374233"/>
          </a:xfrm>
        </p:spPr>
        <p:txBody>
          <a:bodyPr/>
          <a:lstStyle/>
          <a:p>
            <a:pPr marL="385763" indent="-385763">
              <a:buFont typeface="+mj-lt"/>
              <a:buAutoNum type="arabicPeriod"/>
            </a:pPr>
            <a:r>
              <a:rPr lang="en-GB" dirty="0"/>
              <a:t>Avoids the issues of </a:t>
            </a:r>
            <a:r>
              <a:rPr lang="en-GB" b="1" dirty="0">
                <a:solidFill>
                  <a:srgbClr val="0070C0"/>
                </a:solidFill>
              </a:rPr>
              <a:t>missing files</a:t>
            </a:r>
            <a:r>
              <a:rPr lang="en-GB" dirty="0"/>
              <a:t>.</a:t>
            </a:r>
          </a:p>
          <a:p>
            <a:pPr marL="385763" indent="-385763">
              <a:buFont typeface="+mj-lt"/>
              <a:buAutoNum type="arabicPeriod"/>
            </a:pPr>
            <a:r>
              <a:rPr lang="en-GB" dirty="0"/>
              <a:t>Negates issues with </a:t>
            </a:r>
            <a:r>
              <a:rPr lang="en-GB" b="1" dirty="0">
                <a:solidFill>
                  <a:srgbClr val="0070C0"/>
                </a:solidFill>
              </a:rPr>
              <a:t>software versions</a:t>
            </a:r>
            <a:r>
              <a:rPr lang="en-GB" dirty="0"/>
              <a:t>.</a:t>
            </a:r>
          </a:p>
          <a:p>
            <a:pPr marL="385763" indent="-385763">
              <a:buFont typeface="+mj-lt"/>
              <a:buAutoNum type="arabicPeriod"/>
            </a:pPr>
            <a:r>
              <a:rPr lang="en-GB" dirty="0"/>
              <a:t>Problems with </a:t>
            </a:r>
            <a:r>
              <a:rPr lang="en-GB" b="1" dirty="0">
                <a:solidFill>
                  <a:srgbClr val="0070C0"/>
                </a:solidFill>
              </a:rPr>
              <a:t>misconfigured settings </a:t>
            </a:r>
            <a:r>
              <a:rPr lang="en-GB" dirty="0"/>
              <a:t>or environment variables.</a:t>
            </a:r>
          </a:p>
          <a:p>
            <a:pPr marL="385763" indent="-385763">
              <a:buFont typeface="+mj-lt"/>
              <a:buAutoNum type="arabicPeriod"/>
            </a:pPr>
            <a:r>
              <a:rPr lang="en-GB" dirty="0"/>
              <a:t>Allows </a:t>
            </a:r>
            <a:r>
              <a:rPr lang="en-GB" b="1" dirty="0">
                <a:solidFill>
                  <a:srgbClr val="0070C0"/>
                </a:solidFill>
              </a:rPr>
              <a:t>multiple versions of different software </a:t>
            </a:r>
            <a:r>
              <a:rPr lang="en-GB" dirty="0"/>
              <a:t>to run side by side.</a:t>
            </a:r>
          </a:p>
          <a:p>
            <a:pPr marL="385763" indent="-385763">
              <a:buFont typeface="+mj-lt"/>
              <a:buAutoNum type="arabicPeriod"/>
            </a:pPr>
            <a:r>
              <a:rPr lang="en-GB" dirty="0"/>
              <a:t>Removal of packages </a:t>
            </a:r>
            <a:r>
              <a:rPr lang="en-GB" b="1" dirty="0">
                <a:solidFill>
                  <a:srgbClr val="0070C0"/>
                </a:solidFill>
              </a:rPr>
              <a:t>without impacting other project dependencies</a:t>
            </a:r>
            <a:r>
              <a:rPr lang="en-GB" dirty="0"/>
              <a:t>.</a:t>
            </a:r>
          </a:p>
          <a:p>
            <a:endParaRPr lang="en-GB" dirty="0"/>
          </a:p>
        </p:txBody>
      </p:sp>
    </p:spTree>
    <p:extLst>
      <p:ext uri="{BB962C8B-B14F-4D97-AF65-F5344CB8AC3E}">
        <p14:creationId xmlns:p14="http://schemas.microsoft.com/office/powerpoint/2010/main" val="511075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dirty="0"/>
              <a:t>How Docker helps in Application Development</a:t>
            </a:r>
          </a:p>
        </p:txBody>
      </p:sp>
      <p:sp>
        <p:nvSpPr>
          <p:cNvPr id="3" name="Content Placeholder 2"/>
          <p:cNvSpPr>
            <a:spLocks noGrp="1"/>
          </p:cNvSpPr>
          <p:nvPr>
            <p:ph sz="half" idx="2"/>
          </p:nvPr>
        </p:nvSpPr>
        <p:spPr>
          <a:xfrm>
            <a:off x="631003" y="1440694"/>
            <a:ext cx="6689133" cy="4148546"/>
          </a:xfrm>
        </p:spPr>
        <p:txBody>
          <a:bodyPr/>
          <a:lstStyle/>
          <a:p>
            <a:r>
              <a:rPr dirty="0"/>
              <a:t>Encapsulation of application in a Docker environment</a:t>
            </a:r>
            <a:endParaRPr lang="en-GB" dirty="0"/>
          </a:p>
          <a:p>
            <a:pPr marL="0" indent="0">
              <a:buNone/>
            </a:pPr>
            <a:endParaRPr dirty="0"/>
          </a:p>
          <a:p>
            <a:r>
              <a:rPr dirty="0"/>
              <a:t>Consistent operating system irrespective of host machine</a:t>
            </a:r>
            <a:endParaRPr lang="en-GB" dirty="0"/>
          </a:p>
          <a:p>
            <a:pPr marL="0" indent="0">
              <a:buNone/>
            </a:pPr>
            <a:endParaRPr dirty="0"/>
          </a:p>
          <a:p>
            <a:r>
              <a:rPr dirty="0"/>
              <a:t>Solving issues related to version differences and dependencies</a:t>
            </a:r>
          </a:p>
        </p:txBody>
      </p:sp>
      <p:graphicFrame>
        <p:nvGraphicFramePr>
          <p:cNvPr id="8" name="Content Placeholder 7">
            <a:extLst>
              <a:ext uri="{FF2B5EF4-FFF2-40B4-BE49-F238E27FC236}">
                <a16:creationId xmlns:a16="http://schemas.microsoft.com/office/drawing/2014/main" id="{BF1D5A38-EC0E-0AC3-3A2F-AE2DAFDD554B}"/>
              </a:ext>
            </a:extLst>
          </p:cNvPr>
          <p:cNvGraphicFramePr>
            <a:graphicFrameLocks noGrp="1"/>
          </p:cNvGraphicFramePr>
          <p:nvPr>
            <p:ph sz="quarter" idx="4"/>
            <p:extLst>
              <p:ext uri="{D42A27DB-BD31-4B8C-83A1-F6EECF244321}">
                <p14:modId xmlns:p14="http://schemas.microsoft.com/office/powerpoint/2010/main" val="1870326586"/>
              </p:ext>
            </p:extLst>
          </p:nvPr>
        </p:nvGraphicFramePr>
        <p:xfrm>
          <a:off x="8040216" y="1124744"/>
          <a:ext cx="4041775" cy="3951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54555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068F383-AFEB-AF0D-1D32-0AE0543B513C}"/>
              </a:ext>
            </a:extLst>
          </p:cNvPr>
          <p:cNvSpPr>
            <a:spLocks noGrp="1"/>
          </p:cNvSpPr>
          <p:nvPr>
            <p:ph type="title"/>
          </p:nvPr>
        </p:nvSpPr>
        <p:spPr>
          <a:xfrm>
            <a:off x="1847528" y="-454868"/>
            <a:ext cx="8229600" cy="1143000"/>
          </a:xfrm>
        </p:spPr>
        <p:txBody>
          <a:bodyPr/>
          <a:lstStyle/>
          <a:p>
            <a:r>
              <a:rPr lang="en-GB" dirty="0"/>
              <a:t>Advantages of Docker Containers</a:t>
            </a:r>
          </a:p>
        </p:txBody>
      </p:sp>
      <p:sp>
        <p:nvSpPr>
          <p:cNvPr id="8" name="Content Placeholder 7">
            <a:extLst>
              <a:ext uri="{FF2B5EF4-FFF2-40B4-BE49-F238E27FC236}">
                <a16:creationId xmlns:a16="http://schemas.microsoft.com/office/drawing/2014/main" id="{0DC32185-7FBC-5D40-5F40-B3F3DD26F36D}"/>
              </a:ext>
            </a:extLst>
          </p:cNvPr>
          <p:cNvSpPr>
            <a:spLocks noGrp="1"/>
          </p:cNvSpPr>
          <p:nvPr>
            <p:ph idx="1"/>
          </p:nvPr>
        </p:nvSpPr>
        <p:spPr>
          <a:xfrm>
            <a:off x="191344" y="476672"/>
            <a:ext cx="12000656" cy="6264696"/>
          </a:xfrm>
        </p:spPr>
        <p:txBody>
          <a:bodyPr>
            <a:noAutofit/>
          </a:bodyPr>
          <a:lstStyle/>
          <a:p>
            <a:pPr algn="l">
              <a:buFont typeface="Arial" panose="020B0604020202020204" pitchFamily="34" charset="0"/>
              <a:buChar char="•"/>
            </a:pPr>
            <a:r>
              <a:rPr lang="en-GB" sz="2400" b="1" dirty="0">
                <a:solidFill>
                  <a:srgbClr val="242424"/>
                </a:solidFill>
              </a:rPr>
              <a:t>Portability</a:t>
            </a:r>
            <a:r>
              <a:rPr lang="en-GB" sz="2400" dirty="0">
                <a:solidFill>
                  <a:srgbClr val="242424"/>
                </a:solidFill>
              </a:rPr>
              <a:t>: Docker containers can run consistently across different environments, from development to production, ensuring that applications work the same way everywhere.</a:t>
            </a:r>
          </a:p>
          <a:p>
            <a:pPr marL="0" indent="0" algn="l">
              <a:buNone/>
            </a:pPr>
            <a:endParaRPr lang="en-GB" sz="2400" dirty="0">
              <a:solidFill>
                <a:srgbClr val="242424"/>
              </a:solidFill>
            </a:endParaRPr>
          </a:p>
          <a:p>
            <a:pPr algn="l">
              <a:buFont typeface="Arial" panose="020B0604020202020204" pitchFamily="34" charset="0"/>
              <a:buChar char="•"/>
            </a:pPr>
            <a:r>
              <a:rPr lang="en-GB" sz="2400" b="1" dirty="0">
                <a:solidFill>
                  <a:srgbClr val="242424"/>
                </a:solidFill>
              </a:rPr>
              <a:t>Efficiency</a:t>
            </a:r>
            <a:r>
              <a:rPr lang="en-GB" sz="2400" dirty="0">
                <a:solidFill>
                  <a:srgbClr val="242424"/>
                </a:solidFill>
              </a:rPr>
              <a:t>: Containers are lightweight and use fewer resources compared to virtual machines, leading to better performance and reduced overhead.</a:t>
            </a:r>
          </a:p>
          <a:p>
            <a:pPr marL="0" indent="0" algn="l">
              <a:buNone/>
            </a:pPr>
            <a:endParaRPr lang="en-GB" sz="2400" dirty="0">
              <a:solidFill>
                <a:srgbClr val="242424"/>
              </a:solidFill>
            </a:endParaRPr>
          </a:p>
          <a:p>
            <a:pPr algn="l">
              <a:buFont typeface="Arial" panose="020B0604020202020204" pitchFamily="34" charset="0"/>
              <a:buChar char="•"/>
            </a:pPr>
            <a:r>
              <a:rPr lang="en-GB" sz="2400" b="1" dirty="0">
                <a:solidFill>
                  <a:srgbClr val="242424"/>
                </a:solidFill>
              </a:rPr>
              <a:t>Scalability</a:t>
            </a:r>
            <a:r>
              <a:rPr lang="en-GB" sz="2400" dirty="0">
                <a:solidFill>
                  <a:srgbClr val="242424"/>
                </a:solidFill>
              </a:rPr>
              <a:t>: Docker makes it easy to scale applications up or down using tools like Docker Compose and orchestration platforms like Kubernetes.</a:t>
            </a:r>
          </a:p>
          <a:p>
            <a:pPr algn="l">
              <a:buFont typeface="Arial" panose="020B0604020202020204" pitchFamily="34" charset="0"/>
              <a:buChar char="•"/>
            </a:pPr>
            <a:r>
              <a:rPr lang="en-GB" sz="2400" b="1" dirty="0">
                <a:solidFill>
                  <a:srgbClr val="242424"/>
                </a:solidFill>
              </a:rPr>
              <a:t>Isolation</a:t>
            </a:r>
            <a:r>
              <a:rPr lang="en-GB" sz="2400" dirty="0">
                <a:solidFill>
                  <a:srgbClr val="242424"/>
                </a:solidFill>
              </a:rPr>
              <a:t>: Each container runs in its own isolated environment, ensuring that applications do not interfere with each other.</a:t>
            </a:r>
          </a:p>
          <a:p>
            <a:pPr algn="l">
              <a:buFont typeface="Arial" panose="020B0604020202020204" pitchFamily="34" charset="0"/>
              <a:buChar char="•"/>
            </a:pPr>
            <a:r>
              <a:rPr lang="en-GB" sz="2400" b="1" dirty="0">
                <a:solidFill>
                  <a:srgbClr val="242424"/>
                </a:solidFill>
              </a:rPr>
              <a:t>Consistency</a:t>
            </a:r>
            <a:r>
              <a:rPr lang="en-GB" sz="2400" dirty="0">
                <a:solidFill>
                  <a:srgbClr val="242424"/>
                </a:solidFill>
              </a:rPr>
              <a:t>: Docker ensures that the application and its dependencies are packaged together, eliminating the "it works on my machine" problem.</a:t>
            </a:r>
          </a:p>
        </p:txBody>
      </p:sp>
    </p:spTree>
    <p:extLst>
      <p:ext uri="{BB962C8B-B14F-4D97-AF65-F5344CB8AC3E}">
        <p14:creationId xmlns:p14="http://schemas.microsoft.com/office/powerpoint/2010/main" val="19142385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4B952-0936-028E-B75A-3A5A3F23EF5D}"/>
              </a:ext>
            </a:extLst>
          </p:cNvPr>
          <p:cNvSpPr>
            <a:spLocks noGrp="1"/>
          </p:cNvSpPr>
          <p:nvPr>
            <p:ph type="title"/>
          </p:nvPr>
        </p:nvSpPr>
        <p:spPr>
          <a:xfrm>
            <a:off x="623392" y="112332"/>
            <a:ext cx="6684931" cy="917420"/>
          </a:xfrm>
        </p:spPr>
        <p:txBody>
          <a:bodyPr/>
          <a:lstStyle/>
          <a:p>
            <a:r>
              <a:rPr lang="en-GB" b="1" dirty="0"/>
              <a:t>Using Docker on VMs</a:t>
            </a:r>
            <a:endParaRPr lang="en-GB" dirty="0"/>
          </a:p>
        </p:txBody>
      </p:sp>
      <p:sp>
        <p:nvSpPr>
          <p:cNvPr id="3" name="Content Placeholder 2">
            <a:extLst>
              <a:ext uri="{FF2B5EF4-FFF2-40B4-BE49-F238E27FC236}">
                <a16:creationId xmlns:a16="http://schemas.microsoft.com/office/drawing/2014/main" id="{BEC3A315-019E-BE6E-FB6C-EE44836D0A0F}"/>
              </a:ext>
            </a:extLst>
          </p:cNvPr>
          <p:cNvSpPr>
            <a:spLocks noGrp="1"/>
          </p:cNvSpPr>
          <p:nvPr>
            <p:ph idx="1"/>
          </p:nvPr>
        </p:nvSpPr>
        <p:spPr>
          <a:xfrm>
            <a:off x="189638" y="1293521"/>
            <a:ext cx="5834712" cy="3906851"/>
          </a:xfrm>
        </p:spPr>
        <p:txBody>
          <a:bodyPr>
            <a:normAutofit/>
          </a:bodyPr>
          <a:lstStyle/>
          <a:p>
            <a:pPr marL="0" indent="0">
              <a:buNone/>
            </a:pPr>
            <a:r>
              <a:rPr lang="en-GB" dirty="0"/>
              <a:t>A single host machine running a hypervisor could run multiple VMs, each with its own OS and each running a Docker engine managing multiple Docker containers</a:t>
            </a:r>
            <a:r>
              <a:rPr lang="en-GB" sz="1500" dirty="0"/>
              <a:t>.</a:t>
            </a:r>
          </a:p>
        </p:txBody>
      </p:sp>
      <p:sp>
        <p:nvSpPr>
          <p:cNvPr id="6" name="Rectangle 5">
            <a:extLst>
              <a:ext uri="{FF2B5EF4-FFF2-40B4-BE49-F238E27FC236}">
                <a16:creationId xmlns:a16="http://schemas.microsoft.com/office/drawing/2014/main" id="{65C0183F-2C29-8598-C9B4-1355D02CA8C2}"/>
              </a:ext>
            </a:extLst>
          </p:cNvPr>
          <p:cNvSpPr/>
          <p:nvPr/>
        </p:nvSpPr>
        <p:spPr>
          <a:xfrm>
            <a:off x="6167650" y="3669099"/>
            <a:ext cx="4134740" cy="47237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Host OS</a:t>
            </a:r>
          </a:p>
        </p:txBody>
      </p:sp>
      <p:sp>
        <p:nvSpPr>
          <p:cNvPr id="29" name="Rectangle 28">
            <a:extLst>
              <a:ext uri="{FF2B5EF4-FFF2-40B4-BE49-F238E27FC236}">
                <a16:creationId xmlns:a16="http://schemas.microsoft.com/office/drawing/2014/main" id="{8153B113-3073-1A05-A3A1-8490DDF1D90F}"/>
              </a:ext>
            </a:extLst>
          </p:cNvPr>
          <p:cNvSpPr/>
          <p:nvPr/>
        </p:nvSpPr>
        <p:spPr>
          <a:xfrm>
            <a:off x="6167651" y="4191756"/>
            <a:ext cx="4134741" cy="175379"/>
          </a:xfrm>
          <a:prstGeom prst="rect">
            <a:avLst/>
          </a:prstGeom>
          <a:solidFill>
            <a:srgbClr val="7030A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Kernel</a:t>
            </a:r>
          </a:p>
        </p:txBody>
      </p:sp>
      <p:sp>
        <p:nvSpPr>
          <p:cNvPr id="10" name="Rectangle 9">
            <a:extLst>
              <a:ext uri="{FF2B5EF4-FFF2-40B4-BE49-F238E27FC236}">
                <a16:creationId xmlns:a16="http://schemas.microsoft.com/office/drawing/2014/main" id="{DA7798F7-3B80-5C6E-E1E5-222EE2DB1532}"/>
              </a:ext>
            </a:extLst>
          </p:cNvPr>
          <p:cNvSpPr/>
          <p:nvPr/>
        </p:nvSpPr>
        <p:spPr>
          <a:xfrm>
            <a:off x="6167650" y="2971254"/>
            <a:ext cx="4134740" cy="647558"/>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Hypervisor</a:t>
            </a:r>
          </a:p>
        </p:txBody>
      </p:sp>
      <p:grpSp>
        <p:nvGrpSpPr>
          <p:cNvPr id="53" name="Group 52">
            <a:extLst>
              <a:ext uri="{FF2B5EF4-FFF2-40B4-BE49-F238E27FC236}">
                <a16:creationId xmlns:a16="http://schemas.microsoft.com/office/drawing/2014/main" id="{3F3736BE-EE36-8899-6DB6-91BE635EDBD2}"/>
              </a:ext>
            </a:extLst>
          </p:cNvPr>
          <p:cNvGrpSpPr/>
          <p:nvPr/>
        </p:nvGrpSpPr>
        <p:grpSpPr>
          <a:xfrm>
            <a:off x="6167651" y="1410518"/>
            <a:ext cx="2012219" cy="1503233"/>
            <a:chOff x="5161631" y="1905802"/>
            <a:chExt cx="2682958" cy="2004310"/>
          </a:xfrm>
        </p:grpSpPr>
        <p:sp>
          <p:nvSpPr>
            <p:cNvPr id="9" name="Rectangle 8">
              <a:extLst>
                <a:ext uri="{FF2B5EF4-FFF2-40B4-BE49-F238E27FC236}">
                  <a16:creationId xmlns:a16="http://schemas.microsoft.com/office/drawing/2014/main" id="{F19D5041-BEB4-F6C7-C76C-7BBDFD52A8C7}"/>
                </a:ext>
              </a:extLst>
            </p:cNvPr>
            <p:cNvSpPr/>
            <p:nvPr/>
          </p:nvSpPr>
          <p:spPr>
            <a:xfrm>
              <a:off x="5161631" y="1905802"/>
              <a:ext cx="2682958" cy="200431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dirty="0"/>
            </a:p>
            <a:p>
              <a:pPr algn="ctr"/>
              <a:endParaRPr lang="en-GB" sz="1050" dirty="0"/>
            </a:p>
            <a:p>
              <a:pPr algn="ctr"/>
              <a:endParaRPr lang="en-GB" sz="1050" dirty="0"/>
            </a:p>
            <a:p>
              <a:pPr algn="ctr"/>
              <a:endParaRPr lang="en-GB" sz="1050" dirty="0"/>
            </a:p>
            <a:p>
              <a:pPr algn="ctr"/>
              <a:endParaRPr lang="en-GB" sz="1050" dirty="0"/>
            </a:p>
            <a:p>
              <a:pPr algn="ctr"/>
              <a:endParaRPr lang="en-GB" sz="1050" dirty="0"/>
            </a:p>
          </p:txBody>
        </p:sp>
        <p:sp>
          <p:nvSpPr>
            <p:cNvPr id="15" name="Rectangle 14">
              <a:extLst>
                <a:ext uri="{FF2B5EF4-FFF2-40B4-BE49-F238E27FC236}">
                  <a16:creationId xmlns:a16="http://schemas.microsoft.com/office/drawing/2014/main" id="{0F49424C-9566-84F4-C75B-46910F0413E0}"/>
                </a:ext>
              </a:extLst>
            </p:cNvPr>
            <p:cNvSpPr/>
            <p:nvPr/>
          </p:nvSpPr>
          <p:spPr>
            <a:xfrm>
              <a:off x="5308701" y="3497368"/>
              <a:ext cx="2370909" cy="3077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Guest OS</a:t>
              </a:r>
            </a:p>
          </p:txBody>
        </p:sp>
        <p:sp>
          <p:nvSpPr>
            <p:cNvPr id="17" name="Rectangle 16">
              <a:extLst>
                <a:ext uri="{FF2B5EF4-FFF2-40B4-BE49-F238E27FC236}">
                  <a16:creationId xmlns:a16="http://schemas.microsoft.com/office/drawing/2014/main" id="{340C124A-5FBD-0E98-FBDA-B6F3EF0DD48D}"/>
                </a:ext>
              </a:extLst>
            </p:cNvPr>
            <p:cNvSpPr/>
            <p:nvPr/>
          </p:nvSpPr>
          <p:spPr>
            <a:xfrm>
              <a:off x="5308700" y="3143588"/>
              <a:ext cx="2370909" cy="307777"/>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Docker Engine</a:t>
              </a:r>
            </a:p>
          </p:txBody>
        </p:sp>
        <p:grpSp>
          <p:nvGrpSpPr>
            <p:cNvPr id="7" name="Group 6">
              <a:extLst>
                <a:ext uri="{FF2B5EF4-FFF2-40B4-BE49-F238E27FC236}">
                  <a16:creationId xmlns:a16="http://schemas.microsoft.com/office/drawing/2014/main" id="{6978DB31-0DD6-773D-626C-C776E4D36C89}"/>
                </a:ext>
              </a:extLst>
            </p:cNvPr>
            <p:cNvGrpSpPr/>
            <p:nvPr/>
          </p:nvGrpSpPr>
          <p:grpSpPr>
            <a:xfrm>
              <a:off x="5299075" y="2094640"/>
              <a:ext cx="2370910" cy="997376"/>
              <a:chOff x="5162772" y="3810993"/>
              <a:chExt cx="2249738" cy="997376"/>
            </a:xfrm>
          </p:grpSpPr>
          <p:sp>
            <p:nvSpPr>
              <p:cNvPr id="36" name="Rectangle 35">
                <a:extLst>
                  <a:ext uri="{FF2B5EF4-FFF2-40B4-BE49-F238E27FC236}">
                    <a16:creationId xmlns:a16="http://schemas.microsoft.com/office/drawing/2014/main" id="{7F8AB37D-3CE3-CB16-088A-6D8DA4948229}"/>
                  </a:ext>
                </a:extLst>
              </p:cNvPr>
              <p:cNvSpPr/>
              <p:nvPr/>
            </p:nvSpPr>
            <p:spPr>
              <a:xfrm>
                <a:off x="5162772" y="3811453"/>
                <a:ext cx="2249738" cy="996916"/>
              </a:xfrm>
              <a:prstGeom prst="rect">
                <a:avLst/>
              </a:prstGeom>
              <a:solidFill>
                <a:srgbClr val="FFC000"/>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37" name="Rectangle 36">
                <a:extLst>
                  <a:ext uri="{FF2B5EF4-FFF2-40B4-BE49-F238E27FC236}">
                    <a16:creationId xmlns:a16="http://schemas.microsoft.com/office/drawing/2014/main" id="{A70AF689-9C3A-0BEE-4E27-D0CC5D563A5B}"/>
                  </a:ext>
                </a:extLst>
              </p:cNvPr>
              <p:cNvSpPr/>
              <p:nvPr/>
            </p:nvSpPr>
            <p:spPr>
              <a:xfrm>
                <a:off x="6319027" y="4187314"/>
                <a:ext cx="990557" cy="547808"/>
              </a:xfrm>
              <a:prstGeom prst="rect">
                <a:avLst/>
              </a:prstGeom>
              <a:solidFill>
                <a:srgbClr val="00BDA9"/>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solidFill>
                      <a:schemeClr val="bg1"/>
                    </a:solidFill>
                  </a:rPr>
                  <a:t>App 2</a:t>
                </a:r>
              </a:p>
              <a:p>
                <a:pPr algn="ctr"/>
                <a:r>
                  <a:rPr lang="en-GB" sz="1050" dirty="0">
                    <a:solidFill>
                      <a:schemeClr val="bg1"/>
                    </a:solidFill>
                  </a:rPr>
                  <a:t>Linux</a:t>
                </a:r>
              </a:p>
            </p:txBody>
          </p:sp>
          <p:sp>
            <p:nvSpPr>
              <p:cNvPr id="38" name="Rectangle 37">
                <a:extLst>
                  <a:ext uri="{FF2B5EF4-FFF2-40B4-BE49-F238E27FC236}">
                    <a16:creationId xmlns:a16="http://schemas.microsoft.com/office/drawing/2014/main" id="{8E1A36AA-6C5D-40BE-B5BF-4CCFC06E46E8}"/>
                  </a:ext>
                </a:extLst>
              </p:cNvPr>
              <p:cNvSpPr/>
              <p:nvPr/>
            </p:nvSpPr>
            <p:spPr>
              <a:xfrm>
                <a:off x="5248720" y="4193352"/>
                <a:ext cx="990557" cy="547808"/>
              </a:xfrm>
              <a:prstGeom prst="rect">
                <a:avLst/>
              </a:prstGeom>
              <a:solidFill>
                <a:srgbClr val="00BDA9"/>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solidFill>
                      <a:schemeClr val="bg1"/>
                    </a:solidFill>
                  </a:rPr>
                  <a:t>App 1</a:t>
                </a:r>
              </a:p>
              <a:p>
                <a:pPr algn="ctr"/>
                <a:r>
                  <a:rPr lang="en-GB" sz="1050" dirty="0">
                    <a:solidFill>
                      <a:schemeClr val="bg1"/>
                    </a:solidFill>
                  </a:rPr>
                  <a:t>Linux</a:t>
                </a:r>
              </a:p>
            </p:txBody>
          </p:sp>
          <p:sp>
            <p:nvSpPr>
              <p:cNvPr id="39" name="TextBox 38">
                <a:extLst>
                  <a:ext uri="{FF2B5EF4-FFF2-40B4-BE49-F238E27FC236}">
                    <a16:creationId xmlns:a16="http://schemas.microsoft.com/office/drawing/2014/main" id="{A3627203-B66F-481A-1A49-E384A7878F78}"/>
                  </a:ext>
                </a:extLst>
              </p:cNvPr>
              <p:cNvSpPr txBox="1"/>
              <p:nvPr/>
            </p:nvSpPr>
            <p:spPr>
              <a:xfrm>
                <a:off x="5162772" y="3810993"/>
                <a:ext cx="1624411" cy="338555"/>
              </a:xfrm>
              <a:prstGeom prst="rect">
                <a:avLst/>
              </a:prstGeom>
              <a:noFill/>
            </p:spPr>
            <p:txBody>
              <a:bodyPr wrap="square" rtlCol="0">
                <a:spAutoFit/>
              </a:bodyPr>
              <a:lstStyle/>
              <a:p>
                <a:r>
                  <a:rPr lang="en-GB" sz="1050" i="1" dirty="0">
                    <a:solidFill>
                      <a:schemeClr val="bg1"/>
                    </a:solidFill>
                  </a:rPr>
                  <a:t>Containers</a:t>
                </a:r>
                <a:endParaRPr lang="en-GB" sz="900" i="1" dirty="0">
                  <a:solidFill>
                    <a:schemeClr val="bg1"/>
                  </a:solidFill>
                </a:endParaRPr>
              </a:p>
            </p:txBody>
          </p:sp>
        </p:grpSp>
      </p:grpSp>
      <p:grpSp>
        <p:nvGrpSpPr>
          <p:cNvPr id="52" name="Group 51">
            <a:extLst>
              <a:ext uri="{FF2B5EF4-FFF2-40B4-BE49-F238E27FC236}">
                <a16:creationId xmlns:a16="http://schemas.microsoft.com/office/drawing/2014/main" id="{655B7BCD-890D-E576-189B-82B896A4FD8A}"/>
              </a:ext>
            </a:extLst>
          </p:cNvPr>
          <p:cNvGrpSpPr/>
          <p:nvPr/>
        </p:nvGrpSpPr>
        <p:grpSpPr>
          <a:xfrm>
            <a:off x="8290172" y="1410518"/>
            <a:ext cx="2012219" cy="1503233"/>
            <a:chOff x="5314031" y="2058202"/>
            <a:chExt cx="2682958" cy="2004310"/>
          </a:xfrm>
        </p:grpSpPr>
        <p:sp>
          <p:nvSpPr>
            <p:cNvPr id="28" name="Rectangle 27">
              <a:extLst>
                <a:ext uri="{FF2B5EF4-FFF2-40B4-BE49-F238E27FC236}">
                  <a16:creationId xmlns:a16="http://schemas.microsoft.com/office/drawing/2014/main" id="{3A1A60CC-431A-62ED-C10D-EB2E196191D6}"/>
                </a:ext>
              </a:extLst>
            </p:cNvPr>
            <p:cNvSpPr/>
            <p:nvPr/>
          </p:nvSpPr>
          <p:spPr>
            <a:xfrm>
              <a:off x="5314031" y="2058202"/>
              <a:ext cx="2682958" cy="200431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dirty="0"/>
            </a:p>
            <a:p>
              <a:pPr algn="ctr"/>
              <a:endParaRPr lang="en-GB" sz="1050" dirty="0"/>
            </a:p>
            <a:p>
              <a:pPr algn="ctr"/>
              <a:endParaRPr lang="en-GB" sz="1050" dirty="0"/>
            </a:p>
            <a:p>
              <a:pPr algn="ctr"/>
              <a:endParaRPr lang="en-GB" sz="1050" dirty="0"/>
            </a:p>
            <a:p>
              <a:pPr algn="ctr"/>
              <a:endParaRPr lang="en-GB" sz="1050" dirty="0"/>
            </a:p>
            <a:p>
              <a:pPr algn="ctr"/>
              <a:endParaRPr lang="en-GB" sz="1050" dirty="0"/>
            </a:p>
          </p:txBody>
        </p:sp>
        <p:sp>
          <p:nvSpPr>
            <p:cNvPr id="32" name="Rectangle 31">
              <a:extLst>
                <a:ext uri="{FF2B5EF4-FFF2-40B4-BE49-F238E27FC236}">
                  <a16:creationId xmlns:a16="http://schemas.microsoft.com/office/drawing/2014/main" id="{67CA28ED-878A-B878-114A-AEE2B90B559E}"/>
                </a:ext>
              </a:extLst>
            </p:cNvPr>
            <p:cNvSpPr/>
            <p:nvPr/>
          </p:nvSpPr>
          <p:spPr>
            <a:xfrm>
              <a:off x="5461101" y="3649768"/>
              <a:ext cx="2370909" cy="3077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Guest OS</a:t>
              </a:r>
            </a:p>
          </p:txBody>
        </p:sp>
        <p:sp>
          <p:nvSpPr>
            <p:cNvPr id="33" name="Rectangle 32">
              <a:extLst>
                <a:ext uri="{FF2B5EF4-FFF2-40B4-BE49-F238E27FC236}">
                  <a16:creationId xmlns:a16="http://schemas.microsoft.com/office/drawing/2014/main" id="{7B18E2A0-E9E1-1518-3B91-7E3234FD1ABC}"/>
                </a:ext>
              </a:extLst>
            </p:cNvPr>
            <p:cNvSpPr/>
            <p:nvPr/>
          </p:nvSpPr>
          <p:spPr>
            <a:xfrm>
              <a:off x="5461100" y="3295988"/>
              <a:ext cx="2370909" cy="307777"/>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Docker Engine</a:t>
              </a:r>
            </a:p>
          </p:txBody>
        </p:sp>
        <p:grpSp>
          <p:nvGrpSpPr>
            <p:cNvPr id="47" name="Group 46">
              <a:extLst>
                <a:ext uri="{FF2B5EF4-FFF2-40B4-BE49-F238E27FC236}">
                  <a16:creationId xmlns:a16="http://schemas.microsoft.com/office/drawing/2014/main" id="{BBC22548-465F-494B-8A41-29E332D264EF}"/>
                </a:ext>
              </a:extLst>
            </p:cNvPr>
            <p:cNvGrpSpPr/>
            <p:nvPr/>
          </p:nvGrpSpPr>
          <p:grpSpPr>
            <a:xfrm>
              <a:off x="5451475" y="2247040"/>
              <a:ext cx="2370910" cy="997376"/>
              <a:chOff x="5162772" y="3810993"/>
              <a:chExt cx="2249738" cy="997376"/>
            </a:xfrm>
          </p:grpSpPr>
          <p:sp>
            <p:nvSpPr>
              <p:cNvPr id="48" name="Rectangle 47">
                <a:extLst>
                  <a:ext uri="{FF2B5EF4-FFF2-40B4-BE49-F238E27FC236}">
                    <a16:creationId xmlns:a16="http://schemas.microsoft.com/office/drawing/2014/main" id="{F305F421-32FE-337E-EDB8-6CE3DC53F788}"/>
                  </a:ext>
                </a:extLst>
              </p:cNvPr>
              <p:cNvSpPr/>
              <p:nvPr/>
            </p:nvSpPr>
            <p:spPr>
              <a:xfrm>
                <a:off x="5162772" y="3811453"/>
                <a:ext cx="2249738" cy="996916"/>
              </a:xfrm>
              <a:prstGeom prst="rect">
                <a:avLst/>
              </a:prstGeom>
              <a:solidFill>
                <a:srgbClr val="FFC000"/>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49" name="Rectangle 48">
                <a:extLst>
                  <a:ext uri="{FF2B5EF4-FFF2-40B4-BE49-F238E27FC236}">
                    <a16:creationId xmlns:a16="http://schemas.microsoft.com/office/drawing/2014/main" id="{83CFD11D-02A0-B36E-FEF7-BB2320B1A98B}"/>
                  </a:ext>
                </a:extLst>
              </p:cNvPr>
              <p:cNvSpPr/>
              <p:nvPr/>
            </p:nvSpPr>
            <p:spPr>
              <a:xfrm>
                <a:off x="6319027" y="4187314"/>
                <a:ext cx="990557" cy="547808"/>
              </a:xfrm>
              <a:prstGeom prst="rect">
                <a:avLst/>
              </a:prstGeom>
              <a:solidFill>
                <a:srgbClr val="00BDA9"/>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solidFill>
                      <a:schemeClr val="bg1"/>
                    </a:solidFill>
                  </a:rPr>
                  <a:t>App 2</a:t>
                </a:r>
              </a:p>
              <a:p>
                <a:pPr algn="ctr"/>
                <a:r>
                  <a:rPr lang="en-GB" sz="1050" dirty="0">
                    <a:solidFill>
                      <a:schemeClr val="bg1"/>
                    </a:solidFill>
                  </a:rPr>
                  <a:t>Linux</a:t>
                </a:r>
              </a:p>
            </p:txBody>
          </p:sp>
          <p:sp>
            <p:nvSpPr>
              <p:cNvPr id="50" name="Rectangle 49">
                <a:extLst>
                  <a:ext uri="{FF2B5EF4-FFF2-40B4-BE49-F238E27FC236}">
                    <a16:creationId xmlns:a16="http://schemas.microsoft.com/office/drawing/2014/main" id="{825FFC99-363F-1615-E517-DE8E0DEE174F}"/>
                  </a:ext>
                </a:extLst>
              </p:cNvPr>
              <p:cNvSpPr/>
              <p:nvPr/>
            </p:nvSpPr>
            <p:spPr>
              <a:xfrm>
                <a:off x="5248720" y="4193352"/>
                <a:ext cx="990557" cy="547808"/>
              </a:xfrm>
              <a:prstGeom prst="rect">
                <a:avLst/>
              </a:prstGeom>
              <a:solidFill>
                <a:srgbClr val="00BDA9"/>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solidFill>
                      <a:schemeClr val="bg1"/>
                    </a:solidFill>
                  </a:rPr>
                  <a:t>App 1</a:t>
                </a:r>
              </a:p>
              <a:p>
                <a:pPr algn="ctr"/>
                <a:r>
                  <a:rPr lang="en-GB" sz="1050" dirty="0">
                    <a:solidFill>
                      <a:schemeClr val="bg1"/>
                    </a:solidFill>
                  </a:rPr>
                  <a:t>Linux</a:t>
                </a:r>
              </a:p>
            </p:txBody>
          </p:sp>
          <p:sp>
            <p:nvSpPr>
              <p:cNvPr id="51" name="TextBox 50">
                <a:extLst>
                  <a:ext uri="{FF2B5EF4-FFF2-40B4-BE49-F238E27FC236}">
                    <a16:creationId xmlns:a16="http://schemas.microsoft.com/office/drawing/2014/main" id="{305E9648-068A-3924-3958-5FA82DD4A8D5}"/>
                  </a:ext>
                </a:extLst>
              </p:cNvPr>
              <p:cNvSpPr txBox="1"/>
              <p:nvPr/>
            </p:nvSpPr>
            <p:spPr>
              <a:xfrm>
                <a:off x="5162772" y="3810993"/>
                <a:ext cx="1624411" cy="338555"/>
              </a:xfrm>
              <a:prstGeom prst="rect">
                <a:avLst/>
              </a:prstGeom>
              <a:noFill/>
            </p:spPr>
            <p:txBody>
              <a:bodyPr wrap="square" rtlCol="0">
                <a:spAutoFit/>
              </a:bodyPr>
              <a:lstStyle/>
              <a:p>
                <a:r>
                  <a:rPr lang="en-GB" sz="1050" i="1" dirty="0">
                    <a:solidFill>
                      <a:schemeClr val="bg1"/>
                    </a:solidFill>
                  </a:rPr>
                  <a:t>Containers</a:t>
                </a:r>
                <a:endParaRPr lang="en-GB" sz="900" i="1" dirty="0">
                  <a:solidFill>
                    <a:schemeClr val="bg1"/>
                  </a:solidFill>
                </a:endParaRPr>
              </a:p>
            </p:txBody>
          </p:sp>
        </p:grpSp>
      </p:grpSp>
      <p:sp>
        <p:nvSpPr>
          <p:cNvPr id="55" name="Rectangle 54">
            <a:extLst>
              <a:ext uri="{FF2B5EF4-FFF2-40B4-BE49-F238E27FC236}">
                <a16:creationId xmlns:a16="http://schemas.microsoft.com/office/drawing/2014/main" id="{08761B86-A902-11B1-AAAA-6644219CEA32}"/>
              </a:ext>
            </a:extLst>
          </p:cNvPr>
          <p:cNvSpPr/>
          <p:nvPr/>
        </p:nvSpPr>
        <p:spPr>
          <a:xfrm>
            <a:off x="6167650" y="4417420"/>
            <a:ext cx="4134740" cy="9174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56" name="TextBox 55">
            <a:extLst>
              <a:ext uri="{FF2B5EF4-FFF2-40B4-BE49-F238E27FC236}">
                <a16:creationId xmlns:a16="http://schemas.microsoft.com/office/drawing/2014/main" id="{396AC05D-A7A9-109F-E792-560128E1CF4F}"/>
              </a:ext>
            </a:extLst>
          </p:cNvPr>
          <p:cNvSpPr txBox="1"/>
          <p:nvPr/>
        </p:nvSpPr>
        <p:spPr>
          <a:xfrm>
            <a:off x="6167650" y="4528450"/>
            <a:ext cx="4134740" cy="300082"/>
          </a:xfrm>
          <a:prstGeom prst="rect">
            <a:avLst/>
          </a:prstGeom>
          <a:noFill/>
        </p:spPr>
        <p:txBody>
          <a:bodyPr wrap="square" rtlCol="0">
            <a:spAutoFit/>
          </a:bodyPr>
          <a:lstStyle/>
          <a:p>
            <a:pPr algn="ctr"/>
            <a:r>
              <a:rPr lang="en-GB" sz="1350" dirty="0">
                <a:solidFill>
                  <a:schemeClr val="bg1"/>
                </a:solidFill>
              </a:rPr>
              <a:t>Host Hardware / Infrastructure</a:t>
            </a:r>
          </a:p>
        </p:txBody>
      </p:sp>
      <p:pic>
        <p:nvPicPr>
          <p:cNvPr id="57" name="Picture 56">
            <a:extLst>
              <a:ext uri="{FF2B5EF4-FFF2-40B4-BE49-F238E27FC236}">
                <a16:creationId xmlns:a16="http://schemas.microsoft.com/office/drawing/2014/main" id="{E6B7CC37-BA42-327E-11DC-2A8D59731759}"/>
              </a:ext>
            </a:extLst>
          </p:cNvPr>
          <p:cNvPicPr>
            <a:picLocks noChangeAspect="1"/>
          </p:cNvPicPr>
          <p:nvPr/>
        </p:nvPicPr>
        <p:blipFill>
          <a:blip r:embed="rId2"/>
          <a:stretch>
            <a:fillRect/>
          </a:stretch>
        </p:blipFill>
        <p:spPr>
          <a:xfrm>
            <a:off x="7121513" y="4929163"/>
            <a:ext cx="373620" cy="271209"/>
          </a:xfrm>
          <a:prstGeom prst="rect">
            <a:avLst/>
          </a:prstGeom>
        </p:spPr>
      </p:pic>
      <p:pic>
        <p:nvPicPr>
          <p:cNvPr id="58" name="Picture 57">
            <a:extLst>
              <a:ext uri="{FF2B5EF4-FFF2-40B4-BE49-F238E27FC236}">
                <a16:creationId xmlns:a16="http://schemas.microsoft.com/office/drawing/2014/main" id="{9134155F-83B7-22CE-D79B-E8A0CF0D768C}"/>
              </a:ext>
            </a:extLst>
          </p:cNvPr>
          <p:cNvPicPr>
            <a:picLocks noChangeAspect="1"/>
          </p:cNvPicPr>
          <p:nvPr/>
        </p:nvPicPr>
        <p:blipFill>
          <a:blip r:embed="rId3"/>
          <a:stretch>
            <a:fillRect/>
          </a:stretch>
        </p:blipFill>
        <p:spPr>
          <a:xfrm>
            <a:off x="8062501" y="4863450"/>
            <a:ext cx="335786" cy="330382"/>
          </a:xfrm>
          <a:prstGeom prst="rect">
            <a:avLst/>
          </a:prstGeom>
        </p:spPr>
      </p:pic>
      <p:pic>
        <p:nvPicPr>
          <p:cNvPr id="59" name="Picture 58">
            <a:extLst>
              <a:ext uri="{FF2B5EF4-FFF2-40B4-BE49-F238E27FC236}">
                <a16:creationId xmlns:a16="http://schemas.microsoft.com/office/drawing/2014/main" id="{33EE7461-A961-3C01-95D8-A3F175544B87}"/>
              </a:ext>
            </a:extLst>
          </p:cNvPr>
          <p:cNvPicPr>
            <a:picLocks noChangeAspect="1"/>
          </p:cNvPicPr>
          <p:nvPr/>
        </p:nvPicPr>
        <p:blipFill>
          <a:blip r:embed="rId4"/>
          <a:stretch>
            <a:fillRect/>
          </a:stretch>
        </p:blipFill>
        <p:spPr>
          <a:xfrm>
            <a:off x="8931931" y="4872077"/>
            <a:ext cx="354703" cy="369830"/>
          </a:xfrm>
          <a:prstGeom prst="rect">
            <a:avLst/>
          </a:prstGeom>
        </p:spPr>
      </p:pic>
    </p:spTree>
    <p:extLst>
      <p:ext uri="{BB962C8B-B14F-4D97-AF65-F5344CB8AC3E}">
        <p14:creationId xmlns:p14="http://schemas.microsoft.com/office/powerpoint/2010/main" val="963785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6"/>
                                        </p:tgtEl>
                                        <p:attrNameLst>
                                          <p:attrName>style.visibility</p:attrName>
                                        </p:attrNameLst>
                                      </p:cBhvr>
                                      <p:to>
                                        <p:strVal val="visible"/>
                                      </p:to>
                                    </p:set>
                                    <p:animEffect transition="in" filter="dissolve">
                                      <p:cBhvr>
                                        <p:cTn id="7" dur="500"/>
                                        <p:tgtEl>
                                          <p:spTgt spid="56"/>
                                        </p:tgtEl>
                                      </p:cBhvr>
                                    </p:animEffect>
                                  </p:childTnLst>
                                </p:cTn>
                              </p:par>
                              <p:par>
                                <p:cTn id="8" presetID="9" presetClass="entr" presetSubtype="0" fill="hold" nodeType="withEffect">
                                  <p:stCondLst>
                                    <p:cond delay="0"/>
                                  </p:stCondLst>
                                  <p:childTnLst>
                                    <p:set>
                                      <p:cBhvr>
                                        <p:cTn id="9" dur="1" fill="hold">
                                          <p:stCondLst>
                                            <p:cond delay="0"/>
                                          </p:stCondLst>
                                        </p:cTn>
                                        <p:tgtEl>
                                          <p:spTgt spid="57"/>
                                        </p:tgtEl>
                                        <p:attrNameLst>
                                          <p:attrName>style.visibility</p:attrName>
                                        </p:attrNameLst>
                                      </p:cBhvr>
                                      <p:to>
                                        <p:strVal val="visible"/>
                                      </p:to>
                                    </p:set>
                                    <p:animEffect transition="in" filter="dissolve">
                                      <p:cBhvr>
                                        <p:cTn id="10" dur="500"/>
                                        <p:tgtEl>
                                          <p:spTgt spid="57"/>
                                        </p:tgtEl>
                                      </p:cBhvr>
                                    </p:animEffect>
                                  </p:childTnLst>
                                </p:cTn>
                              </p:par>
                              <p:par>
                                <p:cTn id="11" presetID="9" presetClass="entr" presetSubtype="0" fill="hold" nodeType="withEffect">
                                  <p:stCondLst>
                                    <p:cond delay="0"/>
                                  </p:stCondLst>
                                  <p:childTnLst>
                                    <p:set>
                                      <p:cBhvr>
                                        <p:cTn id="12" dur="1" fill="hold">
                                          <p:stCondLst>
                                            <p:cond delay="0"/>
                                          </p:stCondLst>
                                        </p:cTn>
                                        <p:tgtEl>
                                          <p:spTgt spid="58"/>
                                        </p:tgtEl>
                                        <p:attrNameLst>
                                          <p:attrName>style.visibility</p:attrName>
                                        </p:attrNameLst>
                                      </p:cBhvr>
                                      <p:to>
                                        <p:strVal val="visible"/>
                                      </p:to>
                                    </p:set>
                                    <p:animEffect transition="in" filter="dissolve">
                                      <p:cBhvr>
                                        <p:cTn id="13" dur="500"/>
                                        <p:tgtEl>
                                          <p:spTgt spid="58"/>
                                        </p:tgtEl>
                                      </p:cBhvr>
                                    </p:animEffect>
                                  </p:childTnLst>
                                </p:cTn>
                              </p:par>
                              <p:par>
                                <p:cTn id="14" presetID="9" presetClass="entr" presetSubtype="0" fill="hold" nodeType="withEffect">
                                  <p:stCondLst>
                                    <p:cond delay="0"/>
                                  </p:stCondLst>
                                  <p:childTnLst>
                                    <p:set>
                                      <p:cBhvr>
                                        <p:cTn id="15" dur="1" fill="hold">
                                          <p:stCondLst>
                                            <p:cond delay="0"/>
                                          </p:stCondLst>
                                        </p:cTn>
                                        <p:tgtEl>
                                          <p:spTgt spid="59"/>
                                        </p:tgtEl>
                                        <p:attrNameLst>
                                          <p:attrName>style.visibility</p:attrName>
                                        </p:attrNameLst>
                                      </p:cBhvr>
                                      <p:to>
                                        <p:strVal val="visible"/>
                                      </p:to>
                                    </p:set>
                                    <p:animEffect transition="in" filter="dissolve">
                                      <p:cBhvr>
                                        <p:cTn id="16" dur="500"/>
                                        <p:tgtEl>
                                          <p:spTgt spid="59"/>
                                        </p:tgtEl>
                                      </p:cBhvr>
                                    </p:animEffect>
                                  </p:childTnLst>
                                </p:cTn>
                              </p:par>
                              <p:par>
                                <p:cTn id="17" presetID="9" presetClass="entr" presetSubtype="0" fill="hold" grpId="0" nodeType="withEffect">
                                  <p:stCondLst>
                                    <p:cond delay="0"/>
                                  </p:stCondLst>
                                  <p:childTnLst>
                                    <p:set>
                                      <p:cBhvr>
                                        <p:cTn id="18" dur="1" fill="hold">
                                          <p:stCondLst>
                                            <p:cond delay="0"/>
                                          </p:stCondLst>
                                        </p:cTn>
                                        <p:tgtEl>
                                          <p:spTgt spid="55"/>
                                        </p:tgtEl>
                                        <p:attrNameLst>
                                          <p:attrName>style.visibility</p:attrName>
                                        </p:attrNameLst>
                                      </p:cBhvr>
                                      <p:to>
                                        <p:strVal val="visible"/>
                                      </p:to>
                                    </p:set>
                                    <p:animEffect transition="in" filter="dissolve">
                                      <p:cBhvr>
                                        <p:cTn id="19" dur="500"/>
                                        <p:tgtEl>
                                          <p:spTgt spid="55"/>
                                        </p:tgtEl>
                                      </p:cBhvr>
                                    </p:animEffect>
                                  </p:childTnLst>
                                </p:cTn>
                              </p:par>
                            </p:childTnLst>
                          </p:cTn>
                        </p:par>
                      </p:childTnLst>
                    </p:cTn>
                  </p:par>
                  <p:par>
                    <p:cTn id="20" fill="hold">
                      <p:stCondLst>
                        <p:cond delay="indefinite"/>
                      </p:stCondLst>
                      <p:childTnLst>
                        <p:par>
                          <p:cTn id="21" fill="hold">
                            <p:stCondLst>
                              <p:cond delay="0"/>
                            </p:stCondLst>
                            <p:childTnLst>
                              <p:par>
                                <p:cTn id="22" presetID="9" presetClass="entr" presetSubtype="0" fill="hold" grpId="0" nodeType="clickEffect">
                                  <p:stCondLst>
                                    <p:cond delay="0"/>
                                  </p:stCondLst>
                                  <p:childTnLst>
                                    <p:set>
                                      <p:cBhvr>
                                        <p:cTn id="23" dur="1" fill="hold">
                                          <p:stCondLst>
                                            <p:cond delay="0"/>
                                          </p:stCondLst>
                                        </p:cTn>
                                        <p:tgtEl>
                                          <p:spTgt spid="29"/>
                                        </p:tgtEl>
                                        <p:attrNameLst>
                                          <p:attrName>style.visibility</p:attrName>
                                        </p:attrNameLst>
                                      </p:cBhvr>
                                      <p:to>
                                        <p:strVal val="visible"/>
                                      </p:to>
                                    </p:set>
                                    <p:animEffect transition="in" filter="dissolve">
                                      <p:cBhvr>
                                        <p:cTn id="24" dur="500"/>
                                        <p:tgtEl>
                                          <p:spTgt spid="29"/>
                                        </p:tgtEl>
                                      </p:cBhvr>
                                    </p:animEffect>
                                  </p:childTnLst>
                                </p:cTn>
                              </p:par>
                            </p:childTnLst>
                          </p:cTn>
                        </p:par>
                      </p:childTnLst>
                    </p:cTn>
                  </p:par>
                  <p:par>
                    <p:cTn id="25" fill="hold">
                      <p:stCondLst>
                        <p:cond delay="indefinite"/>
                      </p:stCondLst>
                      <p:childTnLst>
                        <p:par>
                          <p:cTn id="26" fill="hold">
                            <p:stCondLst>
                              <p:cond delay="0"/>
                            </p:stCondLst>
                            <p:childTnLst>
                              <p:par>
                                <p:cTn id="27" presetID="9" presetClass="entr" presetSubtype="0"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dissolve">
                                      <p:cBhvr>
                                        <p:cTn id="29" dur="500"/>
                                        <p:tgtEl>
                                          <p:spTgt spid="6"/>
                                        </p:tgtEl>
                                      </p:cBhvr>
                                    </p:animEffect>
                                  </p:childTnLst>
                                </p:cTn>
                              </p:par>
                            </p:childTnLst>
                          </p:cTn>
                        </p:par>
                      </p:childTnLst>
                    </p:cTn>
                  </p:par>
                  <p:par>
                    <p:cTn id="30" fill="hold">
                      <p:stCondLst>
                        <p:cond delay="indefinite"/>
                      </p:stCondLst>
                      <p:childTnLst>
                        <p:par>
                          <p:cTn id="31" fill="hold">
                            <p:stCondLst>
                              <p:cond delay="0"/>
                            </p:stCondLst>
                            <p:childTnLst>
                              <p:par>
                                <p:cTn id="32" presetID="9" presetClass="entr" presetSubtype="0" fill="hold" grpId="0" nodeType="clickEffect">
                                  <p:stCondLst>
                                    <p:cond delay="0"/>
                                  </p:stCondLst>
                                  <p:childTnLst>
                                    <p:set>
                                      <p:cBhvr>
                                        <p:cTn id="33" dur="1" fill="hold">
                                          <p:stCondLst>
                                            <p:cond delay="0"/>
                                          </p:stCondLst>
                                        </p:cTn>
                                        <p:tgtEl>
                                          <p:spTgt spid="10"/>
                                        </p:tgtEl>
                                        <p:attrNameLst>
                                          <p:attrName>style.visibility</p:attrName>
                                        </p:attrNameLst>
                                      </p:cBhvr>
                                      <p:to>
                                        <p:strVal val="visible"/>
                                      </p:to>
                                    </p:set>
                                    <p:animEffect transition="in" filter="dissolve">
                                      <p:cBhvr>
                                        <p:cTn id="34" dur="500"/>
                                        <p:tgtEl>
                                          <p:spTgt spid="10"/>
                                        </p:tgtEl>
                                      </p:cBhvr>
                                    </p:animEffect>
                                  </p:childTnLst>
                                </p:cTn>
                              </p:par>
                            </p:childTnLst>
                          </p:cTn>
                        </p:par>
                      </p:childTnLst>
                    </p:cTn>
                  </p:par>
                  <p:par>
                    <p:cTn id="35" fill="hold">
                      <p:stCondLst>
                        <p:cond delay="indefinite"/>
                      </p:stCondLst>
                      <p:childTnLst>
                        <p:par>
                          <p:cTn id="36" fill="hold">
                            <p:stCondLst>
                              <p:cond delay="0"/>
                            </p:stCondLst>
                            <p:childTnLst>
                              <p:par>
                                <p:cTn id="37" presetID="2" presetClass="entr" presetSubtype="1" fill="hold" nodeType="clickEffect">
                                  <p:stCondLst>
                                    <p:cond delay="0"/>
                                  </p:stCondLst>
                                  <p:childTnLst>
                                    <p:set>
                                      <p:cBhvr>
                                        <p:cTn id="38" dur="1" fill="hold">
                                          <p:stCondLst>
                                            <p:cond delay="0"/>
                                          </p:stCondLst>
                                        </p:cTn>
                                        <p:tgtEl>
                                          <p:spTgt spid="53"/>
                                        </p:tgtEl>
                                        <p:attrNameLst>
                                          <p:attrName>style.visibility</p:attrName>
                                        </p:attrNameLst>
                                      </p:cBhvr>
                                      <p:to>
                                        <p:strVal val="visible"/>
                                      </p:to>
                                    </p:set>
                                    <p:anim calcmode="lin" valueType="num">
                                      <p:cBhvr additive="base">
                                        <p:cTn id="39" dur="500" fill="hold"/>
                                        <p:tgtEl>
                                          <p:spTgt spid="53"/>
                                        </p:tgtEl>
                                        <p:attrNameLst>
                                          <p:attrName>ppt_x</p:attrName>
                                        </p:attrNameLst>
                                      </p:cBhvr>
                                      <p:tavLst>
                                        <p:tav tm="0">
                                          <p:val>
                                            <p:strVal val="#ppt_x"/>
                                          </p:val>
                                        </p:tav>
                                        <p:tav tm="100000">
                                          <p:val>
                                            <p:strVal val="#ppt_x"/>
                                          </p:val>
                                        </p:tav>
                                      </p:tavLst>
                                    </p:anim>
                                    <p:anim calcmode="lin" valueType="num">
                                      <p:cBhvr additive="base">
                                        <p:cTn id="40" dur="500" fill="hold"/>
                                        <p:tgtEl>
                                          <p:spTgt spid="53"/>
                                        </p:tgtEl>
                                        <p:attrNameLst>
                                          <p:attrName>ppt_y</p:attrName>
                                        </p:attrNameLst>
                                      </p:cBhvr>
                                      <p:tavLst>
                                        <p:tav tm="0">
                                          <p:val>
                                            <p:strVal val="0-#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1" fill="hold" nodeType="clickEffect">
                                  <p:stCondLst>
                                    <p:cond delay="0"/>
                                  </p:stCondLst>
                                  <p:childTnLst>
                                    <p:set>
                                      <p:cBhvr>
                                        <p:cTn id="44" dur="1" fill="hold">
                                          <p:stCondLst>
                                            <p:cond delay="0"/>
                                          </p:stCondLst>
                                        </p:cTn>
                                        <p:tgtEl>
                                          <p:spTgt spid="52"/>
                                        </p:tgtEl>
                                        <p:attrNameLst>
                                          <p:attrName>style.visibility</p:attrName>
                                        </p:attrNameLst>
                                      </p:cBhvr>
                                      <p:to>
                                        <p:strVal val="visible"/>
                                      </p:to>
                                    </p:set>
                                    <p:anim calcmode="lin" valueType="num">
                                      <p:cBhvr additive="base">
                                        <p:cTn id="45" dur="500" fill="hold"/>
                                        <p:tgtEl>
                                          <p:spTgt spid="52"/>
                                        </p:tgtEl>
                                        <p:attrNameLst>
                                          <p:attrName>ppt_x</p:attrName>
                                        </p:attrNameLst>
                                      </p:cBhvr>
                                      <p:tavLst>
                                        <p:tav tm="0">
                                          <p:val>
                                            <p:strVal val="#ppt_x"/>
                                          </p:val>
                                        </p:tav>
                                        <p:tav tm="100000">
                                          <p:val>
                                            <p:strVal val="#ppt_x"/>
                                          </p:val>
                                        </p:tav>
                                      </p:tavLst>
                                    </p:anim>
                                    <p:anim calcmode="lin" valueType="num">
                                      <p:cBhvr additive="base">
                                        <p:cTn id="46" dur="500" fill="hold"/>
                                        <p:tgtEl>
                                          <p:spTgt spid="5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29" grpId="0" animBg="1"/>
      <p:bldP spid="10" grpId="0" animBg="1"/>
      <p:bldP spid="55" grpId="0" animBg="1"/>
      <p:bldP spid="5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A2FA58-6CA6-562D-CBCC-BBBE4869206A}"/>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662445B3-98C2-22E9-CF70-0A34BC59DFEB}"/>
              </a:ext>
            </a:extLst>
          </p:cNvPr>
          <p:cNvSpPr>
            <a:spLocks noGrp="1"/>
          </p:cNvSpPr>
          <p:nvPr>
            <p:ph type="title"/>
          </p:nvPr>
        </p:nvSpPr>
        <p:spPr>
          <a:xfrm>
            <a:off x="1821180" y="-216852"/>
            <a:ext cx="8229600" cy="1143000"/>
          </a:xfrm>
        </p:spPr>
        <p:txBody>
          <a:bodyPr/>
          <a:lstStyle/>
          <a:p>
            <a:r>
              <a:rPr lang="en-GB" dirty="0"/>
              <a:t>Advantages of Docker Containers</a:t>
            </a:r>
          </a:p>
        </p:txBody>
      </p:sp>
      <p:sp>
        <p:nvSpPr>
          <p:cNvPr id="8" name="Content Placeholder 7">
            <a:extLst>
              <a:ext uri="{FF2B5EF4-FFF2-40B4-BE49-F238E27FC236}">
                <a16:creationId xmlns:a16="http://schemas.microsoft.com/office/drawing/2014/main" id="{1BE3A594-BBF6-9E41-B786-333DDFEDE3DC}"/>
              </a:ext>
            </a:extLst>
          </p:cNvPr>
          <p:cNvSpPr>
            <a:spLocks noGrp="1"/>
          </p:cNvSpPr>
          <p:nvPr>
            <p:ph idx="1"/>
          </p:nvPr>
        </p:nvSpPr>
        <p:spPr>
          <a:xfrm>
            <a:off x="479376" y="926148"/>
            <a:ext cx="10873208" cy="4536504"/>
          </a:xfrm>
        </p:spPr>
        <p:txBody>
          <a:bodyPr>
            <a:noAutofit/>
          </a:bodyPr>
          <a:lstStyle/>
          <a:p>
            <a:endParaRPr lang="en-GB" sz="2400" b="1" dirty="0">
              <a:solidFill>
                <a:srgbClr val="242424"/>
              </a:solidFill>
            </a:endParaRPr>
          </a:p>
          <a:p>
            <a:r>
              <a:rPr lang="en-GB" b="1" dirty="0">
                <a:solidFill>
                  <a:srgbClr val="242424"/>
                </a:solidFill>
              </a:rPr>
              <a:t>Rapid Deployment</a:t>
            </a:r>
            <a:r>
              <a:rPr lang="en-GB" dirty="0">
                <a:solidFill>
                  <a:srgbClr val="242424"/>
                </a:solidFill>
              </a:rPr>
              <a:t>.</a:t>
            </a:r>
          </a:p>
          <a:p>
            <a:r>
              <a:rPr lang="en-GB" b="1" dirty="0">
                <a:solidFill>
                  <a:srgbClr val="242424"/>
                </a:solidFill>
              </a:rPr>
              <a:t>Version Control</a:t>
            </a:r>
          </a:p>
          <a:p>
            <a:r>
              <a:rPr lang="en-GB" b="1" dirty="0">
                <a:solidFill>
                  <a:srgbClr val="242424"/>
                </a:solidFill>
              </a:rPr>
              <a:t>Security</a:t>
            </a:r>
            <a:endParaRPr lang="en-GB" dirty="0">
              <a:solidFill>
                <a:srgbClr val="242424"/>
              </a:solidFill>
            </a:endParaRPr>
          </a:p>
          <a:p>
            <a:r>
              <a:rPr lang="en-GB" b="1" dirty="0">
                <a:solidFill>
                  <a:srgbClr val="242424"/>
                </a:solidFill>
              </a:rPr>
              <a:t>Simplified Configuration</a:t>
            </a:r>
          </a:p>
          <a:p>
            <a:r>
              <a:rPr lang="en-GB" b="1" dirty="0">
                <a:solidFill>
                  <a:srgbClr val="242424"/>
                </a:solidFill>
              </a:rPr>
              <a:t>Continuous Integration and Continuous Deployment (CI/CD)</a:t>
            </a:r>
            <a:endParaRPr lang="en-GB" dirty="0"/>
          </a:p>
        </p:txBody>
      </p:sp>
    </p:spTree>
    <p:extLst>
      <p:ext uri="{BB962C8B-B14F-4D97-AF65-F5344CB8AC3E}">
        <p14:creationId xmlns:p14="http://schemas.microsoft.com/office/powerpoint/2010/main" val="7566145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573EC-5D30-F1D0-0D83-95114324BF57}"/>
              </a:ext>
            </a:extLst>
          </p:cNvPr>
          <p:cNvSpPr>
            <a:spLocks noGrp="1"/>
          </p:cNvSpPr>
          <p:nvPr>
            <p:ph type="title"/>
          </p:nvPr>
        </p:nvSpPr>
        <p:spPr>
          <a:xfrm>
            <a:off x="1847528" y="-417174"/>
            <a:ext cx="8229600" cy="1143000"/>
          </a:xfrm>
        </p:spPr>
        <p:txBody>
          <a:bodyPr/>
          <a:lstStyle/>
          <a:p>
            <a:r>
              <a:rPr lang="en-GB" dirty="0"/>
              <a:t>Docker Architecture</a:t>
            </a:r>
          </a:p>
        </p:txBody>
      </p:sp>
      <p:pic>
        <p:nvPicPr>
          <p:cNvPr id="4" name="Picture 3">
            <a:extLst>
              <a:ext uri="{FF2B5EF4-FFF2-40B4-BE49-F238E27FC236}">
                <a16:creationId xmlns:a16="http://schemas.microsoft.com/office/drawing/2014/main" id="{35F4F3E3-24D5-CDE6-74B6-93A676F0FA99}"/>
              </a:ext>
            </a:extLst>
          </p:cNvPr>
          <p:cNvPicPr>
            <a:picLocks noChangeAspect="1"/>
          </p:cNvPicPr>
          <p:nvPr/>
        </p:nvPicPr>
        <p:blipFill>
          <a:blip r:embed="rId2"/>
          <a:stretch>
            <a:fillRect/>
          </a:stretch>
        </p:blipFill>
        <p:spPr>
          <a:xfrm>
            <a:off x="0" y="516217"/>
            <a:ext cx="12359807" cy="5825565"/>
          </a:xfrm>
          <a:prstGeom prst="rect">
            <a:avLst/>
          </a:prstGeom>
        </p:spPr>
      </p:pic>
    </p:spTree>
    <p:extLst>
      <p:ext uri="{BB962C8B-B14F-4D97-AF65-F5344CB8AC3E}">
        <p14:creationId xmlns:p14="http://schemas.microsoft.com/office/powerpoint/2010/main" val="38677741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AF9C3-9955-601F-6952-C4C9E67BF601}"/>
              </a:ext>
            </a:extLst>
          </p:cNvPr>
          <p:cNvSpPr>
            <a:spLocks noGrp="1"/>
          </p:cNvSpPr>
          <p:nvPr>
            <p:ph type="title"/>
          </p:nvPr>
        </p:nvSpPr>
        <p:spPr/>
        <p:txBody>
          <a:bodyPr/>
          <a:lstStyle/>
          <a:p>
            <a:r>
              <a:rPr lang="en-GB" b="1" dirty="0"/>
              <a:t>Using Docker – Dockerfile</a:t>
            </a:r>
          </a:p>
        </p:txBody>
      </p:sp>
      <p:sp>
        <p:nvSpPr>
          <p:cNvPr id="3" name="Content Placeholder 2">
            <a:extLst>
              <a:ext uri="{FF2B5EF4-FFF2-40B4-BE49-F238E27FC236}">
                <a16:creationId xmlns:a16="http://schemas.microsoft.com/office/drawing/2014/main" id="{DFA64FC2-C2D5-5AF3-BBD5-EA3DBF4E3F74}"/>
              </a:ext>
            </a:extLst>
          </p:cNvPr>
          <p:cNvSpPr>
            <a:spLocks noGrp="1"/>
          </p:cNvSpPr>
          <p:nvPr>
            <p:ph idx="1"/>
          </p:nvPr>
        </p:nvSpPr>
        <p:spPr>
          <a:xfrm>
            <a:off x="838200" y="1654043"/>
            <a:ext cx="3842388" cy="4839870"/>
          </a:xfrm>
        </p:spPr>
        <p:txBody>
          <a:bodyPr>
            <a:normAutofit fontScale="92500" lnSpcReduction="10000"/>
          </a:bodyPr>
          <a:lstStyle/>
          <a:p>
            <a:pPr marL="0" indent="0">
              <a:buNone/>
            </a:pPr>
            <a:r>
              <a:rPr lang="en-GB" sz="2400" dirty="0"/>
              <a:t>Applications can be ‘</a:t>
            </a:r>
            <a:r>
              <a:rPr lang="en-GB" sz="2400" b="1" dirty="0"/>
              <a:t>dockerized</a:t>
            </a:r>
            <a:r>
              <a:rPr lang="en-GB" sz="2400" dirty="0"/>
              <a:t>’ by added a ‘plan text’ docker file called ‘</a:t>
            </a:r>
            <a:r>
              <a:rPr lang="en-GB" sz="2400" b="1" i="1" dirty="0"/>
              <a:t>dockerfile</a:t>
            </a:r>
            <a:r>
              <a:rPr lang="en-GB" sz="2400" dirty="0"/>
              <a:t>’ to an application.</a:t>
            </a:r>
          </a:p>
          <a:p>
            <a:pPr marL="0" indent="0">
              <a:buNone/>
            </a:pPr>
            <a:endParaRPr lang="en-GB" sz="2400" dirty="0"/>
          </a:p>
          <a:p>
            <a:pPr marL="0" indent="0">
              <a:buNone/>
            </a:pPr>
            <a:r>
              <a:rPr lang="en-GB" sz="2400" dirty="0"/>
              <a:t>The </a:t>
            </a:r>
            <a:r>
              <a:rPr lang="en-GB" sz="2400" b="1" i="1" dirty="0"/>
              <a:t>dockerfile</a:t>
            </a:r>
            <a:r>
              <a:rPr lang="en-GB" sz="2400" dirty="0"/>
              <a:t> tells the docker engine how to package the application into an image; this image includes everything that the application needs to run.</a:t>
            </a:r>
          </a:p>
          <a:p>
            <a:pPr marL="0" indent="0">
              <a:buNone/>
            </a:pPr>
            <a:endParaRPr lang="en-GB" sz="2400" dirty="0"/>
          </a:p>
          <a:p>
            <a:pPr marL="0" indent="0">
              <a:buNone/>
            </a:pPr>
            <a:r>
              <a:rPr lang="en-GB" sz="2400" dirty="0"/>
              <a:t>Once we have a </a:t>
            </a:r>
            <a:r>
              <a:rPr lang="en-GB" sz="2400" b="1" i="1" dirty="0"/>
              <a:t>‘docker image’</a:t>
            </a:r>
            <a:r>
              <a:rPr lang="en-GB" sz="2400" dirty="0"/>
              <a:t> we can ask Docker (via the client) to start a container using the image</a:t>
            </a:r>
          </a:p>
          <a:p>
            <a:pPr marL="0" indent="0">
              <a:buNone/>
            </a:pPr>
            <a:endParaRPr lang="en-GB" sz="2400" dirty="0"/>
          </a:p>
          <a:p>
            <a:pPr marL="0" indent="0">
              <a:buNone/>
            </a:pPr>
            <a:endParaRPr lang="en-GB" sz="2400" dirty="0"/>
          </a:p>
          <a:p>
            <a:pPr marL="0" indent="0">
              <a:buNone/>
            </a:pPr>
            <a:endParaRPr lang="en-GB" sz="2400" dirty="0"/>
          </a:p>
        </p:txBody>
      </p:sp>
      <p:sp>
        <p:nvSpPr>
          <p:cNvPr id="10" name="TextBox 9">
            <a:extLst>
              <a:ext uri="{FF2B5EF4-FFF2-40B4-BE49-F238E27FC236}">
                <a16:creationId xmlns:a16="http://schemas.microsoft.com/office/drawing/2014/main" id="{D08597F1-5E62-7D75-657F-6C5C8BCCA5AC}"/>
              </a:ext>
            </a:extLst>
          </p:cNvPr>
          <p:cNvSpPr txBox="1"/>
          <p:nvPr/>
        </p:nvSpPr>
        <p:spPr>
          <a:xfrm>
            <a:off x="4856744" y="1571420"/>
            <a:ext cx="213422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Application</a:t>
            </a: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20" name="Rectangle: Rounded Corners 19">
            <a:extLst>
              <a:ext uri="{FF2B5EF4-FFF2-40B4-BE49-F238E27FC236}">
                <a16:creationId xmlns:a16="http://schemas.microsoft.com/office/drawing/2014/main" id="{ABA0002D-81ED-7487-5F70-59257948C4B3}"/>
              </a:ext>
            </a:extLst>
          </p:cNvPr>
          <p:cNvSpPr/>
          <p:nvPr/>
        </p:nvSpPr>
        <p:spPr>
          <a:xfrm>
            <a:off x="4856893" y="1950325"/>
            <a:ext cx="2747210" cy="3594100"/>
          </a:xfrm>
          <a:prstGeom prst="roundRect">
            <a:avLst>
              <a:gd name="adj" fmla="val 5561"/>
            </a:avLst>
          </a:prstGeom>
          <a:solidFill>
            <a:srgbClr val="00B0F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Rounded Corners 21">
            <a:extLst>
              <a:ext uri="{FF2B5EF4-FFF2-40B4-BE49-F238E27FC236}">
                <a16:creationId xmlns:a16="http://schemas.microsoft.com/office/drawing/2014/main" id="{BA189AA3-FF87-7E64-45EA-25A5AEB9EA8C}"/>
              </a:ext>
            </a:extLst>
          </p:cNvPr>
          <p:cNvSpPr/>
          <p:nvPr/>
        </p:nvSpPr>
        <p:spPr>
          <a:xfrm>
            <a:off x="5173745" y="2180859"/>
            <a:ext cx="878210" cy="958851"/>
          </a:xfrm>
          <a:prstGeom prst="roundRect">
            <a:avLst>
              <a:gd name="adj" fmla="val 5561"/>
            </a:avLst>
          </a:prstGeom>
          <a:solidFill>
            <a:srgbClr val="0070C0"/>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sp>
        <p:nvSpPr>
          <p:cNvPr id="23" name="Rectangle: Rounded Corners 22">
            <a:extLst>
              <a:ext uri="{FF2B5EF4-FFF2-40B4-BE49-F238E27FC236}">
                <a16:creationId xmlns:a16="http://schemas.microsoft.com/office/drawing/2014/main" id="{3480519C-1279-0C35-2AC9-F5FF752366EC}"/>
              </a:ext>
            </a:extLst>
          </p:cNvPr>
          <p:cNvSpPr/>
          <p:nvPr/>
        </p:nvSpPr>
        <p:spPr>
          <a:xfrm>
            <a:off x="5173745" y="3259833"/>
            <a:ext cx="878210" cy="958851"/>
          </a:xfrm>
          <a:prstGeom prst="roundRect">
            <a:avLst>
              <a:gd name="adj" fmla="val 5561"/>
            </a:avLst>
          </a:prstGeom>
          <a:solidFill>
            <a:srgbClr val="0070C0"/>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sp>
        <p:nvSpPr>
          <p:cNvPr id="24" name="Rectangle: Rounded Corners 23">
            <a:extLst>
              <a:ext uri="{FF2B5EF4-FFF2-40B4-BE49-F238E27FC236}">
                <a16:creationId xmlns:a16="http://schemas.microsoft.com/office/drawing/2014/main" id="{48FB9933-B436-0881-A74C-CDC10FBD96E8}"/>
              </a:ext>
            </a:extLst>
          </p:cNvPr>
          <p:cNvSpPr/>
          <p:nvPr/>
        </p:nvSpPr>
        <p:spPr>
          <a:xfrm>
            <a:off x="5173745" y="4341718"/>
            <a:ext cx="878210" cy="958851"/>
          </a:xfrm>
          <a:prstGeom prst="roundRect">
            <a:avLst>
              <a:gd name="adj" fmla="val 5561"/>
            </a:avLst>
          </a:prstGeom>
          <a:solidFill>
            <a:srgbClr val="0070C0"/>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sp>
        <p:nvSpPr>
          <p:cNvPr id="25" name="Rectangle: Rounded Corners 24">
            <a:extLst>
              <a:ext uri="{FF2B5EF4-FFF2-40B4-BE49-F238E27FC236}">
                <a16:creationId xmlns:a16="http://schemas.microsoft.com/office/drawing/2014/main" id="{8307BB8C-792B-8025-360E-55EE7999CE99}"/>
              </a:ext>
            </a:extLst>
          </p:cNvPr>
          <p:cNvSpPr/>
          <p:nvPr/>
        </p:nvSpPr>
        <p:spPr>
          <a:xfrm>
            <a:off x="6368807" y="2180859"/>
            <a:ext cx="1030205" cy="780926"/>
          </a:xfrm>
          <a:prstGeom prst="roundRect">
            <a:avLst>
              <a:gd name="adj" fmla="val 11290"/>
            </a:avLst>
          </a:prstGeom>
          <a:solidFill>
            <a:schemeClr val="accent4"/>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Dockerfile</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Arrow: Pentagon 33">
            <a:extLst>
              <a:ext uri="{FF2B5EF4-FFF2-40B4-BE49-F238E27FC236}">
                <a16:creationId xmlns:a16="http://schemas.microsoft.com/office/drawing/2014/main" id="{CF56872A-0265-CBD8-A533-846648536241}"/>
              </a:ext>
            </a:extLst>
          </p:cNvPr>
          <p:cNvSpPr/>
          <p:nvPr/>
        </p:nvSpPr>
        <p:spPr>
          <a:xfrm>
            <a:off x="7750173" y="2357771"/>
            <a:ext cx="818147" cy="723282"/>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4" name="Group 3">
            <a:extLst>
              <a:ext uri="{FF2B5EF4-FFF2-40B4-BE49-F238E27FC236}">
                <a16:creationId xmlns:a16="http://schemas.microsoft.com/office/drawing/2014/main" id="{BA30142D-7F32-C754-B138-1A62B1450216}"/>
              </a:ext>
            </a:extLst>
          </p:cNvPr>
          <p:cNvGrpSpPr/>
          <p:nvPr/>
        </p:nvGrpSpPr>
        <p:grpSpPr>
          <a:xfrm>
            <a:off x="8714391" y="1571420"/>
            <a:ext cx="3342943" cy="3973005"/>
            <a:chOff x="8714391" y="1690688"/>
            <a:chExt cx="3342943" cy="3973005"/>
          </a:xfrm>
        </p:grpSpPr>
        <p:sp>
          <p:nvSpPr>
            <p:cNvPr id="28" name="TextBox 27">
              <a:extLst>
                <a:ext uri="{FF2B5EF4-FFF2-40B4-BE49-F238E27FC236}">
                  <a16:creationId xmlns:a16="http://schemas.microsoft.com/office/drawing/2014/main" id="{B32BFC0E-5778-9A53-FFDB-9A4CCDE2C292}"/>
                </a:ext>
              </a:extLst>
            </p:cNvPr>
            <p:cNvSpPr txBox="1"/>
            <p:nvPr/>
          </p:nvSpPr>
          <p:spPr>
            <a:xfrm>
              <a:off x="8726422" y="1690688"/>
              <a:ext cx="213422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Docker Image</a:t>
              </a: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29" name="Rectangle: Rounded Corners 28">
              <a:extLst>
                <a:ext uri="{FF2B5EF4-FFF2-40B4-BE49-F238E27FC236}">
                  <a16:creationId xmlns:a16="http://schemas.microsoft.com/office/drawing/2014/main" id="{8FCAEB95-A76F-7C5C-E035-5681ADBF9E38}"/>
                </a:ext>
              </a:extLst>
            </p:cNvPr>
            <p:cNvSpPr/>
            <p:nvPr/>
          </p:nvSpPr>
          <p:spPr>
            <a:xfrm>
              <a:off x="8714391" y="2069593"/>
              <a:ext cx="3196872" cy="3594100"/>
            </a:xfrm>
            <a:prstGeom prst="roundRect">
              <a:avLst>
                <a:gd name="adj" fmla="val 5561"/>
              </a:avLst>
            </a:prstGeom>
            <a:solidFill>
              <a:srgbClr val="FFC000"/>
            </a:solidFill>
            <a:ln>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TextBox 34">
              <a:extLst>
                <a:ext uri="{FF2B5EF4-FFF2-40B4-BE49-F238E27FC236}">
                  <a16:creationId xmlns:a16="http://schemas.microsoft.com/office/drawing/2014/main" id="{D6571172-45E2-E7D0-4CB5-B82AF7812F3C}"/>
                </a:ext>
              </a:extLst>
            </p:cNvPr>
            <p:cNvSpPr txBox="1"/>
            <p:nvPr/>
          </p:nvSpPr>
          <p:spPr>
            <a:xfrm>
              <a:off x="8872493" y="2300127"/>
              <a:ext cx="3184841" cy="295202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1" u="none" strike="noStrike" kern="1200" cap="none" spc="0" normalizeH="0" baseline="0" noProof="0" dirty="0">
                  <a:ln>
                    <a:noFill/>
                  </a:ln>
                  <a:solidFill>
                    <a:prstClr val="white"/>
                  </a:solidFill>
                  <a:effectLst/>
                  <a:uLnTx/>
                  <a:uFillTx/>
                  <a:latin typeface="Calibri" panose="020F0502020204030204"/>
                  <a:ea typeface="+mn-ea"/>
                  <a:cs typeface="+mn-cs"/>
                </a:rPr>
                <a:t>Although fairly complex, docker images generally consist of the following layers: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prstClr val="white"/>
                </a:solidFill>
                <a:effectLst/>
                <a:uLnTx/>
                <a:uFillTx/>
                <a:latin typeface="Calibri" panose="020F0502020204030204"/>
                <a:ea typeface="+mn-ea"/>
                <a:cs typeface="+mn-cs"/>
              </a:endParaRP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Lightweight OS </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Runtime Environment; such as:</a:t>
              </a:r>
              <a:b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Node, Python, etc…</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Application Files</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3</a:t>
              </a:r>
              <a:r>
                <a:rPr kumimoji="0" lang="en-GB" sz="1400" b="0" i="0" u="none" strike="noStrike" kern="1200" cap="none" spc="0" normalizeH="0" baseline="30000" noProof="0" dirty="0">
                  <a:ln>
                    <a:noFill/>
                  </a:ln>
                  <a:solidFill>
                    <a:prstClr val="white"/>
                  </a:solidFill>
                  <a:effectLst/>
                  <a:uLnTx/>
                  <a:uFillTx/>
                  <a:latin typeface="Calibri" panose="020F0502020204030204"/>
                  <a:ea typeface="+mn-ea"/>
                  <a:cs typeface="+mn-cs"/>
                </a:rPr>
                <a:t>rd</a:t>
              </a: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 Party Libraries</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Environmental Variables</a:t>
              </a:r>
              <a:endPar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6" name="Rectangle 5">
            <a:extLst>
              <a:ext uri="{FF2B5EF4-FFF2-40B4-BE49-F238E27FC236}">
                <a16:creationId xmlns:a16="http://schemas.microsoft.com/office/drawing/2014/main" id="{F6E5CEAA-AAC6-FB3F-8369-548CCCEC8248}"/>
              </a:ext>
            </a:extLst>
          </p:cNvPr>
          <p:cNvSpPr/>
          <p:nvPr/>
        </p:nvSpPr>
        <p:spPr>
          <a:xfrm>
            <a:off x="8714391" y="5650173"/>
            <a:ext cx="3177229" cy="391398"/>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Docker Engine</a:t>
            </a:r>
          </a:p>
        </p:txBody>
      </p:sp>
      <p:sp>
        <p:nvSpPr>
          <p:cNvPr id="7" name="Rectangle 6">
            <a:extLst>
              <a:ext uri="{FF2B5EF4-FFF2-40B4-BE49-F238E27FC236}">
                <a16:creationId xmlns:a16="http://schemas.microsoft.com/office/drawing/2014/main" id="{68FD8CBB-5A66-B129-A3EC-9B34A1CAB340}"/>
              </a:ext>
            </a:extLst>
          </p:cNvPr>
          <p:cNvSpPr/>
          <p:nvPr/>
        </p:nvSpPr>
        <p:spPr>
          <a:xfrm>
            <a:off x="4864356" y="5631866"/>
            <a:ext cx="2747210" cy="409705"/>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Docker Client</a:t>
            </a:r>
          </a:p>
        </p:txBody>
      </p:sp>
    </p:spTree>
    <p:extLst>
      <p:ext uri="{BB962C8B-B14F-4D97-AF65-F5344CB8AC3E}">
        <p14:creationId xmlns:p14="http://schemas.microsoft.com/office/powerpoint/2010/main" val="116860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dissolve">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dissolv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dissolv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34"/>
                                        </p:tgtEl>
                                        <p:attrNameLst>
                                          <p:attrName>style.visibility</p:attrName>
                                        </p:attrNameLst>
                                      </p:cBhvr>
                                      <p:to>
                                        <p:strVal val="visible"/>
                                      </p:to>
                                    </p:set>
                                    <p:animEffect transition="in" filter="dissolve">
                                      <p:cBhvr>
                                        <p:cTn id="32" dur="500"/>
                                        <p:tgtEl>
                                          <p:spTgt spid="34"/>
                                        </p:tgtEl>
                                      </p:cBhvr>
                                    </p:animEffect>
                                  </p:childTnLst>
                                </p:cTn>
                              </p:par>
                              <p:par>
                                <p:cTn id="33" presetID="9" presetClass="entr" presetSubtype="0" fill="hold" nodeType="withEffect">
                                  <p:stCondLst>
                                    <p:cond delay="0"/>
                                  </p:stCondLst>
                                  <p:childTnLst>
                                    <p:set>
                                      <p:cBhvr>
                                        <p:cTn id="34" dur="1" fill="hold">
                                          <p:stCondLst>
                                            <p:cond delay="0"/>
                                          </p:stCondLst>
                                        </p:cTn>
                                        <p:tgtEl>
                                          <p:spTgt spid="4"/>
                                        </p:tgtEl>
                                        <p:attrNameLst>
                                          <p:attrName>style.visibility</p:attrName>
                                        </p:attrNameLst>
                                      </p:cBhvr>
                                      <p:to>
                                        <p:strVal val="visible"/>
                                      </p:to>
                                    </p:set>
                                    <p:animEffect transition="in" filter="dissolve">
                                      <p:cBhvr>
                                        <p:cTn id="35" dur="500"/>
                                        <p:tgtEl>
                                          <p:spTgt spid="4"/>
                                        </p:tgtEl>
                                      </p:cBhvr>
                                    </p:animEffect>
                                  </p:childTnLst>
                                </p:cTn>
                              </p:par>
                              <p:par>
                                <p:cTn id="36" presetID="9" presetClass="entr" presetSubtype="0" fill="hold" grpId="0" nodeType="withEffect">
                                  <p:stCondLst>
                                    <p:cond delay="0"/>
                                  </p:stCondLst>
                                  <p:childTnLst>
                                    <p:set>
                                      <p:cBhvr>
                                        <p:cTn id="37" dur="1" fill="hold">
                                          <p:stCondLst>
                                            <p:cond delay="0"/>
                                          </p:stCondLst>
                                        </p:cTn>
                                        <p:tgtEl>
                                          <p:spTgt spid="6"/>
                                        </p:tgtEl>
                                        <p:attrNameLst>
                                          <p:attrName>style.visibility</p:attrName>
                                        </p:attrNameLst>
                                      </p:cBhvr>
                                      <p:to>
                                        <p:strVal val="visible"/>
                                      </p:to>
                                    </p:set>
                                    <p:animEffect transition="in" filter="dissolve">
                                      <p:cBhvr>
                                        <p:cTn id="3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4" grpId="0" animBg="1"/>
      <p:bldP spid="6" grpId="0" animBg="1"/>
      <p:bldP spid="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BD66F-BD0E-A7C1-64A7-6CDC23360AE8}"/>
              </a:ext>
            </a:extLst>
          </p:cNvPr>
          <p:cNvSpPr>
            <a:spLocks noGrp="1"/>
          </p:cNvSpPr>
          <p:nvPr>
            <p:ph type="title"/>
          </p:nvPr>
        </p:nvSpPr>
        <p:spPr>
          <a:xfrm>
            <a:off x="424313" y="365125"/>
            <a:ext cx="10515600" cy="1325563"/>
          </a:xfrm>
        </p:spPr>
        <p:txBody>
          <a:bodyPr/>
          <a:lstStyle/>
          <a:p>
            <a:r>
              <a:rPr lang="en-GB" b="1" dirty="0"/>
              <a:t>Docker Workflow</a:t>
            </a:r>
          </a:p>
        </p:txBody>
      </p:sp>
      <p:grpSp>
        <p:nvGrpSpPr>
          <p:cNvPr id="19" name="Group 18">
            <a:extLst>
              <a:ext uri="{FF2B5EF4-FFF2-40B4-BE49-F238E27FC236}">
                <a16:creationId xmlns:a16="http://schemas.microsoft.com/office/drawing/2014/main" id="{E6CCB5AA-2BC9-789E-818A-1595153F647B}"/>
              </a:ext>
            </a:extLst>
          </p:cNvPr>
          <p:cNvGrpSpPr/>
          <p:nvPr/>
        </p:nvGrpSpPr>
        <p:grpSpPr>
          <a:xfrm>
            <a:off x="566956" y="1690688"/>
            <a:ext cx="2747359" cy="3973005"/>
            <a:chOff x="948887" y="1690688"/>
            <a:chExt cx="2747359" cy="3973005"/>
          </a:xfrm>
        </p:grpSpPr>
        <p:sp>
          <p:nvSpPr>
            <p:cNvPr id="6" name="TextBox 5">
              <a:extLst>
                <a:ext uri="{FF2B5EF4-FFF2-40B4-BE49-F238E27FC236}">
                  <a16:creationId xmlns:a16="http://schemas.microsoft.com/office/drawing/2014/main" id="{8E33B865-134F-73AF-60CD-1C1C425959BF}"/>
                </a:ext>
              </a:extLst>
            </p:cNvPr>
            <p:cNvSpPr txBox="1"/>
            <p:nvPr/>
          </p:nvSpPr>
          <p:spPr>
            <a:xfrm>
              <a:off x="948887" y="1690688"/>
              <a:ext cx="213422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Application</a:t>
              </a: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7" name="Rectangle: Rounded Corners 19">
              <a:extLst>
                <a:ext uri="{FF2B5EF4-FFF2-40B4-BE49-F238E27FC236}">
                  <a16:creationId xmlns:a16="http://schemas.microsoft.com/office/drawing/2014/main" id="{C5073DD1-0AE1-9521-1C80-8E2FEE57EFDC}"/>
                </a:ext>
              </a:extLst>
            </p:cNvPr>
            <p:cNvSpPr/>
            <p:nvPr/>
          </p:nvSpPr>
          <p:spPr>
            <a:xfrm>
              <a:off x="949036" y="2069593"/>
              <a:ext cx="2747210" cy="3594100"/>
            </a:xfrm>
            <a:prstGeom prst="roundRect">
              <a:avLst>
                <a:gd name="adj" fmla="val 5561"/>
              </a:avLst>
            </a:prstGeom>
            <a:solidFill>
              <a:srgbClr val="00B0F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Rounded Corners 21">
              <a:extLst>
                <a:ext uri="{FF2B5EF4-FFF2-40B4-BE49-F238E27FC236}">
                  <a16:creationId xmlns:a16="http://schemas.microsoft.com/office/drawing/2014/main" id="{85E9A0F6-3547-0C82-E3F4-50F5C38E7B86}"/>
                </a:ext>
              </a:extLst>
            </p:cNvPr>
            <p:cNvSpPr/>
            <p:nvPr/>
          </p:nvSpPr>
          <p:spPr>
            <a:xfrm>
              <a:off x="1265888" y="2300127"/>
              <a:ext cx="878210" cy="958851"/>
            </a:xfrm>
            <a:prstGeom prst="roundRect">
              <a:avLst>
                <a:gd name="adj" fmla="val 5561"/>
              </a:avLst>
            </a:prstGeom>
            <a:solidFill>
              <a:srgbClr val="0070C0"/>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sp>
          <p:nvSpPr>
            <p:cNvPr id="9" name="Rectangle: Rounded Corners 22">
              <a:extLst>
                <a:ext uri="{FF2B5EF4-FFF2-40B4-BE49-F238E27FC236}">
                  <a16:creationId xmlns:a16="http://schemas.microsoft.com/office/drawing/2014/main" id="{DDEDBFC8-BAEC-4D13-5ECF-5B39A95C4420}"/>
                </a:ext>
              </a:extLst>
            </p:cNvPr>
            <p:cNvSpPr/>
            <p:nvPr/>
          </p:nvSpPr>
          <p:spPr>
            <a:xfrm>
              <a:off x="1265888" y="3379101"/>
              <a:ext cx="878210" cy="958851"/>
            </a:xfrm>
            <a:prstGeom prst="roundRect">
              <a:avLst>
                <a:gd name="adj" fmla="val 5561"/>
              </a:avLst>
            </a:prstGeom>
            <a:solidFill>
              <a:srgbClr val="0070C0"/>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sp>
          <p:nvSpPr>
            <p:cNvPr id="10" name="Rectangle: Rounded Corners 23">
              <a:extLst>
                <a:ext uri="{FF2B5EF4-FFF2-40B4-BE49-F238E27FC236}">
                  <a16:creationId xmlns:a16="http://schemas.microsoft.com/office/drawing/2014/main" id="{6578C060-0264-885E-721F-928C37D2A68E}"/>
                </a:ext>
              </a:extLst>
            </p:cNvPr>
            <p:cNvSpPr/>
            <p:nvPr/>
          </p:nvSpPr>
          <p:spPr>
            <a:xfrm>
              <a:off x="1265888" y="4460986"/>
              <a:ext cx="878210" cy="958851"/>
            </a:xfrm>
            <a:prstGeom prst="roundRect">
              <a:avLst>
                <a:gd name="adj" fmla="val 5561"/>
              </a:avLst>
            </a:prstGeom>
            <a:solidFill>
              <a:srgbClr val="0070C0"/>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sp>
          <p:nvSpPr>
            <p:cNvPr id="11" name="Rectangle: Rounded Corners 24">
              <a:extLst>
                <a:ext uri="{FF2B5EF4-FFF2-40B4-BE49-F238E27FC236}">
                  <a16:creationId xmlns:a16="http://schemas.microsoft.com/office/drawing/2014/main" id="{59E0037F-BA90-E31B-D172-BA44768D9175}"/>
                </a:ext>
              </a:extLst>
            </p:cNvPr>
            <p:cNvSpPr/>
            <p:nvPr/>
          </p:nvSpPr>
          <p:spPr>
            <a:xfrm>
              <a:off x="2460950" y="2300127"/>
              <a:ext cx="1030205" cy="780926"/>
            </a:xfrm>
            <a:prstGeom prst="roundRect">
              <a:avLst>
                <a:gd name="adj" fmla="val 11290"/>
              </a:avLst>
            </a:prstGeom>
            <a:solidFill>
              <a:schemeClr val="accent4"/>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Dockerfile</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2" name="Arrow: Pentagon 33">
            <a:extLst>
              <a:ext uri="{FF2B5EF4-FFF2-40B4-BE49-F238E27FC236}">
                <a16:creationId xmlns:a16="http://schemas.microsoft.com/office/drawing/2014/main" id="{73CFCF28-E36F-D630-D015-8ED53D7F6406}"/>
              </a:ext>
            </a:extLst>
          </p:cNvPr>
          <p:cNvSpPr/>
          <p:nvPr/>
        </p:nvSpPr>
        <p:spPr>
          <a:xfrm>
            <a:off x="3460385" y="2477039"/>
            <a:ext cx="818147" cy="723282"/>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3" name="Group 12">
            <a:extLst>
              <a:ext uri="{FF2B5EF4-FFF2-40B4-BE49-F238E27FC236}">
                <a16:creationId xmlns:a16="http://schemas.microsoft.com/office/drawing/2014/main" id="{640CA617-0936-53A0-CBCD-6B54D2D7BD3C}"/>
              </a:ext>
            </a:extLst>
          </p:cNvPr>
          <p:cNvGrpSpPr/>
          <p:nvPr/>
        </p:nvGrpSpPr>
        <p:grpSpPr>
          <a:xfrm>
            <a:off x="4424603" y="1690688"/>
            <a:ext cx="3342943" cy="3973005"/>
            <a:chOff x="8714391" y="1690688"/>
            <a:chExt cx="3342943" cy="3973005"/>
          </a:xfrm>
        </p:grpSpPr>
        <p:sp>
          <p:nvSpPr>
            <p:cNvPr id="14" name="TextBox 13">
              <a:extLst>
                <a:ext uri="{FF2B5EF4-FFF2-40B4-BE49-F238E27FC236}">
                  <a16:creationId xmlns:a16="http://schemas.microsoft.com/office/drawing/2014/main" id="{6179D019-D492-AF50-634A-CC779F325283}"/>
                </a:ext>
              </a:extLst>
            </p:cNvPr>
            <p:cNvSpPr txBox="1"/>
            <p:nvPr/>
          </p:nvSpPr>
          <p:spPr>
            <a:xfrm>
              <a:off x="8726422" y="1690688"/>
              <a:ext cx="213422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Docker Image</a:t>
              </a: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15" name="Rectangle: Rounded Corners 28">
              <a:extLst>
                <a:ext uri="{FF2B5EF4-FFF2-40B4-BE49-F238E27FC236}">
                  <a16:creationId xmlns:a16="http://schemas.microsoft.com/office/drawing/2014/main" id="{853DA23D-6968-44D9-3DBE-08D9719300C3}"/>
                </a:ext>
              </a:extLst>
            </p:cNvPr>
            <p:cNvSpPr/>
            <p:nvPr/>
          </p:nvSpPr>
          <p:spPr>
            <a:xfrm>
              <a:off x="8714391" y="2069593"/>
              <a:ext cx="3196872" cy="3594100"/>
            </a:xfrm>
            <a:prstGeom prst="roundRect">
              <a:avLst>
                <a:gd name="adj" fmla="val 5561"/>
              </a:avLst>
            </a:prstGeom>
            <a:solidFill>
              <a:srgbClr val="FFC000"/>
            </a:solidFill>
            <a:ln>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205D019A-F7DB-D203-D4F7-67B8419E4932}"/>
                </a:ext>
              </a:extLst>
            </p:cNvPr>
            <p:cNvSpPr txBox="1"/>
            <p:nvPr/>
          </p:nvSpPr>
          <p:spPr>
            <a:xfrm>
              <a:off x="8872493" y="2300127"/>
              <a:ext cx="3184841" cy="295202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1" u="none" strike="noStrike" kern="1200" cap="none" spc="0" normalizeH="0" baseline="0" noProof="0" dirty="0">
                  <a:ln>
                    <a:noFill/>
                  </a:ln>
                  <a:solidFill>
                    <a:prstClr val="white"/>
                  </a:solidFill>
                  <a:effectLst/>
                  <a:uLnTx/>
                  <a:uFillTx/>
                  <a:latin typeface="Calibri" panose="020F0502020204030204"/>
                  <a:ea typeface="+mn-ea"/>
                  <a:cs typeface="+mn-cs"/>
                </a:rPr>
                <a:t>Although fairly complex, docker images generally consist of the following layers: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prstClr val="white"/>
                </a:solidFill>
                <a:effectLst/>
                <a:uLnTx/>
                <a:uFillTx/>
                <a:latin typeface="Calibri" panose="020F0502020204030204"/>
                <a:ea typeface="+mn-ea"/>
                <a:cs typeface="+mn-cs"/>
              </a:endParaRP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Lightweight OS </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Runtime Environment; such as:</a:t>
              </a:r>
              <a:b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Node, Python, etc…</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Application Files</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3</a:t>
              </a:r>
              <a:r>
                <a:rPr kumimoji="0" lang="en-GB" sz="1400" b="0" i="0" u="none" strike="noStrike" kern="1200" cap="none" spc="0" normalizeH="0" baseline="30000" noProof="0" dirty="0">
                  <a:ln>
                    <a:noFill/>
                  </a:ln>
                  <a:solidFill>
                    <a:prstClr val="white"/>
                  </a:solidFill>
                  <a:effectLst/>
                  <a:uLnTx/>
                  <a:uFillTx/>
                  <a:latin typeface="Calibri" panose="020F0502020204030204"/>
                  <a:ea typeface="+mn-ea"/>
                  <a:cs typeface="+mn-cs"/>
                </a:rPr>
                <a:t>rd</a:t>
              </a: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 Party Libraries</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Environmental Variables</a:t>
              </a:r>
              <a:endPar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7" name="Arrow: Pentagon 33">
            <a:extLst>
              <a:ext uri="{FF2B5EF4-FFF2-40B4-BE49-F238E27FC236}">
                <a16:creationId xmlns:a16="http://schemas.microsoft.com/office/drawing/2014/main" id="{8FDA2D2A-9BF3-1DC2-148B-0C3F792D3F6D}"/>
              </a:ext>
            </a:extLst>
          </p:cNvPr>
          <p:cNvSpPr/>
          <p:nvPr/>
        </p:nvSpPr>
        <p:spPr>
          <a:xfrm>
            <a:off x="7788491" y="2417911"/>
            <a:ext cx="818147" cy="723282"/>
          </a:xfrm>
          <a:prstGeom prst="homePlate">
            <a:avLst/>
          </a:prstGeom>
          <a:solidFill>
            <a:srgbClr val="FFC000"/>
          </a:solidFill>
          <a:ln>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Rounded Corners 19">
            <a:extLst>
              <a:ext uri="{FF2B5EF4-FFF2-40B4-BE49-F238E27FC236}">
                <a16:creationId xmlns:a16="http://schemas.microsoft.com/office/drawing/2014/main" id="{BCB918AD-A1F2-74A2-31C1-0F3FE71E4E38}"/>
              </a:ext>
            </a:extLst>
          </p:cNvPr>
          <p:cNvSpPr/>
          <p:nvPr/>
        </p:nvSpPr>
        <p:spPr>
          <a:xfrm>
            <a:off x="8771958" y="2046465"/>
            <a:ext cx="2747210" cy="2564036"/>
          </a:xfrm>
          <a:prstGeom prst="roundRect">
            <a:avLst>
              <a:gd name="adj" fmla="val 0"/>
            </a:avLst>
          </a:prstGeom>
          <a:solidFill>
            <a:srgbClr val="00B0F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TextBox 20">
            <a:extLst>
              <a:ext uri="{FF2B5EF4-FFF2-40B4-BE49-F238E27FC236}">
                <a16:creationId xmlns:a16="http://schemas.microsoft.com/office/drawing/2014/main" id="{D300AA57-81FF-843B-7DE5-70DBE13DD658}"/>
              </a:ext>
            </a:extLst>
          </p:cNvPr>
          <p:cNvSpPr txBox="1"/>
          <p:nvPr/>
        </p:nvSpPr>
        <p:spPr>
          <a:xfrm>
            <a:off x="8771958" y="1683825"/>
            <a:ext cx="213422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Docker Container</a:t>
            </a: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pic>
        <p:nvPicPr>
          <p:cNvPr id="22" name="Picture 4" descr="Docker Logo, symbol, meaning, history, PNG, brand">
            <a:extLst>
              <a:ext uri="{FF2B5EF4-FFF2-40B4-BE49-F238E27FC236}">
                <a16:creationId xmlns:a16="http://schemas.microsoft.com/office/drawing/2014/main" id="{7C6CE265-D709-A6D3-ECE6-AA72D9AD3D1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256" r="22392" b="28985"/>
          <a:stretch/>
        </p:blipFill>
        <p:spPr bwMode="auto">
          <a:xfrm>
            <a:off x="9045254" y="2194906"/>
            <a:ext cx="2259750" cy="1630748"/>
          </a:xfrm>
          <a:prstGeom prst="rect">
            <a:avLst/>
          </a:prstGeom>
          <a:noFill/>
          <a:extLst>
            <a:ext uri="{909E8E84-426E-40DD-AFC4-6F175D3DCCD1}">
              <a14:hiddenFill xmlns:a14="http://schemas.microsoft.com/office/drawing/2010/main">
                <a:solidFill>
                  <a:srgbClr val="FFFFFF"/>
                </a:solidFill>
              </a14:hiddenFill>
            </a:ext>
          </a:extLst>
        </p:spPr>
      </p:pic>
      <p:sp>
        <p:nvSpPr>
          <p:cNvPr id="23" name="Rectangle 22">
            <a:extLst>
              <a:ext uri="{FF2B5EF4-FFF2-40B4-BE49-F238E27FC236}">
                <a16:creationId xmlns:a16="http://schemas.microsoft.com/office/drawing/2014/main" id="{38C52FDA-43F1-1F6D-B748-8FFE0FA35003}"/>
              </a:ext>
            </a:extLst>
          </p:cNvPr>
          <p:cNvSpPr/>
          <p:nvPr/>
        </p:nvSpPr>
        <p:spPr>
          <a:xfrm>
            <a:off x="8771958" y="5104750"/>
            <a:ext cx="2747210" cy="6298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Host OS</a:t>
            </a:r>
          </a:p>
        </p:txBody>
      </p:sp>
      <p:sp>
        <p:nvSpPr>
          <p:cNvPr id="24" name="Rectangle 23">
            <a:extLst>
              <a:ext uri="{FF2B5EF4-FFF2-40B4-BE49-F238E27FC236}">
                <a16:creationId xmlns:a16="http://schemas.microsoft.com/office/drawing/2014/main" id="{3A132F03-7783-09E7-D4A1-2CAE58CF3145}"/>
              </a:ext>
            </a:extLst>
          </p:cNvPr>
          <p:cNvSpPr/>
          <p:nvPr/>
        </p:nvSpPr>
        <p:spPr>
          <a:xfrm>
            <a:off x="8777016" y="6051678"/>
            <a:ext cx="2747210" cy="38618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Host Hardware</a:t>
            </a:r>
          </a:p>
        </p:txBody>
      </p:sp>
      <p:sp>
        <p:nvSpPr>
          <p:cNvPr id="25" name="Rectangle 24">
            <a:extLst>
              <a:ext uri="{FF2B5EF4-FFF2-40B4-BE49-F238E27FC236}">
                <a16:creationId xmlns:a16="http://schemas.microsoft.com/office/drawing/2014/main" id="{FB3569DC-A0DB-DDDC-4E9A-BB4B67A0B77F}"/>
              </a:ext>
            </a:extLst>
          </p:cNvPr>
          <p:cNvSpPr/>
          <p:nvPr/>
        </p:nvSpPr>
        <p:spPr>
          <a:xfrm>
            <a:off x="8771957" y="5782376"/>
            <a:ext cx="2747211" cy="233839"/>
          </a:xfrm>
          <a:prstGeom prst="rect">
            <a:avLst/>
          </a:prstGeom>
          <a:solidFill>
            <a:srgbClr val="00BDA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Calibri" panose="020F0502020204030204"/>
                <a:ea typeface="+mn-ea"/>
                <a:cs typeface="+mn-cs"/>
              </a:rPr>
              <a:t>Kernel</a:t>
            </a:r>
          </a:p>
        </p:txBody>
      </p:sp>
      <p:sp>
        <p:nvSpPr>
          <p:cNvPr id="26" name="Rectangle 25">
            <a:extLst>
              <a:ext uri="{FF2B5EF4-FFF2-40B4-BE49-F238E27FC236}">
                <a16:creationId xmlns:a16="http://schemas.microsoft.com/office/drawing/2014/main" id="{BF887286-6A82-642D-29E5-B8C1976AFFDC}"/>
              </a:ext>
            </a:extLst>
          </p:cNvPr>
          <p:cNvSpPr/>
          <p:nvPr/>
        </p:nvSpPr>
        <p:spPr>
          <a:xfrm>
            <a:off x="8771958" y="4658299"/>
            <a:ext cx="2747210" cy="391398"/>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Docker Engine</a:t>
            </a:r>
          </a:p>
        </p:txBody>
      </p:sp>
    </p:spTree>
    <p:extLst>
      <p:ext uri="{BB962C8B-B14F-4D97-AF65-F5344CB8AC3E}">
        <p14:creationId xmlns:p14="http://schemas.microsoft.com/office/powerpoint/2010/main" val="117908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dissolve">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dissolv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dissolve">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dissolve">
                                      <p:cBhvr>
                                        <p:cTn id="22" dur="500"/>
                                        <p:tgtEl>
                                          <p:spTgt spid="17"/>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dissolve">
                                      <p:cBhvr>
                                        <p:cTn id="27" dur="500"/>
                                        <p:tgtEl>
                                          <p:spTgt spid="18"/>
                                        </p:tgtEl>
                                      </p:cBhvr>
                                    </p:animEffect>
                                  </p:childTnLst>
                                </p:cTn>
                              </p:par>
                              <p:par>
                                <p:cTn id="28" presetID="9" presetClass="entr" presetSubtype="0" fill="hold" grpId="0" nodeType="withEffect">
                                  <p:stCondLst>
                                    <p:cond delay="0"/>
                                  </p:stCondLst>
                                  <p:childTnLst>
                                    <p:set>
                                      <p:cBhvr>
                                        <p:cTn id="29" dur="1" fill="hold">
                                          <p:stCondLst>
                                            <p:cond delay="0"/>
                                          </p:stCondLst>
                                        </p:cTn>
                                        <p:tgtEl>
                                          <p:spTgt spid="21"/>
                                        </p:tgtEl>
                                        <p:attrNameLst>
                                          <p:attrName>style.visibility</p:attrName>
                                        </p:attrNameLst>
                                      </p:cBhvr>
                                      <p:to>
                                        <p:strVal val="visible"/>
                                      </p:to>
                                    </p:set>
                                    <p:animEffect transition="in" filter="dissolve">
                                      <p:cBhvr>
                                        <p:cTn id="30" dur="500"/>
                                        <p:tgtEl>
                                          <p:spTgt spid="21"/>
                                        </p:tgtEl>
                                      </p:cBhvr>
                                    </p:animEffect>
                                  </p:childTnLst>
                                </p:cTn>
                              </p:par>
                              <p:par>
                                <p:cTn id="31" presetID="9" presetClass="entr" presetSubtype="0" fill="hold" nodeType="withEffect">
                                  <p:stCondLst>
                                    <p:cond delay="0"/>
                                  </p:stCondLst>
                                  <p:childTnLst>
                                    <p:set>
                                      <p:cBhvr>
                                        <p:cTn id="32" dur="1" fill="hold">
                                          <p:stCondLst>
                                            <p:cond delay="0"/>
                                          </p:stCondLst>
                                        </p:cTn>
                                        <p:tgtEl>
                                          <p:spTgt spid="22"/>
                                        </p:tgtEl>
                                        <p:attrNameLst>
                                          <p:attrName>style.visibility</p:attrName>
                                        </p:attrNameLst>
                                      </p:cBhvr>
                                      <p:to>
                                        <p:strVal val="visible"/>
                                      </p:to>
                                    </p:set>
                                    <p:animEffect transition="in" filter="dissolve">
                                      <p:cBhvr>
                                        <p:cTn id="33" dur="500"/>
                                        <p:tgtEl>
                                          <p:spTgt spid="22"/>
                                        </p:tgtEl>
                                      </p:cBhvr>
                                    </p:animEffect>
                                  </p:childTnLst>
                                </p:cTn>
                              </p:par>
                              <p:par>
                                <p:cTn id="34" presetID="9" presetClass="entr" presetSubtype="0" fill="hold" grpId="0" nodeType="withEffect">
                                  <p:stCondLst>
                                    <p:cond delay="0"/>
                                  </p:stCondLst>
                                  <p:childTnLst>
                                    <p:set>
                                      <p:cBhvr>
                                        <p:cTn id="35" dur="1" fill="hold">
                                          <p:stCondLst>
                                            <p:cond delay="0"/>
                                          </p:stCondLst>
                                        </p:cTn>
                                        <p:tgtEl>
                                          <p:spTgt spid="23"/>
                                        </p:tgtEl>
                                        <p:attrNameLst>
                                          <p:attrName>style.visibility</p:attrName>
                                        </p:attrNameLst>
                                      </p:cBhvr>
                                      <p:to>
                                        <p:strVal val="visible"/>
                                      </p:to>
                                    </p:set>
                                    <p:animEffect transition="in" filter="dissolve">
                                      <p:cBhvr>
                                        <p:cTn id="36" dur="500"/>
                                        <p:tgtEl>
                                          <p:spTgt spid="23"/>
                                        </p:tgtEl>
                                      </p:cBhvr>
                                    </p:animEffect>
                                  </p:childTnLst>
                                </p:cTn>
                              </p:par>
                              <p:par>
                                <p:cTn id="37" presetID="9" presetClass="entr" presetSubtype="0" fill="hold" grpId="0" nodeType="withEffect">
                                  <p:stCondLst>
                                    <p:cond delay="0"/>
                                  </p:stCondLst>
                                  <p:childTnLst>
                                    <p:set>
                                      <p:cBhvr>
                                        <p:cTn id="38" dur="1" fill="hold">
                                          <p:stCondLst>
                                            <p:cond delay="0"/>
                                          </p:stCondLst>
                                        </p:cTn>
                                        <p:tgtEl>
                                          <p:spTgt spid="24"/>
                                        </p:tgtEl>
                                        <p:attrNameLst>
                                          <p:attrName>style.visibility</p:attrName>
                                        </p:attrNameLst>
                                      </p:cBhvr>
                                      <p:to>
                                        <p:strVal val="visible"/>
                                      </p:to>
                                    </p:set>
                                    <p:animEffect transition="in" filter="dissolve">
                                      <p:cBhvr>
                                        <p:cTn id="39" dur="500"/>
                                        <p:tgtEl>
                                          <p:spTgt spid="24"/>
                                        </p:tgtEl>
                                      </p:cBhvr>
                                    </p:animEffect>
                                  </p:childTnLst>
                                </p:cTn>
                              </p:par>
                              <p:par>
                                <p:cTn id="40" presetID="9" presetClass="entr" presetSubtype="0" fill="hold" grpId="0" nodeType="withEffect">
                                  <p:stCondLst>
                                    <p:cond delay="0"/>
                                  </p:stCondLst>
                                  <p:childTnLst>
                                    <p:set>
                                      <p:cBhvr>
                                        <p:cTn id="41" dur="1" fill="hold">
                                          <p:stCondLst>
                                            <p:cond delay="0"/>
                                          </p:stCondLst>
                                        </p:cTn>
                                        <p:tgtEl>
                                          <p:spTgt spid="25"/>
                                        </p:tgtEl>
                                        <p:attrNameLst>
                                          <p:attrName>style.visibility</p:attrName>
                                        </p:attrNameLst>
                                      </p:cBhvr>
                                      <p:to>
                                        <p:strVal val="visible"/>
                                      </p:to>
                                    </p:set>
                                    <p:animEffect transition="in" filter="dissolve">
                                      <p:cBhvr>
                                        <p:cTn id="42" dur="500"/>
                                        <p:tgtEl>
                                          <p:spTgt spid="25"/>
                                        </p:tgtEl>
                                      </p:cBhvr>
                                    </p:animEffect>
                                  </p:childTnLst>
                                </p:cTn>
                              </p:par>
                              <p:par>
                                <p:cTn id="43" presetID="9" presetClass="entr" presetSubtype="0" fill="hold" grpId="0" nodeType="withEffect">
                                  <p:stCondLst>
                                    <p:cond delay="0"/>
                                  </p:stCondLst>
                                  <p:childTnLst>
                                    <p:set>
                                      <p:cBhvr>
                                        <p:cTn id="44" dur="1" fill="hold">
                                          <p:stCondLst>
                                            <p:cond delay="0"/>
                                          </p:stCondLst>
                                        </p:cTn>
                                        <p:tgtEl>
                                          <p:spTgt spid="26"/>
                                        </p:tgtEl>
                                        <p:attrNameLst>
                                          <p:attrName>style.visibility</p:attrName>
                                        </p:attrNameLst>
                                      </p:cBhvr>
                                      <p:to>
                                        <p:strVal val="visible"/>
                                      </p:to>
                                    </p:set>
                                    <p:animEffect transition="in" filter="dissolve">
                                      <p:cBhvr>
                                        <p:cTn id="45"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7" grpId="0" animBg="1"/>
      <p:bldP spid="18" grpId="0" animBg="1"/>
      <p:bldP spid="21" grpId="0"/>
      <p:bldP spid="23" grpId="0" animBg="1"/>
      <p:bldP spid="24" grpId="0" animBg="1"/>
      <p:bldP spid="25" grpId="0" animBg="1"/>
      <p:bldP spid="26"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8DCFC-B206-2B00-0DB3-4D10812F0A59}"/>
              </a:ext>
            </a:extLst>
          </p:cNvPr>
          <p:cNvSpPr>
            <a:spLocks noGrp="1"/>
          </p:cNvSpPr>
          <p:nvPr>
            <p:ph type="title"/>
          </p:nvPr>
        </p:nvSpPr>
        <p:spPr/>
        <p:txBody>
          <a:bodyPr/>
          <a:lstStyle/>
          <a:p>
            <a:r>
              <a:rPr lang="en-GB" b="1" dirty="0"/>
              <a:t>Using Docker - Registry</a:t>
            </a:r>
          </a:p>
        </p:txBody>
      </p:sp>
      <p:sp>
        <p:nvSpPr>
          <p:cNvPr id="4" name="TextBox 3">
            <a:extLst>
              <a:ext uri="{FF2B5EF4-FFF2-40B4-BE49-F238E27FC236}">
                <a16:creationId xmlns:a16="http://schemas.microsoft.com/office/drawing/2014/main" id="{4952B855-5C90-EB9D-C2CE-E86EB39C6913}"/>
              </a:ext>
            </a:extLst>
          </p:cNvPr>
          <p:cNvSpPr txBox="1"/>
          <p:nvPr/>
        </p:nvSpPr>
        <p:spPr>
          <a:xfrm>
            <a:off x="790071" y="1705631"/>
            <a:ext cx="213422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Docker Image</a:t>
            </a: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5" name="Rectangle: Rounded Corners 4">
            <a:extLst>
              <a:ext uri="{FF2B5EF4-FFF2-40B4-BE49-F238E27FC236}">
                <a16:creationId xmlns:a16="http://schemas.microsoft.com/office/drawing/2014/main" id="{C2625A25-35D4-C857-FDD6-2A399F100BF9}"/>
              </a:ext>
            </a:extLst>
          </p:cNvPr>
          <p:cNvSpPr/>
          <p:nvPr/>
        </p:nvSpPr>
        <p:spPr>
          <a:xfrm>
            <a:off x="838200" y="2084536"/>
            <a:ext cx="3196872" cy="3594100"/>
          </a:xfrm>
          <a:prstGeom prst="roundRect">
            <a:avLst>
              <a:gd name="adj" fmla="val 5561"/>
            </a:avLst>
          </a:prstGeom>
          <a:solidFill>
            <a:srgbClr val="FFC00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447AF746-31AE-2F99-AEA3-74DBC0AFE528}"/>
              </a:ext>
            </a:extLst>
          </p:cNvPr>
          <p:cNvSpPr txBox="1"/>
          <p:nvPr/>
        </p:nvSpPr>
        <p:spPr>
          <a:xfrm>
            <a:off x="955965" y="2182718"/>
            <a:ext cx="3079108" cy="322421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1" u="none" strike="noStrike" kern="1200" cap="none" spc="0" normalizeH="0" baseline="0" noProof="0" dirty="0">
                <a:ln>
                  <a:noFill/>
                </a:ln>
                <a:solidFill>
                  <a:prstClr val="white"/>
                </a:solidFill>
                <a:effectLst/>
                <a:uLnTx/>
                <a:uFillTx/>
                <a:latin typeface="Calibri" panose="020F0502020204030204"/>
                <a:ea typeface="+mn-ea"/>
                <a:cs typeface="+mn-cs"/>
              </a:rPr>
              <a:t>Although fairly complex, docker images generally consist of the following layers: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prstClr val="white"/>
              </a:solidFill>
              <a:effectLst/>
              <a:uLnTx/>
              <a:uFillTx/>
              <a:latin typeface="Calibri" panose="020F0502020204030204"/>
              <a:ea typeface="+mn-ea"/>
              <a:cs typeface="+mn-cs"/>
            </a:endParaRP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Lightweight OS </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Runtime Environment; such as: </a:t>
            </a:r>
            <a:b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Node, Python, etc…</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Application Files</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3</a:t>
            </a:r>
            <a:r>
              <a:rPr kumimoji="0" lang="en-GB" sz="1600" b="0" i="0" u="none" strike="noStrike" kern="1200" cap="none" spc="0" normalizeH="0" baseline="30000" noProof="0" dirty="0">
                <a:ln>
                  <a:noFill/>
                </a:ln>
                <a:solidFill>
                  <a:prstClr val="white"/>
                </a:solidFill>
                <a:effectLst/>
                <a:uLnTx/>
                <a:uFillTx/>
                <a:latin typeface="Calibri" panose="020F0502020204030204"/>
                <a:ea typeface="+mn-ea"/>
                <a:cs typeface="+mn-cs"/>
              </a:rPr>
              <a:t>rd</a:t>
            </a: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 Party Libraries</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Environmental Variables</a:t>
            </a:r>
          </a:p>
        </p:txBody>
      </p:sp>
      <p:sp>
        <p:nvSpPr>
          <p:cNvPr id="8" name="Rectangle: Top Corners Rounded 7">
            <a:extLst>
              <a:ext uri="{FF2B5EF4-FFF2-40B4-BE49-F238E27FC236}">
                <a16:creationId xmlns:a16="http://schemas.microsoft.com/office/drawing/2014/main" id="{85BDD8D1-401A-015D-1513-23D4FB8D396C}"/>
              </a:ext>
            </a:extLst>
          </p:cNvPr>
          <p:cNvSpPr/>
          <p:nvPr/>
        </p:nvSpPr>
        <p:spPr>
          <a:xfrm>
            <a:off x="4959446" y="1914061"/>
            <a:ext cx="2851949" cy="1612232"/>
          </a:xfrm>
          <a:prstGeom prst="round2SameRect">
            <a:avLst>
              <a:gd name="adj1" fmla="val 6965"/>
              <a:gd name="adj2" fmla="val 820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rPr>
              <a:t>Registry</a:t>
            </a:r>
            <a:endParaRPr kumimoji="0" lang="en-GB" sz="1800" b="1"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1" u="none" strike="noStrike" kern="1200" cap="none" spc="0" normalizeH="0" baseline="0" noProof="0" dirty="0">
                <a:ln>
                  <a:noFill/>
                </a:ln>
                <a:solidFill>
                  <a:prstClr val="white"/>
                </a:solidFill>
                <a:effectLst/>
                <a:uLnTx/>
                <a:uFillTx/>
                <a:latin typeface="Calibri" panose="020F0502020204030204"/>
                <a:ea typeface="+mn-ea"/>
                <a:cs typeface="+mn-cs"/>
              </a:rPr>
              <a:t>Essentially this is a GitHub for Docker Images</a:t>
            </a:r>
          </a:p>
        </p:txBody>
      </p:sp>
      <p:sp>
        <p:nvSpPr>
          <p:cNvPr id="12" name="Arrow: Right 11">
            <a:extLst>
              <a:ext uri="{FF2B5EF4-FFF2-40B4-BE49-F238E27FC236}">
                <a16:creationId xmlns:a16="http://schemas.microsoft.com/office/drawing/2014/main" id="{F3F01972-86CF-4EC4-12DA-B80292E005D3}"/>
              </a:ext>
            </a:extLst>
          </p:cNvPr>
          <p:cNvSpPr/>
          <p:nvPr/>
        </p:nvSpPr>
        <p:spPr>
          <a:xfrm>
            <a:off x="4179451" y="2430904"/>
            <a:ext cx="635617" cy="764257"/>
          </a:xfrm>
          <a:prstGeom prst="right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5D361440-809F-BD7B-39A2-3A2649AC02DC}"/>
              </a:ext>
            </a:extLst>
          </p:cNvPr>
          <p:cNvSpPr txBox="1"/>
          <p:nvPr/>
        </p:nvSpPr>
        <p:spPr>
          <a:xfrm>
            <a:off x="4152837" y="3197205"/>
            <a:ext cx="96380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Push</a:t>
            </a:r>
            <a:endPar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nvGrpSpPr>
          <p:cNvPr id="18" name="Group 17">
            <a:extLst>
              <a:ext uri="{FF2B5EF4-FFF2-40B4-BE49-F238E27FC236}">
                <a16:creationId xmlns:a16="http://schemas.microsoft.com/office/drawing/2014/main" id="{C84351C6-29AD-3E79-3F6B-666DF323A4F0}"/>
              </a:ext>
            </a:extLst>
          </p:cNvPr>
          <p:cNvGrpSpPr/>
          <p:nvPr/>
        </p:nvGrpSpPr>
        <p:grpSpPr>
          <a:xfrm>
            <a:off x="8125423" y="1752228"/>
            <a:ext cx="3615961" cy="4836696"/>
            <a:chOff x="8079123" y="1669444"/>
            <a:chExt cx="3615961" cy="4836696"/>
          </a:xfrm>
        </p:grpSpPr>
        <p:grpSp>
          <p:nvGrpSpPr>
            <p:cNvPr id="7" name="Group 6">
              <a:extLst>
                <a:ext uri="{FF2B5EF4-FFF2-40B4-BE49-F238E27FC236}">
                  <a16:creationId xmlns:a16="http://schemas.microsoft.com/office/drawing/2014/main" id="{716CF0BC-896E-FE05-9792-4421F546034B}"/>
                </a:ext>
              </a:extLst>
            </p:cNvPr>
            <p:cNvGrpSpPr/>
            <p:nvPr/>
          </p:nvGrpSpPr>
          <p:grpSpPr>
            <a:xfrm>
              <a:off x="8079123" y="2348349"/>
              <a:ext cx="1000224" cy="3950263"/>
              <a:chOff x="8079123" y="2497434"/>
              <a:chExt cx="1000224" cy="3950263"/>
            </a:xfrm>
          </p:grpSpPr>
          <p:sp>
            <p:nvSpPr>
              <p:cNvPr id="13" name="Arrow: Right 12">
                <a:extLst>
                  <a:ext uri="{FF2B5EF4-FFF2-40B4-BE49-F238E27FC236}">
                    <a16:creationId xmlns:a16="http://schemas.microsoft.com/office/drawing/2014/main" id="{65321849-CB94-E792-A06F-53E3CF9D9661}"/>
                  </a:ext>
                </a:extLst>
              </p:cNvPr>
              <p:cNvSpPr/>
              <p:nvPr/>
            </p:nvSpPr>
            <p:spPr>
              <a:xfrm>
                <a:off x="8079125" y="2497434"/>
                <a:ext cx="1000222" cy="76425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Arrow: Right 13">
                <a:extLst>
                  <a:ext uri="{FF2B5EF4-FFF2-40B4-BE49-F238E27FC236}">
                    <a16:creationId xmlns:a16="http://schemas.microsoft.com/office/drawing/2014/main" id="{3FBF2C8A-DF31-DE2C-C326-006B20F61E17}"/>
                  </a:ext>
                </a:extLst>
              </p:cNvPr>
              <p:cNvSpPr/>
              <p:nvPr/>
            </p:nvSpPr>
            <p:spPr>
              <a:xfrm>
                <a:off x="8079124" y="4086736"/>
                <a:ext cx="1000222" cy="76425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Arrow: Right 14">
                <a:extLst>
                  <a:ext uri="{FF2B5EF4-FFF2-40B4-BE49-F238E27FC236}">
                    <a16:creationId xmlns:a16="http://schemas.microsoft.com/office/drawing/2014/main" id="{5FD0D150-FF18-5F04-8E9D-2A58C5902FAD}"/>
                  </a:ext>
                </a:extLst>
              </p:cNvPr>
              <p:cNvSpPr/>
              <p:nvPr/>
            </p:nvSpPr>
            <p:spPr>
              <a:xfrm>
                <a:off x="8079123" y="5683440"/>
                <a:ext cx="1000222" cy="76425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3" name="Group 2">
              <a:extLst>
                <a:ext uri="{FF2B5EF4-FFF2-40B4-BE49-F238E27FC236}">
                  <a16:creationId xmlns:a16="http://schemas.microsoft.com/office/drawing/2014/main" id="{B8C0DB3C-CDD4-831B-548E-B4A085149686}"/>
                </a:ext>
              </a:extLst>
            </p:cNvPr>
            <p:cNvGrpSpPr/>
            <p:nvPr/>
          </p:nvGrpSpPr>
          <p:grpSpPr>
            <a:xfrm>
              <a:off x="9212609" y="1669444"/>
              <a:ext cx="2482475" cy="4836696"/>
              <a:chOff x="9212609" y="1818529"/>
              <a:chExt cx="2482475" cy="4836696"/>
            </a:xfrm>
          </p:grpSpPr>
          <p:sp>
            <p:nvSpPr>
              <p:cNvPr id="9" name="Rectangle: Top Corners Rounded 8">
                <a:extLst>
                  <a:ext uri="{FF2B5EF4-FFF2-40B4-BE49-F238E27FC236}">
                    <a16:creationId xmlns:a16="http://schemas.microsoft.com/office/drawing/2014/main" id="{B16D60B9-605C-094F-C2A7-E181393BCE69}"/>
                  </a:ext>
                </a:extLst>
              </p:cNvPr>
              <p:cNvSpPr/>
              <p:nvPr/>
            </p:nvSpPr>
            <p:spPr>
              <a:xfrm>
                <a:off x="9235760" y="2232109"/>
                <a:ext cx="1748594" cy="1198652"/>
              </a:xfrm>
              <a:prstGeom prst="round2SameRect">
                <a:avLst>
                  <a:gd name="adj1" fmla="val 6965"/>
                  <a:gd name="adj2" fmla="val 8209"/>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Production</a:t>
                </a:r>
              </a:p>
            </p:txBody>
          </p:sp>
          <p:sp>
            <p:nvSpPr>
              <p:cNvPr id="10" name="Rectangle: Top Corners Rounded 9">
                <a:extLst>
                  <a:ext uri="{FF2B5EF4-FFF2-40B4-BE49-F238E27FC236}">
                    <a16:creationId xmlns:a16="http://schemas.microsoft.com/office/drawing/2014/main" id="{7312BD1D-D473-AFF0-1035-C7EBEDCA9FD0}"/>
                  </a:ext>
                </a:extLst>
              </p:cNvPr>
              <p:cNvSpPr/>
              <p:nvPr/>
            </p:nvSpPr>
            <p:spPr>
              <a:xfrm>
                <a:off x="9235760" y="3844341"/>
                <a:ext cx="1748594" cy="1198652"/>
              </a:xfrm>
              <a:prstGeom prst="round2SameRect">
                <a:avLst>
                  <a:gd name="adj1" fmla="val 6965"/>
                  <a:gd name="adj2" fmla="val 8209"/>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Testing</a:t>
                </a:r>
              </a:p>
            </p:txBody>
          </p:sp>
          <p:sp>
            <p:nvSpPr>
              <p:cNvPr id="11" name="Rectangle: Top Corners Rounded 10">
                <a:extLst>
                  <a:ext uri="{FF2B5EF4-FFF2-40B4-BE49-F238E27FC236}">
                    <a16:creationId xmlns:a16="http://schemas.microsoft.com/office/drawing/2014/main" id="{680B5B9E-246E-59E6-C8D3-E30A488ADD37}"/>
                  </a:ext>
                </a:extLst>
              </p:cNvPr>
              <p:cNvSpPr/>
              <p:nvPr/>
            </p:nvSpPr>
            <p:spPr>
              <a:xfrm>
                <a:off x="9235760" y="5456573"/>
                <a:ext cx="1748594" cy="1198652"/>
              </a:xfrm>
              <a:prstGeom prst="round2SameRect">
                <a:avLst>
                  <a:gd name="adj1" fmla="val 6965"/>
                  <a:gd name="adj2" fmla="val 8209"/>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Development</a:t>
                </a:r>
              </a:p>
            </p:txBody>
          </p:sp>
          <p:sp>
            <p:nvSpPr>
              <p:cNvPr id="17" name="TextBox 16">
                <a:extLst>
                  <a:ext uri="{FF2B5EF4-FFF2-40B4-BE49-F238E27FC236}">
                    <a16:creationId xmlns:a16="http://schemas.microsoft.com/office/drawing/2014/main" id="{2A932253-D7D0-6C81-737F-0B5D6DE23316}"/>
                  </a:ext>
                </a:extLst>
              </p:cNvPr>
              <p:cNvSpPr txBox="1"/>
              <p:nvPr/>
            </p:nvSpPr>
            <p:spPr>
              <a:xfrm>
                <a:off x="9212609" y="1818529"/>
                <a:ext cx="248247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Docker Images Shared</a:t>
                </a: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grpSp>
      </p:grpSp>
      <p:sp>
        <p:nvSpPr>
          <p:cNvPr id="19" name="TextBox 18">
            <a:extLst>
              <a:ext uri="{FF2B5EF4-FFF2-40B4-BE49-F238E27FC236}">
                <a16:creationId xmlns:a16="http://schemas.microsoft.com/office/drawing/2014/main" id="{78E07A69-92DF-9E64-D255-01F5A64DC027}"/>
              </a:ext>
            </a:extLst>
          </p:cNvPr>
          <p:cNvSpPr txBox="1"/>
          <p:nvPr/>
        </p:nvSpPr>
        <p:spPr>
          <a:xfrm>
            <a:off x="4959446" y="3798304"/>
            <a:ext cx="3079108" cy="230832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dirty="0">
                <a:ln>
                  <a:noFill/>
                </a:ln>
                <a:solidFill>
                  <a:prstClr val="black">
                    <a:lumMod val="95000"/>
                    <a:lumOff val="5000"/>
                  </a:prstClr>
                </a:solidFill>
                <a:effectLst/>
                <a:uLnTx/>
                <a:uFillTx/>
                <a:latin typeface="Calibri" panose="020F0502020204030204"/>
                <a:ea typeface="+mn-ea"/>
                <a:cs typeface="+mn-cs"/>
              </a:rPr>
              <a:t>Docker’s registry is a storage and distribution platform for sharing named Docker images; different image versions can be identified by their tags.  Once ‘pushed’ to the Registry, an image can be easily and quickly shared with different teams; for example, development, testing and/or production.  </a:t>
            </a:r>
          </a:p>
        </p:txBody>
      </p:sp>
    </p:spTree>
    <p:extLst>
      <p:ext uri="{BB962C8B-B14F-4D97-AF65-F5344CB8AC3E}">
        <p14:creationId xmlns:p14="http://schemas.microsoft.com/office/powerpoint/2010/main" val="3323049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dissolve">
                                      <p:cBhvr>
                                        <p:cTn id="7" dur="500"/>
                                        <p:tgtEl>
                                          <p:spTgt spid="12"/>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dissolve">
                                      <p:cBhvr>
                                        <p:cTn id="10" dur="500"/>
                                        <p:tgtEl>
                                          <p:spTgt spid="16"/>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dissolve">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19"/>
                                        </p:tgtEl>
                                        <p:attrNameLst>
                                          <p:attrName>style.visibility</p:attrName>
                                        </p:attrNameLst>
                                      </p:cBhvr>
                                      <p:to>
                                        <p:strVal val="visible"/>
                                      </p:to>
                                    </p:set>
                                    <p:animEffect transition="in" filter="dissolve">
                                      <p:cBhvr>
                                        <p:cTn id="18" dur="500"/>
                                        <p:tgtEl>
                                          <p:spTgt spid="19"/>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nodeType="clickEffect">
                                  <p:stCondLst>
                                    <p:cond delay="0"/>
                                  </p:stCondLst>
                                  <p:childTnLst>
                                    <p:set>
                                      <p:cBhvr>
                                        <p:cTn id="22" dur="1" fill="hold">
                                          <p:stCondLst>
                                            <p:cond delay="0"/>
                                          </p:stCondLst>
                                        </p:cTn>
                                        <p:tgtEl>
                                          <p:spTgt spid="18"/>
                                        </p:tgtEl>
                                        <p:attrNameLst>
                                          <p:attrName>style.visibility</p:attrName>
                                        </p:attrNameLst>
                                      </p:cBhvr>
                                      <p:to>
                                        <p:strVal val="visible"/>
                                      </p:to>
                                    </p:set>
                                    <p:animEffect transition="in" filter="dissolve">
                                      <p:cBhvr>
                                        <p:cTn id="23"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2" grpId="0" animBg="1"/>
      <p:bldP spid="16" grpId="0"/>
      <p:bldP spid="19"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08444-8F2E-6322-FDB8-D8F9A3C5B5F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845511F-C60C-5B9B-0451-8BD6C583D271}"/>
              </a:ext>
            </a:extLst>
          </p:cNvPr>
          <p:cNvSpPr>
            <a:spLocks noGrp="1"/>
          </p:cNvSpPr>
          <p:nvPr>
            <p:ph idx="1"/>
          </p:nvPr>
        </p:nvSpPr>
        <p:spPr/>
        <p:txBody>
          <a:bodyPr/>
          <a:lstStyle/>
          <a:p>
            <a:r>
              <a:rPr lang="en-GB" dirty="0"/>
              <a:t>Docker Documentation</a:t>
            </a:r>
          </a:p>
          <a:p>
            <a:pPr marL="800100" lvl="2" indent="0">
              <a:buNone/>
            </a:pPr>
            <a:r>
              <a:rPr lang="en-GB" dirty="0">
                <a:hlinkClick r:id="rId2"/>
              </a:rPr>
              <a:t>Docker Docs</a:t>
            </a:r>
            <a:endParaRPr lang="en-GB" dirty="0"/>
          </a:p>
        </p:txBody>
      </p:sp>
      <p:sp>
        <p:nvSpPr>
          <p:cNvPr id="4" name="Date Placeholder 3">
            <a:extLst>
              <a:ext uri="{FF2B5EF4-FFF2-40B4-BE49-F238E27FC236}">
                <a16:creationId xmlns:a16="http://schemas.microsoft.com/office/drawing/2014/main" id="{46157E6D-AEEA-854F-9056-5BC674FE9040}"/>
              </a:ext>
            </a:extLst>
          </p:cNvPr>
          <p:cNvSpPr>
            <a:spLocks noGrp="1"/>
          </p:cNvSpPr>
          <p:nvPr>
            <p:ph type="dt" sz="half" idx="10"/>
          </p:nvPr>
        </p:nvSpPr>
        <p:spPr/>
        <p:txBody>
          <a:bodyPr/>
          <a:lstStyle/>
          <a:p>
            <a:pPr>
              <a:defRPr/>
            </a:pPr>
            <a:fld id="{2303D31F-598B-47EE-BA37-93F097A3D676}" type="datetime1">
              <a:rPr lang="en-GB" altLang="en-US" smtClean="0"/>
              <a:pPr>
                <a:defRPr/>
              </a:pPr>
              <a:t>13/02/2025</a:t>
            </a:fld>
            <a:endParaRPr lang="en-GB" altLang="en-US"/>
          </a:p>
        </p:txBody>
      </p:sp>
      <p:sp>
        <p:nvSpPr>
          <p:cNvPr id="5" name="Slide Number Placeholder 4">
            <a:extLst>
              <a:ext uri="{FF2B5EF4-FFF2-40B4-BE49-F238E27FC236}">
                <a16:creationId xmlns:a16="http://schemas.microsoft.com/office/drawing/2014/main" id="{1B5F57A4-F571-DAC0-C590-E2328819B4E0}"/>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40782697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1D0DF-14A7-D507-C5C2-DA2A8874538F}"/>
              </a:ext>
            </a:extLst>
          </p:cNvPr>
          <p:cNvSpPr>
            <a:spLocks noGrp="1"/>
          </p:cNvSpPr>
          <p:nvPr>
            <p:ph type="title"/>
          </p:nvPr>
        </p:nvSpPr>
        <p:spPr/>
        <p:txBody>
          <a:bodyPr/>
          <a:lstStyle/>
          <a:p>
            <a:r>
              <a:rPr lang="en-GB" dirty="0"/>
              <a:t>Next lecture</a:t>
            </a:r>
          </a:p>
        </p:txBody>
      </p:sp>
      <p:sp>
        <p:nvSpPr>
          <p:cNvPr id="3" name="Content Placeholder 2">
            <a:extLst>
              <a:ext uri="{FF2B5EF4-FFF2-40B4-BE49-F238E27FC236}">
                <a16:creationId xmlns:a16="http://schemas.microsoft.com/office/drawing/2014/main" id="{D9630D61-FA1C-3FA0-6F62-AC191DC61581}"/>
              </a:ext>
            </a:extLst>
          </p:cNvPr>
          <p:cNvSpPr>
            <a:spLocks noGrp="1"/>
          </p:cNvSpPr>
          <p:nvPr>
            <p:ph idx="1"/>
          </p:nvPr>
        </p:nvSpPr>
        <p:spPr/>
        <p:txBody>
          <a:bodyPr/>
          <a:lstStyle/>
          <a:p>
            <a:r>
              <a:rPr lang="en-GB" dirty="0"/>
              <a:t>Docker Installation</a:t>
            </a:r>
          </a:p>
          <a:p>
            <a:r>
              <a:rPr lang="en-GB" dirty="0"/>
              <a:t>Docker commands</a:t>
            </a:r>
          </a:p>
          <a:p>
            <a:pPr marL="0" indent="0">
              <a:buNone/>
            </a:pPr>
            <a:endParaRPr lang="en-GB" dirty="0"/>
          </a:p>
        </p:txBody>
      </p:sp>
    </p:spTree>
    <p:extLst>
      <p:ext uri="{BB962C8B-B14F-4D97-AF65-F5344CB8AC3E}">
        <p14:creationId xmlns:p14="http://schemas.microsoft.com/office/powerpoint/2010/main" val="257368277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1609</Words>
  <Application>Microsoft Office PowerPoint</Application>
  <PresentationFormat>Widescreen</PresentationFormat>
  <Paragraphs>267</Paragraphs>
  <Slides>25</Slides>
  <Notes>0</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25</vt:i4>
      </vt:variant>
    </vt:vector>
  </HeadingPairs>
  <TitlesOfParts>
    <vt:vector size="34" baseType="lpstr">
      <vt:lpstr>Myriad Pro</vt:lpstr>
      <vt:lpstr>source-serif-pro</vt:lpstr>
      <vt:lpstr>Arial</vt:lpstr>
      <vt:lpstr>Calibri</vt:lpstr>
      <vt:lpstr>Calibri Light</vt:lpstr>
      <vt:lpstr>Verdana</vt:lpstr>
      <vt:lpstr>20140311PresentationUWTSDTemplate</vt:lpstr>
      <vt:lpstr>Office Theme</vt:lpstr>
      <vt:lpstr>1_Office Theme</vt:lpstr>
      <vt:lpstr>Cloud Engineering Principles and Practices</vt:lpstr>
      <vt:lpstr>Lesson Objectives</vt:lpstr>
      <vt:lpstr>What is containerization?</vt:lpstr>
      <vt:lpstr>Virtual Machines </vt:lpstr>
      <vt:lpstr>Containers</vt:lpstr>
      <vt:lpstr>Virtual Machines vs Containers</vt:lpstr>
      <vt:lpstr>Using VMs</vt:lpstr>
      <vt:lpstr>Benefits of using VMs</vt:lpstr>
      <vt:lpstr>Using Containers ‘4 key container advantages’</vt:lpstr>
      <vt:lpstr>Virtual Machines Vs Containers</vt:lpstr>
      <vt:lpstr>Docker Architecture – Client/Server</vt:lpstr>
      <vt:lpstr>Need of containerization in Software Development</vt:lpstr>
      <vt:lpstr>Need of containerization </vt:lpstr>
      <vt:lpstr>What is Docker? </vt:lpstr>
      <vt:lpstr>Docker Benefits ‘5 key advantages of using docker’ </vt:lpstr>
      <vt:lpstr>How Docker helps in Application Development</vt:lpstr>
      <vt:lpstr>Advantages of Docker Containers</vt:lpstr>
      <vt:lpstr>Using Docker on VMs</vt:lpstr>
      <vt:lpstr>Advantages of Docker Containers</vt:lpstr>
      <vt:lpstr>Docker Architecture</vt:lpstr>
      <vt:lpstr>Using Docker – Dockerfile</vt:lpstr>
      <vt:lpstr>Docker Workflow</vt:lpstr>
      <vt:lpstr>Using Docker - Registry</vt:lpstr>
      <vt:lpstr>References</vt:lpstr>
      <vt:lpstr>Next lecture</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Renuga Jayakumar</cp:lastModifiedBy>
  <cp:revision>58</cp:revision>
  <cp:lastPrinted>2018-07-09T15:27:01Z</cp:lastPrinted>
  <dcterms:created xsi:type="dcterms:W3CDTF">2002-10-07T19:43:58Z</dcterms:created>
  <dcterms:modified xsi:type="dcterms:W3CDTF">2025-02-13T12:41:21Z</dcterms:modified>
</cp:coreProperties>
</file>