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6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C9BF4E9-0C15-406F-9126-6AD3E65D6AD6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D11CB21-154C-4692-A73F-D2B5A2D36FE0}">
      <dgm:prSet custT="1"/>
      <dgm:spPr/>
      <dgm:t>
        <a:bodyPr/>
        <a:lstStyle/>
        <a:p>
          <a:r>
            <a:rPr lang="en-US" sz="1000" dirty="0"/>
            <a:t>Locate the icon for power point  left click  the program and a window will open loading  in a separate screen  Choose the item you wish to link. This could be an icon, a picture, web page, email address, shape, or text.</a:t>
          </a:r>
          <a:endParaRPr lang="en-GB" sz="1000" dirty="0"/>
        </a:p>
      </dgm:t>
    </dgm:pt>
    <dgm:pt modelId="{8225E4FB-7650-4423-A54F-5F3FF9A453D3}" type="parTrans" cxnId="{D8B6E7B9-318C-4334-B897-BAD2FEA8F2EC}">
      <dgm:prSet/>
      <dgm:spPr/>
      <dgm:t>
        <a:bodyPr/>
        <a:lstStyle/>
        <a:p>
          <a:endParaRPr lang="en-GB"/>
        </a:p>
      </dgm:t>
    </dgm:pt>
    <dgm:pt modelId="{B14A5A1D-3CE8-486C-B019-4002DD46CD57}" type="sibTrans" cxnId="{D8B6E7B9-318C-4334-B897-BAD2FEA8F2EC}">
      <dgm:prSet/>
      <dgm:spPr/>
      <dgm:t>
        <a:bodyPr/>
        <a:lstStyle/>
        <a:p>
          <a:endParaRPr lang="en-GB"/>
        </a:p>
      </dgm:t>
    </dgm:pt>
    <dgm:pt modelId="{D4B9A8B3-1628-4C27-81F5-951C86A1EF34}">
      <dgm:prSet custT="1"/>
      <dgm:spPr/>
      <dgm:t>
        <a:bodyPr/>
        <a:lstStyle/>
        <a:p>
          <a:r>
            <a:rPr lang="en-US" sz="1000" dirty="0"/>
            <a:t>(access the top menu click insert and navigate to the  symbol of two interlocking ovels labeled link with hyperlinks. </a:t>
          </a:r>
          <a:endParaRPr lang="en-GB" sz="1000" dirty="0"/>
        </a:p>
      </dgm:t>
    </dgm:pt>
    <dgm:pt modelId="{CC304152-0FB7-4615-99A5-6BF0E152D633}" type="parTrans" cxnId="{D8E00757-82AA-4A33-BDCE-52766BB5F78A}">
      <dgm:prSet/>
      <dgm:spPr/>
      <dgm:t>
        <a:bodyPr/>
        <a:lstStyle/>
        <a:p>
          <a:endParaRPr lang="en-GB"/>
        </a:p>
      </dgm:t>
    </dgm:pt>
    <dgm:pt modelId="{B508328E-CADD-46E1-8854-93E77213256B}" type="sibTrans" cxnId="{D8E00757-82AA-4A33-BDCE-52766BB5F78A}">
      <dgm:prSet/>
      <dgm:spPr/>
      <dgm:t>
        <a:bodyPr/>
        <a:lstStyle/>
        <a:p>
          <a:endParaRPr lang="en-GB"/>
        </a:p>
      </dgm:t>
    </dgm:pt>
    <dgm:pt modelId="{3D7FEEA8-1512-40E9-8A4D-2A117D0B620F}">
      <dgm:prSet custT="1"/>
      <dgm:spPr/>
      <dgm:t>
        <a:bodyPr/>
        <a:lstStyle/>
        <a:p>
          <a:r>
            <a:rPr lang="en-US" sz="1000" dirty="0"/>
            <a:t>You may connect to A webpage (input a URL)  One more slide in the same presentation  A computer file  An email address</a:t>
          </a:r>
        </a:p>
      </dgm:t>
    </dgm:pt>
    <dgm:pt modelId="{DBC38F1F-4F8E-45D3-90C3-D209DD24B1D9}" type="parTrans" cxnId="{66331813-53F1-4407-9ED4-00077610E809}">
      <dgm:prSet/>
      <dgm:spPr/>
      <dgm:t>
        <a:bodyPr/>
        <a:lstStyle/>
        <a:p>
          <a:endParaRPr lang="en-GB"/>
        </a:p>
      </dgm:t>
    </dgm:pt>
    <dgm:pt modelId="{39B8A907-0C84-4A43-B68A-4D23731DAD61}" type="sibTrans" cxnId="{66331813-53F1-4407-9ED4-00077610E809}">
      <dgm:prSet/>
      <dgm:spPr/>
      <dgm:t>
        <a:bodyPr/>
        <a:lstStyle/>
        <a:p>
          <a:endParaRPr lang="en-GB"/>
        </a:p>
      </dgm:t>
    </dgm:pt>
    <dgm:pt modelId="{353A1471-BEF5-46A2-8045-A586EF60DE36}">
      <dgm:prSet custT="1"/>
      <dgm:spPr/>
      <dgm:t>
        <a:bodyPr/>
        <a:lstStyle/>
        <a:p>
          <a:r>
            <a:rPr lang="en-US" sz="1000" dirty="0"/>
            <a:t>Choose Link OR by right-clicking the selected object.  Navigate to the Insert tab and choose Link). </a:t>
          </a:r>
          <a:endParaRPr lang="en-GB" sz="1000" dirty="0"/>
        </a:p>
      </dgm:t>
    </dgm:pt>
    <dgm:pt modelId="{BD2EDF91-30F4-4FC9-98B3-D04EDC5C6893}" type="parTrans" cxnId="{9999586A-E902-45FF-A252-E11A23869545}">
      <dgm:prSet/>
      <dgm:spPr/>
      <dgm:t>
        <a:bodyPr/>
        <a:lstStyle/>
        <a:p>
          <a:endParaRPr lang="en-GB"/>
        </a:p>
      </dgm:t>
    </dgm:pt>
    <dgm:pt modelId="{4AFA5F64-8536-4DBA-B030-0A56E4F428F4}" type="sibTrans" cxnId="{9999586A-E902-45FF-A252-E11A23869545}">
      <dgm:prSet/>
      <dgm:spPr/>
      <dgm:t>
        <a:bodyPr/>
        <a:lstStyle/>
        <a:p>
          <a:endParaRPr lang="en-GB"/>
        </a:p>
      </dgm:t>
    </dgm:pt>
    <dgm:pt modelId="{F32AC7C5-3279-4B22-B98C-FF47D755A46D}">
      <dgm:prSet custT="1"/>
      <dgm:spPr/>
      <dgm:t>
        <a:bodyPr/>
        <a:lstStyle/>
        <a:p>
          <a:pPr>
            <a:buNone/>
          </a:pPr>
          <a:r>
            <a:rPr lang="en-US" sz="1000" b="0" i="0" dirty="0"/>
            <a:t>PowerPoint does not immediately verify that a hyperlink is functional when you add one. Verifying it is important for this reason. The objective is to ensure that the link: </a:t>
          </a:r>
          <a:br>
            <a:rPr lang="en-US" sz="1000" dirty="0"/>
          </a:br>
          <a:endParaRPr lang="en-US" sz="1000" dirty="0"/>
        </a:p>
      </dgm:t>
    </dgm:pt>
    <dgm:pt modelId="{25D77B6A-401F-4D37-928C-FE56C4AA3C27}" type="parTrans" cxnId="{6BBC0CB8-5F6A-429E-97F2-37C93FB03D13}">
      <dgm:prSet/>
      <dgm:spPr/>
      <dgm:t>
        <a:bodyPr/>
        <a:lstStyle/>
        <a:p>
          <a:endParaRPr lang="en-GB"/>
        </a:p>
      </dgm:t>
    </dgm:pt>
    <dgm:pt modelId="{0D8B9888-C6CB-4152-AA57-D0E65658C8EB}" type="sibTrans" cxnId="{6BBC0CB8-5F6A-429E-97F2-37C93FB03D13}">
      <dgm:prSet/>
      <dgm:spPr/>
      <dgm:t>
        <a:bodyPr/>
        <a:lstStyle/>
        <a:p>
          <a:endParaRPr lang="en-GB"/>
        </a:p>
      </dgm:t>
    </dgm:pt>
    <dgm:pt modelId="{0E913563-277B-47E2-B861-E3DC34832A75}">
      <dgm:prSet custT="1"/>
      <dgm:spPr/>
      <dgm:t>
        <a:bodyPr/>
        <a:lstStyle/>
        <a:p>
          <a:pPr>
            <a:buNone/>
          </a:pPr>
          <a:r>
            <a:rPr lang="en-US" sz="1000" b="0" i="0" dirty="0"/>
            <a:t>The only method to make sure a hyperlink works properly during a presentation is to test it within the slideshow itself. This step helps you avoid surprises when presenting because editing mode might be deceptive.</a:t>
          </a:r>
          <a:endParaRPr lang="en-US" sz="1000" dirty="0"/>
        </a:p>
      </dgm:t>
    </dgm:pt>
    <dgm:pt modelId="{9CA3AA77-F8A3-497A-BFEB-83A8E88C5232}" type="parTrans" cxnId="{BF7AE012-3237-4735-B924-7A95227739D4}">
      <dgm:prSet/>
      <dgm:spPr/>
      <dgm:t>
        <a:bodyPr/>
        <a:lstStyle/>
        <a:p>
          <a:endParaRPr lang="en-GB"/>
        </a:p>
      </dgm:t>
    </dgm:pt>
    <dgm:pt modelId="{83933E8A-5C7C-4A4C-88DB-A658F25CCE0A}" type="sibTrans" cxnId="{BF7AE012-3237-4735-B924-7A95227739D4}">
      <dgm:prSet/>
      <dgm:spPr/>
      <dgm:t>
        <a:bodyPr/>
        <a:lstStyle/>
        <a:p>
          <a:endParaRPr lang="en-GB"/>
        </a:p>
      </dgm:t>
    </dgm:pt>
    <dgm:pt modelId="{E2FB73B8-3D9F-42EB-BF0F-98C462A08905}">
      <dgm:prSet/>
      <dgm:spPr/>
      <dgm:t>
        <a:bodyPr/>
        <a:lstStyle/>
        <a:p>
          <a:pPr>
            <a:buNone/>
          </a:pPr>
          <a:r>
            <a:rPr lang="en-US" dirty="0"/>
            <a:t>The successful application of the hyperlink is indicated visually by PowerPoint turning your text blue and underlining it. That's the general notion, but if you want neat, polished slides, there's a lot more going on behind the scenes that you should be aware of. </a:t>
          </a:r>
          <a:r>
            <a:rPr lang="en-US"/>
            <a:t>c</a:t>
          </a:r>
        </a:p>
      </dgm:t>
    </dgm:pt>
    <dgm:pt modelId="{A81D1375-DBDF-48EE-8C83-4D4A06241CAA}" type="parTrans" cxnId="{C4D0D473-E110-46C4-9A1A-FAD11CF17955}">
      <dgm:prSet/>
      <dgm:spPr/>
      <dgm:t>
        <a:bodyPr/>
        <a:lstStyle/>
        <a:p>
          <a:endParaRPr lang="en-GB"/>
        </a:p>
      </dgm:t>
    </dgm:pt>
    <dgm:pt modelId="{055F50CE-26EE-4F61-A35B-B43D1DC1306C}" type="sibTrans" cxnId="{C4D0D473-E110-46C4-9A1A-FAD11CF17955}">
      <dgm:prSet/>
      <dgm:spPr/>
      <dgm:t>
        <a:bodyPr/>
        <a:lstStyle/>
        <a:p>
          <a:endParaRPr lang="en-GB"/>
        </a:p>
      </dgm:t>
    </dgm:pt>
    <dgm:pt modelId="{5587FDE4-00B6-457C-852F-3C4363894A55}" type="pres">
      <dgm:prSet presAssocID="{EC9BF4E9-0C15-406F-9126-6AD3E65D6AD6}" presName="Name0" presStyleCnt="0">
        <dgm:presLayoutVars>
          <dgm:dir/>
          <dgm:resizeHandles/>
        </dgm:presLayoutVars>
      </dgm:prSet>
      <dgm:spPr/>
    </dgm:pt>
    <dgm:pt modelId="{DCF0BA9A-257E-4CD1-9457-F11592FF618C}" type="pres">
      <dgm:prSet presAssocID="{7D11CB21-154C-4692-A73F-D2B5A2D36FE0}" presName="compNode" presStyleCnt="0"/>
      <dgm:spPr/>
    </dgm:pt>
    <dgm:pt modelId="{F035A174-1D7D-46A0-9791-5886F8211A9D}" type="pres">
      <dgm:prSet presAssocID="{7D11CB21-154C-4692-A73F-D2B5A2D36FE0}" presName="dummyConnPt" presStyleCnt="0"/>
      <dgm:spPr/>
    </dgm:pt>
    <dgm:pt modelId="{93D9D256-22A4-4246-93D2-D6F7671EDB06}" type="pres">
      <dgm:prSet presAssocID="{7D11CB21-154C-4692-A73F-D2B5A2D36FE0}" presName="node" presStyleLbl="node1" presStyleIdx="0" presStyleCnt="7">
        <dgm:presLayoutVars>
          <dgm:bulletEnabled val="1"/>
        </dgm:presLayoutVars>
      </dgm:prSet>
      <dgm:spPr/>
    </dgm:pt>
    <dgm:pt modelId="{7ADF6123-ABBD-459E-A4AB-FACA3D072269}" type="pres">
      <dgm:prSet presAssocID="{B14A5A1D-3CE8-486C-B019-4002DD46CD57}" presName="sibTrans" presStyleLbl="bgSibTrans2D1" presStyleIdx="0" presStyleCnt="6"/>
      <dgm:spPr/>
    </dgm:pt>
    <dgm:pt modelId="{7F07F515-4C77-49EE-BFC1-89F21360BE3A}" type="pres">
      <dgm:prSet presAssocID="{D4B9A8B3-1628-4C27-81F5-951C86A1EF34}" presName="compNode" presStyleCnt="0"/>
      <dgm:spPr/>
    </dgm:pt>
    <dgm:pt modelId="{82BB2B37-613B-47B7-9A05-FDF12EDB418E}" type="pres">
      <dgm:prSet presAssocID="{D4B9A8B3-1628-4C27-81F5-951C86A1EF34}" presName="dummyConnPt" presStyleCnt="0"/>
      <dgm:spPr/>
    </dgm:pt>
    <dgm:pt modelId="{8D4AACA5-4426-486E-AEE4-37053B9BB8D8}" type="pres">
      <dgm:prSet presAssocID="{D4B9A8B3-1628-4C27-81F5-951C86A1EF34}" presName="node" presStyleLbl="node1" presStyleIdx="1" presStyleCnt="7">
        <dgm:presLayoutVars>
          <dgm:bulletEnabled val="1"/>
        </dgm:presLayoutVars>
      </dgm:prSet>
      <dgm:spPr/>
    </dgm:pt>
    <dgm:pt modelId="{27BE0591-1247-42EC-816F-71C4ED03FA61}" type="pres">
      <dgm:prSet presAssocID="{B508328E-CADD-46E1-8854-93E77213256B}" presName="sibTrans" presStyleLbl="bgSibTrans2D1" presStyleIdx="1" presStyleCnt="6"/>
      <dgm:spPr/>
    </dgm:pt>
    <dgm:pt modelId="{6182B89C-8846-4EF6-836B-85403A0C7A33}" type="pres">
      <dgm:prSet presAssocID="{353A1471-BEF5-46A2-8045-A586EF60DE36}" presName="compNode" presStyleCnt="0"/>
      <dgm:spPr/>
    </dgm:pt>
    <dgm:pt modelId="{061E231B-21CA-4A02-8E1A-A31E8F9EED76}" type="pres">
      <dgm:prSet presAssocID="{353A1471-BEF5-46A2-8045-A586EF60DE36}" presName="dummyConnPt" presStyleCnt="0"/>
      <dgm:spPr/>
    </dgm:pt>
    <dgm:pt modelId="{7467033D-269F-4BD3-8ABF-9701448AF8A9}" type="pres">
      <dgm:prSet presAssocID="{353A1471-BEF5-46A2-8045-A586EF60DE36}" presName="node" presStyleLbl="node1" presStyleIdx="2" presStyleCnt="7">
        <dgm:presLayoutVars>
          <dgm:bulletEnabled val="1"/>
        </dgm:presLayoutVars>
      </dgm:prSet>
      <dgm:spPr/>
    </dgm:pt>
    <dgm:pt modelId="{69FC3EEB-ED62-44EF-A913-9ECEA33DB431}" type="pres">
      <dgm:prSet presAssocID="{4AFA5F64-8536-4DBA-B030-0A56E4F428F4}" presName="sibTrans" presStyleLbl="bgSibTrans2D1" presStyleIdx="2" presStyleCnt="6"/>
      <dgm:spPr/>
    </dgm:pt>
    <dgm:pt modelId="{ED6EACBD-5783-4D79-8279-5541BF09DBF3}" type="pres">
      <dgm:prSet presAssocID="{3D7FEEA8-1512-40E9-8A4D-2A117D0B620F}" presName="compNode" presStyleCnt="0"/>
      <dgm:spPr/>
    </dgm:pt>
    <dgm:pt modelId="{F7870BE0-6614-43C2-B499-725E10D0378D}" type="pres">
      <dgm:prSet presAssocID="{3D7FEEA8-1512-40E9-8A4D-2A117D0B620F}" presName="dummyConnPt" presStyleCnt="0"/>
      <dgm:spPr/>
    </dgm:pt>
    <dgm:pt modelId="{6ADB2CB4-4497-4D5C-A8F0-71D66B8B719F}" type="pres">
      <dgm:prSet presAssocID="{3D7FEEA8-1512-40E9-8A4D-2A117D0B620F}" presName="node" presStyleLbl="node1" presStyleIdx="3" presStyleCnt="7" custLinFactNeighborX="-382" custLinFactNeighborY="-1910">
        <dgm:presLayoutVars>
          <dgm:bulletEnabled val="1"/>
        </dgm:presLayoutVars>
      </dgm:prSet>
      <dgm:spPr/>
    </dgm:pt>
    <dgm:pt modelId="{474F7C76-EF79-418F-84FA-ABF846DA7509}" type="pres">
      <dgm:prSet presAssocID="{39B8A907-0C84-4A43-B68A-4D23731DAD61}" presName="sibTrans" presStyleLbl="bgSibTrans2D1" presStyleIdx="3" presStyleCnt="6"/>
      <dgm:spPr/>
    </dgm:pt>
    <dgm:pt modelId="{094621FF-E37B-422A-BB5A-8A352BC51BAB}" type="pres">
      <dgm:prSet presAssocID="{F32AC7C5-3279-4B22-B98C-FF47D755A46D}" presName="compNode" presStyleCnt="0"/>
      <dgm:spPr/>
    </dgm:pt>
    <dgm:pt modelId="{D6B2361A-CC2C-4F60-8E95-2493A7DC5D91}" type="pres">
      <dgm:prSet presAssocID="{F32AC7C5-3279-4B22-B98C-FF47D755A46D}" presName="dummyConnPt" presStyleCnt="0"/>
      <dgm:spPr/>
    </dgm:pt>
    <dgm:pt modelId="{DC275D41-294B-4DBA-8A6D-0F2AF53DBA64}" type="pres">
      <dgm:prSet presAssocID="{F32AC7C5-3279-4B22-B98C-FF47D755A46D}" presName="node" presStyleLbl="node1" presStyleIdx="4" presStyleCnt="7">
        <dgm:presLayoutVars>
          <dgm:bulletEnabled val="1"/>
        </dgm:presLayoutVars>
      </dgm:prSet>
      <dgm:spPr/>
    </dgm:pt>
    <dgm:pt modelId="{792EB2E9-2B3A-4172-B00F-73364097542C}" type="pres">
      <dgm:prSet presAssocID="{0D8B9888-C6CB-4152-AA57-D0E65658C8EB}" presName="sibTrans" presStyleLbl="bgSibTrans2D1" presStyleIdx="4" presStyleCnt="6"/>
      <dgm:spPr/>
    </dgm:pt>
    <dgm:pt modelId="{6DC9805C-D800-4142-B64E-04C99C2431A5}" type="pres">
      <dgm:prSet presAssocID="{0E913563-277B-47E2-B861-E3DC34832A75}" presName="compNode" presStyleCnt="0"/>
      <dgm:spPr/>
    </dgm:pt>
    <dgm:pt modelId="{3A246BAC-C4E9-41BE-9F78-963CFC66828B}" type="pres">
      <dgm:prSet presAssocID="{0E913563-277B-47E2-B861-E3DC34832A75}" presName="dummyConnPt" presStyleCnt="0"/>
      <dgm:spPr/>
    </dgm:pt>
    <dgm:pt modelId="{82F8B4E2-F865-4E68-9A9F-B7CF90636D4A}" type="pres">
      <dgm:prSet presAssocID="{0E913563-277B-47E2-B861-E3DC34832A75}" presName="node" presStyleLbl="node1" presStyleIdx="5" presStyleCnt="7" custLinFactNeighborX="-2665" custLinFactNeighborY="-6376">
        <dgm:presLayoutVars>
          <dgm:bulletEnabled val="1"/>
        </dgm:presLayoutVars>
      </dgm:prSet>
      <dgm:spPr/>
    </dgm:pt>
    <dgm:pt modelId="{B4931A74-5D72-42CE-A0CF-E6A090E8EDDE}" type="pres">
      <dgm:prSet presAssocID="{83933E8A-5C7C-4A4C-88DB-A658F25CCE0A}" presName="sibTrans" presStyleLbl="bgSibTrans2D1" presStyleIdx="5" presStyleCnt="6"/>
      <dgm:spPr/>
    </dgm:pt>
    <dgm:pt modelId="{5A2C930D-C5E2-4BA2-B0AC-6E87F0E2C234}" type="pres">
      <dgm:prSet presAssocID="{E2FB73B8-3D9F-42EB-BF0F-98C462A08905}" presName="compNode" presStyleCnt="0"/>
      <dgm:spPr/>
    </dgm:pt>
    <dgm:pt modelId="{E3A81C10-43AE-4CDD-9B24-A7EA08097C71}" type="pres">
      <dgm:prSet presAssocID="{E2FB73B8-3D9F-42EB-BF0F-98C462A08905}" presName="dummyConnPt" presStyleCnt="0"/>
      <dgm:spPr/>
    </dgm:pt>
    <dgm:pt modelId="{976B22C2-C188-4656-A671-153D69291536}" type="pres">
      <dgm:prSet presAssocID="{E2FB73B8-3D9F-42EB-BF0F-98C462A08905}" presName="node" presStyleLbl="node1" presStyleIdx="6" presStyleCnt="7">
        <dgm:presLayoutVars>
          <dgm:bulletEnabled val="1"/>
        </dgm:presLayoutVars>
      </dgm:prSet>
      <dgm:spPr/>
    </dgm:pt>
  </dgm:ptLst>
  <dgm:cxnLst>
    <dgm:cxn modelId="{0B5B170D-5B87-413F-9540-6E5E12A2EF25}" type="presOf" srcId="{E2FB73B8-3D9F-42EB-BF0F-98C462A08905}" destId="{976B22C2-C188-4656-A671-153D69291536}" srcOrd="0" destOrd="0" presId="urn:microsoft.com/office/officeart/2005/8/layout/bProcess4"/>
    <dgm:cxn modelId="{BF7AE012-3237-4735-B924-7A95227739D4}" srcId="{EC9BF4E9-0C15-406F-9126-6AD3E65D6AD6}" destId="{0E913563-277B-47E2-B861-E3DC34832A75}" srcOrd="5" destOrd="0" parTransId="{9CA3AA77-F8A3-497A-BFEB-83A8E88C5232}" sibTransId="{83933E8A-5C7C-4A4C-88DB-A658F25CCE0A}"/>
    <dgm:cxn modelId="{66331813-53F1-4407-9ED4-00077610E809}" srcId="{EC9BF4E9-0C15-406F-9126-6AD3E65D6AD6}" destId="{3D7FEEA8-1512-40E9-8A4D-2A117D0B620F}" srcOrd="3" destOrd="0" parTransId="{DBC38F1F-4F8E-45D3-90C3-D209DD24B1D9}" sibTransId="{39B8A907-0C84-4A43-B68A-4D23731DAD61}"/>
    <dgm:cxn modelId="{2129DC2C-F748-4B0E-9C7D-91E2B80C7B49}" type="presOf" srcId="{7D11CB21-154C-4692-A73F-D2B5A2D36FE0}" destId="{93D9D256-22A4-4246-93D2-D6F7671EDB06}" srcOrd="0" destOrd="0" presId="urn:microsoft.com/office/officeart/2005/8/layout/bProcess4"/>
    <dgm:cxn modelId="{9999586A-E902-45FF-A252-E11A23869545}" srcId="{EC9BF4E9-0C15-406F-9126-6AD3E65D6AD6}" destId="{353A1471-BEF5-46A2-8045-A586EF60DE36}" srcOrd="2" destOrd="0" parTransId="{BD2EDF91-30F4-4FC9-98B3-D04EDC5C6893}" sibTransId="{4AFA5F64-8536-4DBA-B030-0A56E4F428F4}"/>
    <dgm:cxn modelId="{3EAF5D6F-81B9-493B-804C-A05E7ACB6BDB}" type="presOf" srcId="{83933E8A-5C7C-4A4C-88DB-A658F25CCE0A}" destId="{B4931A74-5D72-42CE-A0CF-E6A090E8EDDE}" srcOrd="0" destOrd="0" presId="urn:microsoft.com/office/officeart/2005/8/layout/bProcess4"/>
    <dgm:cxn modelId="{C4D0D473-E110-46C4-9A1A-FAD11CF17955}" srcId="{EC9BF4E9-0C15-406F-9126-6AD3E65D6AD6}" destId="{E2FB73B8-3D9F-42EB-BF0F-98C462A08905}" srcOrd="6" destOrd="0" parTransId="{A81D1375-DBDF-48EE-8C83-4D4A06241CAA}" sibTransId="{055F50CE-26EE-4F61-A35B-B43D1DC1306C}"/>
    <dgm:cxn modelId="{D8E00757-82AA-4A33-BDCE-52766BB5F78A}" srcId="{EC9BF4E9-0C15-406F-9126-6AD3E65D6AD6}" destId="{D4B9A8B3-1628-4C27-81F5-951C86A1EF34}" srcOrd="1" destOrd="0" parTransId="{CC304152-0FB7-4615-99A5-6BF0E152D633}" sibTransId="{B508328E-CADD-46E1-8854-93E77213256B}"/>
    <dgm:cxn modelId="{19697B57-2FF7-4D04-B8C6-41926ED51463}" type="presOf" srcId="{EC9BF4E9-0C15-406F-9126-6AD3E65D6AD6}" destId="{5587FDE4-00B6-457C-852F-3C4363894A55}" srcOrd="0" destOrd="0" presId="urn:microsoft.com/office/officeart/2005/8/layout/bProcess4"/>
    <dgm:cxn modelId="{958B5559-90B8-460E-B0A0-4D2303B697F4}" type="presOf" srcId="{353A1471-BEF5-46A2-8045-A586EF60DE36}" destId="{7467033D-269F-4BD3-8ABF-9701448AF8A9}" srcOrd="0" destOrd="0" presId="urn:microsoft.com/office/officeart/2005/8/layout/bProcess4"/>
    <dgm:cxn modelId="{8DC8B47E-BB10-48D7-BC07-A9F0BB98AAF0}" type="presOf" srcId="{F32AC7C5-3279-4B22-B98C-FF47D755A46D}" destId="{DC275D41-294B-4DBA-8A6D-0F2AF53DBA64}" srcOrd="0" destOrd="0" presId="urn:microsoft.com/office/officeart/2005/8/layout/bProcess4"/>
    <dgm:cxn modelId="{43ED988F-7D60-4865-BB3A-0AEF2EDE009F}" type="presOf" srcId="{D4B9A8B3-1628-4C27-81F5-951C86A1EF34}" destId="{8D4AACA5-4426-486E-AEE4-37053B9BB8D8}" srcOrd="0" destOrd="0" presId="urn:microsoft.com/office/officeart/2005/8/layout/bProcess4"/>
    <dgm:cxn modelId="{9927E094-E9BF-4C83-A195-7FF318405FB2}" type="presOf" srcId="{39B8A907-0C84-4A43-B68A-4D23731DAD61}" destId="{474F7C76-EF79-418F-84FA-ABF846DA7509}" srcOrd="0" destOrd="0" presId="urn:microsoft.com/office/officeart/2005/8/layout/bProcess4"/>
    <dgm:cxn modelId="{F0B07A95-7EC1-4B20-AB08-8EA699F3670F}" type="presOf" srcId="{3D7FEEA8-1512-40E9-8A4D-2A117D0B620F}" destId="{6ADB2CB4-4497-4D5C-A8F0-71D66B8B719F}" srcOrd="0" destOrd="0" presId="urn:microsoft.com/office/officeart/2005/8/layout/bProcess4"/>
    <dgm:cxn modelId="{8DF76398-A02F-4F8C-B58B-58E583CF9AB9}" type="presOf" srcId="{B14A5A1D-3CE8-486C-B019-4002DD46CD57}" destId="{7ADF6123-ABBD-459E-A4AB-FACA3D072269}" srcOrd="0" destOrd="0" presId="urn:microsoft.com/office/officeart/2005/8/layout/bProcess4"/>
    <dgm:cxn modelId="{98F1A099-6B3B-4A10-9D0C-2E45915BE048}" type="presOf" srcId="{0E913563-277B-47E2-B861-E3DC34832A75}" destId="{82F8B4E2-F865-4E68-9A9F-B7CF90636D4A}" srcOrd="0" destOrd="0" presId="urn:microsoft.com/office/officeart/2005/8/layout/bProcess4"/>
    <dgm:cxn modelId="{B923B0A7-0550-4290-AA94-C1439B23797C}" type="presOf" srcId="{0D8B9888-C6CB-4152-AA57-D0E65658C8EB}" destId="{792EB2E9-2B3A-4172-B00F-73364097542C}" srcOrd="0" destOrd="0" presId="urn:microsoft.com/office/officeart/2005/8/layout/bProcess4"/>
    <dgm:cxn modelId="{6BBC0CB8-5F6A-429E-97F2-37C93FB03D13}" srcId="{EC9BF4E9-0C15-406F-9126-6AD3E65D6AD6}" destId="{F32AC7C5-3279-4B22-B98C-FF47D755A46D}" srcOrd="4" destOrd="0" parTransId="{25D77B6A-401F-4D37-928C-FE56C4AA3C27}" sibTransId="{0D8B9888-C6CB-4152-AA57-D0E65658C8EB}"/>
    <dgm:cxn modelId="{D8B6E7B9-318C-4334-B897-BAD2FEA8F2EC}" srcId="{EC9BF4E9-0C15-406F-9126-6AD3E65D6AD6}" destId="{7D11CB21-154C-4692-A73F-D2B5A2D36FE0}" srcOrd="0" destOrd="0" parTransId="{8225E4FB-7650-4423-A54F-5F3FF9A453D3}" sibTransId="{B14A5A1D-3CE8-486C-B019-4002DD46CD57}"/>
    <dgm:cxn modelId="{97CA8ACB-8931-4238-AAB2-6D5425EB6025}" type="presOf" srcId="{4AFA5F64-8536-4DBA-B030-0A56E4F428F4}" destId="{69FC3EEB-ED62-44EF-A913-9ECEA33DB431}" srcOrd="0" destOrd="0" presId="urn:microsoft.com/office/officeart/2005/8/layout/bProcess4"/>
    <dgm:cxn modelId="{FCE2BBFE-5B78-4939-B124-6DA8BA5BEF95}" type="presOf" srcId="{B508328E-CADD-46E1-8854-93E77213256B}" destId="{27BE0591-1247-42EC-816F-71C4ED03FA61}" srcOrd="0" destOrd="0" presId="urn:microsoft.com/office/officeart/2005/8/layout/bProcess4"/>
    <dgm:cxn modelId="{A29D589F-7B43-476C-ABDD-06F7C2548682}" type="presParOf" srcId="{5587FDE4-00B6-457C-852F-3C4363894A55}" destId="{DCF0BA9A-257E-4CD1-9457-F11592FF618C}" srcOrd="0" destOrd="0" presId="urn:microsoft.com/office/officeart/2005/8/layout/bProcess4"/>
    <dgm:cxn modelId="{C7202360-E928-4CD5-9010-992AFCD55FB4}" type="presParOf" srcId="{DCF0BA9A-257E-4CD1-9457-F11592FF618C}" destId="{F035A174-1D7D-46A0-9791-5886F8211A9D}" srcOrd="0" destOrd="0" presId="urn:microsoft.com/office/officeart/2005/8/layout/bProcess4"/>
    <dgm:cxn modelId="{8F921764-F22B-486A-AA07-5227072E7CBE}" type="presParOf" srcId="{DCF0BA9A-257E-4CD1-9457-F11592FF618C}" destId="{93D9D256-22A4-4246-93D2-D6F7671EDB06}" srcOrd="1" destOrd="0" presId="urn:microsoft.com/office/officeart/2005/8/layout/bProcess4"/>
    <dgm:cxn modelId="{70733ABE-9CFA-448A-BC0E-B09EF87CAB73}" type="presParOf" srcId="{5587FDE4-00B6-457C-852F-3C4363894A55}" destId="{7ADF6123-ABBD-459E-A4AB-FACA3D072269}" srcOrd="1" destOrd="0" presId="urn:microsoft.com/office/officeart/2005/8/layout/bProcess4"/>
    <dgm:cxn modelId="{C3693C9D-A49F-459A-B75B-4A8319F43908}" type="presParOf" srcId="{5587FDE4-00B6-457C-852F-3C4363894A55}" destId="{7F07F515-4C77-49EE-BFC1-89F21360BE3A}" srcOrd="2" destOrd="0" presId="urn:microsoft.com/office/officeart/2005/8/layout/bProcess4"/>
    <dgm:cxn modelId="{3AD78ECE-E664-4D68-84D2-80BEF6020E27}" type="presParOf" srcId="{7F07F515-4C77-49EE-BFC1-89F21360BE3A}" destId="{82BB2B37-613B-47B7-9A05-FDF12EDB418E}" srcOrd="0" destOrd="0" presId="urn:microsoft.com/office/officeart/2005/8/layout/bProcess4"/>
    <dgm:cxn modelId="{F813BED4-39FA-4719-AAAB-06B3D2C6439B}" type="presParOf" srcId="{7F07F515-4C77-49EE-BFC1-89F21360BE3A}" destId="{8D4AACA5-4426-486E-AEE4-37053B9BB8D8}" srcOrd="1" destOrd="0" presId="urn:microsoft.com/office/officeart/2005/8/layout/bProcess4"/>
    <dgm:cxn modelId="{896CF1AC-F7B0-405B-970F-4CA2B8665301}" type="presParOf" srcId="{5587FDE4-00B6-457C-852F-3C4363894A55}" destId="{27BE0591-1247-42EC-816F-71C4ED03FA61}" srcOrd="3" destOrd="0" presId="urn:microsoft.com/office/officeart/2005/8/layout/bProcess4"/>
    <dgm:cxn modelId="{25C29874-7E6F-4BDC-BA7C-DE2FEA1B4F68}" type="presParOf" srcId="{5587FDE4-00B6-457C-852F-3C4363894A55}" destId="{6182B89C-8846-4EF6-836B-85403A0C7A33}" srcOrd="4" destOrd="0" presId="urn:microsoft.com/office/officeart/2005/8/layout/bProcess4"/>
    <dgm:cxn modelId="{14495C0B-50FE-41B0-8F25-12BED189D244}" type="presParOf" srcId="{6182B89C-8846-4EF6-836B-85403A0C7A33}" destId="{061E231B-21CA-4A02-8E1A-A31E8F9EED76}" srcOrd="0" destOrd="0" presId="urn:microsoft.com/office/officeart/2005/8/layout/bProcess4"/>
    <dgm:cxn modelId="{9B9C78B2-46A0-4D4E-9FC9-C563E8100BD0}" type="presParOf" srcId="{6182B89C-8846-4EF6-836B-85403A0C7A33}" destId="{7467033D-269F-4BD3-8ABF-9701448AF8A9}" srcOrd="1" destOrd="0" presId="urn:microsoft.com/office/officeart/2005/8/layout/bProcess4"/>
    <dgm:cxn modelId="{37191098-8C96-4727-8FE1-08C28F93663D}" type="presParOf" srcId="{5587FDE4-00B6-457C-852F-3C4363894A55}" destId="{69FC3EEB-ED62-44EF-A913-9ECEA33DB431}" srcOrd="5" destOrd="0" presId="urn:microsoft.com/office/officeart/2005/8/layout/bProcess4"/>
    <dgm:cxn modelId="{1D235D1F-F960-4CA5-A378-4F6A6819C83E}" type="presParOf" srcId="{5587FDE4-00B6-457C-852F-3C4363894A55}" destId="{ED6EACBD-5783-4D79-8279-5541BF09DBF3}" srcOrd="6" destOrd="0" presId="urn:microsoft.com/office/officeart/2005/8/layout/bProcess4"/>
    <dgm:cxn modelId="{BEBCB404-9E91-4E5C-A07E-8AB4B1924973}" type="presParOf" srcId="{ED6EACBD-5783-4D79-8279-5541BF09DBF3}" destId="{F7870BE0-6614-43C2-B499-725E10D0378D}" srcOrd="0" destOrd="0" presId="urn:microsoft.com/office/officeart/2005/8/layout/bProcess4"/>
    <dgm:cxn modelId="{AE1A0DB1-B517-431C-81F4-9446473A2CC8}" type="presParOf" srcId="{ED6EACBD-5783-4D79-8279-5541BF09DBF3}" destId="{6ADB2CB4-4497-4D5C-A8F0-71D66B8B719F}" srcOrd="1" destOrd="0" presId="urn:microsoft.com/office/officeart/2005/8/layout/bProcess4"/>
    <dgm:cxn modelId="{F54B5ED6-7E34-4368-923A-E4E22E737BAD}" type="presParOf" srcId="{5587FDE4-00B6-457C-852F-3C4363894A55}" destId="{474F7C76-EF79-418F-84FA-ABF846DA7509}" srcOrd="7" destOrd="0" presId="urn:microsoft.com/office/officeart/2005/8/layout/bProcess4"/>
    <dgm:cxn modelId="{1B7D66E3-4EC6-4742-9AD8-A85D73195CB9}" type="presParOf" srcId="{5587FDE4-00B6-457C-852F-3C4363894A55}" destId="{094621FF-E37B-422A-BB5A-8A352BC51BAB}" srcOrd="8" destOrd="0" presId="urn:microsoft.com/office/officeart/2005/8/layout/bProcess4"/>
    <dgm:cxn modelId="{8E9CB8C8-2B7D-4333-8328-000AE877CC64}" type="presParOf" srcId="{094621FF-E37B-422A-BB5A-8A352BC51BAB}" destId="{D6B2361A-CC2C-4F60-8E95-2493A7DC5D91}" srcOrd="0" destOrd="0" presId="urn:microsoft.com/office/officeart/2005/8/layout/bProcess4"/>
    <dgm:cxn modelId="{058D2BFB-FD00-45B2-85B0-46FEB8187B15}" type="presParOf" srcId="{094621FF-E37B-422A-BB5A-8A352BC51BAB}" destId="{DC275D41-294B-4DBA-8A6D-0F2AF53DBA64}" srcOrd="1" destOrd="0" presId="urn:microsoft.com/office/officeart/2005/8/layout/bProcess4"/>
    <dgm:cxn modelId="{5701E1CF-AE9E-43B2-974C-4FBF47D04A7E}" type="presParOf" srcId="{5587FDE4-00B6-457C-852F-3C4363894A55}" destId="{792EB2E9-2B3A-4172-B00F-73364097542C}" srcOrd="9" destOrd="0" presId="urn:microsoft.com/office/officeart/2005/8/layout/bProcess4"/>
    <dgm:cxn modelId="{F6AF3907-87DB-4C29-9984-8F66F75030C6}" type="presParOf" srcId="{5587FDE4-00B6-457C-852F-3C4363894A55}" destId="{6DC9805C-D800-4142-B64E-04C99C2431A5}" srcOrd="10" destOrd="0" presId="urn:microsoft.com/office/officeart/2005/8/layout/bProcess4"/>
    <dgm:cxn modelId="{465348E7-B33D-4410-B9E2-4275C2ED9AB9}" type="presParOf" srcId="{6DC9805C-D800-4142-B64E-04C99C2431A5}" destId="{3A246BAC-C4E9-41BE-9F78-963CFC66828B}" srcOrd="0" destOrd="0" presId="urn:microsoft.com/office/officeart/2005/8/layout/bProcess4"/>
    <dgm:cxn modelId="{FBFECD77-237B-4DA1-8F70-BCECC0187468}" type="presParOf" srcId="{6DC9805C-D800-4142-B64E-04C99C2431A5}" destId="{82F8B4E2-F865-4E68-9A9F-B7CF90636D4A}" srcOrd="1" destOrd="0" presId="urn:microsoft.com/office/officeart/2005/8/layout/bProcess4"/>
    <dgm:cxn modelId="{BEED6028-B55F-4FFB-B2F5-6986829E4850}" type="presParOf" srcId="{5587FDE4-00B6-457C-852F-3C4363894A55}" destId="{B4931A74-5D72-42CE-A0CF-E6A090E8EDDE}" srcOrd="11" destOrd="0" presId="urn:microsoft.com/office/officeart/2005/8/layout/bProcess4"/>
    <dgm:cxn modelId="{A4A110C0-E152-464B-A5E8-27820A3333A2}" type="presParOf" srcId="{5587FDE4-00B6-457C-852F-3C4363894A55}" destId="{5A2C930D-C5E2-4BA2-B0AC-6E87F0E2C234}" srcOrd="12" destOrd="0" presId="urn:microsoft.com/office/officeart/2005/8/layout/bProcess4"/>
    <dgm:cxn modelId="{90608AE5-DF10-4A49-81BF-D3C345CC9ACE}" type="presParOf" srcId="{5A2C930D-C5E2-4BA2-B0AC-6E87F0E2C234}" destId="{E3A81C10-43AE-4CDD-9B24-A7EA08097C71}" srcOrd="0" destOrd="0" presId="urn:microsoft.com/office/officeart/2005/8/layout/bProcess4"/>
    <dgm:cxn modelId="{D20965F8-40F0-422E-8907-263C368731C1}" type="presParOf" srcId="{5A2C930D-C5E2-4BA2-B0AC-6E87F0E2C234}" destId="{976B22C2-C188-4656-A671-153D69291536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DF6123-ABBD-459E-A4AB-FACA3D072269}">
      <dsp:nvSpPr>
        <dsp:cNvPr id="0" name=""/>
        <dsp:cNvSpPr/>
      </dsp:nvSpPr>
      <dsp:spPr>
        <a:xfrm rot="5400000">
          <a:off x="-370446" y="1287440"/>
          <a:ext cx="1637257" cy="19765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9D256-22A4-4246-93D2-D6F7671EDB06}">
      <dsp:nvSpPr>
        <dsp:cNvPr id="0" name=""/>
        <dsp:cNvSpPr/>
      </dsp:nvSpPr>
      <dsp:spPr>
        <a:xfrm>
          <a:off x="4046" y="239373"/>
          <a:ext cx="2196112" cy="1317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Locate the icon for power point  left click  the program and a window will open loading  in a separate screen  Choose the item you wish to link. This could be an icon, a picture, web page, email address, shape, or text.</a:t>
          </a:r>
          <a:endParaRPr lang="en-GB" sz="1000" kern="1200" dirty="0"/>
        </a:p>
      </dsp:txBody>
      <dsp:txXfrm>
        <a:off x="42639" y="277966"/>
        <a:ext cx="2118926" cy="1240481"/>
      </dsp:txXfrm>
    </dsp:sp>
    <dsp:sp modelId="{27BE0591-1247-42EC-816F-71C4ED03FA61}">
      <dsp:nvSpPr>
        <dsp:cNvPr id="0" name=""/>
        <dsp:cNvSpPr/>
      </dsp:nvSpPr>
      <dsp:spPr>
        <a:xfrm rot="5400000">
          <a:off x="-370446" y="2934524"/>
          <a:ext cx="1637257" cy="19765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4AACA5-4426-486E-AEE4-37053B9BB8D8}">
      <dsp:nvSpPr>
        <dsp:cNvPr id="0" name=""/>
        <dsp:cNvSpPr/>
      </dsp:nvSpPr>
      <dsp:spPr>
        <a:xfrm>
          <a:off x="4046" y="1886457"/>
          <a:ext cx="2196112" cy="1317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(access the top menu click insert and navigate to the  symbol of two interlocking ovels labeled link with hyperlinks. </a:t>
          </a:r>
          <a:endParaRPr lang="en-GB" sz="1000" kern="1200" dirty="0"/>
        </a:p>
      </dsp:txBody>
      <dsp:txXfrm>
        <a:off x="42639" y="1925050"/>
        <a:ext cx="2118926" cy="1240481"/>
      </dsp:txXfrm>
    </dsp:sp>
    <dsp:sp modelId="{69FC3EEB-ED62-44EF-A913-9ECEA33DB431}">
      <dsp:nvSpPr>
        <dsp:cNvPr id="0" name=""/>
        <dsp:cNvSpPr/>
      </dsp:nvSpPr>
      <dsp:spPr>
        <a:xfrm rot="21576052">
          <a:off x="453059" y="3747939"/>
          <a:ext cx="2907597" cy="19765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67033D-269F-4BD3-8ABF-9701448AF8A9}">
      <dsp:nvSpPr>
        <dsp:cNvPr id="0" name=""/>
        <dsp:cNvSpPr/>
      </dsp:nvSpPr>
      <dsp:spPr>
        <a:xfrm>
          <a:off x="4046" y="3533541"/>
          <a:ext cx="2196112" cy="1317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Choose Link OR by right-clicking the selected object.  Navigate to the Insert tab and choose Link). </a:t>
          </a:r>
          <a:endParaRPr lang="en-GB" sz="1000" kern="1200" dirty="0"/>
        </a:p>
      </dsp:txBody>
      <dsp:txXfrm>
        <a:off x="42639" y="3572134"/>
        <a:ext cx="2118926" cy="1240481"/>
      </dsp:txXfrm>
    </dsp:sp>
    <dsp:sp modelId="{474F7C76-EF79-418F-84FA-ABF846DA7509}">
      <dsp:nvSpPr>
        <dsp:cNvPr id="0" name=""/>
        <dsp:cNvSpPr/>
      </dsp:nvSpPr>
      <dsp:spPr>
        <a:xfrm rot="16207390">
          <a:off x="2558769" y="2924397"/>
          <a:ext cx="1617007" cy="19765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B2CB4-4497-4D5C-A8F0-71D66B8B719F}">
      <dsp:nvSpPr>
        <dsp:cNvPr id="0" name=""/>
        <dsp:cNvSpPr/>
      </dsp:nvSpPr>
      <dsp:spPr>
        <a:xfrm>
          <a:off x="2916486" y="3508374"/>
          <a:ext cx="2196112" cy="1317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You may connect to A webpage (input a URL)  One more slide in the same presentation  A computer file  An email address</a:t>
          </a:r>
        </a:p>
      </dsp:txBody>
      <dsp:txXfrm>
        <a:off x="2955079" y="3546967"/>
        <a:ext cx="2118926" cy="1240481"/>
      </dsp:txXfrm>
    </dsp:sp>
    <dsp:sp modelId="{792EB2E9-2B3A-4172-B00F-73364097542C}">
      <dsp:nvSpPr>
        <dsp:cNvPr id="0" name=""/>
        <dsp:cNvSpPr/>
      </dsp:nvSpPr>
      <dsp:spPr>
        <a:xfrm rot="16083155">
          <a:off x="2478614" y="1245432"/>
          <a:ext cx="1722267" cy="19765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275D41-294B-4DBA-8A6D-0F2AF53DBA64}">
      <dsp:nvSpPr>
        <dsp:cNvPr id="0" name=""/>
        <dsp:cNvSpPr/>
      </dsp:nvSpPr>
      <dsp:spPr>
        <a:xfrm>
          <a:off x="2924875" y="1886457"/>
          <a:ext cx="2196112" cy="1317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dirty="0"/>
            <a:t>PowerPoint does not immediately verify that a hyperlink is functional when you add one. Verifying it is important for this reason. The objective is to ensure that the link: </a:t>
          </a:r>
          <a:br>
            <a:rPr lang="en-US" sz="1000" kern="1200" dirty="0"/>
          </a:br>
          <a:endParaRPr lang="en-US" sz="1000" kern="1200" dirty="0"/>
        </a:p>
      </dsp:txBody>
      <dsp:txXfrm>
        <a:off x="2963468" y="1925050"/>
        <a:ext cx="2118926" cy="1240481"/>
      </dsp:txXfrm>
    </dsp:sp>
    <dsp:sp modelId="{B4931A74-5D72-42CE-A0CF-E6A090E8EDDE}">
      <dsp:nvSpPr>
        <dsp:cNvPr id="0" name=""/>
        <dsp:cNvSpPr/>
      </dsp:nvSpPr>
      <dsp:spPr>
        <a:xfrm rot="91401">
          <a:off x="3309958" y="424347"/>
          <a:ext cx="2975493" cy="19765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F8B4E2-F865-4E68-9A9F-B7CF90636D4A}">
      <dsp:nvSpPr>
        <dsp:cNvPr id="0" name=""/>
        <dsp:cNvSpPr/>
      </dsp:nvSpPr>
      <dsp:spPr>
        <a:xfrm>
          <a:off x="2866349" y="155359"/>
          <a:ext cx="2196112" cy="1317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dirty="0"/>
            <a:t>The only method to make sure a hyperlink works properly during a presentation is to test it within the slideshow itself. This step helps you avoid surprises when presenting because editing mode might be deceptive.</a:t>
          </a:r>
          <a:endParaRPr lang="en-US" sz="1000" kern="1200" dirty="0"/>
        </a:p>
      </dsp:txBody>
      <dsp:txXfrm>
        <a:off x="2904942" y="193952"/>
        <a:ext cx="2118926" cy="1240481"/>
      </dsp:txXfrm>
    </dsp:sp>
    <dsp:sp modelId="{976B22C2-C188-4656-A671-153D69291536}">
      <dsp:nvSpPr>
        <dsp:cNvPr id="0" name=""/>
        <dsp:cNvSpPr/>
      </dsp:nvSpPr>
      <dsp:spPr>
        <a:xfrm>
          <a:off x="5845704" y="239373"/>
          <a:ext cx="2196112" cy="13176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The successful application of the hyperlink is indicated visually by PowerPoint turning your text blue and underlining it. That's the general notion, but if you want neat, polished slides, there's a lot more going on behind the scenes that you should be aware of. </a:t>
          </a:r>
          <a:r>
            <a:rPr lang="en-US" sz="1000" kern="1200"/>
            <a:t>c</a:t>
          </a:r>
        </a:p>
      </dsp:txBody>
      <dsp:txXfrm>
        <a:off x="5884297" y="277966"/>
        <a:ext cx="2118926" cy="1240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27C44-339A-5607-0BC4-29EA13EB55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EB3F14-D956-E409-1D5D-C3DE3127CA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C9F50-9845-A82C-44CC-1B1BDB3B2E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07BC94-DFB1-9DE2-1525-3E2AE5429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6B636-A691-8AA5-E2C0-0BF60312D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717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75FFA-79FA-6461-C38A-1E1A525FA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71812-C0B2-58DC-D5B5-5D77B68D82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F3BD94-EDE0-E972-CA6D-B9B9DDD47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8924E1-2AE4-556A-B68F-64D6DDCE1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481B3-0EC5-52C1-AAC9-84447D0E8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2870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7F5CE-E7F3-1203-FF5A-100AF7382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19B8B4-11AA-A7AC-EC1B-B379AA0558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9328B-D54F-9934-F50E-A7E95F024C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D9E701-8D90-90A0-C34D-D34171695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549AD8-FF17-54FB-D69D-B2CA00646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836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8F7D7-4B96-262D-730A-BFA9C9846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D9302-9FDA-CDE9-D54A-D2974093B5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CDB6C4-079B-CF6C-2DBC-786F379AD2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318839-152D-ADF8-1AB7-A7B99E9E4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5B95D-E2BE-3CB7-FC2B-9C451361E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24ED11-4FFB-8D22-A846-F71F49866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426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019F5-96C2-8C2C-5B3B-58FA6D3E9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4831A8-2CB6-AF91-A6D1-C240182DDA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21CFF8-BA49-A334-37F1-A10BA175A4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6AA476-B8A9-4922-23FB-81DD6F1848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CE9A5A-B9A7-F0B1-4A02-1D12B2AE23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5AC1C08-D667-9472-1061-BCD55E845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21D500-1990-B789-6B1D-AC6DF36E1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7CDD48-0677-00B7-DAA9-3B66F81DA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0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6B199-89C8-D129-014B-7591329C1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FE9D28-2CF4-A270-CCCA-29FF3B8DE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28F006-DF5F-2E97-9E65-C7673DC58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372A07-73B4-207B-F69E-42512B135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323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B60317-C8A3-3D07-DBCD-FEEEAF240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DBBE52-2DA9-4F55-97AF-3C6EE46B6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CBC67E-8645-C422-5DD3-1BD0EC6FB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827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45F7A-5747-DB8F-860F-735501F58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FE131F-D21E-558C-8F3E-16A0B93EE7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541F15-CF4D-1CEF-AE31-B060753100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F85AE-F0BB-130F-40DA-AB8507021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BC877B-E37E-F1FE-F924-FC0427BFD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161052-D197-D3B0-9001-1FD6373D4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724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C67110-792B-626C-833A-CD315984C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CBCB4C-3523-B574-3E24-79403A8445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DB8832-F689-B659-714F-F77C428A3F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A4FE9B-FDDF-B9DF-4F33-E743D02356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1DB203-5CE6-665D-516E-9556CC79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990D82-FF33-2397-2B2D-9E0E48B86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085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C1C3E-6B0B-B6F2-4A19-164AE5098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10E953-F96A-1073-C386-5088734F33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B652D-DF67-A1E0-EF0B-70A5F7BC3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0284E-C7D0-960D-6981-9FC5387F10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D3EBA-11A9-5015-5DE2-197B55146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462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4B7ED2-D01A-B70F-DE6B-F07B6AA05E5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650288-591E-5497-87B4-B2BA1DD402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1E0B3-6CD6-42DC-CB96-FAADEE569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7B50CE-6448-D598-B2ED-2E01C94AF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8D1DC-2D66-902E-0982-6C72CCCA3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7722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losing 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F4DCF8-BA15-AB79-2D14-040F5A063B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5935" y="414670"/>
            <a:ext cx="11320130" cy="6018027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254000" dist="50800" dir="2700000" algn="tl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D22DD7-291D-E347-8A4C-07E31E681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duotone>
              <a:prstClr val="black"/>
              <a:schemeClr val="accent1">
                <a:tint val="45000"/>
                <a:satMod val="400000"/>
              </a:schemeClr>
            </a:duotone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092299" y="-2231063"/>
            <a:ext cx="6007395" cy="11320129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5997EA3E-49E5-518D-63DB-0BD43D3ACFC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0660" y="1017858"/>
            <a:ext cx="10650681" cy="2719255"/>
          </a:xfrm>
          <a:noFill/>
          <a:effectLst/>
        </p:spPr>
        <p:txBody>
          <a:bodyPr anchor="b"/>
          <a:lstStyle>
            <a:lvl1pPr algn="ctr">
              <a:defRPr sz="7200" spc="-300" baseline="0">
                <a:solidFill>
                  <a:schemeClr val="accent4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D0FE23B-34E3-BAAF-E01D-BE221B4A94E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70660" y="4042066"/>
            <a:ext cx="10650681" cy="2296843"/>
          </a:xfrm>
          <a:effectLst/>
        </p:spPr>
        <p:txBody>
          <a:bodyPr anchor="t"/>
          <a:lstStyle>
            <a:lvl1pPr marL="0" indent="0" algn="ctr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  <a:defRPr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590974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4BBAA2-6B95-7843-CA7E-6F6B27017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0BAE4B-1264-D2B0-6328-DB4E2824D8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CFFDF0-0AC7-BC2B-41C0-AA97767540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38B4A6-285A-4973-A923-6CA0AC4E3DAA}" type="datetimeFigureOut">
              <a:rPr lang="en-GB" smtClean="0"/>
              <a:t>27/02/2026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E6DEB-55B9-E207-85D4-03B836E24E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B5081A-EB1D-5B9D-9EBF-52D6B3FF7F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08F783-65C7-44D5-8209-E86DAFC0D8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157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de.wikipedia.org/wiki/Hyperlink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758A9-7F9E-B68C-62A9-F7FCF7EB721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97B98C-10C0-0F42-2E9F-C855E91686B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343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4F045BD-7FA7-CFEE-9B2D-7CBEB0E3EA80}"/>
              </a:ext>
            </a:extLst>
          </p:cNvPr>
          <p:cNvGraphicFramePr/>
          <p:nvPr/>
        </p:nvGraphicFramePr>
        <p:xfrm>
          <a:off x="2237430" y="1669774"/>
          <a:ext cx="8045863" cy="5090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761A1EBF-6ADC-4B5A-BF84-476A1595BD9E}"/>
              </a:ext>
            </a:extLst>
          </p:cNvPr>
          <p:cNvSpPr/>
          <p:nvPr/>
        </p:nvSpPr>
        <p:spPr>
          <a:xfrm>
            <a:off x="696956" y="103498"/>
            <a:ext cx="1071857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How to insert hyper links in Microsoft power point</a:t>
            </a:r>
            <a:endParaRPr lang="en-US" sz="5400" b="1" cap="none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37F4611-26E1-7323-E4DF-FEB52FDF094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134253" y="3715199"/>
            <a:ext cx="2893350" cy="2294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515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240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Century Gothic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Giovanni of Birmingham Blake</dc:creator>
  <cp:lastModifiedBy>Giovanni of Birmingham Blake</cp:lastModifiedBy>
  <cp:revision>1</cp:revision>
  <dcterms:created xsi:type="dcterms:W3CDTF">2026-02-27T10:07:14Z</dcterms:created>
  <dcterms:modified xsi:type="dcterms:W3CDTF">2026-02-27T10:07:38Z</dcterms:modified>
</cp:coreProperties>
</file>