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6"/>
  </p:notesMasterIdLst>
  <p:handoutMasterIdLst>
    <p:handoutMasterId r:id="rId7"/>
  </p:handoutMasterIdLst>
  <p:sldIdLst>
    <p:sldId id="277" r:id="rId2"/>
    <p:sldId id="261" r:id="rId3"/>
    <p:sldId id="299" r:id="rId4"/>
    <p:sldId id="300" r:id="rId5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258" autoAdjust="0"/>
    <p:restoredTop sz="93272" autoAdjust="0"/>
  </p:normalViewPr>
  <p:slideViewPr>
    <p:cSldViewPr>
      <p:cViewPr varScale="1">
        <p:scale>
          <a:sx n="104" d="100"/>
          <a:sy n="104" d="100"/>
        </p:scale>
        <p:origin x="684" y="10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20/06/2025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20/06/2025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20/06/2025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20/06/2025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20/06/2025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20/06/2025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20/06/2025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20/06/2025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20/06/2025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20/06/2025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20/06/2025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20/06/2025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LCBB5013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56505" y="2276872"/>
            <a:ext cx="9113096" cy="3876461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Entrepreneurship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3</a:t>
            </a:r>
          </a:p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Topic: Seminar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8045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7706" y="378934"/>
            <a:ext cx="10592869" cy="689932"/>
          </a:xfrm>
          <a:prstGeom prst="rect">
            <a:avLst/>
          </a:prstGeom>
        </p:spPr>
        <p:txBody>
          <a:bodyPr vert="horz" wrap="square" lIns="0" tIns="1270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spcBef>
                <a:spcPts val="100"/>
              </a:spcBef>
            </a:pPr>
            <a:r>
              <a:rPr lang="en-GB" dirty="0"/>
              <a:t>Individual Activity-1</a:t>
            </a:r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2855640" y="2204864"/>
            <a:ext cx="7944484" cy="2072362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55600" indent="-342900">
              <a:spcBef>
                <a:spcPts val="800"/>
              </a:spcBef>
              <a:buChar char="•"/>
              <a:tabLst>
                <a:tab pos="354965" algn="l"/>
                <a:tab pos="355600" algn="l"/>
              </a:tabLst>
            </a:pPr>
            <a:r>
              <a:rPr lang="en-GB" sz="2800" spc="-5" dirty="0">
                <a:latin typeface="Times New Roman"/>
                <a:cs typeface="Times New Roman"/>
              </a:rPr>
              <a:t>Identify your business Idea</a:t>
            </a:r>
          </a:p>
          <a:p>
            <a:pPr marL="355600" indent="-342900">
              <a:spcBef>
                <a:spcPts val="800"/>
              </a:spcBef>
              <a:buChar char="•"/>
              <a:tabLst>
                <a:tab pos="354965" algn="l"/>
                <a:tab pos="355600" algn="l"/>
              </a:tabLst>
            </a:pPr>
            <a:r>
              <a:rPr lang="en-GB" sz="2800" spc="-5" dirty="0">
                <a:latin typeface="Times New Roman"/>
                <a:cs typeface="Times New Roman"/>
              </a:rPr>
              <a:t>Provide the product/service description</a:t>
            </a:r>
          </a:p>
          <a:p>
            <a:pPr marL="355600" indent="-342900">
              <a:spcBef>
                <a:spcPts val="800"/>
              </a:spcBef>
              <a:buChar char="•"/>
              <a:tabLst>
                <a:tab pos="354965" algn="l"/>
                <a:tab pos="355600" algn="l"/>
              </a:tabLst>
            </a:pPr>
            <a:r>
              <a:rPr lang="en-GB" sz="2800" spc="-5" dirty="0">
                <a:latin typeface="Times New Roman"/>
                <a:cs typeface="Times New Roman"/>
              </a:rPr>
              <a:t>Conduct the feasibility analysis</a:t>
            </a:r>
          </a:p>
          <a:p>
            <a:pPr marL="355600" indent="-342900">
              <a:spcBef>
                <a:spcPts val="800"/>
              </a:spcBef>
              <a:buChar char="•"/>
              <a:tabLst>
                <a:tab pos="354965" algn="l"/>
                <a:tab pos="355600" algn="l"/>
              </a:tabLst>
            </a:pPr>
            <a:endParaRPr sz="2400" dirty="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162159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6D93B6-08DA-C4E2-1877-911630CDC5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55F6031A-2FFD-9016-1507-6CDD9906366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7706" y="378934"/>
            <a:ext cx="10592869" cy="689932"/>
          </a:xfrm>
          <a:prstGeom prst="rect">
            <a:avLst/>
          </a:prstGeom>
        </p:spPr>
        <p:txBody>
          <a:bodyPr vert="horz" wrap="square" lIns="0" tIns="1270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spcBef>
                <a:spcPts val="100"/>
              </a:spcBef>
            </a:pPr>
            <a:r>
              <a:rPr lang="en-GB" dirty="0"/>
              <a:t>Individual Activity-2</a:t>
            </a:r>
            <a:endParaRPr dirty="0"/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207DD564-80E9-C6F3-D10E-B96A3BF21047}"/>
              </a:ext>
            </a:extLst>
          </p:cNvPr>
          <p:cNvSpPr txBox="1"/>
          <p:nvPr/>
        </p:nvSpPr>
        <p:spPr>
          <a:xfrm>
            <a:off x="2011898" y="2420888"/>
            <a:ext cx="7944484" cy="1436291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55600" indent="-342900">
              <a:spcBef>
                <a:spcPts val="800"/>
              </a:spcBef>
              <a:buChar char="•"/>
              <a:tabLst>
                <a:tab pos="354965" algn="l"/>
                <a:tab pos="355600" algn="l"/>
              </a:tabLst>
            </a:pPr>
            <a:r>
              <a:rPr lang="en-GB" sz="2800" spc="-5" dirty="0">
                <a:latin typeface="Times New Roman"/>
                <a:cs typeface="Times New Roman"/>
              </a:rPr>
              <a:t>Identify the entrepreneurial competencies that you possesses to peruse your business idea (minimum 3)</a:t>
            </a:r>
          </a:p>
          <a:p>
            <a:pPr marL="355600" indent="-342900">
              <a:spcBef>
                <a:spcPts val="800"/>
              </a:spcBef>
              <a:buChar char="•"/>
              <a:tabLst>
                <a:tab pos="354965" algn="l"/>
                <a:tab pos="355600" algn="l"/>
              </a:tabLst>
            </a:pPr>
            <a:endParaRPr sz="2400" dirty="0">
              <a:latin typeface="Times New Roman"/>
              <a:cs typeface="Times New Roman"/>
            </a:endParaRPr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C416350D-9C50-53D0-4D80-B91386D7364F}"/>
              </a:ext>
            </a:extLst>
          </p:cNvPr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2798714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819478-3873-F7B1-0096-4E475813C6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AA2CBF35-2958-CC08-9231-49CDEBC7A6F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9376" y="2492896"/>
            <a:ext cx="10592869" cy="689932"/>
          </a:xfrm>
          <a:prstGeom prst="rect">
            <a:avLst/>
          </a:prstGeom>
        </p:spPr>
        <p:txBody>
          <a:bodyPr vert="horz" wrap="square" lIns="0" tIns="1270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spcBef>
                <a:spcPts val="100"/>
              </a:spcBef>
            </a:pPr>
            <a:r>
              <a:rPr lang="en-GB" dirty="0"/>
              <a:t>Thank you</a:t>
            </a:r>
            <a:endParaRPr dirty="0"/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00D63133-E48E-C8F3-E857-D27D22FA4F66}"/>
              </a:ext>
            </a:extLst>
          </p:cNvPr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48650815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2528</TotalTime>
  <Words>45</Words>
  <Application>Microsoft Office PowerPoint</Application>
  <PresentationFormat>Widescreen</PresentationFormat>
  <Paragraphs>13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Myriad Pro</vt:lpstr>
      <vt:lpstr>Arial</vt:lpstr>
      <vt:lpstr>Times New Roman</vt:lpstr>
      <vt:lpstr>Verdana</vt:lpstr>
      <vt:lpstr>20140311PresentationUWTSDTemplate</vt:lpstr>
      <vt:lpstr>LCBB5013</vt:lpstr>
      <vt:lpstr>Individual Activity-1</vt:lpstr>
      <vt:lpstr>Individual Activity-2</vt:lpstr>
      <vt:lpstr>Thank you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Amer Kareem</cp:lastModifiedBy>
  <cp:revision>140</cp:revision>
  <cp:lastPrinted>2018-07-09T15:27:01Z</cp:lastPrinted>
  <dcterms:created xsi:type="dcterms:W3CDTF">2002-10-07T19:43:58Z</dcterms:created>
  <dcterms:modified xsi:type="dcterms:W3CDTF">2025-06-20T11:30:58Z</dcterms:modified>
</cp:coreProperties>
</file>