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6" r:id="rId9"/>
    <p:sldId id="267" r:id="rId10"/>
    <p:sldId id="272" r:id="rId11"/>
    <p:sldId id="273" r:id="rId12"/>
    <p:sldId id="274" r:id="rId13"/>
    <p:sldId id="275" r:id="rId14"/>
    <p:sldId id="268" r:id="rId15"/>
    <p:sldId id="276" r:id="rId16"/>
    <p:sldId id="269" r:id="rId17"/>
    <p:sldId id="277" r:id="rId18"/>
    <p:sldId id="283" r:id="rId19"/>
    <p:sldId id="286" r:id="rId20"/>
    <p:sldId id="278" r:id="rId21"/>
    <p:sldId id="270" r:id="rId22"/>
    <p:sldId id="279" r:id="rId23"/>
    <p:sldId id="285" r:id="rId24"/>
    <p:sldId id="287" r:id="rId25"/>
    <p:sldId id="288" r:id="rId26"/>
    <p:sldId id="289" r:id="rId27"/>
    <p:sldId id="280" r:id="rId28"/>
    <p:sldId id="271" r:id="rId29"/>
    <p:sldId id="281" r:id="rId30"/>
    <p:sldId id="282" r:id="rId31"/>
    <p:sldId id="284" r:id="rId3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7E1A12-706F-4624-8073-EC1291B11395}" v="5" dt="2025-11-22T15:42:25.1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EatonThomas" userId="2efaeda1-34af-46a7-af56-657065a001e9" providerId="ADAL" clId="{4DE52512-5DF6-4E48-94D2-530BDD681FF4}"/>
    <pc:docChg chg="custSel addSld modSld">
      <pc:chgData name="Karen EatonThomas" userId="2efaeda1-34af-46a7-af56-657065a001e9" providerId="ADAL" clId="{4DE52512-5DF6-4E48-94D2-530BDD681FF4}" dt="2025-11-22T15:42:36.844" v="216" actId="255"/>
      <pc:docMkLst>
        <pc:docMk/>
      </pc:docMkLst>
      <pc:sldChg chg="addSp modSp mod">
        <pc:chgData name="Karen EatonThomas" userId="2efaeda1-34af-46a7-af56-657065a001e9" providerId="ADAL" clId="{4DE52512-5DF6-4E48-94D2-530BDD681FF4}" dt="2025-11-22T15:27:22.697" v="61" actId="1076"/>
        <pc:sldMkLst>
          <pc:docMk/>
          <pc:sldMk cId="1473921245" sldId="264"/>
        </pc:sldMkLst>
        <pc:spChg chg="add mod">
          <ac:chgData name="Karen EatonThomas" userId="2efaeda1-34af-46a7-af56-657065a001e9" providerId="ADAL" clId="{4DE52512-5DF6-4E48-94D2-530BDD681FF4}" dt="2025-11-22T15:24:53.126" v="37" actId="20577"/>
          <ac:spMkLst>
            <pc:docMk/>
            <pc:sldMk cId="1473921245" sldId="264"/>
            <ac:spMk id="4" creationId="{7502E163-6109-CFB1-192F-87F59BC10CC8}"/>
          </ac:spMkLst>
        </pc:spChg>
        <pc:spChg chg="add mod">
          <ac:chgData name="Karen EatonThomas" userId="2efaeda1-34af-46a7-af56-657065a001e9" providerId="ADAL" clId="{4DE52512-5DF6-4E48-94D2-530BDD681FF4}" dt="2025-11-22T15:27:22.697" v="61" actId="1076"/>
          <ac:spMkLst>
            <pc:docMk/>
            <pc:sldMk cId="1473921245" sldId="264"/>
            <ac:spMk id="6" creationId="{1945A66E-6715-9290-0E21-D2E67B9A1AE5}"/>
          </ac:spMkLst>
        </pc:spChg>
        <pc:spChg chg="add mod">
          <ac:chgData name="Karen EatonThomas" userId="2efaeda1-34af-46a7-af56-657065a001e9" providerId="ADAL" clId="{4DE52512-5DF6-4E48-94D2-530BDD681FF4}" dt="2025-11-22T15:26:30.365" v="52" actId="1076"/>
          <ac:spMkLst>
            <pc:docMk/>
            <pc:sldMk cId="1473921245" sldId="264"/>
            <ac:spMk id="8" creationId="{B4A382C7-3556-AAEF-D155-1213C93919FC}"/>
          </ac:spMkLst>
        </pc:spChg>
        <pc:spChg chg="add mod">
          <ac:chgData name="Karen EatonThomas" userId="2efaeda1-34af-46a7-af56-657065a001e9" providerId="ADAL" clId="{4DE52512-5DF6-4E48-94D2-530BDD681FF4}" dt="2025-11-22T15:27:18.899" v="60" actId="1076"/>
          <ac:spMkLst>
            <pc:docMk/>
            <pc:sldMk cId="1473921245" sldId="264"/>
            <ac:spMk id="10" creationId="{E69DD7BE-0918-06B8-E64E-EE7AE3A55795}"/>
          </ac:spMkLst>
        </pc:spChg>
      </pc:sldChg>
      <pc:sldChg chg="modSp mod">
        <pc:chgData name="Karen EatonThomas" userId="2efaeda1-34af-46a7-af56-657065a001e9" providerId="ADAL" clId="{4DE52512-5DF6-4E48-94D2-530BDD681FF4}" dt="2025-11-22T15:28:26.476" v="74" actId="20577"/>
        <pc:sldMkLst>
          <pc:docMk/>
          <pc:sldMk cId="1152547320" sldId="274"/>
        </pc:sldMkLst>
        <pc:spChg chg="mod">
          <ac:chgData name="Karen EatonThomas" userId="2efaeda1-34af-46a7-af56-657065a001e9" providerId="ADAL" clId="{4DE52512-5DF6-4E48-94D2-530BDD681FF4}" dt="2025-11-22T15:28:26.476" v="74" actId="20577"/>
          <ac:spMkLst>
            <pc:docMk/>
            <pc:sldMk cId="1152547320" sldId="274"/>
            <ac:spMk id="3" creationId="{71DB8878-CF4C-4CDC-0E25-5DC679D4D8A6}"/>
          </ac:spMkLst>
        </pc:spChg>
      </pc:sldChg>
      <pc:sldChg chg="modSp mod">
        <pc:chgData name="Karen EatonThomas" userId="2efaeda1-34af-46a7-af56-657065a001e9" providerId="ADAL" clId="{4DE52512-5DF6-4E48-94D2-530BDD681FF4}" dt="2025-11-22T15:29:48.473" v="78" actId="14100"/>
        <pc:sldMkLst>
          <pc:docMk/>
          <pc:sldMk cId="2162247865" sldId="277"/>
        </pc:sldMkLst>
        <pc:spChg chg="mod">
          <ac:chgData name="Karen EatonThomas" userId="2efaeda1-34af-46a7-af56-657065a001e9" providerId="ADAL" clId="{4DE52512-5DF6-4E48-94D2-530BDD681FF4}" dt="2025-11-22T15:29:48.473" v="78" actId="14100"/>
          <ac:spMkLst>
            <pc:docMk/>
            <pc:sldMk cId="2162247865" sldId="277"/>
            <ac:spMk id="3" creationId="{7FD9D0D6-C049-0B87-4205-68C3A98FD946}"/>
          </ac:spMkLst>
        </pc:spChg>
      </pc:sldChg>
      <pc:sldChg chg="addSp delSp modSp new mod modClrScheme chgLayout">
        <pc:chgData name="Karen EatonThomas" userId="2efaeda1-34af-46a7-af56-657065a001e9" providerId="ADAL" clId="{4DE52512-5DF6-4E48-94D2-530BDD681FF4}" dt="2025-11-22T15:38:27.337" v="101" actId="14100"/>
        <pc:sldMkLst>
          <pc:docMk/>
          <pc:sldMk cId="4225437267" sldId="287"/>
        </pc:sldMkLst>
        <pc:spChg chg="del">
          <ac:chgData name="Karen EatonThomas" userId="2efaeda1-34af-46a7-af56-657065a001e9" providerId="ADAL" clId="{4DE52512-5DF6-4E48-94D2-530BDD681FF4}" dt="2025-11-22T15:36:13.566" v="80" actId="700"/>
          <ac:spMkLst>
            <pc:docMk/>
            <pc:sldMk cId="4225437267" sldId="287"/>
            <ac:spMk id="2" creationId="{79C16B22-A917-4977-CCFD-3A20B315B8A9}"/>
          </ac:spMkLst>
        </pc:spChg>
        <pc:spChg chg="del">
          <ac:chgData name="Karen EatonThomas" userId="2efaeda1-34af-46a7-af56-657065a001e9" providerId="ADAL" clId="{4DE52512-5DF6-4E48-94D2-530BDD681FF4}" dt="2025-11-22T15:36:13.566" v="80" actId="700"/>
          <ac:spMkLst>
            <pc:docMk/>
            <pc:sldMk cId="4225437267" sldId="287"/>
            <ac:spMk id="3" creationId="{941A6C2C-3659-5DE1-4E00-E5F6CE491819}"/>
          </ac:spMkLst>
        </pc:spChg>
        <pc:spChg chg="del">
          <ac:chgData name="Karen EatonThomas" userId="2efaeda1-34af-46a7-af56-657065a001e9" providerId="ADAL" clId="{4DE52512-5DF6-4E48-94D2-530BDD681FF4}" dt="2025-11-22T15:36:13.566" v="80" actId="700"/>
          <ac:spMkLst>
            <pc:docMk/>
            <pc:sldMk cId="4225437267" sldId="287"/>
            <ac:spMk id="4" creationId="{09E8DACC-AEB1-7132-CCC9-CE0CA044AB10}"/>
          </ac:spMkLst>
        </pc:spChg>
        <pc:spChg chg="del">
          <ac:chgData name="Karen EatonThomas" userId="2efaeda1-34af-46a7-af56-657065a001e9" providerId="ADAL" clId="{4DE52512-5DF6-4E48-94D2-530BDD681FF4}" dt="2025-11-22T15:36:13.566" v="80" actId="700"/>
          <ac:spMkLst>
            <pc:docMk/>
            <pc:sldMk cId="4225437267" sldId="287"/>
            <ac:spMk id="5" creationId="{64AC3303-7736-0701-FA69-0FB3923159CA}"/>
          </ac:spMkLst>
        </pc:spChg>
        <pc:spChg chg="del">
          <ac:chgData name="Karen EatonThomas" userId="2efaeda1-34af-46a7-af56-657065a001e9" providerId="ADAL" clId="{4DE52512-5DF6-4E48-94D2-530BDD681FF4}" dt="2025-11-22T15:36:13.566" v="80" actId="700"/>
          <ac:spMkLst>
            <pc:docMk/>
            <pc:sldMk cId="4225437267" sldId="287"/>
            <ac:spMk id="6" creationId="{642169A0-856A-F622-308D-A9F0B120E32A}"/>
          </ac:spMkLst>
        </pc:spChg>
        <pc:spChg chg="add mod">
          <ac:chgData name="Karen EatonThomas" userId="2efaeda1-34af-46a7-af56-657065a001e9" providerId="ADAL" clId="{4DE52512-5DF6-4E48-94D2-530BDD681FF4}" dt="2025-11-22T15:38:10.131" v="97" actId="20577"/>
          <ac:spMkLst>
            <pc:docMk/>
            <pc:sldMk cId="4225437267" sldId="287"/>
            <ac:spMk id="8" creationId="{3563AF3E-A12D-9BDD-177F-E5D42D187D44}"/>
          </ac:spMkLst>
        </pc:spChg>
        <pc:spChg chg="add mod">
          <ac:chgData name="Karen EatonThomas" userId="2efaeda1-34af-46a7-af56-657065a001e9" providerId="ADAL" clId="{4DE52512-5DF6-4E48-94D2-530BDD681FF4}" dt="2025-11-22T15:38:27.337" v="101" actId="14100"/>
          <ac:spMkLst>
            <pc:docMk/>
            <pc:sldMk cId="4225437267" sldId="287"/>
            <ac:spMk id="10" creationId="{C3F878EF-E0BD-2196-6546-7078C0297753}"/>
          </ac:spMkLst>
        </pc:spChg>
      </pc:sldChg>
      <pc:sldChg chg="addSp modSp new mod modClrScheme chgLayout">
        <pc:chgData name="Karen EatonThomas" userId="2efaeda1-34af-46a7-af56-657065a001e9" providerId="ADAL" clId="{4DE52512-5DF6-4E48-94D2-530BDD681FF4}" dt="2025-11-22T15:41:11.838" v="174" actId="27636"/>
        <pc:sldMkLst>
          <pc:docMk/>
          <pc:sldMk cId="1047887838" sldId="288"/>
        </pc:sldMkLst>
        <pc:spChg chg="add mod">
          <ac:chgData name="Karen EatonThomas" userId="2efaeda1-34af-46a7-af56-657065a001e9" providerId="ADAL" clId="{4DE52512-5DF6-4E48-94D2-530BDD681FF4}" dt="2025-11-22T15:40:43.261" v="170" actId="20577"/>
          <ac:spMkLst>
            <pc:docMk/>
            <pc:sldMk cId="1047887838" sldId="288"/>
            <ac:spMk id="2" creationId="{4F5D03FA-D26D-4475-EEA2-4E179CC04B47}"/>
          </ac:spMkLst>
        </pc:spChg>
        <pc:spChg chg="add mod">
          <ac:chgData name="Karen EatonThomas" userId="2efaeda1-34af-46a7-af56-657065a001e9" providerId="ADAL" clId="{4DE52512-5DF6-4E48-94D2-530BDD681FF4}" dt="2025-11-22T15:41:11.835" v="173" actId="27636"/>
          <ac:spMkLst>
            <pc:docMk/>
            <pc:sldMk cId="1047887838" sldId="288"/>
            <ac:spMk id="3" creationId="{FE32B35F-F3D6-AF31-490A-96027C8F045B}"/>
          </ac:spMkLst>
        </pc:spChg>
        <pc:spChg chg="add mod">
          <ac:chgData name="Karen EatonThomas" userId="2efaeda1-34af-46a7-af56-657065a001e9" providerId="ADAL" clId="{4DE52512-5DF6-4E48-94D2-530BDD681FF4}" dt="2025-11-22T15:41:11.838" v="174" actId="27636"/>
          <ac:spMkLst>
            <pc:docMk/>
            <pc:sldMk cId="1047887838" sldId="288"/>
            <ac:spMk id="4" creationId="{F0852082-A277-250E-6358-92CCFCDF8ECE}"/>
          </ac:spMkLst>
        </pc:spChg>
      </pc:sldChg>
      <pc:sldChg chg="addSp delSp modSp new mod modClrScheme chgLayout">
        <pc:chgData name="Karen EatonThomas" userId="2efaeda1-34af-46a7-af56-657065a001e9" providerId="ADAL" clId="{4DE52512-5DF6-4E48-94D2-530BDD681FF4}" dt="2025-11-22T15:42:36.844" v="216" actId="255"/>
        <pc:sldMkLst>
          <pc:docMk/>
          <pc:sldMk cId="787760027" sldId="289"/>
        </pc:sldMkLst>
        <pc:spChg chg="del mod ord">
          <ac:chgData name="Karen EatonThomas" userId="2efaeda1-34af-46a7-af56-657065a001e9" providerId="ADAL" clId="{4DE52512-5DF6-4E48-94D2-530BDD681FF4}" dt="2025-11-22T15:41:42.554" v="176" actId="700"/>
          <ac:spMkLst>
            <pc:docMk/>
            <pc:sldMk cId="787760027" sldId="289"/>
            <ac:spMk id="2" creationId="{664CF648-D2D0-7861-FCB0-30A3B296CDC1}"/>
          </ac:spMkLst>
        </pc:spChg>
        <pc:spChg chg="del mod ord">
          <ac:chgData name="Karen EatonThomas" userId="2efaeda1-34af-46a7-af56-657065a001e9" providerId="ADAL" clId="{4DE52512-5DF6-4E48-94D2-530BDD681FF4}" dt="2025-11-22T15:41:42.554" v="176" actId="700"/>
          <ac:spMkLst>
            <pc:docMk/>
            <pc:sldMk cId="787760027" sldId="289"/>
            <ac:spMk id="3" creationId="{5F766CDE-86E3-10E2-3586-A89CA30A306F}"/>
          </ac:spMkLst>
        </pc:spChg>
        <pc:spChg chg="del">
          <ac:chgData name="Karen EatonThomas" userId="2efaeda1-34af-46a7-af56-657065a001e9" providerId="ADAL" clId="{4DE52512-5DF6-4E48-94D2-530BDD681FF4}" dt="2025-11-22T15:41:42.554" v="176" actId="700"/>
          <ac:spMkLst>
            <pc:docMk/>
            <pc:sldMk cId="787760027" sldId="289"/>
            <ac:spMk id="4" creationId="{5037F02E-1D23-2896-DCD4-9205714FFC09}"/>
          </ac:spMkLst>
        </pc:spChg>
        <pc:spChg chg="add mod ord">
          <ac:chgData name="Karen EatonThomas" userId="2efaeda1-34af-46a7-af56-657065a001e9" providerId="ADAL" clId="{4DE52512-5DF6-4E48-94D2-530BDD681FF4}" dt="2025-11-22T15:41:57.906" v="209" actId="20577"/>
          <ac:spMkLst>
            <pc:docMk/>
            <pc:sldMk cId="787760027" sldId="289"/>
            <ac:spMk id="5" creationId="{0EAE6EB6-8AED-BBE2-BBCF-F747F4665DBE}"/>
          </ac:spMkLst>
        </pc:spChg>
        <pc:spChg chg="add mod ord">
          <ac:chgData name="Karen EatonThomas" userId="2efaeda1-34af-46a7-af56-657065a001e9" providerId="ADAL" clId="{4DE52512-5DF6-4E48-94D2-530BDD681FF4}" dt="2025-11-22T15:42:36.844" v="216" actId="255"/>
          <ac:spMkLst>
            <pc:docMk/>
            <pc:sldMk cId="787760027" sldId="289"/>
            <ac:spMk id="6" creationId="{791035A7-CF22-D36F-D9DA-8E3001F8D9F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33A1AC-B4EF-43D1-8C7C-B49E6FDF4B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685D02-3395-41E8-8C78-8A72FB99F845}">
      <dgm:prSet/>
      <dgm:spPr/>
      <dgm:t>
        <a:bodyPr/>
        <a:lstStyle/>
        <a:p>
          <a:r>
            <a:rPr lang="en-GB" dirty="0"/>
            <a:t>Spend a few minutes jotting down your own thoughts and ideas about TI-P.</a:t>
          </a:r>
          <a:endParaRPr lang="en-US" dirty="0"/>
        </a:p>
      </dgm:t>
    </dgm:pt>
    <dgm:pt modelId="{8B51EB89-6CCC-43FD-99DC-E352614F6641}" type="parTrans" cxnId="{CA5B415D-3F04-44CE-BA7F-2F7F1AE3F0CD}">
      <dgm:prSet/>
      <dgm:spPr/>
      <dgm:t>
        <a:bodyPr/>
        <a:lstStyle/>
        <a:p>
          <a:endParaRPr lang="en-US"/>
        </a:p>
      </dgm:t>
    </dgm:pt>
    <dgm:pt modelId="{ADCD60B4-CB65-401B-8D4D-9BE3DC98B7BD}" type="sibTrans" cxnId="{CA5B415D-3F04-44CE-BA7F-2F7F1AE3F0CD}">
      <dgm:prSet/>
      <dgm:spPr/>
      <dgm:t>
        <a:bodyPr/>
        <a:lstStyle/>
        <a:p>
          <a:endParaRPr lang="en-US"/>
        </a:p>
      </dgm:t>
    </dgm:pt>
    <dgm:pt modelId="{C7237603-9856-484F-AEE4-22E3F5053A37}">
      <dgm:prSet/>
      <dgm:spPr/>
      <dgm:t>
        <a:bodyPr/>
        <a:lstStyle/>
        <a:p>
          <a:r>
            <a:rPr lang="en-GB"/>
            <a:t>Share these with a partner, before we discuss as a class.</a:t>
          </a:r>
          <a:endParaRPr lang="en-US"/>
        </a:p>
      </dgm:t>
    </dgm:pt>
    <dgm:pt modelId="{C212C43B-2320-426B-923F-BBABA61D46AB}" type="parTrans" cxnId="{2658A2FF-2404-42B2-B942-AC4EF3590A50}">
      <dgm:prSet/>
      <dgm:spPr/>
      <dgm:t>
        <a:bodyPr/>
        <a:lstStyle/>
        <a:p>
          <a:endParaRPr lang="en-US"/>
        </a:p>
      </dgm:t>
    </dgm:pt>
    <dgm:pt modelId="{BC157D29-AFB9-4035-A3B4-CCB3C50D9308}" type="sibTrans" cxnId="{2658A2FF-2404-42B2-B942-AC4EF3590A50}">
      <dgm:prSet/>
      <dgm:spPr/>
      <dgm:t>
        <a:bodyPr/>
        <a:lstStyle/>
        <a:p>
          <a:endParaRPr lang="en-US"/>
        </a:p>
      </dgm:t>
    </dgm:pt>
    <dgm:pt modelId="{A09635A0-328A-4E74-9058-DC170010EA56}" type="pres">
      <dgm:prSet presAssocID="{9133A1AC-B4EF-43D1-8C7C-B49E6FDF4BFB}" presName="root" presStyleCnt="0">
        <dgm:presLayoutVars>
          <dgm:dir/>
          <dgm:resizeHandles val="exact"/>
        </dgm:presLayoutVars>
      </dgm:prSet>
      <dgm:spPr/>
    </dgm:pt>
    <dgm:pt modelId="{43D233BC-A2DC-4D86-881C-14D9338CDA51}" type="pres">
      <dgm:prSet presAssocID="{9C685D02-3395-41E8-8C78-8A72FB99F845}" presName="compNode" presStyleCnt="0"/>
      <dgm:spPr/>
    </dgm:pt>
    <dgm:pt modelId="{5A13F804-27F4-477C-B6C9-F753ADF158E4}" type="pres">
      <dgm:prSet presAssocID="{9C685D02-3395-41E8-8C78-8A72FB99F845}" presName="bgRect" presStyleLbl="bgShp" presStyleIdx="0" presStyleCnt="2"/>
      <dgm:spPr/>
    </dgm:pt>
    <dgm:pt modelId="{335592B0-B701-4F7E-9F81-4A254C79C919}" type="pres">
      <dgm:prSet presAssocID="{9C685D02-3395-41E8-8C78-8A72FB99F84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BD99BE5-77E1-4A6B-B434-6C7998D5DE97}" type="pres">
      <dgm:prSet presAssocID="{9C685D02-3395-41E8-8C78-8A72FB99F845}" presName="spaceRect" presStyleCnt="0"/>
      <dgm:spPr/>
    </dgm:pt>
    <dgm:pt modelId="{8B82061D-9065-467F-9470-B9539503FA2E}" type="pres">
      <dgm:prSet presAssocID="{9C685D02-3395-41E8-8C78-8A72FB99F845}" presName="parTx" presStyleLbl="revTx" presStyleIdx="0" presStyleCnt="2">
        <dgm:presLayoutVars>
          <dgm:chMax val="0"/>
          <dgm:chPref val="0"/>
        </dgm:presLayoutVars>
      </dgm:prSet>
      <dgm:spPr/>
    </dgm:pt>
    <dgm:pt modelId="{D49175FF-9783-462B-808D-C28943CB18E1}" type="pres">
      <dgm:prSet presAssocID="{ADCD60B4-CB65-401B-8D4D-9BE3DC98B7BD}" presName="sibTrans" presStyleCnt="0"/>
      <dgm:spPr/>
    </dgm:pt>
    <dgm:pt modelId="{184EC3BA-B6BD-4245-BB5D-FE823B20EA9C}" type="pres">
      <dgm:prSet presAssocID="{C7237603-9856-484F-AEE4-22E3F5053A37}" presName="compNode" presStyleCnt="0"/>
      <dgm:spPr/>
    </dgm:pt>
    <dgm:pt modelId="{31D1D13D-AD13-4A71-9324-A8C100946A2D}" type="pres">
      <dgm:prSet presAssocID="{C7237603-9856-484F-AEE4-22E3F5053A37}" presName="bgRect" presStyleLbl="bgShp" presStyleIdx="1" presStyleCnt="2"/>
      <dgm:spPr/>
    </dgm:pt>
    <dgm:pt modelId="{CC03014C-9F7C-4EAC-9834-F7A3929F9EA0}" type="pres">
      <dgm:prSet presAssocID="{C7237603-9856-484F-AEE4-22E3F5053A3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3DAC1B17-2C23-44F9-8DC3-D6A75F025735}" type="pres">
      <dgm:prSet presAssocID="{C7237603-9856-484F-AEE4-22E3F5053A37}" presName="spaceRect" presStyleCnt="0"/>
      <dgm:spPr/>
    </dgm:pt>
    <dgm:pt modelId="{A589DD3E-493C-496A-947C-922F80EE700B}" type="pres">
      <dgm:prSet presAssocID="{C7237603-9856-484F-AEE4-22E3F5053A3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0C7931F-0A68-4371-BF2C-735315A35D10}" type="presOf" srcId="{9133A1AC-B4EF-43D1-8C7C-B49E6FDF4BFB}" destId="{A09635A0-328A-4E74-9058-DC170010EA56}" srcOrd="0" destOrd="0" presId="urn:microsoft.com/office/officeart/2018/2/layout/IconVerticalSolidList"/>
    <dgm:cxn modelId="{CA5B415D-3F04-44CE-BA7F-2F7F1AE3F0CD}" srcId="{9133A1AC-B4EF-43D1-8C7C-B49E6FDF4BFB}" destId="{9C685D02-3395-41E8-8C78-8A72FB99F845}" srcOrd="0" destOrd="0" parTransId="{8B51EB89-6CCC-43FD-99DC-E352614F6641}" sibTransId="{ADCD60B4-CB65-401B-8D4D-9BE3DC98B7BD}"/>
    <dgm:cxn modelId="{E60C9349-6964-4AB8-9EE7-1B246E8D6F72}" type="presOf" srcId="{C7237603-9856-484F-AEE4-22E3F5053A37}" destId="{A589DD3E-493C-496A-947C-922F80EE700B}" srcOrd="0" destOrd="0" presId="urn:microsoft.com/office/officeart/2018/2/layout/IconVerticalSolidList"/>
    <dgm:cxn modelId="{4BA1D1E6-7951-4128-A1E1-AB9B52F621D9}" type="presOf" srcId="{9C685D02-3395-41E8-8C78-8A72FB99F845}" destId="{8B82061D-9065-467F-9470-B9539503FA2E}" srcOrd="0" destOrd="0" presId="urn:microsoft.com/office/officeart/2018/2/layout/IconVerticalSolidList"/>
    <dgm:cxn modelId="{2658A2FF-2404-42B2-B942-AC4EF3590A50}" srcId="{9133A1AC-B4EF-43D1-8C7C-B49E6FDF4BFB}" destId="{C7237603-9856-484F-AEE4-22E3F5053A37}" srcOrd="1" destOrd="0" parTransId="{C212C43B-2320-426B-923F-BBABA61D46AB}" sibTransId="{BC157D29-AFB9-4035-A3B4-CCB3C50D9308}"/>
    <dgm:cxn modelId="{80E623CA-3A47-46BD-8BA5-B154CF188F77}" type="presParOf" srcId="{A09635A0-328A-4E74-9058-DC170010EA56}" destId="{43D233BC-A2DC-4D86-881C-14D9338CDA51}" srcOrd="0" destOrd="0" presId="urn:microsoft.com/office/officeart/2018/2/layout/IconVerticalSolidList"/>
    <dgm:cxn modelId="{DEA8017F-E4DE-4AA1-99EF-504580A171D9}" type="presParOf" srcId="{43D233BC-A2DC-4D86-881C-14D9338CDA51}" destId="{5A13F804-27F4-477C-B6C9-F753ADF158E4}" srcOrd="0" destOrd="0" presId="urn:microsoft.com/office/officeart/2018/2/layout/IconVerticalSolidList"/>
    <dgm:cxn modelId="{B0AC9E41-F44C-4808-9115-B454B24D1416}" type="presParOf" srcId="{43D233BC-A2DC-4D86-881C-14D9338CDA51}" destId="{335592B0-B701-4F7E-9F81-4A254C79C919}" srcOrd="1" destOrd="0" presId="urn:microsoft.com/office/officeart/2018/2/layout/IconVerticalSolidList"/>
    <dgm:cxn modelId="{26095F68-4EDE-4C5E-940A-4850F853F365}" type="presParOf" srcId="{43D233BC-A2DC-4D86-881C-14D9338CDA51}" destId="{3BD99BE5-77E1-4A6B-B434-6C7998D5DE97}" srcOrd="2" destOrd="0" presId="urn:microsoft.com/office/officeart/2018/2/layout/IconVerticalSolidList"/>
    <dgm:cxn modelId="{A1625667-7790-4661-AB75-BB826D882474}" type="presParOf" srcId="{43D233BC-A2DC-4D86-881C-14D9338CDA51}" destId="{8B82061D-9065-467F-9470-B9539503FA2E}" srcOrd="3" destOrd="0" presId="urn:microsoft.com/office/officeart/2018/2/layout/IconVerticalSolidList"/>
    <dgm:cxn modelId="{51A5A7AA-6FA8-46B0-BD6F-8B8D948F3AEC}" type="presParOf" srcId="{A09635A0-328A-4E74-9058-DC170010EA56}" destId="{D49175FF-9783-462B-808D-C28943CB18E1}" srcOrd="1" destOrd="0" presId="urn:microsoft.com/office/officeart/2018/2/layout/IconVerticalSolidList"/>
    <dgm:cxn modelId="{21E4BA41-EAE8-4674-B5FF-222D86B01320}" type="presParOf" srcId="{A09635A0-328A-4E74-9058-DC170010EA56}" destId="{184EC3BA-B6BD-4245-BB5D-FE823B20EA9C}" srcOrd="2" destOrd="0" presId="urn:microsoft.com/office/officeart/2018/2/layout/IconVerticalSolidList"/>
    <dgm:cxn modelId="{A2E8C06B-7C07-4473-953B-0E4B4DAC8F6B}" type="presParOf" srcId="{184EC3BA-B6BD-4245-BB5D-FE823B20EA9C}" destId="{31D1D13D-AD13-4A71-9324-A8C100946A2D}" srcOrd="0" destOrd="0" presId="urn:microsoft.com/office/officeart/2018/2/layout/IconVerticalSolidList"/>
    <dgm:cxn modelId="{D62DE273-A145-45EA-83C4-ADD7E9E0164C}" type="presParOf" srcId="{184EC3BA-B6BD-4245-BB5D-FE823B20EA9C}" destId="{CC03014C-9F7C-4EAC-9834-F7A3929F9EA0}" srcOrd="1" destOrd="0" presId="urn:microsoft.com/office/officeart/2018/2/layout/IconVerticalSolidList"/>
    <dgm:cxn modelId="{2DFCE599-A780-44FD-998F-5C267353964C}" type="presParOf" srcId="{184EC3BA-B6BD-4245-BB5D-FE823B20EA9C}" destId="{3DAC1B17-2C23-44F9-8DC3-D6A75F025735}" srcOrd="2" destOrd="0" presId="urn:microsoft.com/office/officeart/2018/2/layout/IconVerticalSolidList"/>
    <dgm:cxn modelId="{2679F4AB-9468-47DE-BEFC-DE99C194B403}" type="presParOf" srcId="{184EC3BA-B6BD-4245-BB5D-FE823B20EA9C}" destId="{A589DD3E-493C-496A-947C-922F80EE70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B571E8-E74B-4B8A-ADC1-F7731DA0E808}" type="doc">
      <dgm:prSet loTypeId="urn:microsoft.com/office/officeart/2005/8/layout/hierarchy1" loCatId="hierarchy" qsTypeId="urn:microsoft.com/office/officeart/2005/8/quickstyle/3d1" qsCatId="3D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870BB3-9448-4C71-9335-A02521E6CFC3}">
      <dgm:prSet/>
      <dgm:spPr/>
      <dgm:t>
        <a:bodyPr/>
        <a:lstStyle/>
        <a:p>
          <a:r>
            <a:rPr lang="en-GB" dirty="0"/>
            <a:t>Are there some individuals that become more easily stressed than others?</a:t>
          </a:r>
          <a:endParaRPr lang="en-US" dirty="0"/>
        </a:p>
      </dgm:t>
    </dgm:pt>
    <dgm:pt modelId="{3204A864-94C1-4834-A3A0-E1744BA1E5A8}" type="parTrans" cxnId="{0B4CA2F0-C48A-4381-B33E-739B44477D56}">
      <dgm:prSet/>
      <dgm:spPr/>
      <dgm:t>
        <a:bodyPr/>
        <a:lstStyle/>
        <a:p>
          <a:endParaRPr lang="en-US"/>
        </a:p>
      </dgm:t>
    </dgm:pt>
    <dgm:pt modelId="{BD34805F-B682-49FD-9975-EAE02CFCB9F2}" type="sibTrans" cxnId="{0B4CA2F0-C48A-4381-B33E-739B44477D56}">
      <dgm:prSet/>
      <dgm:spPr/>
      <dgm:t>
        <a:bodyPr/>
        <a:lstStyle/>
        <a:p>
          <a:endParaRPr lang="en-US"/>
        </a:p>
      </dgm:t>
    </dgm:pt>
    <dgm:pt modelId="{0DEFB8CE-046E-4341-B6E0-4E86B0484FAB}">
      <dgm:prSet/>
      <dgm:spPr/>
      <dgm:t>
        <a:bodyPr/>
        <a:lstStyle/>
        <a:p>
          <a:r>
            <a:rPr lang="en-GB"/>
            <a:t>What are some of the Freeze/Flight/Fight responses that you have observed amongst CYP?</a:t>
          </a:r>
          <a:endParaRPr lang="en-US"/>
        </a:p>
      </dgm:t>
    </dgm:pt>
    <dgm:pt modelId="{AA5568DA-3646-4393-82AD-519D50BFC39D}" type="parTrans" cxnId="{017F16A3-FAD8-43C7-BCBD-4985295A1BFD}">
      <dgm:prSet/>
      <dgm:spPr/>
      <dgm:t>
        <a:bodyPr/>
        <a:lstStyle/>
        <a:p>
          <a:endParaRPr lang="en-US"/>
        </a:p>
      </dgm:t>
    </dgm:pt>
    <dgm:pt modelId="{B5D7F187-EB18-4D69-BF2F-8768A2BA4D80}" type="sibTrans" cxnId="{017F16A3-FAD8-43C7-BCBD-4985295A1BFD}">
      <dgm:prSet/>
      <dgm:spPr/>
      <dgm:t>
        <a:bodyPr/>
        <a:lstStyle/>
        <a:p>
          <a:endParaRPr lang="en-US"/>
        </a:p>
      </dgm:t>
    </dgm:pt>
    <dgm:pt modelId="{EF9AD4F0-D3E1-43FC-99DC-0D56451CE45F}" type="pres">
      <dgm:prSet presAssocID="{B1B571E8-E74B-4B8A-ADC1-F7731DA0E8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3703297-A6EC-4469-9D54-2D1340808BEB}" type="pres">
      <dgm:prSet presAssocID="{4B870BB3-9448-4C71-9335-A02521E6CFC3}" presName="hierRoot1" presStyleCnt="0"/>
      <dgm:spPr/>
    </dgm:pt>
    <dgm:pt modelId="{8C50D1EA-AAEE-46D1-B80B-4645F4A0CE28}" type="pres">
      <dgm:prSet presAssocID="{4B870BB3-9448-4C71-9335-A02521E6CFC3}" presName="composite" presStyleCnt="0"/>
      <dgm:spPr/>
    </dgm:pt>
    <dgm:pt modelId="{78455A8C-3B35-4E65-9F7C-6A6445979C05}" type="pres">
      <dgm:prSet presAssocID="{4B870BB3-9448-4C71-9335-A02521E6CFC3}" presName="background" presStyleLbl="node0" presStyleIdx="0" presStyleCnt="2"/>
      <dgm:spPr/>
    </dgm:pt>
    <dgm:pt modelId="{0A4C5AFB-9201-400D-9E35-6F9B5A59719B}" type="pres">
      <dgm:prSet presAssocID="{4B870BB3-9448-4C71-9335-A02521E6CFC3}" presName="text" presStyleLbl="fgAcc0" presStyleIdx="0" presStyleCnt="2">
        <dgm:presLayoutVars>
          <dgm:chPref val="3"/>
        </dgm:presLayoutVars>
      </dgm:prSet>
      <dgm:spPr/>
    </dgm:pt>
    <dgm:pt modelId="{F46FE0FB-B7EA-4B89-BFC4-E325B6CEE980}" type="pres">
      <dgm:prSet presAssocID="{4B870BB3-9448-4C71-9335-A02521E6CFC3}" presName="hierChild2" presStyleCnt="0"/>
      <dgm:spPr/>
    </dgm:pt>
    <dgm:pt modelId="{1F260495-5B85-4458-8FB8-1E82DA8A7D93}" type="pres">
      <dgm:prSet presAssocID="{0DEFB8CE-046E-4341-B6E0-4E86B0484FAB}" presName="hierRoot1" presStyleCnt="0"/>
      <dgm:spPr/>
    </dgm:pt>
    <dgm:pt modelId="{E26D8CDE-5B06-4C8D-B880-5645B4F69FB0}" type="pres">
      <dgm:prSet presAssocID="{0DEFB8CE-046E-4341-B6E0-4E86B0484FAB}" presName="composite" presStyleCnt="0"/>
      <dgm:spPr/>
    </dgm:pt>
    <dgm:pt modelId="{77CBA772-806E-4C49-B3BA-363E65922333}" type="pres">
      <dgm:prSet presAssocID="{0DEFB8CE-046E-4341-B6E0-4E86B0484FAB}" presName="background" presStyleLbl="node0" presStyleIdx="1" presStyleCnt="2"/>
      <dgm:spPr/>
    </dgm:pt>
    <dgm:pt modelId="{DAE1DA02-D687-4D38-B8C8-409DFF634E75}" type="pres">
      <dgm:prSet presAssocID="{0DEFB8CE-046E-4341-B6E0-4E86B0484FAB}" presName="text" presStyleLbl="fgAcc0" presStyleIdx="1" presStyleCnt="2">
        <dgm:presLayoutVars>
          <dgm:chPref val="3"/>
        </dgm:presLayoutVars>
      </dgm:prSet>
      <dgm:spPr/>
    </dgm:pt>
    <dgm:pt modelId="{CB16F648-A9FE-4C80-9843-55845C7C6A60}" type="pres">
      <dgm:prSet presAssocID="{0DEFB8CE-046E-4341-B6E0-4E86B0484FAB}" presName="hierChild2" presStyleCnt="0"/>
      <dgm:spPr/>
    </dgm:pt>
  </dgm:ptLst>
  <dgm:cxnLst>
    <dgm:cxn modelId="{FDDEDB27-E55F-443B-98FB-F5DBBE4BDCE9}" type="presOf" srcId="{B1B571E8-E74B-4B8A-ADC1-F7731DA0E808}" destId="{EF9AD4F0-D3E1-43FC-99DC-0D56451CE45F}" srcOrd="0" destOrd="0" presId="urn:microsoft.com/office/officeart/2005/8/layout/hierarchy1"/>
    <dgm:cxn modelId="{C6F27F76-C217-4992-B235-86A030554AAF}" type="presOf" srcId="{4B870BB3-9448-4C71-9335-A02521E6CFC3}" destId="{0A4C5AFB-9201-400D-9E35-6F9B5A59719B}" srcOrd="0" destOrd="0" presId="urn:microsoft.com/office/officeart/2005/8/layout/hierarchy1"/>
    <dgm:cxn modelId="{91861C80-A3A5-4615-A314-4CB8309F13F5}" type="presOf" srcId="{0DEFB8CE-046E-4341-B6E0-4E86B0484FAB}" destId="{DAE1DA02-D687-4D38-B8C8-409DFF634E75}" srcOrd="0" destOrd="0" presId="urn:microsoft.com/office/officeart/2005/8/layout/hierarchy1"/>
    <dgm:cxn modelId="{017F16A3-FAD8-43C7-BCBD-4985295A1BFD}" srcId="{B1B571E8-E74B-4B8A-ADC1-F7731DA0E808}" destId="{0DEFB8CE-046E-4341-B6E0-4E86B0484FAB}" srcOrd="1" destOrd="0" parTransId="{AA5568DA-3646-4393-82AD-519D50BFC39D}" sibTransId="{B5D7F187-EB18-4D69-BF2F-8768A2BA4D80}"/>
    <dgm:cxn modelId="{0B4CA2F0-C48A-4381-B33E-739B44477D56}" srcId="{B1B571E8-E74B-4B8A-ADC1-F7731DA0E808}" destId="{4B870BB3-9448-4C71-9335-A02521E6CFC3}" srcOrd="0" destOrd="0" parTransId="{3204A864-94C1-4834-A3A0-E1744BA1E5A8}" sibTransId="{BD34805F-B682-49FD-9975-EAE02CFCB9F2}"/>
    <dgm:cxn modelId="{711B4DCE-29F8-49DB-8336-044F211C7F1C}" type="presParOf" srcId="{EF9AD4F0-D3E1-43FC-99DC-0D56451CE45F}" destId="{33703297-A6EC-4469-9D54-2D1340808BEB}" srcOrd="0" destOrd="0" presId="urn:microsoft.com/office/officeart/2005/8/layout/hierarchy1"/>
    <dgm:cxn modelId="{02795AE0-7ECB-4367-B013-6CD81B584C3C}" type="presParOf" srcId="{33703297-A6EC-4469-9D54-2D1340808BEB}" destId="{8C50D1EA-AAEE-46D1-B80B-4645F4A0CE28}" srcOrd="0" destOrd="0" presId="urn:microsoft.com/office/officeart/2005/8/layout/hierarchy1"/>
    <dgm:cxn modelId="{1A1BC6FE-BAE0-4E1D-A980-E3E5879C6389}" type="presParOf" srcId="{8C50D1EA-AAEE-46D1-B80B-4645F4A0CE28}" destId="{78455A8C-3B35-4E65-9F7C-6A6445979C05}" srcOrd="0" destOrd="0" presId="urn:microsoft.com/office/officeart/2005/8/layout/hierarchy1"/>
    <dgm:cxn modelId="{7B64C096-1073-4B0A-9E6F-F0FD471C4311}" type="presParOf" srcId="{8C50D1EA-AAEE-46D1-B80B-4645F4A0CE28}" destId="{0A4C5AFB-9201-400D-9E35-6F9B5A59719B}" srcOrd="1" destOrd="0" presId="urn:microsoft.com/office/officeart/2005/8/layout/hierarchy1"/>
    <dgm:cxn modelId="{80F12669-8EBA-4DED-A59D-878EDE03E814}" type="presParOf" srcId="{33703297-A6EC-4469-9D54-2D1340808BEB}" destId="{F46FE0FB-B7EA-4B89-BFC4-E325B6CEE980}" srcOrd="1" destOrd="0" presId="urn:microsoft.com/office/officeart/2005/8/layout/hierarchy1"/>
    <dgm:cxn modelId="{5EECA3CA-DDB4-4B45-9983-670A8F006869}" type="presParOf" srcId="{EF9AD4F0-D3E1-43FC-99DC-0D56451CE45F}" destId="{1F260495-5B85-4458-8FB8-1E82DA8A7D93}" srcOrd="1" destOrd="0" presId="urn:microsoft.com/office/officeart/2005/8/layout/hierarchy1"/>
    <dgm:cxn modelId="{EA81CF9D-1D52-406B-815D-B18F7AD17D8A}" type="presParOf" srcId="{1F260495-5B85-4458-8FB8-1E82DA8A7D93}" destId="{E26D8CDE-5B06-4C8D-B880-5645B4F69FB0}" srcOrd="0" destOrd="0" presId="urn:microsoft.com/office/officeart/2005/8/layout/hierarchy1"/>
    <dgm:cxn modelId="{45BE5F84-7526-435E-B079-5E53CD82D10B}" type="presParOf" srcId="{E26D8CDE-5B06-4C8D-B880-5645B4F69FB0}" destId="{77CBA772-806E-4C49-B3BA-363E65922333}" srcOrd="0" destOrd="0" presId="urn:microsoft.com/office/officeart/2005/8/layout/hierarchy1"/>
    <dgm:cxn modelId="{402B5DAA-8787-4A7C-A1ED-6077F7FF815D}" type="presParOf" srcId="{E26D8CDE-5B06-4C8D-B880-5645B4F69FB0}" destId="{DAE1DA02-D687-4D38-B8C8-409DFF634E75}" srcOrd="1" destOrd="0" presId="urn:microsoft.com/office/officeart/2005/8/layout/hierarchy1"/>
    <dgm:cxn modelId="{6F82A70A-CA22-4859-9B3A-4FD37D6E4F70}" type="presParOf" srcId="{1F260495-5B85-4458-8FB8-1E82DA8A7D93}" destId="{CB16F648-A9FE-4C80-9843-55845C7C6A6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DF3E15-1E7C-497C-A1D4-C086E417D71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B491E6-8ADF-4C62-B3DC-D0490587B6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Body - Create a comforting safe space with neutral tones and soft furnishings. Avoid strong stimuli. </a:t>
          </a:r>
        </a:p>
      </dgm:t>
    </dgm:pt>
    <dgm:pt modelId="{F2C73724-D811-41DB-9E19-CA49D1C7FE3E}" type="parTrans" cxnId="{8332518D-CCF0-4A1B-9470-6389F6734373}">
      <dgm:prSet/>
      <dgm:spPr/>
      <dgm:t>
        <a:bodyPr/>
        <a:lstStyle/>
        <a:p>
          <a:endParaRPr lang="en-US"/>
        </a:p>
      </dgm:t>
    </dgm:pt>
    <dgm:pt modelId="{7B7CF0F5-4637-4BD7-AC7C-D1FA3AAD191B}" type="sibTrans" cxnId="{8332518D-CCF0-4A1B-9470-6389F6734373}">
      <dgm:prSet/>
      <dgm:spPr/>
      <dgm:t>
        <a:bodyPr/>
        <a:lstStyle/>
        <a:p>
          <a:endParaRPr lang="en-US"/>
        </a:p>
      </dgm:t>
    </dgm:pt>
    <dgm:pt modelId="{3EF49035-3304-4D9A-AD70-14D8074EC5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Relationships - The practitioner should be empathetic and non-judgmental, validating the clients experience.</a:t>
          </a:r>
        </a:p>
      </dgm:t>
    </dgm:pt>
    <dgm:pt modelId="{1BE43E4A-6F1E-4FCC-9B50-83C59FA8AB5F}" type="parTrans" cxnId="{89FE544D-8C5B-4632-B5F5-385A4A5C8D3C}">
      <dgm:prSet/>
      <dgm:spPr/>
      <dgm:t>
        <a:bodyPr/>
        <a:lstStyle/>
        <a:p>
          <a:endParaRPr lang="en-US"/>
        </a:p>
      </dgm:t>
    </dgm:pt>
    <dgm:pt modelId="{E39F1DB1-C52B-4003-A674-E836C968B076}" type="sibTrans" cxnId="{89FE544D-8C5B-4632-B5F5-385A4A5C8D3C}">
      <dgm:prSet/>
      <dgm:spPr/>
      <dgm:t>
        <a:bodyPr/>
        <a:lstStyle/>
        <a:p>
          <a:endParaRPr lang="en-US"/>
        </a:p>
      </dgm:t>
    </dgm:pt>
    <dgm:pt modelId="{DA01CC2C-33AA-4308-A9EA-03DD6513D0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Stamina - Working with the CYP to foster self-regulation, recognize triggers, strengths and weaknesses.</a:t>
          </a:r>
        </a:p>
      </dgm:t>
    </dgm:pt>
    <dgm:pt modelId="{35789A0E-5B33-4257-81B2-276C7A6BC5FB}" type="parTrans" cxnId="{2242EB32-7690-4013-8171-6AE059B11321}">
      <dgm:prSet/>
      <dgm:spPr/>
      <dgm:t>
        <a:bodyPr/>
        <a:lstStyle/>
        <a:p>
          <a:endParaRPr lang="en-US"/>
        </a:p>
      </dgm:t>
    </dgm:pt>
    <dgm:pt modelId="{0F623D2B-5319-4ECC-ABA9-6594D604A18D}" type="sibTrans" cxnId="{2242EB32-7690-4013-8171-6AE059B11321}">
      <dgm:prSet/>
      <dgm:spPr/>
      <dgm:t>
        <a:bodyPr/>
        <a:lstStyle/>
        <a:p>
          <a:endParaRPr lang="en-US"/>
        </a:p>
      </dgm:t>
    </dgm:pt>
    <dgm:pt modelId="{55F92B02-570A-43E9-8550-8B2EC4ED1F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practitioner should be trustworthy, consistent and transparent, allowing for client autonomy, whilst holding regular check-in`s to support.</a:t>
          </a:r>
        </a:p>
      </dgm:t>
    </dgm:pt>
    <dgm:pt modelId="{493D218E-CE26-4ECB-B93B-3E0739432DEF}" type="parTrans" cxnId="{A060EDC7-AC0F-411A-8D5B-C9DEEACD18E7}">
      <dgm:prSet/>
      <dgm:spPr/>
      <dgm:t>
        <a:bodyPr/>
        <a:lstStyle/>
        <a:p>
          <a:endParaRPr lang="en-US"/>
        </a:p>
      </dgm:t>
    </dgm:pt>
    <dgm:pt modelId="{BC31ACAF-AB55-42CE-92F5-74F166E69208}" type="sibTrans" cxnId="{A060EDC7-AC0F-411A-8D5B-C9DEEACD18E7}">
      <dgm:prSet/>
      <dgm:spPr/>
      <dgm:t>
        <a:bodyPr/>
        <a:lstStyle/>
        <a:p>
          <a:endParaRPr lang="en-US"/>
        </a:p>
      </dgm:t>
    </dgm:pt>
    <dgm:pt modelId="{FC4D9313-723E-4431-AF70-6D4CA80094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creation of a safe warm and supportive space where both physical and emotional properties are accommodated.</a:t>
          </a:r>
        </a:p>
      </dgm:t>
    </dgm:pt>
    <dgm:pt modelId="{9FC59801-8158-416D-85AC-8F67CB12298E}" type="parTrans" cxnId="{199282ED-D9FB-4CCD-AEB9-12107B3DF033}">
      <dgm:prSet/>
      <dgm:spPr/>
      <dgm:t>
        <a:bodyPr/>
        <a:lstStyle/>
        <a:p>
          <a:endParaRPr lang="en-US"/>
        </a:p>
      </dgm:t>
    </dgm:pt>
    <dgm:pt modelId="{58E64499-99D9-4D32-82D9-D7EEE175E93D}" type="sibTrans" cxnId="{199282ED-D9FB-4CCD-AEB9-12107B3DF033}">
      <dgm:prSet/>
      <dgm:spPr/>
      <dgm:t>
        <a:bodyPr/>
        <a:lstStyle/>
        <a:p>
          <a:endParaRPr lang="en-US"/>
        </a:p>
      </dgm:t>
    </dgm:pt>
    <dgm:pt modelId="{AB141CF2-12C4-437F-BB40-ECA6F55FC955}" type="pres">
      <dgm:prSet presAssocID="{D8DF3E15-1E7C-497C-A1D4-C086E417D71F}" presName="root" presStyleCnt="0">
        <dgm:presLayoutVars>
          <dgm:dir/>
          <dgm:resizeHandles val="exact"/>
        </dgm:presLayoutVars>
      </dgm:prSet>
      <dgm:spPr/>
    </dgm:pt>
    <dgm:pt modelId="{51070863-1068-47EB-93A5-148BBEE63924}" type="pres">
      <dgm:prSet presAssocID="{A2B491E6-8ADF-4C62-B3DC-D0490587B6CA}" presName="compNode" presStyleCnt="0"/>
      <dgm:spPr/>
    </dgm:pt>
    <dgm:pt modelId="{5771E375-EACE-4EF3-849B-E4D2A57F4AC4}" type="pres">
      <dgm:prSet presAssocID="{A2B491E6-8ADF-4C62-B3DC-D0490587B6CA}" presName="bgRect" presStyleLbl="bgShp" presStyleIdx="0" presStyleCnt="5"/>
      <dgm:spPr/>
    </dgm:pt>
    <dgm:pt modelId="{6410A609-3BC1-4208-B6DA-E00084B18970}" type="pres">
      <dgm:prSet presAssocID="{A2B491E6-8ADF-4C62-B3DC-D0490587B6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0D302CBE-7A67-4283-A306-D54A5616C4C0}" type="pres">
      <dgm:prSet presAssocID="{A2B491E6-8ADF-4C62-B3DC-D0490587B6CA}" presName="spaceRect" presStyleCnt="0"/>
      <dgm:spPr/>
    </dgm:pt>
    <dgm:pt modelId="{6A9ED4F1-D9DD-42E9-8F4F-5C4D5CAF3CA4}" type="pres">
      <dgm:prSet presAssocID="{A2B491E6-8ADF-4C62-B3DC-D0490587B6CA}" presName="parTx" presStyleLbl="revTx" presStyleIdx="0" presStyleCnt="5">
        <dgm:presLayoutVars>
          <dgm:chMax val="0"/>
          <dgm:chPref val="0"/>
        </dgm:presLayoutVars>
      </dgm:prSet>
      <dgm:spPr/>
    </dgm:pt>
    <dgm:pt modelId="{208A29E7-DDF3-4C25-B7D1-C814364B3929}" type="pres">
      <dgm:prSet presAssocID="{7B7CF0F5-4637-4BD7-AC7C-D1FA3AAD191B}" presName="sibTrans" presStyleCnt="0"/>
      <dgm:spPr/>
    </dgm:pt>
    <dgm:pt modelId="{A719234C-EFD3-4190-83BC-9CC5DF690B8F}" type="pres">
      <dgm:prSet presAssocID="{3EF49035-3304-4D9A-AD70-14D8074EC5EF}" presName="compNode" presStyleCnt="0"/>
      <dgm:spPr/>
    </dgm:pt>
    <dgm:pt modelId="{388B4ADB-6C93-4248-8536-B841F9D7F234}" type="pres">
      <dgm:prSet presAssocID="{3EF49035-3304-4D9A-AD70-14D8074EC5EF}" presName="bgRect" presStyleLbl="bgShp" presStyleIdx="1" presStyleCnt="5"/>
      <dgm:spPr/>
    </dgm:pt>
    <dgm:pt modelId="{69284B68-3541-496A-A9F7-24B135BB6936}" type="pres">
      <dgm:prSet presAssocID="{3EF49035-3304-4D9A-AD70-14D8074EC5E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D60D972C-8BC8-45EA-9BA5-6827B3DEE72C}" type="pres">
      <dgm:prSet presAssocID="{3EF49035-3304-4D9A-AD70-14D8074EC5EF}" presName="spaceRect" presStyleCnt="0"/>
      <dgm:spPr/>
    </dgm:pt>
    <dgm:pt modelId="{73F995B1-258C-4D82-AA08-8D5D96CD0EEA}" type="pres">
      <dgm:prSet presAssocID="{3EF49035-3304-4D9A-AD70-14D8074EC5EF}" presName="parTx" presStyleLbl="revTx" presStyleIdx="1" presStyleCnt="5">
        <dgm:presLayoutVars>
          <dgm:chMax val="0"/>
          <dgm:chPref val="0"/>
        </dgm:presLayoutVars>
      </dgm:prSet>
      <dgm:spPr/>
    </dgm:pt>
    <dgm:pt modelId="{B39F21CB-7B96-4A59-A2F8-92BB27040F97}" type="pres">
      <dgm:prSet presAssocID="{E39F1DB1-C52B-4003-A674-E836C968B076}" presName="sibTrans" presStyleCnt="0"/>
      <dgm:spPr/>
    </dgm:pt>
    <dgm:pt modelId="{FDDC92EB-4A9F-436F-8280-FE6ED084AE94}" type="pres">
      <dgm:prSet presAssocID="{DA01CC2C-33AA-4308-A9EA-03DD6513D0CC}" presName="compNode" presStyleCnt="0"/>
      <dgm:spPr/>
    </dgm:pt>
    <dgm:pt modelId="{2A47F20F-C0AE-411A-AC09-9CBE11A57C13}" type="pres">
      <dgm:prSet presAssocID="{DA01CC2C-33AA-4308-A9EA-03DD6513D0CC}" presName="bgRect" presStyleLbl="bgShp" presStyleIdx="2" presStyleCnt="5"/>
      <dgm:spPr/>
    </dgm:pt>
    <dgm:pt modelId="{9800042B-5C78-424F-B886-F4F2F98DFAEA}" type="pres">
      <dgm:prSet presAssocID="{DA01CC2C-33AA-4308-A9EA-03DD6513D0C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002AE98-FD12-4E63-8AB6-BDEAF6519641}" type="pres">
      <dgm:prSet presAssocID="{DA01CC2C-33AA-4308-A9EA-03DD6513D0CC}" presName="spaceRect" presStyleCnt="0"/>
      <dgm:spPr/>
    </dgm:pt>
    <dgm:pt modelId="{29F5DE44-EF8E-4D11-A8FB-BC469EDB33A3}" type="pres">
      <dgm:prSet presAssocID="{DA01CC2C-33AA-4308-A9EA-03DD6513D0CC}" presName="parTx" presStyleLbl="revTx" presStyleIdx="2" presStyleCnt="5">
        <dgm:presLayoutVars>
          <dgm:chMax val="0"/>
          <dgm:chPref val="0"/>
        </dgm:presLayoutVars>
      </dgm:prSet>
      <dgm:spPr/>
    </dgm:pt>
    <dgm:pt modelId="{4E58D836-F71D-4BA7-9049-89F6BD4EB889}" type="pres">
      <dgm:prSet presAssocID="{0F623D2B-5319-4ECC-ABA9-6594D604A18D}" presName="sibTrans" presStyleCnt="0"/>
      <dgm:spPr/>
    </dgm:pt>
    <dgm:pt modelId="{B481F90B-3E44-4075-A15A-BEC3E0CD3CC3}" type="pres">
      <dgm:prSet presAssocID="{55F92B02-570A-43E9-8550-8B2EC4ED1F4F}" presName="compNode" presStyleCnt="0"/>
      <dgm:spPr/>
    </dgm:pt>
    <dgm:pt modelId="{0118049D-A297-435D-BB8E-9A1D99E2F45B}" type="pres">
      <dgm:prSet presAssocID="{55F92B02-570A-43E9-8550-8B2EC4ED1F4F}" presName="bgRect" presStyleLbl="bgShp" presStyleIdx="3" presStyleCnt="5"/>
      <dgm:spPr/>
    </dgm:pt>
    <dgm:pt modelId="{38356D8E-5600-47B1-9788-4BBB6B3872EA}" type="pres">
      <dgm:prSet presAssocID="{55F92B02-570A-43E9-8550-8B2EC4ED1F4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dress Book with solid fill"/>
        </a:ext>
      </dgm:extLst>
    </dgm:pt>
    <dgm:pt modelId="{A2DEAC52-A360-4DF6-A3B7-9AEA524C8E76}" type="pres">
      <dgm:prSet presAssocID="{55F92B02-570A-43E9-8550-8B2EC4ED1F4F}" presName="spaceRect" presStyleCnt="0"/>
      <dgm:spPr/>
    </dgm:pt>
    <dgm:pt modelId="{2FE02617-25D9-4923-8D11-3268168E3910}" type="pres">
      <dgm:prSet presAssocID="{55F92B02-570A-43E9-8550-8B2EC4ED1F4F}" presName="parTx" presStyleLbl="revTx" presStyleIdx="3" presStyleCnt="5">
        <dgm:presLayoutVars>
          <dgm:chMax val="0"/>
          <dgm:chPref val="0"/>
        </dgm:presLayoutVars>
      </dgm:prSet>
      <dgm:spPr/>
    </dgm:pt>
    <dgm:pt modelId="{6024FC54-AA24-4392-9D11-F70A3A758B23}" type="pres">
      <dgm:prSet presAssocID="{BC31ACAF-AB55-42CE-92F5-74F166E69208}" presName="sibTrans" presStyleCnt="0"/>
      <dgm:spPr/>
    </dgm:pt>
    <dgm:pt modelId="{48CE6F5C-2F2A-429A-982F-1991EF4FC864}" type="pres">
      <dgm:prSet presAssocID="{FC4D9313-723E-4431-AF70-6D4CA800945B}" presName="compNode" presStyleCnt="0"/>
      <dgm:spPr/>
    </dgm:pt>
    <dgm:pt modelId="{6F8E39ED-92AC-4C8B-8D23-D85412792B2F}" type="pres">
      <dgm:prSet presAssocID="{FC4D9313-723E-4431-AF70-6D4CA800945B}" presName="bgRect" presStyleLbl="bgShp" presStyleIdx="4" presStyleCnt="5"/>
      <dgm:spPr/>
    </dgm:pt>
    <dgm:pt modelId="{AB57E6A8-5323-49BE-912E-FC23080585A5}" type="pres">
      <dgm:prSet presAssocID="{FC4D9313-723E-4431-AF70-6D4CA800945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et"/>
        </a:ext>
      </dgm:extLst>
    </dgm:pt>
    <dgm:pt modelId="{1D94664F-6399-4628-936C-B32065133066}" type="pres">
      <dgm:prSet presAssocID="{FC4D9313-723E-4431-AF70-6D4CA800945B}" presName="spaceRect" presStyleCnt="0"/>
      <dgm:spPr/>
    </dgm:pt>
    <dgm:pt modelId="{30DB2CCD-B747-49DB-8F22-46DA3D4DBFB1}" type="pres">
      <dgm:prSet presAssocID="{FC4D9313-723E-4431-AF70-6D4CA800945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242EB32-7690-4013-8171-6AE059B11321}" srcId="{D8DF3E15-1E7C-497C-A1D4-C086E417D71F}" destId="{DA01CC2C-33AA-4308-A9EA-03DD6513D0CC}" srcOrd="2" destOrd="0" parTransId="{35789A0E-5B33-4257-81B2-276C7A6BC5FB}" sibTransId="{0F623D2B-5319-4ECC-ABA9-6594D604A18D}"/>
    <dgm:cxn modelId="{89FE544D-8C5B-4632-B5F5-385A4A5C8D3C}" srcId="{D8DF3E15-1E7C-497C-A1D4-C086E417D71F}" destId="{3EF49035-3304-4D9A-AD70-14D8074EC5EF}" srcOrd="1" destOrd="0" parTransId="{1BE43E4A-6F1E-4FCC-9B50-83C59FA8AB5F}" sibTransId="{E39F1DB1-C52B-4003-A674-E836C968B076}"/>
    <dgm:cxn modelId="{2AE39B6E-8B49-454B-9393-51BAC9CEEE4C}" type="presOf" srcId="{D8DF3E15-1E7C-497C-A1D4-C086E417D71F}" destId="{AB141CF2-12C4-437F-BB40-ECA6F55FC955}" srcOrd="0" destOrd="0" presId="urn:microsoft.com/office/officeart/2018/2/layout/IconVerticalSolidList"/>
    <dgm:cxn modelId="{8332518D-CCF0-4A1B-9470-6389F6734373}" srcId="{D8DF3E15-1E7C-497C-A1D4-C086E417D71F}" destId="{A2B491E6-8ADF-4C62-B3DC-D0490587B6CA}" srcOrd="0" destOrd="0" parTransId="{F2C73724-D811-41DB-9E19-CA49D1C7FE3E}" sibTransId="{7B7CF0F5-4637-4BD7-AC7C-D1FA3AAD191B}"/>
    <dgm:cxn modelId="{393AB393-1174-4A03-A62C-4D3114B3AAE8}" type="presOf" srcId="{55F92B02-570A-43E9-8550-8B2EC4ED1F4F}" destId="{2FE02617-25D9-4923-8D11-3268168E3910}" srcOrd="0" destOrd="0" presId="urn:microsoft.com/office/officeart/2018/2/layout/IconVerticalSolidList"/>
    <dgm:cxn modelId="{6ED8CCB1-4555-402A-87AF-61F757C47785}" type="presOf" srcId="{DA01CC2C-33AA-4308-A9EA-03DD6513D0CC}" destId="{29F5DE44-EF8E-4D11-A8FB-BC469EDB33A3}" srcOrd="0" destOrd="0" presId="urn:microsoft.com/office/officeart/2018/2/layout/IconVerticalSolidList"/>
    <dgm:cxn modelId="{C67546C2-D56C-4E9F-8311-BCF856273052}" type="presOf" srcId="{A2B491E6-8ADF-4C62-B3DC-D0490587B6CA}" destId="{6A9ED4F1-D9DD-42E9-8F4F-5C4D5CAF3CA4}" srcOrd="0" destOrd="0" presId="urn:microsoft.com/office/officeart/2018/2/layout/IconVerticalSolidList"/>
    <dgm:cxn modelId="{A060EDC7-AC0F-411A-8D5B-C9DEEACD18E7}" srcId="{D8DF3E15-1E7C-497C-A1D4-C086E417D71F}" destId="{55F92B02-570A-43E9-8550-8B2EC4ED1F4F}" srcOrd="3" destOrd="0" parTransId="{493D218E-CE26-4ECB-B93B-3E0739432DEF}" sibTransId="{BC31ACAF-AB55-42CE-92F5-74F166E69208}"/>
    <dgm:cxn modelId="{0F2263ED-EF4B-46C4-B122-A6A32CCB6364}" type="presOf" srcId="{3EF49035-3304-4D9A-AD70-14D8074EC5EF}" destId="{73F995B1-258C-4D82-AA08-8D5D96CD0EEA}" srcOrd="0" destOrd="0" presId="urn:microsoft.com/office/officeart/2018/2/layout/IconVerticalSolidList"/>
    <dgm:cxn modelId="{199282ED-D9FB-4CCD-AEB9-12107B3DF033}" srcId="{D8DF3E15-1E7C-497C-A1D4-C086E417D71F}" destId="{FC4D9313-723E-4431-AF70-6D4CA800945B}" srcOrd="4" destOrd="0" parTransId="{9FC59801-8158-416D-85AC-8F67CB12298E}" sibTransId="{58E64499-99D9-4D32-82D9-D7EEE175E93D}"/>
    <dgm:cxn modelId="{5A82DCF4-3416-4796-B59F-E0774C074DB9}" type="presOf" srcId="{FC4D9313-723E-4431-AF70-6D4CA800945B}" destId="{30DB2CCD-B747-49DB-8F22-46DA3D4DBFB1}" srcOrd="0" destOrd="0" presId="urn:microsoft.com/office/officeart/2018/2/layout/IconVerticalSolidList"/>
    <dgm:cxn modelId="{45CBFECC-9BD4-4119-BADC-B797D0DE9591}" type="presParOf" srcId="{AB141CF2-12C4-437F-BB40-ECA6F55FC955}" destId="{51070863-1068-47EB-93A5-148BBEE63924}" srcOrd="0" destOrd="0" presId="urn:microsoft.com/office/officeart/2018/2/layout/IconVerticalSolidList"/>
    <dgm:cxn modelId="{663E8B39-143D-4C78-81A4-70EDEE38FCBC}" type="presParOf" srcId="{51070863-1068-47EB-93A5-148BBEE63924}" destId="{5771E375-EACE-4EF3-849B-E4D2A57F4AC4}" srcOrd="0" destOrd="0" presId="urn:microsoft.com/office/officeart/2018/2/layout/IconVerticalSolidList"/>
    <dgm:cxn modelId="{FA2E6CF0-8595-445B-AA37-548743E5594F}" type="presParOf" srcId="{51070863-1068-47EB-93A5-148BBEE63924}" destId="{6410A609-3BC1-4208-B6DA-E00084B18970}" srcOrd="1" destOrd="0" presId="urn:microsoft.com/office/officeart/2018/2/layout/IconVerticalSolidList"/>
    <dgm:cxn modelId="{7F3FF3DA-03E0-46CC-907D-FCCD0572FDDB}" type="presParOf" srcId="{51070863-1068-47EB-93A5-148BBEE63924}" destId="{0D302CBE-7A67-4283-A306-D54A5616C4C0}" srcOrd="2" destOrd="0" presId="urn:microsoft.com/office/officeart/2018/2/layout/IconVerticalSolidList"/>
    <dgm:cxn modelId="{AF10773A-7DE8-498A-8B49-CB31E5F627F5}" type="presParOf" srcId="{51070863-1068-47EB-93A5-148BBEE63924}" destId="{6A9ED4F1-D9DD-42E9-8F4F-5C4D5CAF3CA4}" srcOrd="3" destOrd="0" presId="urn:microsoft.com/office/officeart/2018/2/layout/IconVerticalSolidList"/>
    <dgm:cxn modelId="{45339014-5B06-4C14-84DB-20B86A4EFD35}" type="presParOf" srcId="{AB141CF2-12C4-437F-BB40-ECA6F55FC955}" destId="{208A29E7-DDF3-4C25-B7D1-C814364B3929}" srcOrd="1" destOrd="0" presId="urn:microsoft.com/office/officeart/2018/2/layout/IconVerticalSolidList"/>
    <dgm:cxn modelId="{F669F1C8-FD35-4D88-A4A1-B2F6564614D5}" type="presParOf" srcId="{AB141CF2-12C4-437F-BB40-ECA6F55FC955}" destId="{A719234C-EFD3-4190-83BC-9CC5DF690B8F}" srcOrd="2" destOrd="0" presId="urn:microsoft.com/office/officeart/2018/2/layout/IconVerticalSolidList"/>
    <dgm:cxn modelId="{F3046BAE-FF95-45AC-9689-7236C66C15D4}" type="presParOf" srcId="{A719234C-EFD3-4190-83BC-9CC5DF690B8F}" destId="{388B4ADB-6C93-4248-8536-B841F9D7F234}" srcOrd="0" destOrd="0" presId="urn:microsoft.com/office/officeart/2018/2/layout/IconVerticalSolidList"/>
    <dgm:cxn modelId="{E75C5BCE-B1D8-4693-AF4F-92A201A07831}" type="presParOf" srcId="{A719234C-EFD3-4190-83BC-9CC5DF690B8F}" destId="{69284B68-3541-496A-A9F7-24B135BB6936}" srcOrd="1" destOrd="0" presId="urn:microsoft.com/office/officeart/2018/2/layout/IconVerticalSolidList"/>
    <dgm:cxn modelId="{6D579F83-4D8D-4F7C-B8E3-C01AEE46FC1A}" type="presParOf" srcId="{A719234C-EFD3-4190-83BC-9CC5DF690B8F}" destId="{D60D972C-8BC8-45EA-9BA5-6827B3DEE72C}" srcOrd="2" destOrd="0" presId="urn:microsoft.com/office/officeart/2018/2/layout/IconVerticalSolidList"/>
    <dgm:cxn modelId="{8222F5E6-7A8E-4787-B088-A57F14C58163}" type="presParOf" srcId="{A719234C-EFD3-4190-83BC-9CC5DF690B8F}" destId="{73F995B1-258C-4D82-AA08-8D5D96CD0EEA}" srcOrd="3" destOrd="0" presId="urn:microsoft.com/office/officeart/2018/2/layout/IconVerticalSolidList"/>
    <dgm:cxn modelId="{81411AED-8EDB-4768-9BF9-7785328B1B2C}" type="presParOf" srcId="{AB141CF2-12C4-437F-BB40-ECA6F55FC955}" destId="{B39F21CB-7B96-4A59-A2F8-92BB27040F97}" srcOrd="3" destOrd="0" presId="urn:microsoft.com/office/officeart/2018/2/layout/IconVerticalSolidList"/>
    <dgm:cxn modelId="{36A0A5E4-85B1-4E4B-8ED4-855248C2C950}" type="presParOf" srcId="{AB141CF2-12C4-437F-BB40-ECA6F55FC955}" destId="{FDDC92EB-4A9F-436F-8280-FE6ED084AE94}" srcOrd="4" destOrd="0" presId="urn:microsoft.com/office/officeart/2018/2/layout/IconVerticalSolidList"/>
    <dgm:cxn modelId="{5F59B22C-3E50-4176-B8E8-00E6F6E25CD8}" type="presParOf" srcId="{FDDC92EB-4A9F-436F-8280-FE6ED084AE94}" destId="{2A47F20F-C0AE-411A-AC09-9CBE11A57C13}" srcOrd="0" destOrd="0" presId="urn:microsoft.com/office/officeart/2018/2/layout/IconVerticalSolidList"/>
    <dgm:cxn modelId="{7E53C3CD-D88C-475A-A6F6-160277F09698}" type="presParOf" srcId="{FDDC92EB-4A9F-436F-8280-FE6ED084AE94}" destId="{9800042B-5C78-424F-B886-F4F2F98DFAEA}" srcOrd="1" destOrd="0" presId="urn:microsoft.com/office/officeart/2018/2/layout/IconVerticalSolidList"/>
    <dgm:cxn modelId="{06E72C3A-B484-469B-A817-95F227D9CE6B}" type="presParOf" srcId="{FDDC92EB-4A9F-436F-8280-FE6ED084AE94}" destId="{A002AE98-FD12-4E63-8AB6-BDEAF6519641}" srcOrd="2" destOrd="0" presId="urn:microsoft.com/office/officeart/2018/2/layout/IconVerticalSolidList"/>
    <dgm:cxn modelId="{1CC5376E-AF8E-45CD-B9F7-DFFC26DB8515}" type="presParOf" srcId="{FDDC92EB-4A9F-436F-8280-FE6ED084AE94}" destId="{29F5DE44-EF8E-4D11-A8FB-BC469EDB33A3}" srcOrd="3" destOrd="0" presId="urn:microsoft.com/office/officeart/2018/2/layout/IconVerticalSolidList"/>
    <dgm:cxn modelId="{E94BD326-E37A-46CC-9805-64BA5264DD46}" type="presParOf" srcId="{AB141CF2-12C4-437F-BB40-ECA6F55FC955}" destId="{4E58D836-F71D-4BA7-9049-89F6BD4EB889}" srcOrd="5" destOrd="0" presId="urn:microsoft.com/office/officeart/2018/2/layout/IconVerticalSolidList"/>
    <dgm:cxn modelId="{93CF70A9-6BB4-4B74-9271-C1088BBBE9B9}" type="presParOf" srcId="{AB141CF2-12C4-437F-BB40-ECA6F55FC955}" destId="{B481F90B-3E44-4075-A15A-BEC3E0CD3CC3}" srcOrd="6" destOrd="0" presId="urn:microsoft.com/office/officeart/2018/2/layout/IconVerticalSolidList"/>
    <dgm:cxn modelId="{2A22C95E-0311-460A-92C2-917EA42CD5E3}" type="presParOf" srcId="{B481F90B-3E44-4075-A15A-BEC3E0CD3CC3}" destId="{0118049D-A297-435D-BB8E-9A1D99E2F45B}" srcOrd="0" destOrd="0" presId="urn:microsoft.com/office/officeart/2018/2/layout/IconVerticalSolidList"/>
    <dgm:cxn modelId="{F66C78FD-1DBF-4F22-96E8-05E6B57BAFEE}" type="presParOf" srcId="{B481F90B-3E44-4075-A15A-BEC3E0CD3CC3}" destId="{38356D8E-5600-47B1-9788-4BBB6B3872EA}" srcOrd="1" destOrd="0" presId="urn:microsoft.com/office/officeart/2018/2/layout/IconVerticalSolidList"/>
    <dgm:cxn modelId="{AB40E0C1-DDDA-44A7-A222-6624C11D54A2}" type="presParOf" srcId="{B481F90B-3E44-4075-A15A-BEC3E0CD3CC3}" destId="{A2DEAC52-A360-4DF6-A3B7-9AEA524C8E76}" srcOrd="2" destOrd="0" presId="urn:microsoft.com/office/officeart/2018/2/layout/IconVerticalSolidList"/>
    <dgm:cxn modelId="{52DB5E30-FC84-4E22-A4DE-94835BF02DBB}" type="presParOf" srcId="{B481F90B-3E44-4075-A15A-BEC3E0CD3CC3}" destId="{2FE02617-25D9-4923-8D11-3268168E3910}" srcOrd="3" destOrd="0" presId="urn:microsoft.com/office/officeart/2018/2/layout/IconVerticalSolidList"/>
    <dgm:cxn modelId="{B4768971-AB26-4721-AB13-A58B96965915}" type="presParOf" srcId="{AB141CF2-12C4-437F-BB40-ECA6F55FC955}" destId="{6024FC54-AA24-4392-9D11-F70A3A758B23}" srcOrd="7" destOrd="0" presId="urn:microsoft.com/office/officeart/2018/2/layout/IconVerticalSolidList"/>
    <dgm:cxn modelId="{2500FCFD-0FAD-4583-98EF-B5A2CE2C3318}" type="presParOf" srcId="{AB141CF2-12C4-437F-BB40-ECA6F55FC955}" destId="{48CE6F5C-2F2A-429A-982F-1991EF4FC864}" srcOrd="8" destOrd="0" presId="urn:microsoft.com/office/officeart/2018/2/layout/IconVerticalSolidList"/>
    <dgm:cxn modelId="{647C489D-D79E-455E-87BC-642A28FFD265}" type="presParOf" srcId="{48CE6F5C-2F2A-429A-982F-1991EF4FC864}" destId="{6F8E39ED-92AC-4C8B-8D23-D85412792B2F}" srcOrd="0" destOrd="0" presId="urn:microsoft.com/office/officeart/2018/2/layout/IconVerticalSolidList"/>
    <dgm:cxn modelId="{65A85319-A8B8-49A9-810E-9FBA65816811}" type="presParOf" srcId="{48CE6F5C-2F2A-429A-982F-1991EF4FC864}" destId="{AB57E6A8-5323-49BE-912E-FC23080585A5}" srcOrd="1" destOrd="0" presId="urn:microsoft.com/office/officeart/2018/2/layout/IconVerticalSolidList"/>
    <dgm:cxn modelId="{F281A1D7-8733-4819-B4EC-CBDB32AC2B99}" type="presParOf" srcId="{48CE6F5C-2F2A-429A-982F-1991EF4FC864}" destId="{1D94664F-6399-4628-936C-B32065133066}" srcOrd="2" destOrd="0" presId="urn:microsoft.com/office/officeart/2018/2/layout/IconVerticalSolidList"/>
    <dgm:cxn modelId="{7FF794AD-D0E3-45C0-BE60-D260CE35C72B}" type="presParOf" srcId="{48CE6F5C-2F2A-429A-982F-1991EF4FC864}" destId="{30DB2CCD-B747-49DB-8F22-46DA3D4DBF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488B3F-8209-4974-AE5B-7124106A9CD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302E7B-1BB1-4574-A3A4-EEE7F36B3D24}">
      <dgm:prSet/>
      <dgm:spPr/>
      <dgm:t>
        <a:bodyPr/>
        <a:lstStyle/>
        <a:p>
          <a:r>
            <a:rPr lang="en-GB"/>
            <a:t>Children who have experienced trauma will have a dysregulated body response system.</a:t>
          </a:r>
          <a:endParaRPr lang="en-US"/>
        </a:p>
      </dgm:t>
    </dgm:pt>
    <dgm:pt modelId="{267C5E77-3065-4595-983B-FDA9AFD0817A}" type="parTrans" cxnId="{E58F0B63-775E-44D3-80CA-DD8DD42B5591}">
      <dgm:prSet/>
      <dgm:spPr/>
      <dgm:t>
        <a:bodyPr/>
        <a:lstStyle/>
        <a:p>
          <a:endParaRPr lang="en-US"/>
        </a:p>
      </dgm:t>
    </dgm:pt>
    <dgm:pt modelId="{4F97DDAA-E1A7-4FA4-958D-9507160CB779}" type="sibTrans" cxnId="{E58F0B63-775E-44D3-80CA-DD8DD42B5591}">
      <dgm:prSet/>
      <dgm:spPr/>
      <dgm:t>
        <a:bodyPr/>
        <a:lstStyle/>
        <a:p>
          <a:endParaRPr lang="en-US"/>
        </a:p>
      </dgm:t>
    </dgm:pt>
    <dgm:pt modelId="{FBC5FA7C-F01E-4D39-BCAE-FFA591CFC843}">
      <dgm:prSet/>
      <dgm:spPr/>
      <dgm:t>
        <a:bodyPr/>
        <a:lstStyle/>
        <a:p>
          <a:r>
            <a:rPr lang="en-GB"/>
            <a:t>They may want to run, hide, disconnect.</a:t>
          </a:r>
          <a:endParaRPr lang="en-US"/>
        </a:p>
      </dgm:t>
    </dgm:pt>
    <dgm:pt modelId="{7B8A38C2-1A88-4AEB-8AD0-15AE1BE4629E}" type="parTrans" cxnId="{005C9FBF-F5E2-4D52-ACED-0B45D838D819}">
      <dgm:prSet/>
      <dgm:spPr/>
      <dgm:t>
        <a:bodyPr/>
        <a:lstStyle/>
        <a:p>
          <a:endParaRPr lang="en-US"/>
        </a:p>
      </dgm:t>
    </dgm:pt>
    <dgm:pt modelId="{0441F3A2-8DDA-4F75-8A4B-535A91609467}" type="sibTrans" cxnId="{005C9FBF-F5E2-4D52-ACED-0B45D838D819}">
      <dgm:prSet/>
      <dgm:spPr/>
      <dgm:t>
        <a:bodyPr/>
        <a:lstStyle/>
        <a:p>
          <a:endParaRPr lang="en-US"/>
        </a:p>
      </dgm:t>
    </dgm:pt>
    <dgm:pt modelId="{7F0D5AB9-17BB-420E-A074-CC4750AF61E1}">
      <dgm:prSet/>
      <dgm:spPr/>
      <dgm:t>
        <a:bodyPr/>
        <a:lstStyle/>
        <a:p>
          <a:r>
            <a:rPr lang="en-GB"/>
            <a:t>We need to engage them with strategies that help them to regulate.</a:t>
          </a:r>
          <a:endParaRPr lang="en-US"/>
        </a:p>
      </dgm:t>
    </dgm:pt>
    <dgm:pt modelId="{E41DC268-93AD-4D7D-9628-81830029A528}" type="parTrans" cxnId="{FF3FA9A5-48C4-4002-AC38-848F03DBD7B6}">
      <dgm:prSet/>
      <dgm:spPr/>
      <dgm:t>
        <a:bodyPr/>
        <a:lstStyle/>
        <a:p>
          <a:endParaRPr lang="en-US"/>
        </a:p>
      </dgm:t>
    </dgm:pt>
    <dgm:pt modelId="{D7A757F4-FBF4-40C8-89D5-3FEC54DA96FF}" type="sibTrans" cxnId="{FF3FA9A5-48C4-4002-AC38-848F03DBD7B6}">
      <dgm:prSet/>
      <dgm:spPr/>
      <dgm:t>
        <a:bodyPr/>
        <a:lstStyle/>
        <a:p>
          <a:endParaRPr lang="en-US"/>
        </a:p>
      </dgm:t>
    </dgm:pt>
    <dgm:pt modelId="{7C73F8A5-4AB9-4914-83AC-4C84EC6A7E66}" type="pres">
      <dgm:prSet presAssocID="{BD488B3F-8209-4974-AE5B-7124106A9CDF}" presName="outerComposite" presStyleCnt="0">
        <dgm:presLayoutVars>
          <dgm:chMax val="5"/>
          <dgm:dir/>
          <dgm:resizeHandles val="exact"/>
        </dgm:presLayoutVars>
      </dgm:prSet>
      <dgm:spPr/>
    </dgm:pt>
    <dgm:pt modelId="{E387F691-A5D0-42BA-80A3-FED8675BEA23}" type="pres">
      <dgm:prSet presAssocID="{BD488B3F-8209-4974-AE5B-7124106A9CDF}" presName="dummyMaxCanvas" presStyleCnt="0">
        <dgm:presLayoutVars/>
      </dgm:prSet>
      <dgm:spPr/>
    </dgm:pt>
    <dgm:pt modelId="{1AD2AF31-3BFB-41C0-B695-16EA7990D42C}" type="pres">
      <dgm:prSet presAssocID="{BD488B3F-8209-4974-AE5B-7124106A9CDF}" presName="ThreeNodes_1" presStyleLbl="node1" presStyleIdx="0" presStyleCnt="3">
        <dgm:presLayoutVars>
          <dgm:bulletEnabled val="1"/>
        </dgm:presLayoutVars>
      </dgm:prSet>
      <dgm:spPr/>
    </dgm:pt>
    <dgm:pt modelId="{23071256-F5F7-40F2-8658-766B556FD011}" type="pres">
      <dgm:prSet presAssocID="{BD488B3F-8209-4974-AE5B-7124106A9CDF}" presName="ThreeNodes_2" presStyleLbl="node1" presStyleIdx="1" presStyleCnt="3">
        <dgm:presLayoutVars>
          <dgm:bulletEnabled val="1"/>
        </dgm:presLayoutVars>
      </dgm:prSet>
      <dgm:spPr/>
    </dgm:pt>
    <dgm:pt modelId="{3BB6B5DE-7BEA-4724-AE78-AAE6AE15883D}" type="pres">
      <dgm:prSet presAssocID="{BD488B3F-8209-4974-AE5B-7124106A9CDF}" presName="ThreeNodes_3" presStyleLbl="node1" presStyleIdx="2" presStyleCnt="3">
        <dgm:presLayoutVars>
          <dgm:bulletEnabled val="1"/>
        </dgm:presLayoutVars>
      </dgm:prSet>
      <dgm:spPr/>
    </dgm:pt>
    <dgm:pt modelId="{E07F1CC2-2442-4A88-B280-F020B5FF8E61}" type="pres">
      <dgm:prSet presAssocID="{BD488B3F-8209-4974-AE5B-7124106A9CDF}" presName="ThreeConn_1-2" presStyleLbl="fgAccFollowNode1" presStyleIdx="0" presStyleCnt="2">
        <dgm:presLayoutVars>
          <dgm:bulletEnabled val="1"/>
        </dgm:presLayoutVars>
      </dgm:prSet>
      <dgm:spPr/>
    </dgm:pt>
    <dgm:pt modelId="{02ED00D0-647F-4BED-B1A4-E54764AC014A}" type="pres">
      <dgm:prSet presAssocID="{BD488B3F-8209-4974-AE5B-7124106A9CDF}" presName="ThreeConn_2-3" presStyleLbl="fgAccFollowNode1" presStyleIdx="1" presStyleCnt="2">
        <dgm:presLayoutVars>
          <dgm:bulletEnabled val="1"/>
        </dgm:presLayoutVars>
      </dgm:prSet>
      <dgm:spPr/>
    </dgm:pt>
    <dgm:pt modelId="{2DC0113F-894E-417B-A83F-3F6A72B6619F}" type="pres">
      <dgm:prSet presAssocID="{BD488B3F-8209-4974-AE5B-7124106A9CDF}" presName="ThreeNodes_1_text" presStyleLbl="node1" presStyleIdx="2" presStyleCnt="3">
        <dgm:presLayoutVars>
          <dgm:bulletEnabled val="1"/>
        </dgm:presLayoutVars>
      </dgm:prSet>
      <dgm:spPr/>
    </dgm:pt>
    <dgm:pt modelId="{3105187E-BCAE-4858-8782-DCD6C7A166FF}" type="pres">
      <dgm:prSet presAssocID="{BD488B3F-8209-4974-AE5B-7124106A9CDF}" presName="ThreeNodes_2_text" presStyleLbl="node1" presStyleIdx="2" presStyleCnt="3">
        <dgm:presLayoutVars>
          <dgm:bulletEnabled val="1"/>
        </dgm:presLayoutVars>
      </dgm:prSet>
      <dgm:spPr/>
    </dgm:pt>
    <dgm:pt modelId="{873E1876-1E76-4DA0-AB6E-B8EF0B50491C}" type="pres">
      <dgm:prSet presAssocID="{BD488B3F-8209-4974-AE5B-7124106A9CD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2042B07-8FAE-40C3-970F-3F09BBD1FB87}" type="presOf" srcId="{0441F3A2-8DDA-4F75-8A4B-535A91609467}" destId="{02ED00D0-647F-4BED-B1A4-E54764AC014A}" srcOrd="0" destOrd="0" presId="urn:microsoft.com/office/officeart/2005/8/layout/vProcess5"/>
    <dgm:cxn modelId="{CB17ED35-7647-433E-B7A9-A94F0B1CB27D}" type="presOf" srcId="{7F0D5AB9-17BB-420E-A074-CC4750AF61E1}" destId="{873E1876-1E76-4DA0-AB6E-B8EF0B50491C}" srcOrd="1" destOrd="0" presId="urn:microsoft.com/office/officeart/2005/8/layout/vProcess5"/>
    <dgm:cxn modelId="{E58F0B63-775E-44D3-80CA-DD8DD42B5591}" srcId="{BD488B3F-8209-4974-AE5B-7124106A9CDF}" destId="{91302E7B-1BB1-4574-A3A4-EEE7F36B3D24}" srcOrd="0" destOrd="0" parTransId="{267C5E77-3065-4595-983B-FDA9AFD0817A}" sibTransId="{4F97DDAA-E1A7-4FA4-958D-9507160CB779}"/>
    <dgm:cxn modelId="{3400CE6C-2E37-479E-ACFC-DD21A18BFBE1}" type="presOf" srcId="{FBC5FA7C-F01E-4D39-BCAE-FFA591CFC843}" destId="{23071256-F5F7-40F2-8658-766B556FD011}" srcOrd="0" destOrd="0" presId="urn:microsoft.com/office/officeart/2005/8/layout/vProcess5"/>
    <dgm:cxn modelId="{3372C672-8C45-4FCE-9FB7-B6FFE82570FD}" type="presOf" srcId="{91302E7B-1BB1-4574-A3A4-EEE7F36B3D24}" destId="{1AD2AF31-3BFB-41C0-B695-16EA7990D42C}" srcOrd="0" destOrd="0" presId="urn:microsoft.com/office/officeart/2005/8/layout/vProcess5"/>
    <dgm:cxn modelId="{85EA4594-9484-4D04-B3DE-4DD4F937D11A}" type="presOf" srcId="{7F0D5AB9-17BB-420E-A074-CC4750AF61E1}" destId="{3BB6B5DE-7BEA-4724-AE78-AAE6AE15883D}" srcOrd="0" destOrd="0" presId="urn:microsoft.com/office/officeart/2005/8/layout/vProcess5"/>
    <dgm:cxn modelId="{FF3FA9A5-48C4-4002-AC38-848F03DBD7B6}" srcId="{BD488B3F-8209-4974-AE5B-7124106A9CDF}" destId="{7F0D5AB9-17BB-420E-A074-CC4750AF61E1}" srcOrd="2" destOrd="0" parTransId="{E41DC268-93AD-4D7D-9628-81830029A528}" sibTransId="{D7A757F4-FBF4-40C8-89D5-3FEC54DA96FF}"/>
    <dgm:cxn modelId="{8C2E5BA8-7A1D-4F64-815B-D7EE7FAD9C91}" type="presOf" srcId="{91302E7B-1BB1-4574-A3A4-EEE7F36B3D24}" destId="{2DC0113F-894E-417B-A83F-3F6A72B6619F}" srcOrd="1" destOrd="0" presId="urn:microsoft.com/office/officeart/2005/8/layout/vProcess5"/>
    <dgm:cxn modelId="{005C9FBF-F5E2-4D52-ACED-0B45D838D819}" srcId="{BD488B3F-8209-4974-AE5B-7124106A9CDF}" destId="{FBC5FA7C-F01E-4D39-BCAE-FFA591CFC843}" srcOrd="1" destOrd="0" parTransId="{7B8A38C2-1A88-4AEB-8AD0-15AE1BE4629E}" sibTransId="{0441F3A2-8DDA-4F75-8A4B-535A91609467}"/>
    <dgm:cxn modelId="{77881BDD-11D0-42EE-B54C-34AFBD329883}" type="presOf" srcId="{BD488B3F-8209-4974-AE5B-7124106A9CDF}" destId="{7C73F8A5-4AB9-4914-83AC-4C84EC6A7E66}" srcOrd="0" destOrd="0" presId="urn:microsoft.com/office/officeart/2005/8/layout/vProcess5"/>
    <dgm:cxn modelId="{456C6DEA-D7DC-4D11-A2D5-0EE2DC707E2B}" type="presOf" srcId="{FBC5FA7C-F01E-4D39-BCAE-FFA591CFC843}" destId="{3105187E-BCAE-4858-8782-DCD6C7A166FF}" srcOrd="1" destOrd="0" presId="urn:microsoft.com/office/officeart/2005/8/layout/vProcess5"/>
    <dgm:cxn modelId="{D200B5F0-9063-47BE-9BA5-3F02CACC9651}" type="presOf" srcId="{4F97DDAA-E1A7-4FA4-958D-9507160CB779}" destId="{E07F1CC2-2442-4A88-B280-F020B5FF8E61}" srcOrd="0" destOrd="0" presId="urn:microsoft.com/office/officeart/2005/8/layout/vProcess5"/>
    <dgm:cxn modelId="{C618C5F4-BAB4-4E70-8F73-AE8763D82766}" type="presParOf" srcId="{7C73F8A5-4AB9-4914-83AC-4C84EC6A7E66}" destId="{E387F691-A5D0-42BA-80A3-FED8675BEA23}" srcOrd="0" destOrd="0" presId="urn:microsoft.com/office/officeart/2005/8/layout/vProcess5"/>
    <dgm:cxn modelId="{FCE2E1C1-3E20-4A69-AECD-139CF6AFFA58}" type="presParOf" srcId="{7C73F8A5-4AB9-4914-83AC-4C84EC6A7E66}" destId="{1AD2AF31-3BFB-41C0-B695-16EA7990D42C}" srcOrd="1" destOrd="0" presId="urn:microsoft.com/office/officeart/2005/8/layout/vProcess5"/>
    <dgm:cxn modelId="{4C458661-5CA1-48B5-B779-073F493F9DA1}" type="presParOf" srcId="{7C73F8A5-4AB9-4914-83AC-4C84EC6A7E66}" destId="{23071256-F5F7-40F2-8658-766B556FD011}" srcOrd="2" destOrd="0" presId="urn:microsoft.com/office/officeart/2005/8/layout/vProcess5"/>
    <dgm:cxn modelId="{77C642B9-A24D-4081-9495-86BB087A8236}" type="presParOf" srcId="{7C73F8A5-4AB9-4914-83AC-4C84EC6A7E66}" destId="{3BB6B5DE-7BEA-4724-AE78-AAE6AE15883D}" srcOrd="3" destOrd="0" presId="urn:microsoft.com/office/officeart/2005/8/layout/vProcess5"/>
    <dgm:cxn modelId="{C3855343-D9B6-409F-BD36-043F2AAF7E24}" type="presParOf" srcId="{7C73F8A5-4AB9-4914-83AC-4C84EC6A7E66}" destId="{E07F1CC2-2442-4A88-B280-F020B5FF8E61}" srcOrd="4" destOrd="0" presId="urn:microsoft.com/office/officeart/2005/8/layout/vProcess5"/>
    <dgm:cxn modelId="{F7CE90C5-D0AF-464B-84CA-19EA63813981}" type="presParOf" srcId="{7C73F8A5-4AB9-4914-83AC-4C84EC6A7E66}" destId="{02ED00D0-647F-4BED-B1A4-E54764AC014A}" srcOrd="5" destOrd="0" presId="urn:microsoft.com/office/officeart/2005/8/layout/vProcess5"/>
    <dgm:cxn modelId="{8194A615-9033-41AA-9383-6262B46BC66B}" type="presParOf" srcId="{7C73F8A5-4AB9-4914-83AC-4C84EC6A7E66}" destId="{2DC0113F-894E-417B-A83F-3F6A72B6619F}" srcOrd="6" destOrd="0" presId="urn:microsoft.com/office/officeart/2005/8/layout/vProcess5"/>
    <dgm:cxn modelId="{92AF2C21-CC19-4C26-98ED-6BE9C3C42493}" type="presParOf" srcId="{7C73F8A5-4AB9-4914-83AC-4C84EC6A7E66}" destId="{3105187E-BCAE-4858-8782-DCD6C7A166FF}" srcOrd="7" destOrd="0" presId="urn:microsoft.com/office/officeart/2005/8/layout/vProcess5"/>
    <dgm:cxn modelId="{181E4FEE-0834-49EF-8117-4FD3CAD351ED}" type="presParOf" srcId="{7C73F8A5-4AB9-4914-83AC-4C84EC6A7E66}" destId="{873E1876-1E76-4DA0-AB6E-B8EF0B50491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C14F80-14F7-474B-A662-9040665BFA3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4A0AB50-B605-4B39-82F1-585011E520D3}">
      <dgm:prSet/>
      <dgm:spPr/>
      <dgm:t>
        <a:bodyPr/>
        <a:lstStyle/>
        <a:p>
          <a:pPr>
            <a:defRPr cap="all"/>
          </a:pPr>
          <a:r>
            <a:rPr lang="en-GB"/>
            <a:t>Rhythmic exercises, such as walking, ball games, running</a:t>
          </a:r>
          <a:endParaRPr lang="en-US"/>
        </a:p>
      </dgm:t>
    </dgm:pt>
    <dgm:pt modelId="{43700912-8EA4-4086-A44F-9A43EA17DEC6}" type="parTrans" cxnId="{141AE2FB-8107-4F84-9870-E5E0D243A37F}">
      <dgm:prSet/>
      <dgm:spPr/>
      <dgm:t>
        <a:bodyPr/>
        <a:lstStyle/>
        <a:p>
          <a:endParaRPr lang="en-US"/>
        </a:p>
      </dgm:t>
    </dgm:pt>
    <dgm:pt modelId="{603B8F8C-E83B-4968-B5F3-D22AA1FAE03D}" type="sibTrans" cxnId="{141AE2FB-8107-4F84-9870-E5E0D243A37F}">
      <dgm:prSet/>
      <dgm:spPr/>
      <dgm:t>
        <a:bodyPr/>
        <a:lstStyle/>
        <a:p>
          <a:endParaRPr lang="en-US"/>
        </a:p>
      </dgm:t>
    </dgm:pt>
    <dgm:pt modelId="{BE73AD30-E867-4B4C-9A2F-536ADD1A8A33}">
      <dgm:prSet/>
      <dgm:spPr/>
      <dgm:t>
        <a:bodyPr/>
        <a:lstStyle/>
        <a:p>
          <a:pPr>
            <a:defRPr cap="all"/>
          </a:pPr>
          <a:r>
            <a:rPr lang="en-GB"/>
            <a:t>Playing songs or playlists with the beat at around 60-80bpm</a:t>
          </a:r>
          <a:endParaRPr lang="en-US"/>
        </a:p>
      </dgm:t>
    </dgm:pt>
    <dgm:pt modelId="{E3F61C6E-C94D-410B-AA99-3764FDFDA169}" type="parTrans" cxnId="{A0011D43-1E8C-4B4E-90E6-83B8131922B0}">
      <dgm:prSet/>
      <dgm:spPr/>
      <dgm:t>
        <a:bodyPr/>
        <a:lstStyle/>
        <a:p>
          <a:endParaRPr lang="en-US"/>
        </a:p>
      </dgm:t>
    </dgm:pt>
    <dgm:pt modelId="{4D334F55-0377-4AE7-BEED-9D1FF780AAD2}" type="sibTrans" cxnId="{A0011D43-1E8C-4B4E-90E6-83B8131922B0}">
      <dgm:prSet/>
      <dgm:spPr/>
      <dgm:t>
        <a:bodyPr/>
        <a:lstStyle/>
        <a:p>
          <a:endParaRPr lang="en-US"/>
        </a:p>
      </dgm:t>
    </dgm:pt>
    <dgm:pt modelId="{282E3ED0-772D-4D33-979C-D13CE7459C01}">
      <dgm:prSet/>
      <dgm:spPr/>
      <dgm:t>
        <a:bodyPr/>
        <a:lstStyle/>
        <a:p>
          <a:pPr>
            <a:defRPr cap="all"/>
          </a:pPr>
          <a:r>
            <a:rPr lang="en-GB"/>
            <a:t>Drumming, body percussion</a:t>
          </a:r>
          <a:endParaRPr lang="en-US"/>
        </a:p>
      </dgm:t>
    </dgm:pt>
    <dgm:pt modelId="{1F8E42B4-3975-4112-A947-F01F8F949245}" type="parTrans" cxnId="{D89DCF97-1ACB-4465-BF84-F32AF682A23C}">
      <dgm:prSet/>
      <dgm:spPr/>
      <dgm:t>
        <a:bodyPr/>
        <a:lstStyle/>
        <a:p>
          <a:endParaRPr lang="en-US"/>
        </a:p>
      </dgm:t>
    </dgm:pt>
    <dgm:pt modelId="{A632F845-3ACB-41CA-B74C-8DB4DFBC6C3C}" type="sibTrans" cxnId="{D89DCF97-1ACB-4465-BF84-F32AF682A23C}">
      <dgm:prSet/>
      <dgm:spPr/>
      <dgm:t>
        <a:bodyPr/>
        <a:lstStyle/>
        <a:p>
          <a:endParaRPr lang="en-US"/>
        </a:p>
      </dgm:t>
    </dgm:pt>
    <dgm:pt modelId="{896426D6-85E9-4CC3-962D-AA3F4CB6CB94}">
      <dgm:prSet/>
      <dgm:spPr/>
      <dgm:t>
        <a:bodyPr/>
        <a:lstStyle/>
        <a:p>
          <a:pPr>
            <a:defRPr cap="all"/>
          </a:pPr>
          <a:r>
            <a:rPr lang="en-GB"/>
            <a:t>Calming activities with play-doh, kinetic sand</a:t>
          </a:r>
          <a:endParaRPr lang="en-US"/>
        </a:p>
      </dgm:t>
    </dgm:pt>
    <dgm:pt modelId="{E608E606-0F86-49FD-9DFC-8F9D57CED8DB}" type="parTrans" cxnId="{A5BA47C6-6855-4B89-BA31-6F2B1E37DF25}">
      <dgm:prSet/>
      <dgm:spPr/>
      <dgm:t>
        <a:bodyPr/>
        <a:lstStyle/>
        <a:p>
          <a:endParaRPr lang="en-US"/>
        </a:p>
      </dgm:t>
    </dgm:pt>
    <dgm:pt modelId="{3340B058-6C0C-4112-9B17-D9F57F9796FF}" type="sibTrans" cxnId="{A5BA47C6-6855-4B89-BA31-6F2B1E37DF25}">
      <dgm:prSet/>
      <dgm:spPr/>
      <dgm:t>
        <a:bodyPr/>
        <a:lstStyle/>
        <a:p>
          <a:endParaRPr lang="en-US"/>
        </a:p>
      </dgm:t>
    </dgm:pt>
    <dgm:pt modelId="{E73AC661-84B1-4816-B5AD-70C341579508}">
      <dgm:prSet/>
      <dgm:spPr/>
      <dgm:t>
        <a:bodyPr/>
        <a:lstStyle/>
        <a:p>
          <a:pPr>
            <a:defRPr cap="all"/>
          </a:pPr>
          <a:r>
            <a:rPr lang="en-GB"/>
            <a:t>Therapy dogs</a:t>
          </a:r>
          <a:endParaRPr lang="en-US"/>
        </a:p>
      </dgm:t>
    </dgm:pt>
    <dgm:pt modelId="{3FD5AE3C-6C51-491D-ADA5-8AE6A821A352}" type="parTrans" cxnId="{28E2B147-F7AB-4963-AC51-9ED1BDAEFBCA}">
      <dgm:prSet/>
      <dgm:spPr/>
      <dgm:t>
        <a:bodyPr/>
        <a:lstStyle/>
        <a:p>
          <a:endParaRPr lang="en-US"/>
        </a:p>
      </dgm:t>
    </dgm:pt>
    <dgm:pt modelId="{B356274F-EDB9-4518-91DE-0BCD215A3847}" type="sibTrans" cxnId="{28E2B147-F7AB-4963-AC51-9ED1BDAEFBCA}">
      <dgm:prSet/>
      <dgm:spPr/>
      <dgm:t>
        <a:bodyPr/>
        <a:lstStyle/>
        <a:p>
          <a:endParaRPr lang="en-US"/>
        </a:p>
      </dgm:t>
    </dgm:pt>
    <dgm:pt modelId="{326C26BE-6DDD-4F66-A4EF-960B6AADBE2D}" type="pres">
      <dgm:prSet presAssocID="{2EC14F80-14F7-474B-A662-9040665BFA3B}" presName="root" presStyleCnt="0">
        <dgm:presLayoutVars>
          <dgm:dir/>
          <dgm:resizeHandles val="exact"/>
        </dgm:presLayoutVars>
      </dgm:prSet>
      <dgm:spPr/>
    </dgm:pt>
    <dgm:pt modelId="{66D098DA-ACF4-4471-A2D2-DB05A931F697}" type="pres">
      <dgm:prSet presAssocID="{D4A0AB50-B605-4B39-82F1-585011E520D3}" presName="compNode" presStyleCnt="0"/>
      <dgm:spPr/>
    </dgm:pt>
    <dgm:pt modelId="{B6EEEE8E-9767-46B5-A6BE-74E452C7A248}" type="pres">
      <dgm:prSet presAssocID="{D4A0AB50-B605-4B39-82F1-585011E520D3}" presName="iconBgRect" presStyleLbl="bgShp" presStyleIdx="0" presStyleCnt="5"/>
      <dgm:spPr/>
    </dgm:pt>
    <dgm:pt modelId="{ABACECE9-A08B-4DFB-A3B7-DBED02D778D6}" type="pres">
      <dgm:prSet presAssocID="{D4A0AB50-B605-4B39-82F1-585011E520D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s with solid fill"/>
        </a:ext>
      </dgm:extLst>
    </dgm:pt>
    <dgm:pt modelId="{144D4955-5164-40A2-A05C-F2EFA12B59B6}" type="pres">
      <dgm:prSet presAssocID="{D4A0AB50-B605-4B39-82F1-585011E520D3}" presName="spaceRect" presStyleCnt="0"/>
      <dgm:spPr/>
    </dgm:pt>
    <dgm:pt modelId="{F8234F6F-8559-4FB4-BAD8-34912F1A0E79}" type="pres">
      <dgm:prSet presAssocID="{D4A0AB50-B605-4B39-82F1-585011E520D3}" presName="textRect" presStyleLbl="revTx" presStyleIdx="0" presStyleCnt="5">
        <dgm:presLayoutVars>
          <dgm:chMax val="1"/>
          <dgm:chPref val="1"/>
        </dgm:presLayoutVars>
      </dgm:prSet>
      <dgm:spPr/>
    </dgm:pt>
    <dgm:pt modelId="{3E284F77-9B5A-449D-8824-3F8F7CBE63E2}" type="pres">
      <dgm:prSet presAssocID="{603B8F8C-E83B-4968-B5F3-D22AA1FAE03D}" presName="sibTrans" presStyleCnt="0"/>
      <dgm:spPr/>
    </dgm:pt>
    <dgm:pt modelId="{E972C2A3-90DC-4F88-BE88-E6D35BC0E06F}" type="pres">
      <dgm:prSet presAssocID="{BE73AD30-E867-4B4C-9A2F-536ADD1A8A33}" presName="compNode" presStyleCnt="0"/>
      <dgm:spPr/>
    </dgm:pt>
    <dgm:pt modelId="{1E965FF2-F081-4B7E-8A80-F9FA1FF47A73}" type="pres">
      <dgm:prSet presAssocID="{BE73AD30-E867-4B4C-9A2F-536ADD1A8A33}" presName="iconBgRect" presStyleLbl="bgShp" presStyleIdx="1" presStyleCnt="5"/>
      <dgm:spPr/>
    </dgm:pt>
    <dgm:pt modelId="{7B68CD8B-8182-4B78-BCAF-DD964C1E4D44}" type="pres">
      <dgm:prSet presAssocID="{BE73AD30-E867-4B4C-9A2F-536ADD1A8A3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ing"/>
        </a:ext>
      </dgm:extLst>
    </dgm:pt>
    <dgm:pt modelId="{22ED654D-8AC5-4CEB-A825-764D47D3F3B7}" type="pres">
      <dgm:prSet presAssocID="{BE73AD30-E867-4B4C-9A2F-536ADD1A8A33}" presName="spaceRect" presStyleCnt="0"/>
      <dgm:spPr/>
    </dgm:pt>
    <dgm:pt modelId="{EBA02490-2C5D-4A4A-9D27-0AC1E767FA57}" type="pres">
      <dgm:prSet presAssocID="{BE73AD30-E867-4B4C-9A2F-536ADD1A8A33}" presName="textRect" presStyleLbl="revTx" presStyleIdx="1" presStyleCnt="5">
        <dgm:presLayoutVars>
          <dgm:chMax val="1"/>
          <dgm:chPref val="1"/>
        </dgm:presLayoutVars>
      </dgm:prSet>
      <dgm:spPr/>
    </dgm:pt>
    <dgm:pt modelId="{74DA8B0E-9669-449A-B572-7C7C19376025}" type="pres">
      <dgm:prSet presAssocID="{4D334F55-0377-4AE7-BEED-9D1FF780AAD2}" presName="sibTrans" presStyleCnt="0"/>
      <dgm:spPr/>
    </dgm:pt>
    <dgm:pt modelId="{B7B462D4-FC78-4D67-ADCC-61A12CC849F4}" type="pres">
      <dgm:prSet presAssocID="{282E3ED0-772D-4D33-979C-D13CE7459C01}" presName="compNode" presStyleCnt="0"/>
      <dgm:spPr/>
    </dgm:pt>
    <dgm:pt modelId="{86C98DB5-A609-43DE-BA44-C43921CDDBA4}" type="pres">
      <dgm:prSet presAssocID="{282E3ED0-772D-4D33-979C-D13CE7459C01}" presName="iconBgRect" presStyleLbl="bgShp" presStyleIdx="2" presStyleCnt="5"/>
      <dgm:spPr/>
    </dgm:pt>
    <dgm:pt modelId="{E00F84B4-B9A7-4C3A-87FC-3D8DFC655386}" type="pres">
      <dgm:prSet presAssocID="{282E3ED0-772D-4D33-979C-D13CE7459C0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um"/>
        </a:ext>
      </dgm:extLst>
    </dgm:pt>
    <dgm:pt modelId="{8ECDD032-D9E1-4A22-B0F9-094C87BD68E6}" type="pres">
      <dgm:prSet presAssocID="{282E3ED0-772D-4D33-979C-D13CE7459C01}" presName="spaceRect" presStyleCnt="0"/>
      <dgm:spPr/>
    </dgm:pt>
    <dgm:pt modelId="{E17F4D75-CACF-41AD-A0CB-A537CC1D9A8A}" type="pres">
      <dgm:prSet presAssocID="{282E3ED0-772D-4D33-979C-D13CE7459C01}" presName="textRect" presStyleLbl="revTx" presStyleIdx="2" presStyleCnt="5">
        <dgm:presLayoutVars>
          <dgm:chMax val="1"/>
          <dgm:chPref val="1"/>
        </dgm:presLayoutVars>
      </dgm:prSet>
      <dgm:spPr/>
    </dgm:pt>
    <dgm:pt modelId="{4102CC46-1380-408E-BBC2-6BF00ED4885F}" type="pres">
      <dgm:prSet presAssocID="{A632F845-3ACB-41CA-B74C-8DB4DFBC6C3C}" presName="sibTrans" presStyleCnt="0"/>
      <dgm:spPr/>
    </dgm:pt>
    <dgm:pt modelId="{0949380C-F821-4459-A5D7-F2F43C251526}" type="pres">
      <dgm:prSet presAssocID="{896426D6-85E9-4CC3-962D-AA3F4CB6CB94}" presName="compNode" presStyleCnt="0"/>
      <dgm:spPr/>
    </dgm:pt>
    <dgm:pt modelId="{096A915D-73CF-4B5D-BE3D-9A89C7884449}" type="pres">
      <dgm:prSet presAssocID="{896426D6-85E9-4CC3-962D-AA3F4CB6CB94}" presName="iconBgRect" presStyleLbl="bgShp" presStyleIdx="3" presStyleCnt="5"/>
      <dgm:spPr/>
    </dgm:pt>
    <dgm:pt modelId="{0B60B05D-0877-4541-8ECD-26B507BA0FD6}" type="pres">
      <dgm:prSet presAssocID="{896426D6-85E9-4CC3-962D-AA3F4CB6CB9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cket and shovel"/>
        </a:ext>
      </dgm:extLst>
    </dgm:pt>
    <dgm:pt modelId="{AACA83BE-CD0A-43E0-AFA2-BC27C4FF26B0}" type="pres">
      <dgm:prSet presAssocID="{896426D6-85E9-4CC3-962D-AA3F4CB6CB94}" presName="spaceRect" presStyleCnt="0"/>
      <dgm:spPr/>
    </dgm:pt>
    <dgm:pt modelId="{AC56C504-3892-4439-BB05-4CD5724FEB80}" type="pres">
      <dgm:prSet presAssocID="{896426D6-85E9-4CC3-962D-AA3F4CB6CB94}" presName="textRect" presStyleLbl="revTx" presStyleIdx="3" presStyleCnt="5">
        <dgm:presLayoutVars>
          <dgm:chMax val="1"/>
          <dgm:chPref val="1"/>
        </dgm:presLayoutVars>
      </dgm:prSet>
      <dgm:spPr/>
    </dgm:pt>
    <dgm:pt modelId="{3A05D3C5-7837-4C66-8964-D122A285DD93}" type="pres">
      <dgm:prSet presAssocID="{3340B058-6C0C-4112-9B17-D9F57F9796FF}" presName="sibTrans" presStyleCnt="0"/>
      <dgm:spPr/>
    </dgm:pt>
    <dgm:pt modelId="{D027F895-8572-453D-A407-CCBE1805EFB2}" type="pres">
      <dgm:prSet presAssocID="{E73AC661-84B1-4816-B5AD-70C341579508}" presName="compNode" presStyleCnt="0"/>
      <dgm:spPr/>
    </dgm:pt>
    <dgm:pt modelId="{CB969C7C-1AE1-4993-BFED-5E0B9E168E45}" type="pres">
      <dgm:prSet presAssocID="{E73AC661-84B1-4816-B5AD-70C341579508}" presName="iconBgRect" presStyleLbl="bgShp" presStyleIdx="4" presStyleCnt="5"/>
      <dgm:spPr/>
    </dgm:pt>
    <dgm:pt modelId="{670EA7F8-DCC3-48BF-B081-FE5DD854C0DE}" type="pres">
      <dgm:prSet presAssocID="{E73AC661-84B1-4816-B5AD-70C34157950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64571187-0883-41F6-9078-AC41F2B422F5}" type="pres">
      <dgm:prSet presAssocID="{E73AC661-84B1-4816-B5AD-70C341579508}" presName="spaceRect" presStyleCnt="0"/>
      <dgm:spPr/>
    </dgm:pt>
    <dgm:pt modelId="{864A7331-4A16-46F6-B399-D67E670DCEC1}" type="pres">
      <dgm:prSet presAssocID="{E73AC661-84B1-4816-B5AD-70C34157950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6468C0B-EEB5-41E6-B975-840B492E738D}" type="presOf" srcId="{2EC14F80-14F7-474B-A662-9040665BFA3B}" destId="{326C26BE-6DDD-4F66-A4EF-960B6AADBE2D}" srcOrd="0" destOrd="0" presId="urn:microsoft.com/office/officeart/2018/5/layout/IconCircleLabelList"/>
    <dgm:cxn modelId="{8CD6A018-7D62-4C4E-B1C3-6E572A6BE20E}" type="presOf" srcId="{D4A0AB50-B605-4B39-82F1-585011E520D3}" destId="{F8234F6F-8559-4FB4-BAD8-34912F1A0E79}" srcOrd="0" destOrd="0" presId="urn:microsoft.com/office/officeart/2018/5/layout/IconCircleLabelList"/>
    <dgm:cxn modelId="{A0011D43-1E8C-4B4E-90E6-83B8131922B0}" srcId="{2EC14F80-14F7-474B-A662-9040665BFA3B}" destId="{BE73AD30-E867-4B4C-9A2F-536ADD1A8A33}" srcOrd="1" destOrd="0" parTransId="{E3F61C6E-C94D-410B-AA99-3764FDFDA169}" sibTransId="{4D334F55-0377-4AE7-BEED-9D1FF780AAD2}"/>
    <dgm:cxn modelId="{28E2B147-F7AB-4963-AC51-9ED1BDAEFBCA}" srcId="{2EC14F80-14F7-474B-A662-9040665BFA3B}" destId="{E73AC661-84B1-4816-B5AD-70C341579508}" srcOrd="4" destOrd="0" parTransId="{3FD5AE3C-6C51-491D-ADA5-8AE6A821A352}" sibTransId="{B356274F-EDB9-4518-91DE-0BCD215A3847}"/>
    <dgm:cxn modelId="{BF658B48-72B7-4CFD-A657-E873D1F1C751}" type="presOf" srcId="{896426D6-85E9-4CC3-962D-AA3F4CB6CB94}" destId="{AC56C504-3892-4439-BB05-4CD5724FEB80}" srcOrd="0" destOrd="0" presId="urn:microsoft.com/office/officeart/2018/5/layout/IconCircleLabelList"/>
    <dgm:cxn modelId="{2E579C49-8B2D-46A9-B546-D496FA7666D9}" type="presOf" srcId="{282E3ED0-772D-4D33-979C-D13CE7459C01}" destId="{E17F4D75-CACF-41AD-A0CB-A537CC1D9A8A}" srcOrd="0" destOrd="0" presId="urn:microsoft.com/office/officeart/2018/5/layout/IconCircleLabelList"/>
    <dgm:cxn modelId="{D89DCF97-1ACB-4465-BF84-F32AF682A23C}" srcId="{2EC14F80-14F7-474B-A662-9040665BFA3B}" destId="{282E3ED0-772D-4D33-979C-D13CE7459C01}" srcOrd="2" destOrd="0" parTransId="{1F8E42B4-3975-4112-A947-F01F8F949245}" sibTransId="{A632F845-3ACB-41CA-B74C-8DB4DFBC6C3C}"/>
    <dgm:cxn modelId="{A5BA47C6-6855-4B89-BA31-6F2B1E37DF25}" srcId="{2EC14F80-14F7-474B-A662-9040665BFA3B}" destId="{896426D6-85E9-4CC3-962D-AA3F4CB6CB94}" srcOrd="3" destOrd="0" parTransId="{E608E606-0F86-49FD-9DFC-8F9D57CED8DB}" sibTransId="{3340B058-6C0C-4112-9B17-D9F57F9796FF}"/>
    <dgm:cxn modelId="{11053ADD-E9F6-4A84-BA5F-2690BACDFABB}" type="presOf" srcId="{E73AC661-84B1-4816-B5AD-70C341579508}" destId="{864A7331-4A16-46F6-B399-D67E670DCEC1}" srcOrd="0" destOrd="0" presId="urn:microsoft.com/office/officeart/2018/5/layout/IconCircleLabelList"/>
    <dgm:cxn modelId="{EF9FC5E4-EB90-4E76-854C-7E14C277D9D1}" type="presOf" srcId="{BE73AD30-E867-4B4C-9A2F-536ADD1A8A33}" destId="{EBA02490-2C5D-4A4A-9D27-0AC1E767FA57}" srcOrd="0" destOrd="0" presId="urn:microsoft.com/office/officeart/2018/5/layout/IconCircleLabelList"/>
    <dgm:cxn modelId="{141AE2FB-8107-4F84-9870-E5E0D243A37F}" srcId="{2EC14F80-14F7-474B-A662-9040665BFA3B}" destId="{D4A0AB50-B605-4B39-82F1-585011E520D3}" srcOrd="0" destOrd="0" parTransId="{43700912-8EA4-4086-A44F-9A43EA17DEC6}" sibTransId="{603B8F8C-E83B-4968-B5F3-D22AA1FAE03D}"/>
    <dgm:cxn modelId="{EF24A297-DAA5-480B-9530-357EBD9F8631}" type="presParOf" srcId="{326C26BE-6DDD-4F66-A4EF-960B6AADBE2D}" destId="{66D098DA-ACF4-4471-A2D2-DB05A931F697}" srcOrd="0" destOrd="0" presId="urn:microsoft.com/office/officeart/2018/5/layout/IconCircleLabelList"/>
    <dgm:cxn modelId="{AB3E5245-2F8F-4EA9-A064-3290711BD74D}" type="presParOf" srcId="{66D098DA-ACF4-4471-A2D2-DB05A931F697}" destId="{B6EEEE8E-9767-46B5-A6BE-74E452C7A248}" srcOrd="0" destOrd="0" presId="urn:microsoft.com/office/officeart/2018/5/layout/IconCircleLabelList"/>
    <dgm:cxn modelId="{9E00F71C-96E3-4DA7-9B00-92C9C7355D2A}" type="presParOf" srcId="{66D098DA-ACF4-4471-A2D2-DB05A931F697}" destId="{ABACECE9-A08B-4DFB-A3B7-DBED02D778D6}" srcOrd="1" destOrd="0" presId="urn:microsoft.com/office/officeart/2018/5/layout/IconCircleLabelList"/>
    <dgm:cxn modelId="{5CA5EA52-ADE1-4186-A85E-80B9F001BC45}" type="presParOf" srcId="{66D098DA-ACF4-4471-A2D2-DB05A931F697}" destId="{144D4955-5164-40A2-A05C-F2EFA12B59B6}" srcOrd="2" destOrd="0" presId="urn:microsoft.com/office/officeart/2018/5/layout/IconCircleLabelList"/>
    <dgm:cxn modelId="{A686BE94-3F7C-4339-A296-1D0B12703FAD}" type="presParOf" srcId="{66D098DA-ACF4-4471-A2D2-DB05A931F697}" destId="{F8234F6F-8559-4FB4-BAD8-34912F1A0E79}" srcOrd="3" destOrd="0" presId="urn:microsoft.com/office/officeart/2018/5/layout/IconCircleLabelList"/>
    <dgm:cxn modelId="{A4A13B40-BC5E-43BE-993C-4E37AD7D696F}" type="presParOf" srcId="{326C26BE-6DDD-4F66-A4EF-960B6AADBE2D}" destId="{3E284F77-9B5A-449D-8824-3F8F7CBE63E2}" srcOrd="1" destOrd="0" presId="urn:microsoft.com/office/officeart/2018/5/layout/IconCircleLabelList"/>
    <dgm:cxn modelId="{E13A0089-6A45-48D5-96E3-D75F20D82CA0}" type="presParOf" srcId="{326C26BE-6DDD-4F66-A4EF-960B6AADBE2D}" destId="{E972C2A3-90DC-4F88-BE88-E6D35BC0E06F}" srcOrd="2" destOrd="0" presId="urn:microsoft.com/office/officeart/2018/5/layout/IconCircleLabelList"/>
    <dgm:cxn modelId="{55FBDC23-BF60-45B4-8225-D2BC3C488118}" type="presParOf" srcId="{E972C2A3-90DC-4F88-BE88-E6D35BC0E06F}" destId="{1E965FF2-F081-4B7E-8A80-F9FA1FF47A73}" srcOrd="0" destOrd="0" presId="urn:microsoft.com/office/officeart/2018/5/layout/IconCircleLabelList"/>
    <dgm:cxn modelId="{0C25C6CA-D9BC-4ED2-A97A-66273DA68CBA}" type="presParOf" srcId="{E972C2A3-90DC-4F88-BE88-E6D35BC0E06F}" destId="{7B68CD8B-8182-4B78-BCAF-DD964C1E4D44}" srcOrd="1" destOrd="0" presId="urn:microsoft.com/office/officeart/2018/5/layout/IconCircleLabelList"/>
    <dgm:cxn modelId="{867ED6F1-6BAD-4312-99B7-6CEB2757FA36}" type="presParOf" srcId="{E972C2A3-90DC-4F88-BE88-E6D35BC0E06F}" destId="{22ED654D-8AC5-4CEB-A825-764D47D3F3B7}" srcOrd="2" destOrd="0" presId="urn:microsoft.com/office/officeart/2018/5/layout/IconCircleLabelList"/>
    <dgm:cxn modelId="{C578A847-7F7E-4367-8153-25B7FDF8DFF7}" type="presParOf" srcId="{E972C2A3-90DC-4F88-BE88-E6D35BC0E06F}" destId="{EBA02490-2C5D-4A4A-9D27-0AC1E767FA57}" srcOrd="3" destOrd="0" presId="urn:microsoft.com/office/officeart/2018/5/layout/IconCircleLabelList"/>
    <dgm:cxn modelId="{814FFC01-6564-45AD-AFF4-6523BB83DE67}" type="presParOf" srcId="{326C26BE-6DDD-4F66-A4EF-960B6AADBE2D}" destId="{74DA8B0E-9669-449A-B572-7C7C19376025}" srcOrd="3" destOrd="0" presId="urn:microsoft.com/office/officeart/2018/5/layout/IconCircleLabelList"/>
    <dgm:cxn modelId="{680B9E17-9B54-4654-8D21-23510BF6DDEC}" type="presParOf" srcId="{326C26BE-6DDD-4F66-A4EF-960B6AADBE2D}" destId="{B7B462D4-FC78-4D67-ADCC-61A12CC849F4}" srcOrd="4" destOrd="0" presId="urn:microsoft.com/office/officeart/2018/5/layout/IconCircleLabelList"/>
    <dgm:cxn modelId="{E4291BE8-2319-4B8F-886A-017FE1F38C68}" type="presParOf" srcId="{B7B462D4-FC78-4D67-ADCC-61A12CC849F4}" destId="{86C98DB5-A609-43DE-BA44-C43921CDDBA4}" srcOrd="0" destOrd="0" presId="urn:microsoft.com/office/officeart/2018/5/layout/IconCircleLabelList"/>
    <dgm:cxn modelId="{56B9E203-C67E-4179-B381-A35AB930D4D9}" type="presParOf" srcId="{B7B462D4-FC78-4D67-ADCC-61A12CC849F4}" destId="{E00F84B4-B9A7-4C3A-87FC-3D8DFC655386}" srcOrd="1" destOrd="0" presId="urn:microsoft.com/office/officeart/2018/5/layout/IconCircleLabelList"/>
    <dgm:cxn modelId="{638F48D0-AB2D-49C6-A2D9-68B449B12B62}" type="presParOf" srcId="{B7B462D4-FC78-4D67-ADCC-61A12CC849F4}" destId="{8ECDD032-D9E1-4A22-B0F9-094C87BD68E6}" srcOrd="2" destOrd="0" presId="urn:microsoft.com/office/officeart/2018/5/layout/IconCircleLabelList"/>
    <dgm:cxn modelId="{BB64DC05-1AA6-40D3-97C2-A9A2E0E985C3}" type="presParOf" srcId="{B7B462D4-FC78-4D67-ADCC-61A12CC849F4}" destId="{E17F4D75-CACF-41AD-A0CB-A537CC1D9A8A}" srcOrd="3" destOrd="0" presId="urn:microsoft.com/office/officeart/2018/5/layout/IconCircleLabelList"/>
    <dgm:cxn modelId="{7B587C05-6769-41AD-A6DA-B891E8F6E6AA}" type="presParOf" srcId="{326C26BE-6DDD-4F66-A4EF-960B6AADBE2D}" destId="{4102CC46-1380-408E-BBC2-6BF00ED4885F}" srcOrd="5" destOrd="0" presId="urn:microsoft.com/office/officeart/2018/5/layout/IconCircleLabelList"/>
    <dgm:cxn modelId="{5EC1350D-A427-4693-AF04-4B3343E33E6C}" type="presParOf" srcId="{326C26BE-6DDD-4F66-A4EF-960B6AADBE2D}" destId="{0949380C-F821-4459-A5D7-F2F43C251526}" srcOrd="6" destOrd="0" presId="urn:microsoft.com/office/officeart/2018/5/layout/IconCircleLabelList"/>
    <dgm:cxn modelId="{FCD4C085-429D-4C99-86CA-F8F1F2C71BB4}" type="presParOf" srcId="{0949380C-F821-4459-A5D7-F2F43C251526}" destId="{096A915D-73CF-4B5D-BE3D-9A89C7884449}" srcOrd="0" destOrd="0" presId="urn:microsoft.com/office/officeart/2018/5/layout/IconCircleLabelList"/>
    <dgm:cxn modelId="{91F1C78E-60B7-478D-ACDB-A7BAC19D84FE}" type="presParOf" srcId="{0949380C-F821-4459-A5D7-F2F43C251526}" destId="{0B60B05D-0877-4541-8ECD-26B507BA0FD6}" srcOrd="1" destOrd="0" presId="urn:microsoft.com/office/officeart/2018/5/layout/IconCircleLabelList"/>
    <dgm:cxn modelId="{7B5F0304-E240-4815-AE0E-81DFCCDF53D7}" type="presParOf" srcId="{0949380C-F821-4459-A5D7-F2F43C251526}" destId="{AACA83BE-CD0A-43E0-AFA2-BC27C4FF26B0}" srcOrd="2" destOrd="0" presId="urn:microsoft.com/office/officeart/2018/5/layout/IconCircleLabelList"/>
    <dgm:cxn modelId="{7082B896-30A5-419A-BE2B-A84F5E367F68}" type="presParOf" srcId="{0949380C-F821-4459-A5D7-F2F43C251526}" destId="{AC56C504-3892-4439-BB05-4CD5724FEB80}" srcOrd="3" destOrd="0" presId="urn:microsoft.com/office/officeart/2018/5/layout/IconCircleLabelList"/>
    <dgm:cxn modelId="{ED704DBB-5D32-467F-B61E-5850F2550EA8}" type="presParOf" srcId="{326C26BE-6DDD-4F66-A4EF-960B6AADBE2D}" destId="{3A05D3C5-7837-4C66-8964-D122A285DD93}" srcOrd="7" destOrd="0" presId="urn:microsoft.com/office/officeart/2018/5/layout/IconCircleLabelList"/>
    <dgm:cxn modelId="{776B3218-0EC0-4128-B1D0-A3363C836C86}" type="presParOf" srcId="{326C26BE-6DDD-4F66-A4EF-960B6AADBE2D}" destId="{D027F895-8572-453D-A407-CCBE1805EFB2}" srcOrd="8" destOrd="0" presId="urn:microsoft.com/office/officeart/2018/5/layout/IconCircleLabelList"/>
    <dgm:cxn modelId="{BE932028-59C5-43D4-AFBF-E91BF39C8F6D}" type="presParOf" srcId="{D027F895-8572-453D-A407-CCBE1805EFB2}" destId="{CB969C7C-1AE1-4993-BFED-5E0B9E168E45}" srcOrd="0" destOrd="0" presId="urn:microsoft.com/office/officeart/2018/5/layout/IconCircleLabelList"/>
    <dgm:cxn modelId="{FA9B6AE2-8636-438E-BC84-1BA40C9AB52D}" type="presParOf" srcId="{D027F895-8572-453D-A407-CCBE1805EFB2}" destId="{670EA7F8-DCC3-48BF-B081-FE5DD854C0DE}" srcOrd="1" destOrd="0" presId="urn:microsoft.com/office/officeart/2018/5/layout/IconCircleLabelList"/>
    <dgm:cxn modelId="{BD2E398C-A2F9-48E2-A093-A33233A97CE9}" type="presParOf" srcId="{D027F895-8572-453D-A407-CCBE1805EFB2}" destId="{64571187-0883-41F6-9078-AC41F2B422F5}" srcOrd="2" destOrd="0" presId="urn:microsoft.com/office/officeart/2018/5/layout/IconCircleLabelList"/>
    <dgm:cxn modelId="{E94B6C39-D79C-4F4C-8F76-BD569553FAAE}" type="presParOf" srcId="{D027F895-8572-453D-A407-CCBE1805EFB2}" destId="{864A7331-4A16-46F6-B399-D67E670DCE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5AFB750-95B8-4556-A783-8C01A32D165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332D4B-908D-46EB-8E13-244515EE53DF}">
      <dgm:prSet/>
      <dgm:spPr/>
      <dgm:t>
        <a:bodyPr/>
        <a:lstStyle/>
        <a:p>
          <a:r>
            <a:rPr lang="en-GB"/>
            <a:t>Attachment Theory</a:t>
          </a:r>
          <a:endParaRPr lang="en-US"/>
        </a:p>
      </dgm:t>
    </dgm:pt>
    <dgm:pt modelId="{0C4BC6E6-4A6D-416F-970B-09D26E116776}" type="parTrans" cxnId="{3804DB72-A89C-474E-8134-71BF07676680}">
      <dgm:prSet/>
      <dgm:spPr/>
      <dgm:t>
        <a:bodyPr/>
        <a:lstStyle/>
        <a:p>
          <a:endParaRPr lang="en-US"/>
        </a:p>
      </dgm:t>
    </dgm:pt>
    <dgm:pt modelId="{ED7E7DA6-E9C9-44D5-BE5F-9B0338AECC65}" type="sibTrans" cxnId="{3804DB72-A89C-474E-8134-71BF07676680}">
      <dgm:prSet/>
      <dgm:spPr/>
      <dgm:t>
        <a:bodyPr/>
        <a:lstStyle/>
        <a:p>
          <a:endParaRPr lang="en-US"/>
        </a:p>
      </dgm:t>
    </dgm:pt>
    <dgm:pt modelId="{1B960420-7F83-4E71-B155-8B45FB91C5CE}">
      <dgm:prSet/>
      <dgm:spPr/>
      <dgm:t>
        <a:bodyPr/>
        <a:lstStyle/>
        <a:p>
          <a:r>
            <a:rPr lang="en-GB"/>
            <a:t>Unconditional Positive Regard</a:t>
          </a:r>
          <a:endParaRPr lang="en-US"/>
        </a:p>
      </dgm:t>
    </dgm:pt>
    <dgm:pt modelId="{2E97D504-4611-49E0-9F0B-8DD3E689BA93}" type="parTrans" cxnId="{EDF7B174-AF2D-459E-A2C4-2B2200A25BE4}">
      <dgm:prSet/>
      <dgm:spPr/>
      <dgm:t>
        <a:bodyPr/>
        <a:lstStyle/>
        <a:p>
          <a:endParaRPr lang="en-US"/>
        </a:p>
      </dgm:t>
    </dgm:pt>
    <dgm:pt modelId="{FB79F127-CF7C-40FE-B78B-11DCF4733F82}" type="sibTrans" cxnId="{EDF7B174-AF2D-459E-A2C4-2B2200A25BE4}">
      <dgm:prSet/>
      <dgm:spPr/>
      <dgm:t>
        <a:bodyPr/>
        <a:lstStyle/>
        <a:p>
          <a:endParaRPr lang="en-US"/>
        </a:p>
      </dgm:t>
    </dgm:pt>
    <dgm:pt modelId="{01EE76EF-2727-4E59-99DD-32512DFA9F78}">
      <dgm:prSet/>
      <dgm:spPr/>
      <dgm:t>
        <a:bodyPr/>
        <a:lstStyle/>
        <a:p>
          <a:r>
            <a:rPr lang="en-GB"/>
            <a:t>Power within relationships</a:t>
          </a:r>
          <a:endParaRPr lang="en-US"/>
        </a:p>
      </dgm:t>
    </dgm:pt>
    <dgm:pt modelId="{A68773BD-AE7E-45EE-802D-D2C6E18F9DF4}" type="parTrans" cxnId="{281865C7-0A4B-4D12-931B-491BA3A0E1E0}">
      <dgm:prSet/>
      <dgm:spPr/>
      <dgm:t>
        <a:bodyPr/>
        <a:lstStyle/>
        <a:p>
          <a:endParaRPr lang="en-US"/>
        </a:p>
      </dgm:t>
    </dgm:pt>
    <dgm:pt modelId="{34A27616-A474-4689-A442-AE728A446BF0}" type="sibTrans" cxnId="{281865C7-0A4B-4D12-931B-491BA3A0E1E0}">
      <dgm:prSet/>
      <dgm:spPr/>
      <dgm:t>
        <a:bodyPr/>
        <a:lstStyle/>
        <a:p>
          <a:endParaRPr lang="en-US"/>
        </a:p>
      </dgm:t>
    </dgm:pt>
    <dgm:pt modelId="{445E0C42-5990-4DF3-A111-D806E78CFF8C}" type="pres">
      <dgm:prSet presAssocID="{25AFB750-95B8-4556-A783-8C01A32D16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A96B74-110C-4E5C-B766-9545983B58F2}" type="pres">
      <dgm:prSet presAssocID="{58332D4B-908D-46EB-8E13-244515EE53DF}" presName="hierRoot1" presStyleCnt="0"/>
      <dgm:spPr/>
    </dgm:pt>
    <dgm:pt modelId="{96E0316F-BC27-422B-A165-DCD7DD848CF9}" type="pres">
      <dgm:prSet presAssocID="{58332D4B-908D-46EB-8E13-244515EE53DF}" presName="composite" presStyleCnt="0"/>
      <dgm:spPr/>
    </dgm:pt>
    <dgm:pt modelId="{8544CD94-DA3D-4443-ACC9-9249DE9F747A}" type="pres">
      <dgm:prSet presAssocID="{58332D4B-908D-46EB-8E13-244515EE53DF}" presName="background" presStyleLbl="node0" presStyleIdx="0" presStyleCnt="3"/>
      <dgm:spPr/>
    </dgm:pt>
    <dgm:pt modelId="{D4A03A74-736A-4DB7-A33D-24C55574A8E1}" type="pres">
      <dgm:prSet presAssocID="{58332D4B-908D-46EB-8E13-244515EE53DF}" presName="text" presStyleLbl="fgAcc0" presStyleIdx="0" presStyleCnt="3" custLinFactNeighborX="3280" custLinFactNeighborY="-1732">
        <dgm:presLayoutVars>
          <dgm:chPref val="3"/>
        </dgm:presLayoutVars>
      </dgm:prSet>
      <dgm:spPr/>
    </dgm:pt>
    <dgm:pt modelId="{F555E09E-7D22-43CB-9443-9E6255789B75}" type="pres">
      <dgm:prSet presAssocID="{58332D4B-908D-46EB-8E13-244515EE53DF}" presName="hierChild2" presStyleCnt="0"/>
      <dgm:spPr/>
    </dgm:pt>
    <dgm:pt modelId="{A6578A2D-81E2-4017-889D-BCAB0B2F6E2D}" type="pres">
      <dgm:prSet presAssocID="{1B960420-7F83-4E71-B155-8B45FB91C5CE}" presName="hierRoot1" presStyleCnt="0"/>
      <dgm:spPr/>
    </dgm:pt>
    <dgm:pt modelId="{8A310375-7B45-44BB-B325-3FB7DF9B7FF7}" type="pres">
      <dgm:prSet presAssocID="{1B960420-7F83-4E71-B155-8B45FB91C5CE}" presName="composite" presStyleCnt="0"/>
      <dgm:spPr/>
    </dgm:pt>
    <dgm:pt modelId="{58BF8A5F-B962-45A9-A110-0629ABE4F2B8}" type="pres">
      <dgm:prSet presAssocID="{1B960420-7F83-4E71-B155-8B45FB91C5CE}" presName="background" presStyleLbl="node0" presStyleIdx="1" presStyleCnt="3"/>
      <dgm:spPr/>
    </dgm:pt>
    <dgm:pt modelId="{9B4DADEF-0752-4F51-AA3C-FCEEA51604FF}" type="pres">
      <dgm:prSet presAssocID="{1B960420-7F83-4E71-B155-8B45FB91C5CE}" presName="text" presStyleLbl="fgAcc0" presStyleIdx="1" presStyleCnt="3">
        <dgm:presLayoutVars>
          <dgm:chPref val="3"/>
        </dgm:presLayoutVars>
      </dgm:prSet>
      <dgm:spPr/>
    </dgm:pt>
    <dgm:pt modelId="{EC50F077-7065-4488-8B36-51B6FE4E13C1}" type="pres">
      <dgm:prSet presAssocID="{1B960420-7F83-4E71-B155-8B45FB91C5CE}" presName="hierChild2" presStyleCnt="0"/>
      <dgm:spPr/>
    </dgm:pt>
    <dgm:pt modelId="{3F85CE72-45AC-4553-BA7D-38A89889619E}" type="pres">
      <dgm:prSet presAssocID="{01EE76EF-2727-4E59-99DD-32512DFA9F78}" presName="hierRoot1" presStyleCnt="0"/>
      <dgm:spPr/>
    </dgm:pt>
    <dgm:pt modelId="{B6FB57B2-D675-4549-88AE-3C56620789CE}" type="pres">
      <dgm:prSet presAssocID="{01EE76EF-2727-4E59-99DD-32512DFA9F78}" presName="composite" presStyleCnt="0"/>
      <dgm:spPr/>
    </dgm:pt>
    <dgm:pt modelId="{6A9EAE91-188D-407C-9F9C-C931B41B6BC1}" type="pres">
      <dgm:prSet presAssocID="{01EE76EF-2727-4E59-99DD-32512DFA9F78}" presName="background" presStyleLbl="node0" presStyleIdx="2" presStyleCnt="3"/>
      <dgm:spPr/>
    </dgm:pt>
    <dgm:pt modelId="{836D50C2-D2B8-4F1A-8F05-6D7F2A6BE6AD}" type="pres">
      <dgm:prSet presAssocID="{01EE76EF-2727-4E59-99DD-32512DFA9F78}" presName="text" presStyleLbl="fgAcc0" presStyleIdx="2" presStyleCnt="3">
        <dgm:presLayoutVars>
          <dgm:chPref val="3"/>
        </dgm:presLayoutVars>
      </dgm:prSet>
      <dgm:spPr/>
    </dgm:pt>
    <dgm:pt modelId="{D5723AD0-302E-4FB7-A442-D65C50D47887}" type="pres">
      <dgm:prSet presAssocID="{01EE76EF-2727-4E59-99DD-32512DFA9F78}" presName="hierChild2" presStyleCnt="0"/>
      <dgm:spPr/>
    </dgm:pt>
  </dgm:ptLst>
  <dgm:cxnLst>
    <dgm:cxn modelId="{197DBF2D-9CC5-4C84-975C-5D1087A6168F}" type="presOf" srcId="{58332D4B-908D-46EB-8E13-244515EE53DF}" destId="{D4A03A74-736A-4DB7-A33D-24C55574A8E1}" srcOrd="0" destOrd="0" presId="urn:microsoft.com/office/officeart/2005/8/layout/hierarchy1"/>
    <dgm:cxn modelId="{3804DB72-A89C-474E-8134-71BF07676680}" srcId="{25AFB750-95B8-4556-A783-8C01A32D1653}" destId="{58332D4B-908D-46EB-8E13-244515EE53DF}" srcOrd="0" destOrd="0" parTransId="{0C4BC6E6-4A6D-416F-970B-09D26E116776}" sibTransId="{ED7E7DA6-E9C9-44D5-BE5F-9B0338AECC65}"/>
    <dgm:cxn modelId="{EDF7B174-AF2D-459E-A2C4-2B2200A25BE4}" srcId="{25AFB750-95B8-4556-A783-8C01A32D1653}" destId="{1B960420-7F83-4E71-B155-8B45FB91C5CE}" srcOrd="1" destOrd="0" parTransId="{2E97D504-4611-49E0-9F0B-8DD3E689BA93}" sibTransId="{FB79F127-CF7C-40FE-B78B-11DCF4733F82}"/>
    <dgm:cxn modelId="{9B13ED83-0D21-43AB-9F8B-74957F0E575D}" type="presOf" srcId="{01EE76EF-2727-4E59-99DD-32512DFA9F78}" destId="{836D50C2-D2B8-4F1A-8F05-6D7F2A6BE6AD}" srcOrd="0" destOrd="0" presId="urn:microsoft.com/office/officeart/2005/8/layout/hierarchy1"/>
    <dgm:cxn modelId="{DA2FA68C-FA3D-417A-95F8-CBC503DF979F}" type="presOf" srcId="{1B960420-7F83-4E71-B155-8B45FB91C5CE}" destId="{9B4DADEF-0752-4F51-AA3C-FCEEA51604FF}" srcOrd="0" destOrd="0" presId="urn:microsoft.com/office/officeart/2005/8/layout/hierarchy1"/>
    <dgm:cxn modelId="{41D708B9-9F35-473A-B2E6-10C769A7B52B}" type="presOf" srcId="{25AFB750-95B8-4556-A783-8C01A32D1653}" destId="{445E0C42-5990-4DF3-A111-D806E78CFF8C}" srcOrd="0" destOrd="0" presId="urn:microsoft.com/office/officeart/2005/8/layout/hierarchy1"/>
    <dgm:cxn modelId="{281865C7-0A4B-4D12-931B-491BA3A0E1E0}" srcId="{25AFB750-95B8-4556-A783-8C01A32D1653}" destId="{01EE76EF-2727-4E59-99DD-32512DFA9F78}" srcOrd="2" destOrd="0" parTransId="{A68773BD-AE7E-45EE-802D-D2C6E18F9DF4}" sibTransId="{34A27616-A474-4689-A442-AE728A446BF0}"/>
    <dgm:cxn modelId="{7D305CC0-73EC-4DFD-8ABC-2A41DCF850BA}" type="presParOf" srcId="{445E0C42-5990-4DF3-A111-D806E78CFF8C}" destId="{B2A96B74-110C-4E5C-B766-9545983B58F2}" srcOrd="0" destOrd="0" presId="urn:microsoft.com/office/officeart/2005/8/layout/hierarchy1"/>
    <dgm:cxn modelId="{E42FC343-87BE-4F75-92DF-DEE7BD6982B8}" type="presParOf" srcId="{B2A96B74-110C-4E5C-B766-9545983B58F2}" destId="{96E0316F-BC27-422B-A165-DCD7DD848CF9}" srcOrd="0" destOrd="0" presId="urn:microsoft.com/office/officeart/2005/8/layout/hierarchy1"/>
    <dgm:cxn modelId="{323DF54A-B3FF-4B06-B1A0-07626B2FF3CF}" type="presParOf" srcId="{96E0316F-BC27-422B-A165-DCD7DD848CF9}" destId="{8544CD94-DA3D-4443-ACC9-9249DE9F747A}" srcOrd="0" destOrd="0" presId="urn:microsoft.com/office/officeart/2005/8/layout/hierarchy1"/>
    <dgm:cxn modelId="{DDE24682-FC5B-416B-ADFA-7046B5F09D71}" type="presParOf" srcId="{96E0316F-BC27-422B-A165-DCD7DD848CF9}" destId="{D4A03A74-736A-4DB7-A33D-24C55574A8E1}" srcOrd="1" destOrd="0" presId="urn:microsoft.com/office/officeart/2005/8/layout/hierarchy1"/>
    <dgm:cxn modelId="{4A959B1F-015D-4059-BF85-8562BB718ED1}" type="presParOf" srcId="{B2A96B74-110C-4E5C-B766-9545983B58F2}" destId="{F555E09E-7D22-43CB-9443-9E6255789B75}" srcOrd="1" destOrd="0" presId="urn:microsoft.com/office/officeart/2005/8/layout/hierarchy1"/>
    <dgm:cxn modelId="{E2E928E1-DC75-4092-9E22-B63A4796900D}" type="presParOf" srcId="{445E0C42-5990-4DF3-A111-D806E78CFF8C}" destId="{A6578A2D-81E2-4017-889D-BCAB0B2F6E2D}" srcOrd="1" destOrd="0" presId="urn:microsoft.com/office/officeart/2005/8/layout/hierarchy1"/>
    <dgm:cxn modelId="{2D2677C1-4BFF-409F-BCD4-0223DBE6CE00}" type="presParOf" srcId="{A6578A2D-81E2-4017-889D-BCAB0B2F6E2D}" destId="{8A310375-7B45-44BB-B325-3FB7DF9B7FF7}" srcOrd="0" destOrd="0" presId="urn:microsoft.com/office/officeart/2005/8/layout/hierarchy1"/>
    <dgm:cxn modelId="{59DDCB5F-C5F0-4D8F-8E5E-2274E853F9B2}" type="presParOf" srcId="{8A310375-7B45-44BB-B325-3FB7DF9B7FF7}" destId="{58BF8A5F-B962-45A9-A110-0629ABE4F2B8}" srcOrd="0" destOrd="0" presId="urn:microsoft.com/office/officeart/2005/8/layout/hierarchy1"/>
    <dgm:cxn modelId="{C755B771-83AF-498F-9F0A-29F6372537E5}" type="presParOf" srcId="{8A310375-7B45-44BB-B325-3FB7DF9B7FF7}" destId="{9B4DADEF-0752-4F51-AA3C-FCEEA51604FF}" srcOrd="1" destOrd="0" presId="urn:microsoft.com/office/officeart/2005/8/layout/hierarchy1"/>
    <dgm:cxn modelId="{5E6A7BAB-9A71-4A0A-B8DF-1817A5299AB0}" type="presParOf" srcId="{A6578A2D-81E2-4017-889D-BCAB0B2F6E2D}" destId="{EC50F077-7065-4488-8B36-51B6FE4E13C1}" srcOrd="1" destOrd="0" presId="urn:microsoft.com/office/officeart/2005/8/layout/hierarchy1"/>
    <dgm:cxn modelId="{D10AC2E1-2630-4817-B022-DA29B81F6DF1}" type="presParOf" srcId="{445E0C42-5990-4DF3-A111-D806E78CFF8C}" destId="{3F85CE72-45AC-4553-BA7D-38A89889619E}" srcOrd="2" destOrd="0" presId="urn:microsoft.com/office/officeart/2005/8/layout/hierarchy1"/>
    <dgm:cxn modelId="{FE3FDA2D-0134-46B2-93ED-6AD73006AAD2}" type="presParOf" srcId="{3F85CE72-45AC-4553-BA7D-38A89889619E}" destId="{B6FB57B2-D675-4549-88AE-3C56620789CE}" srcOrd="0" destOrd="0" presId="urn:microsoft.com/office/officeart/2005/8/layout/hierarchy1"/>
    <dgm:cxn modelId="{2D5E1B75-7B15-47D9-8A9F-FEBE7D60DB8B}" type="presParOf" srcId="{B6FB57B2-D675-4549-88AE-3C56620789CE}" destId="{6A9EAE91-188D-407C-9F9C-C931B41B6BC1}" srcOrd="0" destOrd="0" presId="urn:microsoft.com/office/officeart/2005/8/layout/hierarchy1"/>
    <dgm:cxn modelId="{37C1ADC6-A41B-45C2-A9CB-890D50EA36DB}" type="presParOf" srcId="{B6FB57B2-D675-4549-88AE-3C56620789CE}" destId="{836D50C2-D2B8-4F1A-8F05-6D7F2A6BE6AD}" srcOrd="1" destOrd="0" presId="urn:microsoft.com/office/officeart/2005/8/layout/hierarchy1"/>
    <dgm:cxn modelId="{274A8967-49A0-4FBD-AF3D-AB84F8814AD5}" type="presParOf" srcId="{3F85CE72-45AC-4553-BA7D-38A89889619E}" destId="{D5723AD0-302E-4FB7-A442-D65C50D478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FF2543-42C7-4B56-BA6C-9317DBF4457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CF9B16-52FA-434B-A444-665D7441D4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Supporting our CYP to remain on task</a:t>
          </a:r>
          <a:endParaRPr lang="en-US"/>
        </a:p>
      </dgm:t>
    </dgm:pt>
    <dgm:pt modelId="{4AC1A865-2589-4CAD-8AA9-83D6C765EB61}" type="parTrans" cxnId="{4B5C5472-E45D-406E-8848-8BEED4565820}">
      <dgm:prSet/>
      <dgm:spPr/>
      <dgm:t>
        <a:bodyPr/>
        <a:lstStyle/>
        <a:p>
          <a:endParaRPr lang="en-US"/>
        </a:p>
      </dgm:t>
    </dgm:pt>
    <dgm:pt modelId="{7675F32C-F74B-4A65-9AB5-7DE2485B5FA2}" type="sibTrans" cxnId="{4B5C5472-E45D-406E-8848-8BEED4565820}">
      <dgm:prSet/>
      <dgm:spPr/>
      <dgm:t>
        <a:bodyPr/>
        <a:lstStyle/>
        <a:p>
          <a:endParaRPr lang="en-US"/>
        </a:p>
      </dgm:t>
    </dgm:pt>
    <dgm:pt modelId="{AC2183D0-7086-4350-93E4-D67092F5FC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Helping them to overcome barriers to learning and development</a:t>
          </a:r>
          <a:endParaRPr lang="en-US"/>
        </a:p>
      </dgm:t>
    </dgm:pt>
    <dgm:pt modelId="{7517276F-7676-4442-977E-87A6F8D74540}" type="parTrans" cxnId="{1B1A957D-928D-4450-921A-0C5C462629AD}">
      <dgm:prSet/>
      <dgm:spPr/>
      <dgm:t>
        <a:bodyPr/>
        <a:lstStyle/>
        <a:p>
          <a:endParaRPr lang="en-US"/>
        </a:p>
      </dgm:t>
    </dgm:pt>
    <dgm:pt modelId="{543F433A-0F2A-4FA3-A6CD-39CD62305DE6}" type="sibTrans" cxnId="{1B1A957D-928D-4450-921A-0C5C462629AD}">
      <dgm:prSet/>
      <dgm:spPr/>
      <dgm:t>
        <a:bodyPr/>
        <a:lstStyle/>
        <a:p>
          <a:endParaRPr lang="en-US"/>
        </a:p>
      </dgm:t>
    </dgm:pt>
    <dgm:pt modelId="{A1A41EF2-FDE3-4E62-A71B-3C4AA67BF4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Helping them to take ‘safe’ risks</a:t>
          </a:r>
          <a:endParaRPr lang="en-US"/>
        </a:p>
      </dgm:t>
    </dgm:pt>
    <dgm:pt modelId="{1E7A7E5C-2D80-4442-A4DE-8E6F2EDF8BAB}" type="parTrans" cxnId="{B8B4A36A-35BF-4766-A7F0-353806D14E27}">
      <dgm:prSet/>
      <dgm:spPr/>
      <dgm:t>
        <a:bodyPr/>
        <a:lstStyle/>
        <a:p>
          <a:endParaRPr lang="en-US"/>
        </a:p>
      </dgm:t>
    </dgm:pt>
    <dgm:pt modelId="{3F295EB5-EB05-4A6D-8ACE-AD48C1EFE2A8}" type="sibTrans" cxnId="{B8B4A36A-35BF-4766-A7F0-353806D14E27}">
      <dgm:prSet/>
      <dgm:spPr/>
      <dgm:t>
        <a:bodyPr/>
        <a:lstStyle/>
        <a:p>
          <a:endParaRPr lang="en-US"/>
        </a:p>
      </dgm:t>
    </dgm:pt>
    <dgm:pt modelId="{0AF3FA66-3920-4987-8843-1D0A66EE99FD}" type="pres">
      <dgm:prSet presAssocID="{F9FF2543-42C7-4B56-BA6C-9317DBF44570}" presName="root" presStyleCnt="0">
        <dgm:presLayoutVars>
          <dgm:dir/>
          <dgm:resizeHandles val="exact"/>
        </dgm:presLayoutVars>
      </dgm:prSet>
      <dgm:spPr/>
    </dgm:pt>
    <dgm:pt modelId="{CC0BFBB1-3524-497B-AF8D-AAE88CAAA8AF}" type="pres">
      <dgm:prSet presAssocID="{83CF9B16-52FA-434B-A444-665D7441D47F}" presName="compNode" presStyleCnt="0"/>
      <dgm:spPr/>
    </dgm:pt>
    <dgm:pt modelId="{2008684C-42A4-4506-ACBB-DDA5FFFD39A8}" type="pres">
      <dgm:prSet presAssocID="{83CF9B16-52FA-434B-A444-665D7441D47F}" presName="bgRect" presStyleLbl="bgShp" presStyleIdx="0" presStyleCnt="3"/>
      <dgm:spPr/>
    </dgm:pt>
    <dgm:pt modelId="{84685ECD-8E79-4147-A0B0-1DF05E9E085F}" type="pres">
      <dgm:prSet presAssocID="{83CF9B16-52FA-434B-A444-665D7441D47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23D267C-5DDB-4532-AF03-393A9DB68703}" type="pres">
      <dgm:prSet presAssocID="{83CF9B16-52FA-434B-A444-665D7441D47F}" presName="spaceRect" presStyleCnt="0"/>
      <dgm:spPr/>
    </dgm:pt>
    <dgm:pt modelId="{26846A6C-D590-4617-9401-6ABD65FDD7B6}" type="pres">
      <dgm:prSet presAssocID="{83CF9B16-52FA-434B-A444-665D7441D47F}" presName="parTx" presStyleLbl="revTx" presStyleIdx="0" presStyleCnt="3">
        <dgm:presLayoutVars>
          <dgm:chMax val="0"/>
          <dgm:chPref val="0"/>
        </dgm:presLayoutVars>
      </dgm:prSet>
      <dgm:spPr/>
    </dgm:pt>
    <dgm:pt modelId="{280121F3-11A0-4D4E-B00E-E5AFF5284C9C}" type="pres">
      <dgm:prSet presAssocID="{7675F32C-F74B-4A65-9AB5-7DE2485B5FA2}" presName="sibTrans" presStyleCnt="0"/>
      <dgm:spPr/>
    </dgm:pt>
    <dgm:pt modelId="{68EC28BA-78B1-4499-87F9-016C3AA3CE99}" type="pres">
      <dgm:prSet presAssocID="{AC2183D0-7086-4350-93E4-D67092F5FC89}" presName="compNode" presStyleCnt="0"/>
      <dgm:spPr/>
    </dgm:pt>
    <dgm:pt modelId="{F4E1F156-6DC9-4DAD-992B-F988052D2747}" type="pres">
      <dgm:prSet presAssocID="{AC2183D0-7086-4350-93E4-D67092F5FC89}" presName="bgRect" presStyleLbl="bgShp" presStyleIdx="1" presStyleCnt="3"/>
      <dgm:spPr/>
    </dgm:pt>
    <dgm:pt modelId="{1FA58024-B801-4E70-AD74-71FFA99B511F}" type="pres">
      <dgm:prSet presAssocID="{AC2183D0-7086-4350-93E4-D67092F5FC8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D4C6D4B-D3A7-47B2-89AE-24223B5B1FE5}" type="pres">
      <dgm:prSet presAssocID="{AC2183D0-7086-4350-93E4-D67092F5FC89}" presName="spaceRect" presStyleCnt="0"/>
      <dgm:spPr/>
    </dgm:pt>
    <dgm:pt modelId="{AF4D4A2C-BCAC-4CA8-942F-AC9110C0E5B4}" type="pres">
      <dgm:prSet presAssocID="{AC2183D0-7086-4350-93E4-D67092F5FC89}" presName="parTx" presStyleLbl="revTx" presStyleIdx="1" presStyleCnt="3">
        <dgm:presLayoutVars>
          <dgm:chMax val="0"/>
          <dgm:chPref val="0"/>
        </dgm:presLayoutVars>
      </dgm:prSet>
      <dgm:spPr/>
    </dgm:pt>
    <dgm:pt modelId="{C94DE09D-3851-4490-9355-1B4EA5AD513E}" type="pres">
      <dgm:prSet presAssocID="{543F433A-0F2A-4FA3-A6CD-39CD62305DE6}" presName="sibTrans" presStyleCnt="0"/>
      <dgm:spPr/>
    </dgm:pt>
    <dgm:pt modelId="{ED8E27D4-27F2-453F-9EED-B18118DA9AA8}" type="pres">
      <dgm:prSet presAssocID="{A1A41EF2-FDE3-4E62-A71B-3C4AA67BF4FC}" presName="compNode" presStyleCnt="0"/>
      <dgm:spPr/>
    </dgm:pt>
    <dgm:pt modelId="{41998217-BD1D-4257-807D-51225026F4E4}" type="pres">
      <dgm:prSet presAssocID="{A1A41EF2-FDE3-4E62-A71B-3C4AA67BF4FC}" presName="bgRect" presStyleLbl="bgShp" presStyleIdx="2" presStyleCnt="3"/>
      <dgm:spPr/>
    </dgm:pt>
    <dgm:pt modelId="{DAF55E92-AFE9-419C-80B0-91E073DEF33D}" type="pres">
      <dgm:prSet presAssocID="{A1A41EF2-FDE3-4E62-A71B-3C4AA67BF4F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6BC538CD-813E-4221-829E-71728A484D38}" type="pres">
      <dgm:prSet presAssocID="{A1A41EF2-FDE3-4E62-A71B-3C4AA67BF4FC}" presName="spaceRect" presStyleCnt="0"/>
      <dgm:spPr/>
    </dgm:pt>
    <dgm:pt modelId="{8ED20CA4-F99A-4211-8FF3-F8741939141A}" type="pres">
      <dgm:prSet presAssocID="{A1A41EF2-FDE3-4E62-A71B-3C4AA67BF4F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3A60623-61CA-4920-B492-FA58A18E9F99}" type="presOf" srcId="{83CF9B16-52FA-434B-A444-665D7441D47F}" destId="{26846A6C-D590-4617-9401-6ABD65FDD7B6}" srcOrd="0" destOrd="0" presId="urn:microsoft.com/office/officeart/2018/2/layout/IconVerticalSolidList"/>
    <dgm:cxn modelId="{545EAD5C-CF79-444C-90B6-95BC67998EE8}" type="presOf" srcId="{F9FF2543-42C7-4B56-BA6C-9317DBF44570}" destId="{0AF3FA66-3920-4987-8843-1D0A66EE99FD}" srcOrd="0" destOrd="0" presId="urn:microsoft.com/office/officeart/2018/2/layout/IconVerticalSolidList"/>
    <dgm:cxn modelId="{7222984A-2B52-4533-B24E-DD49D018C974}" type="presOf" srcId="{A1A41EF2-FDE3-4E62-A71B-3C4AA67BF4FC}" destId="{8ED20CA4-F99A-4211-8FF3-F8741939141A}" srcOrd="0" destOrd="0" presId="urn:microsoft.com/office/officeart/2018/2/layout/IconVerticalSolidList"/>
    <dgm:cxn modelId="{B8B4A36A-35BF-4766-A7F0-353806D14E27}" srcId="{F9FF2543-42C7-4B56-BA6C-9317DBF44570}" destId="{A1A41EF2-FDE3-4E62-A71B-3C4AA67BF4FC}" srcOrd="2" destOrd="0" parTransId="{1E7A7E5C-2D80-4442-A4DE-8E6F2EDF8BAB}" sibTransId="{3F295EB5-EB05-4A6D-8ACE-AD48C1EFE2A8}"/>
    <dgm:cxn modelId="{4B5C5472-E45D-406E-8848-8BEED4565820}" srcId="{F9FF2543-42C7-4B56-BA6C-9317DBF44570}" destId="{83CF9B16-52FA-434B-A444-665D7441D47F}" srcOrd="0" destOrd="0" parTransId="{4AC1A865-2589-4CAD-8AA9-83D6C765EB61}" sibTransId="{7675F32C-F74B-4A65-9AB5-7DE2485B5FA2}"/>
    <dgm:cxn modelId="{20ABE27B-C6F9-442A-995E-A96B9D63DEEE}" type="presOf" srcId="{AC2183D0-7086-4350-93E4-D67092F5FC89}" destId="{AF4D4A2C-BCAC-4CA8-942F-AC9110C0E5B4}" srcOrd="0" destOrd="0" presId="urn:microsoft.com/office/officeart/2018/2/layout/IconVerticalSolidList"/>
    <dgm:cxn modelId="{1B1A957D-928D-4450-921A-0C5C462629AD}" srcId="{F9FF2543-42C7-4B56-BA6C-9317DBF44570}" destId="{AC2183D0-7086-4350-93E4-D67092F5FC89}" srcOrd="1" destOrd="0" parTransId="{7517276F-7676-4442-977E-87A6F8D74540}" sibTransId="{543F433A-0F2A-4FA3-A6CD-39CD62305DE6}"/>
    <dgm:cxn modelId="{EABED4F3-7747-414C-AF34-134568AA9C37}" type="presParOf" srcId="{0AF3FA66-3920-4987-8843-1D0A66EE99FD}" destId="{CC0BFBB1-3524-497B-AF8D-AAE88CAAA8AF}" srcOrd="0" destOrd="0" presId="urn:microsoft.com/office/officeart/2018/2/layout/IconVerticalSolidList"/>
    <dgm:cxn modelId="{62EBCE6D-D2E7-4DDB-8F69-FD0C819D59FF}" type="presParOf" srcId="{CC0BFBB1-3524-497B-AF8D-AAE88CAAA8AF}" destId="{2008684C-42A4-4506-ACBB-DDA5FFFD39A8}" srcOrd="0" destOrd="0" presId="urn:microsoft.com/office/officeart/2018/2/layout/IconVerticalSolidList"/>
    <dgm:cxn modelId="{06E836C4-AD8C-41A2-8197-34EF5C2A2659}" type="presParOf" srcId="{CC0BFBB1-3524-497B-AF8D-AAE88CAAA8AF}" destId="{84685ECD-8E79-4147-A0B0-1DF05E9E085F}" srcOrd="1" destOrd="0" presId="urn:microsoft.com/office/officeart/2018/2/layout/IconVerticalSolidList"/>
    <dgm:cxn modelId="{4A29AE8B-4F9D-4EAF-9088-F80071856985}" type="presParOf" srcId="{CC0BFBB1-3524-497B-AF8D-AAE88CAAA8AF}" destId="{823D267C-5DDB-4532-AF03-393A9DB68703}" srcOrd="2" destOrd="0" presId="urn:microsoft.com/office/officeart/2018/2/layout/IconVerticalSolidList"/>
    <dgm:cxn modelId="{CCFBB55C-7D6F-4CE3-AF8B-074D77874F19}" type="presParOf" srcId="{CC0BFBB1-3524-497B-AF8D-AAE88CAAA8AF}" destId="{26846A6C-D590-4617-9401-6ABD65FDD7B6}" srcOrd="3" destOrd="0" presId="urn:microsoft.com/office/officeart/2018/2/layout/IconVerticalSolidList"/>
    <dgm:cxn modelId="{9CC550EB-1CE2-4B92-B789-7004C5FB4FAD}" type="presParOf" srcId="{0AF3FA66-3920-4987-8843-1D0A66EE99FD}" destId="{280121F3-11A0-4D4E-B00E-E5AFF5284C9C}" srcOrd="1" destOrd="0" presId="urn:microsoft.com/office/officeart/2018/2/layout/IconVerticalSolidList"/>
    <dgm:cxn modelId="{3FBD51B8-A4C5-4FAD-8123-9555F88F2B52}" type="presParOf" srcId="{0AF3FA66-3920-4987-8843-1D0A66EE99FD}" destId="{68EC28BA-78B1-4499-87F9-016C3AA3CE99}" srcOrd="2" destOrd="0" presId="urn:microsoft.com/office/officeart/2018/2/layout/IconVerticalSolidList"/>
    <dgm:cxn modelId="{D05119F2-DA27-428A-9CB7-D27E0079E394}" type="presParOf" srcId="{68EC28BA-78B1-4499-87F9-016C3AA3CE99}" destId="{F4E1F156-6DC9-4DAD-992B-F988052D2747}" srcOrd="0" destOrd="0" presId="urn:microsoft.com/office/officeart/2018/2/layout/IconVerticalSolidList"/>
    <dgm:cxn modelId="{F6312D6A-E2A6-4E28-AFCB-E7501AF0F6BF}" type="presParOf" srcId="{68EC28BA-78B1-4499-87F9-016C3AA3CE99}" destId="{1FA58024-B801-4E70-AD74-71FFA99B511F}" srcOrd="1" destOrd="0" presId="urn:microsoft.com/office/officeart/2018/2/layout/IconVerticalSolidList"/>
    <dgm:cxn modelId="{2B662D44-71C9-4305-922B-BBCDAB1AAB65}" type="presParOf" srcId="{68EC28BA-78B1-4499-87F9-016C3AA3CE99}" destId="{2D4C6D4B-D3A7-47B2-89AE-24223B5B1FE5}" srcOrd="2" destOrd="0" presId="urn:microsoft.com/office/officeart/2018/2/layout/IconVerticalSolidList"/>
    <dgm:cxn modelId="{4582CD32-BD20-4E38-B979-F60449317F84}" type="presParOf" srcId="{68EC28BA-78B1-4499-87F9-016C3AA3CE99}" destId="{AF4D4A2C-BCAC-4CA8-942F-AC9110C0E5B4}" srcOrd="3" destOrd="0" presId="urn:microsoft.com/office/officeart/2018/2/layout/IconVerticalSolidList"/>
    <dgm:cxn modelId="{A45F7AFF-D4E6-4FE5-B39D-953227DC71A2}" type="presParOf" srcId="{0AF3FA66-3920-4987-8843-1D0A66EE99FD}" destId="{C94DE09D-3851-4490-9355-1B4EA5AD513E}" srcOrd="3" destOrd="0" presId="urn:microsoft.com/office/officeart/2018/2/layout/IconVerticalSolidList"/>
    <dgm:cxn modelId="{0650F694-C13E-4853-A787-3A4B022CF2BF}" type="presParOf" srcId="{0AF3FA66-3920-4987-8843-1D0A66EE99FD}" destId="{ED8E27D4-27F2-453F-9EED-B18118DA9AA8}" srcOrd="4" destOrd="0" presId="urn:microsoft.com/office/officeart/2018/2/layout/IconVerticalSolidList"/>
    <dgm:cxn modelId="{0A574887-4962-4BBE-8A2E-F06937395833}" type="presParOf" srcId="{ED8E27D4-27F2-453F-9EED-B18118DA9AA8}" destId="{41998217-BD1D-4257-807D-51225026F4E4}" srcOrd="0" destOrd="0" presId="urn:microsoft.com/office/officeart/2018/2/layout/IconVerticalSolidList"/>
    <dgm:cxn modelId="{C21A8F73-11B3-435F-ABE9-6CFF3C06FF2C}" type="presParOf" srcId="{ED8E27D4-27F2-453F-9EED-B18118DA9AA8}" destId="{DAF55E92-AFE9-419C-80B0-91E073DEF33D}" srcOrd="1" destOrd="0" presId="urn:microsoft.com/office/officeart/2018/2/layout/IconVerticalSolidList"/>
    <dgm:cxn modelId="{785CC5DD-0913-4B59-A0A8-1B7D60C6C1BE}" type="presParOf" srcId="{ED8E27D4-27F2-453F-9EED-B18118DA9AA8}" destId="{6BC538CD-813E-4221-829E-71728A484D38}" srcOrd="2" destOrd="0" presId="urn:microsoft.com/office/officeart/2018/2/layout/IconVerticalSolidList"/>
    <dgm:cxn modelId="{C8C94832-EBEB-48DF-B67B-A3F130E85398}" type="presParOf" srcId="{ED8E27D4-27F2-453F-9EED-B18118DA9AA8}" destId="{8ED20CA4-F99A-4211-8FF3-F874193914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260F9EF-2DC0-4B3A-8998-24BF849AC11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300D842-7754-4DDC-A206-12953CB30B7C}">
      <dgm:prSet/>
      <dgm:spPr/>
      <dgm:t>
        <a:bodyPr/>
        <a:lstStyle/>
        <a:p>
          <a:r>
            <a:rPr lang="en-GB"/>
            <a:t>Reframe challenges.</a:t>
          </a:r>
          <a:endParaRPr lang="en-US"/>
        </a:p>
      </dgm:t>
    </dgm:pt>
    <dgm:pt modelId="{1C0B5844-0696-4C4D-BD5B-DD01289DCFF0}" type="parTrans" cxnId="{2281439C-12EC-4300-9DC9-3868A0D10DC6}">
      <dgm:prSet/>
      <dgm:spPr/>
      <dgm:t>
        <a:bodyPr/>
        <a:lstStyle/>
        <a:p>
          <a:endParaRPr lang="en-US"/>
        </a:p>
      </dgm:t>
    </dgm:pt>
    <dgm:pt modelId="{F6D79481-6722-47B9-ACD1-26F27387C13A}" type="sibTrans" cxnId="{2281439C-12EC-4300-9DC9-3868A0D10DC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FF29DEE-1BF8-402D-B922-C00397170CCD}">
      <dgm:prSet/>
      <dgm:spPr/>
      <dgm:t>
        <a:bodyPr/>
        <a:lstStyle/>
        <a:p>
          <a:r>
            <a:rPr lang="en-GB"/>
            <a:t>Think of `I can`t` as </a:t>
          </a:r>
          <a:r>
            <a:rPr lang="en-GB" b="1"/>
            <a:t>I can`t yet`.</a:t>
          </a:r>
          <a:endParaRPr lang="en-US"/>
        </a:p>
      </dgm:t>
    </dgm:pt>
    <dgm:pt modelId="{5555313D-F492-431D-AA5A-5C864C6C2812}" type="parTrans" cxnId="{9782B9F7-334C-4DBB-AAAC-88D95262164B}">
      <dgm:prSet/>
      <dgm:spPr/>
      <dgm:t>
        <a:bodyPr/>
        <a:lstStyle/>
        <a:p>
          <a:endParaRPr lang="en-US"/>
        </a:p>
      </dgm:t>
    </dgm:pt>
    <dgm:pt modelId="{46F92A09-CA42-4B92-8B83-52014E135652}" type="sibTrans" cxnId="{9782B9F7-334C-4DBB-AAAC-88D95262164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A9613A9-7893-40D0-8110-34E1DDDD9064}">
      <dgm:prSet/>
      <dgm:spPr/>
      <dgm:t>
        <a:bodyPr/>
        <a:lstStyle/>
        <a:p>
          <a:r>
            <a:rPr lang="en-GB"/>
            <a:t>Focus on the </a:t>
          </a:r>
          <a:r>
            <a:rPr lang="en-GB" b="1"/>
            <a:t>process</a:t>
          </a:r>
          <a:r>
            <a:rPr lang="en-GB"/>
            <a:t> and not the end product.</a:t>
          </a:r>
          <a:endParaRPr lang="en-US"/>
        </a:p>
      </dgm:t>
    </dgm:pt>
    <dgm:pt modelId="{2CABE35E-456E-4AED-A5D9-D3104CA843AA}" type="parTrans" cxnId="{DE6D8F36-F4EF-4411-A261-D73E39A1FA5D}">
      <dgm:prSet/>
      <dgm:spPr/>
      <dgm:t>
        <a:bodyPr/>
        <a:lstStyle/>
        <a:p>
          <a:endParaRPr lang="en-US"/>
        </a:p>
      </dgm:t>
    </dgm:pt>
    <dgm:pt modelId="{9F710426-DCD2-44D7-8539-2DBBE78CBACC}" type="sibTrans" cxnId="{DE6D8F36-F4EF-4411-A261-D73E39A1FA5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7F6345B-1F44-4AE8-8775-EFB2E08E5F3E}">
      <dgm:prSet/>
      <dgm:spPr/>
      <dgm:t>
        <a:bodyPr/>
        <a:lstStyle/>
        <a:p>
          <a:r>
            <a:rPr lang="en-GB"/>
            <a:t>Be kind to yourself.</a:t>
          </a:r>
          <a:endParaRPr lang="en-US"/>
        </a:p>
      </dgm:t>
    </dgm:pt>
    <dgm:pt modelId="{982C1ECA-18F7-4976-BC75-964F05404D18}" type="parTrans" cxnId="{FCF13269-276F-4138-BF4D-D3B24FCDBBE4}">
      <dgm:prSet/>
      <dgm:spPr/>
      <dgm:t>
        <a:bodyPr/>
        <a:lstStyle/>
        <a:p>
          <a:endParaRPr lang="en-US"/>
        </a:p>
      </dgm:t>
    </dgm:pt>
    <dgm:pt modelId="{07E3D097-0F4F-40BA-BAE7-1792DDE932D2}" type="sibTrans" cxnId="{FCF13269-276F-4138-BF4D-D3B24FCDBBE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8DF72C0-DB08-4242-9971-7465601D68AF}">
      <dgm:prSet/>
      <dgm:spPr/>
      <dgm:t>
        <a:bodyPr/>
        <a:lstStyle/>
        <a:p>
          <a:r>
            <a:rPr lang="en-GB"/>
            <a:t>Learn from others, but do not make comparisons.</a:t>
          </a:r>
          <a:endParaRPr lang="en-US"/>
        </a:p>
      </dgm:t>
    </dgm:pt>
    <dgm:pt modelId="{D0DAD022-B8D4-44D7-B1EA-D394097AA96C}" type="parTrans" cxnId="{91A582E6-4AC0-4EEC-B55D-58A92048B3D7}">
      <dgm:prSet/>
      <dgm:spPr/>
      <dgm:t>
        <a:bodyPr/>
        <a:lstStyle/>
        <a:p>
          <a:endParaRPr lang="en-US"/>
        </a:p>
      </dgm:t>
    </dgm:pt>
    <dgm:pt modelId="{211B1246-6E6C-4611-A4E5-3267C3EEC58A}" type="sibTrans" cxnId="{91A582E6-4AC0-4EEC-B55D-58A92048B3D7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9A41647A-E296-42FE-B923-3F0435FFAA19}" type="pres">
      <dgm:prSet presAssocID="{F260F9EF-2DC0-4B3A-8998-24BF849AC112}" presName="Name0" presStyleCnt="0">
        <dgm:presLayoutVars>
          <dgm:animLvl val="lvl"/>
          <dgm:resizeHandles val="exact"/>
        </dgm:presLayoutVars>
      </dgm:prSet>
      <dgm:spPr/>
    </dgm:pt>
    <dgm:pt modelId="{87826310-29F3-4568-A0B7-BB6BF6849CD8}" type="pres">
      <dgm:prSet presAssocID="{3300D842-7754-4DDC-A206-12953CB30B7C}" presName="compositeNode" presStyleCnt="0">
        <dgm:presLayoutVars>
          <dgm:bulletEnabled val="1"/>
        </dgm:presLayoutVars>
      </dgm:prSet>
      <dgm:spPr/>
    </dgm:pt>
    <dgm:pt modelId="{FD454DEC-0E34-483A-AF41-96EE6F4BA285}" type="pres">
      <dgm:prSet presAssocID="{3300D842-7754-4DDC-A206-12953CB30B7C}" presName="bgRect" presStyleLbl="bgAccFollowNode1" presStyleIdx="0" presStyleCnt="5"/>
      <dgm:spPr/>
    </dgm:pt>
    <dgm:pt modelId="{B765A29E-1244-40EE-B204-71D067568099}" type="pres">
      <dgm:prSet presAssocID="{F6D79481-6722-47B9-ACD1-26F27387C13A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AAD4986F-99D0-4952-9166-A68AE49DC11F}" type="pres">
      <dgm:prSet presAssocID="{3300D842-7754-4DDC-A206-12953CB30B7C}" presName="bottomLine" presStyleLbl="alignNode1" presStyleIdx="1" presStyleCnt="10">
        <dgm:presLayoutVars/>
      </dgm:prSet>
      <dgm:spPr/>
    </dgm:pt>
    <dgm:pt modelId="{1A48C885-425E-4C8E-BD59-B3EAD362A0FD}" type="pres">
      <dgm:prSet presAssocID="{3300D842-7754-4DDC-A206-12953CB30B7C}" presName="nodeText" presStyleLbl="bgAccFollowNode1" presStyleIdx="0" presStyleCnt="5">
        <dgm:presLayoutVars>
          <dgm:bulletEnabled val="1"/>
        </dgm:presLayoutVars>
      </dgm:prSet>
      <dgm:spPr/>
    </dgm:pt>
    <dgm:pt modelId="{31BA225D-A82C-490E-92D9-A973D7690E3F}" type="pres">
      <dgm:prSet presAssocID="{F6D79481-6722-47B9-ACD1-26F27387C13A}" presName="sibTrans" presStyleCnt="0"/>
      <dgm:spPr/>
    </dgm:pt>
    <dgm:pt modelId="{D20841C5-AFA5-440C-9DBD-DB69C7BD0E77}" type="pres">
      <dgm:prSet presAssocID="{9FF29DEE-1BF8-402D-B922-C00397170CCD}" presName="compositeNode" presStyleCnt="0">
        <dgm:presLayoutVars>
          <dgm:bulletEnabled val="1"/>
        </dgm:presLayoutVars>
      </dgm:prSet>
      <dgm:spPr/>
    </dgm:pt>
    <dgm:pt modelId="{E9C8363B-368A-42EA-B97D-F5AD54385E4F}" type="pres">
      <dgm:prSet presAssocID="{9FF29DEE-1BF8-402D-B922-C00397170CCD}" presName="bgRect" presStyleLbl="bgAccFollowNode1" presStyleIdx="1" presStyleCnt="5"/>
      <dgm:spPr/>
    </dgm:pt>
    <dgm:pt modelId="{CF35FE29-72CD-46BF-B7C9-8C2FC2B0E376}" type="pres">
      <dgm:prSet presAssocID="{46F92A09-CA42-4B92-8B83-52014E135652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1AE5C3A1-ED53-4CDA-996A-AEA6AB4841ED}" type="pres">
      <dgm:prSet presAssocID="{9FF29DEE-1BF8-402D-B922-C00397170CCD}" presName="bottomLine" presStyleLbl="alignNode1" presStyleIdx="3" presStyleCnt="10">
        <dgm:presLayoutVars/>
      </dgm:prSet>
      <dgm:spPr/>
    </dgm:pt>
    <dgm:pt modelId="{A1694DAE-6C62-4D02-8652-F69B01E94B9E}" type="pres">
      <dgm:prSet presAssocID="{9FF29DEE-1BF8-402D-B922-C00397170CCD}" presName="nodeText" presStyleLbl="bgAccFollowNode1" presStyleIdx="1" presStyleCnt="5">
        <dgm:presLayoutVars>
          <dgm:bulletEnabled val="1"/>
        </dgm:presLayoutVars>
      </dgm:prSet>
      <dgm:spPr/>
    </dgm:pt>
    <dgm:pt modelId="{27FF8FCB-6347-4276-8AB8-B52A427D316D}" type="pres">
      <dgm:prSet presAssocID="{46F92A09-CA42-4B92-8B83-52014E135652}" presName="sibTrans" presStyleCnt="0"/>
      <dgm:spPr/>
    </dgm:pt>
    <dgm:pt modelId="{D47C45E9-0D6C-4A68-A79D-4C35BB93FB38}" type="pres">
      <dgm:prSet presAssocID="{9A9613A9-7893-40D0-8110-34E1DDDD9064}" presName="compositeNode" presStyleCnt="0">
        <dgm:presLayoutVars>
          <dgm:bulletEnabled val="1"/>
        </dgm:presLayoutVars>
      </dgm:prSet>
      <dgm:spPr/>
    </dgm:pt>
    <dgm:pt modelId="{861EF853-ACA8-47FA-8939-8FA44E1D80EB}" type="pres">
      <dgm:prSet presAssocID="{9A9613A9-7893-40D0-8110-34E1DDDD9064}" presName="bgRect" presStyleLbl="bgAccFollowNode1" presStyleIdx="2" presStyleCnt="5"/>
      <dgm:spPr/>
    </dgm:pt>
    <dgm:pt modelId="{5E186664-E429-47B7-BA42-B458A68A4D33}" type="pres">
      <dgm:prSet presAssocID="{9F710426-DCD2-44D7-8539-2DBBE78CBACC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B56F73B1-7452-499C-A53B-52178DBA04B9}" type="pres">
      <dgm:prSet presAssocID="{9A9613A9-7893-40D0-8110-34E1DDDD9064}" presName="bottomLine" presStyleLbl="alignNode1" presStyleIdx="5" presStyleCnt="10">
        <dgm:presLayoutVars/>
      </dgm:prSet>
      <dgm:spPr/>
    </dgm:pt>
    <dgm:pt modelId="{F45394B9-C006-496F-B450-4C92E583F39E}" type="pres">
      <dgm:prSet presAssocID="{9A9613A9-7893-40D0-8110-34E1DDDD9064}" presName="nodeText" presStyleLbl="bgAccFollowNode1" presStyleIdx="2" presStyleCnt="5">
        <dgm:presLayoutVars>
          <dgm:bulletEnabled val="1"/>
        </dgm:presLayoutVars>
      </dgm:prSet>
      <dgm:spPr/>
    </dgm:pt>
    <dgm:pt modelId="{5627D7FD-BC89-4879-ABA1-C6C37FEAD389}" type="pres">
      <dgm:prSet presAssocID="{9F710426-DCD2-44D7-8539-2DBBE78CBACC}" presName="sibTrans" presStyleCnt="0"/>
      <dgm:spPr/>
    </dgm:pt>
    <dgm:pt modelId="{7F68D790-DE64-4622-B177-63FBE172518F}" type="pres">
      <dgm:prSet presAssocID="{77F6345B-1F44-4AE8-8775-EFB2E08E5F3E}" presName="compositeNode" presStyleCnt="0">
        <dgm:presLayoutVars>
          <dgm:bulletEnabled val="1"/>
        </dgm:presLayoutVars>
      </dgm:prSet>
      <dgm:spPr/>
    </dgm:pt>
    <dgm:pt modelId="{93EB4140-FF2C-42E8-9CC1-0676C136548D}" type="pres">
      <dgm:prSet presAssocID="{77F6345B-1F44-4AE8-8775-EFB2E08E5F3E}" presName="bgRect" presStyleLbl="bgAccFollowNode1" presStyleIdx="3" presStyleCnt="5"/>
      <dgm:spPr/>
    </dgm:pt>
    <dgm:pt modelId="{9B13748E-2C9D-43D3-A463-097D7DDC02E0}" type="pres">
      <dgm:prSet presAssocID="{07E3D097-0F4F-40BA-BAE7-1792DDE932D2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95B2AB87-E82D-4305-86CD-8FCFBF340E48}" type="pres">
      <dgm:prSet presAssocID="{77F6345B-1F44-4AE8-8775-EFB2E08E5F3E}" presName="bottomLine" presStyleLbl="alignNode1" presStyleIdx="7" presStyleCnt="10">
        <dgm:presLayoutVars/>
      </dgm:prSet>
      <dgm:spPr/>
    </dgm:pt>
    <dgm:pt modelId="{5ED913B0-733E-4DF4-B689-2E982047B0E6}" type="pres">
      <dgm:prSet presAssocID="{77F6345B-1F44-4AE8-8775-EFB2E08E5F3E}" presName="nodeText" presStyleLbl="bgAccFollowNode1" presStyleIdx="3" presStyleCnt="5">
        <dgm:presLayoutVars>
          <dgm:bulletEnabled val="1"/>
        </dgm:presLayoutVars>
      </dgm:prSet>
      <dgm:spPr/>
    </dgm:pt>
    <dgm:pt modelId="{E02D53F2-AC5B-461D-A468-697B87BF4A70}" type="pres">
      <dgm:prSet presAssocID="{07E3D097-0F4F-40BA-BAE7-1792DDE932D2}" presName="sibTrans" presStyleCnt="0"/>
      <dgm:spPr/>
    </dgm:pt>
    <dgm:pt modelId="{1424278F-97AA-4B7A-AA1B-6D0F3AAAB203}" type="pres">
      <dgm:prSet presAssocID="{F8DF72C0-DB08-4242-9971-7465601D68AF}" presName="compositeNode" presStyleCnt="0">
        <dgm:presLayoutVars>
          <dgm:bulletEnabled val="1"/>
        </dgm:presLayoutVars>
      </dgm:prSet>
      <dgm:spPr/>
    </dgm:pt>
    <dgm:pt modelId="{DD7A980B-F24B-424F-B1AD-381E489859A7}" type="pres">
      <dgm:prSet presAssocID="{F8DF72C0-DB08-4242-9971-7465601D68AF}" presName="bgRect" presStyleLbl="bgAccFollowNode1" presStyleIdx="4" presStyleCnt="5"/>
      <dgm:spPr/>
    </dgm:pt>
    <dgm:pt modelId="{2DE491D3-C853-417F-B94A-60F246376A36}" type="pres">
      <dgm:prSet presAssocID="{211B1246-6E6C-4611-A4E5-3267C3EEC58A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55CB14D3-7520-41BA-9424-E5F3B7A0BDC5}" type="pres">
      <dgm:prSet presAssocID="{F8DF72C0-DB08-4242-9971-7465601D68AF}" presName="bottomLine" presStyleLbl="alignNode1" presStyleIdx="9" presStyleCnt="10">
        <dgm:presLayoutVars/>
      </dgm:prSet>
      <dgm:spPr/>
    </dgm:pt>
    <dgm:pt modelId="{E90E4C61-BB52-4538-B21C-49A253C80BA8}" type="pres">
      <dgm:prSet presAssocID="{F8DF72C0-DB08-4242-9971-7465601D68AF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3822D300-7790-4B65-86A2-5CA687485319}" type="presOf" srcId="{211B1246-6E6C-4611-A4E5-3267C3EEC58A}" destId="{2DE491D3-C853-417F-B94A-60F246376A36}" srcOrd="0" destOrd="0" presId="urn:microsoft.com/office/officeart/2016/7/layout/BasicLinearProcessNumbered"/>
    <dgm:cxn modelId="{A57F9302-A225-455B-8866-7C02D7A46D64}" type="presOf" srcId="{07E3D097-0F4F-40BA-BAE7-1792DDE932D2}" destId="{9B13748E-2C9D-43D3-A463-097D7DDC02E0}" srcOrd="0" destOrd="0" presId="urn:microsoft.com/office/officeart/2016/7/layout/BasicLinearProcessNumbered"/>
    <dgm:cxn modelId="{451FF40E-2FC6-4C3B-8E0A-7C6C74BAA1D9}" type="presOf" srcId="{9F710426-DCD2-44D7-8539-2DBBE78CBACC}" destId="{5E186664-E429-47B7-BA42-B458A68A4D33}" srcOrd="0" destOrd="0" presId="urn:microsoft.com/office/officeart/2016/7/layout/BasicLinearProcessNumbered"/>
    <dgm:cxn modelId="{62C8A727-307A-4586-A058-97D972F069EB}" type="presOf" srcId="{77F6345B-1F44-4AE8-8775-EFB2E08E5F3E}" destId="{5ED913B0-733E-4DF4-B689-2E982047B0E6}" srcOrd="1" destOrd="0" presId="urn:microsoft.com/office/officeart/2016/7/layout/BasicLinearProcessNumbered"/>
    <dgm:cxn modelId="{AC87722B-A6B3-4BC2-A350-BDF2151A1832}" type="presOf" srcId="{3300D842-7754-4DDC-A206-12953CB30B7C}" destId="{FD454DEC-0E34-483A-AF41-96EE6F4BA285}" srcOrd="0" destOrd="0" presId="urn:microsoft.com/office/officeart/2016/7/layout/BasicLinearProcessNumbered"/>
    <dgm:cxn modelId="{DE6D8F36-F4EF-4411-A261-D73E39A1FA5D}" srcId="{F260F9EF-2DC0-4B3A-8998-24BF849AC112}" destId="{9A9613A9-7893-40D0-8110-34E1DDDD9064}" srcOrd="2" destOrd="0" parTransId="{2CABE35E-456E-4AED-A5D9-D3104CA843AA}" sibTransId="{9F710426-DCD2-44D7-8539-2DBBE78CBACC}"/>
    <dgm:cxn modelId="{FCF13269-276F-4138-BF4D-D3B24FCDBBE4}" srcId="{F260F9EF-2DC0-4B3A-8998-24BF849AC112}" destId="{77F6345B-1F44-4AE8-8775-EFB2E08E5F3E}" srcOrd="3" destOrd="0" parTransId="{982C1ECA-18F7-4976-BC75-964F05404D18}" sibTransId="{07E3D097-0F4F-40BA-BAE7-1792DDE932D2}"/>
    <dgm:cxn modelId="{2281439C-12EC-4300-9DC9-3868A0D10DC6}" srcId="{F260F9EF-2DC0-4B3A-8998-24BF849AC112}" destId="{3300D842-7754-4DDC-A206-12953CB30B7C}" srcOrd="0" destOrd="0" parTransId="{1C0B5844-0696-4C4D-BD5B-DD01289DCFF0}" sibTransId="{F6D79481-6722-47B9-ACD1-26F27387C13A}"/>
    <dgm:cxn modelId="{3B1FADA1-C532-4412-8047-C471604EE47A}" type="presOf" srcId="{9FF29DEE-1BF8-402D-B922-C00397170CCD}" destId="{A1694DAE-6C62-4D02-8652-F69B01E94B9E}" srcOrd="1" destOrd="0" presId="urn:microsoft.com/office/officeart/2016/7/layout/BasicLinearProcessNumbered"/>
    <dgm:cxn modelId="{66D1ECA1-A91B-49C2-8DFB-2AC1E3C07934}" type="presOf" srcId="{9A9613A9-7893-40D0-8110-34E1DDDD9064}" destId="{F45394B9-C006-496F-B450-4C92E583F39E}" srcOrd="1" destOrd="0" presId="urn:microsoft.com/office/officeart/2016/7/layout/BasicLinearProcessNumbered"/>
    <dgm:cxn modelId="{83E932B4-0057-4CCF-9094-621DAEA1C371}" type="presOf" srcId="{9A9613A9-7893-40D0-8110-34E1DDDD9064}" destId="{861EF853-ACA8-47FA-8939-8FA44E1D80EB}" srcOrd="0" destOrd="0" presId="urn:microsoft.com/office/officeart/2016/7/layout/BasicLinearProcessNumbered"/>
    <dgm:cxn modelId="{929B2CBF-01FA-44F4-9B48-CBE35173553B}" type="presOf" srcId="{77F6345B-1F44-4AE8-8775-EFB2E08E5F3E}" destId="{93EB4140-FF2C-42E8-9CC1-0676C136548D}" srcOrd="0" destOrd="0" presId="urn:microsoft.com/office/officeart/2016/7/layout/BasicLinearProcessNumbered"/>
    <dgm:cxn modelId="{A9B7C7C4-E7A3-4883-94DB-43C7FBC6ACBE}" type="presOf" srcId="{F6D79481-6722-47B9-ACD1-26F27387C13A}" destId="{B765A29E-1244-40EE-B204-71D067568099}" srcOrd="0" destOrd="0" presId="urn:microsoft.com/office/officeart/2016/7/layout/BasicLinearProcessNumbered"/>
    <dgm:cxn modelId="{3F2575C8-AAF6-4FF8-8DD3-327B239CD1B8}" type="presOf" srcId="{46F92A09-CA42-4B92-8B83-52014E135652}" destId="{CF35FE29-72CD-46BF-B7C9-8C2FC2B0E376}" srcOrd="0" destOrd="0" presId="urn:microsoft.com/office/officeart/2016/7/layout/BasicLinearProcessNumbered"/>
    <dgm:cxn modelId="{986E58D3-4FBA-42F2-A309-0D599645FD81}" type="presOf" srcId="{F8DF72C0-DB08-4242-9971-7465601D68AF}" destId="{DD7A980B-F24B-424F-B1AD-381E489859A7}" srcOrd="0" destOrd="0" presId="urn:microsoft.com/office/officeart/2016/7/layout/BasicLinearProcessNumbered"/>
    <dgm:cxn modelId="{377629D5-D8C6-4691-B955-6A8604451266}" type="presOf" srcId="{9FF29DEE-1BF8-402D-B922-C00397170CCD}" destId="{E9C8363B-368A-42EA-B97D-F5AD54385E4F}" srcOrd="0" destOrd="0" presId="urn:microsoft.com/office/officeart/2016/7/layout/BasicLinearProcessNumbered"/>
    <dgm:cxn modelId="{C329D1D7-28EE-4C56-ADFB-5CD42B14024C}" type="presOf" srcId="{F260F9EF-2DC0-4B3A-8998-24BF849AC112}" destId="{9A41647A-E296-42FE-B923-3F0435FFAA19}" srcOrd="0" destOrd="0" presId="urn:microsoft.com/office/officeart/2016/7/layout/BasicLinearProcessNumbered"/>
    <dgm:cxn modelId="{91A582E6-4AC0-4EEC-B55D-58A92048B3D7}" srcId="{F260F9EF-2DC0-4B3A-8998-24BF849AC112}" destId="{F8DF72C0-DB08-4242-9971-7465601D68AF}" srcOrd="4" destOrd="0" parTransId="{D0DAD022-B8D4-44D7-B1EA-D394097AA96C}" sibTransId="{211B1246-6E6C-4611-A4E5-3267C3EEC58A}"/>
    <dgm:cxn modelId="{58BCFAEF-F87F-41D8-B1BF-1FEC3D066620}" type="presOf" srcId="{3300D842-7754-4DDC-A206-12953CB30B7C}" destId="{1A48C885-425E-4C8E-BD59-B3EAD362A0FD}" srcOrd="1" destOrd="0" presId="urn:microsoft.com/office/officeart/2016/7/layout/BasicLinearProcessNumbered"/>
    <dgm:cxn modelId="{9782B9F7-334C-4DBB-AAAC-88D95262164B}" srcId="{F260F9EF-2DC0-4B3A-8998-24BF849AC112}" destId="{9FF29DEE-1BF8-402D-B922-C00397170CCD}" srcOrd="1" destOrd="0" parTransId="{5555313D-F492-431D-AA5A-5C864C6C2812}" sibTransId="{46F92A09-CA42-4B92-8B83-52014E135652}"/>
    <dgm:cxn modelId="{F17357FC-7FBD-4F2F-9103-1351BEFFDAF0}" type="presOf" srcId="{F8DF72C0-DB08-4242-9971-7465601D68AF}" destId="{E90E4C61-BB52-4538-B21C-49A253C80BA8}" srcOrd="1" destOrd="0" presId="urn:microsoft.com/office/officeart/2016/7/layout/BasicLinearProcessNumbered"/>
    <dgm:cxn modelId="{19DEF93D-D09E-4E4C-9557-1935BB31F852}" type="presParOf" srcId="{9A41647A-E296-42FE-B923-3F0435FFAA19}" destId="{87826310-29F3-4568-A0B7-BB6BF6849CD8}" srcOrd="0" destOrd="0" presId="urn:microsoft.com/office/officeart/2016/7/layout/BasicLinearProcessNumbered"/>
    <dgm:cxn modelId="{5F00AF8B-BB57-48E3-9AFE-1FA372BCD918}" type="presParOf" srcId="{87826310-29F3-4568-A0B7-BB6BF6849CD8}" destId="{FD454DEC-0E34-483A-AF41-96EE6F4BA285}" srcOrd="0" destOrd="0" presId="urn:microsoft.com/office/officeart/2016/7/layout/BasicLinearProcessNumbered"/>
    <dgm:cxn modelId="{96980BE5-D1BF-4A5D-87A7-6B31D074AECA}" type="presParOf" srcId="{87826310-29F3-4568-A0B7-BB6BF6849CD8}" destId="{B765A29E-1244-40EE-B204-71D067568099}" srcOrd="1" destOrd="0" presId="urn:microsoft.com/office/officeart/2016/7/layout/BasicLinearProcessNumbered"/>
    <dgm:cxn modelId="{8EB81C46-0F6B-4C40-90AA-E68FD7C44943}" type="presParOf" srcId="{87826310-29F3-4568-A0B7-BB6BF6849CD8}" destId="{AAD4986F-99D0-4952-9166-A68AE49DC11F}" srcOrd="2" destOrd="0" presId="urn:microsoft.com/office/officeart/2016/7/layout/BasicLinearProcessNumbered"/>
    <dgm:cxn modelId="{6164AE6F-8F04-4FDB-8DC8-FDE736E96743}" type="presParOf" srcId="{87826310-29F3-4568-A0B7-BB6BF6849CD8}" destId="{1A48C885-425E-4C8E-BD59-B3EAD362A0FD}" srcOrd="3" destOrd="0" presId="urn:microsoft.com/office/officeart/2016/7/layout/BasicLinearProcessNumbered"/>
    <dgm:cxn modelId="{6AE7B539-7A67-4D91-B08D-B83FAAE4F19A}" type="presParOf" srcId="{9A41647A-E296-42FE-B923-3F0435FFAA19}" destId="{31BA225D-A82C-490E-92D9-A973D7690E3F}" srcOrd="1" destOrd="0" presId="urn:microsoft.com/office/officeart/2016/7/layout/BasicLinearProcessNumbered"/>
    <dgm:cxn modelId="{728025F6-A978-41DF-809A-A76BB348FCD7}" type="presParOf" srcId="{9A41647A-E296-42FE-B923-3F0435FFAA19}" destId="{D20841C5-AFA5-440C-9DBD-DB69C7BD0E77}" srcOrd="2" destOrd="0" presId="urn:microsoft.com/office/officeart/2016/7/layout/BasicLinearProcessNumbered"/>
    <dgm:cxn modelId="{2C0F75A8-11A7-46BA-AEA9-7A1CE0113EDA}" type="presParOf" srcId="{D20841C5-AFA5-440C-9DBD-DB69C7BD0E77}" destId="{E9C8363B-368A-42EA-B97D-F5AD54385E4F}" srcOrd="0" destOrd="0" presId="urn:microsoft.com/office/officeart/2016/7/layout/BasicLinearProcessNumbered"/>
    <dgm:cxn modelId="{402B835E-BB86-456E-B089-B6039E77AC12}" type="presParOf" srcId="{D20841C5-AFA5-440C-9DBD-DB69C7BD0E77}" destId="{CF35FE29-72CD-46BF-B7C9-8C2FC2B0E376}" srcOrd="1" destOrd="0" presId="urn:microsoft.com/office/officeart/2016/7/layout/BasicLinearProcessNumbered"/>
    <dgm:cxn modelId="{FA882C8F-2044-4167-9CD3-BDCB4EFE4286}" type="presParOf" srcId="{D20841C5-AFA5-440C-9DBD-DB69C7BD0E77}" destId="{1AE5C3A1-ED53-4CDA-996A-AEA6AB4841ED}" srcOrd="2" destOrd="0" presId="urn:microsoft.com/office/officeart/2016/7/layout/BasicLinearProcessNumbered"/>
    <dgm:cxn modelId="{A780A43F-7CA1-43E4-A03B-C06E997C0298}" type="presParOf" srcId="{D20841C5-AFA5-440C-9DBD-DB69C7BD0E77}" destId="{A1694DAE-6C62-4D02-8652-F69B01E94B9E}" srcOrd="3" destOrd="0" presId="urn:microsoft.com/office/officeart/2016/7/layout/BasicLinearProcessNumbered"/>
    <dgm:cxn modelId="{59955C0D-3886-4A36-957F-C43575D6995D}" type="presParOf" srcId="{9A41647A-E296-42FE-B923-3F0435FFAA19}" destId="{27FF8FCB-6347-4276-8AB8-B52A427D316D}" srcOrd="3" destOrd="0" presId="urn:microsoft.com/office/officeart/2016/7/layout/BasicLinearProcessNumbered"/>
    <dgm:cxn modelId="{00290D81-63AB-4CB5-9299-8FDDCF0488FA}" type="presParOf" srcId="{9A41647A-E296-42FE-B923-3F0435FFAA19}" destId="{D47C45E9-0D6C-4A68-A79D-4C35BB93FB38}" srcOrd="4" destOrd="0" presId="urn:microsoft.com/office/officeart/2016/7/layout/BasicLinearProcessNumbered"/>
    <dgm:cxn modelId="{4A2CE395-E339-41EF-B4B0-FA94F5092D60}" type="presParOf" srcId="{D47C45E9-0D6C-4A68-A79D-4C35BB93FB38}" destId="{861EF853-ACA8-47FA-8939-8FA44E1D80EB}" srcOrd="0" destOrd="0" presId="urn:microsoft.com/office/officeart/2016/7/layout/BasicLinearProcessNumbered"/>
    <dgm:cxn modelId="{1BEBC6BB-6370-4A18-8712-07842EE5D4C0}" type="presParOf" srcId="{D47C45E9-0D6C-4A68-A79D-4C35BB93FB38}" destId="{5E186664-E429-47B7-BA42-B458A68A4D33}" srcOrd="1" destOrd="0" presId="urn:microsoft.com/office/officeart/2016/7/layout/BasicLinearProcessNumbered"/>
    <dgm:cxn modelId="{1564F8EB-4915-463A-A4A8-65742B0EE2D7}" type="presParOf" srcId="{D47C45E9-0D6C-4A68-A79D-4C35BB93FB38}" destId="{B56F73B1-7452-499C-A53B-52178DBA04B9}" srcOrd="2" destOrd="0" presId="urn:microsoft.com/office/officeart/2016/7/layout/BasicLinearProcessNumbered"/>
    <dgm:cxn modelId="{7AD5EE9C-7853-4AE0-A2F1-EF50315CCAD9}" type="presParOf" srcId="{D47C45E9-0D6C-4A68-A79D-4C35BB93FB38}" destId="{F45394B9-C006-496F-B450-4C92E583F39E}" srcOrd="3" destOrd="0" presId="urn:microsoft.com/office/officeart/2016/7/layout/BasicLinearProcessNumbered"/>
    <dgm:cxn modelId="{017E2E71-CF4A-4159-B1A4-FDCCEE31FB3C}" type="presParOf" srcId="{9A41647A-E296-42FE-B923-3F0435FFAA19}" destId="{5627D7FD-BC89-4879-ABA1-C6C37FEAD389}" srcOrd="5" destOrd="0" presId="urn:microsoft.com/office/officeart/2016/7/layout/BasicLinearProcessNumbered"/>
    <dgm:cxn modelId="{2692EE38-AD04-47A8-A121-D0057B70F92C}" type="presParOf" srcId="{9A41647A-E296-42FE-B923-3F0435FFAA19}" destId="{7F68D790-DE64-4622-B177-63FBE172518F}" srcOrd="6" destOrd="0" presId="urn:microsoft.com/office/officeart/2016/7/layout/BasicLinearProcessNumbered"/>
    <dgm:cxn modelId="{447A9835-CDD3-4B60-A87C-9468C066507F}" type="presParOf" srcId="{7F68D790-DE64-4622-B177-63FBE172518F}" destId="{93EB4140-FF2C-42E8-9CC1-0676C136548D}" srcOrd="0" destOrd="0" presId="urn:microsoft.com/office/officeart/2016/7/layout/BasicLinearProcessNumbered"/>
    <dgm:cxn modelId="{386000E1-EEC4-469E-93F9-BF7585679150}" type="presParOf" srcId="{7F68D790-DE64-4622-B177-63FBE172518F}" destId="{9B13748E-2C9D-43D3-A463-097D7DDC02E0}" srcOrd="1" destOrd="0" presId="urn:microsoft.com/office/officeart/2016/7/layout/BasicLinearProcessNumbered"/>
    <dgm:cxn modelId="{7E770C2B-EC99-421F-8FB7-61217632F7C6}" type="presParOf" srcId="{7F68D790-DE64-4622-B177-63FBE172518F}" destId="{95B2AB87-E82D-4305-86CD-8FCFBF340E48}" srcOrd="2" destOrd="0" presId="urn:microsoft.com/office/officeart/2016/7/layout/BasicLinearProcessNumbered"/>
    <dgm:cxn modelId="{BF51F476-1B00-4426-91EE-DD8AF6C79E1A}" type="presParOf" srcId="{7F68D790-DE64-4622-B177-63FBE172518F}" destId="{5ED913B0-733E-4DF4-B689-2E982047B0E6}" srcOrd="3" destOrd="0" presId="urn:microsoft.com/office/officeart/2016/7/layout/BasicLinearProcessNumbered"/>
    <dgm:cxn modelId="{63FD05C1-8737-4784-A753-9496C5FBC839}" type="presParOf" srcId="{9A41647A-E296-42FE-B923-3F0435FFAA19}" destId="{E02D53F2-AC5B-461D-A468-697B87BF4A70}" srcOrd="7" destOrd="0" presId="urn:microsoft.com/office/officeart/2016/7/layout/BasicLinearProcessNumbered"/>
    <dgm:cxn modelId="{3C898BFC-DCCF-446D-A3AA-2187C4795371}" type="presParOf" srcId="{9A41647A-E296-42FE-B923-3F0435FFAA19}" destId="{1424278F-97AA-4B7A-AA1B-6D0F3AAAB203}" srcOrd="8" destOrd="0" presId="urn:microsoft.com/office/officeart/2016/7/layout/BasicLinearProcessNumbered"/>
    <dgm:cxn modelId="{C77A7D31-CFF0-46F2-AC94-84BF1C6B52B1}" type="presParOf" srcId="{1424278F-97AA-4B7A-AA1B-6D0F3AAAB203}" destId="{DD7A980B-F24B-424F-B1AD-381E489859A7}" srcOrd="0" destOrd="0" presId="urn:microsoft.com/office/officeart/2016/7/layout/BasicLinearProcessNumbered"/>
    <dgm:cxn modelId="{818B3CBE-F167-4AD3-8AA1-FA12A5EDB0EC}" type="presParOf" srcId="{1424278F-97AA-4B7A-AA1B-6D0F3AAAB203}" destId="{2DE491D3-C853-417F-B94A-60F246376A36}" srcOrd="1" destOrd="0" presId="urn:microsoft.com/office/officeart/2016/7/layout/BasicLinearProcessNumbered"/>
    <dgm:cxn modelId="{0789DB3B-EBF1-45E2-BAC3-CEF69B054993}" type="presParOf" srcId="{1424278F-97AA-4B7A-AA1B-6D0F3AAAB203}" destId="{55CB14D3-7520-41BA-9424-E5F3B7A0BDC5}" srcOrd="2" destOrd="0" presId="urn:microsoft.com/office/officeart/2016/7/layout/BasicLinearProcessNumbered"/>
    <dgm:cxn modelId="{E34345E4-B1B8-4D6B-9D70-D5AE62B11F43}" type="presParOf" srcId="{1424278F-97AA-4B7A-AA1B-6D0F3AAAB203}" destId="{E90E4C61-BB52-4538-B21C-49A253C80BA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7DBB932-DD7E-4F14-B65E-90D9060F0A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56AD228-37DD-4119-92E2-B9B21B74B789}">
      <dgm:prSet/>
      <dgm:spPr/>
      <dgm:t>
        <a:bodyPr/>
        <a:lstStyle/>
        <a:p>
          <a:r>
            <a:rPr lang="en-GB"/>
            <a:t>Cultivating engagement and enthusiasm, so that they remain immersed in a task</a:t>
          </a:r>
          <a:endParaRPr lang="en-US"/>
        </a:p>
      </dgm:t>
    </dgm:pt>
    <dgm:pt modelId="{9E6D82CC-4041-4BF6-A6BC-EE61A213A34B}" type="parTrans" cxnId="{83870A43-FD9E-4E14-ABA8-705E70C016E9}">
      <dgm:prSet/>
      <dgm:spPr/>
      <dgm:t>
        <a:bodyPr/>
        <a:lstStyle/>
        <a:p>
          <a:endParaRPr lang="en-US"/>
        </a:p>
      </dgm:t>
    </dgm:pt>
    <dgm:pt modelId="{A427B2C6-208D-4807-B7D1-5629448F6B4C}" type="sibTrans" cxnId="{83870A43-FD9E-4E14-ABA8-705E70C016E9}">
      <dgm:prSet/>
      <dgm:spPr/>
      <dgm:t>
        <a:bodyPr/>
        <a:lstStyle/>
        <a:p>
          <a:endParaRPr lang="en-US"/>
        </a:p>
      </dgm:t>
    </dgm:pt>
    <dgm:pt modelId="{772E2EB9-EE93-4485-8FC9-08BBF4E63A34}">
      <dgm:prSet/>
      <dgm:spPr/>
      <dgm:t>
        <a:bodyPr/>
        <a:lstStyle/>
        <a:p>
          <a:r>
            <a:rPr lang="en-GB"/>
            <a:t>Create meaningful challenges</a:t>
          </a:r>
          <a:endParaRPr lang="en-US"/>
        </a:p>
      </dgm:t>
    </dgm:pt>
    <dgm:pt modelId="{990D1DEE-A3B1-4959-9161-222CC49C3A10}" type="parTrans" cxnId="{9443717E-D108-4357-AC5C-0B2E1EF6D5FF}">
      <dgm:prSet/>
      <dgm:spPr/>
      <dgm:t>
        <a:bodyPr/>
        <a:lstStyle/>
        <a:p>
          <a:endParaRPr lang="en-US"/>
        </a:p>
      </dgm:t>
    </dgm:pt>
    <dgm:pt modelId="{7300C2B5-BAFB-4706-AC18-81ADF7419BF8}" type="sibTrans" cxnId="{9443717E-D108-4357-AC5C-0B2E1EF6D5FF}">
      <dgm:prSet/>
      <dgm:spPr/>
      <dgm:t>
        <a:bodyPr/>
        <a:lstStyle/>
        <a:p>
          <a:endParaRPr lang="en-US"/>
        </a:p>
      </dgm:t>
    </dgm:pt>
    <dgm:pt modelId="{97CAC986-CF42-4896-9A59-505B09CC237B}" type="pres">
      <dgm:prSet presAssocID="{D7DBB932-DD7E-4F14-B65E-90D9060F0AFC}" presName="root" presStyleCnt="0">
        <dgm:presLayoutVars>
          <dgm:dir/>
          <dgm:resizeHandles val="exact"/>
        </dgm:presLayoutVars>
      </dgm:prSet>
      <dgm:spPr/>
    </dgm:pt>
    <dgm:pt modelId="{E709DA7F-B594-44C0-A576-C9099898D17A}" type="pres">
      <dgm:prSet presAssocID="{956AD228-37DD-4119-92E2-B9B21B74B789}" presName="compNode" presStyleCnt="0"/>
      <dgm:spPr/>
    </dgm:pt>
    <dgm:pt modelId="{C15BD5A3-2DD3-43E9-B746-3A0A4F772B9C}" type="pres">
      <dgm:prSet presAssocID="{956AD228-37DD-4119-92E2-B9B21B74B789}" presName="bgRect" presStyleLbl="bgShp" presStyleIdx="0" presStyleCnt="2"/>
      <dgm:spPr>
        <a:ln>
          <a:solidFill>
            <a:schemeClr val="accent1"/>
          </a:solidFill>
        </a:ln>
      </dgm:spPr>
    </dgm:pt>
    <dgm:pt modelId="{B4920BFF-FDE6-48FF-8676-3B480177D42B}" type="pres">
      <dgm:prSet presAssocID="{956AD228-37DD-4119-92E2-B9B21B74B78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73237A27-853F-4CEE-989E-2AF2347DBB8F}" type="pres">
      <dgm:prSet presAssocID="{956AD228-37DD-4119-92E2-B9B21B74B789}" presName="spaceRect" presStyleCnt="0"/>
      <dgm:spPr/>
    </dgm:pt>
    <dgm:pt modelId="{D25FF169-39DB-4ADA-A91E-E6E9FABC4ECA}" type="pres">
      <dgm:prSet presAssocID="{956AD228-37DD-4119-92E2-B9B21B74B789}" presName="parTx" presStyleLbl="revTx" presStyleIdx="0" presStyleCnt="2">
        <dgm:presLayoutVars>
          <dgm:chMax val="0"/>
          <dgm:chPref val="0"/>
        </dgm:presLayoutVars>
      </dgm:prSet>
      <dgm:spPr/>
    </dgm:pt>
    <dgm:pt modelId="{BA2B2DD0-6BCB-471C-ADA9-A86B7AB35B30}" type="pres">
      <dgm:prSet presAssocID="{A427B2C6-208D-4807-B7D1-5629448F6B4C}" presName="sibTrans" presStyleCnt="0"/>
      <dgm:spPr/>
    </dgm:pt>
    <dgm:pt modelId="{D85E7B55-0C8B-4AB7-8B99-687D5B711E8F}" type="pres">
      <dgm:prSet presAssocID="{772E2EB9-EE93-4485-8FC9-08BBF4E63A34}" presName="compNode" presStyleCnt="0"/>
      <dgm:spPr/>
    </dgm:pt>
    <dgm:pt modelId="{4A577404-9760-4BE1-8A66-60607A090843}" type="pres">
      <dgm:prSet presAssocID="{772E2EB9-EE93-4485-8FC9-08BBF4E63A34}" presName="bgRect" presStyleLbl="bgShp" presStyleIdx="1" presStyleCnt="2"/>
      <dgm:spPr>
        <a:ln>
          <a:solidFill>
            <a:schemeClr val="accent1"/>
          </a:solidFill>
        </a:ln>
      </dgm:spPr>
    </dgm:pt>
    <dgm:pt modelId="{5EA19774-3217-459A-B745-740776132B1F}" type="pres">
      <dgm:prSet presAssocID="{772E2EB9-EE93-4485-8FC9-08BBF4E63A3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812B8A-303F-45EC-B745-87DA2B870D6D}" type="pres">
      <dgm:prSet presAssocID="{772E2EB9-EE93-4485-8FC9-08BBF4E63A34}" presName="spaceRect" presStyleCnt="0"/>
      <dgm:spPr/>
    </dgm:pt>
    <dgm:pt modelId="{BA242D3F-1394-480B-BF22-680E01F464CA}" type="pres">
      <dgm:prSet presAssocID="{772E2EB9-EE93-4485-8FC9-08BBF4E63A3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B09C519-99AC-441F-BBCA-A6D461481D88}" type="presOf" srcId="{772E2EB9-EE93-4485-8FC9-08BBF4E63A34}" destId="{BA242D3F-1394-480B-BF22-680E01F464CA}" srcOrd="0" destOrd="0" presId="urn:microsoft.com/office/officeart/2018/2/layout/IconVerticalSolidList"/>
    <dgm:cxn modelId="{3E37DD5C-A77F-43CC-8C6C-ABD2022BEEEC}" type="presOf" srcId="{956AD228-37DD-4119-92E2-B9B21B74B789}" destId="{D25FF169-39DB-4ADA-A91E-E6E9FABC4ECA}" srcOrd="0" destOrd="0" presId="urn:microsoft.com/office/officeart/2018/2/layout/IconVerticalSolidList"/>
    <dgm:cxn modelId="{83870A43-FD9E-4E14-ABA8-705E70C016E9}" srcId="{D7DBB932-DD7E-4F14-B65E-90D9060F0AFC}" destId="{956AD228-37DD-4119-92E2-B9B21B74B789}" srcOrd="0" destOrd="0" parTransId="{9E6D82CC-4041-4BF6-A6BC-EE61A213A34B}" sibTransId="{A427B2C6-208D-4807-B7D1-5629448F6B4C}"/>
    <dgm:cxn modelId="{C21C946D-5AEB-4E5C-B985-9487F638BBB5}" type="presOf" srcId="{D7DBB932-DD7E-4F14-B65E-90D9060F0AFC}" destId="{97CAC986-CF42-4896-9A59-505B09CC237B}" srcOrd="0" destOrd="0" presId="urn:microsoft.com/office/officeart/2018/2/layout/IconVerticalSolidList"/>
    <dgm:cxn modelId="{9443717E-D108-4357-AC5C-0B2E1EF6D5FF}" srcId="{D7DBB932-DD7E-4F14-B65E-90D9060F0AFC}" destId="{772E2EB9-EE93-4485-8FC9-08BBF4E63A34}" srcOrd="1" destOrd="0" parTransId="{990D1DEE-A3B1-4959-9161-222CC49C3A10}" sibTransId="{7300C2B5-BAFB-4706-AC18-81ADF7419BF8}"/>
    <dgm:cxn modelId="{7DE6F414-91B9-49FB-A8B6-70FD942CDDD6}" type="presParOf" srcId="{97CAC986-CF42-4896-9A59-505B09CC237B}" destId="{E709DA7F-B594-44C0-A576-C9099898D17A}" srcOrd="0" destOrd="0" presId="urn:microsoft.com/office/officeart/2018/2/layout/IconVerticalSolidList"/>
    <dgm:cxn modelId="{9B283DA1-3D1E-45E0-981D-2D90892CFFB8}" type="presParOf" srcId="{E709DA7F-B594-44C0-A576-C9099898D17A}" destId="{C15BD5A3-2DD3-43E9-B746-3A0A4F772B9C}" srcOrd="0" destOrd="0" presId="urn:microsoft.com/office/officeart/2018/2/layout/IconVerticalSolidList"/>
    <dgm:cxn modelId="{29708DCF-3C10-498C-9C1D-0B257E8A7882}" type="presParOf" srcId="{E709DA7F-B594-44C0-A576-C9099898D17A}" destId="{B4920BFF-FDE6-48FF-8676-3B480177D42B}" srcOrd="1" destOrd="0" presId="urn:microsoft.com/office/officeart/2018/2/layout/IconVerticalSolidList"/>
    <dgm:cxn modelId="{6CBFBF58-75AA-41D6-9693-1093EEC54085}" type="presParOf" srcId="{E709DA7F-B594-44C0-A576-C9099898D17A}" destId="{73237A27-853F-4CEE-989E-2AF2347DBB8F}" srcOrd="2" destOrd="0" presId="urn:microsoft.com/office/officeart/2018/2/layout/IconVerticalSolidList"/>
    <dgm:cxn modelId="{100C38DF-FC69-4193-A622-1B7B82DD8F8F}" type="presParOf" srcId="{E709DA7F-B594-44C0-A576-C9099898D17A}" destId="{D25FF169-39DB-4ADA-A91E-E6E9FABC4ECA}" srcOrd="3" destOrd="0" presId="urn:microsoft.com/office/officeart/2018/2/layout/IconVerticalSolidList"/>
    <dgm:cxn modelId="{48ECD75B-BC6F-4430-9C8E-2625F50D72AC}" type="presParOf" srcId="{97CAC986-CF42-4896-9A59-505B09CC237B}" destId="{BA2B2DD0-6BCB-471C-ADA9-A86B7AB35B30}" srcOrd="1" destOrd="0" presId="urn:microsoft.com/office/officeart/2018/2/layout/IconVerticalSolidList"/>
    <dgm:cxn modelId="{9F0930F9-6D4C-4F94-A8A1-F1D7375A738B}" type="presParOf" srcId="{97CAC986-CF42-4896-9A59-505B09CC237B}" destId="{D85E7B55-0C8B-4AB7-8B99-687D5B711E8F}" srcOrd="2" destOrd="0" presId="urn:microsoft.com/office/officeart/2018/2/layout/IconVerticalSolidList"/>
    <dgm:cxn modelId="{D9A53434-386B-4626-92CF-4774680B727D}" type="presParOf" srcId="{D85E7B55-0C8B-4AB7-8B99-687D5B711E8F}" destId="{4A577404-9760-4BE1-8A66-60607A090843}" srcOrd="0" destOrd="0" presId="urn:microsoft.com/office/officeart/2018/2/layout/IconVerticalSolidList"/>
    <dgm:cxn modelId="{56628705-63CE-47F3-80A4-DA7376FEC309}" type="presParOf" srcId="{D85E7B55-0C8B-4AB7-8B99-687D5B711E8F}" destId="{5EA19774-3217-459A-B745-740776132B1F}" srcOrd="1" destOrd="0" presId="urn:microsoft.com/office/officeart/2018/2/layout/IconVerticalSolidList"/>
    <dgm:cxn modelId="{8ADFEE1F-381D-4EBB-A663-4759A1E0A5D6}" type="presParOf" srcId="{D85E7B55-0C8B-4AB7-8B99-687D5B711E8F}" destId="{82812B8A-303F-45EC-B745-87DA2B870D6D}" srcOrd="2" destOrd="0" presId="urn:microsoft.com/office/officeart/2018/2/layout/IconVerticalSolidList"/>
    <dgm:cxn modelId="{F468B01F-0D1A-4240-8125-E10DCC10CE29}" type="presParOf" srcId="{D85E7B55-0C8B-4AB7-8B99-687D5B711E8F}" destId="{BA242D3F-1394-480B-BF22-680E01F464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8ED04AD-8B4B-454C-8B7D-3E79DC17F0C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0622E6-A685-4C30-9B22-D8799CE5BA4F}">
      <dgm:prSet/>
      <dgm:spPr/>
      <dgm:t>
        <a:bodyPr/>
        <a:lstStyle/>
        <a:p>
          <a:r>
            <a:rPr lang="en-GB"/>
            <a:t>What types of tasks do you find yourself able to immerse yourself in? (Flow and Peak)</a:t>
          </a:r>
          <a:endParaRPr lang="en-US"/>
        </a:p>
      </dgm:t>
    </dgm:pt>
    <dgm:pt modelId="{F270CCC5-AB17-437E-845A-C0189EA804B0}" type="parTrans" cxnId="{9439B86A-5076-4E9A-AF6C-A5C4C5E8E5E0}">
      <dgm:prSet/>
      <dgm:spPr/>
      <dgm:t>
        <a:bodyPr/>
        <a:lstStyle/>
        <a:p>
          <a:endParaRPr lang="en-US"/>
        </a:p>
      </dgm:t>
    </dgm:pt>
    <dgm:pt modelId="{C7A649D7-7649-40FE-930C-D3DDF3922B38}" type="sibTrans" cxnId="{9439B86A-5076-4E9A-AF6C-A5C4C5E8E5E0}">
      <dgm:prSet/>
      <dgm:spPr/>
      <dgm:t>
        <a:bodyPr/>
        <a:lstStyle/>
        <a:p>
          <a:endParaRPr lang="en-US"/>
        </a:p>
      </dgm:t>
    </dgm:pt>
    <dgm:pt modelId="{4E6E6497-745F-43BD-AC91-461D824032CB}">
      <dgm:prSet/>
      <dgm:spPr/>
      <dgm:t>
        <a:bodyPr/>
        <a:lstStyle/>
        <a:p>
          <a:r>
            <a:rPr lang="en-GB"/>
            <a:t>What does it feel like to be in the flow?</a:t>
          </a:r>
          <a:endParaRPr lang="en-US"/>
        </a:p>
      </dgm:t>
    </dgm:pt>
    <dgm:pt modelId="{29488E68-9270-4FAE-A3B6-12FEE206B2A2}" type="parTrans" cxnId="{BCD627B3-6E6D-4595-AFE6-342054239DC4}">
      <dgm:prSet/>
      <dgm:spPr/>
      <dgm:t>
        <a:bodyPr/>
        <a:lstStyle/>
        <a:p>
          <a:endParaRPr lang="en-US"/>
        </a:p>
      </dgm:t>
    </dgm:pt>
    <dgm:pt modelId="{1E46BE9D-82EC-4610-AAAC-39C670130ACF}" type="sibTrans" cxnId="{BCD627B3-6E6D-4595-AFE6-342054239DC4}">
      <dgm:prSet/>
      <dgm:spPr/>
      <dgm:t>
        <a:bodyPr/>
        <a:lstStyle/>
        <a:p>
          <a:endParaRPr lang="en-US"/>
        </a:p>
      </dgm:t>
    </dgm:pt>
    <dgm:pt modelId="{3384B7EE-169A-4516-B424-FFCBDD3DCA6F}">
      <dgm:prSet/>
      <dgm:spPr/>
      <dgm:t>
        <a:bodyPr/>
        <a:lstStyle/>
        <a:p>
          <a:r>
            <a:rPr lang="en-GB"/>
            <a:t>Have you witnessed this amongst the CYP that you work with?</a:t>
          </a:r>
          <a:endParaRPr lang="en-US"/>
        </a:p>
      </dgm:t>
    </dgm:pt>
    <dgm:pt modelId="{EA2B4D99-A570-4111-A006-BC9A12D3D60F}" type="parTrans" cxnId="{C4B59EA6-4607-4F0E-B792-051B5C488D7F}">
      <dgm:prSet/>
      <dgm:spPr/>
      <dgm:t>
        <a:bodyPr/>
        <a:lstStyle/>
        <a:p>
          <a:endParaRPr lang="en-US"/>
        </a:p>
      </dgm:t>
    </dgm:pt>
    <dgm:pt modelId="{CB000279-9240-48BC-B030-CA13D440F023}" type="sibTrans" cxnId="{C4B59EA6-4607-4F0E-B792-051B5C488D7F}">
      <dgm:prSet/>
      <dgm:spPr/>
      <dgm:t>
        <a:bodyPr/>
        <a:lstStyle/>
        <a:p>
          <a:endParaRPr lang="en-US"/>
        </a:p>
      </dgm:t>
    </dgm:pt>
    <dgm:pt modelId="{095A7DBB-3B00-48E3-B6B6-CA084256FE1D}">
      <dgm:prSet/>
      <dgm:spPr/>
      <dgm:t>
        <a:bodyPr/>
        <a:lstStyle/>
        <a:p>
          <a:r>
            <a:rPr lang="en-GB"/>
            <a:t>What do they look like when they are deeply immersed?</a:t>
          </a:r>
          <a:endParaRPr lang="en-US"/>
        </a:p>
      </dgm:t>
    </dgm:pt>
    <dgm:pt modelId="{65DCBEC1-456F-4346-BF87-DC9726E41923}" type="parTrans" cxnId="{50F26BB4-5C5F-460C-AE13-D891C6EE86B7}">
      <dgm:prSet/>
      <dgm:spPr/>
      <dgm:t>
        <a:bodyPr/>
        <a:lstStyle/>
        <a:p>
          <a:endParaRPr lang="en-US"/>
        </a:p>
      </dgm:t>
    </dgm:pt>
    <dgm:pt modelId="{3B633544-C5D3-4A65-A743-C7D8773CE6DD}" type="sibTrans" cxnId="{50F26BB4-5C5F-460C-AE13-D891C6EE86B7}">
      <dgm:prSet/>
      <dgm:spPr/>
      <dgm:t>
        <a:bodyPr/>
        <a:lstStyle/>
        <a:p>
          <a:endParaRPr lang="en-US"/>
        </a:p>
      </dgm:t>
    </dgm:pt>
    <dgm:pt modelId="{E20D31C3-FFF0-4F46-8B5F-FAB6649ADB44}" type="pres">
      <dgm:prSet presAssocID="{C8ED04AD-8B4B-454C-8B7D-3E79DC17F0C2}" presName="linear" presStyleCnt="0">
        <dgm:presLayoutVars>
          <dgm:animLvl val="lvl"/>
          <dgm:resizeHandles val="exact"/>
        </dgm:presLayoutVars>
      </dgm:prSet>
      <dgm:spPr/>
    </dgm:pt>
    <dgm:pt modelId="{8642512D-10A4-41BB-B883-5DE52D676B71}" type="pres">
      <dgm:prSet presAssocID="{660622E6-A685-4C30-9B22-D8799CE5BA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C97545-60E8-40DC-ADAB-E6B169FE934C}" type="pres">
      <dgm:prSet presAssocID="{C7A649D7-7649-40FE-930C-D3DDF3922B38}" presName="spacer" presStyleCnt="0"/>
      <dgm:spPr/>
    </dgm:pt>
    <dgm:pt modelId="{476C5BAA-4472-4443-A394-599214876B39}" type="pres">
      <dgm:prSet presAssocID="{4E6E6497-745F-43BD-AC91-461D824032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9BD17DE-D7EE-4D5F-B759-75435DC9FC70}" type="pres">
      <dgm:prSet presAssocID="{1E46BE9D-82EC-4610-AAAC-39C670130ACF}" presName="spacer" presStyleCnt="0"/>
      <dgm:spPr/>
    </dgm:pt>
    <dgm:pt modelId="{AA454C13-8FE2-4D16-AF10-EF2B53317276}" type="pres">
      <dgm:prSet presAssocID="{3384B7EE-169A-4516-B424-FFCBDD3DCA6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FD25CCD-89DF-4096-A133-572E208D674F}" type="pres">
      <dgm:prSet presAssocID="{CB000279-9240-48BC-B030-CA13D440F023}" presName="spacer" presStyleCnt="0"/>
      <dgm:spPr/>
    </dgm:pt>
    <dgm:pt modelId="{868DB058-3859-457F-A2CC-B7AD0A31B13B}" type="pres">
      <dgm:prSet presAssocID="{095A7DBB-3B00-48E3-B6B6-CA084256FE1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20F5131-FEE0-4DD9-B34B-D0DA9523D63D}" type="presOf" srcId="{C8ED04AD-8B4B-454C-8B7D-3E79DC17F0C2}" destId="{E20D31C3-FFF0-4F46-8B5F-FAB6649ADB44}" srcOrd="0" destOrd="0" presId="urn:microsoft.com/office/officeart/2005/8/layout/vList2"/>
    <dgm:cxn modelId="{9439B86A-5076-4E9A-AF6C-A5C4C5E8E5E0}" srcId="{C8ED04AD-8B4B-454C-8B7D-3E79DC17F0C2}" destId="{660622E6-A685-4C30-9B22-D8799CE5BA4F}" srcOrd="0" destOrd="0" parTransId="{F270CCC5-AB17-437E-845A-C0189EA804B0}" sibTransId="{C7A649D7-7649-40FE-930C-D3DDF3922B38}"/>
    <dgm:cxn modelId="{A0727A8E-719E-47E6-8464-B716A02A4E12}" type="presOf" srcId="{3384B7EE-169A-4516-B424-FFCBDD3DCA6F}" destId="{AA454C13-8FE2-4D16-AF10-EF2B53317276}" srcOrd="0" destOrd="0" presId="urn:microsoft.com/office/officeart/2005/8/layout/vList2"/>
    <dgm:cxn modelId="{AE550F93-E1CD-4A36-9DFB-B876827009F0}" type="presOf" srcId="{4E6E6497-745F-43BD-AC91-461D824032CB}" destId="{476C5BAA-4472-4443-A394-599214876B39}" srcOrd="0" destOrd="0" presId="urn:microsoft.com/office/officeart/2005/8/layout/vList2"/>
    <dgm:cxn modelId="{E8611698-54BE-4D00-89AE-1F48870F717E}" type="presOf" srcId="{660622E6-A685-4C30-9B22-D8799CE5BA4F}" destId="{8642512D-10A4-41BB-B883-5DE52D676B71}" srcOrd="0" destOrd="0" presId="urn:microsoft.com/office/officeart/2005/8/layout/vList2"/>
    <dgm:cxn modelId="{C4B59EA6-4607-4F0E-B792-051B5C488D7F}" srcId="{C8ED04AD-8B4B-454C-8B7D-3E79DC17F0C2}" destId="{3384B7EE-169A-4516-B424-FFCBDD3DCA6F}" srcOrd="2" destOrd="0" parTransId="{EA2B4D99-A570-4111-A006-BC9A12D3D60F}" sibTransId="{CB000279-9240-48BC-B030-CA13D440F023}"/>
    <dgm:cxn modelId="{BCD627B3-6E6D-4595-AFE6-342054239DC4}" srcId="{C8ED04AD-8B4B-454C-8B7D-3E79DC17F0C2}" destId="{4E6E6497-745F-43BD-AC91-461D824032CB}" srcOrd="1" destOrd="0" parTransId="{29488E68-9270-4FAE-A3B6-12FEE206B2A2}" sibTransId="{1E46BE9D-82EC-4610-AAAC-39C670130ACF}"/>
    <dgm:cxn modelId="{50F26BB4-5C5F-460C-AE13-D891C6EE86B7}" srcId="{C8ED04AD-8B4B-454C-8B7D-3E79DC17F0C2}" destId="{095A7DBB-3B00-48E3-B6B6-CA084256FE1D}" srcOrd="3" destOrd="0" parTransId="{65DCBEC1-456F-4346-BF87-DC9726E41923}" sibTransId="{3B633544-C5D3-4A65-A743-C7D8773CE6DD}"/>
    <dgm:cxn modelId="{9B7DD8C6-5815-42EB-87D4-3B1DA3D25261}" type="presOf" srcId="{095A7DBB-3B00-48E3-B6B6-CA084256FE1D}" destId="{868DB058-3859-457F-A2CC-B7AD0A31B13B}" srcOrd="0" destOrd="0" presId="urn:microsoft.com/office/officeart/2005/8/layout/vList2"/>
    <dgm:cxn modelId="{95C2B1D0-1546-45DB-B3BB-C4A53A36E079}" type="presParOf" srcId="{E20D31C3-FFF0-4F46-8B5F-FAB6649ADB44}" destId="{8642512D-10A4-41BB-B883-5DE52D676B71}" srcOrd="0" destOrd="0" presId="urn:microsoft.com/office/officeart/2005/8/layout/vList2"/>
    <dgm:cxn modelId="{A622F928-2A5A-4F9E-8ED4-119A03A87FBA}" type="presParOf" srcId="{E20D31C3-FFF0-4F46-8B5F-FAB6649ADB44}" destId="{69C97545-60E8-40DC-ADAB-E6B169FE934C}" srcOrd="1" destOrd="0" presId="urn:microsoft.com/office/officeart/2005/8/layout/vList2"/>
    <dgm:cxn modelId="{47A028B6-E10E-4A1A-AFAF-638200A50859}" type="presParOf" srcId="{E20D31C3-FFF0-4F46-8B5F-FAB6649ADB44}" destId="{476C5BAA-4472-4443-A394-599214876B39}" srcOrd="2" destOrd="0" presId="urn:microsoft.com/office/officeart/2005/8/layout/vList2"/>
    <dgm:cxn modelId="{B4266EBE-8033-4D20-995E-CE693172D1A3}" type="presParOf" srcId="{E20D31C3-FFF0-4F46-8B5F-FAB6649ADB44}" destId="{A9BD17DE-D7EE-4D5F-B759-75435DC9FC70}" srcOrd="3" destOrd="0" presId="urn:microsoft.com/office/officeart/2005/8/layout/vList2"/>
    <dgm:cxn modelId="{E28ADA08-E117-4FA3-A399-2B0CAAC3F394}" type="presParOf" srcId="{E20D31C3-FFF0-4F46-8B5F-FAB6649ADB44}" destId="{AA454C13-8FE2-4D16-AF10-EF2B53317276}" srcOrd="4" destOrd="0" presId="urn:microsoft.com/office/officeart/2005/8/layout/vList2"/>
    <dgm:cxn modelId="{C2A79413-F431-423E-BF3D-AD4ABC6087ED}" type="presParOf" srcId="{E20D31C3-FFF0-4F46-8B5F-FAB6649ADB44}" destId="{9FD25CCD-89DF-4096-A133-572E208D674F}" srcOrd="5" destOrd="0" presId="urn:microsoft.com/office/officeart/2005/8/layout/vList2"/>
    <dgm:cxn modelId="{FED05D30-B33A-465C-BB4C-F49E0F51D3FB}" type="presParOf" srcId="{E20D31C3-FFF0-4F46-8B5F-FAB6649ADB44}" destId="{868DB058-3859-457F-A2CC-B7AD0A31B13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50F4076-10FC-4AE4-AEA7-407A686AAC9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5FF9E8-7F74-47D0-BB15-EC277E5605A0}">
      <dgm:prSet/>
      <dgm:spPr/>
      <dgm:t>
        <a:bodyPr/>
        <a:lstStyle/>
        <a:p>
          <a:r>
            <a:rPr lang="en-GB"/>
            <a:t>What is the best thing that happened today?</a:t>
          </a:r>
          <a:endParaRPr lang="en-US"/>
        </a:p>
      </dgm:t>
    </dgm:pt>
    <dgm:pt modelId="{454EFA85-2337-47EE-A96D-25FE491159CD}" type="parTrans" cxnId="{4DEA08DD-40E6-4E78-B2D8-043971504ADF}">
      <dgm:prSet/>
      <dgm:spPr/>
      <dgm:t>
        <a:bodyPr/>
        <a:lstStyle/>
        <a:p>
          <a:endParaRPr lang="en-US"/>
        </a:p>
      </dgm:t>
    </dgm:pt>
    <dgm:pt modelId="{2B9CFBE1-669E-482D-A3D4-7CD1371390FC}" type="sibTrans" cxnId="{4DEA08DD-40E6-4E78-B2D8-043971504ADF}">
      <dgm:prSet/>
      <dgm:spPr/>
      <dgm:t>
        <a:bodyPr/>
        <a:lstStyle/>
        <a:p>
          <a:endParaRPr lang="en-US"/>
        </a:p>
      </dgm:t>
    </dgm:pt>
    <dgm:pt modelId="{73D28CEC-A242-491B-91A1-2FC445B0F562}">
      <dgm:prSet/>
      <dgm:spPr/>
      <dgm:t>
        <a:bodyPr/>
        <a:lstStyle/>
        <a:p>
          <a:r>
            <a:rPr lang="en-GB"/>
            <a:t>What is the worst thing that happened today?</a:t>
          </a:r>
          <a:endParaRPr lang="en-US"/>
        </a:p>
      </dgm:t>
    </dgm:pt>
    <dgm:pt modelId="{F7ABE644-BC61-4277-A7F9-9B8E3F702687}" type="parTrans" cxnId="{B588B4D7-3944-4ABA-8960-30C2019D60A9}">
      <dgm:prSet/>
      <dgm:spPr/>
      <dgm:t>
        <a:bodyPr/>
        <a:lstStyle/>
        <a:p>
          <a:endParaRPr lang="en-US"/>
        </a:p>
      </dgm:t>
    </dgm:pt>
    <dgm:pt modelId="{0F8F41F5-94DA-4D5D-B043-6B514DBB0DF1}" type="sibTrans" cxnId="{B588B4D7-3944-4ABA-8960-30C2019D60A9}">
      <dgm:prSet/>
      <dgm:spPr/>
      <dgm:t>
        <a:bodyPr/>
        <a:lstStyle/>
        <a:p>
          <a:endParaRPr lang="en-US"/>
        </a:p>
      </dgm:t>
    </dgm:pt>
    <dgm:pt modelId="{C56680A9-7495-4868-9768-F5777924DD62}">
      <dgm:prSet/>
      <dgm:spPr/>
      <dgm:t>
        <a:bodyPr/>
        <a:lstStyle/>
        <a:p>
          <a:r>
            <a:rPr lang="en-GB"/>
            <a:t>What is the funniest thing?</a:t>
          </a:r>
          <a:endParaRPr lang="en-US"/>
        </a:p>
      </dgm:t>
    </dgm:pt>
    <dgm:pt modelId="{F3C3FEF6-0444-4CAC-80C4-767A452318C8}" type="parTrans" cxnId="{6ACF7DF2-51FD-4475-A3BD-D590A66A0970}">
      <dgm:prSet/>
      <dgm:spPr/>
      <dgm:t>
        <a:bodyPr/>
        <a:lstStyle/>
        <a:p>
          <a:endParaRPr lang="en-US"/>
        </a:p>
      </dgm:t>
    </dgm:pt>
    <dgm:pt modelId="{9002056B-89C3-401A-8B64-AFE575969074}" type="sibTrans" cxnId="{6ACF7DF2-51FD-4475-A3BD-D590A66A0970}">
      <dgm:prSet/>
      <dgm:spPr/>
      <dgm:t>
        <a:bodyPr/>
        <a:lstStyle/>
        <a:p>
          <a:endParaRPr lang="en-US"/>
        </a:p>
      </dgm:t>
    </dgm:pt>
    <dgm:pt modelId="{A646E3C1-145D-4398-851E-630A44B684E6}" type="pres">
      <dgm:prSet presAssocID="{F50F4076-10FC-4AE4-AEA7-407A686AAC9A}" presName="outerComposite" presStyleCnt="0">
        <dgm:presLayoutVars>
          <dgm:chMax val="5"/>
          <dgm:dir/>
          <dgm:resizeHandles val="exact"/>
        </dgm:presLayoutVars>
      </dgm:prSet>
      <dgm:spPr/>
    </dgm:pt>
    <dgm:pt modelId="{A334612B-A1F7-4336-A2B7-91F7CA2E0654}" type="pres">
      <dgm:prSet presAssocID="{F50F4076-10FC-4AE4-AEA7-407A686AAC9A}" presName="dummyMaxCanvas" presStyleCnt="0">
        <dgm:presLayoutVars/>
      </dgm:prSet>
      <dgm:spPr/>
    </dgm:pt>
    <dgm:pt modelId="{6D6CF38F-D137-4B77-B1AA-292ED895A165}" type="pres">
      <dgm:prSet presAssocID="{F50F4076-10FC-4AE4-AEA7-407A686AAC9A}" presName="ThreeNodes_1" presStyleLbl="node1" presStyleIdx="0" presStyleCnt="3">
        <dgm:presLayoutVars>
          <dgm:bulletEnabled val="1"/>
        </dgm:presLayoutVars>
      </dgm:prSet>
      <dgm:spPr/>
    </dgm:pt>
    <dgm:pt modelId="{26981560-CB8C-4F8C-9D21-4496DEDCE4F6}" type="pres">
      <dgm:prSet presAssocID="{F50F4076-10FC-4AE4-AEA7-407A686AAC9A}" presName="ThreeNodes_2" presStyleLbl="node1" presStyleIdx="1" presStyleCnt="3">
        <dgm:presLayoutVars>
          <dgm:bulletEnabled val="1"/>
        </dgm:presLayoutVars>
      </dgm:prSet>
      <dgm:spPr/>
    </dgm:pt>
    <dgm:pt modelId="{2F8F2DFB-3AB1-4B7D-ABE2-4BC915EB47DA}" type="pres">
      <dgm:prSet presAssocID="{F50F4076-10FC-4AE4-AEA7-407A686AAC9A}" presName="ThreeNodes_3" presStyleLbl="node1" presStyleIdx="2" presStyleCnt="3">
        <dgm:presLayoutVars>
          <dgm:bulletEnabled val="1"/>
        </dgm:presLayoutVars>
      </dgm:prSet>
      <dgm:spPr/>
    </dgm:pt>
    <dgm:pt modelId="{421CF3F6-1302-4100-8D65-1F5735B4DC78}" type="pres">
      <dgm:prSet presAssocID="{F50F4076-10FC-4AE4-AEA7-407A686AAC9A}" presName="ThreeConn_1-2" presStyleLbl="fgAccFollowNode1" presStyleIdx="0" presStyleCnt="2">
        <dgm:presLayoutVars>
          <dgm:bulletEnabled val="1"/>
        </dgm:presLayoutVars>
      </dgm:prSet>
      <dgm:spPr/>
    </dgm:pt>
    <dgm:pt modelId="{D132BE52-B4EA-4DCA-BC6E-1027E2503488}" type="pres">
      <dgm:prSet presAssocID="{F50F4076-10FC-4AE4-AEA7-407A686AAC9A}" presName="ThreeConn_2-3" presStyleLbl="fgAccFollowNode1" presStyleIdx="1" presStyleCnt="2">
        <dgm:presLayoutVars>
          <dgm:bulletEnabled val="1"/>
        </dgm:presLayoutVars>
      </dgm:prSet>
      <dgm:spPr/>
    </dgm:pt>
    <dgm:pt modelId="{927EA623-3F50-4552-AD77-FBC514A7835A}" type="pres">
      <dgm:prSet presAssocID="{F50F4076-10FC-4AE4-AEA7-407A686AAC9A}" presName="ThreeNodes_1_text" presStyleLbl="node1" presStyleIdx="2" presStyleCnt="3">
        <dgm:presLayoutVars>
          <dgm:bulletEnabled val="1"/>
        </dgm:presLayoutVars>
      </dgm:prSet>
      <dgm:spPr/>
    </dgm:pt>
    <dgm:pt modelId="{FDAF7562-FF5B-4B26-A6AD-B05E0365994C}" type="pres">
      <dgm:prSet presAssocID="{F50F4076-10FC-4AE4-AEA7-407A686AAC9A}" presName="ThreeNodes_2_text" presStyleLbl="node1" presStyleIdx="2" presStyleCnt="3">
        <dgm:presLayoutVars>
          <dgm:bulletEnabled val="1"/>
        </dgm:presLayoutVars>
      </dgm:prSet>
      <dgm:spPr/>
    </dgm:pt>
    <dgm:pt modelId="{D68D558C-ABDC-4C4C-B3ED-B94B1C24B8AC}" type="pres">
      <dgm:prSet presAssocID="{F50F4076-10FC-4AE4-AEA7-407A686AAC9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62EFB0C-4E5F-4463-B765-CE53B9DF3FB5}" type="presOf" srcId="{73D28CEC-A242-491B-91A1-2FC445B0F562}" destId="{FDAF7562-FF5B-4B26-A6AD-B05E0365994C}" srcOrd="1" destOrd="0" presId="urn:microsoft.com/office/officeart/2005/8/layout/vProcess5"/>
    <dgm:cxn modelId="{8D01401B-BC3A-40DE-BECD-57E88E89CDF9}" type="presOf" srcId="{C56680A9-7495-4868-9768-F5777924DD62}" destId="{2F8F2DFB-3AB1-4B7D-ABE2-4BC915EB47DA}" srcOrd="0" destOrd="0" presId="urn:microsoft.com/office/officeart/2005/8/layout/vProcess5"/>
    <dgm:cxn modelId="{54379122-0CD6-4307-9A7A-00D953BFB764}" type="presOf" srcId="{0F8F41F5-94DA-4D5D-B043-6B514DBB0DF1}" destId="{D132BE52-B4EA-4DCA-BC6E-1027E2503488}" srcOrd="0" destOrd="0" presId="urn:microsoft.com/office/officeart/2005/8/layout/vProcess5"/>
    <dgm:cxn modelId="{C6373638-C16D-4F5F-ADF4-98B53AEFD9B7}" type="presOf" srcId="{2B9CFBE1-669E-482D-A3D4-7CD1371390FC}" destId="{421CF3F6-1302-4100-8D65-1F5735B4DC78}" srcOrd="0" destOrd="0" presId="urn:microsoft.com/office/officeart/2005/8/layout/vProcess5"/>
    <dgm:cxn modelId="{6FFE973F-6CBF-4259-B84A-D8239090B6A6}" type="presOf" srcId="{73D28CEC-A242-491B-91A1-2FC445B0F562}" destId="{26981560-CB8C-4F8C-9D21-4496DEDCE4F6}" srcOrd="0" destOrd="0" presId="urn:microsoft.com/office/officeart/2005/8/layout/vProcess5"/>
    <dgm:cxn modelId="{D84C767F-C640-41BF-8E9D-B384B46CF7B7}" type="presOf" srcId="{A55FF9E8-7F74-47D0-BB15-EC277E5605A0}" destId="{927EA623-3F50-4552-AD77-FBC514A7835A}" srcOrd="1" destOrd="0" presId="urn:microsoft.com/office/officeart/2005/8/layout/vProcess5"/>
    <dgm:cxn modelId="{AF155587-450D-4135-96D7-557EDBEF537B}" type="presOf" srcId="{A55FF9E8-7F74-47D0-BB15-EC277E5605A0}" destId="{6D6CF38F-D137-4B77-B1AA-292ED895A165}" srcOrd="0" destOrd="0" presId="urn:microsoft.com/office/officeart/2005/8/layout/vProcess5"/>
    <dgm:cxn modelId="{B588B4D7-3944-4ABA-8960-30C2019D60A9}" srcId="{F50F4076-10FC-4AE4-AEA7-407A686AAC9A}" destId="{73D28CEC-A242-491B-91A1-2FC445B0F562}" srcOrd="1" destOrd="0" parTransId="{F7ABE644-BC61-4277-A7F9-9B8E3F702687}" sibTransId="{0F8F41F5-94DA-4D5D-B043-6B514DBB0DF1}"/>
    <dgm:cxn modelId="{6DB43FDA-D7B6-49C8-A399-6415EEA5BFDA}" type="presOf" srcId="{C56680A9-7495-4868-9768-F5777924DD62}" destId="{D68D558C-ABDC-4C4C-B3ED-B94B1C24B8AC}" srcOrd="1" destOrd="0" presId="urn:microsoft.com/office/officeart/2005/8/layout/vProcess5"/>
    <dgm:cxn modelId="{4DEA08DD-40E6-4E78-B2D8-043971504ADF}" srcId="{F50F4076-10FC-4AE4-AEA7-407A686AAC9A}" destId="{A55FF9E8-7F74-47D0-BB15-EC277E5605A0}" srcOrd="0" destOrd="0" parTransId="{454EFA85-2337-47EE-A96D-25FE491159CD}" sibTransId="{2B9CFBE1-669E-482D-A3D4-7CD1371390FC}"/>
    <dgm:cxn modelId="{911D77E8-5BB7-4129-8561-C612915F8AAF}" type="presOf" srcId="{F50F4076-10FC-4AE4-AEA7-407A686AAC9A}" destId="{A646E3C1-145D-4398-851E-630A44B684E6}" srcOrd="0" destOrd="0" presId="urn:microsoft.com/office/officeart/2005/8/layout/vProcess5"/>
    <dgm:cxn modelId="{6ACF7DF2-51FD-4475-A3BD-D590A66A0970}" srcId="{F50F4076-10FC-4AE4-AEA7-407A686AAC9A}" destId="{C56680A9-7495-4868-9768-F5777924DD62}" srcOrd="2" destOrd="0" parTransId="{F3C3FEF6-0444-4CAC-80C4-767A452318C8}" sibTransId="{9002056B-89C3-401A-8B64-AFE575969074}"/>
    <dgm:cxn modelId="{73AC9FAC-1198-4FF6-9862-8EB6570B2F33}" type="presParOf" srcId="{A646E3C1-145D-4398-851E-630A44B684E6}" destId="{A334612B-A1F7-4336-A2B7-91F7CA2E0654}" srcOrd="0" destOrd="0" presId="urn:microsoft.com/office/officeart/2005/8/layout/vProcess5"/>
    <dgm:cxn modelId="{2CE7C03E-9936-4ECE-A546-AEDAE067A187}" type="presParOf" srcId="{A646E3C1-145D-4398-851E-630A44B684E6}" destId="{6D6CF38F-D137-4B77-B1AA-292ED895A165}" srcOrd="1" destOrd="0" presId="urn:microsoft.com/office/officeart/2005/8/layout/vProcess5"/>
    <dgm:cxn modelId="{EF11540C-400C-4433-BB46-FE93C50541AF}" type="presParOf" srcId="{A646E3C1-145D-4398-851E-630A44B684E6}" destId="{26981560-CB8C-4F8C-9D21-4496DEDCE4F6}" srcOrd="2" destOrd="0" presId="urn:microsoft.com/office/officeart/2005/8/layout/vProcess5"/>
    <dgm:cxn modelId="{A9FECBF4-2321-4EC7-BE40-B7A277DBB71C}" type="presParOf" srcId="{A646E3C1-145D-4398-851E-630A44B684E6}" destId="{2F8F2DFB-3AB1-4B7D-ABE2-4BC915EB47DA}" srcOrd="3" destOrd="0" presId="urn:microsoft.com/office/officeart/2005/8/layout/vProcess5"/>
    <dgm:cxn modelId="{828A0EB2-2D80-4F29-AE8B-FA55FAE90562}" type="presParOf" srcId="{A646E3C1-145D-4398-851E-630A44B684E6}" destId="{421CF3F6-1302-4100-8D65-1F5735B4DC78}" srcOrd="4" destOrd="0" presId="urn:microsoft.com/office/officeart/2005/8/layout/vProcess5"/>
    <dgm:cxn modelId="{28A92B72-57C3-4816-8921-6C03B0A99C1A}" type="presParOf" srcId="{A646E3C1-145D-4398-851E-630A44B684E6}" destId="{D132BE52-B4EA-4DCA-BC6E-1027E2503488}" srcOrd="5" destOrd="0" presId="urn:microsoft.com/office/officeart/2005/8/layout/vProcess5"/>
    <dgm:cxn modelId="{C3925F7A-7E02-4227-AC2C-BFDD4A4FD3B0}" type="presParOf" srcId="{A646E3C1-145D-4398-851E-630A44B684E6}" destId="{927EA623-3F50-4552-AD77-FBC514A7835A}" srcOrd="6" destOrd="0" presId="urn:microsoft.com/office/officeart/2005/8/layout/vProcess5"/>
    <dgm:cxn modelId="{AD5DDC93-D8C6-4F09-8E8A-0A7413F6D550}" type="presParOf" srcId="{A646E3C1-145D-4398-851E-630A44B684E6}" destId="{FDAF7562-FF5B-4B26-A6AD-B05E0365994C}" srcOrd="7" destOrd="0" presId="urn:microsoft.com/office/officeart/2005/8/layout/vProcess5"/>
    <dgm:cxn modelId="{A039930E-5D80-42B9-8C4D-E5214C484AF6}" type="presParOf" srcId="{A646E3C1-145D-4398-851E-630A44B684E6}" destId="{D68D558C-ABDC-4C4C-B3ED-B94B1C24B8A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3F804-27F4-477C-B6C9-F753ADF158E4}">
      <dsp:nvSpPr>
        <dsp:cNvPr id="0" name=""/>
        <dsp:cNvSpPr/>
      </dsp:nvSpPr>
      <dsp:spPr>
        <a:xfrm>
          <a:off x="0" y="904696"/>
          <a:ext cx="7060095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592B0-B701-4F7E-9F81-4A254C79C919}">
      <dsp:nvSpPr>
        <dsp:cNvPr id="0" name=""/>
        <dsp:cNvSpPr/>
      </dsp:nvSpPr>
      <dsp:spPr>
        <a:xfrm>
          <a:off x="505238" y="1280493"/>
          <a:ext cx="918614" cy="918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2061D-9065-467F-9470-B9539503FA2E}">
      <dsp:nvSpPr>
        <dsp:cNvPr id="0" name=""/>
        <dsp:cNvSpPr/>
      </dsp:nvSpPr>
      <dsp:spPr>
        <a:xfrm>
          <a:off x="1929091" y="904696"/>
          <a:ext cx="5131003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Spend a few minutes jotting down your own thoughts and ideas about TI-P.</a:t>
          </a:r>
          <a:endParaRPr lang="en-US" sz="2500" kern="1200" dirty="0"/>
        </a:p>
      </dsp:txBody>
      <dsp:txXfrm>
        <a:off x="1929091" y="904696"/>
        <a:ext cx="5131003" cy="1670208"/>
      </dsp:txXfrm>
    </dsp:sp>
    <dsp:sp modelId="{31D1D13D-AD13-4A71-9324-A8C100946A2D}">
      <dsp:nvSpPr>
        <dsp:cNvPr id="0" name=""/>
        <dsp:cNvSpPr/>
      </dsp:nvSpPr>
      <dsp:spPr>
        <a:xfrm>
          <a:off x="0" y="2992457"/>
          <a:ext cx="7060095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3014C-9F7C-4EAC-9834-F7A3929F9EA0}">
      <dsp:nvSpPr>
        <dsp:cNvPr id="0" name=""/>
        <dsp:cNvSpPr/>
      </dsp:nvSpPr>
      <dsp:spPr>
        <a:xfrm>
          <a:off x="505238" y="3368254"/>
          <a:ext cx="918614" cy="918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89DD3E-493C-496A-947C-922F80EE700B}">
      <dsp:nvSpPr>
        <dsp:cNvPr id="0" name=""/>
        <dsp:cNvSpPr/>
      </dsp:nvSpPr>
      <dsp:spPr>
        <a:xfrm>
          <a:off x="1929091" y="2992457"/>
          <a:ext cx="5131003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Share these with a partner, before we discuss as a class.</a:t>
          </a:r>
          <a:endParaRPr lang="en-US" sz="2500" kern="1200"/>
        </a:p>
      </dsp:txBody>
      <dsp:txXfrm>
        <a:off x="1929091" y="2992457"/>
        <a:ext cx="5131003" cy="16702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455A8C-3B35-4E65-9F7C-6A6445979C05}">
      <dsp:nvSpPr>
        <dsp:cNvPr id="0" name=""/>
        <dsp:cNvSpPr/>
      </dsp:nvSpPr>
      <dsp:spPr>
        <a:xfrm>
          <a:off x="497283" y="1196"/>
          <a:ext cx="4080443" cy="25910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4C5AFB-9201-400D-9E35-6F9B5A59719B}">
      <dsp:nvSpPr>
        <dsp:cNvPr id="0" name=""/>
        <dsp:cNvSpPr/>
      </dsp:nvSpPr>
      <dsp:spPr>
        <a:xfrm>
          <a:off x="950665" y="431910"/>
          <a:ext cx="4080443" cy="2591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Are there some individuals that become more easily stressed than others?</a:t>
          </a:r>
          <a:endParaRPr lang="en-US" sz="2900" kern="1200" dirty="0"/>
        </a:p>
      </dsp:txBody>
      <dsp:txXfrm>
        <a:off x="1026555" y="507800"/>
        <a:ext cx="3928663" cy="2439301"/>
      </dsp:txXfrm>
    </dsp:sp>
    <dsp:sp modelId="{77CBA772-806E-4C49-B3BA-363E65922333}">
      <dsp:nvSpPr>
        <dsp:cNvPr id="0" name=""/>
        <dsp:cNvSpPr/>
      </dsp:nvSpPr>
      <dsp:spPr>
        <a:xfrm>
          <a:off x="5484491" y="1196"/>
          <a:ext cx="4080443" cy="25910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E1DA02-D687-4D38-B8C8-409DFF634E75}">
      <dsp:nvSpPr>
        <dsp:cNvPr id="0" name=""/>
        <dsp:cNvSpPr/>
      </dsp:nvSpPr>
      <dsp:spPr>
        <a:xfrm>
          <a:off x="5937873" y="431910"/>
          <a:ext cx="4080443" cy="2591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are some of the Freeze/Flight/Fight responses that you have observed amongst CYP?</a:t>
          </a:r>
          <a:endParaRPr lang="en-US" sz="2900" kern="1200"/>
        </a:p>
      </dsp:txBody>
      <dsp:txXfrm>
        <a:off x="6013763" y="507800"/>
        <a:ext cx="3928663" cy="24393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71E375-EACE-4EF3-849B-E4D2A57F4AC4}">
      <dsp:nvSpPr>
        <dsp:cNvPr id="0" name=""/>
        <dsp:cNvSpPr/>
      </dsp:nvSpPr>
      <dsp:spPr>
        <a:xfrm>
          <a:off x="0" y="4349"/>
          <a:ext cx="7060095" cy="9264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10A609-3BC1-4208-B6DA-E00084B18970}">
      <dsp:nvSpPr>
        <dsp:cNvPr id="0" name=""/>
        <dsp:cNvSpPr/>
      </dsp:nvSpPr>
      <dsp:spPr>
        <a:xfrm>
          <a:off x="280249" y="212799"/>
          <a:ext cx="509544" cy="5095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ED4F1-D9DD-42E9-8F4F-5C4D5CAF3CA4}">
      <dsp:nvSpPr>
        <dsp:cNvPr id="0" name=""/>
        <dsp:cNvSpPr/>
      </dsp:nvSpPr>
      <dsp:spPr>
        <a:xfrm>
          <a:off x="1070042" y="434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Body - Create a comforting safe space with neutral tones and soft furnishings. Avoid strong stimuli. </a:t>
          </a:r>
        </a:p>
      </dsp:txBody>
      <dsp:txXfrm>
        <a:off x="1070042" y="4349"/>
        <a:ext cx="5990052" cy="926443"/>
      </dsp:txXfrm>
    </dsp:sp>
    <dsp:sp modelId="{388B4ADB-6C93-4248-8536-B841F9D7F234}">
      <dsp:nvSpPr>
        <dsp:cNvPr id="0" name=""/>
        <dsp:cNvSpPr/>
      </dsp:nvSpPr>
      <dsp:spPr>
        <a:xfrm>
          <a:off x="0" y="1162404"/>
          <a:ext cx="7060095" cy="9264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84B68-3541-496A-A9F7-24B135BB6936}">
      <dsp:nvSpPr>
        <dsp:cNvPr id="0" name=""/>
        <dsp:cNvSpPr/>
      </dsp:nvSpPr>
      <dsp:spPr>
        <a:xfrm>
          <a:off x="280249" y="1370854"/>
          <a:ext cx="509544" cy="5095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995B1-258C-4D82-AA08-8D5D96CD0EEA}">
      <dsp:nvSpPr>
        <dsp:cNvPr id="0" name=""/>
        <dsp:cNvSpPr/>
      </dsp:nvSpPr>
      <dsp:spPr>
        <a:xfrm>
          <a:off x="1070042" y="1162404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Relationships - The practitioner should be empathetic and non-judgmental, validating the clients experience.</a:t>
          </a:r>
        </a:p>
      </dsp:txBody>
      <dsp:txXfrm>
        <a:off x="1070042" y="1162404"/>
        <a:ext cx="5990052" cy="926443"/>
      </dsp:txXfrm>
    </dsp:sp>
    <dsp:sp modelId="{2A47F20F-C0AE-411A-AC09-9CBE11A57C13}">
      <dsp:nvSpPr>
        <dsp:cNvPr id="0" name=""/>
        <dsp:cNvSpPr/>
      </dsp:nvSpPr>
      <dsp:spPr>
        <a:xfrm>
          <a:off x="0" y="2320459"/>
          <a:ext cx="7060095" cy="9264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0042B-5C78-424F-B886-F4F2F98DFAEA}">
      <dsp:nvSpPr>
        <dsp:cNvPr id="0" name=""/>
        <dsp:cNvSpPr/>
      </dsp:nvSpPr>
      <dsp:spPr>
        <a:xfrm>
          <a:off x="280249" y="2528909"/>
          <a:ext cx="509544" cy="5095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5DE44-EF8E-4D11-A8FB-BC469EDB33A3}">
      <dsp:nvSpPr>
        <dsp:cNvPr id="0" name=""/>
        <dsp:cNvSpPr/>
      </dsp:nvSpPr>
      <dsp:spPr>
        <a:xfrm>
          <a:off x="1070042" y="232045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Stamina - Working with the CYP to foster self-regulation, recognize triggers, strengths and weaknesses.</a:t>
          </a:r>
        </a:p>
      </dsp:txBody>
      <dsp:txXfrm>
        <a:off x="1070042" y="2320459"/>
        <a:ext cx="5990052" cy="926443"/>
      </dsp:txXfrm>
    </dsp:sp>
    <dsp:sp modelId="{0118049D-A297-435D-BB8E-9A1D99E2F45B}">
      <dsp:nvSpPr>
        <dsp:cNvPr id="0" name=""/>
        <dsp:cNvSpPr/>
      </dsp:nvSpPr>
      <dsp:spPr>
        <a:xfrm>
          <a:off x="0" y="3478514"/>
          <a:ext cx="7060095" cy="9264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356D8E-5600-47B1-9788-4BBB6B3872EA}">
      <dsp:nvSpPr>
        <dsp:cNvPr id="0" name=""/>
        <dsp:cNvSpPr/>
      </dsp:nvSpPr>
      <dsp:spPr>
        <a:xfrm>
          <a:off x="280249" y="3686964"/>
          <a:ext cx="509544" cy="5095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02617-25D9-4923-8D11-3268168E3910}">
      <dsp:nvSpPr>
        <dsp:cNvPr id="0" name=""/>
        <dsp:cNvSpPr/>
      </dsp:nvSpPr>
      <dsp:spPr>
        <a:xfrm>
          <a:off x="1070042" y="3478514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practitioner should be trustworthy, consistent and transparent, allowing for client autonomy, whilst holding regular check-in`s to support.</a:t>
          </a:r>
        </a:p>
      </dsp:txBody>
      <dsp:txXfrm>
        <a:off x="1070042" y="3478514"/>
        <a:ext cx="5990052" cy="926443"/>
      </dsp:txXfrm>
    </dsp:sp>
    <dsp:sp modelId="{6F8E39ED-92AC-4C8B-8D23-D85412792B2F}">
      <dsp:nvSpPr>
        <dsp:cNvPr id="0" name=""/>
        <dsp:cNvSpPr/>
      </dsp:nvSpPr>
      <dsp:spPr>
        <a:xfrm>
          <a:off x="0" y="4636569"/>
          <a:ext cx="7060095" cy="9264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7E6A8-5323-49BE-912E-FC23080585A5}">
      <dsp:nvSpPr>
        <dsp:cNvPr id="0" name=""/>
        <dsp:cNvSpPr/>
      </dsp:nvSpPr>
      <dsp:spPr>
        <a:xfrm>
          <a:off x="280249" y="4845019"/>
          <a:ext cx="509544" cy="5095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B2CCD-B747-49DB-8F22-46DA3D4DBFB1}">
      <dsp:nvSpPr>
        <dsp:cNvPr id="0" name=""/>
        <dsp:cNvSpPr/>
      </dsp:nvSpPr>
      <dsp:spPr>
        <a:xfrm>
          <a:off x="1070042" y="463656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creation of a safe warm and supportive space where both physical and emotional properties are accommodated.</a:t>
          </a:r>
        </a:p>
      </dsp:txBody>
      <dsp:txXfrm>
        <a:off x="1070042" y="4636569"/>
        <a:ext cx="5990052" cy="9264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2AF31-3BFB-41C0-B695-16EA7990D42C}">
      <dsp:nvSpPr>
        <dsp:cNvPr id="0" name=""/>
        <dsp:cNvSpPr/>
      </dsp:nvSpPr>
      <dsp:spPr>
        <a:xfrm>
          <a:off x="0" y="0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Children who have experienced trauma will have a dysregulated body response system.</a:t>
          </a:r>
          <a:endParaRPr lang="en-US" sz="2400" kern="1200"/>
        </a:p>
      </dsp:txBody>
      <dsp:txXfrm>
        <a:off x="48919" y="48919"/>
        <a:ext cx="4537076" cy="1572370"/>
      </dsp:txXfrm>
    </dsp:sp>
    <dsp:sp modelId="{23071256-F5F7-40F2-8658-766B556FD011}">
      <dsp:nvSpPr>
        <dsp:cNvPr id="0" name=""/>
        <dsp:cNvSpPr/>
      </dsp:nvSpPr>
      <dsp:spPr>
        <a:xfrm>
          <a:off x="559355" y="1948577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-747455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They may want to run, hide, disconnect.</a:t>
          </a:r>
          <a:endParaRPr lang="en-US" sz="2400" kern="1200"/>
        </a:p>
      </dsp:txBody>
      <dsp:txXfrm>
        <a:off x="608274" y="1997496"/>
        <a:ext cx="4596533" cy="1572370"/>
      </dsp:txXfrm>
    </dsp:sp>
    <dsp:sp modelId="{3BB6B5DE-7BEA-4724-AE78-AAE6AE15883D}">
      <dsp:nvSpPr>
        <dsp:cNvPr id="0" name=""/>
        <dsp:cNvSpPr/>
      </dsp:nvSpPr>
      <dsp:spPr>
        <a:xfrm>
          <a:off x="1118711" y="3897154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-1494910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need to engage them with strategies that help them to regulate.</a:t>
          </a:r>
          <a:endParaRPr lang="en-US" sz="2400" kern="1200"/>
        </a:p>
      </dsp:txBody>
      <dsp:txXfrm>
        <a:off x="1167630" y="3946073"/>
        <a:ext cx="4596533" cy="1572370"/>
      </dsp:txXfrm>
    </dsp:sp>
    <dsp:sp modelId="{E07F1CC2-2442-4A88-B280-F020B5FF8E61}">
      <dsp:nvSpPr>
        <dsp:cNvPr id="0" name=""/>
        <dsp:cNvSpPr/>
      </dsp:nvSpPr>
      <dsp:spPr>
        <a:xfrm>
          <a:off x="5253727" y="1266575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497995" y="1266575"/>
        <a:ext cx="597099" cy="816940"/>
      </dsp:txXfrm>
    </dsp:sp>
    <dsp:sp modelId="{02ED00D0-647F-4BED-B1A4-E54764AC014A}">
      <dsp:nvSpPr>
        <dsp:cNvPr id="0" name=""/>
        <dsp:cNvSpPr/>
      </dsp:nvSpPr>
      <dsp:spPr>
        <a:xfrm>
          <a:off x="5813082" y="3204017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996794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996794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57350" y="3204017"/>
        <a:ext cx="597099" cy="8169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EEE8E-9767-46B5-A6BE-74E452C7A248}">
      <dsp:nvSpPr>
        <dsp:cNvPr id="0" name=""/>
        <dsp:cNvSpPr/>
      </dsp:nvSpPr>
      <dsp:spPr>
        <a:xfrm>
          <a:off x="541665" y="71574"/>
          <a:ext cx="1313714" cy="13137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ACECE9-A08B-4DFB-A3B7-DBED02D778D6}">
      <dsp:nvSpPr>
        <dsp:cNvPr id="0" name=""/>
        <dsp:cNvSpPr/>
      </dsp:nvSpPr>
      <dsp:spPr>
        <a:xfrm>
          <a:off x="821637" y="351545"/>
          <a:ext cx="753770" cy="753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34F6F-8559-4FB4-BAD8-34912F1A0E79}">
      <dsp:nvSpPr>
        <dsp:cNvPr id="0" name=""/>
        <dsp:cNvSpPr/>
      </dsp:nvSpPr>
      <dsp:spPr>
        <a:xfrm>
          <a:off x="121707" y="1794477"/>
          <a:ext cx="21536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Rhythmic exercises, such as walking, ball games, running</a:t>
          </a:r>
          <a:endParaRPr lang="en-US" sz="1300" kern="1200"/>
        </a:p>
      </dsp:txBody>
      <dsp:txXfrm>
        <a:off x="121707" y="1794477"/>
        <a:ext cx="2153629" cy="720000"/>
      </dsp:txXfrm>
    </dsp:sp>
    <dsp:sp modelId="{1E965FF2-F081-4B7E-8A80-F9FA1FF47A73}">
      <dsp:nvSpPr>
        <dsp:cNvPr id="0" name=""/>
        <dsp:cNvSpPr/>
      </dsp:nvSpPr>
      <dsp:spPr>
        <a:xfrm>
          <a:off x="3072179" y="71574"/>
          <a:ext cx="1313714" cy="13137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68CD8B-8182-4B78-BCAF-DD964C1E4D44}">
      <dsp:nvSpPr>
        <dsp:cNvPr id="0" name=""/>
        <dsp:cNvSpPr/>
      </dsp:nvSpPr>
      <dsp:spPr>
        <a:xfrm>
          <a:off x="3352151" y="351545"/>
          <a:ext cx="753770" cy="753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02490-2C5D-4A4A-9D27-0AC1E767FA57}">
      <dsp:nvSpPr>
        <dsp:cNvPr id="0" name=""/>
        <dsp:cNvSpPr/>
      </dsp:nvSpPr>
      <dsp:spPr>
        <a:xfrm>
          <a:off x="2652222" y="1794477"/>
          <a:ext cx="21536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Playing songs or playlists with the beat at around 60-80bpm</a:t>
          </a:r>
          <a:endParaRPr lang="en-US" sz="1300" kern="1200"/>
        </a:p>
      </dsp:txBody>
      <dsp:txXfrm>
        <a:off x="2652222" y="1794477"/>
        <a:ext cx="2153629" cy="720000"/>
      </dsp:txXfrm>
    </dsp:sp>
    <dsp:sp modelId="{86C98DB5-A609-43DE-BA44-C43921CDDBA4}">
      <dsp:nvSpPr>
        <dsp:cNvPr id="0" name=""/>
        <dsp:cNvSpPr/>
      </dsp:nvSpPr>
      <dsp:spPr>
        <a:xfrm>
          <a:off x="5602694" y="71574"/>
          <a:ext cx="1313714" cy="13137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F84B4-B9A7-4C3A-87FC-3D8DFC655386}">
      <dsp:nvSpPr>
        <dsp:cNvPr id="0" name=""/>
        <dsp:cNvSpPr/>
      </dsp:nvSpPr>
      <dsp:spPr>
        <a:xfrm>
          <a:off x="5882666" y="351545"/>
          <a:ext cx="753770" cy="753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F4D75-CACF-41AD-A0CB-A537CC1D9A8A}">
      <dsp:nvSpPr>
        <dsp:cNvPr id="0" name=""/>
        <dsp:cNvSpPr/>
      </dsp:nvSpPr>
      <dsp:spPr>
        <a:xfrm>
          <a:off x="5182736" y="1794477"/>
          <a:ext cx="21536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Drumming, body percussion</a:t>
          </a:r>
          <a:endParaRPr lang="en-US" sz="1300" kern="1200"/>
        </a:p>
      </dsp:txBody>
      <dsp:txXfrm>
        <a:off x="5182736" y="1794477"/>
        <a:ext cx="2153629" cy="720000"/>
      </dsp:txXfrm>
    </dsp:sp>
    <dsp:sp modelId="{096A915D-73CF-4B5D-BE3D-9A89C7884449}">
      <dsp:nvSpPr>
        <dsp:cNvPr id="0" name=""/>
        <dsp:cNvSpPr/>
      </dsp:nvSpPr>
      <dsp:spPr>
        <a:xfrm>
          <a:off x="1806922" y="3052885"/>
          <a:ext cx="1313714" cy="131371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60B05D-0877-4541-8ECD-26B507BA0FD6}">
      <dsp:nvSpPr>
        <dsp:cNvPr id="0" name=""/>
        <dsp:cNvSpPr/>
      </dsp:nvSpPr>
      <dsp:spPr>
        <a:xfrm>
          <a:off x="2086894" y="3332857"/>
          <a:ext cx="753770" cy="753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6C504-3892-4439-BB05-4CD5724FEB80}">
      <dsp:nvSpPr>
        <dsp:cNvPr id="0" name=""/>
        <dsp:cNvSpPr/>
      </dsp:nvSpPr>
      <dsp:spPr>
        <a:xfrm>
          <a:off x="1386964" y="4775788"/>
          <a:ext cx="21536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Calming activities with play-doh, kinetic sand</a:t>
          </a:r>
          <a:endParaRPr lang="en-US" sz="1300" kern="1200"/>
        </a:p>
      </dsp:txBody>
      <dsp:txXfrm>
        <a:off x="1386964" y="4775788"/>
        <a:ext cx="2153629" cy="720000"/>
      </dsp:txXfrm>
    </dsp:sp>
    <dsp:sp modelId="{CB969C7C-1AE1-4993-BFED-5E0B9E168E45}">
      <dsp:nvSpPr>
        <dsp:cNvPr id="0" name=""/>
        <dsp:cNvSpPr/>
      </dsp:nvSpPr>
      <dsp:spPr>
        <a:xfrm>
          <a:off x="4337437" y="3052885"/>
          <a:ext cx="1313714" cy="131371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EA7F8-DCC3-48BF-B081-FE5DD854C0DE}">
      <dsp:nvSpPr>
        <dsp:cNvPr id="0" name=""/>
        <dsp:cNvSpPr/>
      </dsp:nvSpPr>
      <dsp:spPr>
        <a:xfrm>
          <a:off x="4617409" y="3332857"/>
          <a:ext cx="753770" cy="753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A7331-4A16-46F6-B399-D67E670DCEC1}">
      <dsp:nvSpPr>
        <dsp:cNvPr id="0" name=""/>
        <dsp:cNvSpPr/>
      </dsp:nvSpPr>
      <dsp:spPr>
        <a:xfrm>
          <a:off x="3917479" y="4775788"/>
          <a:ext cx="215362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Therapy dogs</a:t>
          </a:r>
          <a:endParaRPr lang="en-US" sz="1300" kern="1200"/>
        </a:p>
      </dsp:txBody>
      <dsp:txXfrm>
        <a:off x="3917479" y="4775788"/>
        <a:ext cx="215362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4CD94-DA3D-4443-ACC9-9249DE9F747A}">
      <dsp:nvSpPr>
        <dsp:cNvPr id="0" name=""/>
        <dsp:cNvSpPr/>
      </dsp:nvSpPr>
      <dsp:spPr>
        <a:xfrm>
          <a:off x="97006" y="384465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03A74-736A-4DB7-A33D-24C55574A8E1}">
      <dsp:nvSpPr>
        <dsp:cNvPr id="0" name=""/>
        <dsp:cNvSpPr/>
      </dsp:nvSpPr>
      <dsp:spPr>
        <a:xfrm>
          <a:off x="425618" y="696647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Attachment Theory</a:t>
          </a:r>
          <a:endParaRPr lang="en-US" sz="3100" kern="1200"/>
        </a:p>
      </dsp:txBody>
      <dsp:txXfrm>
        <a:off x="480623" y="751652"/>
        <a:ext cx="2847502" cy="1768010"/>
      </dsp:txXfrm>
    </dsp:sp>
    <dsp:sp modelId="{58BF8A5F-B962-45A9-A110-0629ABE4F2B8}">
      <dsp:nvSpPr>
        <dsp:cNvPr id="0" name=""/>
        <dsp:cNvSpPr/>
      </dsp:nvSpPr>
      <dsp:spPr>
        <a:xfrm>
          <a:off x="3614737" y="416992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DADEF-0752-4F51-AA3C-FCEEA51604FF}">
      <dsp:nvSpPr>
        <dsp:cNvPr id="0" name=""/>
        <dsp:cNvSpPr/>
      </dsp:nvSpPr>
      <dsp:spPr>
        <a:xfrm>
          <a:off x="3943350" y="729174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Unconditional Positive Regard</a:t>
          </a:r>
          <a:endParaRPr lang="en-US" sz="3100" kern="1200"/>
        </a:p>
      </dsp:txBody>
      <dsp:txXfrm>
        <a:off x="3998355" y="784179"/>
        <a:ext cx="2847502" cy="1768010"/>
      </dsp:txXfrm>
    </dsp:sp>
    <dsp:sp modelId="{6A9EAE91-188D-407C-9F9C-C931B41B6BC1}">
      <dsp:nvSpPr>
        <dsp:cNvPr id="0" name=""/>
        <dsp:cNvSpPr/>
      </dsp:nvSpPr>
      <dsp:spPr>
        <a:xfrm>
          <a:off x="7229475" y="416992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D50C2-D2B8-4F1A-8F05-6D7F2A6BE6AD}">
      <dsp:nvSpPr>
        <dsp:cNvPr id="0" name=""/>
        <dsp:cNvSpPr/>
      </dsp:nvSpPr>
      <dsp:spPr>
        <a:xfrm>
          <a:off x="7558087" y="729174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Power within relationships</a:t>
          </a:r>
          <a:endParaRPr lang="en-US" sz="3100" kern="1200"/>
        </a:p>
      </dsp:txBody>
      <dsp:txXfrm>
        <a:off x="7613092" y="784179"/>
        <a:ext cx="2847502" cy="17680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08684C-42A4-4506-ACBB-DDA5FFFD39A8}">
      <dsp:nvSpPr>
        <dsp:cNvPr id="0" name=""/>
        <dsp:cNvSpPr/>
      </dsp:nvSpPr>
      <dsp:spPr>
        <a:xfrm>
          <a:off x="0" y="488"/>
          <a:ext cx="10515600" cy="1142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685ECD-8E79-4147-A0B0-1DF05E9E085F}">
      <dsp:nvSpPr>
        <dsp:cNvPr id="0" name=""/>
        <dsp:cNvSpPr/>
      </dsp:nvSpPr>
      <dsp:spPr>
        <a:xfrm>
          <a:off x="345483" y="257459"/>
          <a:ext cx="628151" cy="6281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46A6C-D590-4617-9401-6ABD65FDD7B6}">
      <dsp:nvSpPr>
        <dsp:cNvPr id="0" name=""/>
        <dsp:cNvSpPr/>
      </dsp:nvSpPr>
      <dsp:spPr>
        <a:xfrm>
          <a:off x="1319118" y="488"/>
          <a:ext cx="9196481" cy="1142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72" tIns="120872" rIns="120872" bIns="1208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Supporting our CYP to remain on task</a:t>
          </a:r>
          <a:endParaRPr lang="en-US" sz="2500" kern="1200"/>
        </a:p>
      </dsp:txBody>
      <dsp:txXfrm>
        <a:off x="1319118" y="488"/>
        <a:ext cx="9196481" cy="1142094"/>
      </dsp:txXfrm>
    </dsp:sp>
    <dsp:sp modelId="{F4E1F156-6DC9-4DAD-992B-F988052D2747}">
      <dsp:nvSpPr>
        <dsp:cNvPr id="0" name=""/>
        <dsp:cNvSpPr/>
      </dsp:nvSpPr>
      <dsp:spPr>
        <a:xfrm>
          <a:off x="0" y="1428105"/>
          <a:ext cx="10515600" cy="1142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A58024-B801-4E70-AD74-71FFA99B511F}">
      <dsp:nvSpPr>
        <dsp:cNvPr id="0" name=""/>
        <dsp:cNvSpPr/>
      </dsp:nvSpPr>
      <dsp:spPr>
        <a:xfrm>
          <a:off x="345483" y="1685077"/>
          <a:ext cx="628151" cy="6281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D4A2C-BCAC-4CA8-942F-AC9110C0E5B4}">
      <dsp:nvSpPr>
        <dsp:cNvPr id="0" name=""/>
        <dsp:cNvSpPr/>
      </dsp:nvSpPr>
      <dsp:spPr>
        <a:xfrm>
          <a:off x="1319118" y="1428105"/>
          <a:ext cx="9196481" cy="1142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72" tIns="120872" rIns="120872" bIns="1208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Helping them to overcome barriers to learning and development</a:t>
          </a:r>
          <a:endParaRPr lang="en-US" sz="2500" kern="1200"/>
        </a:p>
      </dsp:txBody>
      <dsp:txXfrm>
        <a:off x="1319118" y="1428105"/>
        <a:ext cx="9196481" cy="1142094"/>
      </dsp:txXfrm>
    </dsp:sp>
    <dsp:sp modelId="{41998217-BD1D-4257-807D-51225026F4E4}">
      <dsp:nvSpPr>
        <dsp:cNvPr id="0" name=""/>
        <dsp:cNvSpPr/>
      </dsp:nvSpPr>
      <dsp:spPr>
        <a:xfrm>
          <a:off x="0" y="2855723"/>
          <a:ext cx="10515600" cy="11420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55E92-AFE9-419C-80B0-91E073DEF33D}">
      <dsp:nvSpPr>
        <dsp:cNvPr id="0" name=""/>
        <dsp:cNvSpPr/>
      </dsp:nvSpPr>
      <dsp:spPr>
        <a:xfrm>
          <a:off x="345483" y="3112694"/>
          <a:ext cx="628151" cy="6281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D20CA4-F99A-4211-8FF3-F8741939141A}">
      <dsp:nvSpPr>
        <dsp:cNvPr id="0" name=""/>
        <dsp:cNvSpPr/>
      </dsp:nvSpPr>
      <dsp:spPr>
        <a:xfrm>
          <a:off x="1319118" y="2855723"/>
          <a:ext cx="9196481" cy="1142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72" tIns="120872" rIns="120872" bIns="1208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Helping them to take ‘safe’ risks</a:t>
          </a:r>
          <a:endParaRPr lang="en-US" sz="2500" kern="1200"/>
        </a:p>
      </dsp:txBody>
      <dsp:txXfrm>
        <a:off x="1319118" y="2855723"/>
        <a:ext cx="9196481" cy="11420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54DEC-0E34-483A-AF41-96EE6F4BA285}">
      <dsp:nvSpPr>
        <dsp:cNvPr id="0" name=""/>
        <dsp:cNvSpPr/>
      </dsp:nvSpPr>
      <dsp:spPr>
        <a:xfrm>
          <a:off x="3594" y="149892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Reframe challenges.</a:t>
          </a:r>
          <a:endParaRPr lang="en-US" sz="1700" kern="1200"/>
        </a:p>
      </dsp:txBody>
      <dsp:txXfrm>
        <a:off x="3594" y="1185165"/>
        <a:ext cx="1946002" cy="1634641"/>
      </dsp:txXfrm>
    </dsp:sp>
    <dsp:sp modelId="{B765A29E-1244-40EE-B204-71D067568099}">
      <dsp:nvSpPr>
        <dsp:cNvPr id="0" name=""/>
        <dsp:cNvSpPr/>
      </dsp:nvSpPr>
      <dsp:spPr>
        <a:xfrm>
          <a:off x="567934" y="422332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542026"/>
        <a:ext cx="577932" cy="577932"/>
      </dsp:txXfrm>
    </dsp:sp>
    <dsp:sp modelId="{AAD4986F-99D0-4952-9166-A68AE49DC11F}">
      <dsp:nvSpPr>
        <dsp:cNvPr id="0" name=""/>
        <dsp:cNvSpPr/>
      </dsp:nvSpPr>
      <dsp:spPr>
        <a:xfrm>
          <a:off x="3594" y="2874223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8363B-368A-42EA-B97D-F5AD54385E4F}">
      <dsp:nvSpPr>
        <dsp:cNvPr id="0" name=""/>
        <dsp:cNvSpPr/>
      </dsp:nvSpPr>
      <dsp:spPr>
        <a:xfrm>
          <a:off x="2144196" y="149892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Think of `I can`t` as </a:t>
          </a:r>
          <a:r>
            <a:rPr lang="en-GB" sz="1700" b="1" kern="1200"/>
            <a:t>I can`t yet`.</a:t>
          </a:r>
          <a:endParaRPr lang="en-US" sz="1700" kern="1200"/>
        </a:p>
      </dsp:txBody>
      <dsp:txXfrm>
        <a:off x="2144196" y="1185165"/>
        <a:ext cx="1946002" cy="1634641"/>
      </dsp:txXfrm>
    </dsp:sp>
    <dsp:sp modelId="{CF35FE29-72CD-46BF-B7C9-8C2FC2B0E376}">
      <dsp:nvSpPr>
        <dsp:cNvPr id="0" name=""/>
        <dsp:cNvSpPr/>
      </dsp:nvSpPr>
      <dsp:spPr>
        <a:xfrm>
          <a:off x="2708537" y="422332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542026"/>
        <a:ext cx="577932" cy="577932"/>
      </dsp:txXfrm>
    </dsp:sp>
    <dsp:sp modelId="{1AE5C3A1-ED53-4CDA-996A-AEA6AB4841ED}">
      <dsp:nvSpPr>
        <dsp:cNvPr id="0" name=""/>
        <dsp:cNvSpPr/>
      </dsp:nvSpPr>
      <dsp:spPr>
        <a:xfrm>
          <a:off x="2144196" y="2874223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EF853-ACA8-47FA-8939-8FA44E1D80EB}">
      <dsp:nvSpPr>
        <dsp:cNvPr id="0" name=""/>
        <dsp:cNvSpPr/>
      </dsp:nvSpPr>
      <dsp:spPr>
        <a:xfrm>
          <a:off x="4284798" y="149892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Focus on the </a:t>
          </a:r>
          <a:r>
            <a:rPr lang="en-GB" sz="1700" b="1" kern="1200"/>
            <a:t>process</a:t>
          </a:r>
          <a:r>
            <a:rPr lang="en-GB" sz="1700" kern="1200"/>
            <a:t> and not the end product.</a:t>
          </a:r>
          <a:endParaRPr lang="en-US" sz="1700" kern="1200"/>
        </a:p>
      </dsp:txBody>
      <dsp:txXfrm>
        <a:off x="4284798" y="1185165"/>
        <a:ext cx="1946002" cy="1634641"/>
      </dsp:txXfrm>
    </dsp:sp>
    <dsp:sp modelId="{5E186664-E429-47B7-BA42-B458A68A4D33}">
      <dsp:nvSpPr>
        <dsp:cNvPr id="0" name=""/>
        <dsp:cNvSpPr/>
      </dsp:nvSpPr>
      <dsp:spPr>
        <a:xfrm>
          <a:off x="4849139" y="422332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542026"/>
        <a:ext cx="577932" cy="577932"/>
      </dsp:txXfrm>
    </dsp:sp>
    <dsp:sp modelId="{B56F73B1-7452-499C-A53B-52178DBA04B9}">
      <dsp:nvSpPr>
        <dsp:cNvPr id="0" name=""/>
        <dsp:cNvSpPr/>
      </dsp:nvSpPr>
      <dsp:spPr>
        <a:xfrm>
          <a:off x="4284798" y="2874223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B4140-FF2C-42E8-9CC1-0676C136548D}">
      <dsp:nvSpPr>
        <dsp:cNvPr id="0" name=""/>
        <dsp:cNvSpPr/>
      </dsp:nvSpPr>
      <dsp:spPr>
        <a:xfrm>
          <a:off x="6425401" y="149892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 kind to yourself.</a:t>
          </a:r>
          <a:endParaRPr lang="en-US" sz="1700" kern="1200"/>
        </a:p>
      </dsp:txBody>
      <dsp:txXfrm>
        <a:off x="6425401" y="1185165"/>
        <a:ext cx="1946002" cy="1634641"/>
      </dsp:txXfrm>
    </dsp:sp>
    <dsp:sp modelId="{9B13748E-2C9D-43D3-A463-097D7DDC02E0}">
      <dsp:nvSpPr>
        <dsp:cNvPr id="0" name=""/>
        <dsp:cNvSpPr/>
      </dsp:nvSpPr>
      <dsp:spPr>
        <a:xfrm>
          <a:off x="6989741" y="422332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542026"/>
        <a:ext cx="577932" cy="577932"/>
      </dsp:txXfrm>
    </dsp:sp>
    <dsp:sp modelId="{95B2AB87-E82D-4305-86CD-8FCFBF340E48}">
      <dsp:nvSpPr>
        <dsp:cNvPr id="0" name=""/>
        <dsp:cNvSpPr/>
      </dsp:nvSpPr>
      <dsp:spPr>
        <a:xfrm>
          <a:off x="6425401" y="2874223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A980B-F24B-424F-B1AD-381E489859A7}">
      <dsp:nvSpPr>
        <dsp:cNvPr id="0" name=""/>
        <dsp:cNvSpPr/>
      </dsp:nvSpPr>
      <dsp:spPr>
        <a:xfrm>
          <a:off x="8566003" y="149892"/>
          <a:ext cx="1946002" cy="2724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Learn from others, but do not make comparisons.</a:t>
          </a:r>
          <a:endParaRPr lang="en-US" sz="1700" kern="1200"/>
        </a:p>
      </dsp:txBody>
      <dsp:txXfrm>
        <a:off x="8566003" y="1185165"/>
        <a:ext cx="1946002" cy="1634641"/>
      </dsp:txXfrm>
    </dsp:sp>
    <dsp:sp modelId="{2DE491D3-C853-417F-B94A-60F246376A36}">
      <dsp:nvSpPr>
        <dsp:cNvPr id="0" name=""/>
        <dsp:cNvSpPr/>
      </dsp:nvSpPr>
      <dsp:spPr>
        <a:xfrm>
          <a:off x="9130344" y="422332"/>
          <a:ext cx="817320" cy="81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542026"/>
        <a:ext cx="577932" cy="577932"/>
      </dsp:txXfrm>
    </dsp:sp>
    <dsp:sp modelId="{55CB14D3-7520-41BA-9424-E5F3B7A0BDC5}">
      <dsp:nvSpPr>
        <dsp:cNvPr id="0" name=""/>
        <dsp:cNvSpPr/>
      </dsp:nvSpPr>
      <dsp:spPr>
        <a:xfrm>
          <a:off x="8566003" y="2874223"/>
          <a:ext cx="1946002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5BD5A3-2DD3-43E9-B746-3A0A4F772B9C}">
      <dsp:nvSpPr>
        <dsp:cNvPr id="0" name=""/>
        <dsp:cNvSpPr/>
      </dsp:nvSpPr>
      <dsp:spPr>
        <a:xfrm>
          <a:off x="0" y="904696"/>
          <a:ext cx="7060095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20BFF-FDE6-48FF-8676-3B480177D42B}">
      <dsp:nvSpPr>
        <dsp:cNvPr id="0" name=""/>
        <dsp:cNvSpPr/>
      </dsp:nvSpPr>
      <dsp:spPr>
        <a:xfrm>
          <a:off x="505238" y="1280493"/>
          <a:ext cx="918614" cy="918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5FF169-39DB-4ADA-A91E-E6E9FABC4ECA}">
      <dsp:nvSpPr>
        <dsp:cNvPr id="0" name=""/>
        <dsp:cNvSpPr/>
      </dsp:nvSpPr>
      <dsp:spPr>
        <a:xfrm>
          <a:off x="1929091" y="904696"/>
          <a:ext cx="5131003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Cultivating engagement and enthusiasm, so that they remain immersed in a task</a:t>
          </a:r>
          <a:endParaRPr lang="en-US" sz="2500" kern="1200"/>
        </a:p>
      </dsp:txBody>
      <dsp:txXfrm>
        <a:off x="1929091" y="904696"/>
        <a:ext cx="5131003" cy="1670208"/>
      </dsp:txXfrm>
    </dsp:sp>
    <dsp:sp modelId="{4A577404-9760-4BE1-8A66-60607A090843}">
      <dsp:nvSpPr>
        <dsp:cNvPr id="0" name=""/>
        <dsp:cNvSpPr/>
      </dsp:nvSpPr>
      <dsp:spPr>
        <a:xfrm>
          <a:off x="0" y="2992457"/>
          <a:ext cx="7060095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A19774-3217-459A-B745-740776132B1F}">
      <dsp:nvSpPr>
        <dsp:cNvPr id="0" name=""/>
        <dsp:cNvSpPr/>
      </dsp:nvSpPr>
      <dsp:spPr>
        <a:xfrm>
          <a:off x="505238" y="3368254"/>
          <a:ext cx="918614" cy="918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42D3F-1394-480B-BF22-680E01F464CA}">
      <dsp:nvSpPr>
        <dsp:cNvPr id="0" name=""/>
        <dsp:cNvSpPr/>
      </dsp:nvSpPr>
      <dsp:spPr>
        <a:xfrm>
          <a:off x="1929091" y="2992457"/>
          <a:ext cx="5131003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Create meaningful challenges</a:t>
          </a:r>
          <a:endParaRPr lang="en-US" sz="2500" kern="1200"/>
        </a:p>
      </dsp:txBody>
      <dsp:txXfrm>
        <a:off x="1929091" y="2992457"/>
        <a:ext cx="5131003" cy="167020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42512D-10A4-41BB-B883-5DE52D676B71}">
      <dsp:nvSpPr>
        <dsp:cNvPr id="0" name=""/>
        <dsp:cNvSpPr/>
      </dsp:nvSpPr>
      <dsp:spPr>
        <a:xfrm>
          <a:off x="0" y="602801"/>
          <a:ext cx="7060095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types of tasks do you find yourself able to immerse yourself in? (Flow and Peak)</a:t>
          </a:r>
          <a:endParaRPr lang="en-US" sz="2600" kern="1200"/>
        </a:p>
      </dsp:txBody>
      <dsp:txXfrm>
        <a:off x="50489" y="653290"/>
        <a:ext cx="6959117" cy="933302"/>
      </dsp:txXfrm>
    </dsp:sp>
    <dsp:sp modelId="{476C5BAA-4472-4443-A394-599214876B39}">
      <dsp:nvSpPr>
        <dsp:cNvPr id="0" name=""/>
        <dsp:cNvSpPr/>
      </dsp:nvSpPr>
      <dsp:spPr>
        <a:xfrm>
          <a:off x="0" y="1711961"/>
          <a:ext cx="7060095" cy="1034280"/>
        </a:xfrm>
        <a:prstGeom prst="roundRect">
          <a:avLst/>
        </a:prstGeom>
        <a:solidFill>
          <a:schemeClr val="accent2">
            <a:hueOff val="-498303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does it feel like to be in the flow?</a:t>
          </a:r>
          <a:endParaRPr lang="en-US" sz="2600" kern="1200"/>
        </a:p>
      </dsp:txBody>
      <dsp:txXfrm>
        <a:off x="50489" y="1762450"/>
        <a:ext cx="6959117" cy="933302"/>
      </dsp:txXfrm>
    </dsp:sp>
    <dsp:sp modelId="{AA454C13-8FE2-4D16-AF10-EF2B53317276}">
      <dsp:nvSpPr>
        <dsp:cNvPr id="0" name=""/>
        <dsp:cNvSpPr/>
      </dsp:nvSpPr>
      <dsp:spPr>
        <a:xfrm>
          <a:off x="0" y="2821121"/>
          <a:ext cx="7060095" cy="1034280"/>
        </a:xfrm>
        <a:prstGeom prst="roundRect">
          <a:avLst/>
        </a:prstGeom>
        <a:solidFill>
          <a:schemeClr val="accent2">
            <a:hueOff val="-996606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Have you witnessed this amongst the CYP that you work with?</a:t>
          </a:r>
          <a:endParaRPr lang="en-US" sz="2600" kern="1200"/>
        </a:p>
      </dsp:txBody>
      <dsp:txXfrm>
        <a:off x="50489" y="2871610"/>
        <a:ext cx="6959117" cy="933302"/>
      </dsp:txXfrm>
    </dsp:sp>
    <dsp:sp modelId="{868DB058-3859-457F-A2CC-B7AD0A31B13B}">
      <dsp:nvSpPr>
        <dsp:cNvPr id="0" name=""/>
        <dsp:cNvSpPr/>
      </dsp:nvSpPr>
      <dsp:spPr>
        <a:xfrm>
          <a:off x="0" y="3930281"/>
          <a:ext cx="7060095" cy="1034280"/>
        </a:xfrm>
        <a:prstGeom prst="roundRect">
          <a:avLst/>
        </a:prstGeom>
        <a:solidFill>
          <a:schemeClr val="accent2">
            <a:hueOff val="-1494910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do they look like when they are deeply immersed?</a:t>
          </a:r>
          <a:endParaRPr lang="en-US" sz="2600" kern="1200"/>
        </a:p>
      </dsp:txBody>
      <dsp:txXfrm>
        <a:off x="50489" y="3980770"/>
        <a:ext cx="6959117" cy="9333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CF38F-D137-4B77-B1AA-292ED895A165}">
      <dsp:nvSpPr>
        <dsp:cNvPr id="0" name=""/>
        <dsp:cNvSpPr/>
      </dsp:nvSpPr>
      <dsp:spPr>
        <a:xfrm>
          <a:off x="0" y="0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the best thing that happened today?</a:t>
          </a:r>
          <a:endParaRPr lang="en-US" sz="3200" kern="1200"/>
        </a:p>
      </dsp:txBody>
      <dsp:txXfrm>
        <a:off x="48919" y="48919"/>
        <a:ext cx="4537076" cy="1572370"/>
      </dsp:txXfrm>
    </dsp:sp>
    <dsp:sp modelId="{26981560-CB8C-4F8C-9D21-4496DEDCE4F6}">
      <dsp:nvSpPr>
        <dsp:cNvPr id="0" name=""/>
        <dsp:cNvSpPr/>
      </dsp:nvSpPr>
      <dsp:spPr>
        <a:xfrm>
          <a:off x="559355" y="1948577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-747455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the worst thing that happened today?</a:t>
          </a:r>
          <a:endParaRPr lang="en-US" sz="3200" kern="1200"/>
        </a:p>
      </dsp:txBody>
      <dsp:txXfrm>
        <a:off x="608274" y="1997496"/>
        <a:ext cx="4596533" cy="1572370"/>
      </dsp:txXfrm>
    </dsp:sp>
    <dsp:sp modelId="{2F8F2DFB-3AB1-4B7D-ABE2-4BC915EB47DA}">
      <dsp:nvSpPr>
        <dsp:cNvPr id="0" name=""/>
        <dsp:cNvSpPr/>
      </dsp:nvSpPr>
      <dsp:spPr>
        <a:xfrm>
          <a:off x="1118711" y="3897154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-1494910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the funniest thing?</a:t>
          </a:r>
          <a:endParaRPr lang="en-US" sz="3200" kern="1200"/>
        </a:p>
      </dsp:txBody>
      <dsp:txXfrm>
        <a:off x="1167630" y="3946073"/>
        <a:ext cx="4596533" cy="1572370"/>
      </dsp:txXfrm>
    </dsp:sp>
    <dsp:sp modelId="{421CF3F6-1302-4100-8D65-1F5735B4DC78}">
      <dsp:nvSpPr>
        <dsp:cNvPr id="0" name=""/>
        <dsp:cNvSpPr/>
      </dsp:nvSpPr>
      <dsp:spPr>
        <a:xfrm>
          <a:off x="5253727" y="1266575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497995" y="1266575"/>
        <a:ext cx="597099" cy="816940"/>
      </dsp:txXfrm>
    </dsp:sp>
    <dsp:sp modelId="{D132BE52-B4EA-4DCA-BC6E-1027E2503488}">
      <dsp:nvSpPr>
        <dsp:cNvPr id="0" name=""/>
        <dsp:cNvSpPr/>
      </dsp:nvSpPr>
      <dsp:spPr>
        <a:xfrm>
          <a:off x="5813082" y="3204017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996794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996794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57350" y="3204017"/>
        <a:ext cx="597099" cy="816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072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54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564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769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11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494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981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911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63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72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83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530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13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iiEeMN7vbQ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GjIaWK5DwA" TargetMode="External"/><Relationship Id="rId2" Type="http://schemas.openxmlformats.org/officeDocument/2006/relationships/hyperlink" Target="https://www.ted.com/talks/mihaly_csikszentmihalyi_flow_the_secret_to_happiness?subtitle=en" TargetMode="Externa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BCBDFC-4ADF-4297-B113-3B3F524F2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D1FC1EF-ABB9-4B80-9582-E47C76BD0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088ED32-3423-429F-96E6-C5BF1A957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7C788C1-07E3-4AC3-B8E7-37A0856A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BC5873-42AF-ABB0-C5A6-38DD5982E8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7884" r="6" b="1684"/>
          <a:stretch/>
        </p:blipFill>
        <p:spPr>
          <a:xfrm>
            <a:off x="20" y="10"/>
            <a:ext cx="12188932" cy="6857326"/>
          </a:xfrm>
          <a:prstGeom prst="rect">
            <a:avLst/>
          </a:prstGeom>
        </p:spPr>
      </p:pic>
      <p:sp>
        <p:nvSpPr>
          <p:cNvPr id="21" name="Frame 20">
            <a:extLst>
              <a:ext uri="{FF2B5EF4-FFF2-40B4-BE49-F238E27FC236}">
                <a16:creationId xmlns:a16="http://schemas.microsoft.com/office/drawing/2014/main" id="{BBB1F149-105F-4CE9-A59E-12133DCF5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664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Trauma-Informed Practice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endParaRPr lang="en-GB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FE39D-2AE2-68CE-E5DC-85B220193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37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What is your understanding of TI-P?</a:t>
            </a:r>
            <a:endParaRPr lang="en-GB" sz="37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EAD37A-0DFE-C1E4-1F35-FB5C96812D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7458153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9471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372E5-4515-CCDA-2096-81DA355BB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Stress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36FFB-A060-DFE0-4CCA-B720A0588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9582"/>
            <a:ext cx="10515600" cy="4327381"/>
          </a:xfrm>
        </p:spPr>
        <p:txBody>
          <a:bodyPr>
            <a:normAutofit fontScale="62500" lnSpcReduction="20000"/>
          </a:bodyPr>
          <a:lstStyle/>
          <a:p>
            <a:pPr marL="228600" indent="0">
              <a:buNone/>
            </a:pPr>
            <a:r>
              <a:rPr lang="en-GB" b="1" dirty="0"/>
              <a:t>Think about the following scenarios and consider how a child may react in terms of Freeze, Flight, Fight</a:t>
            </a:r>
          </a:p>
          <a:p>
            <a:r>
              <a:rPr lang="en-GB" b="1" dirty="0"/>
              <a:t>A teacher asks a learner a difficult question to answer in front of the class, the learner can’t do it and swears at the teacher.</a:t>
            </a:r>
          </a:p>
          <a:p>
            <a:r>
              <a:rPr lang="en-GB" b="1" dirty="0"/>
              <a:t>A learner is struggling with a  difficult maths question and thinks they can’t do it, they scrunch up the paper and throw it to the floor</a:t>
            </a:r>
          </a:p>
          <a:p>
            <a:r>
              <a:rPr lang="en-GB" b="1" dirty="0"/>
              <a:t>A learner cannot complete a reading task and hides in a bunch of cushions in the reading corner.</a:t>
            </a:r>
          </a:p>
          <a:p>
            <a:r>
              <a:rPr lang="en-GB" b="1" dirty="0"/>
              <a:t>A learner is asked to present their work to their peers, they immediately walk out</a:t>
            </a:r>
          </a:p>
          <a:p>
            <a:r>
              <a:rPr lang="en-GB" b="1" dirty="0"/>
              <a:t>A teacher asks a learner to deliver an oral presentation, the learner appears frozen in their chair</a:t>
            </a:r>
          </a:p>
          <a:p>
            <a:r>
              <a:rPr lang="en-GB" b="1" dirty="0"/>
              <a:t>The class is exploring an emotional subject, the learner appears distracted and stares out of the window.</a:t>
            </a:r>
          </a:p>
        </p:txBody>
      </p:sp>
    </p:spTree>
    <p:extLst>
      <p:ext uri="{BB962C8B-B14F-4D97-AF65-F5344CB8AC3E}">
        <p14:creationId xmlns:p14="http://schemas.microsoft.com/office/powerpoint/2010/main" val="827628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1D805-57E2-2299-4734-D9470C320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10515600" cy="2324101"/>
          </a:xfrm>
        </p:spPr>
        <p:txBody>
          <a:bodyPr anchor="ctr">
            <a:normAutofit/>
          </a:bodyPr>
          <a:lstStyle/>
          <a:p>
            <a:pPr algn="ctr"/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Consider the following: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7E666997-7D95-B7C1-ACF5-2C3D08D10B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348794"/>
              </p:ext>
            </p:extLst>
          </p:nvPr>
        </p:nvGraphicFramePr>
        <p:xfrm>
          <a:off x="838200" y="3152775"/>
          <a:ext cx="10515600" cy="3024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5617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ame 24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37633-D7EF-37F1-9ECB-BB73BA832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And now think about your own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BE3F8-D3F0-A25D-D6BE-DCA650DA0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4581526" cy="298608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What stressful situations do you experience where you want to Freeze/fight or Flee?</a:t>
            </a:r>
          </a:p>
          <a:p>
            <a:pPr lvl="1"/>
            <a:r>
              <a:rPr lang="en-GB" sz="20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You do not have to share if you do not want to.</a:t>
            </a:r>
          </a:p>
        </p:txBody>
      </p:sp>
      <p:pic>
        <p:nvPicPr>
          <p:cNvPr id="26" name="Graphic 25" descr="Lightning bolt">
            <a:extLst>
              <a:ext uri="{FF2B5EF4-FFF2-40B4-BE49-F238E27FC236}">
                <a16:creationId xmlns:a16="http://schemas.microsoft.com/office/drawing/2014/main" id="{1A6BBC89-D974-5E1A-039B-8C2628FDFB9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0893" y="903652"/>
            <a:ext cx="5022907" cy="502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678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ame 27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FB53B-0F4B-C2C9-45E4-87FCBBD2E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263C8-DE5E-B31A-3E7B-48B09FEFB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4581526" cy="298608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Some stress is acceptable and a normal part of life, however there are other types which can escalate and have significant impact on the CYP.</a:t>
            </a: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FD21F90A-6C38-4C68-5880-951F7834F1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49" r="27317" b="2"/>
          <a:stretch/>
        </p:blipFill>
        <p:spPr>
          <a:xfrm>
            <a:off x="6096000" y="488577"/>
            <a:ext cx="5606425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19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unselling my way: Window of tolerance and the brain">
            <a:extLst>
              <a:ext uri="{FF2B5EF4-FFF2-40B4-BE49-F238E27FC236}">
                <a16:creationId xmlns:a16="http://schemas.microsoft.com/office/drawing/2014/main" id="{F111AFFC-28BC-4AE9-836F-E651BE836B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24"/>
          <a:stretch/>
        </p:blipFill>
        <p:spPr bwMode="auto">
          <a:xfrm>
            <a:off x="3598520" y="150684"/>
            <a:ext cx="4994960" cy="655663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02E163-6109-CFB1-192F-87F59BC10CC8}"/>
              </a:ext>
            </a:extLst>
          </p:cNvPr>
          <p:cNvSpPr txBox="1"/>
          <p:nvPr/>
        </p:nvSpPr>
        <p:spPr>
          <a:xfrm>
            <a:off x="781916" y="1568256"/>
            <a:ext cx="254317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Window of Tolerance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is a concept that describes the optimal zone of arousal where a person can function, think, and feel effectively.</a:t>
            </a:r>
          </a:p>
          <a:p>
            <a:pPr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It’s the range in which you can handle stress, stay grounded, and respond to life without becoming overwhelmed or shutting down.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45A66E-6715-9290-0E21-D2E67B9A1AE5}"/>
              </a:ext>
            </a:extLst>
          </p:cNvPr>
          <p:cNvSpPr txBox="1"/>
          <p:nvPr/>
        </p:nvSpPr>
        <p:spPr>
          <a:xfrm>
            <a:off x="8835737" y="2549396"/>
            <a:ext cx="26289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accent2">
                    <a:lumMod val="50000"/>
                  </a:schemeClr>
                </a:solidFill>
              </a:rPr>
              <a:t>Optimal Zone (Window of Tolerance)</a:t>
            </a:r>
            <a:endParaRPr lang="en-GB" sz="1600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</a:rPr>
              <a:t>You feel present, calm enough, and able to cope.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</a:rPr>
              <a:t>Emotions are manageable.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</a:rPr>
              <a:t>You can think clearly and make decisions.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A382C7-3556-AAEF-D155-1213C93919FC}"/>
              </a:ext>
            </a:extLst>
          </p:cNvPr>
          <p:cNvSpPr txBox="1"/>
          <p:nvPr/>
        </p:nvSpPr>
        <p:spPr>
          <a:xfrm>
            <a:off x="8835737" y="783426"/>
            <a:ext cx="276138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Hyperarousal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Fight-or-flight activation.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Symptoms may include anxiety, anger, panic, racing thoughts, or feeling overwhelmed.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9DD7BE-0918-06B8-E64E-EE7AE3A55795}"/>
              </a:ext>
            </a:extLst>
          </p:cNvPr>
          <p:cNvSpPr txBox="1"/>
          <p:nvPr/>
        </p:nvSpPr>
        <p:spPr>
          <a:xfrm>
            <a:off x="8882496" y="4807810"/>
            <a:ext cx="266786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 err="1">
                <a:solidFill>
                  <a:schemeClr val="accent5">
                    <a:lumMod val="75000"/>
                  </a:schemeClr>
                </a:solidFill>
              </a:rPr>
              <a:t>Hypoarousal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Freeze or shutdown state.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Symptoms may include numbness, disconnection, fatigue, or feeling spaced out.</a:t>
            </a:r>
          </a:p>
        </p:txBody>
      </p:sp>
    </p:spTree>
    <p:extLst>
      <p:ext uri="{BB962C8B-B14F-4D97-AF65-F5344CB8AC3E}">
        <p14:creationId xmlns:p14="http://schemas.microsoft.com/office/powerpoint/2010/main" val="1473921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F82AF-B201-0794-99D2-A4BC1217C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Developing a Trauma-Informed Space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51BD4-3F4E-62B3-4AEB-514F215026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9895925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5189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D8B82-35C8-2C46-4AE5-69E2564A6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Working with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D692D-36C8-8DA9-1A92-C0557DD9C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  <a:solidFill>
            <a:schemeClr val="bg1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Supporting CYP to self-regulate.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Helping them to identify their own triggers and signs of stress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Supporting CYP to develop their own tools and strategies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45A35BE1-9DCD-FB57-66AE-FD693B1133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9997" r="21807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34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FCA40-1D7C-27F8-151A-BB3AF469D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Stress and the body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7D143B-4F2B-6B5A-1282-052D34EB81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066610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4664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AD888-8719-3EC0-1577-6EE182698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Examples of some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029D18-41FE-04A1-E721-B59320EED0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6994000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0670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D98D54-FAA9-A0BA-D657-73F99814C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Strategies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Drawings on colourful paper">
            <a:extLst>
              <a:ext uri="{FF2B5EF4-FFF2-40B4-BE49-F238E27FC236}">
                <a16:creationId xmlns:a16="http://schemas.microsoft.com/office/drawing/2014/main" id="{B56514DE-DE05-AD56-22CA-B8CB55E10E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8827" r="-1" b="36999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B8878-CF4C-4CDC-0E25-5DC679D4D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  <a:solidFill>
            <a:schemeClr val="bg1"/>
          </a:solidFill>
          <a:ln>
            <a:solidFill>
              <a:schemeClr val="accent1"/>
            </a:solidFill>
          </a:ln>
        </p:spPr>
        <p:txBody>
          <a:bodyPr anchor="t">
            <a:normAutofit/>
          </a:bodyPr>
          <a:lstStyle/>
          <a:p>
            <a:endParaRPr lang="en-GB" sz="1800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1800" b="1" dirty="0">
                <a:solidFill>
                  <a:schemeClr val="accent2">
                    <a:lumMod val="50000"/>
                  </a:schemeClr>
                </a:solidFill>
              </a:rPr>
              <a:t>Helping CYP to label their emotions, developing a language for this. VALIDATION</a:t>
            </a:r>
          </a:p>
          <a:p>
            <a:r>
              <a:rPr lang="en-GB" sz="1800" b="1" dirty="0">
                <a:solidFill>
                  <a:schemeClr val="accent2">
                    <a:lumMod val="50000"/>
                  </a:schemeClr>
                </a:solidFill>
              </a:rPr>
              <a:t>Making connections to the physical and the emotional.</a:t>
            </a:r>
          </a:p>
        </p:txBody>
      </p:sp>
    </p:spTree>
    <p:extLst>
      <p:ext uri="{BB962C8B-B14F-4D97-AF65-F5344CB8AC3E}">
        <p14:creationId xmlns:p14="http://schemas.microsoft.com/office/powerpoint/2010/main" val="11525473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BCBDFC-4ADF-4297-B113-3B3F524F2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D1FC1EF-ABB9-4B80-9582-E47C76BD0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088ED32-3423-429F-96E6-C5BF1A957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7C788C1-07E3-4AC3-B8E7-37A0856A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96EC8735-E707-AD3C-B5C7-AA86FA6E81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3253" r="-1" b="11181"/>
          <a:stretch/>
        </p:blipFill>
        <p:spPr>
          <a:xfrm>
            <a:off x="20" y="10"/>
            <a:ext cx="12188932" cy="6857326"/>
          </a:xfrm>
          <a:prstGeom prst="rect">
            <a:avLst/>
          </a:prstGeom>
        </p:spPr>
      </p:pic>
      <p:sp>
        <p:nvSpPr>
          <p:cNvPr id="23" name="Frame 22">
            <a:extLst>
              <a:ext uri="{FF2B5EF4-FFF2-40B4-BE49-F238E27FC236}">
                <a16:creationId xmlns:a16="http://schemas.microsoft.com/office/drawing/2014/main" id="{BBB1F149-105F-4CE9-A59E-12133DCF5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664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4CDC4-1D7D-7CF0-D82D-A7B8EB880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Mindfulness – Body Scan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8E0622-0DA0-9BBF-B801-AA3EAAA2B369}"/>
              </a:ext>
            </a:extLst>
          </p:cNvPr>
          <p:cNvSpPr txBox="1"/>
          <p:nvPr/>
        </p:nvSpPr>
        <p:spPr>
          <a:xfrm>
            <a:off x="3096492" y="3509963"/>
            <a:ext cx="5737916" cy="2585323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Find a comfortable position.</a:t>
            </a:r>
          </a:p>
          <a:p>
            <a:pPr marL="342900" indent="-342900">
              <a:buAutoNum type="arabicPeriod"/>
            </a:pPr>
            <a:r>
              <a:rPr lang="en-GB" dirty="0"/>
              <a:t>Set your intention (be open and not specific).</a:t>
            </a:r>
          </a:p>
          <a:p>
            <a:pPr marL="342900" indent="-342900">
              <a:buAutoNum type="arabicPeriod"/>
            </a:pPr>
            <a:r>
              <a:rPr lang="en-GB" dirty="0"/>
              <a:t>Breathe naturally but focus on your breathing.</a:t>
            </a:r>
          </a:p>
          <a:p>
            <a:pPr marL="342900" indent="-342900">
              <a:buAutoNum type="arabicPeriod"/>
            </a:pPr>
            <a:r>
              <a:rPr lang="en-GB" dirty="0"/>
              <a:t>Begin at the top of your head and gradually work down the body focusing on your breathing.</a:t>
            </a:r>
          </a:p>
          <a:p>
            <a:pPr marL="342900" indent="-342900">
              <a:buAutoNum type="arabicPeriod"/>
            </a:pPr>
            <a:r>
              <a:rPr lang="en-GB" dirty="0"/>
              <a:t>Once complete, focus on whole body awareness.</a:t>
            </a:r>
          </a:p>
          <a:p>
            <a:pPr marL="342900" indent="-342900">
              <a:buAutoNum type="arabicPeriod"/>
            </a:pPr>
            <a:r>
              <a:rPr lang="en-GB" dirty="0"/>
              <a:t>Finally bring yourself back into awareness of your environment.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6999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ame 15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71B74-0C41-9F05-6BCA-FCFF340D8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68AF3-0720-BCCD-E0AB-A990144F3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4581526" cy="2986087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Communicating acceptance.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Communicating compassion.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Nurturing and trusting relationships.</a:t>
            </a:r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FFAF821E-2182-B885-0BF9-751ABEA4AE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298" r="9021" b="2"/>
          <a:stretch/>
        </p:blipFill>
        <p:spPr>
          <a:xfrm>
            <a:off x="6096000" y="488577"/>
            <a:ext cx="5606425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474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81158-3EAC-E13B-FA90-FB7A87B25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10515600" cy="2324101"/>
          </a:xfrm>
        </p:spPr>
        <p:txBody>
          <a:bodyPr anchor="ctr">
            <a:normAutofit/>
          </a:bodyPr>
          <a:lstStyle/>
          <a:p>
            <a:pPr algn="ctr"/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Relationships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295E56-50FB-D386-E7F4-E9F205F9D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950641"/>
              </p:ext>
            </p:extLst>
          </p:nvPr>
        </p:nvGraphicFramePr>
        <p:xfrm>
          <a:off x="838200" y="3152775"/>
          <a:ext cx="10515600" cy="3024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CFDE081-1665-AF36-9769-3E31E6401D28}"/>
              </a:ext>
            </a:extLst>
          </p:cNvPr>
          <p:cNvSpPr txBox="1"/>
          <p:nvPr/>
        </p:nvSpPr>
        <p:spPr>
          <a:xfrm>
            <a:off x="4727864" y="2254827"/>
            <a:ext cx="26081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key to creating a trauma informed space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A0C4B0-CB0E-C7A5-6D05-67B14AA567F3}"/>
              </a:ext>
            </a:extLst>
          </p:cNvPr>
          <p:cNvSpPr txBox="1"/>
          <p:nvPr/>
        </p:nvSpPr>
        <p:spPr>
          <a:xfrm>
            <a:off x="1284594" y="2065973"/>
            <a:ext cx="26081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Attachment based interventions can help CYP heal by rebuilding trust and emotional security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2A91C8-EFDD-1CEF-63C0-FC4DBE03BE8C}"/>
              </a:ext>
            </a:extLst>
          </p:cNvPr>
          <p:cNvSpPr txBox="1"/>
          <p:nvPr/>
        </p:nvSpPr>
        <p:spPr>
          <a:xfrm>
            <a:off x="8430699" y="2171665"/>
            <a:ext cx="26081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CYP need to be empowered to be in control and manage their emotions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49781D2-D4F4-1226-0CA5-0B73B6A78638}"/>
              </a:ext>
            </a:extLst>
          </p:cNvPr>
          <p:cNvCxnSpPr>
            <a:cxnSpLocks/>
          </p:cNvCxnSpPr>
          <p:nvPr/>
        </p:nvCxnSpPr>
        <p:spPr>
          <a:xfrm>
            <a:off x="2313849" y="3187700"/>
            <a:ext cx="0" cy="3091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24DFEFD-EB4E-F6A1-6D29-5CEB036036D1}"/>
              </a:ext>
            </a:extLst>
          </p:cNvPr>
          <p:cNvCxnSpPr/>
          <p:nvPr/>
        </p:nvCxnSpPr>
        <p:spPr>
          <a:xfrm>
            <a:off x="6008994" y="2946401"/>
            <a:ext cx="0" cy="4825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C8EAB43-38D7-03D4-05A1-763F243E5631}"/>
              </a:ext>
            </a:extLst>
          </p:cNvPr>
          <p:cNvCxnSpPr/>
          <p:nvPr/>
        </p:nvCxnSpPr>
        <p:spPr>
          <a:xfrm>
            <a:off x="10181567" y="3054639"/>
            <a:ext cx="0" cy="4825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0127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D6E3C-C1F6-1C57-2065-C08067F1F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Stamina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9716C2-7078-A760-DB47-5B1A1B0549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9782500"/>
              </p:ext>
            </p:extLst>
          </p:nvPr>
        </p:nvGraphicFramePr>
        <p:xfrm>
          <a:off x="838200" y="2178657"/>
          <a:ext cx="10515600" cy="399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53751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72ECB-2B94-2AB6-400D-C7BBC1F4F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007"/>
            <a:ext cx="5257800" cy="2373806"/>
          </a:xfrm>
        </p:spPr>
        <p:txBody>
          <a:bodyPr anchor="t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Mindsets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9D0D6-C049-0B87-4205-68C3A98FD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664" y="545007"/>
            <a:ext cx="5940135" cy="237380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1" dirty="0">
                <a:solidFill>
                  <a:schemeClr val="accent5">
                    <a:lumMod val="75000"/>
                    <a:alpha val="60000"/>
                  </a:schemeClr>
                </a:solidFill>
              </a:rPr>
              <a:t>Growth Mindset vs Fixed Mindset</a:t>
            </a:r>
          </a:p>
          <a:p>
            <a:pPr>
              <a:lnSpc>
                <a:spcPct val="100000"/>
              </a:lnSpc>
            </a:pPr>
            <a:r>
              <a:rPr lang="en-GB" sz="1800" b="1" dirty="0">
                <a:solidFill>
                  <a:schemeClr val="accent5">
                    <a:lumMod val="75000"/>
                    <a:alpha val="60000"/>
                  </a:schemeClr>
                </a:solidFill>
              </a:rPr>
              <a:t>Have you come across any CYP that feel that they cannot change, that they do not have self-belief?</a:t>
            </a:r>
          </a:p>
          <a:p>
            <a:pPr>
              <a:lnSpc>
                <a:spcPct val="100000"/>
              </a:lnSpc>
            </a:pPr>
            <a:r>
              <a:rPr lang="en-GB" sz="1800" b="1" dirty="0">
                <a:solidFill>
                  <a:schemeClr val="accent5">
                    <a:lumMod val="75000"/>
                    <a:alpha val="60000"/>
                  </a:schemeClr>
                </a:solidFill>
              </a:rPr>
              <a:t>What about CYP that have a growth mindset?</a:t>
            </a:r>
          </a:p>
          <a:p>
            <a:pPr>
              <a:lnSpc>
                <a:spcPct val="100000"/>
              </a:lnSpc>
            </a:pPr>
            <a:r>
              <a:rPr lang="en-GB" sz="1800" b="1" dirty="0">
                <a:solidFill>
                  <a:schemeClr val="accent5">
                    <a:lumMod val="75000"/>
                    <a:alpha val="60000"/>
                  </a:schemeClr>
                </a:solidFill>
              </a:rPr>
              <a:t>What are the differences?</a:t>
            </a: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7FDAA18E-F9A9-BACF-124B-5D147ADDE6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28" b="34367"/>
          <a:stretch/>
        </p:blipFill>
        <p:spPr>
          <a:xfrm>
            <a:off x="20" y="3179205"/>
            <a:ext cx="12191980" cy="3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247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56015B-3F45-9EE0-42DE-5C8D0008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Growth vs fixed mindsets </a:t>
            </a:r>
            <a:r>
              <a:rPr lang="en-GB" sz="3600" dirty="0"/>
              <a:t>(Carol Dweck 2006)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F51D26-B2E6-A07B-C275-044F5F9E07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45720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2">
                    <a:lumMod val="50000"/>
                    <a:alpha val="70000"/>
                  </a:schemeClr>
                </a:solidFill>
              </a:rPr>
              <a:t>Fixed mindset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D406A9-B60D-820D-82B1-5EBC4C63E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62201"/>
            <a:ext cx="5157787" cy="38274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fixed mindset is the belief that abilities/intelligence are traits that cannot change.</a:t>
            </a:r>
          </a:p>
          <a:p>
            <a:r>
              <a:rPr lang="en-GB" dirty="0"/>
              <a:t>A CYP will avoid challenges, take feedback as criticism, use little effort in tasks and sees failure as limiting. </a:t>
            </a:r>
          </a:p>
          <a:p>
            <a:r>
              <a:rPr lang="en-GB" dirty="0">
                <a:hlinkClick r:id="rId2"/>
              </a:rPr>
              <a:t>Carol Dweck </a:t>
            </a:r>
            <a:endParaRPr lang="en-GB" dirty="0"/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BE959D0-FF9D-FAF3-02DC-3699C7BBE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5720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2">
                    <a:lumMod val="50000"/>
                    <a:alpha val="70000"/>
                  </a:schemeClr>
                </a:solidFill>
              </a:rPr>
              <a:t>Growth mindset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1031EF-E50A-C2AA-482F-C4DF0E6015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62201"/>
            <a:ext cx="5183188" cy="38274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growth mindset is the belief that abilities and intelligence can be developed through effort, learning, and persistence.</a:t>
            </a:r>
          </a:p>
          <a:p>
            <a:r>
              <a:rPr lang="en-GB" dirty="0"/>
              <a:t>A CYP will embrace challenges, listens to feedback, focuses on effort and sees failure as a temporary setback. </a:t>
            </a:r>
          </a:p>
        </p:txBody>
      </p:sp>
    </p:spTree>
    <p:extLst>
      <p:ext uri="{BB962C8B-B14F-4D97-AF65-F5344CB8AC3E}">
        <p14:creationId xmlns:p14="http://schemas.microsoft.com/office/powerpoint/2010/main" val="1305631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ame 15">
            <a:extLst>
              <a:ext uri="{FF2B5EF4-FFF2-40B4-BE49-F238E27FC236}">
                <a16:creationId xmlns:a16="http://schemas.microsoft.com/office/drawing/2014/main" id="{8745BE2A-51FC-4767-8F23-FD32F628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2000">
                <a:srgbClr val="504CE5">
                  <a:alpha val="40000"/>
                </a:srgb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BC46297-D6C8-DA0E-2EE5-7AEAF70C9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10515600" cy="2324101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Fostering a growth mindset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DB056D4F-B58D-1F0D-014B-CA90D2E9D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330454"/>
              </p:ext>
            </p:extLst>
          </p:nvPr>
        </p:nvGraphicFramePr>
        <p:xfrm>
          <a:off x="838200" y="3152775"/>
          <a:ext cx="10515600" cy="3024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68651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84A1E-CCBE-ACD1-A086-397139465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3"/>
            <a:ext cx="68580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Thermometer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E9448-D3B6-7E45-6266-437D5A097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02038"/>
            <a:ext cx="68580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Check-ins to see where the child or young person is at any given point in the day/week.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F155B6-ACA8-4C58-AAB6-CAFC981FF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0" y="0"/>
            <a:ext cx="4114800" cy="6858000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0" y="0"/>
            <a:ext cx="4110228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3392DA1-F1D5-4C13-AD8D-F9338CF5E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166075" y="1255390"/>
            <a:ext cx="4008678" cy="4034028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263907F-C4DA-4A1D-A3A1-35810C16F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4429" y="720055"/>
            <a:ext cx="3094425" cy="3113994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6318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998EC-6BED-5DE2-1D61-FC7A90ABE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Engagement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B967CA-B452-660B-60BF-455AA06059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0056786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08305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EF333-1F2A-C662-6717-7BADBF3BD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Engagement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1A6E51-1ABB-0E06-6D0A-ABD4C89012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1660831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43804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0B077-F47E-4332-58D5-4CAAAE6A8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 and Peak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4612D6-2F76-BA52-B252-EFBC93B219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49876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  <a:alpha val="70000"/>
                  </a:schemeClr>
                </a:solidFill>
              </a:rPr>
              <a:t>Flow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E72BE-4AFA-FD3A-01A2-41F72B4096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403765"/>
            <a:ext cx="5157787" cy="378589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Flow (Mihaly Csikszentmihalyi, 1990), is a mental state in which a person is fully immersed in an activity, with intense focus and concentration. </a:t>
            </a:r>
          </a:p>
          <a:p>
            <a:r>
              <a:rPr lang="en-GB" dirty="0"/>
              <a:t>There is a sense of effortlessness and enjoyment, loss of self-consciousness and time perception.</a:t>
            </a:r>
          </a:p>
          <a:p>
            <a:r>
              <a:rPr lang="en-GB" dirty="0"/>
              <a:t>A balance between challenge and skill.</a:t>
            </a:r>
          </a:p>
          <a:p>
            <a:r>
              <a:rPr lang="en-GB" dirty="0">
                <a:hlinkClick r:id="rId2"/>
              </a:rPr>
              <a:t>mihaly csikszentmihalyi</a:t>
            </a:r>
            <a:endParaRPr lang="en-GB" dirty="0"/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917785-1B1C-8B9F-9F80-4611DA737B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9876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  <a:alpha val="70000"/>
                  </a:schemeClr>
                </a:solidFill>
              </a:rPr>
              <a:t>Peak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64F82AC-1243-E2FF-1D9C-67CE57251C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403765"/>
            <a:ext cx="5183188" cy="378589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Peak experiences (Abraham Maslow, 1954), refer to moments of profound personal insight, transcendence, and joy. </a:t>
            </a:r>
          </a:p>
          <a:p>
            <a:r>
              <a:rPr lang="en-GB" dirty="0"/>
              <a:t>Unlike flow, peak experiences are often more spiritual or emotional and may be spontaneous.</a:t>
            </a:r>
          </a:p>
          <a:p>
            <a:r>
              <a:rPr lang="en-GB" dirty="0"/>
              <a:t>They can be timeless, euphoric and life-changing.</a:t>
            </a:r>
          </a:p>
          <a:p>
            <a:r>
              <a:rPr lang="en-GB" dirty="0">
                <a:hlinkClick r:id="rId3"/>
              </a:rPr>
              <a:t>Abraham Maslow</a:t>
            </a:r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BD645-5087-C536-1B4F-B04672AE2023}"/>
              </a:ext>
            </a:extLst>
          </p:cNvPr>
          <p:cNvSpPr txBox="1"/>
          <p:nvPr/>
        </p:nvSpPr>
        <p:spPr>
          <a:xfrm>
            <a:off x="6244936" y="841664"/>
            <a:ext cx="3771900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Both Flow and Peak are linked to Self-Actualisation </a:t>
            </a:r>
          </a:p>
        </p:txBody>
      </p:sp>
    </p:spTree>
    <p:extLst>
      <p:ext uri="{BB962C8B-B14F-4D97-AF65-F5344CB8AC3E}">
        <p14:creationId xmlns:p14="http://schemas.microsoft.com/office/powerpoint/2010/main" val="18651870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63AF3E-A12D-9BDD-177F-E5D42D187D44}"/>
              </a:ext>
            </a:extLst>
          </p:cNvPr>
          <p:cNvSpPr txBox="1"/>
          <p:nvPr/>
        </p:nvSpPr>
        <p:spPr>
          <a:xfrm>
            <a:off x="736023" y="1062795"/>
            <a:ext cx="5199785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Flow vs. Window of Tolerance</a:t>
            </a:r>
          </a:p>
          <a:p>
            <a:pPr>
              <a:buNone/>
            </a:pPr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What each concept describes</a:t>
            </a:r>
          </a:p>
          <a:p>
            <a:pPr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Flow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en-GB" i="1" dirty="0">
                <a:solidFill>
                  <a:schemeClr val="accent3">
                    <a:lumMod val="50000"/>
                  </a:schemeClr>
                </a:solidFill>
              </a:rPr>
              <a:t>peak performance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and </a:t>
            </a:r>
            <a:r>
              <a:rPr lang="en-GB" i="1" dirty="0">
                <a:solidFill>
                  <a:schemeClr val="accent3">
                    <a:lumMod val="50000"/>
                  </a:schemeClr>
                </a:solidFill>
              </a:rPr>
              <a:t>peak engagement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state.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You’re fully absorbed in a meaningful challenge that matches your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It's a </a:t>
            </a:r>
            <a:r>
              <a:rPr lang="en-GB" i="1" dirty="0">
                <a:solidFill>
                  <a:schemeClr val="accent3">
                    <a:lumMod val="50000"/>
                  </a:schemeClr>
                </a:solidFill>
              </a:rPr>
              <a:t>desirable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, often joyful state.</a:t>
            </a:r>
          </a:p>
          <a:p>
            <a:pPr>
              <a:buNone/>
            </a:pPr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Window of Tolerance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en-GB" i="1" dirty="0">
                <a:solidFill>
                  <a:schemeClr val="accent3">
                    <a:lumMod val="50000"/>
                  </a:schemeClr>
                </a:solidFill>
              </a:rPr>
              <a:t>regulation range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 where you can function effectively without getting overwhelmed or shutting down.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It’s about </a:t>
            </a:r>
            <a:r>
              <a:rPr lang="en-GB" i="1" dirty="0">
                <a:solidFill>
                  <a:schemeClr val="accent3">
                    <a:lumMod val="50000"/>
                  </a:schemeClr>
                </a:solidFill>
              </a:rPr>
              <a:t>emotional and nervous system stability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It’s not necessarily a “peak state” — just a workable, grounded one.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F878EF-E0BD-2196-6546-7078C0297753}"/>
              </a:ext>
            </a:extLst>
          </p:cNvPr>
          <p:cNvSpPr txBox="1"/>
          <p:nvPr/>
        </p:nvSpPr>
        <p:spPr>
          <a:xfrm>
            <a:off x="6256192" y="1062795"/>
            <a:ext cx="519978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Relationship to arousal</a:t>
            </a:r>
          </a:p>
          <a:p>
            <a:pPr>
              <a:buNone/>
            </a:pP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Flow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Involves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high but regulated arousal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You’re energized and focused, but not anxious.</a:t>
            </a:r>
          </a:p>
          <a:p>
            <a:pPr>
              <a:buNone/>
            </a:pP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Window of Tolerance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Includes states from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calm to moderately activated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— as long as you're regulated.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If you go too high → hyperarousal (anxiety, panic).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Too low →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hypoarousal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(numb, shut down).</a:t>
            </a:r>
          </a:p>
          <a:p>
            <a:pPr>
              <a:buNone/>
            </a:pP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Flow lives near the upper portion of the Window of Tolerance — energized but still regulated.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4372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03FA-D26D-4475-EEA2-4E179CC04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enables them?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2B35F-F3D6-AF31-490A-96027C8F04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Flow requires:</a:t>
            </a:r>
          </a:p>
          <a:p>
            <a:r>
              <a:rPr lang="en-GB" dirty="0"/>
              <a:t>A challenging but doable task</a:t>
            </a:r>
          </a:p>
          <a:p>
            <a:r>
              <a:rPr lang="en-GB" dirty="0"/>
              <a:t>Clear goals</a:t>
            </a:r>
          </a:p>
          <a:p>
            <a:r>
              <a:rPr lang="en-GB" dirty="0"/>
              <a:t>Instant feedback</a:t>
            </a:r>
          </a:p>
          <a:p>
            <a:r>
              <a:rPr lang="en-GB" dirty="0"/>
              <a:t>Strong focus</a:t>
            </a:r>
          </a:p>
          <a:p>
            <a:r>
              <a:rPr lang="en-GB" dirty="0"/>
              <a:t>Intrinsic motivation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852082-A277-250E-6358-92CCFCDF8E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Window of Tolerance requires:</a:t>
            </a:r>
          </a:p>
          <a:p>
            <a:r>
              <a:rPr lang="en-GB" dirty="0"/>
              <a:t>A regulated nervous system</a:t>
            </a:r>
          </a:p>
          <a:p>
            <a:r>
              <a:rPr lang="en-GB" dirty="0"/>
              <a:t>Safety</a:t>
            </a:r>
          </a:p>
          <a:p>
            <a:r>
              <a:rPr lang="en-GB" dirty="0"/>
              <a:t>Ability to track and process emotions</a:t>
            </a:r>
          </a:p>
          <a:p>
            <a:r>
              <a:rPr lang="en-GB" dirty="0"/>
              <a:t>Stress within manageable levels</a:t>
            </a:r>
          </a:p>
          <a:p>
            <a:r>
              <a:rPr lang="en-GB" dirty="0"/>
              <a:t>You can’t enter </a:t>
            </a:r>
            <a:r>
              <a:rPr lang="en-GB" b="1" dirty="0"/>
              <a:t>flow</a:t>
            </a:r>
            <a:r>
              <a:rPr lang="en-GB" dirty="0"/>
              <a:t> if you’re </a:t>
            </a:r>
            <a:r>
              <a:rPr lang="en-GB" b="1" dirty="0"/>
              <a:t>outside</a:t>
            </a:r>
            <a:r>
              <a:rPr lang="en-GB" dirty="0"/>
              <a:t> your Window of Tolerance.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8878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AE6EB6-8AED-BBE2-BBCF-F747F4665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trauma influences them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1035A7-CF22-D36F-D9DA-8E3001F8D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5282"/>
            <a:ext cx="10515600" cy="4441681"/>
          </a:xfrm>
        </p:spPr>
        <p:txBody>
          <a:bodyPr>
            <a:normAutofit fontScale="70000" lnSpcReduction="20000"/>
          </a:bodyPr>
          <a:lstStyle/>
          <a:p>
            <a:r>
              <a:rPr lang="en-GB" sz="2300" b="1" dirty="0"/>
              <a:t>Trauma tends to:</a:t>
            </a:r>
          </a:p>
          <a:p>
            <a:r>
              <a:rPr lang="en-GB" sz="2300" b="1" dirty="0"/>
              <a:t>Narrow the Window of Tolerance</a:t>
            </a:r>
            <a:endParaRPr lang="en-GB" sz="2300" dirty="0"/>
          </a:p>
          <a:p>
            <a:r>
              <a:rPr lang="en-GB" sz="2300" dirty="0"/>
              <a:t>Make high arousal quickly tip into hyperarousal</a:t>
            </a:r>
          </a:p>
          <a:p>
            <a:r>
              <a:rPr lang="en-GB" sz="2300" dirty="0"/>
              <a:t>Make focus or immersion difficult</a:t>
            </a:r>
          </a:p>
          <a:p>
            <a:r>
              <a:rPr lang="en-GB" sz="2300" dirty="0"/>
              <a:t>Disrupt internal cues needed for “just right” challenge</a:t>
            </a:r>
          </a:p>
          <a:p>
            <a:r>
              <a:rPr lang="en-GB" sz="2300" dirty="0"/>
              <a:t>Thus, widening the window through grounding, therapy, and somatic work often makes </a:t>
            </a:r>
            <a:r>
              <a:rPr lang="en-GB" sz="2300" b="1" dirty="0"/>
              <a:t>flow more accessible</a:t>
            </a:r>
            <a:r>
              <a:rPr lang="en-GB" sz="2300" dirty="0"/>
              <a:t>.</a:t>
            </a:r>
          </a:p>
          <a:p>
            <a:r>
              <a:rPr lang="en-GB" sz="2300" b="1" dirty="0"/>
              <a:t>Visual metaphor</a:t>
            </a:r>
          </a:p>
          <a:p>
            <a:r>
              <a:rPr lang="en-GB" sz="2300" dirty="0"/>
              <a:t>Imagine your mind as a </a:t>
            </a:r>
            <a:r>
              <a:rPr lang="en-GB" sz="2300" i="1" dirty="0"/>
              <a:t>river channel</a:t>
            </a:r>
            <a:r>
              <a:rPr lang="en-GB" sz="2300" dirty="0"/>
              <a:t>:</a:t>
            </a:r>
          </a:p>
          <a:p>
            <a:r>
              <a:rPr lang="en-GB" sz="2300" dirty="0"/>
              <a:t>The </a:t>
            </a:r>
            <a:r>
              <a:rPr lang="en-GB" sz="2300" b="1" dirty="0"/>
              <a:t>Window of Tolerance</a:t>
            </a:r>
            <a:r>
              <a:rPr lang="en-GB" sz="2300" dirty="0"/>
              <a:t> is the </a:t>
            </a:r>
            <a:r>
              <a:rPr lang="en-GB" sz="2300" b="1" dirty="0"/>
              <a:t>width of the river</a:t>
            </a:r>
            <a:r>
              <a:rPr lang="en-GB" sz="2300" dirty="0"/>
              <a:t> — how much water (arousal, activation) it can hold without overflowing or drying up.</a:t>
            </a:r>
          </a:p>
          <a:p>
            <a:r>
              <a:rPr lang="en-GB" sz="2300" b="1" dirty="0"/>
              <a:t>Flow</a:t>
            </a:r>
            <a:r>
              <a:rPr lang="en-GB" sz="2300" dirty="0"/>
              <a:t> is when the water is moving quickly and smoothly — </a:t>
            </a:r>
            <a:r>
              <a:rPr lang="en-GB" sz="2300" b="1" dirty="0"/>
              <a:t>optimal energy</a:t>
            </a:r>
            <a:r>
              <a:rPr lang="en-GB" sz="2300" dirty="0"/>
              <a:t>.</a:t>
            </a:r>
          </a:p>
          <a:p>
            <a:r>
              <a:rPr lang="en-GB" sz="2300" dirty="0"/>
              <a:t>A narrow river (narrow window) overflows easily → no flow.</a:t>
            </a:r>
            <a:br>
              <a:rPr lang="en-GB" sz="2300" dirty="0"/>
            </a:br>
            <a:r>
              <a:rPr lang="en-GB" sz="2300" dirty="0"/>
              <a:t>A wide river can carry strong currents smoothly → flow happens.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7600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BFD4F-083E-0A74-C7DB-32F22E8E9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Positive 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A3353A-F066-AAC5-A576-DC7EDFA4C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6577093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84082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710A94-E6A3-6A00-DBB3-7BF875F66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Character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71E692B-DED3-DF24-2CC6-D3FCFE9520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45638" r="-1" b="12978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66A29-F1EA-1307-3FE6-3D02C3BD8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  <a:solidFill>
            <a:schemeClr val="bg1"/>
          </a:solidFill>
          <a:ln>
            <a:solidFill>
              <a:schemeClr val="accent1"/>
            </a:solidFill>
          </a:ln>
        </p:spPr>
        <p:txBody>
          <a:bodyPr anchor="t">
            <a:normAutofit/>
          </a:bodyPr>
          <a:lstStyle/>
          <a:p>
            <a:endParaRPr lang="en-GB" sz="1800" b="1" dirty="0">
              <a:solidFill>
                <a:schemeClr val="accent2"/>
              </a:solidFill>
            </a:endParaRPr>
          </a:p>
          <a:p>
            <a:r>
              <a:rPr lang="en-GB" sz="1800" b="1" dirty="0">
                <a:solidFill>
                  <a:schemeClr val="accent2"/>
                </a:solidFill>
              </a:rPr>
              <a:t>Building character strengths and psychological resources.</a:t>
            </a:r>
          </a:p>
          <a:p>
            <a:r>
              <a:rPr lang="en-GB" sz="1800" b="1" dirty="0">
                <a:solidFill>
                  <a:schemeClr val="accent2"/>
                </a:solidFill>
              </a:rPr>
              <a:t>Helping CYP to explore what values they deem to be important.</a:t>
            </a:r>
          </a:p>
        </p:txBody>
      </p:sp>
    </p:spTree>
    <p:extLst>
      <p:ext uri="{BB962C8B-B14F-4D97-AF65-F5344CB8AC3E}">
        <p14:creationId xmlns:p14="http://schemas.microsoft.com/office/powerpoint/2010/main" val="27312414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E8186-96FB-E8E1-0F80-F4C4E83DD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007"/>
            <a:ext cx="5257800" cy="2373806"/>
          </a:xfrm>
        </p:spPr>
        <p:txBody>
          <a:bodyPr anchor="t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Character Strengths and Virtues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700B7-0F9F-BAED-FFD7-36E6FDBB0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5" y="545007"/>
            <a:ext cx="5019675" cy="2373806"/>
          </a:xfrm>
        </p:spPr>
        <p:txBody>
          <a:bodyPr anchor="t">
            <a:normAutofit/>
          </a:bodyPr>
          <a:lstStyle/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Strength of Wisdom and Knowledge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Strengths of Courage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Strengths of Humanity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Strengths of Justice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Strengths of temperance</a:t>
            </a:r>
          </a:p>
        </p:txBody>
      </p:sp>
      <p:pic>
        <p:nvPicPr>
          <p:cNvPr id="5" name="Picture 4" descr="Stones balancing on a wood">
            <a:extLst>
              <a:ext uri="{FF2B5EF4-FFF2-40B4-BE49-F238E27FC236}">
                <a16:creationId xmlns:a16="http://schemas.microsoft.com/office/drawing/2014/main" id="{820DAAF6-8D0E-EA5A-3E3D-6058244CC5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109" b="20810"/>
          <a:stretch/>
        </p:blipFill>
        <p:spPr>
          <a:xfrm>
            <a:off x="20" y="3179205"/>
            <a:ext cx="12191980" cy="3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5012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B5424-D733-E39F-1C3F-E462DB494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007"/>
            <a:ext cx="5257800" cy="2373806"/>
          </a:xfrm>
        </p:spPr>
        <p:txBody>
          <a:bodyPr anchor="t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The Importance of Hope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D209C-3478-FA1B-1F4E-E367A59A3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545007"/>
            <a:ext cx="5019675" cy="2373806"/>
          </a:xfrm>
        </p:spPr>
        <p:txBody>
          <a:bodyPr anchor="t">
            <a:normAutofit/>
          </a:bodyPr>
          <a:lstStyle/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What does Hope mean to you?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What would it be like not to have this?</a:t>
            </a:r>
          </a:p>
          <a:p>
            <a:r>
              <a:rPr lang="en-GB" sz="1800" b="1" dirty="0">
                <a:solidFill>
                  <a:schemeClr val="accent2">
                    <a:lumMod val="50000"/>
                    <a:alpha val="60000"/>
                  </a:schemeClr>
                </a:solidFill>
              </a:rPr>
              <a:t>Can you reflect on a time when either you or someone that you have worked with has not had hope?</a:t>
            </a:r>
          </a:p>
        </p:txBody>
      </p:sp>
      <p:pic>
        <p:nvPicPr>
          <p:cNvPr id="5" name="Picture 4" descr="Hand holding bluury light">
            <a:extLst>
              <a:ext uri="{FF2B5EF4-FFF2-40B4-BE49-F238E27FC236}">
                <a16:creationId xmlns:a16="http://schemas.microsoft.com/office/drawing/2014/main" id="{54D9DA18-B8E1-09A4-4E2F-49B8C6CDF4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577" b="32219"/>
          <a:stretch/>
        </p:blipFill>
        <p:spPr>
          <a:xfrm>
            <a:off x="20" y="3179205"/>
            <a:ext cx="12191980" cy="3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8356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ame 9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3E06833-B59C-442F-9A6A-F8F55936D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554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FA2016CF-2F24-4AE4-8A87-D9B6A3DE3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12376-7E55-58B9-73F0-B1A54B86F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80844"/>
            <a:ext cx="4287253" cy="26291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DEDFF563-8851-106A-2B8D-A9B8BE050B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36516" y="880844"/>
            <a:ext cx="5117284" cy="511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76740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DarkSeedLeftStep">
      <a:dk1>
        <a:srgbClr val="000000"/>
      </a:dk1>
      <a:lt1>
        <a:srgbClr val="FFFFFF"/>
      </a:lt1>
      <a:dk2>
        <a:srgbClr val="2F1B30"/>
      </a:dk2>
      <a:lt2>
        <a:srgbClr val="F0F3F3"/>
      </a:lt2>
      <a:accent1>
        <a:srgbClr val="C34D63"/>
      </a:accent1>
      <a:accent2>
        <a:srgbClr val="B13B82"/>
      </a:accent2>
      <a:accent3>
        <a:srgbClr val="C14DC3"/>
      </a:accent3>
      <a:accent4>
        <a:srgbClr val="7E3BB1"/>
      </a:accent4>
      <a:accent5>
        <a:srgbClr val="5E4DC3"/>
      </a:accent5>
      <a:accent6>
        <a:srgbClr val="3B5BB1"/>
      </a:accent6>
      <a:hlink>
        <a:srgbClr val="7956C6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1616</Words>
  <Application>Microsoft Office PowerPoint</Application>
  <PresentationFormat>Widescreen</PresentationFormat>
  <Paragraphs>188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Angsana New</vt:lpstr>
      <vt:lpstr>Arial</vt:lpstr>
      <vt:lpstr>Avenir Next LT Pro</vt:lpstr>
      <vt:lpstr>Calibri Light</vt:lpstr>
      <vt:lpstr>Sabon Next LT</vt:lpstr>
      <vt:lpstr>Wingdings</vt:lpstr>
      <vt:lpstr>LuminousVTI</vt:lpstr>
      <vt:lpstr>Trauma-Informed Practice</vt:lpstr>
      <vt:lpstr>What is your understanding of TI-P?</vt:lpstr>
      <vt:lpstr>Understanding Stress</vt:lpstr>
      <vt:lpstr>Consider the following:</vt:lpstr>
      <vt:lpstr>And now think about your own response</vt:lpstr>
      <vt:lpstr>Stress</vt:lpstr>
      <vt:lpstr>PowerPoint Presentation</vt:lpstr>
      <vt:lpstr>Developing a Trauma-Informed Space</vt:lpstr>
      <vt:lpstr>Working with the Body</vt:lpstr>
      <vt:lpstr>Stress and the body</vt:lpstr>
      <vt:lpstr>Examples of some Strategies</vt:lpstr>
      <vt:lpstr>Strategies</vt:lpstr>
      <vt:lpstr>Mindfulness – Body Scan</vt:lpstr>
      <vt:lpstr>Relationships</vt:lpstr>
      <vt:lpstr>Relationships</vt:lpstr>
      <vt:lpstr>Stamina</vt:lpstr>
      <vt:lpstr>Mindsets</vt:lpstr>
      <vt:lpstr>Growth vs fixed mindsets (Carol Dweck 2006)</vt:lpstr>
      <vt:lpstr>Fostering a growth mindset</vt:lpstr>
      <vt:lpstr>Thermometer Checks</vt:lpstr>
      <vt:lpstr>Engagement</vt:lpstr>
      <vt:lpstr>Engagement</vt:lpstr>
      <vt:lpstr>Flow and Peak</vt:lpstr>
      <vt:lpstr>PowerPoint Presentation</vt:lpstr>
      <vt:lpstr>What enables them?</vt:lpstr>
      <vt:lpstr>How trauma influences them</vt:lpstr>
      <vt:lpstr>Positive Activity</vt:lpstr>
      <vt:lpstr>Character</vt:lpstr>
      <vt:lpstr>Character Strengths and Virtues</vt:lpstr>
      <vt:lpstr>The Importance of Hope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Karen EatonThomas</cp:lastModifiedBy>
  <cp:revision>22</cp:revision>
  <dcterms:created xsi:type="dcterms:W3CDTF">2023-11-27T08:59:19Z</dcterms:created>
  <dcterms:modified xsi:type="dcterms:W3CDTF">2025-11-22T15:42:39Z</dcterms:modified>
</cp:coreProperties>
</file>