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6"/>
  </p:notesMasterIdLst>
  <p:sldIdLst>
    <p:sldId id="256" r:id="rId2"/>
    <p:sldId id="1077" r:id="rId3"/>
    <p:sldId id="1078" r:id="rId4"/>
    <p:sldId id="1079" r:id="rId5"/>
    <p:sldId id="1057" r:id="rId6"/>
    <p:sldId id="1080" r:id="rId7"/>
    <p:sldId id="1025" r:id="rId8"/>
    <p:sldId id="1069" r:id="rId9"/>
    <p:sldId id="1063" r:id="rId10"/>
    <p:sldId id="1071" r:id="rId11"/>
    <p:sldId id="1066" r:id="rId12"/>
    <p:sldId id="1067" r:id="rId13"/>
    <p:sldId id="1068" r:id="rId14"/>
    <p:sldId id="1070" r:id="rId15"/>
    <p:sldId id="1036" r:id="rId16"/>
    <p:sldId id="1073" r:id="rId17"/>
    <p:sldId id="1072" r:id="rId18"/>
    <p:sldId id="1082" r:id="rId19"/>
    <p:sldId id="1093" r:id="rId20"/>
    <p:sldId id="1075" r:id="rId21"/>
    <p:sldId id="1018" r:id="rId22"/>
    <p:sldId id="317" r:id="rId23"/>
    <p:sldId id="1019" r:id="rId24"/>
    <p:sldId id="1086" r:id="rId25"/>
    <p:sldId id="1087" r:id="rId26"/>
    <p:sldId id="1094" r:id="rId27"/>
    <p:sldId id="1095" r:id="rId28"/>
    <p:sldId id="1096" r:id="rId29"/>
    <p:sldId id="1097" r:id="rId30"/>
    <p:sldId id="1089" r:id="rId31"/>
    <p:sldId id="1090" r:id="rId32"/>
    <p:sldId id="1091" r:id="rId33"/>
    <p:sldId id="1085" r:id="rId34"/>
    <p:sldId id="1092"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8000"/>
    <a:srgbClr val="CC66FF"/>
    <a:srgbClr val="FF6600"/>
    <a:srgbClr val="996600"/>
    <a:srgbClr val="C9C9C9"/>
    <a:srgbClr val="CECECE"/>
    <a:srgbClr val="CC6600"/>
    <a:srgbClr val="C0C0C0"/>
    <a:srgbClr val="B2B2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E3031C-A3C6-475A-AA24-AFA9015DF704}" v="436" dt="2025-10-16T08:16:33.1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321" autoAdjust="0"/>
  </p:normalViewPr>
  <p:slideViewPr>
    <p:cSldViewPr snapToGrid="0">
      <p:cViewPr>
        <p:scale>
          <a:sx n="70" d="100"/>
          <a:sy n="70" d="100"/>
        </p:scale>
        <p:origin x="2034" y="156"/>
      </p:cViewPr>
      <p:guideLst>
        <p:guide orient="horz" pos="2183"/>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99E3031C-A3C6-475A-AA24-AFA9015DF704}"/>
    <pc:docChg chg="undo redo custSel addSld delSld modSld sldOrd">
      <pc:chgData name="Ewa Kazimierska" userId="8edb7084-dccb-4d8f-9cfb-38098ea1d667" providerId="ADAL" clId="{99E3031C-A3C6-475A-AA24-AFA9015DF704}" dt="2025-10-16T08:40:04.734" v="3379"/>
      <pc:docMkLst>
        <pc:docMk/>
      </pc:docMkLst>
      <pc:sldChg chg="delSp mod modNotesTx">
        <pc:chgData name="Ewa Kazimierska" userId="8edb7084-dccb-4d8f-9cfb-38098ea1d667" providerId="ADAL" clId="{99E3031C-A3C6-475A-AA24-AFA9015DF704}" dt="2025-10-16T08:33:32.589" v="3345"/>
        <pc:sldMkLst>
          <pc:docMk/>
          <pc:sldMk cId="0" sldId="256"/>
        </pc:sldMkLst>
        <pc:spChg chg="del">
          <ac:chgData name="Ewa Kazimierska" userId="8edb7084-dccb-4d8f-9cfb-38098ea1d667" providerId="ADAL" clId="{99E3031C-A3C6-475A-AA24-AFA9015DF704}" dt="2025-10-14T20:06:40.551" v="0" actId="478"/>
          <ac:spMkLst>
            <pc:docMk/>
            <pc:sldMk cId="0" sldId="256"/>
            <ac:spMk id="5" creationId="{BFE8E8FC-64F1-446B-8C20-961374613C5B}"/>
          </ac:spMkLst>
        </pc:spChg>
      </pc:sldChg>
      <pc:sldChg chg="addSp delSp modSp mod modNotesTx">
        <pc:chgData name="Ewa Kazimierska" userId="8edb7084-dccb-4d8f-9cfb-38098ea1d667" providerId="ADAL" clId="{99E3031C-A3C6-475A-AA24-AFA9015DF704}" dt="2025-10-16T08:37:50.747" v="3360" actId="113"/>
        <pc:sldMkLst>
          <pc:docMk/>
          <pc:sldMk cId="2301403611" sldId="317"/>
        </pc:sldMkLst>
        <pc:spChg chg="add del mod">
          <ac:chgData name="Ewa Kazimierska" userId="8edb7084-dccb-4d8f-9cfb-38098ea1d667" providerId="ADAL" clId="{99E3031C-A3C6-475A-AA24-AFA9015DF704}" dt="2025-10-14T21:34:37.602" v="805" actId="478"/>
          <ac:spMkLst>
            <pc:docMk/>
            <pc:sldMk cId="2301403611" sldId="317"/>
            <ac:spMk id="35" creationId="{D8E9B604-2EA4-4420-919E-F3454A8F52CE}"/>
          </ac:spMkLst>
        </pc:spChg>
        <pc:spChg chg="add del mod">
          <ac:chgData name="Ewa Kazimierska" userId="8edb7084-dccb-4d8f-9cfb-38098ea1d667" providerId="ADAL" clId="{99E3031C-A3C6-475A-AA24-AFA9015DF704}" dt="2025-10-16T08:08:29.665" v="3277" actId="478"/>
          <ac:spMkLst>
            <pc:docMk/>
            <pc:sldMk cId="2301403611" sldId="317"/>
            <ac:spMk id="36" creationId="{C0F69FB1-F84B-4D8B-9666-24679C9E5191}"/>
          </ac:spMkLst>
        </pc:spChg>
      </pc:sldChg>
      <pc:sldChg chg="del">
        <pc:chgData name="Ewa Kazimierska" userId="8edb7084-dccb-4d8f-9cfb-38098ea1d667" providerId="ADAL" clId="{99E3031C-A3C6-475A-AA24-AFA9015DF704}" dt="2025-10-14T21:46:18.214" v="1140" actId="47"/>
        <pc:sldMkLst>
          <pc:docMk/>
          <pc:sldMk cId="1329228911" sldId="984"/>
        </pc:sldMkLst>
      </pc:sldChg>
      <pc:sldChg chg="add del mod modShow modNotesTx">
        <pc:chgData name="Ewa Kazimierska" userId="8edb7084-dccb-4d8f-9cfb-38098ea1d667" providerId="ADAL" clId="{99E3031C-A3C6-475A-AA24-AFA9015DF704}" dt="2025-10-15T22:24:14.120" v="2241" actId="47"/>
        <pc:sldMkLst>
          <pc:docMk/>
          <pc:sldMk cId="58780798" sldId="1000"/>
        </pc:sldMkLst>
      </pc:sldChg>
      <pc:sldChg chg="del">
        <pc:chgData name="Ewa Kazimierska" userId="8edb7084-dccb-4d8f-9cfb-38098ea1d667" providerId="ADAL" clId="{99E3031C-A3C6-475A-AA24-AFA9015DF704}" dt="2025-10-14T21:30:43.311" v="730" actId="47"/>
        <pc:sldMkLst>
          <pc:docMk/>
          <pc:sldMk cId="1684350262" sldId="1003"/>
        </pc:sldMkLst>
      </pc:sldChg>
      <pc:sldChg chg="addSp delSp modSp mod modClrScheme chgLayout modNotesTx">
        <pc:chgData name="Ewa Kazimierska" userId="8edb7084-dccb-4d8f-9cfb-38098ea1d667" providerId="ADAL" clId="{99E3031C-A3C6-475A-AA24-AFA9015DF704}" dt="2025-10-16T08:37:15.089" v="3356"/>
        <pc:sldMkLst>
          <pc:docMk/>
          <pc:sldMk cId="113158210" sldId="1018"/>
        </pc:sldMkLst>
        <pc:spChg chg="mod">
          <ac:chgData name="Ewa Kazimierska" userId="8edb7084-dccb-4d8f-9cfb-38098ea1d667" providerId="ADAL" clId="{99E3031C-A3C6-475A-AA24-AFA9015DF704}" dt="2025-10-15T23:56:52.653" v="2735" actId="1076"/>
          <ac:spMkLst>
            <pc:docMk/>
            <pc:sldMk cId="113158210" sldId="1018"/>
            <ac:spMk id="3" creationId="{FD00698F-E718-4B4C-8BE6-2B57A5D8F7B4}"/>
          </ac:spMkLst>
        </pc:spChg>
        <pc:spChg chg="mod">
          <ac:chgData name="Ewa Kazimierska" userId="8edb7084-dccb-4d8f-9cfb-38098ea1d667" providerId="ADAL" clId="{99E3031C-A3C6-475A-AA24-AFA9015DF704}" dt="2025-10-15T23:57:02.282" v="2737" actId="1076"/>
          <ac:spMkLst>
            <pc:docMk/>
            <pc:sldMk cId="113158210" sldId="1018"/>
            <ac:spMk id="4" creationId="{A61EE9A5-DF9D-437D-9F9F-7AA497412719}"/>
          </ac:spMkLst>
        </pc:spChg>
        <pc:spChg chg="del">
          <ac:chgData name="Ewa Kazimierska" userId="8edb7084-dccb-4d8f-9cfb-38098ea1d667" providerId="ADAL" clId="{99E3031C-A3C6-475A-AA24-AFA9015DF704}" dt="2025-10-14T21:31:52.775" v="737" actId="478"/>
          <ac:spMkLst>
            <pc:docMk/>
            <pc:sldMk cId="113158210" sldId="1018"/>
            <ac:spMk id="5" creationId="{EA1D308F-84EB-4078-9A42-CD3B68AA2197}"/>
          </ac:spMkLst>
        </pc:spChg>
        <pc:spChg chg="mod">
          <ac:chgData name="Ewa Kazimierska" userId="8edb7084-dccb-4d8f-9cfb-38098ea1d667" providerId="ADAL" clId="{99E3031C-A3C6-475A-AA24-AFA9015DF704}" dt="2025-10-15T23:56:09.506" v="2725" actId="1076"/>
          <ac:spMkLst>
            <pc:docMk/>
            <pc:sldMk cId="113158210" sldId="1018"/>
            <ac:spMk id="6" creationId="{7E6F1923-B0C3-446C-814C-E6DA7AF6CE53}"/>
          </ac:spMkLst>
        </pc:spChg>
        <pc:spChg chg="mod">
          <ac:chgData name="Ewa Kazimierska" userId="8edb7084-dccb-4d8f-9cfb-38098ea1d667" providerId="ADAL" clId="{99E3031C-A3C6-475A-AA24-AFA9015DF704}" dt="2025-10-15T23:56:13.430" v="2726" actId="1076"/>
          <ac:spMkLst>
            <pc:docMk/>
            <pc:sldMk cId="113158210" sldId="1018"/>
            <ac:spMk id="7" creationId="{18097BE1-FC19-4587-9C37-1A428194EC09}"/>
          </ac:spMkLst>
        </pc:spChg>
        <pc:spChg chg="del">
          <ac:chgData name="Ewa Kazimierska" userId="8edb7084-dccb-4d8f-9cfb-38098ea1d667" providerId="ADAL" clId="{99E3031C-A3C6-475A-AA24-AFA9015DF704}" dt="2025-10-15T23:54:35.732" v="2715" actId="21"/>
          <ac:spMkLst>
            <pc:docMk/>
            <pc:sldMk cId="113158210" sldId="1018"/>
            <ac:spMk id="8" creationId="{AE5B99BC-45AF-499B-B105-40678B1F0407}"/>
          </ac:spMkLst>
        </pc:spChg>
        <pc:spChg chg="add mod ord">
          <ac:chgData name="Ewa Kazimierska" userId="8edb7084-dccb-4d8f-9cfb-38098ea1d667" providerId="ADAL" clId="{99E3031C-A3C6-475A-AA24-AFA9015DF704}" dt="2025-10-15T23:56:02.326" v="2724" actId="1076"/>
          <ac:spMkLst>
            <pc:docMk/>
            <pc:sldMk cId="113158210" sldId="1018"/>
            <ac:spMk id="9" creationId="{E7009115-EEE8-4AD7-9B32-1D8B71EA1AAB}"/>
          </ac:spMkLst>
        </pc:spChg>
        <pc:spChg chg="add del mod ord">
          <ac:chgData name="Ewa Kazimierska" userId="8edb7084-dccb-4d8f-9cfb-38098ea1d667" providerId="ADAL" clId="{99E3031C-A3C6-475A-AA24-AFA9015DF704}" dt="2025-10-14T21:32:35.727" v="795" actId="478"/>
          <ac:spMkLst>
            <pc:docMk/>
            <pc:sldMk cId="113158210" sldId="1018"/>
            <ac:spMk id="10" creationId="{A92F9B82-B214-46B7-94EE-12B55EA968B7}"/>
          </ac:spMkLst>
        </pc:spChg>
        <pc:spChg chg="mod">
          <ac:chgData name="Ewa Kazimierska" userId="8edb7084-dccb-4d8f-9cfb-38098ea1d667" providerId="ADAL" clId="{99E3031C-A3C6-475A-AA24-AFA9015DF704}" dt="2025-10-15T23:56:09.506" v="2725" actId="1076"/>
          <ac:spMkLst>
            <pc:docMk/>
            <pc:sldMk cId="113158210" sldId="1018"/>
            <ac:spMk id="11" creationId="{723A5BCE-243D-41CC-B313-D3376C011698}"/>
          </ac:spMkLst>
        </pc:spChg>
        <pc:spChg chg="mod">
          <ac:chgData name="Ewa Kazimierska" userId="8edb7084-dccb-4d8f-9cfb-38098ea1d667" providerId="ADAL" clId="{99E3031C-A3C6-475A-AA24-AFA9015DF704}" dt="2025-10-15T23:56:09.506" v="2725" actId="1076"/>
          <ac:spMkLst>
            <pc:docMk/>
            <pc:sldMk cId="113158210" sldId="1018"/>
            <ac:spMk id="14" creationId="{FA0CDEC9-03C9-4D07-A0D9-E44714A805CD}"/>
          </ac:spMkLst>
        </pc:spChg>
        <pc:spChg chg="mod">
          <ac:chgData name="Ewa Kazimierska" userId="8edb7084-dccb-4d8f-9cfb-38098ea1d667" providerId="ADAL" clId="{99E3031C-A3C6-475A-AA24-AFA9015DF704}" dt="2025-10-15T23:56:55.532" v="2736" actId="1076"/>
          <ac:spMkLst>
            <pc:docMk/>
            <pc:sldMk cId="113158210" sldId="1018"/>
            <ac:spMk id="15" creationId="{BB6871DD-D008-466D-9F46-4262EAFFF500}"/>
          </ac:spMkLst>
        </pc:spChg>
        <pc:spChg chg="mod">
          <ac:chgData name="Ewa Kazimierska" userId="8edb7084-dccb-4d8f-9cfb-38098ea1d667" providerId="ADAL" clId="{99E3031C-A3C6-475A-AA24-AFA9015DF704}" dt="2025-10-15T23:56:09.506" v="2725" actId="1076"/>
          <ac:spMkLst>
            <pc:docMk/>
            <pc:sldMk cId="113158210" sldId="1018"/>
            <ac:spMk id="16" creationId="{3605CD23-E338-4772-AF86-0E1395B058EC}"/>
          </ac:spMkLst>
        </pc:spChg>
        <pc:grpChg chg="add mod">
          <ac:chgData name="Ewa Kazimierska" userId="8edb7084-dccb-4d8f-9cfb-38098ea1d667" providerId="ADAL" clId="{99E3031C-A3C6-475A-AA24-AFA9015DF704}" dt="2025-10-15T23:56:29.064" v="2729" actId="164"/>
          <ac:grpSpMkLst>
            <pc:docMk/>
            <pc:sldMk cId="113158210" sldId="1018"/>
            <ac:grpSpMk id="5" creationId="{36CB52F6-9770-4B4F-9BBE-D94781E3A354}"/>
          </ac:grpSpMkLst>
        </pc:grpChg>
      </pc:sldChg>
      <pc:sldChg chg="modNotesTx">
        <pc:chgData name="Ewa Kazimierska" userId="8edb7084-dccb-4d8f-9cfb-38098ea1d667" providerId="ADAL" clId="{99E3031C-A3C6-475A-AA24-AFA9015DF704}" dt="2025-10-16T08:39:13.231" v="3375"/>
        <pc:sldMkLst>
          <pc:docMk/>
          <pc:sldMk cId="3838591483" sldId="1019"/>
        </pc:sldMkLst>
      </pc:sldChg>
      <pc:sldChg chg="del">
        <pc:chgData name="Ewa Kazimierska" userId="8edb7084-dccb-4d8f-9cfb-38098ea1d667" providerId="ADAL" clId="{99E3031C-A3C6-475A-AA24-AFA9015DF704}" dt="2025-10-14T21:03:49.819" v="461" actId="47"/>
        <pc:sldMkLst>
          <pc:docMk/>
          <pc:sldMk cId="3048504904" sldId="1020"/>
        </pc:sldMkLst>
      </pc:sldChg>
      <pc:sldChg chg="del">
        <pc:chgData name="Ewa Kazimierska" userId="8edb7084-dccb-4d8f-9cfb-38098ea1d667" providerId="ADAL" clId="{99E3031C-A3C6-475A-AA24-AFA9015DF704}" dt="2025-10-14T20:24:38.347" v="30" actId="47"/>
        <pc:sldMkLst>
          <pc:docMk/>
          <pc:sldMk cId="564550070" sldId="1023"/>
        </pc:sldMkLst>
      </pc:sldChg>
      <pc:sldChg chg="modSp add del mod ord modShow modNotesTx">
        <pc:chgData name="Ewa Kazimierska" userId="8edb7084-dccb-4d8f-9cfb-38098ea1d667" providerId="ADAL" clId="{99E3031C-A3C6-475A-AA24-AFA9015DF704}" dt="2025-10-16T08:35:39.278" v="3350"/>
        <pc:sldMkLst>
          <pc:docMk/>
          <pc:sldMk cId="2425806240" sldId="1025"/>
        </pc:sldMkLst>
        <pc:spChg chg="mod">
          <ac:chgData name="Ewa Kazimierska" userId="8edb7084-dccb-4d8f-9cfb-38098ea1d667" providerId="ADAL" clId="{99E3031C-A3C6-475A-AA24-AFA9015DF704}" dt="2025-10-15T22:24:49.041" v="2252" actId="20577"/>
          <ac:spMkLst>
            <pc:docMk/>
            <pc:sldMk cId="2425806240" sldId="1025"/>
            <ac:spMk id="3" creationId="{90BBD380-C201-4225-8102-0E873EE2CFD3}"/>
          </ac:spMkLst>
        </pc:spChg>
        <pc:spChg chg="mod">
          <ac:chgData name="Ewa Kazimierska" userId="8edb7084-dccb-4d8f-9cfb-38098ea1d667" providerId="ADAL" clId="{99E3031C-A3C6-475A-AA24-AFA9015DF704}" dt="2025-10-15T22:24:42.923" v="2251" actId="20577"/>
          <ac:spMkLst>
            <pc:docMk/>
            <pc:sldMk cId="2425806240" sldId="1025"/>
            <ac:spMk id="7" creationId="{8189B0C3-267F-41BC-82E3-D418CE1A71BA}"/>
          </ac:spMkLst>
        </pc:spChg>
        <pc:spChg chg="mod">
          <ac:chgData name="Ewa Kazimierska" userId="8edb7084-dccb-4d8f-9cfb-38098ea1d667" providerId="ADAL" clId="{99E3031C-A3C6-475A-AA24-AFA9015DF704}" dt="2025-10-15T22:25:02.283" v="2253" actId="20577"/>
          <ac:spMkLst>
            <pc:docMk/>
            <pc:sldMk cId="2425806240" sldId="1025"/>
            <ac:spMk id="17" creationId="{CAEB8683-1CF7-42A8-A063-40FDBF5BA8F8}"/>
          </ac:spMkLst>
        </pc:spChg>
        <pc:spChg chg="mod">
          <ac:chgData name="Ewa Kazimierska" userId="8edb7084-dccb-4d8f-9cfb-38098ea1d667" providerId="ADAL" clId="{99E3031C-A3C6-475A-AA24-AFA9015DF704}" dt="2025-10-15T22:25:12.141" v="2254" actId="20577"/>
          <ac:spMkLst>
            <pc:docMk/>
            <pc:sldMk cId="2425806240" sldId="1025"/>
            <ac:spMk id="19" creationId="{302E6B2D-54C5-4331-86F7-92E2C32EA8C2}"/>
          </ac:spMkLst>
        </pc:spChg>
        <pc:spChg chg="mod">
          <ac:chgData name="Ewa Kazimierska" userId="8edb7084-dccb-4d8f-9cfb-38098ea1d667" providerId="ADAL" clId="{99E3031C-A3C6-475A-AA24-AFA9015DF704}" dt="2025-10-15T22:25:28.700" v="2259" actId="20577"/>
          <ac:spMkLst>
            <pc:docMk/>
            <pc:sldMk cId="2425806240" sldId="1025"/>
            <ac:spMk id="23" creationId="{B47FC1C5-7E42-46C9-AF70-F9D5784167A5}"/>
          </ac:spMkLst>
        </pc:spChg>
      </pc:sldChg>
      <pc:sldChg chg="add del ord">
        <pc:chgData name="Ewa Kazimierska" userId="8edb7084-dccb-4d8f-9cfb-38098ea1d667" providerId="ADAL" clId="{99E3031C-A3C6-475A-AA24-AFA9015DF704}" dt="2025-10-14T21:03:46.211" v="460" actId="47"/>
        <pc:sldMkLst>
          <pc:docMk/>
          <pc:sldMk cId="1622289253" sldId="1026"/>
        </pc:sldMkLst>
      </pc:sldChg>
      <pc:sldChg chg="modSp mod modNotesTx">
        <pc:chgData name="Ewa Kazimierska" userId="8edb7084-dccb-4d8f-9cfb-38098ea1d667" providerId="ADAL" clId="{99E3031C-A3C6-475A-AA24-AFA9015DF704}" dt="2025-10-16T08:36:30.976" v="3353"/>
        <pc:sldMkLst>
          <pc:docMk/>
          <pc:sldMk cId="3008014635" sldId="1036"/>
        </pc:sldMkLst>
        <pc:spChg chg="mod">
          <ac:chgData name="Ewa Kazimierska" userId="8edb7084-dccb-4d8f-9cfb-38098ea1d667" providerId="ADAL" clId="{99E3031C-A3C6-475A-AA24-AFA9015DF704}" dt="2025-10-15T23:24:08.227" v="2509" actId="207"/>
          <ac:spMkLst>
            <pc:docMk/>
            <pc:sldMk cId="3008014635" sldId="1036"/>
            <ac:spMk id="6" creationId="{1BD40D6E-328A-4652-BB0C-EAB599467EFB}"/>
          </ac:spMkLst>
        </pc:spChg>
      </pc:sldChg>
      <pc:sldChg chg="addSp delSp modSp del mod">
        <pc:chgData name="Ewa Kazimierska" userId="8edb7084-dccb-4d8f-9cfb-38098ea1d667" providerId="ADAL" clId="{99E3031C-A3C6-475A-AA24-AFA9015DF704}" dt="2025-10-14T21:13:50.045" v="518" actId="47"/>
        <pc:sldMkLst>
          <pc:docMk/>
          <pc:sldMk cId="2395523193" sldId="1056"/>
        </pc:sldMkLst>
        <pc:picChg chg="mod modCrop">
          <ac:chgData name="Ewa Kazimierska" userId="8edb7084-dccb-4d8f-9cfb-38098ea1d667" providerId="ADAL" clId="{99E3031C-A3C6-475A-AA24-AFA9015DF704}" dt="2025-10-14T21:01:56.649" v="446" actId="732"/>
          <ac:picMkLst>
            <pc:docMk/>
            <pc:sldMk cId="2395523193" sldId="1056"/>
            <ac:picMk id="3" creationId="{208828CF-CEAC-40D8-88A0-CFF9AAF369E5}"/>
          </ac:picMkLst>
        </pc:picChg>
        <pc:picChg chg="add del mod modCrop">
          <ac:chgData name="Ewa Kazimierska" userId="8edb7084-dccb-4d8f-9cfb-38098ea1d667" providerId="ADAL" clId="{99E3031C-A3C6-475A-AA24-AFA9015DF704}" dt="2025-10-14T21:11:04.899" v="504" actId="21"/>
          <ac:picMkLst>
            <pc:docMk/>
            <pc:sldMk cId="2395523193" sldId="1056"/>
            <ac:picMk id="7" creationId="{BBFBB58D-03AB-43BC-8B5A-64DB3B63F1E0}"/>
          </ac:picMkLst>
        </pc:picChg>
      </pc:sldChg>
      <pc:sldChg chg="addSp delSp modSp mod modClrScheme chgLayout modNotesTx">
        <pc:chgData name="Ewa Kazimierska" userId="8edb7084-dccb-4d8f-9cfb-38098ea1d667" providerId="ADAL" clId="{99E3031C-A3C6-475A-AA24-AFA9015DF704}" dt="2025-10-16T08:35:10.632" v="3348"/>
        <pc:sldMkLst>
          <pc:docMk/>
          <pc:sldMk cId="3413880294" sldId="1057"/>
        </pc:sldMkLst>
        <pc:spChg chg="add del mod">
          <ac:chgData name="Ewa Kazimierska" userId="8edb7084-dccb-4d8f-9cfb-38098ea1d667" providerId="ADAL" clId="{99E3031C-A3C6-475A-AA24-AFA9015DF704}" dt="2025-10-15T22:10:52.913" v="2058" actId="478"/>
          <ac:spMkLst>
            <pc:docMk/>
            <pc:sldMk cId="3413880294" sldId="1057"/>
            <ac:spMk id="2" creationId="{5C75141E-7BE3-462A-A2E0-5A0F32687020}"/>
          </ac:spMkLst>
        </pc:spChg>
        <pc:spChg chg="add mod ord">
          <ac:chgData name="Ewa Kazimierska" userId="8edb7084-dccb-4d8f-9cfb-38098ea1d667" providerId="ADAL" clId="{99E3031C-A3C6-475A-AA24-AFA9015DF704}" dt="2025-10-15T22:11:52.777" v="2103" actId="14100"/>
          <ac:spMkLst>
            <pc:docMk/>
            <pc:sldMk cId="3413880294" sldId="1057"/>
            <ac:spMk id="3" creationId="{FF230968-7498-4EF3-ABCC-F6E96C6FFFE5}"/>
          </ac:spMkLst>
        </pc:spChg>
        <pc:spChg chg="add del mod ord">
          <ac:chgData name="Ewa Kazimierska" userId="8edb7084-dccb-4d8f-9cfb-38098ea1d667" providerId="ADAL" clId="{99E3031C-A3C6-475A-AA24-AFA9015DF704}" dt="2025-10-15T22:11:57.433" v="2104" actId="478"/>
          <ac:spMkLst>
            <pc:docMk/>
            <pc:sldMk cId="3413880294" sldId="1057"/>
            <ac:spMk id="4" creationId="{91D478AC-A390-4224-A6D8-AD5DC41A7860}"/>
          </ac:spMkLst>
        </pc:spChg>
        <pc:spChg chg="del">
          <ac:chgData name="Ewa Kazimierska" userId="8edb7084-dccb-4d8f-9cfb-38098ea1d667" providerId="ADAL" clId="{99E3031C-A3C6-475A-AA24-AFA9015DF704}" dt="2025-10-15T22:11:46.048" v="2101" actId="478"/>
          <ac:spMkLst>
            <pc:docMk/>
            <pc:sldMk cId="3413880294" sldId="1057"/>
            <ac:spMk id="5" creationId="{9B33BE72-4132-4025-8957-6E34B5B06CE3}"/>
          </ac:spMkLst>
        </pc:spChg>
        <pc:spChg chg="mod">
          <ac:chgData name="Ewa Kazimierska" userId="8edb7084-dccb-4d8f-9cfb-38098ea1d667" providerId="ADAL" clId="{99E3031C-A3C6-475A-AA24-AFA9015DF704}" dt="2025-10-15T22:01:02.396" v="2056" actId="207"/>
          <ac:spMkLst>
            <pc:docMk/>
            <pc:sldMk cId="3413880294" sldId="1057"/>
            <ac:spMk id="40" creationId="{3E635438-E786-418A-82CF-380E25E5D15B}"/>
          </ac:spMkLst>
        </pc:spChg>
      </pc:sldChg>
      <pc:sldChg chg="del">
        <pc:chgData name="Ewa Kazimierska" userId="8edb7084-dccb-4d8f-9cfb-38098ea1d667" providerId="ADAL" clId="{99E3031C-A3C6-475A-AA24-AFA9015DF704}" dt="2025-10-15T22:42:43.758" v="2432" actId="47"/>
        <pc:sldMkLst>
          <pc:docMk/>
          <pc:sldMk cId="184175331" sldId="1060"/>
        </pc:sldMkLst>
      </pc:sldChg>
      <pc:sldChg chg="modSp mod ord modShow">
        <pc:chgData name="Ewa Kazimierska" userId="8edb7084-dccb-4d8f-9cfb-38098ea1d667" providerId="ADAL" clId="{99E3031C-A3C6-475A-AA24-AFA9015DF704}" dt="2025-10-16T07:24:53.240" v="3257" actId="20577"/>
        <pc:sldMkLst>
          <pc:docMk/>
          <pc:sldMk cId="1538053972" sldId="1063"/>
        </pc:sldMkLst>
        <pc:spChg chg="mod">
          <ac:chgData name="Ewa Kazimierska" userId="8edb7084-dccb-4d8f-9cfb-38098ea1d667" providerId="ADAL" clId="{99E3031C-A3C6-475A-AA24-AFA9015DF704}" dt="2025-10-16T07:24:53.240" v="3257" actId="20577"/>
          <ac:spMkLst>
            <pc:docMk/>
            <pc:sldMk cId="1538053972" sldId="1063"/>
            <ac:spMk id="3" creationId="{590E09FB-EA1B-4C56-AC02-D8BB2E07E0E5}"/>
          </ac:spMkLst>
        </pc:spChg>
      </pc:sldChg>
      <pc:sldChg chg="addSp modSp mod ord modNotesTx">
        <pc:chgData name="Ewa Kazimierska" userId="8edb7084-dccb-4d8f-9cfb-38098ea1d667" providerId="ADAL" clId="{99E3031C-A3C6-475A-AA24-AFA9015DF704}" dt="2025-10-16T08:36:07.266" v="3351" actId="6549"/>
        <pc:sldMkLst>
          <pc:docMk/>
          <pc:sldMk cId="4211287645" sldId="1066"/>
        </pc:sldMkLst>
        <pc:spChg chg="add mod">
          <ac:chgData name="Ewa Kazimierska" userId="8edb7084-dccb-4d8f-9cfb-38098ea1d667" providerId="ADAL" clId="{99E3031C-A3C6-475A-AA24-AFA9015DF704}" dt="2025-10-15T23:20:51.257" v="2479" actId="1076"/>
          <ac:spMkLst>
            <pc:docMk/>
            <pc:sldMk cId="4211287645" sldId="1066"/>
            <ac:spMk id="5" creationId="{F5F8F635-D35D-489F-A832-79129A88BCFE}"/>
          </ac:spMkLst>
        </pc:spChg>
      </pc:sldChg>
      <pc:sldChg chg="addSp modSp mod">
        <pc:chgData name="Ewa Kazimierska" userId="8edb7084-dccb-4d8f-9cfb-38098ea1d667" providerId="ADAL" clId="{99E3031C-A3C6-475A-AA24-AFA9015DF704}" dt="2025-10-15T23:20:34.990" v="2477" actId="14100"/>
        <pc:sldMkLst>
          <pc:docMk/>
          <pc:sldMk cId="807017092" sldId="1067"/>
        </pc:sldMkLst>
        <pc:spChg chg="add mod">
          <ac:chgData name="Ewa Kazimierska" userId="8edb7084-dccb-4d8f-9cfb-38098ea1d667" providerId="ADAL" clId="{99E3031C-A3C6-475A-AA24-AFA9015DF704}" dt="2025-10-15T23:20:34.990" v="2477" actId="14100"/>
          <ac:spMkLst>
            <pc:docMk/>
            <pc:sldMk cId="807017092" sldId="1067"/>
            <ac:spMk id="3" creationId="{9F4B5752-E997-4928-9CB7-F37A162FAC10}"/>
          </ac:spMkLst>
        </pc:spChg>
      </pc:sldChg>
      <pc:sldChg chg="addSp modSp mod modNotesTx">
        <pc:chgData name="Ewa Kazimierska" userId="8edb7084-dccb-4d8f-9cfb-38098ea1d667" providerId="ADAL" clId="{99E3031C-A3C6-475A-AA24-AFA9015DF704}" dt="2025-10-16T07:55:16.130" v="3260"/>
        <pc:sldMkLst>
          <pc:docMk/>
          <pc:sldMk cId="3537564795" sldId="1068"/>
        </pc:sldMkLst>
        <pc:spChg chg="add mod">
          <ac:chgData name="Ewa Kazimierska" userId="8edb7084-dccb-4d8f-9cfb-38098ea1d667" providerId="ADAL" clId="{99E3031C-A3C6-475A-AA24-AFA9015DF704}" dt="2025-10-15T23:21:06.578" v="2483" actId="1076"/>
          <ac:spMkLst>
            <pc:docMk/>
            <pc:sldMk cId="3537564795" sldId="1068"/>
            <ac:spMk id="5" creationId="{C10412DC-6C78-414A-9FB0-A8DA3E2ED108}"/>
          </ac:spMkLst>
        </pc:spChg>
        <pc:picChg chg="mod">
          <ac:chgData name="Ewa Kazimierska" userId="8edb7084-dccb-4d8f-9cfb-38098ea1d667" providerId="ADAL" clId="{99E3031C-A3C6-475A-AA24-AFA9015DF704}" dt="2025-10-15T23:21:00.472" v="2482" actId="1076"/>
          <ac:picMkLst>
            <pc:docMk/>
            <pc:sldMk cId="3537564795" sldId="1068"/>
            <ac:picMk id="4098" creationId="{D30F504A-C39E-482D-9487-8D64BA6427AC}"/>
          </ac:picMkLst>
        </pc:picChg>
      </pc:sldChg>
      <pc:sldChg chg="modSp mod modNotesTx">
        <pc:chgData name="Ewa Kazimierska" userId="8edb7084-dccb-4d8f-9cfb-38098ea1d667" providerId="ADAL" clId="{99E3031C-A3C6-475A-AA24-AFA9015DF704}" dt="2025-10-15T23:12:23.553" v="2458" actId="6549"/>
        <pc:sldMkLst>
          <pc:docMk/>
          <pc:sldMk cId="2295393724" sldId="1069"/>
        </pc:sldMkLst>
        <pc:spChg chg="mod">
          <ac:chgData name="Ewa Kazimierska" userId="8edb7084-dccb-4d8f-9cfb-38098ea1d667" providerId="ADAL" clId="{99E3031C-A3C6-475A-AA24-AFA9015DF704}" dt="2025-10-15T23:09:41.698" v="2456" actId="1076"/>
          <ac:spMkLst>
            <pc:docMk/>
            <pc:sldMk cId="2295393724" sldId="1069"/>
            <ac:spMk id="4" creationId="{B6E1DA8C-8BF0-4C15-A546-C0D9B4DE24E5}"/>
          </ac:spMkLst>
        </pc:spChg>
      </pc:sldChg>
      <pc:sldChg chg="addSp delSp modSp mod modNotesTx">
        <pc:chgData name="Ewa Kazimierska" userId="8edb7084-dccb-4d8f-9cfb-38098ea1d667" providerId="ADAL" clId="{99E3031C-A3C6-475A-AA24-AFA9015DF704}" dt="2025-10-16T07:55:35.158" v="3261" actId="20577"/>
        <pc:sldMkLst>
          <pc:docMk/>
          <pc:sldMk cId="2314947637" sldId="1070"/>
        </pc:sldMkLst>
        <pc:spChg chg="add mod">
          <ac:chgData name="Ewa Kazimierska" userId="8edb7084-dccb-4d8f-9cfb-38098ea1d667" providerId="ADAL" clId="{99E3031C-A3C6-475A-AA24-AFA9015DF704}" dt="2025-10-15T23:22:07.222" v="2493" actId="20577"/>
          <ac:spMkLst>
            <pc:docMk/>
            <pc:sldMk cId="2314947637" sldId="1070"/>
            <ac:spMk id="3" creationId="{606ECC0A-CC14-4A32-9BA0-D967A50B8522}"/>
          </ac:spMkLst>
        </pc:spChg>
        <pc:spChg chg="del mod">
          <ac:chgData name="Ewa Kazimierska" userId="8edb7084-dccb-4d8f-9cfb-38098ea1d667" providerId="ADAL" clId="{99E3031C-A3C6-475A-AA24-AFA9015DF704}" dt="2025-10-14T22:03:30.823" v="1295" actId="478"/>
          <ac:spMkLst>
            <pc:docMk/>
            <pc:sldMk cId="2314947637" sldId="1070"/>
            <ac:spMk id="4" creationId="{D8C0D0EE-D365-4D38-B00F-75B77A46E31D}"/>
          </ac:spMkLst>
        </pc:spChg>
      </pc:sldChg>
      <pc:sldChg chg="modNotesTx">
        <pc:chgData name="Ewa Kazimierska" userId="8edb7084-dccb-4d8f-9cfb-38098ea1d667" providerId="ADAL" clId="{99E3031C-A3C6-475A-AA24-AFA9015DF704}" dt="2025-10-16T08:19:55.158" v="3344" actId="6549"/>
        <pc:sldMkLst>
          <pc:docMk/>
          <pc:sldMk cId="1563063862" sldId="1071"/>
        </pc:sldMkLst>
      </pc:sldChg>
      <pc:sldChg chg="addSp delSp modSp mod modNotesTx">
        <pc:chgData name="Ewa Kazimierska" userId="8edb7084-dccb-4d8f-9cfb-38098ea1d667" providerId="ADAL" clId="{99E3031C-A3C6-475A-AA24-AFA9015DF704}" dt="2025-10-15T23:33:44.879" v="2525" actId="6549"/>
        <pc:sldMkLst>
          <pc:docMk/>
          <pc:sldMk cId="2007852280" sldId="1072"/>
        </pc:sldMkLst>
        <pc:spChg chg="del mod">
          <ac:chgData name="Ewa Kazimierska" userId="8edb7084-dccb-4d8f-9cfb-38098ea1d667" providerId="ADAL" clId="{99E3031C-A3C6-475A-AA24-AFA9015DF704}" dt="2025-10-15T23:30:59.164" v="2513" actId="478"/>
          <ac:spMkLst>
            <pc:docMk/>
            <pc:sldMk cId="2007852280" sldId="1072"/>
            <ac:spMk id="4" creationId="{5DF88F39-3E7D-4405-9AEC-2AA12F84B3D8}"/>
          </ac:spMkLst>
        </pc:spChg>
        <pc:spChg chg="add mod">
          <ac:chgData name="Ewa Kazimierska" userId="8edb7084-dccb-4d8f-9cfb-38098ea1d667" providerId="ADAL" clId="{99E3031C-A3C6-475A-AA24-AFA9015DF704}" dt="2025-10-15T23:33:44.879" v="2525" actId="6549"/>
          <ac:spMkLst>
            <pc:docMk/>
            <pc:sldMk cId="2007852280" sldId="1072"/>
            <ac:spMk id="5" creationId="{F75CD4C4-7F82-4EF6-A501-DF9C623F12DC}"/>
          </ac:spMkLst>
        </pc:spChg>
      </pc:sldChg>
      <pc:sldChg chg="ord modNotesTx">
        <pc:chgData name="Ewa Kazimierska" userId="8edb7084-dccb-4d8f-9cfb-38098ea1d667" providerId="ADAL" clId="{99E3031C-A3C6-475A-AA24-AFA9015DF704}" dt="2025-10-15T23:26:09.017" v="2512"/>
        <pc:sldMkLst>
          <pc:docMk/>
          <pc:sldMk cId="2862167822" sldId="1073"/>
        </pc:sldMkLst>
      </pc:sldChg>
      <pc:sldChg chg="addSp modSp mod modShow">
        <pc:chgData name="Ewa Kazimierska" userId="8edb7084-dccb-4d8f-9cfb-38098ea1d667" providerId="ADAL" clId="{99E3031C-A3C6-475A-AA24-AFA9015DF704}" dt="2025-10-14T22:06:55.743" v="1325" actId="14100"/>
        <pc:sldMkLst>
          <pc:docMk/>
          <pc:sldMk cId="4060593220" sldId="1075"/>
        </pc:sldMkLst>
        <pc:spChg chg="mod">
          <ac:chgData name="Ewa Kazimierska" userId="8edb7084-dccb-4d8f-9cfb-38098ea1d667" providerId="ADAL" clId="{99E3031C-A3C6-475A-AA24-AFA9015DF704}" dt="2025-10-14T22:06:24.356" v="1315" actId="14100"/>
          <ac:spMkLst>
            <pc:docMk/>
            <pc:sldMk cId="4060593220" sldId="1075"/>
            <ac:spMk id="2" creationId="{E91F09F8-CB43-4A42-A644-92BA763B6F36}"/>
          </ac:spMkLst>
        </pc:spChg>
        <pc:spChg chg="add mod">
          <ac:chgData name="Ewa Kazimierska" userId="8edb7084-dccb-4d8f-9cfb-38098ea1d667" providerId="ADAL" clId="{99E3031C-A3C6-475A-AA24-AFA9015DF704}" dt="2025-10-14T22:06:55.743" v="1325" actId="14100"/>
          <ac:spMkLst>
            <pc:docMk/>
            <pc:sldMk cId="4060593220" sldId="1075"/>
            <ac:spMk id="4" creationId="{CF11A6B4-91E8-4AB1-94C0-D56349AD819B}"/>
          </ac:spMkLst>
        </pc:spChg>
        <pc:spChg chg="mod">
          <ac:chgData name="Ewa Kazimierska" userId="8edb7084-dccb-4d8f-9cfb-38098ea1d667" providerId="ADAL" clId="{99E3031C-A3C6-475A-AA24-AFA9015DF704}" dt="2025-10-14T22:06:52.995" v="1324" actId="1076"/>
          <ac:spMkLst>
            <pc:docMk/>
            <pc:sldMk cId="4060593220" sldId="1075"/>
            <ac:spMk id="11" creationId="{76CD720B-93AD-4C85-848A-9A36A36A343A}"/>
          </ac:spMkLst>
        </pc:spChg>
        <pc:picChg chg="mod">
          <ac:chgData name="Ewa Kazimierska" userId="8edb7084-dccb-4d8f-9cfb-38098ea1d667" providerId="ADAL" clId="{99E3031C-A3C6-475A-AA24-AFA9015DF704}" dt="2025-10-14T22:06:44.300" v="1321" actId="1076"/>
          <ac:picMkLst>
            <pc:docMk/>
            <pc:sldMk cId="4060593220" sldId="1075"/>
            <ac:picMk id="3" creationId="{4EA24748-ABE3-4DF4-8C2B-A6144E412E10}"/>
          </ac:picMkLst>
        </pc:picChg>
      </pc:sldChg>
      <pc:sldChg chg="del">
        <pc:chgData name="Ewa Kazimierska" userId="8edb7084-dccb-4d8f-9cfb-38098ea1d667" providerId="ADAL" clId="{99E3031C-A3C6-475A-AA24-AFA9015DF704}" dt="2025-10-14T21:46:17.305" v="1139" actId="47"/>
        <pc:sldMkLst>
          <pc:docMk/>
          <pc:sldMk cId="978087794" sldId="1076"/>
        </pc:sldMkLst>
      </pc:sldChg>
      <pc:sldChg chg="addSp modSp new mod modNotesTx">
        <pc:chgData name="Ewa Kazimierska" userId="8edb7084-dccb-4d8f-9cfb-38098ea1d667" providerId="ADAL" clId="{99E3031C-A3C6-475A-AA24-AFA9015DF704}" dt="2025-10-16T08:17:58.119" v="3340" actId="1076"/>
        <pc:sldMkLst>
          <pc:docMk/>
          <pc:sldMk cId="1541223079" sldId="1077"/>
        </pc:sldMkLst>
        <pc:spChg chg="mod">
          <ac:chgData name="Ewa Kazimierska" userId="8edb7084-dccb-4d8f-9cfb-38098ea1d667" providerId="ADAL" clId="{99E3031C-A3C6-475A-AA24-AFA9015DF704}" dt="2025-10-14T20:23:35.862" v="23" actId="14100"/>
          <ac:spMkLst>
            <pc:docMk/>
            <pc:sldMk cId="1541223079" sldId="1077"/>
            <ac:spMk id="2" creationId="{F79A9475-26DD-4031-A62F-70518BE554CE}"/>
          </ac:spMkLst>
        </pc:spChg>
        <pc:spChg chg="mod ord">
          <ac:chgData name="Ewa Kazimierska" userId="8edb7084-dccb-4d8f-9cfb-38098ea1d667" providerId="ADAL" clId="{99E3031C-A3C6-475A-AA24-AFA9015DF704}" dt="2025-10-16T08:17:58.119" v="3340" actId="1076"/>
          <ac:spMkLst>
            <pc:docMk/>
            <pc:sldMk cId="1541223079" sldId="1077"/>
            <ac:spMk id="3" creationId="{3C953F1E-B93B-4411-8D88-4F383250FA57}"/>
          </ac:spMkLst>
        </pc:spChg>
        <pc:picChg chg="add mod">
          <ac:chgData name="Ewa Kazimierska" userId="8edb7084-dccb-4d8f-9cfb-38098ea1d667" providerId="ADAL" clId="{99E3031C-A3C6-475A-AA24-AFA9015DF704}" dt="2025-10-14T20:36:24.793" v="149"/>
          <ac:picMkLst>
            <pc:docMk/>
            <pc:sldMk cId="1541223079" sldId="1077"/>
            <ac:picMk id="4" creationId="{B487C100-2F43-4BCD-95FF-19B45351A8CD}"/>
          </ac:picMkLst>
        </pc:picChg>
      </pc:sldChg>
      <pc:sldChg chg="addSp delSp modSp new mod modNotesTx">
        <pc:chgData name="Ewa Kazimierska" userId="8edb7084-dccb-4d8f-9cfb-38098ea1d667" providerId="ADAL" clId="{99E3031C-A3C6-475A-AA24-AFA9015DF704}" dt="2025-10-16T08:34:46.306" v="3346"/>
        <pc:sldMkLst>
          <pc:docMk/>
          <pc:sldMk cId="3268296407" sldId="1078"/>
        </pc:sldMkLst>
        <pc:spChg chg="mod">
          <ac:chgData name="Ewa Kazimierska" userId="8edb7084-dccb-4d8f-9cfb-38098ea1d667" providerId="ADAL" clId="{99E3031C-A3C6-475A-AA24-AFA9015DF704}" dt="2025-10-14T20:38:49.527" v="155" actId="20577"/>
          <ac:spMkLst>
            <pc:docMk/>
            <pc:sldMk cId="3268296407" sldId="1078"/>
            <ac:spMk id="2" creationId="{13A69C0F-2E4E-4640-8396-2B703E32595F}"/>
          </ac:spMkLst>
        </pc:spChg>
        <pc:spChg chg="del mod">
          <ac:chgData name="Ewa Kazimierska" userId="8edb7084-dccb-4d8f-9cfb-38098ea1d667" providerId="ADAL" clId="{99E3031C-A3C6-475A-AA24-AFA9015DF704}" dt="2025-10-14T20:39:47.087" v="157" actId="478"/>
          <ac:spMkLst>
            <pc:docMk/>
            <pc:sldMk cId="3268296407" sldId="1078"/>
            <ac:spMk id="3" creationId="{6B4934D9-6166-459E-B2AF-616C02FA375F}"/>
          </ac:spMkLst>
        </pc:spChg>
        <pc:spChg chg="mod">
          <ac:chgData name="Ewa Kazimierska" userId="8edb7084-dccb-4d8f-9cfb-38098ea1d667" providerId="ADAL" clId="{99E3031C-A3C6-475A-AA24-AFA9015DF704}" dt="2025-10-14T20:38:38.447" v="151"/>
          <ac:spMkLst>
            <pc:docMk/>
            <pc:sldMk cId="3268296407" sldId="1078"/>
            <ac:spMk id="6" creationId="{707D1F29-F58C-49D3-B89E-8A9C510FF9F4}"/>
          </ac:spMkLst>
        </pc:spChg>
        <pc:spChg chg="mod">
          <ac:chgData name="Ewa Kazimierska" userId="8edb7084-dccb-4d8f-9cfb-38098ea1d667" providerId="ADAL" clId="{99E3031C-A3C6-475A-AA24-AFA9015DF704}" dt="2025-10-14T20:38:38.447" v="151"/>
          <ac:spMkLst>
            <pc:docMk/>
            <pc:sldMk cId="3268296407" sldId="1078"/>
            <ac:spMk id="7" creationId="{0A4C970F-55A3-4D23-89F1-A783A68B1095}"/>
          </ac:spMkLst>
        </pc:spChg>
        <pc:spChg chg="mod">
          <ac:chgData name="Ewa Kazimierska" userId="8edb7084-dccb-4d8f-9cfb-38098ea1d667" providerId="ADAL" clId="{99E3031C-A3C6-475A-AA24-AFA9015DF704}" dt="2025-10-14T20:38:38.447" v="151"/>
          <ac:spMkLst>
            <pc:docMk/>
            <pc:sldMk cId="3268296407" sldId="1078"/>
            <ac:spMk id="8" creationId="{EDA07A48-9AFB-42AC-977D-84DAE8D1759A}"/>
          </ac:spMkLst>
        </pc:spChg>
        <pc:spChg chg="mod">
          <ac:chgData name="Ewa Kazimierska" userId="8edb7084-dccb-4d8f-9cfb-38098ea1d667" providerId="ADAL" clId="{99E3031C-A3C6-475A-AA24-AFA9015DF704}" dt="2025-10-14T20:38:38.447" v="151"/>
          <ac:spMkLst>
            <pc:docMk/>
            <pc:sldMk cId="3268296407" sldId="1078"/>
            <ac:spMk id="9" creationId="{0B5A8CF9-6E1E-43FE-A7C0-AD1BD451F02F}"/>
          </ac:spMkLst>
        </pc:spChg>
        <pc:spChg chg="add del mod">
          <ac:chgData name="Ewa Kazimierska" userId="8edb7084-dccb-4d8f-9cfb-38098ea1d667" providerId="ADAL" clId="{99E3031C-A3C6-475A-AA24-AFA9015DF704}" dt="2025-10-14T20:39:53.105" v="159" actId="478"/>
          <ac:spMkLst>
            <pc:docMk/>
            <pc:sldMk cId="3268296407" sldId="1078"/>
            <ac:spMk id="11" creationId="{C6EF0374-4C07-44A7-9CF9-972BA936ED32}"/>
          </ac:spMkLst>
        </pc:spChg>
        <pc:spChg chg="add mod">
          <ac:chgData name="Ewa Kazimierska" userId="8edb7084-dccb-4d8f-9cfb-38098ea1d667" providerId="ADAL" clId="{99E3031C-A3C6-475A-AA24-AFA9015DF704}" dt="2025-10-14T20:40:50.224" v="215" actId="1076"/>
          <ac:spMkLst>
            <pc:docMk/>
            <pc:sldMk cId="3268296407" sldId="1078"/>
            <ac:spMk id="12" creationId="{19FFF67A-1827-45BF-B53D-A16A546D96B0}"/>
          </ac:spMkLst>
        </pc:spChg>
        <pc:spChg chg="add mod">
          <ac:chgData name="Ewa Kazimierska" userId="8edb7084-dccb-4d8f-9cfb-38098ea1d667" providerId="ADAL" clId="{99E3031C-A3C6-475A-AA24-AFA9015DF704}" dt="2025-10-14T20:41:24.335" v="240" actId="20577"/>
          <ac:spMkLst>
            <pc:docMk/>
            <pc:sldMk cId="3268296407" sldId="1078"/>
            <ac:spMk id="13" creationId="{BBF683A1-7979-4051-B8D1-71935491DF7D}"/>
          </ac:spMkLst>
        </pc:spChg>
        <pc:spChg chg="add mod">
          <ac:chgData name="Ewa Kazimierska" userId="8edb7084-dccb-4d8f-9cfb-38098ea1d667" providerId="ADAL" clId="{99E3031C-A3C6-475A-AA24-AFA9015DF704}" dt="2025-10-14T20:41:50.479" v="265" actId="20577"/>
          <ac:spMkLst>
            <pc:docMk/>
            <pc:sldMk cId="3268296407" sldId="1078"/>
            <ac:spMk id="14" creationId="{47ED6B44-BA0A-4621-BA11-57641C8035F5}"/>
          </ac:spMkLst>
        </pc:spChg>
        <pc:spChg chg="add mod">
          <ac:chgData name="Ewa Kazimierska" userId="8edb7084-dccb-4d8f-9cfb-38098ea1d667" providerId="ADAL" clId="{99E3031C-A3C6-475A-AA24-AFA9015DF704}" dt="2025-10-14T20:42:25.148" v="296" actId="1076"/>
          <ac:spMkLst>
            <pc:docMk/>
            <pc:sldMk cId="3268296407" sldId="1078"/>
            <ac:spMk id="15" creationId="{E708A4A2-2773-4D9D-A30A-E8BE9383E58A}"/>
          </ac:spMkLst>
        </pc:spChg>
        <pc:spChg chg="add mod">
          <ac:chgData name="Ewa Kazimierska" userId="8edb7084-dccb-4d8f-9cfb-38098ea1d667" providerId="ADAL" clId="{99E3031C-A3C6-475A-AA24-AFA9015DF704}" dt="2025-10-15T20:34:55.377" v="1374" actId="1076"/>
          <ac:spMkLst>
            <pc:docMk/>
            <pc:sldMk cId="3268296407" sldId="1078"/>
            <ac:spMk id="17" creationId="{88DDDAA8-29D1-4DEA-B9C6-1F22BF528B31}"/>
          </ac:spMkLst>
        </pc:spChg>
        <pc:grpChg chg="add mod">
          <ac:chgData name="Ewa Kazimierska" userId="8edb7084-dccb-4d8f-9cfb-38098ea1d667" providerId="ADAL" clId="{99E3031C-A3C6-475A-AA24-AFA9015DF704}" dt="2025-10-14T20:40:01.415" v="160" actId="1076"/>
          <ac:grpSpMkLst>
            <pc:docMk/>
            <pc:sldMk cId="3268296407" sldId="1078"/>
            <ac:grpSpMk id="4" creationId="{3BA9349E-FB11-46E0-B4C0-193C4F6D6727}"/>
          </ac:grpSpMkLst>
        </pc:grpChg>
        <pc:picChg chg="mod">
          <ac:chgData name="Ewa Kazimierska" userId="8edb7084-dccb-4d8f-9cfb-38098ea1d667" providerId="ADAL" clId="{99E3031C-A3C6-475A-AA24-AFA9015DF704}" dt="2025-10-14T20:38:38.447" v="151"/>
          <ac:picMkLst>
            <pc:docMk/>
            <pc:sldMk cId="3268296407" sldId="1078"/>
            <ac:picMk id="5" creationId="{BD77E10F-4FB5-4B5E-A2A2-216A489ADC1B}"/>
          </ac:picMkLst>
        </pc:picChg>
      </pc:sldChg>
      <pc:sldChg chg="addSp delSp modSp new mod modNotesTx">
        <pc:chgData name="Ewa Kazimierska" userId="8edb7084-dccb-4d8f-9cfb-38098ea1d667" providerId="ADAL" clId="{99E3031C-A3C6-475A-AA24-AFA9015DF704}" dt="2025-10-16T08:34:57.969" v="3347"/>
        <pc:sldMkLst>
          <pc:docMk/>
          <pc:sldMk cId="3292024540" sldId="1079"/>
        </pc:sldMkLst>
        <pc:spChg chg="mod">
          <ac:chgData name="Ewa Kazimierska" userId="8edb7084-dccb-4d8f-9cfb-38098ea1d667" providerId="ADAL" clId="{99E3031C-A3C6-475A-AA24-AFA9015DF704}" dt="2025-10-14T20:44:19.354" v="302" actId="20577"/>
          <ac:spMkLst>
            <pc:docMk/>
            <pc:sldMk cId="3292024540" sldId="1079"/>
            <ac:spMk id="2" creationId="{6E36EF3B-5089-48B2-ACF1-EBBE9B841EC5}"/>
          </ac:spMkLst>
        </pc:spChg>
        <pc:spChg chg="mod">
          <ac:chgData name="Ewa Kazimierska" userId="8edb7084-dccb-4d8f-9cfb-38098ea1d667" providerId="ADAL" clId="{99E3031C-A3C6-475A-AA24-AFA9015DF704}" dt="2025-10-15T21:47:36.096" v="2025" actId="1076"/>
          <ac:spMkLst>
            <pc:docMk/>
            <pc:sldMk cId="3292024540" sldId="1079"/>
            <ac:spMk id="3" creationId="{50A66A28-756E-42DF-9AE0-C189679EF084}"/>
          </ac:spMkLst>
        </pc:spChg>
        <pc:spChg chg="add mod">
          <ac:chgData name="Ewa Kazimierska" userId="8edb7084-dccb-4d8f-9cfb-38098ea1d667" providerId="ADAL" clId="{99E3031C-A3C6-475A-AA24-AFA9015DF704}" dt="2025-10-15T22:00:09.162" v="2046" actId="1076"/>
          <ac:spMkLst>
            <pc:docMk/>
            <pc:sldMk cId="3292024540" sldId="1079"/>
            <ac:spMk id="4" creationId="{975CF0AB-E8C2-418F-B074-CF2A83C9B325}"/>
          </ac:spMkLst>
        </pc:spChg>
        <pc:spChg chg="add del mod">
          <ac:chgData name="Ewa Kazimierska" userId="8edb7084-dccb-4d8f-9cfb-38098ea1d667" providerId="ADAL" clId="{99E3031C-A3C6-475A-AA24-AFA9015DF704}" dt="2025-10-14T20:46:09.284" v="305" actId="478"/>
          <ac:spMkLst>
            <pc:docMk/>
            <pc:sldMk cId="3292024540" sldId="1079"/>
            <ac:spMk id="5" creationId="{C752E7F6-E99D-45F4-BD54-82C7AC9B374D}"/>
          </ac:spMkLst>
        </pc:spChg>
        <pc:spChg chg="add del mod">
          <ac:chgData name="Ewa Kazimierska" userId="8edb7084-dccb-4d8f-9cfb-38098ea1d667" providerId="ADAL" clId="{99E3031C-A3C6-475A-AA24-AFA9015DF704}" dt="2025-10-14T20:46:14.867" v="307" actId="478"/>
          <ac:spMkLst>
            <pc:docMk/>
            <pc:sldMk cId="3292024540" sldId="1079"/>
            <ac:spMk id="6" creationId="{28C65F07-5E13-4746-88FB-76E31236C42B}"/>
          </ac:spMkLst>
        </pc:spChg>
        <pc:spChg chg="add del mod">
          <ac:chgData name="Ewa Kazimierska" userId="8edb7084-dccb-4d8f-9cfb-38098ea1d667" providerId="ADAL" clId="{99E3031C-A3C6-475A-AA24-AFA9015DF704}" dt="2025-10-15T20:46:21.023" v="1386"/>
          <ac:spMkLst>
            <pc:docMk/>
            <pc:sldMk cId="3292024540" sldId="1079"/>
            <ac:spMk id="6" creationId="{48EC8F29-5273-47EB-B5E2-11CFAA35F1AB}"/>
          </ac:spMkLst>
        </pc:spChg>
        <pc:spChg chg="add del mod">
          <ac:chgData name="Ewa Kazimierska" userId="8edb7084-dccb-4d8f-9cfb-38098ea1d667" providerId="ADAL" clId="{99E3031C-A3C6-475A-AA24-AFA9015DF704}" dt="2025-10-14T20:46:29.797" v="309" actId="478"/>
          <ac:spMkLst>
            <pc:docMk/>
            <pc:sldMk cId="3292024540" sldId="1079"/>
            <ac:spMk id="7" creationId="{449F52C7-6A93-4AFA-A4D2-6CAA3231A838}"/>
          </ac:spMkLst>
        </pc:spChg>
        <pc:spChg chg="add mod">
          <ac:chgData name="Ewa Kazimierska" userId="8edb7084-dccb-4d8f-9cfb-38098ea1d667" providerId="ADAL" clId="{99E3031C-A3C6-475A-AA24-AFA9015DF704}" dt="2025-10-15T22:00:09.162" v="2046" actId="1076"/>
          <ac:spMkLst>
            <pc:docMk/>
            <pc:sldMk cId="3292024540" sldId="1079"/>
            <ac:spMk id="10" creationId="{B400876B-B550-4204-B8DB-0033E60362AE}"/>
          </ac:spMkLst>
        </pc:spChg>
        <pc:spChg chg="mod">
          <ac:chgData name="Ewa Kazimierska" userId="8edb7084-dccb-4d8f-9cfb-38098ea1d667" providerId="ADAL" clId="{99E3031C-A3C6-475A-AA24-AFA9015DF704}" dt="2025-10-15T22:00:09.162" v="2046" actId="1076"/>
          <ac:spMkLst>
            <pc:docMk/>
            <pc:sldMk cId="3292024540" sldId="1079"/>
            <ac:spMk id="12" creationId="{A2F98D37-284B-411B-BC94-12D2809AF866}"/>
          </ac:spMkLst>
        </pc:spChg>
        <pc:spChg chg="mod">
          <ac:chgData name="Ewa Kazimierska" userId="8edb7084-dccb-4d8f-9cfb-38098ea1d667" providerId="ADAL" clId="{99E3031C-A3C6-475A-AA24-AFA9015DF704}" dt="2025-10-15T22:00:09.162" v="2046" actId="1076"/>
          <ac:spMkLst>
            <pc:docMk/>
            <pc:sldMk cId="3292024540" sldId="1079"/>
            <ac:spMk id="13" creationId="{FCA792EF-9EEE-479F-94EF-07C38D6F7AB3}"/>
          </ac:spMkLst>
        </pc:spChg>
        <pc:spChg chg="mod">
          <ac:chgData name="Ewa Kazimierska" userId="8edb7084-dccb-4d8f-9cfb-38098ea1d667" providerId="ADAL" clId="{99E3031C-A3C6-475A-AA24-AFA9015DF704}" dt="2025-10-15T22:00:09.162" v="2046" actId="1076"/>
          <ac:spMkLst>
            <pc:docMk/>
            <pc:sldMk cId="3292024540" sldId="1079"/>
            <ac:spMk id="14" creationId="{B8380958-3E33-48F9-9149-6DDA9BEFD6A8}"/>
          </ac:spMkLst>
        </pc:spChg>
        <pc:spChg chg="mod">
          <ac:chgData name="Ewa Kazimierska" userId="8edb7084-dccb-4d8f-9cfb-38098ea1d667" providerId="ADAL" clId="{99E3031C-A3C6-475A-AA24-AFA9015DF704}" dt="2025-10-15T22:00:09.162" v="2046" actId="1076"/>
          <ac:spMkLst>
            <pc:docMk/>
            <pc:sldMk cId="3292024540" sldId="1079"/>
            <ac:spMk id="15" creationId="{5F4D0C04-FE23-4FB7-A788-1F4F807737AF}"/>
          </ac:spMkLst>
        </pc:spChg>
        <pc:spChg chg="mod">
          <ac:chgData name="Ewa Kazimierska" userId="8edb7084-dccb-4d8f-9cfb-38098ea1d667" providerId="ADAL" clId="{99E3031C-A3C6-475A-AA24-AFA9015DF704}" dt="2025-10-15T22:00:09.162" v="2046" actId="1076"/>
          <ac:spMkLst>
            <pc:docMk/>
            <pc:sldMk cId="3292024540" sldId="1079"/>
            <ac:spMk id="16" creationId="{138683C8-4020-4C5B-87EC-8E6DD7FF7F0A}"/>
          </ac:spMkLst>
        </pc:spChg>
        <pc:spChg chg="mod">
          <ac:chgData name="Ewa Kazimierska" userId="8edb7084-dccb-4d8f-9cfb-38098ea1d667" providerId="ADAL" clId="{99E3031C-A3C6-475A-AA24-AFA9015DF704}" dt="2025-10-15T22:00:09.162" v="2046" actId="1076"/>
          <ac:spMkLst>
            <pc:docMk/>
            <pc:sldMk cId="3292024540" sldId="1079"/>
            <ac:spMk id="17" creationId="{CC170C56-7ED9-41F9-A0E6-A4C3E74363D0}"/>
          </ac:spMkLst>
        </pc:spChg>
        <pc:spChg chg="mod">
          <ac:chgData name="Ewa Kazimierska" userId="8edb7084-dccb-4d8f-9cfb-38098ea1d667" providerId="ADAL" clId="{99E3031C-A3C6-475A-AA24-AFA9015DF704}" dt="2025-10-15T22:00:09.162" v="2046" actId="1076"/>
          <ac:spMkLst>
            <pc:docMk/>
            <pc:sldMk cId="3292024540" sldId="1079"/>
            <ac:spMk id="18" creationId="{914D360A-CFBB-4DBE-92C9-A0223E102A38}"/>
          </ac:spMkLst>
        </pc:spChg>
        <pc:spChg chg="mod">
          <ac:chgData name="Ewa Kazimierska" userId="8edb7084-dccb-4d8f-9cfb-38098ea1d667" providerId="ADAL" clId="{99E3031C-A3C6-475A-AA24-AFA9015DF704}" dt="2025-10-15T22:00:09.162" v="2046" actId="1076"/>
          <ac:spMkLst>
            <pc:docMk/>
            <pc:sldMk cId="3292024540" sldId="1079"/>
            <ac:spMk id="19" creationId="{882835C8-BBB5-446C-8A1F-56A375C073F7}"/>
          </ac:spMkLst>
        </pc:spChg>
        <pc:spChg chg="mod">
          <ac:chgData name="Ewa Kazimierska" userId="8edb7084-dccb-4d8f-9cfb-38098ea1d667" providerId="ADAL" clId="{99E3031C-A3C6-475A-AA24-AFA9015DF704}" dt="2025-10-15T22:00:09.162" v="2046" actId="1076"/>
          <ac:spMkLst>
            <pc:docMk/>
            <pc:sldMk cId="3292024540" sldId="1079"/>
            <ac:spMk id="20" creationId="{57586B78-0AB9-490D-A9AF-6469335F77C3}"/>
          </ac:spMkLst>
        </pc:spChg>
        <pc:spChg chg="add mod">
          <ac:chgData name="Ewa Kazimierska" userId="8edb7084-dccb-4d8f-9cfb-38098ea1d667" providerId="ADAL" clId="{99E3031C-A3C6-475A-AA24-AFA9015DF704}" dt="2025-10-15T21:57:13.613" v="2043" actId="208"/>
          <ac:spMkLst>
            <pc:docMk/>
            <pc:sldMk cId="3292024540" sldId="1079"/>
            <ac:spMk id="21" creationId="{1348B7F0-80EF-49FD-9548-E606B01241F3}"/>
          </ac:spMkLst>
        </pc:spChg>
        <pc:spChg chg="add del mod">
          <ac:chgData name="Ewa Kazimierska" userId="8edb7084-dccb-4d8f-9cfb-38098ea1d667" providerId="ADAL" clId="{99E3031C-A3C6-475A-AA24-AFA9015DF704}" dt="2025-10-15T21:06:17.871" v="1722" actId="478"/>
          <ac:spMkLst>
            <pc:docMk/>
            <pc:sldMk cId="3292024540" sldId="1079"/>
            <ac:spMk id="28" creationId="{9C685B40-10D6-4AE9-BBC8-1EF242742EEB}"/>
          </ac:spMkLst>
        </pc:spChg>
        <pc:spChg chg="add mod ord">
          <ac:chgData name="Ewa Kazimierska" userId="8edb7084-dccb-4d8f-9cfb-38098ea1d667" providerId="ADAL" clId="{99E3031C-A3C6-475A-AA24-AFA9015DF704}" dt="2025-10-15T21:44:04.975" v="1972" actId="14100"/>
          <ac:spMkLst>
            <pc:docMk/>
            <pc:sldMk cId="3292024540" sldId="1079"/>
            <ac:spMk id="30" creationId="{BD03BED6-BAD6-418F-ABD0-66BC66FB8589}"/>
          </ac:spMkLst>
        </pc:spChg>
        <pc:spChg chg="add mod">
          <ac:chgData name="Ewa Kazimierska" userId="8edb7084-dccb-4d8f-9cfb-38098ea1d667" providerId="ADAL" clId="{99E3031C-A3C6-475A-AA24-AFA9015DF704}" dt="2025-10-15T20:58:20.583" v="1595" actId="164"/>
          <ac:spMkLst>
            <pc:docMk/>
            <pc:sldMk cId="3292024540" sldId="1079"/>
            <ac:spMk id="37" creationId="{A43EDAD5-E5A1-407D-ABC0-72BC6536D9FF}"/>
          </ac:spMkLst>
        </pc:spChg>
        <pc:spChg chg="add mod">
          <ac:chgData name="Ewa Kazimierska" userId="8edb7084-dccb-4d8f-9cfb-38098ea1d667" providerId="ADAL" clId="{99E3031C-A3C6-475A-AA24-AFA9015DF704}" dt="2025-10-15T20:58:20.583" v="1595" actId="164"/>
          <ac:spMkLst>
            <pc:docMk/>
            <pc:sldMk cId="3292024540" sldId="1079"/>
            <ac:spMk id="44" creationId="{CD3ECD47-AD5B-4F4E-AB7D-90377397F240}"/>
          </ac:spMkLst>
        </pc:spChg>
        <pc:spChg chg="add mod">
          <ac:chgData name="Ewa Kazimierska" userId="8edb7084-dccb-4d8f-9cfb-38098ea1d667" providerId="ADAL" clId="{99E3031C-A3C6-475A-AA24-AFA9015DF704}" dt="2025-10-15T20:58:34.800" v="1598" actId="164"/>
          <ac:spMkLst>
            <pc:docMk/>
            <pc:sldMk cId="3292024540" sldId="1079"/>
            <ac:spMk id="48" creationId="{13EB1C55-2349-4E2D-8F18-E151A4325B54}"/>
          </ac:spMkLst>
        </pc:spChg>
        <pc:spChg chg="add mod">
          <ac:chgData name="Ewa Kazimierska" userId="8edb7084-dccb-4d8f-9cfb-38098ea1d667" providerId="ADAL" clId="{99E3031C-A3C6-475A-AA24-AFA9015DF704}" dt="2025-10-15T21:57:07.948" v="2041" actId="208"/>
          <ac:spMkLst>
            <pc:docMk/>
            <pc:sldMk cId="3292024540" sldId="1079"/>
            <ac:spMk id="56" creationId="{41A821F8-8EAE-4AAB-BF4E-512F195A8834}"/>
          </ac:spMkLst>
        </pc:spChg>
        <pc:spChg chg="add mod">
          <ac:chgData name="Ewa Kazimierska" userId="8edb7084-dccb-4d8f-9cfb-38098ea1d667" providerId="ADAL" clId="{99E3031C-A3C6-475A-AA24-AFA9015DF704}" dt="2025-10-15T21:47:21.310" v="2022" actId="164"/>
          <ac:spMkLst>
            <pc:docMk/>
            <pc:sldMk cId="3292024540" sldId="1079"/>
            <ac:spMk id="57" creationId="{092F7F7C-1F24-458E-8A59-C6413988AB05}"/>
          </ac:spMkLst>
        </pc:spChg>
        <pc:spChg chg="add mod">
          <ac:chgData name="Ewa Kazimierska" userId="8edb7084-dccb-4d8f-9cfb-38098ea1d667" providerId="ADAL" clId="{99E3031C-A3C6-475A-AA24-AFA9015DF704}" dt="2025-10-15T21:49:24.092" v="2040" actId="1076"/>
          <ac:spMkLst>
            <pc:docMk/>
            <pc:sldMk cId="3292024540" sldId="1079"/>
            <ac:spMk id="58" creationId="{95788E78-58EE-45C0-BB5E-D8794B293232}"/>
          </ac:spMkLst>
        </pc:spChg>
        <pc:spChg chg="add mod">
          <ac:chgData name="Ewa Kazimierska" userId="8edb7084-dccb-4d8f-9cfb-38098ea1d667" providerId="ADAL" clId="{99E3031C-A3C6-475A-AA24-AFA9015DF704}" dt="2025-10-15T21:57:30.300" v="2045" actId="113"/>
          <ac:spMkLst>
            <pc:docMk/>
            <pc:sldMk cId="3292024540" sldId="1079"/>
            <ac:spMk id="61" creationId="{F092991D-EDD5-42D7-82D5-92912EE9BFAD}"/>
          </ac:spMkLst>
        </pc:spChg>
        <pc:grpChg chg="add mod">
          <ac:chgData name="Ewa Kazimierska" userId="8edb7084-dccb-4d8f-9cfb-38098ea1d667" providerId="ADAL" clId="{99E3031C-A3C6-475A-AA24-AFA9015DF704}" dt="2025-10-15T22:00:09.162" v="2046" actId="1076"/>
          <ac:grpSpMkLst>
            <pc:docMk/>
            <pc:sldMk cId="3292024540" sldId="1079"/>
            <ac:grpSpMk id="11" creationId="{B9E5939E-12F0-4417-A9A3-667D738772F5}"/>
          </ac:grpSpMkLst>
        </pc:grpChg>
        <pc:grpChg chg="add mod">
          <ac:chgData name="Ewa Kazimierska" userId="8edb7084-dccb-4d8f-9cfb-38098ea1d667" providerId="ADAL" clId="{99E3031C-A3C6-475A-AA24-AFA9015DF704}" dt="2025-10-15T20:58:34.800" v="1598" actId="164"/>
          <ac:grpSpMkLst>
            <pc:docMk/>
            <pc:sldMk cId="3292024540" sldId="1079"/>
            <ac:grpSpMk id="49" creationId="{010F7C60-B740-4AC9-91CD-43DDBB231BBA}"/>
          </ac:grpSpMkLst>
        </pc:grpChg>
        <pc:grpChg chg="add mod">
          <ac:chgData name="Ewa Kazimierska" userId="8edb7084-dccb-4d8f-9cfb-38098ea1d667" providerId="ADAL" clId="{99E3031C-A3C6-475A-AA24-AFA9015DF704}" dt="2025-10-15T21:03:32.822" v="1695" actId="164"/>
          <ac:grpSpMkLst>
            <pc:docMk/>
            <pc:sldMk cId="3292024540" sldId="1079"/>
            <ac:grpSpMk id="50" creationId="{C71F5EE6-5C42-4A61-A8F6-EEC00EE2BC51}"/>
          </ac:grpSpMkLst>
        </pc:grpChg>
        <pc:grpChg chg="add mod">
          <ac:chgData name="Ewa Kazimierska" userId="8edb7084-dccb-4d8f-9cfb-38098ea1d667" providerId="ADAL" clId="{99E3031C-A3C6-475A-AA24-AFA9015DF704}" dt="2025-10-15T21:03:32.822" v="1695" actId="164"/>
          <ac:grpSpMkLst>
            <pc:docMk/>
            <pc:sldMk cId="3292024540" sldId="1079"/>
            <ac:grpSpMk id="53" creationId="{AE2C58A6-EA2D-41C0-B113-F48D1D9CC309}"/>
          </ac:grpSpMkLst>
        </pc:grpChg>
        <pc:grpChg chg="add del mod">
          <ac:chgData name="Ewa Kazimierska" userId="8edb7084-dccb-4d8f-9cfb-38098ea1d667" providerId="ADAL" clId="{99E3031C-A3C6-475A-AA24-AFA9015DF704}" dt="2025-10-15T21:48:54.479" v="2037" actId="478"/>
          <ac:grpSpMkLst>
            <pc:docMk/>
            <pc:sldMk cId="3292024540" sldId="1079"/>
            <ac:grpSpMk id="54" creationId="{8EEF7F86-95A6-404B-9A8F-607097423F62}"/>
          </ac:grpSpMkLst>
        </pc:grpChg>
        <pc:grpChg chg="add mod">
          <ac:chgData name="Ewa Kazimierska" userId="8edb7084-dccb-4d8f-9cfb-38098ea1d667" providerId="ADAL" clId="{99E3031C-A3C6-475A-AA24-AFA9015DF704}" dt="2025-10-15T22:00:15.251" v="2047" actId="14100"/>
          <ac:grpSpMkLst>
            <pc:docMk/>
            <pc:sldMk cId="3292024540" sldId="1079"/>
            <ac:grpSpMk id="59" creationId="{9A883B51-73AE-4FB9-9834-69218B11AC96}"/>
          </ac:grpSpMkLst>
        </pc:grpChg>
        <pc:picChg chg="add mod modCrop">
          <ac:chgData name="Ewa Kazimierska" userId="8edb7084-dccb-4d8f-9cfb-38098ea1d667" providerId="ADAL" clId="{99E3031C-A3C6-475A-AA24-AFA9015DF704}" dt="2025-10-15T20:58:20.583" v="1595" actId="164"/>
          <ac:picMkLst>
            <pc:docMk/>
            <pc:sldMk cId="3292024540" sldId="1079"/>
            <ac:picMk id="5" creationId="{8947EB17-1372-4110-81CF-17B0FEB2A716}"/>
          </ac:picMkLst>
        </pc:picChg>
        <pc:picChg chg="add mod modCrop">
          <ac:chgData name="Ewa Kazimierska" userId="8edb7084-dccb-4d8f-9cfb-38098ea1d667" providerId="ADAL" clId="{99E3031C-A3C6-475A-AA24-AFA9015DF704}" dt="2025-10-15T21:00:14.154" v="1615" actId="164"/>
          <ac:picMkLst>
            <pc:docMk/>
            <pc:sldMk cId="3292024540" sldId="1079"/>
            <ac:picMk id="9" creationId="{451B3BFE-81C4-42B1-8598-94128F7E70D3}"/>
          </ac:picMkLst>
        </pc:picChg>
        <pc:picChg chg="add del mod">
          <ac:chgData name="Ewa Kazimierska" userId="8edb7084-dccb-4d8f-9cfb-38098ea1d667" providerId="ADAL" clId="{99E3031C-A3C6-475A-AA24-AFA9015DF704}" dt="2025-10-14T21:01:55.727" v="444"/>
          <ac:picMkLst>
            <pc:docMk/>
            <pc:sldMk cId="3292024540" sldId="1079"/>
            <ac:picMk id="22" creationId="{4FE0ABA1-929D-4C78-8F56-7F72680C6020}"/>
          </ac:picMkLst>
        </pc:picChg>
        <pc:picChg chg="add del mod ord">
          <ac:chgData name="Ewa Kazimierska" userId="8edb7084-dccb-4d8f-9cfb-38098ea1d667" providerId="ADAL" clId="{99E3031C-A3C6-475A-AA24-AFA9015DF704}" dt="2025-10-15T21:06:17.871" v="1722" actId="478"/>
          <ac:picMkLst>
            <pc:docMk/>
            <pc:sldMk cId="3292024540" sldId="1079"/>
            <ac:picMk id="23" creationId="{FA7AC2F5-0C69-443D-8364-A0ABAD9152C5}"/>
          </ac:picMkLst>
        </pc:picChg>
        <pc:picChg chg="add del mod modCrop">
          <ac:chgData name="Ewa Kazimierska" userId="8edb7084-dccb-4d8f-9cfb-38098ea1d667" providerId="ADAL" clId="{99E3031C-A3C6-475A-AA24-AFA9015DF704}" dt="2025-10-15T21:06:17.871" v="1722" actId="478"/>
          <ac:picMkLst>
            <pc:docMk/>
            <pc:sldMk cId="3292024540" sldId="1079"/>
            <ac:picMk id="24" creationId="{D17CADBE-9750-49A6-8F73-5548E862E36C}"/>
          </ac:picMkLst>
        </pc:picChg>
        <pc:picChg chg="add del mod modCrop">
          <ac:chgData name="Ewa Kazimierska" userId="8edb7084-dccb-4d8f-9cfb-38098ea1d667" providerId="ADAL" clId="{99E3031C-A3C6-475A-AA24-AFA9015DF704}" dt="2025-10-15T21:06:17.871" v="1722" actId="478"/>
          <ac:picMkLst>
            <pc:docMk/>
            <pc:sldMk cId="3292024540" sldId="1079"/>
            <ac:picMk id="25" creationId="{74C25EC1-95F1-457C-BF44-0461A5ECDD58}"/>
          </ac:picMkLst>
        </pc:picChg>
        <pc:picChg chg="add del mod">
          <ac:chgData name="Ewa Kazimierska" userId="8edb7084-dccb-4d8f-9cfb-38098ea1d667" providerId="ADAL" clId="{99E3031C-A3C6-475A-AA24-AFA9015DF704}" dt="2025-10-15T21:06:17.871" v="1722" actId="478"/>
          <ac:picMkLst>
            <pc:docMk/>
            <pc:sldMk cId="3292024540" sldId="1079"/>
            <ac:picMk id="29" creationId="{77EB4BCF-002A-4F80-813C-980AFD617464}"/>
          </ac:picMkLst>
        </pc:picChg>
        <pc:picChg chg="add mod modCrop">
          <ac:chgData name="Ewa Kazimierska" userId="8edb7084-dccb-4d8f-9cfb-38098ea1d667" providerId="ADAL" clId="{99E3031C-A3C6-475A-AA24-AFA9015DF704}" dt="2025-10-15T20:58:20.583" v="1595" actId="164"/>
          <ac:picMkLst>
            <pc:docMk/>
            <pc:sldMk cId="3292024540" sldId="1079"/>
            <ac:picMk id="31" creationId="{F2E9B824-9D57-45BC-9231-A2CC957D7CD5}"/>
          </ac:picMkLst>
        </pc:picChg>
        <pc:picChg chg="add mod modCrop">
          <ac:chgData name="Ewa Kazimierska" userId="8edb7084-dccb-4d8f-9cfb-38098ea1d667" providerId="ADAL" clId="{99E3031C-A3C6-475A-AA24-AFA9015DF704}" dt="2025-10-15T20:58:20.583" v="1595" actId="164"/>
          <ac:picMkLst>
            <pc:docMk/>
            <pc:sldMk cId="3292024540" sldId="1079"/>
            <ac:picMk id="32" creationId="{AB13EB7D-B8E2-4420-B4DE-050C60AD7616}"/>
          </ac:picMkLst>
        </pc:picChg>
        <pc:picChg chg="add del mod">
          <ac:chgData name="Ewa Kazimierska" userId="8edb7084-dccb-4d8f-9cfb-38098ea1d667" providerId="ADAL" clId="{99E3031C-A3C6-475A-AA24-AFA9015DF704}" dt="2025-10-15T20:49:13.986" v="1412"/>
          <ac:picMkLst>
            <pc:docMk/>
            <pc:sldMk cId="3292024540" sldId="1079"/>
            <ac:picMk id="33" creationId="{7335BE18-DF45-466B-A982-B0ECD6E105AD}"/>
          </ac:picMkLst>
        </pc:picChg>
        <pc:picChg chg="add del mod">
          <ac:chgData name="Ewa Kazimierska" userId="8edb7084-dccb-4d8f-9cfb-38098ea1d667" providerId="ADAL" clId="{99E3031C-A3C6-475A-AA24-AFA9015DF704}" dt="2025-10-15T20:49:22.475" v="1414"/>
          <ac:picMkLst>
            <pc:docMk/>
            <pc:sldMk cId="3292024540" sldId="1079"/>
            <ac:picMk id="34" creationId="{771E2AD5-EF65-489D-BA5A-A45A54A84905}"/>
          </ac:picMkLst>
        </pc:picChg>
        <pc:picChg chg="add mod modCrop">
          <ac:chgData name="Ewa Kazimierska" userId="8edb7084-dccb-4d8f-9cfb-38098ea1d667" providerId="ADAL" clId="{99E3031C-A3C6-475A-AA24-AFA9015DF704}" dt="2025-10-15T20:58:20.583" v="1595" actId="164"/>
          <ac:picMkLst>
            <pc:docMk/>
            <pc:sldMk cId="3292024540" sldId="1079"/>
            <ac:picMk id="35" creationId="{89676253-E91A-4360-BB2A-A51114FFA72C}"/>
          </ac:picMkLst>
        </pc:picChg>
        <pc:picChg chg="add mod">
          <ac:chgData name="Ewa Kazimierska" userId="8edb7084-dccb-4d8f-9cfb-38098ea1d667" providerId="ADAL" clId="{99E3031C-A3C6-475A-AA24-AFA9015DF704}" dt="2025-10-15T21:47:21.310" v="2022" actId="164"/>
          <ac:picMkLst>
            <pc:docMk/>
            <pc:sldMk cId="3292024540" sldId="1079"/>
            <ac:picMk id="55" creationId="{3E8B48DD-EF55-4A0F-ADCE-60D1D8D65057}"/>
          </ac:picMkLst>
        </pc:picChg>
        <pc:cxnChg chg="add mod">
          <ac:chgData name="Ewa Kazimierska" userId="8edb7084-dccb-4d8f-9cfb-38098ea1d667" providerId="ADAL" clId="{99E3031C-A3C6-475A-AA24-AFA9015DF704}" dt="2025-10-15T21:00:50.813" v="1622" actId="1036"/>
          <ac:cxnSpMkLst>
            <pc:docMk/>
            <pc:sldMk cId="3292024540" sldId="1079"/>
            <ac:cxnSpMk id="8" creationId="{57AE87D6-1624-4490-86E7-B0AE51E58AD3}"/>
          </ac:cxnSpMkLst>
        </pc:cxnChg>
        <pc:cxnChg chg="add del mod">
          <ac:chgData name="Ewa Kazimierska" userId="8edb7084-dccb-4d8f-9cfb-38098ea1d667" providerId="ADAL" clId="{99E3031C-A3C6-475A-AA24-AFA9015DF704}" dt="2025-10-15T21:06:17.871" v="1722" actId="478"/>
          <ac:cxnSpMkLst>
            <pc:docMk/>
            <pc:sldMk cId="3292024540" sldId="1079"/>
            <ac:cxnSpMk id="27" creationId="{EE1D48A0-8455-45D0-ABC3-4CF03442D903}"/>
          </ac:cxnSpMkLst>
        </pc:cxnChg>
        <pc:cxnChg chg="add mod">
          <ac:chgData name="Ewa Kazimierska" userId="8edb7084-dccb-4d8f-9cfb-38098ea1d667" providerId="ADAL" clId="{99E3031C-A3C6-475A-AA24-AFA9015DF704}" dt="2025-10-15T20:58:20.583" v="1595" actId="164"/>
          <ac:cxnSpMkLst>
            <pc:docMk/>
            <pc:sldMk cId="3292024540" sldId="1079"/>
            <ac:cxnSpMk id="36" creationId="{4C9C25FA-459C-4207-B7EE-194B3B1E949A}"/>
          </ac:cxnSpMkLst>
        </pc:cxnChg>
        <pc:cxnChg chg="add mod">
          <ac:chgData name="Ewa Kazimierska" userId="8edb7084-dccb-4d8f-9cfb-38098ea1d667" providerId="ADAL" clId="{99E3031C-A3C6-475A-AA24-AFA9015DF704}" dt="2025-10-15T20:58:20.583" v="1595" actId="164"/>
          <ac:cxnSpMkLst>
            <pc:docMk/>
            <pc:sldMk cId="3292024540" sldId="1079"/>
            <ac:cxnSpMk id="38" creationId="{2E6BA424-E74A-4A18-84A4-E31CF3DDA321}"/>
          </ac:cxnSpMkLst>
        </pc:cxnChg>
        <pc:cxnChg chg="add mod">
          <ac:chgData name="Ewa Kazimierska" userId="8edb7084-dccb-4d8f-9cfb-38098ea1d667" providerId="ADAL" clId="{99E3031C-A3C6-475A-AA24-AFA9015DF704}" dt="2025-10-15T20:58:20.583" v="1595" actId="164"/>
          <ac:cxnSpMkLst>
            <pc:docMk/>
            <pc:sldMk cId="3292024540" sldId="1079"/>
            <ac:cxnSpMk id="46" creationId="{BFDF4C7C-A14D-4066-B5FB-3F4F0F852B1B}"/>
          </ac:cxnSpMkLst>
        </pc:cxnChg>
        <pc:cxnChg chg="add mod">
          <ac:chgData name="Ewa Kazimierska" userId="8edb7084-dccb-4d8f-9cfb-38098ea1d667" providerId="ADAL" clId="{99E3031C-A3C6-475A-AA24-AFA9015DF704}" dt="2025-10-15T21:00:14.154" v="1615" actId="164"/>
          <ac:cxnSpMkLst>
            <pc:docMk/>
            <pc:sldMk cId="3292024540" sldId="1079"/>
            <ac:cxnSpMk id="52" creationId="{04315D1E-CDED-4F0E-BBCB-F0E840B25E53}"/>
          </ac:cxnSpMkLst>
        </pc:cxnChg>
      </pc:sldChg>
      <pc:sldChg chg="addSp delSp modSp new mod modClrScheme modAnim chgLayout modNotesTx">
        <pc:chgData name="Ewa Kazimierska" userId="8edb7084-dccb-4d8f-9cfb-38098ea1d667" providerId="ADAL" clId="{99E3031C-A3C6-475A-AA24-AFA9015DF704}" dt="2025-10-16T08:35:26.234" v="3349"/>
        <pc:sldMkLst>
          <pc:docMk/>
          <pc:sldMk cId="2243677365" sldId="1080"/>
        </pc:sldMkLst>
        <pc:spChg chg="mod ord">
          <ac:chgData name="Ewa Kazimierska" userId="8edb7084-dccb-4d8f-9cfb-38098ea1d667" providerId="ADAL" clId="{99E3031C-A3C6-475A-AA24-AFA9015DF704}" dt="2025-10-14T21:56:58.675" v="1269" actId="14100"/>
          <ac:spMkLst>
            <pc:docMk/>
            <pc:sldMk cId="2243677365" sldId="1080"/>
            <ac:spMk id="2" creationId="{6DEAEF80-BC8D-44BD-883D-3E474C4B1C1F}"/>
          </ac:spMkLst>
        </pc:spChg>
        <pc:spChg chg="add mod ord">
          <ac:chgData name="Ewa Kazimierska" userId="8edb7084-dccb-4d8f-9cfb-38098ea1d667" providerId="ADAL" clId="{99E3031C-A3C6-475A-AA24-AFA9015DF704}" dt="2025-10-16T07:22:51.637" v="3241" actId="20577"/>
          <ac:spMkLst>
            <pc:docMk/>
            <pc:sldMk cId="2243677365" sldId="1080"/>
            <ac:spMk id="3" creationId="{DE5CB4D8-79AE-4FA5-8A4C-D0C58E4B9CA5}"/>
          </ac:spMkLst>
        </pc:spChg>
        <pc:spChg chg="add mod">
          <ac:chgData name="Ewa Kazimierska" userId="8edb7084-dccb-4d8f-9cfb-38098ea1d667" providerId="ADAL" clId="{99E3031C-A3C6-475A-AA24-AFA9015DF704}" dt="2025-10-15T22:34:09.592" v="2266" actId="1076"/>
          <ac:spMkLst>
            <pc:docMk/>
            <pc:sldMk cId="2243677365" sldId="1080"/>
            <ac:spMk id="4" creationId="{32EDE7F1-84D9-48A3-99BD-763D7FD125FC}"/>
          </ac:spMkLst>
        </pc:spChg>
        <pc:spChg chg="add del mod">
          <ac:chgData name="Ewa Kazimierska" userId="8edb7084-dccb-4d8f-9cfb-38098ea1d667" providerId="ADAL" clId="{99E3031C-A3C6-475A-AA24-AFA9015DF704}" dt="2025-10-15T22:34:31.214" v="2270" actId="478"/>
          <ac:spMkLst>
            <pc:docMk/>
            <pc:sldMk cId="2243677365" sldId="1080"/>
            <ac:spMk id="5" creationId="{571C85DF-BA44-4C74-8746-3EF40650CF83}"/>
          </ac:spMkLst>
        </pc:spChg>
        <pc:spChg chg="add mod">
          <ac:chgData name="Ewa Kazimierska" userId="8edb7084-dccb-4d8f-9cfb-38098ea1d667" providerId="ADAL" clId="{99E3031C-A3C6-475A-AA24-AFA9015DF704}" dt="2025-10-15T22:35:09.216" v="2281" actId="20577"/>
          <ac:spMkLst>
            <pc:docMk/>
            <pc:sldMk cId="2243677365" sldId="1080"/>
            <ac:spMk id="6" creationId="{AEDE4388-F9C7-497F-9007-355A128F208D}"/>
          </ac:spMkLst>
        </pc:spChg>
        <pc:spChg chg="add del mod">
          <ac:chgData name="Ewa Kazimierska" userId="8edb7084-dccb-4d8f-9cfb-38098ea1d667" providerId="ADAL" clId="{99E3031C-A3C6-475A-AA24-AFA9015DF704}" dt="2025-10-15T22:33:47.319" v="2261" actId="478"/>
          <ac:spMkLst>
            <pc:docMk/>
            <pc:sldMk cId="2243677365" sldId="1080"/>
            <ac:spMk id="7" creationId="{6E00B6AC-70BC-43FD-82CC-A6D292B88AFA}"/>
          </ac:spMkLst>
        </pc:spChg>
        <pc:spChg chg="add del mod">
          <ac:chgData name="Ewa Kazimierska" userId="8edb7084-dccb-4d8f-9cfb-38098ea1d667" providerId="ADAL" clId="{99E3031C-A3C6-475A-AA24-AFA9015DF704}" dt="2025-10-15T22:33:47.319" v="2261" actId="478"/>
          <ac:spMkLst>
            <pc:docMk/>
            <pc:sldMk cId="2243677365" sldId="1080"/>
            <ac:spMk id="8" creationId="{00D5B785-64CA-4817-B816-B68C31555F2A}"/>
          </ac:spMkLst>
        </pc:spChg>
        <pc:spChg chg="add mod">
          <ac:chgData name="Ewa Kazimierska" userId="8edb7084-dccb-4d8f-9cfb-38098ea1d667" providerId="ADAL" clId="{99E3031C-A3C6-475A-AA24-AFA9015DF704}" dt="2025-10-15T22:34:42.172" v="2271" actId="1076"/>
          <ac:spMkLst>
            <pc:docMk/>
            <pc:sldMk cId="2243677365" sldId="1080"/>
            <ac:spMk id="9" creationId="{993D02E5-455F-44C3-8081-98919DF4F380}"/>
          </ac:spMkLst>
        </pc:spChg>
        <pc:spChg chg="add mod">
          <ac:chgData name="Ewa Kazimierska" userId="8edb7084-dccb-4d8f-9cfb-38098ea1d667" providerId="ADAL" clId="{99E3031C-A3C6-475A-AA24-AFA9015DF704}" dt="2025-10-15T22:34:17.934" v="2267" actId="1076"/>
          <ac:spMkLst>
            <pc:docMk/>
            <pc:sldMk cId="2243677365" sldId="1080"/>
            <ac:spMk id="10" creationId="{2134AA85-EB0B-4B4C-A290-CA93B06DB6AF}"/>
          </ac:spMkLst>
        </pc:spChg>
        <pc:spChg chg="add del mod">
          <ac:chgData name="Ewa Kazimierska" userId="8edb7084-dccb-4d8f-9cfb-38098ea1d667" providerId="ADAL" clId="{99E3031C-A3C6-475A-AA24-AFA9015DF704}" dt="2025-10-15T22:33:43.097" v="2260" actId="478"/>
          <ac:spMkLst>
            <pc:docMk/>
            <pc:sldMk cId="2243677365" sldId="1080"/>
            <ac:spMk id="11" creationId="{555EADDF-3E55-4AD9-81CB-13065A076AF5}"/>
          </ac:spMkLst>
        </pc:spChg>
        <pc:spChg chg="add del mod">
          <ac:chgData name="Ewa Kazimierska" userId="8edb7084-dccb-4d8f-9cfb-38098ea1d667" providerId="ADAL" clId="{99E3031C-A3C6-475A-AA24-AFA9015DF704}" dt="2025-10-15T22:33:43.097" v="2260" actId="478"/>
          <ac:spMkLst>
            <pc:docMk/>
            <pc:sldMk cId="2243677365" sldId="1080"/>
            <ac:spMk id="12" creationId="{DA079327-CE6F-47A8-8A6A-05C9022D248F}"/>
          </ac:spMkLst>
        </pc:spChg>
        <pc:spChg chg="add del mod">
          <ac:chgData name="Ewa Kazimierska" userId="8edb7084-dccb-4d8f-9cfb-38098ea1d667" providerId="ADAL" clId="{99E3031C-A3C6-475A-AA24-AFA9015DF704}" dt="2025-10-15T22:33:47.319" v="2261" actId="478"/>
          <ac:spMkLst>
            <pc:docMk/>
            <pc:sldMk cId="2243677365" sldId="1080"/>
            <ac:spMk id="13" creationId="{4605C7DF-8E37-4547-824C-63211A99C90B}"/>
          </ac:spMkLst>
        </pc:spChg>
        <pc:spChg chg="add del mod">
          <ac:chgData name="Ewa Kazimierska" userId="8edb7084-dccb-4d8f-9cfb-38098ea1d667" providerId="ADAL" clId="{99E3031C-A3C6-475A-AA24-AFA9015DF704}" dt="2025-10-15T22:42:29.626" v="2429" actId="1038"/>
          <ac:spMkLst>
            <pc:docMk/>
            <pc:sldMk cId="2243677365" sldId="1080"/>
            <ac:spMk id="15" creationId="{610D218A-AD40-4239-BAF4-0A1758944B96}"/>
          </ac:spMkLst>
        </pc:spChg>
        <pc:spChg chg="add del mod">
          <ac:chgData name="Ewa Kazimierska" userId="8edb7084-dccb-4d8f-9cfb-38098ea1d667" providerId="ADAL" clId="{99E3031C-A3C6-475A-AA24-AFA9015DF704}" dt="2025-10-15T22:42:29.626" v="2429" actId="1038"/>
          <ac:spMkLst>
            <pc:docMk/>
            <pc:sldMk cId="2243677365" sldId="1080"/>
            <ac:spMk id="16" creationId="{92A74CDB-7FB3-4EE2-90E2-1D09576147DE}"/>
          </ac:spMkLst>
        </pc:spChg>
        <pc:spChg chg="add del mod">
          <ac:chgData name="Ewa Kazimierska" userId="8edb7084-dccb-4d8f-9cfb-38098ea1d667" providerId="ADAL" clId="{99E3031C-A3C6-475A-AA24-AFA9015DF704}" dt="2025-10-15T22:42:29.626" v="2429" actId="1038"/>
          <ac:spMkLst>
            <pc:docMk/>
            <pc:sldMk cId="2243677365" sldId="1080"/>
            <ac:spMk id="17" creationId="{7A1A178F-EA59-43B5-BC15-41024B7A4FE6}"/>
          </ac:spMkLst>
        </pc:spChg>
        <pc:picChg chg="add mod modCrop">
          <ac:chgData name="Ewa Kazimierska" userId="8edb7084-dccb-4d8f-9cfb-38098ea1d667" providerId="ADAL" clId="{99E3031C-A3C6-475A-AA24-AFA9015DF704}" dt="2025-10-15T22:42:29.626" v="2429" actId="1038"/>
          <ac:picMkLst>
            <pc:docMk/>
            <pc:sldMk cId="2243677365" sldId="1080"/>
            <ac:picMk id="14" creationId="{8D9B0E70-F255-4DA7-98AD-1C68B3127BBA}"/>
          </ac:picMkLst>
        </pc:picChg>
      </pc:sldChg>
      <pc:sldChg chg="addSp modSp new del mod modClrScheme chgLayout">
        <pc:chgData name="Ewa Kazimierska" userId="8edb7084-dccb-4d8f-9cfb-38098ea1d667" providerId="ADAL" clId="{99E3031C-A3C6-475A-AA24-AFA9015DF704}" dt="2025-10-15T23:22:46.088" v="2495" actId="47"/>
        <pc:sldMkLst>
          <pc:docMk/>
          <pc:sldMk cId="3163896564" sldId="1081"/>
        </pc:sldMkLst>
        <pc:spChg chg="mod ord">
          <ac:chgData name="Ewa Kazimierska" userId="8edb7084-dccb-4d8f-9cfb-38098ea1d667" providerId="ADAL" clId="{99E3031C-A3C6-475A-AA24-AFA9015DF704}" dt="2025-10-14T21:22:40.343" v="643" actId="14100"/>
          <ac:spMkLst>
            <pc:docMk/>
            <pc:sldMk cId="3163896564" sldId="1081"/>
            <ac:spMk id="2" creationId="{F1396B37-96C5-4174-9118-A288385B87CA}"/>
          </ac:spMkLst>
        </pc:spChg>
        <pc:spChg chg="add mod ord">
          <ac:chgData name="Ewa Kazimierska" userId="8edb7084-dccb-4d8f-9cfb-38098ea1d667" providerId="ADAL" clId="{99E3031C-A3C6-475A-AA24-AFA9015DF704}" dt="2025-10-14T22:00:44.039" v="1292" actId="27636"/>
          <ac:spMkLst>
            <pc:docMk/>
            <pc:sldMk cId="3163896564" sldId="1081"/>
            <ac:spMk id="3" creationId="{D7362A6B-7ADE-4E80-B640-A788BD550265}"/>
          </ac:spMkLst>
        </pc:spChg>
      </pc:sldChg>
      <pc:sldChg chg="addSp modSp new mod ord modClrScheme chgLayout modNotesTx">
        <pc:chgData name="Ewa Kazimierska" userId="8edb7084-dccb-4d8f-9cfb-38098ea1d667" providerId="ADAL" clId="{99E3031C-A3C6-475A-AA24-AFA9015DF704}" dt="2025-10-16T08:36:48.110" v="3354"/>
        <pc:sldMkLst>
          <pc:docMk/>
          <pc:sldMk cId="2540653610" sldId="1082"/>
        </pc:sldMkLst>
        <pc:spChg chg="mod ord">
          <ac:chgData name="Ewa Kazimierska" userId="8edb7084-dccb-4d8f-9cfb-38098ea1d667" providerId="ADAL" clId="{99E3031C-A3C6-475A-AA24-AFA9015DF704}" dt="2025-10-14T21:28:49.058" v="681" actId="14100"/>
          <ac:spMkLst>
            <pc:docMk/>
            <pc:sldMk cId="2540653610" sldId="1082"/>
            <ac:spMk id="2" creationId="{C335C175-1033-41EA-8FC8-9073DE92D7A0}"/>
          </ac:spMkLst>
        </pc:spChg>
        <pc:spChg chg="add mod ord">
          <ac:chgData name="Ewa Kazimierska" userId="8edb7084-dccb-4d8f-9cfb-38098ea1d667" providerId="ADAL" clId="{99E3031C-A3C6-475A-AA24-AFA9015DF704}" dt="2025-10-16T08:00:38.637" v="3275" actId="27636"/>
          <ac:spMkLst>
            <pc:docMk/>
            <pc:sldMk cId="2540653610" sldId="1082"/>
            <ac:spMk id="3" creationId="{871406EE-990B-483D-A8C8-85A564B49304}"/>
          </ac:spMkLst>
        </pc:spChg>
      </pc:sldChg>
      <pc:sldChg chg="addSp modSp new del mod modNotesTx">
        <pc:chgData name="Ewa Kazimierska" userId="8edb7084-dccb-4d8f-9cfb-38098ea1d667" providerId="ADAL" clId="{99E3031C-A3C6-475A-AA24-AFA9015DF704}" dt="2025-10-15T23:51:03.205" v="2710" actId="47"/>
        <pc:sldMkLst>
          <pc:docMk/>
          <pc:sldMk cId="793974566" sldId="1083"/>
        </pc:sldMkLst>
        <pc:spChg chg="mod">
          <ac:chgData name="Ewa Kazimierska" userId="8edb7084-dccb-4d8f-9cfb-38098ea1d667" providerId="ADAL" clId="{99E3031C-A3C6-475A-AA24-AFA9015DF704}" dt="2025-10-14T21:30:07.936" v="728" actId="14100"/>
          <ac:spMkLst>
            <pc:docMk/>
            <pc:sldMk cId="793974566" sldId="1083"/>
            <ac:spMk id="2" creationId="{6A206A55-4281-455C-BE3A-DC822EF79A31}"/>
          </ac:spMkLst>
        </pc:spChg>
        <pc:spChg chg="add mod">
          <ac:chgData name="Ewa Kazimierska" userId="8edb7084-dccb-4d8f-9cfb-38098ea1d667" providerId="ADAL" clId="{99E3031C-A3C6-475A-AA24-AFA9015DF704}" dt="2025-10-14T21:30:38.742" v="729"/>
          <ac:spMkLst>
            <pc:docMk/>
            <pc:sldMk cId="793974566" sldId="1083"/>
            <ac:spMk id="3" creationId="{86E1CA45-0C28-4749-BA8F-F49CFAE07588}"/>
          </ac:spMkLst>
        </pc:spChg>
        <pc:spChg chg="add mod">
          <ac:chgData name="Ewa Kazimierska" userId="8edb7084-dccb-4d8f-9cfb-38098ea1d667" providerId="ADAL" clId="{99E3031C-A3C6-475A-AA24-AFA9015DF704}" dt="2025-10-14T21:30:38.742" v="729"/>
          <ac:spMkLst>
            <pc:docMk/>
            <pc:sldMk cId="793974566" sldId="1083"/>
            <ac:spMk id="5" creationId="{0A66DBD0-C75C-445D-BA68-FAC8D120FE08}"/>
          </ac:spMkLst>
        </pc:spChg>
        <pc:spChg chg="add mod">
          <ac:chgData name="Ewa Kazimierska" userId="8edb7084-dccb-4d8f-9cfb-38098ea1d667" providerId="ADAL" clId="{99E3031C-A3C6-475A-AA24-AFA9015DF704}" dt="2025-10-14T21:30:38.742" v="729"/>
          <ac:spMkLst>
            <pc:docMk/>
            <pc:sldMk cId="793974566" sldId="1083"/>
            <ac:spMk id="6" creationId="{CB9BFE9E-CC1D-4F95-A5B2-90B3DEE116A0}"/>
          </ac:spMkLst>
        </pc:spChg>
        <pc:spChg chg="add mod">
          <ac:chgData name="Ewa Kazimierska" userId="8edb7084-dccb-4d8f-9cfb-38098ea1d667" providerId="ADAL" clId="{99E3031C-A3C6-475A-AA24-AFA9015DF704}" dt="2025-10-14T22:08:37.837" v="1332" actId="14100"/>
          <ac:spMkLst>
            <pc:docMk/>
            <pc:sldMk cId="793974566" sldId="1083"/>
            <ac:spMk id="7" creationId="{806319C1-7BF1-45A3-9C7D-39ACDF94A54E}"/>
          </ac:spMkLst>
        </pc:spChg>
        <pc:spChg chg="add mod">
          <ac:chgData name="Ewa Kazimierska" userId="8edb7084-dccb-4d8f-9cfb-38098ea1d667" providerId="ADAL" clId="{99E3031C-A3C6-475A-AA24-AFA9015DF704}" dt="2025-10-14T22:08:09.306" v="1326" actId="1076"/>
          <ac:spMkLst>
            <pc:docMk/>
            <pc:sldMk cId="793974566" sldId="1083"/>
            <ac:spMk id="8" creationId="{83ED7F11-193D-4EA5-9E49-A3038170234D}"/>
          </ac:spMkLst>
        </pc:spChg>
        <pc:picChg chg="add mod">
          <ac:chgData name="Ewa Kazimierska" userId="8edb7084-dccb-4d8f-9cfb-38098ea1d667" providerId="ADAL" clId="{99E3031C-A3C6-475A-AA24-AFA9015DF704}" dt="2025-10-14T21:31:09.827" v="733" actId="1076"/>
          <ac:picMkLst>
            <pc:docMk/>
            <pc:sldMk cId="793974566" sldId="1083"/>
            <ac:picMk id="4" creationId="{DA5835F5-972F-4A63-987B-9BD4A489E907}"/>
          </ac:picMkLst>
        </pc:picChg>
      </pc:sldChg>
      <pc:sldChg chg="modSp new del mod">
        <pc:chgData name="Ewa Kazimierska" userId="8edb7084-dccb-4d8f-9cfb-38098ea1d667" providerId="ADAL" clId="{99E3031C-A3C6-475A-AA24-AFA9015DF704}" dt="2025-10-16T00:00:33.138" v="2785" actId="47"/>
        <pc:sldMkLst>
          <pc:docMk/>
          <pc:sldMk cId="3581926512" sldId="1084"/>
        </pc:sldMkLst>
        <pc:spChg chg="mod">
          <ac:chgData name="Ewa Kazimierska" userId="8edb7084-dccb-4d8f-9cfb-38098ea1d667" providerId="ADAL" clId="{99E3031C-A3C6-475A-AA24-AFA9015DF704}" dt="2025-10-14T21:38:18.839" v="893" actId="20577"/>
          <ac:spMkLst>
            <pc:docMk/>
            <pc:sldMk cId="3581926512" sldId="1084"/>
            <ac:spMk id="2" creationId="{A150AB79-7130-4D12-AA10-59985692A142}"/>
          </ac:spMkLst>
        </pc:spChg>
        <pc:spChg chg="mod">
          <ac:chgData name="Ewa Kazimierska" userId="8edb7084-dccb-4d8f-9cfb-38098ea1d667" providerId="ADAL" clId="{99E3031C-A3C6-475A-AA24-AFA9015DF704}" dt="2025-10-14T21:38:23.477" v="894"/>
          <ac:spMkLst>
            <pc:docMk/>
            <pc:sldMk cId="3581926512" sldId="1084"/>
            <ac:spMk id="3" creationId="{8A2F8766-821D-4B86-88FD-00C02007B483}"/>
          </ac:spMkLst>
        </pc:spChg>
      </pc:sldChg>
      <pc:sldChg chg="addSp modSp new mod ord modClrScheme modShow chgLayout modNotesTx">
        <pc:chgData name="Ewa Kazimierska" userId="8edb7084-dccb-4d8f-9cfb-38098ea1d667" providerId="ADAL" clId="{99E3031C-A3C6-475A-AA24-AFA9015DF704}" dt="2025-10-16T08:14:54.929" v="3300" actId="729"/>
        <pc:sldMkLst>
          <pc:docMk/>
          <pc:sldMk cId="2944466278" sldId="1085"/>
        </pc:sldMkLst>
        <pc:spChg chg="mod ord">
          <ac:chgData name="Ewa Kazimierska" userId="8edb7084-dccb-4d8f-9cfb-38098ea1d667" providerId="ADAL" clId="{99E3031C-A3C6-475A-AA24-AFA9015DF704}" dt="2025-10-14T21:39:45.482" v="912" actId="700"/>
          <ac:spMkLst>
            <pc:docMk/>
            <pc:sldMk cId="2944466278" sldId="1085"/>
            <ac:spMk id="2" creationId="{EC1E3C93-0C45-4212-84CA-131F160D9025}"/>
          </ac:spMkLst>
        </pc:spChg>
        <pc:spChg chg="add mod ord">
          <ac:chgData name="Ewa Kazimierska" userId="8edb7084-dccb-4d8f-9cfb-38098ea1d667" providerId="ADAL" clId="{99E3031C-A3C6-475A-AA24-AFA9015DF704}" dt="2025-10-14T21:40:11.059" v="949"/>
          <ac:spMkLst>
            <pc:docMk/>
            <pc:sldMk cId="2944466278" sldId="1085"/>
            <ac:spMk id="3" creationId="{2E9EE3FC-D30D-4A7F-915C-0035F5D316DB}"/>
          </ac:spMkLst>
        </pc:spChg>
      </pc:sldChg>
      <pc:sldChg chg="addSp delSp modSp new mod modNotesTx">
        <pc:chgData name="Ewa Kazimierska" userId="8edb7084-dccb-4d8f-9cfb-38098ea1d667" providerId="ADAL" clId="{99E3031C-A3C6-475A-AA24-AFA9015DF704}" dt="2025-10-16T08:38:33.148" v="3373"/>
        <pc:sldMkLst>
          <pc:docMk/>
          <pc:sldMk cId="1664606680" sldId="1086"/>
        </pc:sldMkLst>
        <pc:spChg chg="mod">
          <ac:chgData name="Ewa Kazimierska" userId="8edb7084-dccb-4d8f-9cfb-38098ea1d667" providerId="ADAL" clId="{99E3031C-A3C6-475A-AA24-AFA9015DF704}" dt="2025-10-14T21:41:38.603" v="1006" actId="1076"/>
          <ac:spMkLst>
            <pc:docMk/>
            <pc:sldMk cId="1664606680" sldId="1086"/>
            <ac:spMk id="2" creationId="{8DAD5E18-A7D4-464F-9998-EB7631FB7560}"/>
          </ac:spMkLst>
        </pc:spChg>
        <pc:spChg chg="add del mod">
          <ac:chgData name="Ewa Kazimierska" userId="8edb7084-dccb-4d8f-9cfb-38098ea1d667" providerId="ADAL" clId="{99E3031C-A3C6-475A-AA24-AFA9015DF704}" dt="2025-10-14T21:41:42.793" v="1007" actId="1076"/>
          <ac:spMkLst>
            <pc:docMk/>
            <pc:sldMk cId="1664606680" sldId="1086"/>
            <ac:spMk id="3" creationId="{E93AECAA-A954-4E6B-B75B-9F58E7F29970}"/>
          </ac:spMkLst>
        </pc:spChg>
        <pc:spChg chg="add del mod">
          <ac:chgData name="Ewa Kazimierska" userId="8edb7084-dccb-4d8f-9cfb-38098ea1d667" providerId="ADAL" clId="{99E3031C-A3C6-475A-AA24-AFA9015DF704}" dt="2025-10-14T21:41:02.439" v="996"/>
          <ac:spMkLst>
            <pc:docMk/>
            <pc:sldMk cId="1664606680" sldId="1086"/>
            <ac:spMk id="4" creationId="{CFCD3194-7CE7-4BAD-B9B8-283D0266448B}"/>
          </ac:spMkLst>
        </pc:spChg>
        <pc:spChg chg="add del mod">
          <ac:chgData name="Ewa Kazimierska" userId="8edb7084-dccb-4d8f-9cfb-38098ea1d667" providerId="ADAL" clId="{99E3031C-A3C6-475A-AA24-AFA9015DF704}" dt="2025-10-14T21:41:05.933" v="998"/>
          <ac:spMkLst>
            <pc:docMk/>
            <pc:sldMk cId="1664606680" sldId="1086"/>
            <ac:spMk id="5" creationId="{0C8BED75-01D1-42CA-B9FF-7A88E672CBD8}"/>
          </ac:spMkLst>
        </pc:spChg>
      </pc:sldChg>
      <pc:sldChg chg="modSp new mod modNotesTx">
        <pc:chgData name="Ewa Kazimierska" userId="8edb7084-dccb-4d8f-9cfb-38098ea1d667" providerId="ADAL" clId="{99E3031C-A3C6-475A-AA24-AFA9015DF704}" dt="2025-10-14T23:52:35.834" v="1360"/>
        <pc:sldMkLst>
          <pc:docMk/>
          <pc:sldMk cId="4090429706" sldId="1087"/>
        </pc:sldMkLst>
        <pc:spChg chg="mod">
          <ac:chgData name="Ewa Kazimierska" userId="8edb7084-dccb-4d8f-9cfb-38098ea1d667" providerId="ADAL" clId="{99E3031C-A3C6-475A-AA24-AFA9015DF704}" dt="2025-10-14T21:42:07.779" v="1050" actId="20577"/>
          <ac:spMkLst>
            <pc:docMk/>
            <pc:sldMk cId="4090429706" sldId="1087"/>
            <ac:spMk id="2" creationId="{5BA54C1B-A897-4692-A289-744291E84C59}"/>
          </ac:spMkLst>
        </pc:spChg>
        <pc:spChg chg="mod">
          <ac:chgData name="Ewa Kazimierska" userId="8edb7084-dccb-4d8f-9cfb-38098ea1d667" providerId="ADAL" clId="{99E3031C-A3C6-475A-AA24-AFA9015DF704}" dt="2025-10-14T21:42:46.603" v="1055" actId="20577"/>
          <ac:spMkLst>
            <pc:docMk/>
            <pc:sldMk cId="4090429706" sldId="1087"/>
            <ac:spMk id="3" creationId="{69F43304-9ECA-4ED7-A83C-A9DE3D875EF6}"/>
          </ac:spMkLst>
        </pc:spChg>
      </pc:sldChg>
      <pc:sldChg chg="addSp delSp modSp new del mod modNotesTx">
        <pc:chgData name="Ewa Kazimierska" userId="8edb7084-dccb-4d8f-9cfb-38098ea1d667" providerId="ADAL" clId="{99E3031C-A3C6-475A-AA24-AFA9015DF704}" dt="2025-10-16T00:13:52.545" v="2906" actId="47"/>
        <pc:sldMkLst>
          <pc:docMk/>
          <pc:sldMk cId="1057261517" sldId="1088"/>
        </pc:sldMkLst>
        <pc:spChg chg="mod">
          <ac:chgData name="Ewa Kazimierska" userId="8edb7084-dccb-4d8f-9cfb-38098ea1d667" providerId="ADAL" clId="{99E3031C-A3C6-475A-AA24-AFA9015DF704}" dt="2025-10-14T21:43:29.270" v="1091" actId="14100"/>
          <ac:spMkLst>
            <pc:docMk/>
            <pc:sldMk cId="1057261517" sldId="1088"/>
            <ac:spMk id="2" creationId="{EF59C7C7-F347-47DE-80F4-A4CE9780F26D}"/>
          </ac:spMkLst>
        </pc:spChg>
        <pc:spChg chg="add del mod">
          <ac:chgData name="Ewa Kazimierska" userId="8edb7084-dccb-4d8f-9cfb-38098ea1d667" providerId="ADAL" clId="{99E3031C-A3C6-475A-AA24-AFA9015DF704}" dt="2025-10-14T21:44:11.204" v="1099" actId="20577"/>
          <ac:spMkLst>
            <pc:docMk/>
            <pc:sldMk cId="1057261517" sldId="1088"/>
            <ac:spMk id="3" creationId="{029F0175-77A8-4380-ADD3-B09233033000}"/>
          </ac:spMkLst>
        </pc:spChg>
        <pc:spChg chg="add del mod">
          <ac:chgData name="Ewa Kazimierska" userId="8edb7084-dccb-4d8f-9cfb-38098ea1d667" providerId="ADAL" clId="{99E3031C-A3C6-475A-AA24-AFA9015DF704}" dt="2025-10-14T21:43:43.027" v="1093"/>
          <ac:spMkLst>
            <pc:docMk/>
            <pc:sldMk cId="1057261517" sldId="1088"/>
            <ac:spMk id="4" creationId="{9C41F019-08CD-4D0E-A338-DD9A3B819554}"/>
          </ac:spMkLst>
        </pc:spChg>
      </pc:sldChg>
      <pc:sldChg chg="modSp new mod modNotesTx">
        <pc:chgData name="Ewa Kazimierska" userId="8edb7084-dccb-4d8f-9cfb-38098ea1d667" providerId="ADAL" clId="{99E3031C-A3C6-475A-AA24-AFA9015DF704}" dt="2025-10-16T08:14:46.685" v="3298" actId="113"/>
        <pc:sldMkLst>
          <pc:docMk/>
          <pc:sldMk cId="1054600945" sldId="1089"/>
        </pc:sldMkLst>
        <pc:spChg chg="mod">
          <ac:chgData name="Ewa Kazimierska" userId="8edb7084-dccb-4d8f-9cfb-38098ea1d667" providerId="ADAL" clId="{99E3031C-A3C6-475A-AA24-AFA9015DF704}" dt="2025-10-14T21:44:52.073" v="1133" actId="20577"/>
          <ac:spMkLst>
            <pc:docMk/>
            <pc:sldMk cId="1054600945" sldId="1089"/>
            <ac:spMk id="2" creationId="{DE249850-CA94-43D9-995D-B56C77945BF8}"/>
          </ac:spMkLst>
        </pc:spChg>
        <pc:spChg chg="mod">
          <ac:chgData name="Ewa Kazimierska" userId="8edb7084-dccb-4d8f-9cfb-38098ea1d667" providerId="ADAL" clId="{99E3031C-A3C6-475A-AA24-AFA9015DF704}" dt="2025-10-16T08:14:46.685" v="3298" actId="113"/>
          <ac:spMkLst>
            <pc:docMk/>
            <pc:sldMk cId="1054600945" sldId="1089"/>
            <ac:spMk id="3" creationId="{2E9513CF-3FF9-4D94-A7D6-B49E2A9ED2D1}"/>
          </ac:spMkLst>
        </pc:spChg>
      </pc:sldChg>
      <pc:sldChg chg="addSp delSp modSp new mod modNotesTx">
        <pc:chgData name="Ewa Kazimierska" userId="8edb7084-dccb-4d8f-9cfb-38098ea1d667" providerId="ADAL" clId="{99E3031C-A3C6-475A-AA24-AFA9015DF704}" dt="2025-10-14T23:53:26.446" v="1362"/>
        <pc:sldMkLst>
          <pc:docMk/>
          <pc:sldMk cId="3489216806" sldId="1090"/>
        </pc:sldMkLst>
        <pc:spChg chg="mod">
          <ac:chgData name="Ewa Kazimierska" userId="8edb7084-dccb-4d8f-9cfb-38098ea1d667" providerId="ADAL" clId="{99E3031C-A3C6-475A-AA24-AFA9015DF704}" dt="2025-10-14T21:46:44.369" v="1178" actId="14100"/>
          <ac:spMkLst>
            <pc:docMk/>
            <pc:sldMk cId="3489216806" sldId="1090"/>
            <ac:spMk id="2" creationId="{FEC3F21F-7BE3-47F2-8B4F-B4C2230E694F}"/>
          </ac:spMkLst>
        </pc:spChg>
        <pc:spChg chg="del">
          <ac:chgData name="Ewa Kazimierska" userId="8edb7084-dccb-4d8f-9cfb-38098ea1d667" providerId="ADAL" clId="{99E3031C-A3C6-475A-AA24-AFA9015DF704}" dt="2025-10-14T21:47:12.740" v="1179" actId="3680"/>
          <ac:spMkLst>
            <pc:docMk/>
            <pc:sldMk cId="3489216806" sldId="1090"/>
            <ac:spMk id="3" creationId="{A654B053-9B5A-4E2C-895B-629592BD09B1}"/>
          </ac:spMkLst>
        </pc:spChg>
        <pc:spChg chg="add mod">
          <ac:chgData name="Ewa Kazimierska" userId="8edb7084-dccb-4d8f-9cfb-38098ea1d667" providerId="ADAL" clId="{99E3031C-A3C6-475A-AA24-AFA9015DF704}" dt="2025-10-14T21:49:55.158" v="1198" actId="1076"/>
          <ac:spMkLst>
            <pc:docMk/>
            <pc:sldMk cId="3489216806" sldId="1090"/>
            <ac:spMk id="7" creationId="{93498873-DCC2-4449-BB8C-C0984D864BAF}"/>
          </ac:spMkLst>
        </pc:spChg>
        <pc:graphicFrameChg chg="add mod ord modGraphic">
          <ac:chgData name="Ewa Kazimierska" userId="8edb7084-dccb-4d8f-9cfb-38098ea1d667" providerId="ADAL" clId="{99E3031C-A3C6-475A-AA24-AFA9015DF704}" dt="2025-10-14T21:49:58.482" v="1199" actId="1076"/>
          <ac:graphicFrameMkLst>
            <pc:docMk/>
            <pc:sldMk cId="3489216806" sldId="1090"/>
            <ac:graphicFrameMk id="4" creationId="{EE4D6883-BBFE-4768-B2E9-CD027E5E94CF}"/>
          </ac:graphicFrameMkLst>
        </pc:graphicFrameChg>
        <pc:graphicFrameChg chg="add del mod modGraphic">
          <ac:chgData name="Ewa Kazimierska" userId="8edb7084-dccb-4d8f-9cfb-38098ea1d667" providerId="ADAL" clId="{99E3031C-A3C6-475A-AA24-AFA9015DF704}" dt="2025-10-14T21:49:51.727" v="1197" actId="478"/>
          <ac:graphicFrameMkLst>
            <pc:docMk/>
            <pc:sldMk cId="3489216806" sldId="1090"/>
            <ac:graphicFrameMk id="5" creationId="{AD810E8D-6F59-4D77-9837-643122198C78}"/>
          </ac:graphicFrameMkLst>
        </pc:graphicFrameChg>
      </pc:sldChg>
      <pc:sldChg chg="modSp new mod modShow modNotesTx">
        <pc:chgData name="Ewa Kazimierska" userId="8edb7084-dccb-4d8f-9cfb-38098ea1d667" providerId="ADAL" clId="{99E3031C-A3C6-475A-AA24-AFA9015DF704}" dt="2025-10-16T08:14:52.686" v="3299" actId="729"/>
        <pc:sldMkLst>
          <pc:docMk/>
          <pc:sldMk cId="1627040200" sldId="1091"/>
        </pc:sldMkLst>
        <pc:spChg chg="mod">
          <ac:chgData name="Ewa Kazimierska" userId="8edb7084-dccb-4d8f-9cfb-38098ea1d667" providerId="ADAL" clId="{99E3031C-A3C6-475A-AA24-AFA9015DF704}" dt="2025-10-14T21:50:42.413" v="1219" actId="20577"/>
          <ac:spMkLst>
            <pc:docMk/>
            <pc:sldMk cId="1627040200" sldId="1091"/>
            <ac:spMk id="2" creationId="{8714E59B-A8C1-46ED-9A10-AB653AD5EE2C}"/>
          </ac:spMkLst>
        </pc:spChg>
        <pc:spChg chg="mod">
          <ac:chgData name="Ewa Kazimierska" userId="8edb7084-dccb-4d8f-9cfb-38098ea1d667" providerId="ADAL" clId="{99E3031C-A3C6-475A-AA24-AFA9015DF704}" dt="2025-10-14T21:51:09.685" v="1255" actId="27636"/>
          <ac:spMkLst>
            <pc:docMk/>
            <pc:sldMk cId="1627040200" sldId="1091"/>
            <ac:spMk id="3" creationId="{57FB300A-B308-4CB1-9C31-C42546098F6D}"/>
          </ac:spMkLst>
        </pc:spChg>
      </pc:sldChg>
      <pc:sldChg chg="modSp new mod modNotesTx">
        <pc:chgData name="Ewa Kazimierska" userId="8edb7084-dccb-4d8f-9cfb-38098ea1d667" providerId="ADAL" clId="{99E3031C-A3C6-475A-AA24-AFA9015DF704}" dt="2025-10-16T08:40:04.734" v="3379"/>
        <pc:sldMkLst>
          <pc:docMk/>
          <pc:sldMk cId="2804317047" sldId="1092"/>
        </pc:sldMkLst>
        <pc:spChg chg="mod">
          <ac:chgData name="Ewa Kazimierska" userId="8edb7084-dccb-4d8f-9cfb-38098ea1d667" providerId="ADAL" clId="{99E3031C-A3C6-475A-AA24-AFA9015DF704}" dt="2025-10-14T21:51:49.995" v="1266" actId="14100"/>
          <ac:spMkLst>
            <pc:docMk/>
            <pc:sldMk cId="2804317047" sldId="1092"/>
            <ac:spMk id="2" creationId="{9E02F0C1-AA2B-4D8D-B904-AE79AEAA7A8A}"/>
          </ac:spMkLst>
        </pc:spChg>
        <pc:spChg chg="mod">
          <ac:chgData name="Ewa Kazimierska" userId="8edb7084-dccb-4d8f-9cfb-38098ea1d667" providerId="ADAL" clId="{99E3031C-A3C6-475A-AA24-AFA9015DF704}" dt="2025-10-16T08:15:52.137" v="3328" actId="20577"/>
          <ac:spMkLst>
            <pc:docMk/>
            <pc:sldMk cId="2804317047" sldId="1092"/>
            <ac:spMk id="3" creationId="{32599517-6259-45F6-AA61-ED223BAF20B9}"/>
          </ac:spMkLst>
        </pc:spChg>
      </pc:sldChg>
      <pc:sldChg chg="addSp delSp modSp new del mod">
        <pc:chgData name="Ewa Kazimierska" userId="8edb7084-dccb-4d8f-9cfb-38098ea1d667" providerId="ADAL" clId="{99E3031C-A3C6-475A-AA24-AFA9015DF704}" dt="2025-10-15T22:00:31.245" v="2048" actId="47"/>
        <pc:sldMkLst>
          <pc:docMk/>
          <pc:sldMk cId="414838022" sldId="1093"/>
        </pc:sldMkLst>
        <pc:spChg chg="mod">
          <ac:chgData name="Ewa Kazimierska" userId="8edb7084-dccb-4d8f-9cfb-38098ea1d667" providerId="ADAL" clId="{99E3031C-A3C6-475A-AA24-AFA9015DF704}" dt="2025-10-15T21:03:53.118" v="1697"/>
          <ac:spMkLst>
            <pc:docMk/>
            <pc:sldMk cId="414838022" sldId="1093"/>
            <ac:spMk id="7" creationId="{CD76AB97-933B-4527-AD24-32749805AD5D}"/>
          </ac:spMkLst>
        </pc:spChg>
        <pc:spChg chg="mod">
          <ac:chgData name="Ewa Kazimierska" userId="8edb7084-dccb-4d8f-9cfb-38098ea1d667" providerId="ADAL" clId="{99E3031C-A3C6-475A-AA24-AFA9015DF704}" dt="2025-10-15T21:03:53.118" v="1697"/>
          <ac:spMkLst>
            <pc:docMk/>
            <pc:sldMk cId="414838022" sldId="1093"/>
            <ac:spMk id="11" creationId="{6A3A94C0-BF9A-474E-AF87-73B7620B2C94}"/>
          </ac:spMkLst>
        </pc:spChg>
        <pc:spChg chg="mod">
          <ac:chgData name="Ewa Kazimierska" userId="8edb7084-dccb-4d8f-9cfb-38098ea1d667" providerId="ADAL" clId="{99E3031C-A3C6-475A-AA24-AFA9015DF704}" dt="2025-10-15T21:03:53.118" v="1697"/>
          <ac:spMkLst>
            <pc:docMk/>
            <pc:sldMk cId="414838022" sldId="1093"/>
            <ac:spMk id="18" creationId="{9BDE68FE-FF3F-4810-874E-59FF8D6DCB50}"/>
          </ac:spMkLst>
        </pc:spChg>
        <pc:spChg chg="mod">
          <ac:chgData name="Ewa Kazimierska" userId="8edb7084-dccb-4d8f-9cfb-38098ea1d667" providerId="ADAL" clId="{99E3031C-A3C6-475A-AA24-AFA9015DF704}" dt="2025-10-15T21:03:53.118" v="1697"/>
          <ac:spMkLst>
            <pc:docMk/>
            <pc:sldMk cId="414838022" sldId="1093"/>
            <ac:spMk id="20" creationId="{B7FDF007-A80F-4878-AF23-E28A84D74B98}"/>
          </ac:spMkLst>
        </pc:spChg>
        <pc:spChg chg="mod">
          <ac:chgData name="Ewa Kazimierska" userId="8edb7084-dccb-4d8f-9cfb-38098ea1d667" providerId="ADAL" clId="{99E3031C-A3C6-475A-AA24-AFA9015DF704}" dt="2025-10-15T21:04:52.923" v="1709" actId="14100"/>
          <ac:spMkLst>
            <pc:docMk/>
            <pc:sldMk cId="414838022" sldId="1093"/>
            <ac:spMk id="26" creationId="{A1E08FCC-6E08-4D69-B639-DE65E00AF4BF}"/>
          </ac:spMkLst>
        </pc:spChg>
        <pc:spChg chg="mod">
          <ac:chgData name="Ewa Kazimierska" userId="8edb7084-dccb-4d8f-9cfb-38098ea1d667" providerId="ADAL" clId="{99E3031C-A3C6-475A-AA24-AFA9015DF704}" dt="2025-10-15T21:04:36.326" v="1705"/>
          <ac:spMkLst>
            <pc:docMk/>
            <pc:sldMk cId="414838022" sldId="1093"/>
            <ac:spMk id="30" creationId="{6033BCB1-FB73-4E90-94EE-D4C8D4B31A3B}"/>
          </ac:spMkLst>
        </pc:spChg>
        <pc:spChg chg="mod">
          <ac:chgData name="Ewa Kazimierska" userId="8edb7084-dccb-4d8f-9cfb-38098ea1d667" providerId="ADAL" clId="{99E3031C-A3C6-475A-AA24-AFA9015DF704}" dt="2025-10-15T21:04:36.326" v="1705"/>
          <ac:spMkLst>
            <pc:docMk/>
            <pc:sldMk cId="414838022" sldId="1093"/>
            <ac:spMk id="37" creationId="{923791A8-4C4C-4F94-8887-7F1CB45358A0}"/>
          </ac:spMkLst>
        </pc:spChg>
        <pc:spChg chg="mod">
          <ac:chgData name="Ewa Kazimierska" userId="8edb7084-dccb-4d8f-9cfb-38098ea1d667" providerId="ADAL" clId="{99E3031C-A3C6-475A-AA24-AFA9015DF704}" dt="2025-10-15T21:04:36.326" v="1705"/>
          <ac:spMkLst>
            <pc:docMk/>
            <pc:sldMk cId="414838022" sldId="1093"/>
            <ac:spMk id="39" creationId="{09B86BB7-48D8-4500-A5DC-3A0B1FA1CEFF}"/>
          </ac:spMkLst>
        </pc:spChg>
        <pc:grpChg chg="add del mod">
          <ac:chgData name="Ewa Kazimierska" userId="8edb7084-dccb-4d8f-9cfb-38098ea1d667" providerId="ADAL" clId="{99E3031C-A3C6-475A-AA24-AFA9015DF704}" dt="2025-10-15T21:03:59.193" v="1700"/>
          <ac:grpSpMkLst>
            <pc:docMk/>
            <pc:sldMk cId="414838022" sldId="1093"/>
            <ac:grpSpMk id="4" creationId="{FCBED812-7CD4-42A5-966B-0B639A0F1B0C}"/>
          </ac:grpSpMkLst>
        </pc:grpChg>
        <pc:grpChg chg="mod">
          <ac:chgData name="Ewa Kazimierska" userId="8edb7084-dccb-4d8f-9cfb-38098ea1d667" providerId="ADAL" clId="{99E3031C-A3C6-475A-AA24-AFA9015DF704}" dt="2025-10-15T21:03:53.118" v="1697"/>
          <ac:grpSpMkLst>
            <pc:docMk/>
            <pc:sldMk cId="414838022" sldId="1093"/>
            <ac:grpSpMk id="5" creationId="{9212960E-8C38-473B-B8A3-BEBAA9AED8CE}"/>
          </ac:grpSpMkLst>
        </pc:grpChg>
        <pc:grpChg chg="mod">
          <ac:chgData name="Ewa Kazimierska" userId="8edb7084-dccb-4d8f-9cfb-38098ea1d667" providerId="ADAL" clId="{99E3031C-A3C6-475A-AA24-AFA9015DF704}" dt="2025-10-15T21:03:53.118" v="1697"/>
          <ac:grpSpMkLst>
            <pc:docMk/>
            <pc:sldMk cId="414838022" sldId="1093"/>
            <ac:grpSpMk id="6" creationId="{F4704DED-5A4D-41D8-AEFA-9E8F63A068EA}"/>
          </ac:grpSpMkLst>
        </pc:grpChg>
        <pc:grpChg chg="mod">
          <ac:chgData name="Ewa Kazimierska" userId="8edb7084-dccb-4d8f-9cfb-38098ea1d667" providerId="ADAL" clId="{99E3031C-A3C6-475A-AA24-AFA9015DF704}" dt="2025-10-15T21:03:53.118" v="1697"/>
          <ac:grpSpMkLst>
            <pc:docMk/>
            <pc:sldMk cId="414838022" sldId="1093"/>
            <ac:grpSpMk id="10" creationId="{2F6EEF48-B0A6-493C-8E4D-0D829CA1407B}"/>
          </ac:grpSpMkLst>
        </pc:grpChg>
        <pc:grpChg chg="add mod">
          <ac:chgData name="Ewa Kazimierska" userId="8edb7084-dccb-4d8f-9cfb-38098ea1d667" providerId="ADAL" clId="{99E3031C-A3C6-475A-AA24-AFA9015DF704}" dt="2025-10-15T21:04:39.550" v="1706" actId="1076"/>
          <ac:grpSpMkLst>
            <pc:docMk/>
            <pc:sldMk cId="414838022" sldId="1093"/>
            <ac:grpSpMk id="23" creationId="{AA2F08FD-363D-486E-9BDC-C76B33C2D2E5}"/>
          </ac:grpSpMkLst>
        </pc:grpChg>
        <pc:grpChg chg="mod">
          <ac:chgData name="Ewa Kazimierska" userId="8edb7084-dccb-4d8f-9cfb-38098ea1d667" providerId="ADAL" clId="{99E3031C-A3C6-475A-AA24-AFA9015DF704}" dt="2025-10-15T21:04:36.326" v="1705"/>
          <ac:grpSpMkLst>
            <pc:docMk/>
            <pc:sldMk cId="414838022" sldId="1093"/>
            <ac:grpSpMk id="24" creationId="{DC9DA5E1-E451-4EDB-8091-4BB073C9A699}"/>
          </ac:grpSpMkLst>
        </pc:grpChg>
        <pc:grpChg chg="mod">
          <ac:chgData name="Ewa Kazimierska" userId="8edb7084-dccb-4d8f-9cfb-38098ea1d667" providerId="ADAL" clId="{99E3031C-A3C6-475A-AA24-AFA9015DF704}" dt="2025-10-15T21:04:36.326" v="1705"/>
          <ac:grpSpMkLst>
            <pc:docMk/>
            <pc:sldMk cId="414838022" sldId="1093"/>
            <ac:grpSpMk id="25" creationId="{8F5789EA-84D1-4870-BDEA-BBE0B1D7F899}"/>
          </ac:grpSpMkLst>
        </pc:grpChg>
        <pc:grpChg chg="mod">
          <ac:chgData name="Ewa Kazimierska" userId="8edb7084-dccb-4d8f-9cfb-38098ea1d667" providerId="ADAL" clId="{99E3031C-A3C6-475A-AA24-AFA9015DF704}" dt="2025-10-15T21:04:36.326" v="1705"/>
          <ac:grpSpMkLst>
            <pc:docMk/>
            <pc:sldMk cId="414838022" sldId="1093"/>
            <ac:grpSpMk id="29" creationId="{34386F80-047B-4A5F-A45C-29E07D884C07}"/>
          </ac:grpSpMkLst>
        </pc:grpChg>
        <pc:picChg chg="mod">
          <ac:chgData name="Ewa Kazimierska" userId="8edb7084-dccb-4d8f-9cfb-38098ea1d667" providerId="ADAL" clId="{99E3031C-A3C6-475A-AA24-AFA9015DF704}" dt="2025-10-15T21:03:53.118" v="1697"/>
          <ac:picMkLst>
            <pc:docMk/>
            <pc:sldMk cId="414838022" sldId="1093"/>
            <ac:picMk id="8" creationId="{4059BA23-8DC7-4504-9E3F-807E0A9F9E26}"/>
          </ac:picMkLst>
        </pc:picChg>
        <pc:picChg chg="mod">
          <ac:chgData name="Ewa Kazimierska" userId="8edb7084-dccb-4d8f-9cfb-38098ea1d667" providerId="ADAL" clId="{99E3031C-A3C6-475A-AA24-AFA9015DF704}" dt="2025-10-15T21:03:53.118" v="1697"/>
          <ac:picMkLst>
            <pc:docMk/>
            <pc:sldMk cId="414838022" sldId="1093"/>
            <ac:picMk id="12" creationId="{3BA54ED6-0D6D-4CFD-B4A3-109A4D8E4B3D}"/>
          </ac:picMkLst>
        </pc:picChg>
        <pc:picChg chg="mod">
          <ac:chgData name="Ewa Kazimierska" userId="8edb7084-dccb-4d8f-9cfb-38098ea1d667" providerId="ADAL" clId="{99E3031C-A3C6-475A-AA24-AFA9015DF704}" dt="2025-10-15T21:03:53.118" v="1697"/>
          <ac:picMkLst>
            <pc:docMk/>
            <pc:sldMk cId="414838022" sldId="1093"/>
            <ac:picMk id="13" creationId="{8DEC3348-4C04-425D-9AB5-F4DE593B9484}"/>
          </ac:picMkLst>
        </pc:picChg>
        <pc:picChg chg="mod">
          <ac:chgData name="Ewa Kazimierska" userId="8edb7084-dccb-4d8f-9cfb-38098ea1d667" providerId="ADAL" clId="{99E3031C-A3C6-475A-AA24-AFA9015DF704}" dt="2025-10-15T21:03:53.118" v="1697"/>
          <ac:picMkLst>
            <pc:docMk/>
            <pc:sldMk cId="414838022" sldId="1093"/>
            <ac:picMk id="14" creationId="{0F1914DC-2483-49C6-BA9F-89AA02F9B59C}"/>
          </ac:picMkLst>
        </pc:picChg>
        <pc:picChg chg="mod">
          <ac:chgData name="Ewa Kazimierska" userId="8edb7084-dccb-4d8f-9cfb-38098ea1d667" providerId="ADAL" clId="{99E3031C-A3C6-475A-AA24-AFA9015DF704}" dt="2025-10-15T21:03:53.118" v="1697"/>
          <ac:picMkLst>
            <pc:docMk/>
            <pc:sldMk cId="414838022" sldId="1093"/>
            <ac:picMk id="15" creationId="{3D03AD2C-6142-4E57-AF64-35A6405781BE}"/>
          </ac:picMkLst>
        </pc:picChg>
        <pc:picChg chg="add del mod modCrop">
          <ac:chgData name="Ewa Kazimierska" userId="8edb7084-dccb-4d8f-9cfb-38098ea1d667" providerId="ADAL" clId="{99E3031C-A3C6-475A-AA24-AFA9015DF704}" dt="2025-10-15T21:05:33.392" v="1717" actId="478"/>
          <ac:picMkLst>
            <pc:docMk/>
            <pc:sldMk cId="414838022" sldId="1093"/>
            <ac:picMk id="22" creationId="{2F57CB40-B5A6-4DEE-9A27-8A8759D5D90B}"/>
          </ac:picMkLst>
        </pc:picChg>
        <pc:picChg chg="mod">
          <ac:chgData name="Ewa Kazimierska" userId="8edb7084-dccb-4d8f-9cfb-38098ea1d667" providerId="ADAL" clId="{99E3031C-A3C6-475A-AA24-AFA9015DF704}" dt="2025-10-15T21:04:44.744" v="1707" actId="1076"/>
          <ac:picMkLst>
            <pc:docMk/>
            <pc:sldMk cId="414838022" sldId="1093"/>
            <ac:picMk id="27" creationId="{B96FC9FA-31A7-44EB-AF27-747651961832}"/>
          </ac:picMkLst>
        </pc:picChg>
        <pc:picChg chg="mod">
          <ac:chgData name="Ewa Kazimierska" userId="8edb7084-dccb-4d8f-9cfb-38098ea1d667" providerId="ADAL" clId="{99E3031C-A3C6-475A-AA24-AFA9015DF704}" dt="2025-10-15T21:04:36.326" v="1705"/>
          <ac:picMkLst>
            <pc:docMk/>
            <pc:sldMk cId="414838022" sldId="1093"/>
            <ac:picMk id="31" creationId="{BFC4FCB9-87D7-4F13-AC66-2F2E5DD876D6}"/>
          </ac:picMkLst>
        </pc:picChg>
        <pc:picChg chg="mod">
          <ac:chgData name="Ewa Kazimierska" userId="8edb7084-dccb-4d8f-9cfb-38098ea1d667" providerId="ADAL" clId="{99E3031C-A3C6-475A-AA24-AFA9015DF704}" dt="2025-10-15T21:04:36.326" v="1705"/>
          <ac:picMkLst>
            <pc:docMk/>
            <pc:sldMk cId="414838022" sldId="1093"/>
            <ac:picMk id="32" creationId="{61199FDE-68BE-4A60-B6AA-99C9780ED415}"/>
          </ac:picMkLst>
        </pc:picChg>
        <pc:picChg chg="mod">
          <ac:chgData name="Ewa Kazimierska" userId="8edb7084-dccb-4d8f-9cfb-38098ea1d667" providerId="ADAL" clId="{99E3031C-A3C6-475A-AA24-AFA9015DF704}" dt="2025-10-15T21:04:36.326" v="1705"/>
          <ac:picMkLst>
            <pc:docMk/>
            <pc:sldMk cId="414838022" sldId="1093"/>
            <ac:picMk id="33" creationId="{2BE96A5F-03BB-4D08-A085-05DD74E3A760}"/>
          </ac:picMkLst>
        </pc:picChg>
        <pc:picChg chg="mod">
          <ac:chgData name="Ewa Kazimierska" userId="8edb7084-dccb-4d8f-9cfb-38098ea1d667" providerId="ADAL" clId="{99E3031C-A3C6-475A-AA24-AFA9015DF704}" dt="2025-10-15T21:04:36.326" v="1705"/>
          <ac:picMkLst>
            <pc:docMk/>
            <pc:sldMk cId="414838022" sldId="1093"/>
            <ac:picMk id="34" creationId="{8CB88CDB-D3D3-4779-8356-02E02CCBF135}"/>
          </ac:picMkLst>
        </pc:picChg>
        <pc:picChg chg="add mod modCrop">
          <ac:chgData name="Ewa Kazimierska" userId="8edb7084-dccb-4d8f-9cfb-38098ea1d667" providerId="ADAL" clId="{99E3031C-A3C6-475A-AA24-AFA9015DF704}" dt="2025-10-15T21:05:50.417" v="1720" actId="732"/>
          <ac:picMkLst>
            <pc:docMk/>
            <pc:sldMk cId="414838022" sldId="1093"/>
            <ac:picMk id="41" creationId="{B74F4CC0-3ECD-44BB-8D76-9CE7DA92323C}"/>
          </ac:picMkLst>
        </pc:picChg>
        <pc:cxnChg chg="mod">
          <ac:chgData name="Ewa Kazimierska" userId="8edb7084-dccb-4d8f-9cfb-38098ea1d667" providerId="ADAL" clId="{99E3031C-A3C6-475A-AA24-AFA9015DF704}" dt="2025-10-15T21:03:53.118" v="1697"/>
          <ac:cxnSpMkLst>
            <pc:docMk/>
            <pc:sldMk cId="414838022" sldId="1093"/>
            <ac:cxnSpMk id="9" creationId="{C178CBF7-BE71-4438-8E57-65435AD5D40A}"/>
          </ac:cxnSpMkLst>
        </pc:cxnChg>
        <pc:cxnChg chg="mod">
          <ac:chgData name="Ewa Kazimierska" userId="8edb7084-dccb-4d8f-9cfb-38098ea1d667" providerId="ADAL" clId="{99E3031C-A3C6-475A-AA24-AFA9015DF704}" dt="2025-10-15T21:03:53.118" v="1697"/>
          <ac:cxnSpMkLst>
            <pc:docMk/>
            <pc:sldMk cId="414838022" sldId="1093"/>
            <ac:cxnSpMk id="16" creationId="{16CB3D23-2FC7-49CF-AD8D-FFFF039FD122}"/>
          </ac:cxnSpMkLst>
        </pc:cxnChg>
        <pc:cxnChg chg="mod">
          <ac:chgData name="Ewa Kazimierska" userId="8edb7084-dccb-4d8f-9cfb-38098ea1d667" providerId="ADAL" clId="{99E3031C-A3C6-475A-AA24-AFA9015DF704}" dt="2025-10-15T21:03:53.118" v="1697"/>
          <ac:cxnSpMkLst>
            <pc:docMk/>
            <pc:sldMk cId="414838022" sldId="1093"/>
            <ac:cxnSpMk id="17" creationId="{9400926C-989C-433E-9032-62FD9055039B}"/>
          </ac:cxnSpMkLst>
        </pc:cxnChg>
        <pc:cxnChg chg="mod">
          <ac:chgData name="Ewa Kazimierska" userId="8edb7084-dccb-4d8f-9cfb-38098ea1d667" providerId="ADAL" clId="{99E3031C-A3C6-475A-AA24-AFA9015DF704}" dt="2025-10-15T21:03:53.118" v="1697"/>
          <ac:cxnSpMkLst>
            <pc:docMk/>
            <pc:sldMk cId="414838022" sldId="1093"/>
            <ac:cxnSpMk id="19" creationId="{86B60891-CB2E-4FCF-BD8C-9265DD96B66C}"/>
          </ac:cxnSpMkLst>
        </pc:cxnChg>
        <pc:cxnChg chg="mod">
          <ac:chgData name="Ewa Kazimierska" userId="8edb7084-dccb-4d8f-9cfb-38098ea1d667" providerId="ADAL" clId="{99E3031C-A3C6-475A-AA24-AFA9015DF704}" dt="2025-10-15T21:03:53.118" v="1697"/>
          <ac:cxnSpMkLst>
            <pc:docMk/>
            <pc:sldMk cId="414838022" sldId="1093"/>
            <ac:cxnSpMk id="21" creationId="{F169E10F-0A4B-4744-97BA-B22068469D36}"/>
          </ac:cxnSpMkLst>
        </pc:cxnChg>
        <pc:cxnChg chg="mod">
          <ac:chgData name="Ewa Kazimierska" userId="8edb7084-dccb-4d8f-9cfb-38098ea1d667" providerId="ADAL" clId="{99E3031C-A3C6-475A-AA24-AFA9015DF704}" dt="2025-10-15T21:05:13.010" v="1716" actId="1038"/>
          <ac:cxnSpMkLst>
            <pc:docMk/>
            <pc:sldMk cId="414838022" sldId="1093"/>
            <ac:cxnSpMk id="28" creationId="{0E306667-8F9A-44F4-8007-ACDFDE75A4B6}"/>
          </ac:cxnSpMkLst>
        </pc:cxnChg>
        <pc:cxnChg chg="mod">
          <ac:chgData name="Ewa Kazimierska" userId="8edb7084-dccb-4d8f-9cfb-38098ea1d667" providerId="ADAL" clId="{99E3031C-A3C6-475A-AA24-AFA9015DF704}" dt="2025-10-15T21:04:36.326" v="1705"/>
          <ac:cxnSpMkLst>
            <pc:docMk/>
            <pc:sldMk cId="414838022" sldId="1093"/>
            <ac:cxnSpMk id="35" creationId="{D112CE54-1257-4AA9-82E8-0846F2D8B245}"/>
          </ac:cxnSpMkLst>
        </pc:cxnChg>
        <pc:cxnChg chg="mod">
          <ac:chgData name="Ewa Kazimierska" userId="8edb7084-dccb-4d8f-9cfb-38098ea1d667" providerId="ADAL" clId="{99E3031C-A3C6-475A-AA24-AFA9015DF704}" dt="2025-10-15T21:04:36.326" v="1705"/>
          <ac:cxnSpMkLst>
            <pc:docMk/>
            <pc:sldMk cId="414838022" sldId="1093"/>
            <ac:cxnSpMk id="36" creationId="{7CB3C76F-08DA-4132-A6A9-393619D74F16}"/>
          </ac:cxnSpMkLst>
        </pc:cxnChg>
        <pc:cxnChg chg="mod">
          <ac:chgData name="Ewa Kazimierska" userId="8edb7084-dccb-4d8f-9cfb-38098ea1d667" providerId="ADAL" clId="{99E3031C-A3C6-475A-AA24-AFA9015DF704}" dt="2025-10-15T21:04:36.326" v="1705"/>
          <ac:cxnSpMkLst>
            <pc:docMk/>
            <pc:sldMk cId="414838022" sldId="1093"/>
            <ac:cxnSpMk id="38" creationId="{2E79F18A-8C47-42C1-85F9-7D025D4B9571}"/>
          </ac:cxnSpMkLst>
        </pc:cxnChg>
        <pc:cxnChg chg="mod">
          <ac:chgData name="Ewa Kazimierska" userId="8edb7084-dccb-4d8f-9cfb-38098ea1d667" providerId="ADAL" clId="{99E3031C-A3C6-475A-AA24-AFA9015DF704}" dt="2025-10-15T21:04:36.326" v="1705"/>
          <ac:cxnSpMkLst>
            <pc:docMk/>
            <pc:sldMk cId="414838022" sldId="1093"/>
            <ac:cxnSpMk id="40" creationId="{D1DB978D-4C2E-467B-A2E5-B387D47532DF}"/>
          </ac:cxnSpMkLst>
        </pc:cxnChg>
      </pc:sldChg>
      <pc:sldChg chg="addSp delSp modSp add mod modNotesTx">
        <pc:chgData name="Ewa Kazimierska" userId="8edb7084-dccb-4d8f-9cfb-38098ea1d667" providerId="ADAL" clId="{99E3031C-A3C6-475A-AA24-AFA9015DF704}" dt="2025-10-16T08:37:00.859" v="3355"/>
        <pc:sldMkLst>
          <pc:docMk/>
          <pc:sldMk cId="1792359800" sldId="1093"/>
        </pc:sldMkLst>
        <pc:spChg chg="mod">
          <ac:chgData name="Ewa Kazimierska" userId="8edb7084-dccb-4d8f-9cfb-38098ea1d667" providerId="ADAL" clId="{99E3031C-A3C6-475A-AA24-AFA9015DF704}" dt="2025-10-15T23:46:46.605" v="2645" actId="14100"/>
          <ac:spMkLst>
            <pc:docMk/>
            <pc:sldMk cId="1792359800" sldId="1093"/>
            <ac:spMk id="2" creationId="{6A206A55-4281-455C-BE3A-DC822EF79A31}"/>
          </ac:spMkLst>
        </pc:spChg>
        <pc:spChg chg="mod">
          <ac:chgData name="Ewa Kazimierska" userId="8edb7084-dccb-4d8f-9cfb-38098ea1d667" providerId="ADAL" clId="{99E3031C-A3C6-475A-AA24-AFA9015DF704}" dt="2025-10-15T23:51:29.170" v="2714" actId="1076"/>
          <ac:spMkLst>
            <pc:docMk/>
            <pc:sldMk cId="1792359800" sldId="1093"/>
            <ac:spMk id="3" creationId="{86E1CA45-0C28-4749-BA8F-F49CFAE07588}"/>
          </ac:spMkLst>
        </pc:spChg>
        <pc:spChg chg="del mod">
          <ac:chgData name="Ewa Kazimierska" userId="8edb7084-dccb-4d8f-9cfb-38098ea1d667" providerId="ADAL" clId="{99E3031C-A3C6-475A-AA24-AFA9015DF704}" dt="2025-10-15T23:43:38.544" v="2583" actId="478"/>
          <ac:spMkLst>
            <pc:docMk/>
            <pc:sldMk cId="1792359800" sldId="1093"/>
            <ac:spMk id="5" creationId="{0A66DBD0-C75C-445D-BA68-FAC8D120FE08}"/>
          </ac:spMkLst>
        </pc:spChg>
        <pc:spChg chg="del mod">
          <ac:chgData name="Ewa Kazimierska" userId="8edb7084-dccb-4d8f-9cfb-38098ea1d667" providerId="ADAL" clId="{99E3031C-A3C6-475A-AA24-AFA9015DF704}" dt="2025-10-15T23:46:23.312" v="2643" actId="478"/>
          <ac:spMkLst>
            <pc:docMk/>
            <pc:sldMk cId="1792359800" sldId="1093"/>
            <ac:spMk id="6" creationId="{CB9BFE9E-CC1D-4F95-A5B2-90B3DEE116A0}"/>
          </ac:spMkLst>
        </pc:spChg>
        <pc:spChg chg="del mod">
          <ac:chgData name="Ewa Kazimierska" userId="8edb7084-dccb-4d8f-9cfb-38098ea1d667" providerId="ADAL" clId="{99E3031C-A3C6-475A-AA24-AFA9015DF704}" dt="2025-10-15T23:43:38.544" v="2585"/>
          <ac:spMkLst>
            <pc:docMk/>
            <pc:sldMk cId="1792359800" sldId="1093"/>
            <ac:spMk id="7" creationId="{806319C1-7BF1-45A3-9C7D-39ACDF94A54E}"/>
          </ac:spMkLst>
        </pc:spChg>
        <pc:spChg chg="del mod">
          <ac:chgData name="Ewa Kazimierska" userId="8edb7084-dccb-4d8f-9cfb-38098ea1d667" providerId="ADAL" clId="{99E3031C-A3C6-475A-AA24-AFA9015DF704}" dt="2025-10-15T23:46:27.059" v="2644" actId="478"/>
          <ac:spMkLst>
            <pc:docMk/>
            <pc:sldMk cId="1792359800" sldId="1093"/>
            <ac:spMk id="8" creationId="{83ED7F11-193D-4EA5-9E49-A3038170234D}"/>
          </ac:spMkLst>
        </pc:spChg>
        <pc:spChg chg="add mod">
          <ac:chgData name="Ewa Kazimierska" userId="8edb7084-dccb-4d8f-9cfb-38098ea1d667" providerId="ADAL" clId="{99E3031C-A3C6-475A-AA24-AFA9015DF704}" dt="2025-10-15T23:46:52.351" v="2646" actId="1076"/>
          <ac:spMkLst>
            <pc:docMk/>
            <pc:sldMk cId="1792359800" sldId="1093"/>
            <ac:spMk id="9" creationId="{3D886888-47F1-4A48-BD42-7BD2FB49C02F}"/>
          </ac:spMkLst>
        </pc:spChg>
        <pc:spChg chg="add mod">
          <ac:chgData name="Ewa Kazimierska" userId="8edb7084-dccb-4d8f-9cfb-38098ea1d667" providerId="ADAL" clId="{99E3031C-A3C6-475A-AA24-AFA9015DF704}" dt="2025-10-15T23:55:48.945" v="2723" actId="1076"/>
          <ac:spMkLst>
            <pc:docMk/>
            <pc:sldMk cId="1792359800" sldId="1093"/>
            <ac:spMk id="10" creationId="{CBAC1623-196F-4ABF-91FE-3027497E98B8}"/>
          </ac:spMkLst>
        </pc:spChg>
        <pc:picChg chg="mod">
          <ac:chgData name="Ewa Kazimierska" userId="8edb7084-dccb-4d8f-9cfb-38098ea1d667" providerId="ADAL" clId="{99E3031C-A3C6-475A-AA24-AFA9015DF704}" dt="2025-10-15T23:44:59.454" v="2620" actId="1038"/>
          <ac:picMkLst>
            <pc:docMk/>
            <pc:sldMk cId="1792359800" sldId="1093"/>
            <ac:picMk id="4" creationId="{DA5835F5-972F-4A63-987B-9BD4A489E907}"/>
          </ac:picMkLst>
        </pc:picChg>
      </pc:sldChg>
      <pc:sldChg chg="addSp delSp modSp new mod modNotesTx">
        <pc:chgData name="Ewa Kazimierska" userId="8edb7084-dccb-4d8f-9cfb-38098ea1d667" providerId="ADAL" clId="{99E3031C-A3C6-475A-AA24-AFA9015DF704}" dt="2025-10-16T00:24:53.065" v="2971" actId="14100"/>
        <pc:sldMkLst>
          <pc:docMk/>
          <pc:sldMk cId="3345652421" sldId="1094"/>
        </pc:sldMkLst>
        <pc:spChg chg="mod">
          <ac:chgData name="Ewa Kazimierska" userId="8edb7084-dccb-4d8f-9cfb-38098ea1d667" providerId="ADAL" clId="{99E3031C-A3C6-475A-AA24-AFA9015DF704}" dt="2025-10-16T00:20:28.102" v="2954" actId="14100"/>
          <ac:spMkLst>
            <pc:docMk/>
            <pc:sldMk cId="3345652421" sldId="1094"/>
            <ac:spMk id="2" creationId="{E10BD888-136A-4F66-B660-898E2388DA70}"/>
          </ac:spMkLst>
        </pc:spChg>
        <pc:spChg chg="add del mod">
          <ac:chgData name="Ewa Kazimierska" userId="8edb7084-dccb-4d8f-9cfb-38098ea1d667" providerId="ADAL" clId="{99E3031C-A3C6-475A-AA24-AFA9015DF704}" dt="2025-10-16T00:24:53.065" v="2971" actId="14100"/>
          <ac:spMkLst>
            <pc:docMk/>
            <pc:sldMk cId="3345652421" sldId="1094"/>
            <ac:spMk id="3" creationId="{116C94EA-5967-4B46-83AF-313D10B89C7C}"/>
          </ac:spMkLst>
        </pc:spChg>
        <pc:spChg chg="add del mod">
          <ac:chgData name="Ewa Kazimierska" userId="8edb7084-dccb-4d8f-9cfb-38098ea1d667" providerId="ADAL" clId="{99E3031C-A3C6-475A-AA24-AFA9015DF704}" dt="2025-10-16T00:15:46.813" v="2948"/>
          <ac:spMkLst>
            <pc:docMk/>
            <pc:sldMk cId="3345652421" sldId="1094"/>
            <ac:spMk id="4" creationId="{D63168B2-632D-4ECF-86DA-A87203415DAF}"/>
          </ac:spMkLst>
        </pc:spChg>
        <pc:picChg chg="add mod">
          <ac:chgData name="Ewa Kazimierska" userId="8edb7084-dccb-4d8f-9cfb-38098ea1d667" providerId="ADAL" clId="{99E3031C-A3C6-475A-AA24-AFA9015DF704}" dt="2025-10-16T00:24:42.620" v="2966" actId="1076"/>
          <ac:picMkLst>
            <pc:docMk/>
            <pc:sldMk cId="3345652421" sldId="1094"/>
            <ac:picMk id="5" creationId="{8CD4E0AC-CF1B-4BD8-B497-9C2AD3923B1B}"/>
          </ac:picMkLst>
        </pc:picChg>
      </pc:sldChg>
      <pc:sldChg chg="addSp delSp modSp new mod modClrScheme chgLayout modNotesTx">
        <pc:chgData name="Ewa Kazimierska" userId="8edb7084-dccb-4d8f-9cfb-38098ea1d667" providerId="ADAL" clId="{99E3031C-A3C6-475A-AA24-AFA9015DF704}" dt="2025-10-16T07:18:46.767" v="3228" actId="20577"/>
        <pc:sldMkLst>
          <pc:docMk/>
          <pc:sldMk cId="1154133294" sldId="1095"/>
        </pc:sldMkLst>
        <pc:spChg chg="mod ord">
          <ac:chgData name="Ewa Kazimierska" userId="8edb7084-dccb-4d8f-9cfb-38098ea1d667" providerId="ADAL" clId="{99E3031C-A3C6-475A-AA24-AFA9015DF704}" dt="2025-10-16T00:28:36.777" v="2997" actId="14100"/>
          <ac:spMkLst>
            <pc:docMk/>
            <pc:sldMk cId="1154133294" sldId="1095"/>
            <ac:spMk id="2" creationId="{F2AE6C1C-88C8-4B1A-8334-25E3202FAFDA}"/>
          </ac:spMkLst>
        </pc:spChg>
        <pc:spChg chg="del mod ord">
          <ac:chgData name="Ewa Kazimierska" userId="8edb7084-dccb-4d8f-9cfb-38098ea1d667" providerId="ADAL" clId="{99E3031C-A3C6-475A-AA24-AFA9015DF704}" dt="2025-10-16T00:28:11.767" v="2991" actId="700"/>
          <ac:spMkLst>
            <pc:docMk/>
            <pc:sldMk cId="1154133294" sldId="1095"/>
            <ac:spMk id="3" creationId="{79EE584D-9563-4A4D-92A1-D35EB2949EE9}"/>
          </ac:spMkLst>
        </pc:spChg>
        <pc:spChg chg="add mod ord">
          <ac:chgData name="Ewa Kazimierska" userId="8edb7084-dccb-4d8f-9cfb-38098ea1d667" providerId="ADAL" clId="{99E3031C-A3C6-475A-AA24-AFA9015DF704}" dt="2025-10-16T07:18:46.767" v="3228" actId="20577"/>
          <ac:spMkLst>
            <pc:docMk/>
            <pc:sldMk cId="1154133294" sldId="1095"/>
            <ac:spMk id="4" creationId="{63767C4E-25F8-41D9-B8C0-C3E30E2B772B}"/>
          </ac:spMkLst>
        </pc:spChg>
        <pc:spChg chg="add mod ord">
          <ac:chgData name="Ewa Kazimierska" userId="8edb7084-dccb-4d8f-9cfb-38098ea1d667" providerId="ADAL" clId="{99E3031C-A3C6-475A-AA24-AFA9015DF704}" dt="2025-10-16T00:36:17.457" v="3130" actId="20577"/>
          <ac:spMkLst>
            <pc:docMk/>
            <pc:sldMk cId="1154133294" sldId="1095"/>
            <ac:spMk id="5" creationId="{F0BB12CA-B50C-4418-BF88-9A024651FCF4}"/>
          </ac:spMkLst>
        </pc:spChg>
        <pc:spChg chg="add mod">
          <ac:chgData name="Ewa Kazimierska" userId="8edb7084-dccb-4d8f-9cfb-38098ea1d667" providerId="ADAL" clId="{99E3031C-A3C6-475A-AA24-AFA9015DF704}" dt="2025-10-16T00:36:01.163" v="3118" actId="1076"/>
          <ac:spMkLst>
            <pc:docMk/>
            <pc:sldMk cId="1154133294" sldId="1095"/>
            <ac:spMk id="7" creationId="{8F307CD3-CBF3-4A62-884C-71DA2C37231D}"/>
          </ac:spMkLst>
        </pc:spChg>
      </pc:sldChg>
      <pc:sldChg chg="addSp delSp modSp new mod modNotesTx">
        <pc:chgData name="Ewa Kazimierska" userId="8edb7084-dccb-4d8f-9cfb-38098ea1d667" providerId="ADAL" clId="{99E3031C-A3C6-475A-AA24-AFA9015DF704}" dt="2025-10-16T08:16:42.554" v="3336" actId="14100"/>
        <pc:sldMkLst>
          <pc:docMk/>
          <pc:sldMk cId="2087390161" sldId="1096"/>
        </pc:sldMkLst>
        <pc:spChg chg="mod">
          <ac:chgData name="Ewa Kazimierska" userId="8edb7084-dccb-4d8f-9cfb-38098ea1d667" providerId="ADAL" clId="{99E3031C-A3C6-475A-AA24-AFA9015DF704}" dt="2025-10-16T08:16:07.502" v="3330" actId="14100"/>
          <ac:spMkLst>
            <pc:docMk/>
            <pc:sldMk cId="2087390161" sldId="1096"/>
            <ac:spMk id="2" creationId="{E8E373D6-4929-4BDA-B890-05CC65356311}"/>
          </ac:spMkLst>
        </pc:spChg>
        <pc:spChg chg="add del mod">
          <ac:chgData name="Ewa Kazimierska" userId="8edb7084-dccb-4d8f-9cfb-38098ea1d667" providerId="ADAL" clId="{99E3031C-A3C6-475A-AA24-AFA9015DF704}" dt="2025-10-16T08:16:23.300" v="3334" actId="6549"/>
          <ac:spMkLst>
            <pc:docMk/>
            <pc:sldMk cId="2087390161" sldId="1096"/>
            <ac:spMk id="3" creationId="{E06D82EC-2E02-4FD0-AC20-9B912DC3FC94}"/>
          </ac:spMkLst>
        </pc:spChg>
        <pc:spChg chg="mod">
          <ac:chgData name="Ewa Kazimierska" userId="8edb7084-dccb-4d8f-9cfb-38098ea1d667" providerId="ADAL" clId="{99E3031C-A3C6-475A-AA24-AFA9015DF704}" dt="2025-10-16T08:16:42.554" v="3336" actId="14100"/>
          <ac:spMkLst>
            <pc:docMk/>
            <pc:sldMk cId="2087390161" sldId="1096"/>
            <ac:spMk id="4" creationId="{62BE1894-4C3C-42E2-B78E-DB0815F6424A}"/>
          </ac:spMkLst>
        </pc:spChg>
        <pc:spChg chg="add del mod">
          <ac:chgData name="Ewa Kazimierska" userId="8edb7084-dccb-4d8f-9cfb-38098ea1d667" providerId="ADAL" clId="{99E3031C-A3C6-475A-AA24-AFA9015DF704}" dt="2025-10-16T00:38:20.183" v="3158"/>
          <ac:spMkLst>
            <pc:docMk/>
            <pc:sldMk cId="2087390161" sldId="1096"/>
            <ac:spMk id="5" creationId="{FFA838C8-B0FE-49BC-879D-1E8E5AA9AB66}"/>
          </ac:spMkLst>
        </pc:spChg>
      </pc:sldChg>
      <pc:sldChg chg="addSp delSp modSp new mod modClrScheme chgLayout modNotesTx">
        <pc:chgData name="Ewa Kazimierska" userId="8edb7084-dccb-4d8f-9cfb-38098ea1d667" providerId="ADAL" clId="{99E3031C-A3C6-475A-AA24-AFA9015DF704}" dt="2025-10-16T08:13:47.083" v="3282" actId="1076"/>
        <pc:sldMkLst>
          <pc:docMk/>
          <pc:sldMk cId="68863101" sldId="1097"/>
        </pc:sldMkLst>
        <pc:spChg chg="mod ord">
          <ac:chgData name="Ewa Kazimierska" userId="8edb7084-dccb-4d8f-9cfb-38098ea1d667" providerId="ADAL" clId="{99E3031C-A3C6-475A-AA24-AFA9015DF704}" dt="2025-10-16T08:13:43.458" v="3281" actId="14100"/>
          <ac:spMkLst>
            <pc:docMk/>
            <pc:sldMk cId="68863101" sldId="1097"/>
            <ac:spMk id="2" creationId="{B44D601A-508E-4885-8F53-3ABD9FCFF34E}"/>
          </ac:spMkLst>
        </pc:spChg>
        <pc:spChg chg="del mod ord">
          <ac:chgData name="Ewa Kazimierska" userId="8edb7084-dccb-4d8f-9cfb-38098ea1d667" providerId="ADAL" clId="{99E3031C-A3C6-475A-AA24-AFA9015DF704}" dt="2025-10-16T00:44:57.345" v="3224" actId="700"/>
          <ac:spMkLst>
            <pc:docMk/>
            <pc:sldMk cId="68863101" sldId="1097"/>
            <ac:spMk id="3" creationId="{37BE3DB8-459C-4CB3-8A30-474446404F19}"/>
          </ac:spMkLst>
        </pc:spChg>
        <pc:spChg chg="del">
          <ac:chgData name="Ewa Kazimierska" userId="8edb7084-dccb-4d8f-9cfb-38098ea1d667" providerId="ADAL" clId="{99E3031C-A3C6-475A-AA24-AFA9015DF704}" dt="2025-10-16T00:44:57.345" v="3224" actId="700"/>
          <ac:spMkLst>
            <pc:docMk/>
            <pc:sldMk cId="68863101" sldId="1097"/>
            <ac:spMk id="4" creationId="{371F20B2-FCE5-4A6C-9FD5-35DF0EC94F73}"/>
          </ac:spMkLst>
        </pc:spChg>
        <pc:spChg chg="add del mod ord">
          <ac:chgData name="Ewa Kazimierska" userId="8edb7084-dccb-4d8f-9cfb-38098ea1d667" providerId="ADAL" clId="{99E3031C-A3C6-475A-AA24-AFA9015DF704}" dt="2025-10-16T00:45:11.686" v="3225" actId="3680"/>
          <ac:spMkLst>
            <pc:docMk/>
            <pc:sldMk cId="68863101" sldId="1097"/>
            <ac:spMk id="5" creationId="{2D0CFB95-EF90-4DDE-9E65-020819753DF1}"/>
          </ac:spMkLst>
        </pc:spChg>
        <pc:graphicFrameChg chg="add mod ord modGraphic">
          <ac:chgData name="Ewa Kazimierska" userId="8edb7084-dccb-4d8f-9cfb-38098ea1d667" providerId="ADAL" clId="{99E3031C-A3C6-475A-AA24-AFA9015DF704}" dt="2025-10-16T08:13:47.083" v="3282" actId="1076"/>
          <ac:graphicFrameMkLst>
            <pc:docMk/>
            <pc:sldMk cId="68863101" sldId="1097"/>
            <ac:graphicFrameMk id="6" creationId="{933EE1D9-7CD6-47EE-B082-F611153E06BA}"/>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14/10/2025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Link to thermodynamics: “can it happen?” vs kinetics: “how fast.”</a:t>
            </a:r>
          </a:p>
          <a:p>
            <a:pPr>
              <a:buFont typeface="Arial" panose="020B0604020202020204" pitchFamily="34" charset="0"/>
              <a:buChar char="•"/>
            </a:pPr>
            <a:r>
              <a:rPr lang="en-GB" dirty="0"/>
              <a:t>Kinetics = safety &amp; stability in explosives.</a:t>
            </a:r>
          </a:p>
          <a:p>
            <a:pPr>
              <a:buFont typeface="Arial" panose="020B0604020202020204" pitchFamily="34" charset="0"/>
              <a:buChar char="•"/>
            </a:pPr>
            <a:r>
              <a:rPr lang="en-GB" dirty="0"/>
              <a:t>Connects to OME lifecycle (manufacture → storage → disposal).</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a:t>
            </a:fld>
            <a:endParaRPr lang="en-GB"/>
          </a:p>
        </p:txBody>
      </p:sp>
    </p:spTree>
    <p:extLst>
      <p:ext uri="{BB962C8B-B14F-4D97-AF65-F5344CB8AC3E}">
        <p14:creationId xmlns:p14="http://schemas.microsoft.com/office/powerpoint/2010/main" val="580346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a:t>
            </a:fld>
            <a:endParaRPr lang="en-GB"/>
          </a:p>
        </p:txBody>
      </p:sp>
    </p:spTree>
    <p:extLst>
      <p:ext uri="{BB962C8B-B14F-4D97-AF65-F5344CB8AC3E}">
        <p14:creationId xmlns:p14="http://schemas.microsoft.com/office/powerpoint/2010/main" val="1184081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Rate control = risk control.</a:t>
            </a:r>
          </a:p>
          <a:p>
            <a:r>
              <a:rPr lang="en-GB" dirty="0"/>
              <a:t>Manufacture – controlled curing/nitration.</a:t>
            </a:r>
          </a:p>
          <a:p>
            <a:r>
              <a:rPr lang="en-GB" dirty="0"/>
              <a:t>Storage – slow stabiliser loss = safety.</a:t>
            </a:r>
          </a:p>
          <a:p>
            <a:r>
              <a:rPr lang="en-GB" dirty="0"/>
              <a:t>Use – fast ignition / burn on command.</a:t>
            </a:r>
          </a:p>
          <a:p>
            <a:r>
              <a:rPr lang="en-GB" dirty="0"/>
              <a:t>Disposal – slow, controlled neutralisation.</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3</a:t>
            </a:fld>
            <a:endParaRPr lang="en-GB"/>
          </a:p>
        </p:txBody>
      </p:sp>
    </p:spTree>
    <p:extLst>
      <p:ext uri="{BB962C8B-B14F-4D97-AF65-F5344CB8AC3E}">
        <p14:creationId xmlns:p14="http://schemas.microsoft.com/office/powerpoint/2010/main" val="3183291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Rate = </a:t>
            </a:r>
            <a:r>
              <a:rPr lang="el-GR" dirty="0"/>
              <a:t>Δ[</a:t>
            </a:r>
            <a:r>
              <a:rPr lang="en-GB" dirty="0"/>
              <a:t>A]/</a:t>
            </a:r>
            <a:r>
              <a:rPr lang="el-GR" dirty="0"/>
              <a:t>Δ</a:t>
            </a:r>
            <a:r>
              <a:rPr lang="en-GB" dirty="0"/>
              <a:t>t.</a:t>
            </a:r>
          </a:p>
          <a:p>
            <a:r>
              <a:rPr lang="en-GB" dirty="0"/>
              <a:t>Blue line = average rate; red tangent = instantaneous.</a:t>
            </a:r>
          </a:p>
          <a:p>
            <a:r>
              <a:rPr lang="en-GB" dirty="0"/>
              <a:t>Units mol L⁻¹ s⁻¹ (or pressure s⁻¹ for gases).</a:t>
            </a:r>
          </a:p>
          <a:p>
            <a:r>
              <a:rPr lang="en-GB" dirty="0"/>
              <a:t>Thermodynamics → feasibility; Kinetics → speed.</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4</a:t>
            </a:fld>
            <a:endParaRPr lang="en-GB"/>
          </a:p>
        </p:txBody>
      </p:sp>
    </p:spTree>
    <p:extLst>
      <p:ext uri="{BB962C8B-B14F-4D97-AF65-F5344CB8AC3E}">
        <p14:creationId xmlns:p14="http://schemas.microsoft.com/office/powerpoint/2010/main" val="639062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based on </a:t>
            </a:r>
            <a:r>
              <a:rPr lang="en-GB" dirty="0" err="1"/>
              <a:t>colissions</a:t>
            </a:r>
            <a:r>
              <a:rPr lang="en-GB" dirty="0"/>
              <a:t> </a:t>
            </a:r>
          </a:p>
          <a:p>
            <a:endParaRPr lang="en-GB" dirty="0"/>
          </a:p>
          <a:p>
            <a:r>
              <a:rPr lang="en-GB" dirty="0"/>
              <a:t>↑[Reactants] → more collisions → faster.</a:t>
            </a:r>
          </a:p>
          <a:p>
            <a:r>
              <a:rPr lang="en-GB" dirty="0"/>
              <a:t>↑Temperature → more energy → faster.</a:t>
            </a:r>
          </a:p>
          <a:p>
            <a:r>
              <a:rPr lang="en-GB" dirty="0"/>
              <a:t>↓Particle size → ↑surface area → faster.</a:t>
            </a:r>
          </a:p>
          <a:p>
            <a:r>
              <a:rPr lang="en-GB" dirty="0"/>
              <a:t>Catalysts ↓</a:t>
            </a:r>
            <a:r>
              <a:rPr lang="en-GB" dirty="0" err="1"/>
              <a:t>Ea</a:t>
            </a:r>
            <a:r>
              <a:rPr lang="en-GB" dirty="0"/>
              <a:t>; impurities = unwanted catalysts.</a:t>
            </a:r>
          </a:p>
          <a:p>
            <a:r>
              <a:rPr lang="en-GB" dirty="0"/>
              <a:t>OME: temp control = shelf-life; fine powder = sensitivity.</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5</a:t>
            </a:fld>
            <a:endParaRPr lang="en-GB"/>
          </a:p>
        </p:txBody>
      </p:sp>
    </p:spTree>
    <p:extLst>
      <p:ext uri="{BB962C8B-B14F-4D97-AF65-F5344CB8AC3E}">
        <p14:creationId xmlns:p14="http://schemas.microsoft.com/office/powerpoint/2010/main" val="3356559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 k[A]^m[B]^n.</a:t>
            </a:r>
          </a:p>
          <a:p>
            <a:r>
              <a:rPr lang="en-GB" dirty="0"/>
              <a:t>k = constant (at fixed T); </a:t>
            </a:r>
            <a:r>
              <a:rPr lang="en-GB" dirty="0" err="1"/>
              <a:t>m,n</a:t>
            </a:r>
            <a:r>
              <a:rPr lang="en-GB" dirty="0"/>
              <a:t> = orders (found experimentally).</a:t>
            </a:r>
          </a:p>
          <a:p>
            <a:r>
              <a:rPr lang="en-GB" dirty="0"/>
              <a:t>Order ≠ stoichiometry.</a:t>
            </a:r>
          </a:p>
          <a:p>
            <a:r>
              <a:rPr lang="en-GB" dirty="0"/>
              <a:t>Example: A→B first order.</a:t>
            </a:r>
          </a:p>
          <a:p>
            <a:r>
              <a:rPr lang="en-GB" dirty="0"/>
              <a:t>Used to model rate vs concentration.</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6</a:t>
            </a:fld>
            <a:endParaRPr lang="en-GB"/>
          </a:p>
        </p:txBody>
      </p:sp>
    </p:spTree>
    <p:extLst>
      <p:ext uri="{BB962C8B-B14F-4D97-AF65-F5344CB8AC3E}">
        <p14:creationId xmlns:p14="http://schemas.microsoft.com/office/powerpoint/2010/main" val="3893670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Zero: rate =k (constant).</a:t>
            </a:r>
          </a:p>
          <a:p>
            <a:r>
              <a:rPr lang="en-GB" dirty="0"/>
              <a:t>First: rate ∝ [A].</a:t>
            </a:r>
          </a:p>
          <a:p>
            <a:r>
              <a:rPr lang="en-GB" dirty="0"/>
              <a:t>Second: rate ∝ [A]².</a:t>
            </a:r>
          </a:p>
          <a:p>
            <a:r>
              <a:rPr lang="en-GB" dirty="0"/>
              <a:t>Identify order via plots ([A], ln[A], 1/[A]).</a:t>
            </a:r>
          </a:p>
          <a:p>
            <a:r>
              <a:rPr lang="en-GB" dirty="0"/>
              <a:t>Typical for OME decomposition → 1st order.</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7</a:t>
            </a:fld>
            <a:endParaRPr lang="en-GB"/>
          </a:p>
        </p:txBody>
      </p:sp>
    </p:spTree>
    <p:extLst>
      <p:ext uri="{BB962C8B-B14F-4D97-AF65-F5344CB8AC3E}">
        <p14:creationId xmlns:p14="http://schemas.microsoft.com/office/powerpoint/2010/main" val="199028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often want to know how the concentration of a reactant or product varies with time. For example, how long will it take for a pollutant to decay? How much sulphur trioxide can be produced in an hour? How much penicillin will be left after six months? These questions can be answered by using formulas derived from the experimental rate law for the reactions. An </a:t>
            </a:r>
            <a:r>
              <a:rPr lang="en-GB" b="1" dirty="0">
                <a:solidFill>
                  <a:srgbClr val="0000FF"/>
                </a:solidFill>
              </a:rPr>
              <a:t>integrated rate law </a:t>
            </a:r>
            <a:r>
              <a:rPr lang="en-GB" dirty="0"/>
              <a:t>gives the concentration of reactants or products at any time after the start of the reaction. Finding the integrated rate law from a rate law is very much like calculating the distance that a car will have travelled from a knowledge of its speed at each moment of the journey.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8</a:t>
            </a:fld>
            <a:endParaRPr lang="en-GB"/>
          </a:p>
        </p:txBody>
      </p:sp>
    </p:spTree>
    <p:extLst>
      <p:ext uri="{BB962C8B-B14F-4D97-AF65-F5344CB8AC3E}">
        <p14:creationId xmlns:p14="http://schemas.microsoft.com/office/powerpoint/2010/main" val="1256248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two equations are two forms of the integrated rate law for a first order reaction. The variation of concentration with time predicted by last equation is shown in the figure. From above. This behaviour is called an exponential decay. The change in concentration is initially rapid, but it changes more slowly as time goes on and the reactant is used up. We can use the integrated rate low to calculate the concentration of reactants and product at different points in the reaction. </a:t>
            </a:r>
          </a:p>
        </p:txBody>
      </p:sp>
      <p:sp>
        <p:nvSpPr>
          <p:cNvPr id="4" name="Slide Number Placeholder 3"/>
          <p:cNvSpPr>
            <a:spLocks noGrp="1"/>
          </p:cNvSpPr>
          <p:nvPr>
            <p:ph type="sldNum" sz="quarter" idx="5"/>
          </p:nvPr>
        </p:nvSpPr>
        <p:spPr/>
        <p:txBody>
          <a:bodyPr/>
          <a:lstStyle/>
          <a:p>
            <a:fld id="{DE12F7A3-8BB9-4D71-B39C-1E6C03030FD3}" type="slidenum">
              <a:rPr lang="en-GB" smtClean="0"/>
              <a:t>9</a:t>
            </a:fld>
            <a:endParaRPr lang="en-GB"/>
          </a:p>
        </p:txBody>
      </p:sp>
    </p:spTree>
    <p:extLst>
      <p:ext uri="{BB962C8B-B14F-4D97-AF65-F5344CB8AC3E}">
        <p14:creationId xmlns:p14="http://schemas.microsoft.com/office/powerpoint/2010/main" val="37792319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10</a:t>
            </a:fld>
            <a:endParaRPr lang="en-GB"/>
          </a:p>
        </p:txBody>
      </p:sp>
    </p:spTree>
    <p:extLst>
      <p:ext uri="{BB962C8B-B14F-4D97-AF65-F5344CB8AC3E}">
        <p14:creationId xmlns:p14="http://schemas.microsoft.com/office/powerpoint/2010/main" val="621253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11</a:t>
            </a:fld>
            <a:endParaRPr lang="en-GB"/>
          </a:p>
        </p:txBody>
      </p:sp>
    </p:spTree>
    <p:extLst>
      <p:ext uri="{BB962C8B-B14F-4D97-AF65-F5344CB8AC3E}">
        <p14:creationId xmlns:p14="http://schemas.microsoft.com/office/powerpoint/2010/main" val="27992049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12</a:t>
            </a:fld>
            <a:endParaRPr lang="en-GB"/>
          </a:p>
        </p:txBody>
      </p:sp>
    </p:spTree>
    <p:extLst>
      <p:ext uri="{BB962C8B-B14F-4D97-AF65-F5344CB8AC3E}">
        <p14:creationId xmlns:p14="http://schemas.microsoft.com/office/powerpoint/2010/main" val="2799204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13</a:t>
            </a:fld>
            <a:endParaRPr lang="en-GB"/>
          </a:p>
        </p:txBody>
      </p:sp>
    </p:spTree>
    <p:extLst>
      <p:ext uri="{BB962C8B-B14F-4D97-AF65-F5344CB8AC3E}">
        <p14:creationId xmlns:p14="http://schemas.microsoft.com/office/powerpoint/2010/main" val="27992049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Integrated rate laws are important in chemistry for several reasons, as they provide essential insights into the kinetics of chemical reactions. Here's why they are significant:</a:t>
            </a:r>
          </a:p>
          <a:p>
            <a:r>
              <a:rPr lang="en-GB" b="1" dirty="0"/>
              <a:t>1. Predicting Concentration Over Time:</a:t>
            </a:r>
          </a:p>
          <a:p>
            <a:r>
              <a:rPr lang="en-GB" dirty="0"/>
              <a:t>Integrated rate laws allow chemists to predict how the concentration of reactants (or products) changes over time. This is crucial for understanding how long a reaction will take to reach a certain point or to determine the half-life of a substance.</a:t>
            </a:r>
          </a:p>
          <a:p>
            <a:r>
              <a:rPr lang="en-GB" b="1" dirty="0"/>
              <a:t>2. Determining Reaction Order:</a:t>
            </a:r>
          </a:p>
          <a:p>
            <a:r>
              <a:rPr lang="en-GB" dirty="0"/>
              <a:t>By experimentally measuring concentrations and plotting the data in various ways (e.g., concentration vs. time, ln(concentration) vs. time, or 1/concentration vs. time), chemists can determine the reaction order. Reaction order is vital because it tells us how the rate of the reaction depends on the concentration of reactants, which directly impacts how we can control or optimise the reaction.</a:t>
            </a:r>
          </a:p>
          <a:p>
            <a:r>
              <a:rPr lang="en-GB" b="1" dirty="0"/>
              <a:t>3. Calculating Rate Constants (k):</a:t>
            </a:r>
          </a:p>
          <a:p>
            <a:r>
              <a:rPr lang="en-GB" dirty="0"/>
              <a:t>The integrated rate law helps determine the rate constant </a:t>
            </a:r>
            <a:r>
              <a:rPr lang="en-GB" dirty="0" err="1"/>
              <a:t>kkk</a:t>
            </a:r>
            <a:r>
              <a:rPr lang="en-GB" dirty="0"/>
              <a:t>, which quantifies how fast a reaction occurs. Knowing </a:t>
            </a:r>
            <a:r>
              <a:rPr lang="en-GB" dirty="0" err="1"/>
              <a:t>kkk</a:t>
            </a:r>
            <a:r>
              <a:rPr lang="en-GB" dirty="0"/>
              <a:t> is crucial for:</a:t>
            </a:r>
          </a:p>
          <a:p>
            <a:pPr>
              <a:buFont typeface="Arial" panose="020B0604020202020204" pitchFamily="34" charset="0"/>
              <a:buChar char="•"/>
            </a:pPr>
            <a:r>
              <a:rPr lang="en-GB" dirty="0"/>
              <a:t>Designing industrial processes (e.g., optimising reaction conditions in manufacturing).</a:t>
            </a:r>
          </a:p>
          <a:p>
            <a:pPr>
              <a:buFont typeface="Arial" panose="020B0604020202020204" pitchFamily="34" charset="0"/>
              <a:buChar char="•"/>
            </a:pPr>
            <a:r>
              <a:rPr lang="en-GB" dirty="0"/>
              <a:t>Understanding biological and environmental reaction rates (e.g., drug metabolism, pollution breakdown).</a:t>
            </a:r>
          </a:p>
          <a:p>
            <a:pPr>
              <a:buFont typeface="Arial" panose="020B0604020202020204" pitchFamily="34" charset="0"/>
              <a:buChar char="•"/>
            </a:pPr>
            <a:r>
              <a:rPr lang="en-GB" dirty="0"/>
              <a:t>Comparing the rates of different reactions.</a:t>
            </a:r>
          </a:p>
          <a:p>
            <a:r>
              <a:rPr lang="en-GB" b="1" dirty="0"/>
              <a:t>4. Half-Life Calculations:</a:t>
            </a:r>
          </a:p>
          <a:p>
            <a:r>
              <a:rPr lang="en-GB" dirty="0"/>
              <a:t>For first-order reactions, the integrated rate law allows the calculation of the half-life (the time it takes for the concentration of a reactant to drop to half its initial value). This is particularly important in fields like pharmacology (drug dosing), nuclear chemistry (radioactive decay), and environmental science (degradation of pollutants).</a:t>
            </a:r>
          </a:p>
          <a:p>
            <a:r>
              <a:rPr lang="en-GB" b="1" dirty="0"/>
              <a:t>i5. Understanding Mechanisms:</a:t>
            </a:r>
          </a:p>
          <a:p>
            <a:r>
              <a:rPr lang="en-GB" dirty="0"/>
              <a:t>The form of the integrated rate law can give insights into the reaction mechanism (i.e., how the reaction proceeds at the molecular level). Different mechanisms will have different rate laws, so studying how concentrations change over time helps in proposing and verifying mechanisms.</a:t>
            </a:r>
          </a:p>
          <a:p>
            <a:r>
              <a:rPr lang="en-GB" b="1" dirty="0"/>
              <a:t>6. Controlling Reactions:</a:t>
            </a:r>
          </a:p>
          <a:p>
            <a:r>
              <a:rPr lang="en-GB" dirty="0"/>
              <a:t>In industrial or laboratory settings, understanding the relationship between time and reactant concentration (via integrated rate laws) helps in controlling reactions more efficiently. For example, knowing when a reaction will be complete allows better scheduling of process steps in production.</a:t>
            </a:r>
          </a:p>
          <a:p>
            <a:r>
              <a:rPr lang="en-GB" b="1" dirty="0"/>
              <a:t>7. Environmental and Safety Implications:</a:t>
            </a:r>
          </a:p>
          <a:p>
            <a:r>
              <a:rPr lang="en-GB" dirty="0"/>
              <a:t>In environmental chemistry and safety, integrated rate laws are used to predict how long hazardous chemicals will persist in the environment or how quickly they will break down. This information is key in risk assessments and regulatory compliance.</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14</a:t>
            </a:fld>
            <a:endParaRPr lang="en-GB"/>
          </a:p>
        </p:txBody>
      </p:sp>
    </p:spTree>
    <p:extLst>
      <p:ext uri="{BB962C8B-B14F-4D97-AF65-F5344CB8AC3E}">
        <p14:creationId xmlns:p14="http://schemas.microsoft.com/office/powerpoint/2010/main" val="42306820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that we can describe how concentration changes with time, we can define one of the most useful practical concepts in kinetics — the </a:t>
            </a:r>
            <a:r>
              <a:rPr lang="en-GB" b="1" dirty="0"/>
              <a:t>half-life</a:t>
            </a:r>
            <a:r>
              <a:rPr lang="en-GB" dirty="0"/>
              <a:t>, or </a:t>
            </a:r>
            <a:r>
              <a:rPr lang="en-GB" i="1" dirty="0"/>
              <a:t>t one-half</a:t>
            </a:r>
            <a:r>
              <a:rPr lang="en-GB" dirty="0"/>
              <a:t>.</a:t>
            </a:r>
          </a:p>
          <a:p>
            <a:r>
              <a:rPr lang="en-GB" dirty="0"/>
              <a:t>The half-life is simply </a:t>
            </a:r>
            <a:r>
              <a:rPr lang="en-GB" b="1" dirty="0"/>
              <a:t>the time it takes for the concentration of a reactant to fall to half of its initial value</a:t>
            </a:r>
            <a:r>
              <a:rPr lang="en-GB" dirty="0"/>
              <a:t>.</a:t>
            </a:r>
          </a:p>
          <a:p>
            <a:endParaRPr lang="en-GB" dirty="0"/>
          </a:p>
          <a:p>
            <a:r>
              <a:rPr lang="en-GB" dirty="0"/>
              <a:t>t½ = safe storage indicator.</a:t>
            </a:r>
          </a:p>
          <a:p>
            <a:r>
              <a:rPr lang="en-GB" dirty="0"/>
              <a:t>Short t½ = fast degradation → risk.</a:t>
            </a:r>
          </a:p>
          <a:p>
            <a:r>
              <a:rPr lang="en-GB" dirty="0"/>
              <a:t>Defines inspection/re-test intervals.</a:t>
            </a:r>
          </a:p>
          <a:p>
            <a:r>
              <a:rPr lang="en-GB" dirty="0"/>
              <a:t>Guides storage T and replacement policy.</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26409149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 </a:t>
            </a:r>
            <a:r>
              <a:rPr lang="en-GB" b="1" dirty="0"/>
              <a:t>zero-order reaction</a:t>
            </a:r>
            <a:r>
              <a:rPr lang="en-GB" dirty="0"/>
              <a:t>, half-life depends directly on the starting concentration:</a:t>
            </a:r>
            <a:br>
              <a:rPr lang="en-GB" dirty="0"/>
            </a:br>
            <a:r>
              <a:rPr lang="en-GB" dirty="0"/>
              <a:t>t1/2=[A]0/(2k)t_{1/2} = [A]_0 / (2k)t1/2​=[A]0​/(2k).</a:t>
            </a:r>
            <a:br>
              <a:rPr lang="en-GB" dirty="0"/>
            </a:br>
            <a:r>
              <a:rPr lang="en-GB" dirty="0"/>
              <a:t>If we start with more reactant, it lasts longer.</a:t>
            </a:r>
          </a:p>
          <a:p>
            <a:r>
              <a:rPr lang="en-GB" dirty="0"/>
              <a:t>For a </a:t>
            </a:r>
            <a:r>
              <a:rPr lang="en-GB" b="1" dirty="0"/>
              <a:t>first-order reaction</a:t>
            </a:r>
            <a:r>
              <a:rPr lang="en-GB" dirty="0"/>
              <a:t>, the half-life is independent of how much we start with:</a:t>
            </a:r>
            <a:br>
              <a:rPr lang="en-GB" dirty="0"/>
            </a:br>
            <a:r>
              <a:rPr lang="en-GB" dirty="0"/>
              <a:t>t1/2=ln⁡(2)/kt_{1/2} = \ln(2)/kt1/2​=ln(2)/k.</a:t>
            </a:r>
            <a:br>
              <a:rPr lang="en-GB" dirty="0"/>
            </a:br>
            <a:r>
              <a:rPr lang="en-GB" dirty="0"/>
              <a:t>That means every equal time interval removes the same </a:t>
            </a:r>
            <a:r>
              <a:rPr lang="en-GB" i="1" dirty="0"/>
              <a:t>fraction</a:t>
            </a:r>
            <a:r>
              <a:rPr lang="en-GB" dirty="0"/>
              <a:t> of material, not the same </a:t>
            </a:r>
            <a:r>
              <a:rPr lang="en-GB" i="1" dirty="0"/>
              <a:t>amount</a:t>
            </a:r>
            <a:r>
              <a:rPr lang="en-GB" dirty="0"/>
              <a:t>.</a:t>
            </a:r>
          </a:p>
          <a:p>
            <a:r>
              <a:rPr lang="en-GB" dirty="0"/>
              <a:t>This constant half-life behaviour is why we often assume first-order kinetics when estimating the decomposition of explosives or propellants — it simplifies shelf-life prediction enormously.</a:t>
            </a:r>
          </a:p>
          <a:p>
            <a:r>
              <a:rPr lang="en-GB" dirty="0"/>
              <a:t>For a </a:t>
            </a:r>
            <a:r>
              <a:rPr lang="en-GB" b="1" dirty="0"/>
              <a:t>second-order reaction</a:t>
            </a:r>
            <a:r>
              <a:rPr lang="en-GB" dirty="0"/>
              <a:t>, the half-life is given by t1/2=1/(k[A]0)t_{1/2} = 1 / (k[A]_0)t1/2​=1/(k[A]0​), so it actually decreases as the initial concentration increases.</a:t>
            </a:r>
          </a:p>
          <a:p>
            <a:r>
              <a:rPr lang="en-GB" dirty="0"/>
              <a:t>Conceptually, half-life gives us a convenient way to quantify </a:t>
            </a:r>
            <a:r>
              <a:rPr lang="en-GB" i="1" dirty="0"/>
              <a:t>stability</a:t>
            </a:r>
            <a:r>
              <a:rPr lang="en-GB" dirty="0"/>
              <a:t> without tracking the entire reaction curve.</a:t>
            </a:r>
            <a:br>
              <a:rPr lang="en-GB" dirty="0"/>
            </a:br>
            <a:r>
              <a:rPr lang="en-GB" dirty="0"/>
              <a:t>Once we know k and the order, we can calculate t₁/₂ — and from that, predict how long a material will remain safe or functional under given conditions.</a:t>
            </a:r>
          </a:p>
          <a:p>
            <a:r>
              <a:rPr lang="en-GB" dirty="0"/>
              <a:t>In other words, half-life turns our mathematical rate law into a real, measurable timescale — the chemical lifetime of a material.</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16</a:t>
            </a:fld>
            <a:endParaRPr lang="en-GB"/>
          </a:p>
        </p:txBody>
      </p:sp>
    </p:spTree>
    <p:extLst>
      <p:ext uri="{BB962C8B-B14F-4D97-AF65-F5344CB8AC3E}">
        <p14:creationId xmlns:p14="http://schemas.microsoft.com/office/powerpoint/2010/main" val="26423634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why does half-life matter specifically for OME materials?</a:t>
            </a:r>
          </a:p>
          <a:p>
            <a:r>
              <a:rPr lang="en-GB" dirty="0"/>
              <a:t>In our context, half-life is much more than a number — it’s a measure of </a:t>
            </a:r>
            <a:r>
              <a:rPr lang="en-GB" b="1" dirty="0"/>
              <a:t>how long a system remains safe, stable, and effective</a:t>
            </a:r>
            <a:r>
              <a:rPr lang="en-GB" dirty="0"/>
              <a:t>.</a:t>
            </a:r>
          </a:p>
          <a:p>
            <a:r>
              <a:rPr lang="en-GB" dirty="0"/>
              <a:t>During </a:t>
            </a:r>
            <a:r>
              <a:rPr lang="en-GB" b="1" dirty="0"/>
              <a:t>storage</a:t>
            </a:r>
            <a:r>
              <a:rPr lang="en-GB" dirty="0"/>
              <a:t>, many energetic materials slowly degrade through oxidation, hydrolysis, or stabiliser depletion.</a:t>
            </a:r>
            <a:br>
              <a:rPr lang="en-GB" dirty="0"/>
            </a:br>
            <a:r>
              <a:rPr lang="en-GB" dirty="0"/>
              <a:t>The rate of those reactions determines how fast the material ages — and the </a:t>
            </a:r>
            <a:r>
              <a:rPr lang="en-GB" b="1" dirty="0"/>
              <a:t>half-life tells us when its properties will fall below specification</a:t>
            </a:r>
            <a:r>
              <a:rPr lang="en-GB" dirty="0"/>
              <a:t>.</a:t>
            </a:r>
          </a:p>
          <a:p>
            <a:r>
              <a:rPr lang="en-GB" dirty="0"/>
              <a:t>For example, if a stabiliser has a half-life of five years at 25 °C, that means roughly half of it will be gone after five years of storage — and the explosive might need to be requalified or replaced.</a:t>
            </a:r>
          </a:p>
          <a:p>
            <a:r>
              <a:rPr lang="en-GB" dirty="0"/>
              <a:t>In </a:t>
            </a:r>
            <a:r>
              <a:rPr lang="en-GB" b="1" dirty="0"/>
              <a:t>nuclear or radiological ordnance</a:t>
            </a:r>
            <a:r>
              <a:rPr lang="en-GB" dirty="0"/>
              <a:t>, half-life also describes radioactive decay — but in our case, we’re applying the same concept to chemical decomposition.</a:t>
            </a:r>
          </a:p>
          <a:p>
            <a:r>
              <a:rPr lang="en-GB" dirty="0"/>
              <a:t>Half-life is also used in </a:t>
            </a:r>
            <a:r>
              <a:rPr lang="en-GB" b="1" dirty="0"/>
              <a:t>safety planning</a:t>
            </a:r>
            <a:r>
              <a:rPr lang="en-GB" dirty="0"/>
              <a:t>:</a:t>
            </a:r>
          </a:p>
          <a:p>
            <a:pPr>
              <a:buFont typeface="Arial" panose="020B0604020202020204" pitchFamily="34" charset="0"/>
              <a:buChar char="•"/>
            </a:pPr>
            <a:r>
              <a:rPr lang="en-GB" dirty="0"/>
              <a:t>It helps determine inspection intervals for propellants and warheads.</a:t>
            </a:r>
          </a:p>
          <a:p>
            <a:pPr>
              <a:buFont typeface="Arial" panose="020B0604020202020204" pitchFamily="34" charset="0"/>
              <a:buChar char="•"/>
            </a:pPr>
            <a:r>
              <a:rPr lang="en-GB" dirty="0"/>
              <a:t>It indicates when stabilisers must be replenished or tested.</a:t>
            </a:r>
          </a:p>
          <a:p>
            <a:pPr>
              <a:buFont typeface="Arial" panose="020B0604020202020204" pitchFamily="34" charset="0"/>
              <a:buChar char="•"/>
            </a:pPr>
            <a:r>
              <a:rPr lang="en-GB" dirty="0"/>
              <a:t>It guides the design of </a:t>
            </a:r>
            <a:r>
              <a:rPr lang="en-GB" b="1" dirty="0"/>
              <a:t>disposal protocols</a:t>
            </a:r>
            <a:r>
              <a:rPr lang="en-GB" dirty="0"/>
              <a:t>, ensuring materials are neutralised before they become dangerously unstable.</a:t>
            </a:r>
          </a:p>
          <a:p>
            <a:r>
              <a:rPr lang="en-GB" dirty="0"/>
              <a:t>The key idea is simple: a </a:t>
            </a:r>
            <a:r>
              <a:rPr lang="en-GB" b="1" dirty="0"/>
              <a:t>short half-life means fast degradation and higher risk</a:t>
            </a:r>
            <a:r>
              <a:rPr lang="en-GB" dirty="0"/>
              <a:t>, while a </a:t>
            </a:r>
            <a:r>
              <a:rPr lang="en-GB" b="1" dirty="0"/>
              <a:t>long half-life means good stability and safe storage</a:t>
            </a:r>
            <a:r>
              <a:rPr lang="en-GB" dirty="0"/>
              <a:t>.</a:t>
            </a:r>
          </a:p>
          <a:p>
            <a:r>
              <a:rPr lang="en-GB" dirty="0"/>
              <a:t>In essence, by understanding and controlling half-life, we’re controlling the </a:t>
            </a:r>
            <a:r>
              <a:rPr lang="en-GB" i="1" dirty="0"/>
              <a:t>service life</a:t>
            </a:r>
            <a:r>
              <a:rPr lang="en-GB" dirty="0"/>
              <a:t> of OME materials</a:t>
            </a:r>
          </a:p>
          <a:p>
            <a:pPr>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17</a:t>
            </a:fld>
            <a:endParaRPr lang="en-GB"/>
          </a:p>
        </p:txBody>
      </p:sp>
    </p:spTree>
    <p:extLst>
      <p:ext uri="{BB962C8B-B14F-4D97-AF65-F5344CB8AC3E}">
        <p14:creationId xmlns:p14="http://schemas.microsoft.com/office/powerpoint/2010/main" val="16261757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Thermo</a:t>
            </a:r>
            <a:r>
              <a:rPr lang="en-GB" dirty="0"/>
              <a:t> → feasibility (</a:t>
            </a:r>
            <a:r>
              <a:rPr lang="el-GR" dirty="0"/>
              <a:t>Δ</a:t>
            </a:r>
            <a:r>
              <a:rPr lang="en-GB" dirty="0"/>
              <a:t>G, </a:t>
            </a:r>
            <a:r>
              <a:rPr lang="el-GR" dirty="0"/>
              <a:t>Δ</a:t>
            </a:r>
            <a:r>
              <a:rPr lang="en-GB" dirty="0"/>
              <a:t>H).</a:t>
            </a:r>
          </a:p>
          <a:p>
            <a:r>
              <a:rPr lang="en-GB" dirty="0"/>
              <a:t>Kinetics → speed (</a:t>
            </a:r>
            <a:r>
              <a:rPr lang="en-GB" dirty="0" err="1"/>
              <a:t>Ea</a:t>
            </a:r>
            <a:r>
              <a:rPr lang="en-GB" dirty="0"/>
              <a:t>, k).</a:t>
            </a:r>
          </a:p>
          <a:p>
            <a:r>
              <a:rPr lang="en-GB" dirty="0"/>
              <a:t>RDX: spontaneous but slow → stable.</a:t>
            </a:r>
          </a:p>
          <a:p>
            <a:r>
              <a:rPr lang="en-GB" dirty="0"/>
              <a:t>Eₐ = energy barrier → safety margin.</a:t>
            </a:r>
          </a:p>
          <a:p>
            <a:r>
              <a:rPr lang="en-GB" dirty="0"/>
              <a:t>Want high energy release + high stability.</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18</a:t>
            </a:fld>
            <a:endParaRPr lang="en-GB"/>
          </a:p>
        </p:txBody>
      </p:sp>
    </p:spTree>
    <p:extLst>
      <p:ext uri="{BB962C8B-B14F-4D97-AF65-F5344CB8AC3E}">
        <p14:creationId xmlns:p14="http://schemas.microsoft.com/office/powerpoint/2010/main" val="6791902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err="1"/>
              <a:t>Ea</a:t>
            </a:r>
            <a:r>
              <a:rPr lang="en-GB" dirty="0"/>
              <a:t> = energy hill to cross.</a:t>
            </a:r>
          </a:p>
          <a:p>
            <a:pPr>
              <a:buFont typeface="Arial" panose="020B0604020202020204" pitchFamily="34" charset="0"/>
              <a:buChar char="•"/>
            </a:pPr>
            <a:r>
              <a:rPr lang="en-GB" dirty="0"/>
              <a:t>Transition state = peak configuration.</a:t>
            </a:r>
          </a:p>
          <a:p>
            <a:pPr>
              <a:buFont typeface="Arial" panose="020B0604020202020204" pitchFamily="34" charset="0"/>
              <a:buChar char="•"/>
            </a:pPr>
            <a:r>
              <a:rPr lang="en-GB" dirty="0"/>
              <a:t>High </a:t>
            </a:r>
            <a:r>
              <a:rPr lang="en-GB" dirty="0" err="1"/>
              <a:t>Ea</a:t>
            </a:r>
            <a:r>
              <a:rPr lang="en-GB" dirty="0"/>
              <a:t> → stable; low </a:t>
            </a:r>
            <a:r>
              <a:rPr lang="en-GB" dirty="0" err="1"/>
              <a:t>Ea</a:t>
            </a:r>
            <a:r>
              <a:rPr lang="en-GB" dirty="0"/>
              <a:t> → sensitive.</a:t>
            </a:r>
          </a:p>
          <a:p>
            <a:pPr>
              <a:buFont typeface="Arial" panose="020B0604020202020204" pitchFamily="34" charset="0"/>
              <a:buChar char="•"/>
            </a:pPr>
            <a:r>
              <a:rPr lang="en-GB" dirty="0"/>
              <a:t>Primaries low </a:t>
            </a:r>
            <a:r>
              <a:rPr lang="en-GB" dirty="0" err="1"/>
              <a:t>Ea</a:t>
            </a:r>
            <a:r>
              <a:rPr lang="en-GB" dirty="0"/>
              <a:t> ; secondaries high Ea.</a:t>
            </a:r>
          </a:p>
          <a:p>
            <a:pPr>
              <a:buFont typeface="Arial" panose="020B0604020202020204" pitchFamily="34" charset="0"/>
              <a:buChar char="•"/>
            </a:pPr>
            <a:r>
              <a:rPr lang="en-GB" dirty="0"/>
              <a:t>Catalysts ↓</a:t>
            </a:r>
            <a:r>
              <a:rPr lang="en-GB" dirty="0" err="1"/>
              <a:t>Ea</a:t>
            </a:r>
            <a:r>
              <a:rPr lang="en-GB" dirty="0"/>
              <a:t> → faster ageing.</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19</a:t>
            </a:fld>
            <a:endParaRPr lang="en-GB"/>
          </a:p>
        </p:txBody>
      </p:sp>
    </p:spTree>
    <p:extLst>
      <p:ext uri="{BB962C8B-B14F-4D97-AF65-F5344CB8AC3E}">
        <p14:creationId xmlns:p14="http://schemas.microsoft.com/office/powerpoint/2010/main" val="7936621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simpler terms, the graph shows how the energy of gas particles varies in a system. </a:t>
            </a:r>
          </a:p>
          <a:p>
            <a:r>
              <a:rPr lang="en-GB" dirty="0"/>
              <a:t>The distribution shows that:</a:t>
            </a:r>
          </a:p>
          <a:p>
            <a:pPr marL="171450" indent="-171450">
              <a:buFontTx/>
              <a:buChar char="-"/>
            </a:pPr>
            <a:r>
              <a:rPr lang="en-GB" dirty="0"/>
              <a:t>Most particles have moderate energy.</a:t>
            </a:r>
          </a:p>
          <a:p>
            <a:pPr marL="171450" indent="-171450">
              <a:buFontTx/>
              <a:buChar char="-"/>
            </a:pPr>
            <a:r>
              <a:rPr lang="en-GB" dirty="0"/>
              <a:t>Fewer particles have very low or very high energy.</a:t>
            </a:r>
          </a:p>
          <a:p>
            <a:pPr marL="0" indent="0">
              <a:buFontTx/>
              <a:buNone/>
            </a:pPr>
            <a:r>
              <a:rPr lang="en-GB" dirty="0"/>
              <a:t>The Boltzmann distribution curve is often depicted as a graph where:</a:t>
            </a:r>
          </a:p>
          <a:p>
            <a:pPr marL="171450" indent="-171450">
              <a:buFontTx/>
              <a:buChar char="-"/>
            </a:pPr>
            <a:r>
              <a:rPr lang="en-GB" dirty="0"/>
              <a:t>The x-axis represents energy (or speed),</a:t>
            </a:r>
          </a:p>
          <a:p>
            <a:pPr marL="171450" indent="-171450">
              <a:buFontTx/>
              <a:buChar char="-"/>
            </a:pPr>
            <a:r>
              <a:rPr lang="en-GB" dirty="0"/>
              <a:t>The y-axis represents the number of particles at each energy level.</a:t>
            </a:r>
          </a:p>
          <a:p>
            <a:pPr marL="0" indent="0">
              <a:buFontTx/>
              <a:buNone/>
            </a:pPr>
            <a:endParaRPr lang="en-GB" dirty="0"/>
          </a:p>
          <a:p>
            <a:pPr marL="0" indent="0">
              <a:buFontTx/>
              <a:buNone/>
            </a:pPr>
            <a:r>
              <a:rPr lang="en-GB" dirty="0"/>
              <a:t>The activation energy (denoted 𝐸𝑎 ) is the minimum energy that reacting molecules must have for a chemical reaction to occur. Not all particles in a system will have enough energy to overcome the activation energy barrier, but the Boltzmann distribution helps explain how many particles do. </a:t>
            </a:r>
          </a:p>
          <a:p>
            <a:pPr marL="0" indent="0">
              <a:buFontTx/>
              <a:buNone/>
            </a:pPr>
            <a:r>
              <a:rPr lang="en-GB" dirty="0"/>
              <a:t>According to the Boltzmann distribution, only a fraction of the molecules in a system will have enough energy (greater than or equal to the activation energy) to react at a given temperature. The higher the temperature, the greater the proportion of molecules that have enough energy to overcome the activation energy barrier.</a:t>
            </a:r>
          </a:p>
          <a:p>
            <a:pPr marL="0" indent="0">
              <a:buFontTx/>
              <a:buNone/>
            </a:pPr>
            <a:r>
              <a:rPr lang="en-GB" dirty="0"/>
              <a:t>Temperature Effect: As temperature increases, the Boltzmann distribution curve flattens and shifts to the right, indicating that more particles now have higher kinetic energy. This increases the number of particles with energy greater than or equal to 𝐸𝑎​ , which means more particles can react, increasing the reaction rate. The number of molecules with energy 𝐸≥𝐸𝑎  can be described by the fraction: Fraction of molecules∝𝑒−𝐸𝑎/𝑅𝑇 where: 𝐸𝑎​  is the activation energy, 𝑅 is the gas constant, 𝑇  is the temperature (in Kelvin).This equation shows that even a small increase in temperature leads to a significant increase in the fraction of molecules with sufficient energy to react.</a:t>
            </a:r>
          </a:p>
        </p:txBody>
      </p:sp>
      <p:sp>
        <p:nvSpPr>
          <p:cNvPr id="4" name="Slide Number Placeholder 3"/>
          <p:cNvSpPr>
            <a:spLocks noGrp="1"/>
          </p:cNvSpPr>
          <p:nvPr>
            <p:ph type="sldNum" sz="quarter" idx="5"/>
          </p:nvPr>
        </p:nvSpPr>
        <p:spPr/>
        <p:txBody>
          <a:bodyPr/>
          <a:lstStyle/>
          <a:p>
            <a:fld id="{DE12F7A3-8BB9-4D71-B39C-1E6C03030FD3}" type="slidenum">
              <a:rPr lang="en-GB" smtClean="0"/>
              <a:t>20</a:t>
            </a:fld>
            <a:endParaRPr lang="en-GB"/>
          </a:p>
        </p:txBody>
      </p:sp>
    </p:spTree>
    <p:extLst>
      <p:ext uri="{BB962C8B-B14F-4D97-AF65-F5344CB8AC3E}">
        <p14:creationId xmlns:p14="http://schemas.microsoft.com/office/powerpoint/2010/main" val="26175521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 = A e^(−</a:t>
            </a:r>
            <a:r>
              <a:rPr lang="en-GB" dirty="0" err="1"/>
              <a:t>Ea</a:t>
            </a:r>
            <a:r>
              <a:rPr lang="en-GB" dirty="0"/>
              <a:t>/RT).</a:t>
            </a:r>
          </a:p>
          <a:p>
            <a:r>
              <a:rPr lang="en-GB" dirty="0"/>
              <a:t>A = collision/orientation factor.</a:t>
            </a:r>
          </a:p>
          <a:p>
            <a:r>
              <a:rPr lang="en-GB" dirty="0"/>
              <a:t>Small </a:t>
            </a:r>
            <a:r>
              <a:rPr lang="el-GR" dirty="0"/>
              <a:t>Δ</a:t>
            </a:r>
            <a:r>
              <a:rPr lang="en-GB" dirty="0"/>
              <a:t>T → big change in k.</a:t>
            </a:r>
          </a:p>
          <a:p>
            <a:r>
              <a:rPr lang="en-GB" dirty="0"/>
              <a:t>ln k = ln A − </a:t>
            </a:r>
            <a:r>
              <a:rPr lang="en-GB" dirty="0" err="1"/>
              <a:t>Ea</a:t>
            </a:r>
            <a:r>
              <a:rPr lang="en-GB" dirty="0"/>
              <a:t>/RT → linear plot.</a:t>
            </a:r>
          </a:p>
          <a:p>
            <a:r>
              <a:rPr lang="en-GB" dirty="0"/>
              <a:t>Use slope (−</a:t>
            </a:r>
            <a:r>
              <a:rPr lang="en-GB" dirty="0" err="1"/>
              <a:t>Ea</a:t>
            </a:r>
            <a:r>
              <a:rPr lang="en-GB" dirty="0"/>
              <a:t>/R) to calculate Ea.</a:t>
            </a:r>
          </a:p>
          <a:p>
            <a:r>
              <a:rPr lang="en-GB" dirty="0"/>
              <a:t>Critical for shelf-life prediction.</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21</a:t>
            </a:fld>
            <a:endParaRPr lang="en-GB"/>
          </a:p>
        </p:txBody>
      </p:sp>
    </p:spTree>
    <p:extLst>
      <p:ext uri="{BB962C8B-B14F-4D97-AF65-F5344CB8AC3E}">
        <p14:creationId xmlns:p14="http://schemas.microsoft.com/office/powerpoint/2010/main" val="24056501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an </a:t>
            </a:r>
            <a:r>
              <a:rPr lang="en-GB" b="1" dirty="0"/>
              <a:t>Arrhenius plot</a:t>
            </a:r>
            <a:r>
              <a:rPr lang="en-GB" dirty="0"/>
              <a:t> (ln k vs 1/T) the data fall on a straight line if the same mechanism applies across the temperature range.</a:t>
            </a:r>
            <a:br>
              <a:rPr lang="en-GB" dirty="0"/>
            </a:br>
            <a:r>
              <a:rPr lang="en-GB" dirty="0"/>
              <a:t>The slope equals −</a:t>
            </a:r>
            <a:r>
              <a:rPr lang="en-GB" dirty="0" err="1"/>
              <a:t>Ea</a:t>
            </a:r>
            <a:r>
              <a:rPr lang="en-GB" dirty="0"/>
              <a:t>/R, so from a straight-line fit we get Eₐ, and the intercept gives ln A.</a:t>
            </a:r>
            <a:br>
              <a:rPr lang="en-GB" dirty="0"/>
            </a:br>
            <a:r>
              <a:rPr lang="en-GB" b="1" dirty="0"/>
              <a:t>A caveat: if the mechanism changes with temperature you'll see curvature or a break in the line — that’s an important diagnostic.</a:t>
            </a:r>
            <a:br>
              <a:rPr lang="en-GB" b="1" dirty="0"/>
            </a:br>
            <a:r>
              <a:rPr lang="en-GB" dirty="0"/>
              <a:t>Once we have Eₐ and A we can predict k at any temperature within the valid range of the mechanism — which is invaluable for shelf-life planning.</a:t>
            </a:r>
          </a:p>
          <a:p>
            <a:endParaRPr lang="en-GB" dirty="0"/>
          </a:p>
          <a:p>
            <a:r>
              <a:rPr lang="en-GB" dirty="0"/>
              <a:t>ln k vs 1/T → straight line if mechanism constant.</a:t>
            </a:r>
          </a:p>
          <a:p>
            <a:r>
              <a:rPr lang="en-GB" dirty="0"/>
              <a:t>Slope = −</a:t>
            </a:r>
            <a:r>
              <a:rPr lang="en-GB" dirty="0" err="1"/>
              <a:t>Ea</a:t>
            </a:r>
            <a:r>
              <a:rPr lang="en-GB" dirty="0"/>
              <a:t>/R; intercept = ln A.</a:t>
            </a:r>
          </a:p>
          <a:p>
            <a:r>
              <a:rPr lang="en-GB" dirty="0"/>
              <a:t>Steeper → stable; shallower → sensitive.</a:t>
            </a:r>
          </a:p>
          <a:p>
            <a:r>
              <a:rPr lang="en-GB" dirty="0"/>
              <a:t>RDX </a:t>
            </a:r>
            <a:r>
              <a:rPr lang="en-GB" dirty="0" err="1"/>
              <a:t>Ea</a:t>
            </a:r>
            <a:r>
              <a:rPr lang="en-GB" dirty="0"/>
              <a:t> ≈ 150–200 kJ mol⁻¹; NC ≈ 70–90.</a:t>
            </a:r>
          </a:p>
          <a:p>
            <a:r>
              <a:rPr lang="en-GB" dirty="0"/>
              <a:t>Extrapolate to ambient T if no mechanism change.</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22</a:t>
            </a:fld>
            <a:endParaRPr lang="en-GB"/>
          </a:p>
        </p:txBody>
      </p:sp>
    </p:spTree>
    <p:extLst>
      <p:ext uri="{BB962C8B-B14F-4D97-AF65-F5344CB8AC3E}">
        <p14:creationId xmlns:p14="http://schemas.microsoft.com/office/powerpoint/2010/main" val="27175290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Thermal decomposition kinetics tell us stability and shelf life. Important practical points: many decomposition rates roughly double every 10 °C (a rule of thumb), but the true factor depends on Eₐ.</a:t>
            </a:r>
            <a:br>
              <a:rPr lang="en-GB" dirty="0"/>
            </a:br>
            <a:r>
              <a:rPr lang="en-GB" dirty="0"/>
              <a:t>Decomposition is strongly affected by moisture and impurities — both can lower Eₐ or provide alternative pathways.</a:t>
            </a:r>
            <a:br>
              <a:rPr lang="en-GB" dirty="0"/>
            </a:br>
            <a:r>
              <a:rPr lang="en-GB" dirty="0"/>
              <a:t>When evaluating thermal data, look for multiple peaks or shoulders — that often signals multi-step decomposition or overlapping mechanisms.</a:t>
            </a:r>
          </a:p>
          <a:p>
            <a:endParaRPr lang="en-GB" dirty="0"/>
          </a:p>
          <a:p>
            <a:r>
              <a:rPr lang="en-GB" dirty="0"/>
              <a:t>All explosives slowly decompose &lt; detonation T.</a:t>
            </a:r>
          </a:p>
          <a:p>
            <a:r>
              <a:rPr lang="en-GB" dirty="0"/>
              <a:t>Rate ≈ doubles per 10 °C.</a:t>
            </a:r>
          </a:p>
          <a:p>
            <a:r>
              <a:rPr lang="en-GB" dirty="0"/>
              <a:t>Use accelerated ageing + Arrhenius extrapolation.</a:t>
            </a:r>
          </a:p>
          <a:p>
            <a:r>
              <a:rPr lang="en-GB" dirty="0"/>
              <a:t>Moisture &amp; impurities ↑rate.</a:t>
            </a:r>
          </a:p>
          <a:p>
            <a:r>
              <a:rPr lang="en-GB" dirty="0"/>
              <a:t>Stabilisers trap NOx → slower degradation.</a:t>
            </a:r>
          </a:p>
          <a:p>
            <a:r>
              <a:rPr lang="en-GB" dirty="0"/>
              <a:t>DSC/TGA onset &amp; peaks → mechanism clues.</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23</a:t>
            </a:fld>
            <a:endParaRPr lang="en-GB"/>
          </a:p>
        </p:txBody>
      </p:sp>
    </p:spTree>
    <p:extLst>
      <p:ext uri="{BB962C8B-B14F-4D97-AF65-F5344CB8AC3E}">
        <p14:creationId xmlns:p14="http://schemas.microsoft.com/office/powerpoint/2010/main" val="25138339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Mechanism matters. Some energetic-material decompositions are </a:t>
            </a:r>
            <a:r>
              <a:rPr lang="en-GB" b="1" dirty="0"/>
              <a:t>unimolecular</a:t>
            </a:r>
            <a:r>
              <a:rPr lang="en-GB" dirty="0"/>
              <a:t> (one molecule simply falls apart), which often looks first-order. Others involve </a:t>
            </a:r>
            <a:r>
              <a:rPr lang="en-GB" b="1" dirty="0"/>
              <a:t>radical chain</a:t>
            </a:r>
            <a:r>
              <a:rPr lang="en-GB" dirty="0"/>
              <a:t> or </a:t>
            </a:r>
            <a:r>
              <a:rPr lang="en-GB" b="1" dirty="0"/>
              <a:t>autocatalytic</a:t>
            </a:r>
            <a:r>
              <a:rPr lang="en-GB" dirty="0"/>
              <a:t> steps, where decomposition products accelerate further reaction.</a:t>
            </a:r>
            <a:br>
              <a:rPr lang="en-GB" dirty="0"/>
            </a:br>
            <a:r>
              <a:rPr lang="en-GB" dirty="0"/>
              <a:t>Autocatalysis produces induction periods followed by rapid acceleration — a dangerous signature in storage.</a:t>
            </a:r>
            <a:br>
              <a:rPr lang="en-GB" dirty="0"/>
            </a:br>
            <a:r>
              <a:rPr lang="en-GB" dirty="0"/>
              <a:t>Also remember </a:t>
            </a:r>
            <a:r>
              <a:rPr lang="en-GB" b="1" dirty="0"/>
              <a:t>catalysed pathways</a:t>
            </a:r>
            <a:r>
              <a:rPr lang="en-GB" dirty="0"/>
              <a:t> from impurities or surfaces; tiny contaminants can change the mechanism and lower the effective Eₐ.</a:t>
            </a:r>
            <a:br>
              <a:rPr lang="en-GB" dirty="0"/>
            </a:br>
            <a:r>
              <a:rPr lang="en-GB" dirty="0"/>
              <a:t>When interpreting data, always consider whether the kinetics you measure reflect a single mechanism or a composite of steps.</a:t>
            </a:r>
          </a:p>
          <a:p>
            <a:endParaRPr lang="en-GB" dirty="0"/>
          </a:p>
          <a:p>
            <a:r>
              <a:rPr lang="en-GB" dirty="0"/>
              <a:t>Real reactions = multi-step.</a:t>
            </a:r>
          </a:p>
          <a:p>
            <a:r>
              <a:rPr lang="en-GB" dirty="0"/>
              <a:t>Unimolecular = simple 1st order.</a:t>
            </a:r>
          </a:p>
          <a:p>
            <a:r>
              <a:rPr lang="en-GB" dirty="0"/>
              <a:t>Autocatalytic = rate accelerates over time.</a:t>
            </a:r>
          </a:p>
          <a:p>
            <a:r>
              <a:rPr lang="en-GB" dirty="0"/>
              <a:t>Catalysed = impurities lower Ea.</a:t>
            </a:r>
          </a:p>
          <a:p>
            <a:r>
              <a:rPr lang="en-GB" dirty="0"/>
              <a:t>Multiple DSC peaks = mechanism change.</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24</a:t>
            </a:fld>
            <a:endParaRPr lang="en-GB"/>
          </a:p>
        </p:txBody>
      </p:sp>
    </p:spTree>
    <p:extLst>
      <p:ext uri="{BB962C8B-B14F-4D97-AF65-F5344CB8AC3E}">
        <p14:creationId xmlns:p14="http://schemas.microsoft.com/office/powerpoint/2010/main" val="3068424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get the rate data? Typical methods are:</a:t>
            </a:r>
            <a:br>
              <a:rPr lang="en-GB" dirty="0"/>
            </a:br>
            <a:r>
              <a:rPr lang="en-GB" dirty="0"/>
              <a:t>• </a:t>
            </a:r>
            <a:r>
              <a:rPr lang="en-GB" b="1" dirty="0"/>
              <a:t>DSC</a:t>
            </a:r>
            <a:r>
              <a:rPr lang="en-GB" dirty="0"/>
              <a:t> — measures heat flow; decomposition shows as exothermic peaks; using different heating rates we can extract Eₐ (Kissinger/Ozawa methods).</a:t>
            </a:r>
            <a:br>
              <a:rPr lang="en-GB" dirty="0"/>
            </a:br>
            <a:r>
              <a:rPr lang="en-GB" dirty="0"/>
              <a:t>• </a:t>
            </a:r>
            <a:r>
              <a:rPr lang="en-GB" b="1" dirty="0"/>
              <a:t>TGA</a:t>
            </a:r>
            <a:r>
              <a:rPr lang="en-GB" dirty="0"/>
              <a:t> — measures mass loss vs T; useful where decomposition releases volatiles.</a:t>
            </a:r>
            <a:br>
              <a:rPr lang="en-GB" dirty="0"/>
            </a:br>
            <a:r>
              <a:rPr lang="en-GB" dirty="0"/>
              <a:t>• </a:t>
            </a:r>
            <a:r>
              <a:rPr lang="en-GB" b="1" dirty="0"/>
              <a:t>Isothermal calorimetry</a:t>
            </a:r>
            <a:r>
              <a:rPr lang="en-GB" dirty="0"/>
              <a:t> — gives real-time heat production at fixed T (excellent for isothermal kinetics).</a:t>
            </a:r>
            <a:br>
              <a:rPr lang="en-GB" dirty="0"/>
            </a:br>
            <a:r>
              <a:rPr lang="en-GB" dirty="0"/>
              <a:t>• </a:t>
            </a:r>
            <a:r>
              <a:rPr lang="en-GB" b="1" dirty="0"/>
              <a:t>Gas evolution / pressure-rise</a:t>
            </a:r>
            <a:r>
              <a:rPr lang="en-GB" dirty="0"/>
              <a:t> tests — useful for reactions that release gases.</a:t>
            </a:r>
            <a:br>
              <a:rPr lang="en-GB" dirty="0"/>
            </a:br>
            <a:r>
              <a:rPr lang="en-GB" dirty="0"/>
              <a:t>Annotated DSC or TGA traces are very informative: onset temperature, peak temperature, and peak shape tell you about mechanism and hazard.</a:t>
            </a:r>
          </a:p>
        </p:txBody>
      </p:sp>
      <p:sp>
        <p:nvSpPr>
          <p:cNvPr id="4" name="Slide Number Placeholder 3"/>
          <p:cNvSpPr>
            <a:spLocks noGrp="1"/>
          </p:cNvSpPr>
          <p:nvPr>
            <p:ph type="sldNum" sz="quarter" idx="5"/>
          </p:nvPr>
        </p:nvSpPr>
        <p:spPr/>
        <p:txBody>
          <a:bodyPr/>
          <a:lstStyle/>
          <a:p>
            <a:fld id="{DE12F7A3-8BB9-4D71-B39C-1E6C03030FD3}" type="slidenum">
              <a:rPr lang="en-GB" smtClean="0"/>
              <a:t>25</a:t>
            </a:fld>
            <a:endParaRPr lang="en-GB"/>
          </a:p>
        </p:txBody>
      </p:sp>
    </p:spTree>
    <p:extLst>
      <p:ext uri="{BB962C8B-B14F-4D97-AF65-F5344CB8AC3E}">
        <p14:creationId xmlns:p14="http://schemas.microsoft.com/office/powerpoint/2010/main" val="672188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DSC isn’t just for finding melting points — it can actually be used to study how fast chemical reactions proceed. By tracking heat flow as the sample is heated, we can infer the reaction rate and extract activation energy and other kinetic data.</a:t>
            </a:r>
          </a:p>
          <a:p>
            <a:endParaRPr lang="en-GB" dirty="0"/>
          </a:p>
          <a:p>
            <a:pPr>
              <a:buFont typeface="Arial" panose="020B0604020202020204" pitchFamily="34" charset="0"/>
              <a:buChar char="•"/>
            </a:pPr>
            <a:r>
              <a:rPr lang="en-GB" dirty="0"/>
              <a:t>The </a:t>
            </a:r>
            <a:r>
              <a:rPr lang="en-GB" b="1" dirty="0"/>
              <a:t>area under the peak</a:t>
            </a:r>
            <a:r>
              <a:rPr lang="en-GB" dirty="0"/>
              <a:t> gives total enthalpy (ΔH).</a:t>
            </a:r>
          </a:p>
          <a:p>
            <a:pPr>
              <a:buFont typeface="Arial" panose="020B0604020202020204" pitchFamily="34" charset="0"/>
              <a:buChar char="•"/>
            </a:pPr>
            <a:r>
              <a:rPr lang="en-GB" b="1" dirty="0"/>
              <a:t>Peak shape and position</a:t>
            </a:r>
            <a:r>
              <a:rPr lang="en-GB" dirty="0"/>
              <a:t> give information about rate and mechanism.</a:t>
            </a:r>
          </a:p>
          <a:p>
            <a:r>
              <a:rPr lang="en-GB" dirty="0"/>
              <a:t>“Each exothermic or endothermic event corresponds to a chemical or physical process.</a:t>
            </a:r>
            <a:br>
              <a:rPr lang="en-GB" dirty="0"/>
            </a:br>
            <a:r>
              <a:rPr lang="en-GB" dirty="0"/>
              <a:t>The position of the peak tells us when it happens, and the area under the peak tells us how much energy is involved — both essential for kinetic analysis.”</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26</a:t>
            </a:fld>
            <a:endParaRPr lang="en-GB"/>
          </a:p>
        </p:txBody>
      </p:sp>
    </p:spTree>
    <p:extLst>
      <p:ext uri="{BB962C8B-B14F-4D97-AF65-F5344CB8AC3E}">
        <p14:creationId xmlns:p14="http://schemas.microsoft.com/office/powerpoint/2010/main" val="4655108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dynamic DSC we heat at controlled rates and note how the reaction peak shifts.</a:t>
            </a:r>
            <a:br>
              <a:rPr lang="en-GB" dirty="0"/>
            </a:br>
            <a:r>
              <a:rPr lang="en-GB" dirty="0"/>
              <a:t>Faster heating pushes the peak to higher temperature.</a:t>
            </a:r>
            <a:br>
              <a:rPr lang="en-GB" dirty="0"/>
            </a:br>
            <a:r>
              <a:rPr lang="en-GB" dirty="0"/>
              <a:t>From that shift we calculate the activation energy using the Kissinger or Ozawa-Flynn-Wall methods</a:t>
            </a:r>
          </a:p>
        </p:txBody>
      </p:sp>
      <p:sp>
        <p:nvSpPr>
          <p:cNvPr id="4" name="Slide Number Placeholder 3"/>
          <p:cNvSpPr>
            <a:spLocks noGrp="1"/>
          </p:cNvSpPr>
          <p:nvPr>
            <p:ph type="sldNum" sz="quarter" idx="5"/>
          </p:nvPr>
        </p:nvSpPr>
        <p:spPr/>
        <p:txBody>
          <a:bodyPr/>
          <a:lstStyle/>
          <a:p>
            <a:fld id="{DE12F7A3-8BB9-4D71-B39C-1E6C03030FD3}" type="slidenum">
              <a:rPr lang="en-GB" smtClean="0"/>
              <a:t>27</a:t>
            </a:fld>
            <a:endParaRPr lang="en-GB"/>
          </a:p>
        </p:txBody>
      </p:sp>
    </p:spTree>
    <p:extLst>
      <p:ext uri="{BB962C8B-B14F-4D97-AF65-F5344CB8AC3E}">
        <p14:creationId xmlns:p14="http://schemas.microsoft.com/office/powerpoint/2010/main" val="24075556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Isothermal DSC keeps the temperature fixed and follows how the reaction progresses over time.</a:t>
            </a:r>
            <a:br>
              <a:rPr lang="en-GB" dirty="0"/>
            </a:br>
            <a:r>
              <a:rPr lang="en-GB" dirty="0"/>
              <a:t>We can fit the heat-flow data to standard rate equations to find the rate constant and, by repeating at different temperatures, the activation energy.</a:t>
            </a:r>
          </a:p>
        </p:txBody>
      </p:sp>
      <p:sp>
        <p:nvSpPr>
          <p:cNvPr id="4" name="Slide Number Placeholder 3"/>
          <p:cNvSpPr>
            <a:spLocks noGrp="1"/>
          </p:cNvSpPr>
          <p:nvPr>
            <p:ph type="sldNum" sz="quarter" idx="5"/>
          </p:nvPr>
        </p:nvSpPr>
        <p:spPr/>
        <p:txBody>
          <a:bodyPr/>
          <a:lstStyle/>
          <a:p>
            <a:fld id="{DE12F7A3-8BB9-4D71-B39C-1E6C03030FD3}" type="slidenum">
              <a:rPr lang="en-GB" smtClean="0"/>
              <a:t>28</a:t>
            </a:fld>
            <a:endParaRPr lang="en-GB"/>
          </a:p>
        </p:txBody>
      </p:sp>
    </p:spTree>
    <p:extLst>
      <p:ext uri="{BB962C8B-B14F-4D97-AF65-F5344CB8AC3E}">
        <p14:creationId xmlns:p14="http://schemas.microsoft.com/office/powerpoint/2010/main" val="4639482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DSC kinetics are widely used to evaluate stability and shelf-life of energetic materials, or to compare stabilised and aged samples.</a:t>
            </a:r>
            <a:br>
              <a:rPr lang="en-GB" dirty="0"/>
            </a:br>
            <a:r>
              <a:rPr lang="en-GB" dirty="0"/>
              <a:t>But because real reactions often overlap, we must interpret results cautiously and validate with repeat runs or complementary methods</a:t>
            </a:r>
          </a:p>
        </p:txBody>
      </p:sp>
      <p:sp>
        <p:nvSpPr>
          <p:cNvPr id="4" name="Slide Number Placeholder 3"/>
          <p:cNvSpPr>
            <a:spLocks noGrp="1"/>
          </p:cNvSpPr>
          <p:nvPr>
            <p:ph type="sldNum" sz="quarter" idx="5"/>
          </p:nvPr>
        </p:nvSpPr>
        <p:spPr/>
        <p:txBody>
          <a:bodyPr/>
          <a:lstStyle/>
          <a:p>
            <a:fld id="{DE12F7A3-8BB9-4D71-B39C-1E6C03030FD3}" type="slidenum">
              <a:rPr lang="en-GB" smtClean="0"/>
              <a:t>29</a:t>
            </a:fld>
            <a:endParaRPr lang="en-GB"/>
          </a:p>
        </p:txBody>
      </p:sp>
    </p:spTree>
    <p:extLst>
      <p:ext uri="{BB962C8B-B14F-4D97-AF65-F5344CB8AC3E}">
        <p14:creationId xmlns:p14="http://schemas.microsoft.com/office/powerpoint/2010/main" val="10168925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few physical considerations: finer particle size → greater surface area → faster surface-controlled reactions. That’s critical in powders and propellant formulations.</a:t>
            </a:r>
            <a:br>
              <a:rPr lang="en-GB" dirty="0"/>
            </a:br>
            <a:r>
              <a:rPr lang="en-GB" dirty="0"/>
              <a:t>Catalysts (or unintended impurities) reduce the barrier and accelerate ageing; metal ions are notorious accelerants in nitrocellulose systems.</a:t>
            </a:r>
            <a:br>
              <a:rPr lang="en-GB" dirty="0"/>
            </a:br>
            <a:r>
              <a:rPr lang="en-GB" dirty="0"/>
              <a:t>In practice, controlling particle size distribution and limiting impurity levels are key engineering controls for lifetime and safety.”</a:t>
            </a:r>
          </a:p>
        </p:txBody>
      </p:sp>
      <p:sp>
        <p:nvSpPr>
          <p:cNvPr id="4" name="Slide Number Placeholder 3"/>
          <p:cNvSpPr>
            <a:spLocks noGrp="1"/>
          </p:cNvSpPr>
          <p:nvPr>
            <p:ph type="sldNum" sz="quarter" idx="5"/>
          </p:nvPr>
        </p:nvSpPr>
        <p:spPr/>
        <p:txBody>
          <a:bodyPr/>
          <a:lstStyle/>
          <a:p>
            <a:fld id="{DE12F7A3-8BB9-4D71-B39C-1E6C03030FD3}" type="slidenum">
              <a:rPr lang="en-GB" smtClean="0"/>
              <a:t>30</a:t>
            </a:fld>
            <a:endParaRPr lang="en-GB"/>
          </a:p>
        </p:txBody>
      </p:sp>
    </p:spTree>
    <p:extLst>
      <p:ext uri="{BB962C8B-B14F-4D97-AF65-F5344CB8AC3E}">
        <p14:creationId xmlns:p14="http://schemas.microsoft.com/office/powerpoint/2010/main" val="2135309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tie this back to lifecycle:</a:t>
            </a:r>
            <a:br>
              <a:rPr lang="en-GB" dirty="0"/>
            </a:br>
            <a:r>
              <a:rPr lang="en-GB" dirty="0"/>
              <a:t>• </a:t>
            </a:r>
            <a:r>
              <a:rPr lang="en-GB" b="1" dirty="0"/>
              <a:t>Manufacture</a:t>
            </a:r>
            <a:r>
              <a:rPr lang="en-GB" dirty="0"/>
              <a:t> — kinetics control reaction completion and impurity formation; too fast or too slow affects yield and quality.</a:t>
            </a:r>
            <a:br>
              <a:rPr lang="en-GB" dirty="0"/>
            </a:br>
            <a:r>
              <a:rPr lang="en-GB" dirty="0"/>
              <a:t>• </a:t>
            </a:r>
            <a:r>
              <a:rPr lang="en-GB" b="1" dirty="0"/>
              <a:t>Storage</a:t>
            </a:r>
            <a:r>
              <a:rPr lang="en-GB" dirty="0"/>
              <a:t> — slow chemistry ideally; stabiliser depletion kinetics set inspection and retirement intervals.</a:t>
            </a:r>
            <a:br>
              <a:rPr lang="en-GB" dirty="0"/>
            </a:br>
            <a:r>
              <a:rPr lang="en-GB" dirty="0"/>
              <a:t>• </a:t>
            </a:r>
            <a:r>
              <a:rPr lang="en-GB" b="1" dirty="0"/>
              <a:t>Use</a:t>
            </a:r>
            <a:r>
              <a:rPr lang="en-GB" dirty="0"/>
              <a:t> — we want predictable, fast kinetics for ignition/combustion.</a:t>
            </a:r>
            <a:br>
              <a:rPr lang="en-GB" dirty="0"/>
            </a:br>
            <a:r>
              <a:rPr lang="en-GB" dirty="0"/>
              <a:t>• </a:t>
            </a:r>
            <a:r>
              <a:rPr lang="en-GB" b="1" dirty="0"/>
              <a:t>Disposal</a:t>
            </a:r>
            <a:r>
              <a:rPr lang="en-GB" dirty="0"/>
              <a:t> — controlled, slow degradation prevents violent events.</a:t>
            </a:r>
            <a:br>
              <a:rPr lang="en-GB" dirty="0"/>
            </a:br>
            <a:r>
              <a:rPr lang="en-GB" dirty="0"/>
              <a:t>Kinetics informs decisions at every stage — from formulation choices to storage temperature policies.”</a:t>
            </a:r>
          </a:p>
        </p:txBody>
      </p:sp>
      <p:sp>
        <p:nvSpPr>
          <p:cNvPr id="4" name="Slide Number Placeholder 3"/>
          <p:cNvSpPr>
            <a:spLocks noGrp="1"/>
          </p:cNvSpPr>
          <p:nvPr>
            <p:ph type="sldNum" sz="quarter" idx="5"/>
          </p:nvPr>
        </p:nvSpPr>
        <p:spPr/>
        <p:txBody>
          <a:bodyPr/>
          <a:lstStyle/>
          <a:p>
            <a:fld id="{DE12F7A3-8BB9-4D71-B39C-1E6C03030FD3}" type="slidenum">
              <a:rPr lang="en-GB" smtClean="0"/>
              <a:t>31</a:t>
            </a:fld>
            <a:endParaRPr lang="en-GB"/>
          </a:p>
        </p:txBody>
      </p:sp>
    </p:spTree>
    <p:extLst>
      <p:ext uri="{BB962C8B-B14F-4D97-AF65-F5344CB8AC3E}">
        <p14:creationId xmlns:p14="http://schemas.microsoft.com/office/powerpoint/2010/main" val="8064615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we’ll work in small groups. You have 20 minutes to:</a:t>
            </a:r>
          </a:p>
          <a:p>
            <a:pPr>
              <a:buFont typeface="+mj-lt"/>
              <a:buAutoNum type="arabicPeriod"/>
            </a:pPr>
            <a:r>
              <a:rPr lang="en-GB" dirty="0"/>
              <a:t>Use the two-point Arrhenius formula to calculate Eₐ from the two k values provided.</a:t>
            </a:r>
          </a:p>
          <a:p>
            <a:pPr>
              <a:buFont typeface="+mj-lt"/>
              <a:buAutoNum type="arabicPeriod"/>
            </a:pPr>
            <a:r>
              <a:rPr lang="en-GB" dirty="0"/>
              <a:t>Extrapolate k to 298 K.</a:t>
            </a:r>
          </a:p>
          <a:p>
            <a:pPr>
              <a:buFont typeface="+mj-lt"/>
              <a:buAutoNum type="arabicPeriod"/>
            </a:pPr>
            <a:r>
              <a:rPr lang="en-GB" dirty="0"/>
              <a:t>Compute the first-order half-life at 298 K.</a:t>
            </a:r>
          </a:p>
          <a:p>
            <a:pPr>
              <a:buFont typeface="+mj-lt"/>
              <a:buAutoNum type="arabicPeriod"/>
            </a:pPr>
            <a:r>
              <a:rPr lang="en-GB" dirty="0"/>
              <a:t>Decide whether the material is safe for short-term storage and justify your call.</a:t>
            </a:r>
            <a:br>
              <a:rPr lang="en-GB" dirty="0"/>
            </a:br>
            <a:r>
              <a:rPr lang="en-GB" dirty="0"/>
              <a:t>I’ll circulate while you work. Prepare one concise slide or whiteboard answer for a 2-minute group report.”</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32</a:t>
            </a:fld>
            <a:endParaRPr lang="en-GB"/>
          </a:p>
        </p:txBody>
      </p:sp>
    </p:spTree>
    <p:extLst>
      <p:ext uri="{BB962C8B-B14F-4D97-AF65-F5344CB8AC3E}">
        <p14:creationId xmlns:p14="http://schemas.microsoft.com/office/powerpoint/2010/main" val="30358580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walk through a simple worked example you’ll use in the activity. Given:</a:t>
            </a:r>
            <a:br>
              <a:rPr lang="en-GB" dirty="0"/>
            </a:br>
            <a:r>
              <a:rPr lang="en-GB" dirty="0"/>
              <a:t>k1=1.2×10−5 s−1 at 300 K and k2=6.0×10−5 s−1at 320 K.</a:t>
            </a:r>
            <a:br>
              <a:rPr lang="en-GB" dirty="0"/>
            </a:br>
            <a:r>
              <a:rPr lang="en-GB" dirty="0"/>
              <a:t>Using the two-point Arrhenius formula, we compute:</a:t>
            </a:r>
          </a:p>
          <a:p>
            <a:pPr>
              <a:buFont typeface="+mj-lt"/>
              <a:buAutoNum type="arabicPeriod"/>
            </a:pPr>
            <a:r>
              <a:rPr lang="en-GB" dirty="0"/>
              <a:t>Ea≈64.2 kJ mol−1E_a \</a:t>
            </a:r>
            <a:r>
              <a:rPr lang="en-GB" dirty="0" err="1"/>
              <a:t>approx</a:t>
            </a:r>
            <a:r>
              <a:rPr lang="en-GB" dirty="0"/>
              <a:t> 64.2</a:t>
            </a:r>
          </a:p>
          <a:p>
            <a:pPr>
              <a:buFont typeface="+mj-lt"/>
              <a:buAutoNum type="arabicPeriod"/>
            </a:pPr>
            <a:r>
              <a:rPr lang="en-GB" dirty="0"/>
              <a:t>Extrapolating gives k298≈1.0×10−5 s−1k_{298} \</a:t>
            </a:r>
            <a:r>
              <a:rPr lang="en-GB" dirty="0" err="1"/>
              <a:t>approx</a:t>
            </a:r>
            <a:r>
              <a:rPr lang="en-GB" dirty="0"/>
              <a:t> 1.0\times10^{-5}\ \</a:t>
            </a:r>
            <a:r>
              <a:rPr lang="en-GB" dirty="0" err="1"/>
              <a:t>mathrm</a:t>
            </a:r>
            <a:r>
              <a:rPr lang="en-GB" dirty="0"/>
              <a:t>{s^{-1}}k298​≈1.0×10−5 s−1.</a:t>
            </a:r>
          </a:p>
          <a:p>
            <a:pPr>
              <a:buFont typeface="+mj-lt"/>
              <a:buAutoNum type="arabicPeriod"/>
            </a:pPr>
            <a:r>
              <a:rPr lang="en-GB" dirty="0"/>
              <a:t>For first-order kinetics, t1/2=ln⁡2/k≈19.1 </a:t>
            </a:r>
            <a:r>
              <a:rPr lang="en-GB" dirty="0" err="1"/>
              <a:t>hourst</a:t>
            </a:r>
            <a:r>
              <a:rPr lang="en-GB" dirty="0"/>
              <a:t>_{1/2} = \ln2/k \</a:t>
            </a:r>
            <a:r>
              <a:rPr lang="en-GB" dirty="0" err="1"/>
              <a:t>approx</a:t>
            </a:r>
            <a:r>
              <a:rPr lang="en-GB" dirty="0"/>
              <a:t> 19.1\ \</a:t>
            </a:r>
            <a:r>
              <a:rPr lang="en-GB" dirty="0" err="1"/>
              <a:t>mathrm</a:t>
            </a:r>
            <a:r>
              <a:rPr lang="en-GB" dirty="0"/>
              <a:t>{hours}t1/2​=ln2/k≈19.1 hours at 25 °C.</a:t>
            </a:r>
            <a:br>
              <a:rPr lang="en-GB" dirty="0"/>
            </a:br>
            <a:r>
              <a:rPr lang="en-GB" dirty="0"/>
              <a:t>The key takeaway: with Eₐ of ~64 kJ·mol⁻¹, a modest temperature decrease or increase strongly affects lifetime — here the half-life at room temperature is hours, not years, which would be a storage concern.”</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33</a:t>
            </a:fld>
            <a:endParaRPr lang="en-GB"/>
          </a:p>
        </p:txBody>
      </p:sp>
    </p:spTree>
    <p:extLst>
      <p:ext uri="{BB962C8B-B14F-4D97-AF65-F5344CB8AC3E}">
        <p14:creationId xmlns:p14="http://schemas.microsoft.com/office/powerpoint/2010/main" val="2929588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finish — three takeaways:</a:t>
            </a:r>
          </a:p>
          <a:p>
            <a:pPr>
              <a:buFont typeface="+mj-lt"/>
              <a:buAutoNum type="arabicPeriod"/>
            </a:pPr>
            <a:r>
              <a:rPr lang="en-GB" b="1" dirty="0"/>
              <a:t>Rate laws and Eₐ are the tools</a:t>
            </a:r>
            <a:r>
              <a:rPr lang="en-GB" dirty="0"/>
              <a:t> we use to predict when chemical changes will happen in OME systems.</a:t>
            </a:r>
          </a:p>
          <a:p>
            <a:pPr>
              <a:buFont typeface="+mj-lt"/>
              <a:buAutoNum type="arabicPeriod"/>
            </a:pPr>
            <a:r>
              <a:rPr lang="en-GB" b="1" dirty="0"/>
              <a:t>Arrhenius analysis</a:t>
            </a:r>
            <a:r>
              <a:rPr lang="en-GB" dirty="0"/>
              <a:t> lets us extrapolate rates between temperatures — but watch out for mechanism changes.</a:t>
            </a:r>
          </a:p>
          <a:p>
            <a:pPr>
              <a:buFont typeface="+mj-lt"/>
              <a:buAutoNum type="arabicPeriod"/>
            </a:pPr>
            <a:r>
              <a:rPr lang="en-GB" b="1" dirty="0"/>
              <a:t>Half-life</a:t>
            </a:r>
            <a:r>
              <a:rPr lang="en-GB" dirty="0"/>
              <a:t> is a practical metric for stability and inspection intervals.</a:t>
            </a:r>
            <a:br>
              <a:rPr lang="en-GB" dirty="0"/>
            </a:br>
            <a:r>
              <a:rPr lang="en-GB" dirty="0"/>
              <a:t>Next session we’ll put hands on the DSC/TGA traces and compute Eₐ using Kissinger analysis. For now, please tidy your group work and be ready to present.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dirty="0" err="1"/>
              <a:t>Thermo</a:t>
            </a:r>
            <a:r>
              <a:rPr lang="en-GB"/>
              <a:t> = can; Kinetics = when.”</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34</a:t>
            </a:fld>
            <a:endParaRPr lang="en-GB"/>
          </a:p>
        </p:txBody>
      </p:sp>
    </p:spTree>
    <p:extLst>
      <p:ext uri="{BB962C8B-B14F-4D97-AF65-F5344CB8AC3E}">
        <p14:creationId xmlns:p14="http://schemas.microsoft.com/office/powerpoint/2010/main" val="22106902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1594715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236258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3863857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968023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727602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1090463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3845993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11077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84788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19442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05191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0615586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3947006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86692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6567740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869314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8977131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14/10/2025</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623996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9356772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6"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120.png"/><Relationship Id="rId4" Type="http://schemas.openxmlformats.org/officeDocument/2006/relationships/image" Target="../media/image110.png"/><Relationship Id="rId9"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135560" y="1628800"/>
            <a:ext cx="8136904" cy="2387600"/>
          </a:xfrm>
        </p:spPr>
        <p:txBody>
          <a:bodyPr/>
          <a:lstStyle/>
          <a:p>
            <a:r>
              <a:rPr lang="en-GB" dirty="0"/>
              <a:t>KINETICS</a:t>
            </a:r>
            <a:br>
              <a:rPr lang="en-GB" dirty="0"/>
            </a:br>
            <a:br>
              <a:rPr lang="en-GB" dirty="0"/>
            </a:br>
            <a:r>
              <a:rPr lang="en-GB" sz="4000" dirty="0"/>
              <a:t>Lecture 6</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9475-26DD-4031-A62F-70518BE554CE}"/>
              </a:ext>
            </a:extLst>
          </p:cNvPr>
          <p:cNvSpPr>
            <a:spLocks noGrp="1"/>
          </p:cNvSpPr>
          <p:nvPr>
            <p:ph type="title"/>
          </p:nvPr>
        </p:nvSpPr>
        <p:spPr>
          <a:xfrm>
            <a:off x="913774" y="0"/>
            <a:ext cx="10364451" cy="1066801"/>
          </a:xfrm>
        </p:spPr>
        <p:txBody>
          <a:bodyPr/>
          <a:lstStyle/>
          <a:p>
            <a:r>
              <a:rPr lang="en-GB" dirty="0"/>
              <a:t>Learning outcomes</a:t>
            </a:r>
          </a:p>
        </p:txBody>
      </p:sp>
      <p:pic>
        <p:nvPicPr>
          <p:cNvPr id="4" name="Picture 3">
            <a:extLst>
              <a:ext uri="{FF2B5EF4-FFF2-40B4-BE49-F238E27FC236}">
                <a16:creationId xmlns:a16="http://schemas.microsoft.com/office/drawing/2014/main" id="{B487C100-2F43-4BCD-95FF-19B45351A8CD}"/>
              </a:ext>
            </a:extLst>
          </p:cNvPr>
          <p:cNvPicPr>
            <a:picLocks noChangeAspect="1"/>
          </p:cNvPicPr>
          <p:nvPr/>
        </p:nvPicPr>
        <p:blipFill>
          <a:blip r:embed="rId3"/>
          <a:stretch>
            <a:fillRect/>
          </a:stretch>
        </p:blipFill>
        <p:spPr>
          <a:xfrm>
            <a:off x="6815470" y="3017621"/>
            <a:ext cx="5376530" cy="3840379"/>
          </a:xfrm>
          <a:prstGeom prst="rect">
            <a:avLst/>
          </a:prstGeom>
        </p:spPr>
      </p:pic>
      <p:sp>
        <p:nvSpPr>
          <p:cNvPr id="3" name="Content Placeholder 2">
            <a:extLst>
              <a:ext uri="{FF2B5EF4-FFF2-40B4-BE49-F238E27FC236}">
                <a16:creationId xmlns:a16="http://schemas.microsoft.com/office/drawing/2014/main" id="{3C953F1E-B93B-4411-8D88-4F383250FA57}"/>
              </a:ext>
            </a:extLst>
          </p:cNvPr>
          <p:cNvSpPr>
            <a:spLocks noGrp="1"/>
          </p:cNvSpPr>
          <p:nvPr>
            <p:ph sz="quarter" idx="13"/>
          </p:nvPr>
        </p:nvSpPr>
        <p:spPr>
          <a:xfrm>
            <a:off x="722081" y="1305567"/>
            <a:ext cx="10363826" cy="3424107"/>
          </a:xfrm>
        </p:spPr>
        <p:txBody>
          <a:bodyPr>
            <a:normAutofit/>
          </a:bodyPr>
          <a:lstStyle/>
          <a:p>
            <a:pPr marL="0" indent="0">
              <a:buNone/>
            </a:pPr>
            <a:r>
              <a:rPr lang="en-GB" sz="2400" cap="none" dirty="0"/>
              <a:t>By the end of this lecture, you should be able to:</a:t>
            </a:r>
          </a:p>
          <a:p>
            <a:pPr marL="0" indent="0">
              <a:buNone/>
            </a:pPr>
            <a:r>
              <a:rPr lang="en-GB" sz="2400" cap="none" dirty="0"/>
              <a:t>• Explain key kinetic parameters: rate, order, rate constant, activation energy</a:t>
            </a:r>
          </a:p>
          <a:p>
            <a:pPr marL="0" indent="0">
              <a:buNone/>
            </a:pPr>
            <a:r>
              <a:rPr lang="en-GB" sz="2400" cap="none" dirty="0"/>
              <a:t>• Apply Arrhenius theory to interpret decomposition and ageing reactions</a:t>
            </a:r>
          </a:p>
          <a:p>
            <a:pPr marL="0" indent="0">
              <a:buNone/>
            </a:pPr>
            <a:r>
              <a:rPr lang="en-GB" sz="2400" cap="none" dirty="0"/>
              <a:t>• Analyse kinetic data from DSC / TGA or isothermal tests</a:t>
            </a:r>
          </a:p>
          <a:p>
            <a:pPr marL="0" indent="0">
              <a:buNone/>
            </a:pPr>
            <a:r>
              <a:rPr lang="en-GB" sz="2400" cap="none" dirty="0"/>
              <a:t>• Relate kinetics to OME lifecycle: manufacture → storage → use → disposal</a:t>
            </a:r>
          </a:p>
        </p:txBody>
      </p:sp>
    </p:spTree>
    <p:extLst>
      <p:ext uri="{BB962C8B-B14F-4D97-AF65-F5344CB8AC3E}">
        <p14:creationId xmlns:p14="http://schemas.microsoft.com/office/powerpoint/2010/main" val="1541223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69C0F-2E4E-4640-8396-2B703E32595F}"/>
              </a:ext>
            </a:extLst>
          </p:cNvPr>
          <p:cNvSpPr>
            <a:spLocks noGrp="1"/>
          </p:cNvSpPr>
          <p:nvPr>
            <p:ph type="title"/>
          </p:nvPr>
        </p:nvSpPr>
        <p:spPr>
          <a:xfrm>
            <a:off x="913774" y="0"/>
            <a:ext cx="10364451" cy="1066801"/>
          </a:xfrm>
        </p:spPr>
        <p:txBody>
          <a:bodyPr/>
          <a:lstStyle/>
          <a:p>
            <a:r>
              <a:rPr lang="en-GB" dirty="0"/>
              <a:t>Why kinetics matters in </a:t>
            </a:r>
            <a:r>
              <a:rPr lang="en-GB" dirty="0" err="1"/>
              <a:t>ome</a:t>
            </a:r>
            <a:r>
              <a:rPr lang="en-GB" dirty="0"/>
              <a:t> systems</a:t>
            </a:r>
          </a:p>
        </p:txBody>
      </p:sp>
      <p:grpSp>
        <p:nvGrpSpPr>
          <p:cNvPr id="4" name="Group 3">
            <a:extLst>
              <a:ext uri="{FF2B5EF4-FFF2-40B4-BE49-F238E27FC236}">
                <a16:creationId xmlns:a16="http://schemas.microsoft.com/office/drawing/2014/main" id="{3BA9349E-FB11-46E0-B4C0-193C4F6D6727}"/>
              </a:ext>
            </a:extLst>
          </p:cNvPr>
          <p:cNvGrpSpPr/>
          <p:nvPr/>
        </p:nvGrpSpPr>
        <p:grpSpPr>
          <a:xfrm>
            <a:off x="2364909" y="1552759"/>
            <a:ext cx="6598023" cy="2562041"/>
            <a:chOff x="2831055" y="3931489"/>
            <a:chExt cx="6598023" cy="2562041"/>
          </a:xfrm>
        </p:grpSpPr>
        <p:pic>
          <p:nvPicPr>
            <p:cNvPr id="5" name="Picture 4">
              <a:extLst>
                <a:ext uri="{FF2B5EF4-FFF2-40B4-BE49-F238E27FC236}">
                  <a16:creationId xmlns:a16="http://schemas.microsoft.com/office/drawing/2014/main" id="{BD77E10F-4FB5-4B5E-A2A2-216A489ADC1B}"/>
                </a:ext>
              </a:extLst>
            </p:cNvPr>
            <p:cNvPicPr>
              <a:picLocks noChangeAspect="1"/>
            </p:cNvPicPr>
            <p:nvPr/>
          </p:nvPicPr>
          <p:blipFill>
            <a:blip r:embed="rId3"/>
            <a:stretch>
              <a:fillRect/>
            </a:stretch>
          </p:blipFill>
          <p:spPr>
            <a:xfrm>
              <a:off x="4975273" y="4466576"/>
              <a:ext cx="1468814" cy="1462757"/>
            </a:xfrm>
            <a:prstGeom prst="rect">
              <a:avLst/>
            </a:prstGeom>
          </p:spPr>
        </p:pic>
        <p:sp>
          <p:nvSpPr>
            <p:cNvPr id="6" name="Content Placeholder 2">
              <a:extLst>
                <a:ext uri="{FF2B5EF4-FFF2-40B4-BE49-F238E27FC236}">
                  <a16:creationId xmlns:a16="http://schemas.microsoft.com/office/drawing/2014/main" id="{707D1F29-F58C-49D3-B89E-8A9C510FF9F4}"/>
                </a:ext>
              </a:extLst>
            </p:cNvPr>
            <p:cNvSpPr txBox="1">
              <a:spLocks/>
            </p:cNvSpPr>
            <p:nvPr/>
          </p:nvSpPr>
          <p:spPr>
            <a:xfrm>
              <a:off x="6251986" y="3931489"/>
              <a:ext cx="3177092" cy="811786"/>
            </a:xfrm>
            <a:prstGeom prst="rect">
              <a:avLst/>
            </a:prstGeom>
            <a:ln w="38100">
              <a:solidFill>
                <a:srgbClr val="FF0000"/>
              </a:solidFill>
            </a:ln>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3600" dirty="0"/>
                <a:t>Manufacture</a:t>
              </a:r>
            </a:p>
          </p:txBody>
        </p:sp>
        <p:sp>
          <p:nvSpPr>
            <p:cNvPr id="7" name="Content Placeholder 2">
              <a:extLst>
                <a:ext uri="{FF2B5EF4-FFF2-40B4-BE49-F238E27FC236}">
                  <a16:creationId xmlns:a16="http://schemas.microsoft.com/office/drawing/2014/main" id="{0A4C970F-55A3-4D23-89F1-A783A68B1095}"/>
                </a:ext>
              </a:extLst>
            </p:cNvPr>
            <p:cNvSpPr txBox="1">
              <a:spLocks/>
            </p:cNvSpPr>
            <p:nvPr/>
          </p:nvSpPr>
          <p:spPr>
            <a:xfrm>
              <a:off x="6251986" y="5668608"/>
              <a:ext cx="2294965" cy="811786"/>
            </a:xfrm>
            <a:prstGeom prst="rect">
              <a:avLst/>
            </a:prstGeom>
            <a:ln w="38100">
              <a:solidFill>
                <a:schemeClr val="accent2">
                  <a:lumMod val="75000"/>
                </a:schemeClr>
              </a:solidFill>
            </a:ln>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3600" dirty="0"/>
                <a:t>Storage</a:t>
              </a:r>
            </a:p>
          </p:txBody>
        </p:sp>
        <p:sp>
          <p:nvSpPr>
            <p:cNvPr id="8" name="Content Placeholder 2">
              <a:extLst>
                <a:ext uri="{FF2B5EF4-FFF2-40B4-BE49-F238E27FC236}">
                  <a16:creationId xmlns:a16="http://schemas.microsoft.com/office/drawing/2014/main" id="{EDA07A48-9AFB-42AC-977D-84DAE8D1759A}"/>
                </a:ext>
              </a:extLst>
            </p:cNvPr>
            <p:cNvSpPr txBox="1">
              <a:spLocks/>
            </p:cNvSpPr>
            <p:nvPr/>
          </p:nvSpPr>
          <p:spPr>
            <a:xfrm>
              <a:off x="3976744" y="5681744"/>
              <a:ext cx="1165412" cy="811786"/>
            </a:xfrm>
            <a:prstGeom prst="rect">
              <a:avLst/>
            </a:prstGeom>
            <a:ln w="38100">
              <a:solidFill>
                <a:schemeClr val="accent1">
                  <a:lumMod val="60000"/>
                  <a:lumOff val="40000"/>
                </a:schemeClr>
              </a:solidFill>
            </a:ln>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3600" dirty="0"/>
                <a:t>Use</a:t>
              </a:r>
            </a:p>
          </p:txBody>
        </p:sp>
        <p:sp>
          <p:nvSpPr>
            <p:cNvPr id="9" name="Content Placeholder 2">
              <a:extLst>
                <a:ext uri="{FF2B5EF4-FFF2-40B4-BE49-F238E27FC236}">
                  <a16:creationId xmlns:a16="http://schemas.microsoft.com/office/drawing/2014/main" id="{0B5A8CF9-6E1E-43FE-A7C0-AD1BD451F02F}"/>
                </a:ext>
              </a:extLst>
            </p:cNvPr>
            <p:cNvSpPr txBox="1">
              <a:spLocks/>
            </p:cNvSpPr>
            <p:nvPr/>
          </p:nvSpPr>
          <p:spPr>
            <a:xfrm>
              <a:off x="2831055" y="3931489"/>
              <a:ext cx="2311101" cy="811786"/>
            </a:xfrm>
            <a:prstGeom prst="rect">
              <a:avLst/>
            </a:prstGeom>
            <a:ln w="38100">
              <a:solidFill>
                <a:srgbClr val="FFC000"/>
              </a:solidFill>
            </a:ln>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3600" dirty="0"/>
                <a:t>Disposal</a:t>
              </a:r>
            </a:p>
          </p:txBody>
        </p:sp>
      </p:grpSp>
      <p:sp>
        <p:nvSpPr>
          <p:cNvPr id="12" name="TextBox 11">
            <a:extLst>
              <a:ext uri="{FF2B5EF4-FFF2-40B4-BE49-F238E27FC236}">
                <a16:creationId xmlns:a16="http://schemas.microsoft.com/office/drawing/2014/main" id="{19FFF67A-1827-45BF-B53D-A16A546D96B0}"/>
              </a:ext>
            </a:extLst>
          </p:cNvPr>
          <p:cNvSpPr txBox="1"/>
          <p:nvPr/>
        </p:nvSpPr>
        <p:spPr>
          <a:xfrm>
            <a:off x="8962932" y="1635486"/>
            <a:ext cx="3120245" cy="646331"/>
          </a:xfrm>
          <a:prstGeom prst="rect">
            <a:avLst/>
          </a:prstGeom>
          <a:noFill/>
        </p:spPr>
        <p:txBody>
          <a:bodyPr wrap="square" rtlCol="0">
            <a:spAutoFit/>
          </a:bodyPr>
          <a:lstStyle/>
          <a:p>
            <a:r>
              <a:rPr lang="en-GB" dirty="0"/>
              <a:t>Propellant curing or drying (manufacture rate)</a:t>
            </a:r>
          </a:p>
        </p:txBody>
      </p:sp>
      <p:sp>
        <p:nvSpPr>
          <p:cNvPr id="13" name="TextBox 12">
            <a:extLst>
              <a:ext uri="{FF2B5EF4-FFF2-40B4-BE49-F238E27FC236}">
                <a16:creationId xmlns:a16="http://schemas.microsoft.com/office/drawing/2014/main" id="{BBF683A1-7979-4051-B8D1-71935491DF7D}"/>
              </a:ext>
            </a:extLst>
          </p:cNvPr>
          <p:cNvSpPr txBox="1"/>
          <p:nvPr/>
        </p:nvSpPr>
        <p:spPr>
          <a:xfrm>
            <a:off x="8080805" y="3368843"/>
            <a:ext cx="3120245" cy="369332"/>
          </a:xfrm>
          <a:prstGeom prst="rect">
            <a:avLst/>
          </a:prstGeom>
          <a:noFill/>
        </p:spPr>
        <p:txBody>
          <a:bodyPr wrap="square" rtlCol="0">
            <a:spAutoFit/>
          </a:bodyPr>
          <a:lstStyle/>
          <a:p>
            <a:r>
              <a:rPr lang="en-GB" dirty="0"/>
              <a:t>Stabiliser depletion </a:t>
            </a:r>
          </a:p>
        </p:txBody>
      </p:sp>
      <p:sp>
        <p:nvSpPr>
          <p:cNvPr id="14" name="TextBox 13">
            <a:extLst>
              <a:ext uri="{FF2B5EF4-FFF2-40B4-BE49-F238E27FC236}">
                <a16:creationId xmlns:a16="http://schemas.microsoft.com/office/drawing/2014/main" id="{47ED6B44-BA0A-4621-BA11-57641C8035F5}"/>
              </a:ext>
            </a:extLst>
          </p:cNvPr>
          <p:cNvSpPr txBox="1"/>
          <p:nvPr/>
        </p:nvSpPr>
        <p:spPr>
          <a:xfrm>
            <a:off x="1312119" y="3368843"/>
            <a:ext cx="3120245" cy="369332"/>
          </a:xfrm>
          <a:prstGeom prst="rect">
            <a:avLst/>
          </a:prstGeom>
          <a:noFill/>
        </p:spPr>
        <p:txBody>
          <a:bodyPr wrap="square" rtlCol="0">
            <a:spAutoFit/>
          </a:bodyPr>
          <a:lstStyle/>
          <a:p>
            <a:r>
              <a:rPr lang="en-GB" dirty="0"/>
              <a:t>Ignition and burn rate</a:t>
            </a:r>
          </a:p>
        </p:txBody>
      </p:sp>
      <p:sp>
        <p:nvSpPr>
          <p:cNvPr id="15" name="TextBox 14">
            <a:extLst>
              <a:ext uri="{FF2B5EF4-FFF2-40B4-BE49-F238E27FC236}">
                <a16:creationId xmlns:a16="http://schemas.microsoft.com/office/drawing/2014/main" id="{E708A4A2-2773-4D9D-A30A-E8BE9383E58A}"/>
              </a:ext>
            </a:extLst>
          </p:cNvPr>
          <p:cNvSpPr txBox="1"/>
          <p:nvPr/>
        </p:nvSpPr>
        <p:spPr>
          <a:xfrm>
            <a:off x="0" y="1663824"/>
            <a:ext cx="3120245" cy="369332"/>
          </a:xfrm>
          <a:prstGeom prst="rect">
            <a:avLst/>
          </a:prstGeom>
          <a:noFill/>
        </p:spPr>
        <p:txBody>
          <a:bodyPr wrap="square" rtlCol="0">
            <a:spAutoFit/>
          </a:bodyPr>
          <a:lstStyle/>
          <a:p>
            <a:r>
              <a:rPr lang="en-GB" dirty="0"/>
              <a:t>Controlled degradation</a:t>
            </a:r>
          </a:p>
        </p:txBody>
      </p:sp>
      <p:sp>
        <p:nvSpPr>
          <p:cNvPr id="17" name="TextBox 16">
            <a:extLst>
              <a:ext uri="{FF2B5EF4-FFF2-40B4-BE49-F238E27FC236}">
                <a16:creationId xmlns:a16="http://schemas.microsoft.com/office/drawing/2014/main" id="{88DDDAA8-29D1-4DEA-B9C6-1F22BF528B31}"/>
              </a:ext>
            </a:extLst>
          </p:cNvPr>
          <p:cNvSpPr txBox="1"/>
          <p:nvPr/>
        </p:nvSpPr>
        <p:spPr>
          <a:xfrm>
            <a:off x="2413996" y="5437351"/>
            <a:ext cx="7364006" cy="369332"/>
          </a:xfrm>
          <a:prstGeom prst="rect">
            <a:avLst/>
          </a:prstGeom>
          <a:noFill/>
        </p:spPr>
        <p:txBody>
          <a:bodyPr wrap="square">
            <a:spAutoFit/>
          </a:bodyPr>
          <a:lstStyle/>
          <a:p>
            <a:r>
              <a:rPr lang="en-GB" dirty="0">
                <a:solidFill>
                  <a:srgbClr val="FF0000"/>
                </a:solidFill>
              </a:rPr>
              <a:t>Reaction rate determines performance, reliability, and safety at every stage.</a:t>
            </a:r>
          </a:p>
        </p:txBody>
      </p:sp>
    </p:spTree>
    <p:extLst>
      <p:ext uri="{BB962C8B-B14F-4D97-AF65-F5344CB8AC3E}">
        <p14:creationId xmlns:p14="http://schemas.microsoft.com/office/powerpoint/2010/main" val="3268296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6EF3B-5089-48B2-ACF1-EBBE9B841EC5}"/>
              </a:ext>
            </a:extLst>
          </p:cNvPr>
          <p:cNvSpPr>
            <a:spLocks noGrp="1"/>
          </p:cNvSpPr>
          <p:nvPr>
            <p:ph type="title"/>
          </p:nvPr>
        </p:nvSpPr>
        <p:spPr>
          <a:xfrm>
            <a:off x="913774" y="0"/>
            <a:ext cx="10364451" cy="1066801"/>
          </a:xfrm>
        </p:spPr>
        <p:txBody>
          <a:bodyPr/>
          <a:lstStyle/>
          <a:p>
            <a:r>
              <a:rPr lang="en-GB" dirty="0"/>
              <a:t>What is chemical kinetics?</a:t>
            </a:r>
          </a:p>
        </p:txBody>
      </p:sp>
      <p:sp>
        <p:nvSpPr>
          <p:cNvPr id="3" name="Content Placeholder 2">
            <a:extLst>
              <a:ext uri="{FF2B5EF4-FFF2-40B4-BE49-F238E27FC236}">
                <a16:creationId xmlns:a16="http://schemas.microsoft.com/office/drawing/2014/main" id="{50A66A28-756E-42DF-9AE0-C189679EF084}"/>
              </a:ext>
            </a:extLst>
          </p:cNvPr>
          <p:cNvSpPr>
            <a:spLocks noGrp="1"/>
          </p:cNvSpPr>
          <p:nvPr>
            <p:ph sz="quarter" idx="13"/>
          </p:nvPr>
        </p:nvSpPr>
        <p:spPr>
          <a:xfrm>
            <a:off x="275515" y="1039757"/>
            <a:ext cx="5987239" cy="5098204"/>
          </a:xfrm>
        </p:spPr>
        <p:txBody>
          <a:bodyPr>
            <a:normAutofit/>
          </a:bodyPr>
          <a:lstStyle/>
          <a:p>
            <a:pPr marL="0" indent="0">
              <a:buNone/>
            </a:pPr>
            <a:r>
              <a:rPr lang="en-GB" b="1" cap="none" dirty="0"/>
              <a:t>Definition:</a:t>
            </a:r>
            <a:r>
              <a:rPr lang="en-GB" cap="none" dirty="0"/>
              <a:t> rate = change in concentration / change in time rate = Δ[A]/ Δ t)</a:t>
            </a:r>
          </a:p>
          <a:p>
            <a:pPr marL="0" indent="0">
              <a:buNone/>
            </a:pPr>
            <a:r>
              <a:rPr lang="en-GB" b="1" cap="none" dirty="0">
                <a:solidFill>
                  <a:srgbClr val="0000FF"/>
                </a:solidFill>
              </a:rPr>
              <a:t>A</a:t>
            </a:r>
            <a:r>
              <a:rPr lang="en-GB" sz="2000" b="1" cap="none" dirty="0">
                <a:solidFill>
                  <a:srgbClr val="0000FF"/>
                </a:solidFill>
              </a:rPr>
              <a:t>verage rate of reaction </a:t>
            </a:r>
            <a:r>
              <a:rPr lang="en-GB" sz="2000" cap="none" dirty="0">
                <a:solidFill>
                  <a:srgbClr val="0070C0"/>
                </a:solidFill>
              </a:rPr>
              <a:t>– </a:t>
            </a:r>
            <a:r>
              <a:rPr lang="en-GB" sz="2000" cap="none" dirty="0"/>
              <a:t>measured over a time interval; it is a s</a:t>
            </a:r>
            <a:r>
              <a:rPr lang="en-GB" cap="none" dirty="0"/>
              <a:t>lope of chord</a:t>
            </a:r>
            <a:endParaRPr lang="en-GB" sz="2000" cap="none" dirty="0"/>
          </a:p>
          <a:p>
            <a:endParaRPr lang="en-GB" sz="2000" cap="none" dirty="0">
              <a:solidFill>
                <a:srgbClr val="0070C0"/>
              </a:solidFill>
            </a:endParaRPr>
          </a:p>
          <a:p>
            <a:pPr marL="0" indent="0">
              <a:buNone/>
            </a:pPr>
            <a:br>
              <a:rPr lang="en-GB" cap="none" dirty="0"/>
            </a:br>
            <a:endParaRPr lang="en-GB" cap="none" dirty="0"/>
          </a:p>
          <a:p>
            <a:pPr marL="0" indent="0">
              <a:buNone/>
            </a:pPr>
            <a:r>
              <a:rPr lang="en-GB" cap="none" dirty="0">
                <a:solidFill>
                  <a:srgbClr val="FF0000"/>
                </a:solidFill>
              </a:rPr>
              <a:t>Instantaneous rate of reaction – </a:t>
            </a:r>
            <a:r>
              <a:rPr lang="en-GB" cap="none" dirty="0"/>
              <a:t>rate at any specific time point and it is the slope of the tangent to the curve</a:t>
            </a:r>
          </a:p>
        </p:txBody>
      </p:sp>
      <p:sp>
        <p:nvSpPr>
          <p:cNvPr id="4" name="AutoShape 2" descr="Output image">
            <a:extLst>
              <a:ext uri="{FF2B5EF4-FFF2-40B4-BE49-F238E27FC236}">
                <a16:creationId xmlns:a16="http://schemas.microsoft.com/office/drawing/2014/main" id="{975CF0AB-E8C2-418F-B074-CF2A83C9B325}"/>
              </a:ext>
            </a:extLst>
          </p:cNvPr>
          <p:cNvSpPr>
            <a:spLocks noChangeAspect="1" noChangeArrowheads="1"/>
          </p:cNvSpPr>
          <p:nvPr/>
        </p:nvSpPr>
        <p:spPr bwMode="auto">
          <a:xfrm>
            <a:off x="5858512" y="2033319"/>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a:extLst>
              <a:ext uri="{FF2B5EF4-FFF2-40B4-BE49-F238E27FC236}">
                <a16:creationId xmlns:a16="http://schemas.microsoft.com/office/drawing/2014/main" id="{B400876B-B550-4204-B8DB-0033E60362AE}"/>
              </a:ext>
            </a:extLst>
          </p:cNvPr>
          <p:cNvSpPr txBox="1"/>
          <p:nvPr/>
        </p:nvSpPr>
        <p:spPr>
          <a:xfrm>
            <a:off x="6360218" y="1493914"/>
            <a:ext cx="1899879" cy="338554"/>
          </a:xfrm>
          <a:prstGeom prst="rect">
            <a:avLst/>
          </a:prstGeom>
          <a:noFill/>
        </p:spPr>
        <p:txBody>
          <a:bodyPr wrap="none" rtlCol="0">
            <a:spAutoFit/>
          </a:bodyPr>
          <a:lstStyle/>
          <a:p>
            <a:r>
              <a:rPr lang="en-US" sz="1600" b="1" dirty="0" err="1">
                <a:solidFill>
                  <a:srgbClr val="FF0000"/>
                </a:solidFill>
                <a:cs typeface="Calibri" panose="020F0502020204030204" pitchFamily="34" charset="0"/>
              </a:rPr>
              <a:t>aA</a:t>
            </a:r>
            <a:r>
              <a:rPr lang="en-US" sz="1600" b="1" dirty="0">
                <a:cs typeface="Calibri" panose="020F0502020204030204" pitchFamily="34" charset="0"/>
              </a:rPr>
              <a:t> + </a:t>
            </a:r>
            <a:r>
              <a:rPr lang="en-US" sz="1600" b="1" dirty="0" err="1">
                <a:solidFill>
                  <a:srgbClr val="CC66FF"/>
                </a:solidFill>
                <a:cs typeface="Calibri" panose="020F0502020204030204" pitchFamily="34" charset="0"/>
              </a:rPr>
              <a:t>bB</a:t>
            </a:r>
            <a:r>
              <a:rPr lang="en-US" sz="1600" b="1" dirty="0">
                <a:cs typeface="Calibri" panose="020F0502020204030204" pitchFamily="34" charset="0"/>
              </a:rPr>
              <a:t> → </a:t>
            </a:r>
            <a:r>
              <a:rPr lang="en-US" sz="1600" b="1" dirty="0" err="1">
                <a:solidFill>
                  <a:srgbClr val="00B050"/>
                </a:solidFill>
                <a:cs typeface="Calibri" panose="020F0502020204030204" pitchFamily="34" charset="0"/>
              </a:rPr>
              <a:t>cC</a:t>
            </a:r>
            <a:r>
              <a:rPr lang="en-US" sz="1600" b="1" dirty="0">
                <a:cs typeface="Calibri" panose="020F0502020204030204" pitchFamily="34" charset="0"/>
              </a:rPr>
              <a:t> +</a:t>
            </a:r>
            <a:r>
              <a:rPr lang="en-US" sz="1600" b="1" dirty="0">
                <a:solidFill>
                  <a:srgbClr val="0070C0"/>
                </a:solidFill>
                <a:cs typeface="Calibri" panose="020F0502020204030204" pitchFamily="34" charset="0"/>
              </a:rPr>
              <a:t> </a:t>
            </a:r>
            <a:r>
              <a:rPr lang="en-US" sz="1600" b="1" dirty="0" err="1">
                <a:solidFill>
                  <a:srgbClr val="0070C0"/>
                </a:solidFill>
                <a:cs typeface="Calibri" panose="020F0502020204030204" pitchFamily="34" charset="0"/>
              </a:rPr>
              <a:t>dD</a:t>
            </a:r>
            <a:endParaRPr lang="en-US" sz="1600" b="1" dirty="0">
              <a:solidFill>
                <a:srgbClr val="0070C0"/>
              </a:solidFill>
              <a:cs typeface="Calibri" panose="020F0502020204030204" pitchFamily="34" charset="0"/>
            </a:endParaRPr>
          </a:p>
        </p:txBody>
      </p:sp>
      <p:grpSp>
        <p:nvGrpSpPr>
          <p:cNvPr id="11" name="Group 10">
            <a:extLst>
              <a:ext uri="{FF2B5EF4-FFF2-40B4-BE49-F238E27FC236}">
                <a16:creationId xmlns:a16="http://schemas.microsoft.com/office/drawing/2014/main" id="{B9E5939E-12F0-4417-A9A3-667D738772F5}"/>
              </a:ext>
            </a:extLst>
          </p:cNvPr>
          <p:cNvGrpSpPr/>
          <p:nvPr/>
        </p:nvGrpSpPr>
        <p:grpSpPr>
          <a:xfrm>
            <a:off x="6262754" y="1950892"/>
            <a:ext cx="4466586" cy="774454"/>
            <a:chOff x="3741070" y="788772"/>
            <a:chExt cx="4936329" cy="774454"/>
          </a:xfrm>
        </p:grpSpPr>
        <p:sp>
          <p:nvSpPr>
            <p:cNvPr id="12" name="TextBox 11">
              <a:extLst>
                <a:ext uri="{FF2B5EF4-FFF2-40B4-BE49-F238E27FC236}">
                  <a16:creationId xmlns:a16="http://schemas.microsoft.com/office/drawing/2014/main" id="{A2F98D37-284B-411B-BC94-12D2809AF866}"/>
                </a:ext>
              </a:extLst>
            </p:cNvPr>
            <p:cNvSpPr txBox="1"/>
            <p:nvPr/>
          </p:nvSpPr>
          <p:spPr>
            <a:xfrm>
              <a:off x="3741070" y="838597"/>
              <a:ext cx="1054449" cy="678584"/>
            </a:xfrm>
            <a:prstGeom prst="rect">
              <a:avLst/>
            </a:prstGeom>
            <a:noFill/>
          </p:spPr>
          <p:txBody>
            <a:bodyPr wrap="none" rtlCol="0">
              <a:spAutoFit/>
            </a:bodyPr>
            <a:lstStyle/>
            <a:p>
              <a:pPr>
                <a:lnSpc>
                  <a:spcPts val="1500"/>
                </a:lnSpc>
              </a:pPr>
              <a:r>
                <a:rPr lang="en-US" sz="1600" dirty="0">
                  <a:solidFill>
                    <a:srgbClr val="FF0000"/>
                  </a:solidFill>
                  <a:cs typeface="Calibri" panose="020F0502020204030204" pitchFamily="34" charset="0"/>
                  <a:sym typeface="Symbol"/>
                </a:rPr>
                <a:t>   1 [A]</a:t>
              </a:r>
            </a:p>
            <a:p>
              <a:pPr>
                <a:lnSpc>
                  <a:spcPts val="1500"/>
                </a:lnSpc>
              </a:pPr>
              <a:r>
                <a:rPr lang="en-US" sz="1600" dirty="0">
                  <a:solidFill>
                    <a:srgbClr val="FF0000"/>
                  </a:solidFill>
                  <a:cs typeface="Calibri" panose="020F0502020204030204" pitchFamily="34" charset="0"/>
                  <a:sym typeface="Symbol"/>
                </a:rPr>
                <a:t> </a:t>
              </a:r>
              <a:r>
                <a:rPr lang="en-US" sz="1600" b="1" dirty="0">
                  <a:solidFill>
                    <a:srgbClr val="FF0000"/>
                  </a:solidFill>
                  <a:cs typeface="Calibri" panose="020F0502020204030204" pitchFamily="34" charset="0"/>
                  <a:sym typeface="Symbol"/>
                </a:rPr>
                <a:t>- </a:t>
              </a:r>
              <a:r>
                <a:rPr lang="en-US" sz="1600" dirty="0">
                  <a:solidFill>
                    <a:srgbClr val="FF0000"/>
                  </a:solidFill>
                  <a:cs typeface="Calibri" panose="020F0502020204030204" pitchFamily="34" charset="0"/>
                  <a:sym typeface="Symbol"/>
                </a:rPr>
                <a:t>-- ----- </a:t>
              </a:r>
            </a:p>
            <a:p>
              <a:pPr>
                <a:lnSpc>
                  <a:spcPts val="1500"/>
                </a:lnSpc>
              </a:pPr>
              <a:r>
                <a:rPr lang="en-US" sz="1600" dirty="0">
                  <a:solidFill>
                    <a:srgbClr val="FF0000"/>
                  </a:solidFill>
                  <a:cs typeface="Calibri" panose="020F0502020204030204" pitchFamily="34" charset="0"/>
                  <a:sym typeface="Symbol"/>
                </a:rPr>
                <a:t>   a  t</a:t>
              </a:r>
              <a:endParaRPr lang="en-US" sz="1600" dirty="0">
                <a:solidFill>
                  <a:srgbClr val="FF0000"/>
                </a:solidFill>
                <a:cs typeface="Calibri" panose="020F0502020204030204" pitchFamily="34" charset="0"/>
              </a:endParaRPr>
            </a:p>
          </p:txBody>
        </p:sp>
        <p:sp>
          <p:nvSpPr>
            <p:cNvPr id="13" name="TextBox 12">
              <a:extLst>
                <a:ext uri="{FF2B5EF4-FFF2-40B4-BE49-F238E27FC236}">
                  <a16:creationId xmlns:a16="http://schemas.microsoft.com/office/drawing/2014/main" id="{FCA792EF-9EEE-479F-94EF-07C38D6F7AB3}"/>
                </a:ext>
              </a:extLst>
            </p:cNvPr>
            <p:cNvSpPr txBox="1"/>
            <p:nvPr/>
          </p:nvSpPr>
          <p:spPr>
            <a:xfrm>
              <a:off x="5029148" y="873466"/>
              <a:ext cx="1943136" cy="678584"/>
            </a:xfrm>
            <a:prstGeom prst="rect">
              <a:avLst/>
            </a:prstGeom>
            <a:noFill/>
          </p:spPr>
          <p:txBody>
            <a:bodyPr wrap="square" rtlCol="0">
              <a:spAutoFit/>
            </a:bodyPr>
            <a:lstStyle/>
            <a:p>
              <a:pPr>
                <a:lnSpc>
                  <a:spcPts val="1500"/>
                </a:lnSpc>
              </a:pPr>
              <a:r>
                <a:rPr lang="en-US" sz="1600" dirty="0">
                  <a:solidFill>
                    <a:srgbClr val="CC66FF"/>
                  </a:solidFill>
                  <a:cs typeface="Calibri" panose="020F0502020204030204" pitchFamily="34" charset="0"/>
                  <a:sym typeface="Symbol"/>
                </a:rPr>
                <a:t>   1  [</a:t>
              </a:r>
              <a:r>
                <a:rPr lang="en-US" sz="1600" dirty="0">
                  <a:solidFill>
                    <a:srgbClr val="CC66FF"/>
                  </a:solidFill>
                  <a:cs typeface="Calibri" panose="020F0502020204030204" pitchFamily="34" charset="0"/>
                </a:rPr>
                <a:t>B</a:t>
              </a:r>
              <a:r>
                <a:rPr lang="en-US" sz="1600" dirty="0">
                  <a:solidFill>
                    <a:srgbClr val="CC66FF"/>
                  </a:solidFill>
                  <a:cs typeface="Calibri" panose="020F0502020204030204" pitchFamily="34" charset="0"/>
                  <a:sym typeface="Symbol"/>
                </a:rPr>
                <a:t>]</a:t>
              </a:r>
            </a:p>
            <a:p>
              <a:pPr>
                <a:lnSpc>
                  <a:spcPts val="1500"/>
                </a:lnSpc>
              </a:pPr>
              <a:r>
                <a:rPr lang="en-US" sz="1600" dirty="0">
                  <a:solidFill>
                    <a:srgbClr val="CC66FF"/>
                  </a:solidFill>
                  <a:cs typeface="Calibri" panose="020F0502020204030204" pitchFamily="34" charset="0"/>
                  <a:sym typeface="Symbol"/>
                </a:rPr>
                <a:t> </a:t>
              </a:r>
              <a:r>
                <a:rPr lang="en-US" sz="1600" b="1" dirty="0">
                  <a:solidFill>
                    <a:srgbClr val="CC66FF"/>
                  </a:solidFill>
                  <a:cs typeface="Calibri" panose="020F0502020204030204" pitchFamily="34" charset="0"/>
                  <a:sym typeface="Symbol"/>
                </a:rPr>
                <a:t>- </a:t>
              </a:r>
              <a:r>
                <a:rPr lang="en-US" sz="1600" dirty="0">
                  <a:solidFill>
                    <a:srgbClr val="CC66FF"/>
                  </a:solidFill>
                  <a:cs typeface="Calibri" panose="020F0502020204030204" pitchFamily="34" charset="0"/>
                  <a:sym typeface="Symbol"/>
                </a:rPr>
                <a:t>-- ------ </a:t>
              </a:r>
            </a:p>
            <a:p>
              <a:pPr>
                <a:lnSpc>
                  <a:spcPts val="1500"/>
                </a:lnSpc>
              </a:pPr>
              <a:r>
                <a:rPr lang="en-US" sz="1600" dirty="0">
                  <a:solidFill>
                    <a:srgbClr val="CC66FF"/>
                  </a:solidFill>
                  <a:cs typeface="Calibri" panose="020F0502020204030204" pitchFamily="34" charset="0"/>
                  <a:sym typeface="Symbol"/>
                </a:rPr>
                <a:t>    b  t</a:t>
              </a:r>
              <a:endParaRPr lang="en-US" sz="1600" dirty="0">
                <a:solidFill>
                  <a:srgbClr val="CC66FF"/>
                </a:solidFill>
                <a:cs typeface="Calibri" panose="020F0502020204030204" pitchFamily="34" charset="0"/>
              </a:endParaRPr>
            </a:p>
          </p:txBody>
        </p:sp>
        <p:sp>
          <p:nvSpPr>
            <p:cNvPr id="14" name="TextBox 13">
              <a:extLst>
                <a:ext uri="{FF2B5EF4-FFF2-40B4-BE49-F238E27FC236}">
                  <a16:creationId xmlns:a16="http://schemas.microsoft.com/office/drawing/2014/main" id="{B8380958-3E33-48F9-9149-6DDA9BEFD6A8}"/>
                </a:ext>
              </a:extLst>
            </p:cNvPr>
            <p:cNvSpPr txBox="1"/>
            <p:nvPr/>
          </p:nvSpPr>
          <p:spPr>
            <a:xfrm>
              <a:off x="5177803" y="936413"/>
              <a:ext cx="204159" cy="338554"/>
            </a:xfrm>
            <a:prstGeom prst="rect">
              <a:avLst/>
            </a:prstGeom>
            <a:noFill/>
          </p:spPr>
          <p:txBody>
            <a:bodyPr wrap="none" rtlCol="0">
              <a:spAutoFit/>
            </a:bodyPr>
            <a:lstStyle/>
            <a:p>
              <a:endParaRPr lang="en-US" sz="1600" b="1" dirty="0">
                <a:solidFill>
                  <a:srgbClr val="CC66FF"/>
                </a:solidFill>
                <a:cs typeface="Calibri" panose="020F0502020204030204" pitchFamily="34" charset="0"/>
              </a:endParaRPr>
            </a:p>
          </p:txBody>
        </p:sp>
        <p:sp>
          <p:nvSpPr>
            <p:cNvPr id="15" name="TextBox 14">
              <a:extLst>
                <a:ext uri="{FF2B5EF4-FFF2-40B4-BE49-F238E27FC236}">
                  <a16:creationId xmlns:a16="http://schemas.microsoft.com/office/drawing/2014/main" id="{5F4D0C04-FE23-4FB7-A788-1F4F807737AF}"/>
                </a:ext>
              </a:extLst>
            </p:cNvPr>
            <p:cNvSpPr txBox="1"/>
            <p:nvPr/>
          </p:nvSpPr>
          <p:spPr>
            <a:xfrm>
              <a:off x="6306787" y="874495"/>
              <a:ext cx="1645535" cy="678584"/>
            </a:xfrm>
            <a:prstGeom prst="rect">
              <a:avLst/>
            </a:prstGeom>
            <a:noFill/>
          </p:spPr>
          <p:txBody>
            <a:bodyPr wrap="square" rtlCol="0">
              <a:spAutoFit/>
            </a:bodyPr>
            <a:lstStyle/>
            <a:p>
              <a:pPr>
                <a:lnSpc>
                  <a:spcPts val="1500"/>
                </a:lnSpc>
              </a:pPr>
              <a:r>
                <a:rPr lang="en-US" sz="1600" dirty="0">
                  <a:solidFill>
                    <a:srgbClr val="00B050"/>
                  </a:solidFill>
                  <a:cs typeface="Calibri" panose="020F0502020204030204" pitchFamily="34" charset="0"/>
                  <a:sym typeface="Symbol"/>
                </a:rPr>
                <a:t> </a:t>
              </a:r>
              <a:r>
                <a:rPr lang="en-US" sz="1600" dirty="0">
                  <a:solidFill>
                    <a:srgbClr val="008000"/>
                  </a:solidFill>
                  <a:cs typeface="Calibri" panose="020F0502020204030204" pitchFamily="34" charset="0"/>
                  <a:sym typeface="Symbol"/>
                </a:rPr>
                <a:t>1  [C]</a:t>
              </a:r>
            </a:p>
            <a:p>
              <a:pPr>
                <a:lnSpc>
                  <a:spcPts val="1500"/>
                </a:lnSpc>
              </a:pPr>
              <a:r>
                <a:rPr lang="en-US" sz="1600" dirty="0">
                  <a:solidFill>
                    <a:srgbClr val="008000"/>
                  </a:solidFill>
                  <a:cs typeface="Calibri" panose="020F0502020204030204" pitchFamily="34" charset="0"/>
                  <a:sym typeface="Symbol"/>
                </a:rPr>
                <a:t> -- ------- </a:t>
              </a:r>
            </a:p>
            <a:p>
              <a:pPr>
                <a:lnSpc>
                  <a:spcPts val="1500"/>
                </a:lnSpc>
              </a:pPr>
              <a:r>
                <a:rPr lang="en-US" sz="1600" dirty="0">
                  <a:solidFill>
                    <a:srgbClr val="008000"/>
                  </a:solidFill>
                  <a:cs typeface="Calibri" panose="020F0502020204030204" pitchFamily="34" charset="0"/>
                  <a:sym typeface="Symbol"/>
                </a:rPr>
                <a:t>  c  t</a:t>
              </a:r>
              <a:endParaRPr lang="en-US" sz="1600" dirty="0">
                <a:solidFill>
                  <a:srgbClr val="008000"/>
                </a:solidFill>
                <a:cs typeface="Calibri" panose="020F0502020204030204" pitchFamily="34" charset="0"/>
              </a:endParaRPr>
            </a:p>
          </p:txBody>
        </p:sp>
        <p:sp>
          <p:nvSpPr>
            <p:cNvPr id="16" name="TextBox 15">
              <a:extLst>
                <a:ext uri="{FF2B5EF4-FFF2-40B4-BE49-F238E27FC236}">
                  <a16:creationId xmlns:a16="http://schemas.microsoft.com/office/drawing/2014/main" id="{138683C8-4020-4C5B-87EC-8E6DD7FF7F0A}"/>
                </a:ext>
              </a:extLst>
            </p:cNvPr>
            <p:cNvSpPr txBox="1"/>
            <p:nvPr/>
          </p:nvSpPr>
          <p:spPr>
            <a:xfrm>
              <a:off x="7566260" y="848086"/>
              <a:ext cx="937524" cy="678584"/>
            </a:xfrm>
            <a:prstGeom prst="rect">
              <a:avLst/>
            </a:prstGeom>
            <a:noFill/>
          </p:spPr>
          <p:txBody>
            <a:bodyPr wrap="none" rtlCol="0">
              <a:spAutoFit/>
            </a:bodyPr>
            <a:lstStyle/>
            <a:p>
              <a:pPr>
                <a:lnSpc>
                  <a:spcPts val="1500"/>
                </a:lnSpc>
              </a:pPr>
              <a:r>
                <a:rPr lang="en-US" sz="1600" dirty="0">
                  <a:solidFill>
                    <a:srgbClr val="0070C0"/>
                  </a:solidFill>
                  <a:cs typeface="Calibri" panose="020F0502020204030204" pitchFamily="34" charset="0"/>
                  <a:sym typeface="Symbol"/>
                </a:rPr>
                <a:t>1  [</a:t>
              </a:r>
              <a:r>
                <a:rPr lang="en-US" sz="1600" dirty="0">
                  <a:solidFill>
                    <a:srgbClr val="0070C0"/>
                  </a:solidFill>
                  <a:cs typeface="Calibri" panose="020F0502020204030204" pitchFamily="34" charset="0"/>
                </a:rPr>
                <a:t>D</a:t>
              </a:r>
              <a:r>
                <a:rPr lang="en-US" sz="1600" dirty="0">
                  <a:solidFill>
                    <a:srgbClr val="0070C0"/>
                  </a:solidFill>
                  <a:cs typeface="Calibri" panose="020F0502020204030204" pitchFamily="34" charset="0"/>
                  <a:sym typeface="Symbol"/>
                </a:rPr>
                <a:t>]</a:t>
              </a:r>
            </a:p>
            <a:p>
              <a:pPr>
                <a:lnSpc>
                  <a:spcPts val="1500"/>
                </a:lnSpc>
              </a:pPr>
              <a:r>
                <a:rPr lang="en-US" sz="1600" dirty="0">
                  <a:solidFill>
                    <a:srgbClr val="0070C0"/>
                  </a:solidFill>
                  <a:cs typeface="Calibri" panose="020F0502020204030204" pitchFamily="34" charset="0"/>
                  <a:sym typeface="Symbol"/>
                </a:rPr>
                <a:t>-- ------ </a:t>
              </a:r>
            </a:p>
            <a:p>
              <a:pPr>
                <a:lnSpc>
                  <a:spcPts val="1500"/>
                </a:lnSpc>
              </a:pPr>
              <a:r>
                <a:rPr lang="en-US" sz="1600" dirty="0">
                  <a:solidFill>
                    <a:srgbClr val="0070C0"/>
                  </a:solidFill>
                  <a:cs typeface="Calibri" panose="020F0502020204030204" pitchFamily="34" charset="0"/>
                  <a:sym typeface="Symbol"/>
                </a:rPr>
                <a:t>d   t</a:t>
              </a:r>
              <a:endParaRPr lang="en-US" sz="1600" dirty="0">
                <a:solidFill>
                  <a:srgbClr val="0070C0"/>
                </a:solidFill>
                <a:cs typeface="Calibri" panose="020F0502020204030204" pitchFamily="34" charset="0"/>
              </a:endParaRPr>
            </a:p>
          </p:txBody>
        </p:sp>
        <p:sp>
          <p:nvSpPr>
            <p:cNvPr id="17" name="TextBox 16">
              <a:extLst>
                <a:ext uri="{FF2B5EF4-FFF2-40B4-BE49-F238E27FC236}">
                  <a16:creationId xmlns:a16="http://schemas.microsoft.com/office/drawing/2014/main" id="{CC170C56-7ED9-41F9-A0E6-A4C3E74363D0}"/>
                </a:ext>
              </a:extLst>
            </p:cNvPr>
            <p:cNvSpPr txBox="1"/>
            <p:nvPr/>
          </p:nvSpPr>
          <p:spPr>
            <a:xfrm>
              <a:off x="7267770" y="1043481"/>
              <a:ext cx="354673" cy="338554"/>
            </a:xfrm>
            <a:prstGeom prst="rect">
              <a:avLst/>
            </a:prstGeom>
            <a:noFill/>
          </p:spPr>
          <p:txBody>
            <a:bodyPr wrap="none" rtlCol="0">
              <a:spAutoFit/>
            </a:bodyPr>
            <a:lstStyle/>
            <a:p>
              <a:r>
                <a:rPr lang="en-US" sz="1600" dirty="0">
                  <a:cs typeface="Calibri" panose="020F0502020204030204" pitchFamily="34" charset="0"/>
                </a:rPr>
                <a:t>=</a:t>
              </a:r>
              <a:endParaRPr lang="en-US" sz="1600" b="1" dirty="0">
                <a:solidFill>
                  <a:srgbClr val="00B050"/>
                </a:solidFill>
                <a:cs typeface="Calibri" panose="020F0502020204030204" pitchFamily="34" charset="0"/>
              </a:endParaRPr>
            </a:p>
          </p:txBody>
        </p:sp>
        <p:sp>
          <p:nvSpPr>
            <p:cNvPr id="18" name="TextBox 17">
              <a:extLst>
                <a:ext uri="{FF2B5EF4-FFF2-40B4-BE49-F238E27FC236}">
                  <a16:creationId xmlns:a16="http://schemas.microsoft.com/office/drawing/2014/main" id="{914D360A-CFBB-4DBE-92C9-A0223E102A38}"/>
                </a:ext>
              </a:extLst>
            </p:cNvPr>
            <p:cNvSpPr txBox="1"/>
            <p:nvPr/>
          </p:nvSpPr>
          <p:spPr>
            <a:xfrm>
              <a:off x="6032121" y="1043481"/>
              <a:ext cx="222991" cy="338554"/>
            </a:xfrm>
            <a:prstGeom prst="rect">
              <a:avLst/>
            </a:prstGeom>
            <a:noFill/>
          </p:spPr>
          <p:txBody>
            <a:bodyPr wrap="square" rtlCol="0">
              <a:spAutoFit/>
            </a:bodyPr>
            <a:lstStyle/>
            <a:p>
              <a:r>
                <a:rPr lang="en-US" sz="1600" dirty="0">
                  <a:cs typeface="Calibri" panose="020F0502020204030204" pitchFamily="34" charset="0"/>
                </a:rPr>
                <a:t>=</a:t>
              </a:r>
              <a:endParaRPr lang="en-US" sz="1600" b="1" dirty="0">
                <a:solidFill>
                  <a:srgbClr val="00B050"/>
                </a:solidFill>
                <a:cs typeface="Calibri" panose="020F0502020204030204" pitchFamily="34" charset="0"/>
              </a:endParaRPr>
            </a:p>
          </p:txBody>
        </p:sp>
        <p:sp>
          <p:nvSpPr>
            <p:cNvPr id="19" name="TextBox 18">
              <a:extLst>
                <a:ext uri="{FF2B5EF4-FFF2-40B4-BE49-F238E27FC236}">
                  <a16:creationId xmlns:a16="http://schemas.microsoft.com/office/drawing/2014/main" id="{882835C8-BBB5-446C-8A1F-56A375C073F7}"/>
                </a:ext>
              </a:extLst>
            </p:cNvPr>
            <p:cNvSpPr txBox="1"/>
            <p:nvPr/>
          </p:nvSpPr>
          <p:spPr>
            <a:xfrm>
              <a:off x="4725922" y="1019606"/>
              <a:ext cx="354673" cy="338554"/>
            </a:xfrm>
            <a:prstGeom prst="rect">
              <a:avLst/>
            </a:prstGeom>
            <a:noFill/>
          </p:spPr>
          <p:txBody>
            <a:bodyPr wrap="none" rtlCol="0">
              <a:spAutoFit/>
            </a:bodyPr>
            <a:lstStyle/>
            <a:p>
              <a:r>
                <a:rPr lang="en-US" sz="1600" dirty="0">
                  <a:cs typeface="Calibri" panose="020F0502020204030204" pitchFamily="34" charset="0"/>
                </a:rPr>
                <a:t>=</a:t>
              </a:r>
              <a:endParaRPr lang="en-US" sz="1600" b="1" dirty="0">
                <a:solidFill>
                  <a:srgbClr val="00B050"/>
                </a:solidFill>
                <a:cs typeface="Calibri" panose="020F0502020204030204" pitchFamily="34" charset="0"/>
              </a:endParaRPr>
            </a:p>
          </p:txBody>
        </p:sp>
        <p:sp>
          <p:nvSpPr>
            <p:cNvPr id="20" name="Rectangle 19">
              <a:extLst>
                <a:ext uri="{FF2B5EF4-FFF2-40B4-BE49-F238E27FC236}">
                  <a16:creationId xmlns:a16="http://schemas.microsoft.com/office/drawing/2014/main" id="{57586B78-0AB9-490D-A9AF-6469335F77C3}"/>
                </a:ext>
              </a:extLst>
            </p:cNvPr>
            <p:cNvSpPr/>
            <p:nvPr/>
          </p:nvSpPr>
          <p:spPr>
            <a:xfrm>
              <a:off x="3848784" y="788772"/>
              <a:ext cx="4828615" cy="7744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cs typeface="Calibri" panose="020F0502020204030204" pitchFamily="34" charset="0"/>
              </a:endParaRPr>
            </a:p>
          </p:txBody>
        </p:sp>
      </p:grpSp>
      <mc:AlternateContent xmlns:mc="http://schemas.openxmlformats.org/markup-compatibility/2006">
        <mc:Choice xmlns:a14="http://schemas.microsoft.com/office/drawing/2010/main" Requires="a14">
          <p:sp>
            <p:nvSpPr>
              <p:cNvPr id="21" name="TextBox 20">
                <a:extLst>
                  <a:ext uri="{FF2B5EF4-FFF2-40B4-BE49-F238E27FC236}">
                    <a16:creationId xmlns:a16="http://schemas.microsoft.com/office/drawing/2014/main" id="{1348B7F0-80EF-49FD-9548-E606B01241F3}"/>
                  </a:ext>
                </a:extLst>
              </p:cNvPr>
              <p:cNvSpPr txBox="1"/>
              <p:nvPr/>
            </p:nvSpPr>
            <p:spPr>
              <a:xfrm>
                <a:off x="535789" y="5247509"/>
                <a:ext cx="4913525" cy="570734"/>
              </a:xfrm>
              <a:prstGeom prst="rect">
                <a:avLst/>
              </a:prstGeom>
              <a:noFill/>
              <a:ln>
                <a:solidFill>
                  <a:srgbClr val="FF0000"/>
                </a:solidFill>
              </a:ln>
            </p:spPr>
            <p:txBody>
              <a:bodyPr wrap="none" rtlCol="0">
                <a:spAutoFit/>
              </a:bodyPr>
              <a:lstStyle/>
              <a:p>
                <a14:m>
                  <m:oMathPara xmlns:m="http://schemas.openxmlformats.org/officeDocument/2006/math">
                    <m:oMathParaPr>
                      <m:jc m:val="centerGroup"/>
                    </m:oMathParaPr>
                    <m:oMath xmlns:m="http://schemas.openxmlformats.org/officeDocument/2006/math">
                      <m:r>
                        <a:rPr lang="en-GB" sz="1600" b="0" i="1" dirty="0" smtClean="0">
                          <a:latin typeface="Cambria Math" panose="02040503050406030204" pitchFamily="18" charset="0"/>
                        </a:rPr>
                        <m:t>𝑖𝑛𝑠𝑡𝑎𝑛𝑡𝑒𝑛𝑜𝑢𝑠</m:t>
                      </m:r>
                      <m:r>
                        <a:rPr lang="en-GB" sz="1600" b="0" i="1" dirty="0" smtClean="0">
                          <a:latin typeface="Cambria Math" panose="02040503050406030204" pitchFamily="18" charset="0"/>
                        </a:rPr>
                        <m:t> </m:t>
                      </m:r>
                      <m:r>
                        <a:rPr lang="en-GB" sz="1600" b="0" i="1" dirty="0" smtClean="0">
                          <a:latin typeface="Cambria Math" panose="02040503050406030204" pitchFamily="18" charset="0"/>
                        </a:rPr>
                        <m:t>𝑟𝑎𝑡𝑒</m:t>
                      </m:r>
                      <m:r>
                        <a:rPr lang="en-GB" sz="1600" i="1" dirty="0" smtClean="0">
                          <a:latin typeface="Cambria Math" panose="02040503050406030204" pitchFamily="18" charset="0"/>
                        </a:rPr>
                        <m:t>=−</m:t>
                      </m:r>
                      <m:f>
                        <m:fPr>
                          <m:ctrlPr>
                            <a:rPr lang="en-GB" sz="1600" i="1" dirty="0" smtClean="0">
                              <a:latin typeface="Cambria Math" panose="02040503050406030204" pitchFamily="18" charset="0"/>
                            </a:rPr>
                          </m:ctrlPr>
                        </m:fPr>
                        <m:num>
                          <m:r>
                            <a:rPr lang="en-GB" sz="1600" b="0" i="1" dirty="0" smtClean="0">
                              <a:latin typeface="Cambria Math" panose="02040503050406030204" pitchFamily="18" charset="0"/>
                            </a:rPr>
                            <m:t>𝑑</m:t>
                          </m:r>
                          <m:d>
                            <m:dPr>
                              <m:begChr m:val="["/>
                              <m:endChr m:val="]"/>
                              <m:ctrlPr>
                                <a:rPr lang="en-GB" sz="1600" b="0" i="1" dirty="0" smtClean="0">
                                  <a:latin typeface="Cambria Math" panose="02040503050406030204" pitchFamily="18" charset="0"/>
                                </a:rPr>
                              </m:ctrlPr>
                            </m:dPr>
                            <m:e>
                              <m:r>
                                <a:rPr lang="en-GB" sz="1600" b="0" i="1" dirty="0" smtClean="0">
                                  <a:latin typeface="Cambria Math" panose="02040503050406030204" pitchFamily="18" charset="0"/>
                                </a:rPr>
                                <m:t>𝑟𝑒𝑎𝑐𝑡𝑎𝑛𝑎𝑡</m:t>
                              </m:r>
                            </m:e>
                          </m:d>
                        </m:num>
                        <m:den>
                          <m:r>
                            <a:rPr lang="en-GB" sz="1600" b="0" i="1" dirty="0" smtClean="0">
                              <a:latin typeface="Cambria Math" panose="02040503050406030204" pitchFamily="18" charset="0"/>
                            </a:rPr>
                            <m:t>𝑑𝑡</m:t>
                          </m:r>
                        </m:den>
                      </m:f>
                      <m:r>
                        <a:rPr lang="en-GB" sz="1600" b="0" i="1" dirty="0" smtClean="0">
                          <a:latin typeface="Cambria Math" panose="02040503050406030204" pitchFamily="18" charset="0"/>
                        </a:rPr>
                        <m:t>= </m:t>
                      </m:r>
                      <m:f>
                        <m:fPr>
                          <m:ctrlPr>
                            <a:rPr lang="en-GB" sz="1600" b="0" i="1" dirty="0" smtClean="0">
                              <a:latin typeface="Cambria Math" panose="02040503050406030204" pitchFamily="18" charset="0"/>
                            </a:rPr>
                          </m:ctrlPr>
                        </m:fPr>
                        <m:num>
                          <m:r>
                            <a:rPr lang="en-GB" sz="1600" b="0" i="1" dirty="0" smtClean="0">
                              <a:latin typeface="Cambria Math" panose="02040503050406030204" pitchFamily="18" charset="0"/>
                            </a:rPr>
                            <m:t>𝑑</m:t>
                          </m:r>
                          <m:r>
                            <a:rPr lang="en-GB" sz="1600" b="0" i="1" dirty="0" smtClean="0">
                              <a:latin typeface="Cambria Math" panose="02040503050406030204" pitchFamily="18" charset="0"/>
                            </a:rPr>
                            <m:t>[</m:t>
                          </m:r>
                          <m:r>
                            <a:rPr lang="en-GB" sz="1600" b="0" i="1" dirty="0" smtClean="0">
                              <a:latin typeface="Cambria Math" panose="02040503050406030204" pitchFamily="18" charset="0"/>
                            </a:rPr>
                            <m:t>𝑝𝑟𝑜𝑑𝑢𝑐𝑡</m:t>
                          </m:r>
                          <m:r>
                            <a:rPr lang="en-GB" sz="1600" b="0" i="1" dirty="0" smtClean="0">
                              <a:latin typeface="Cambria Math" panose="02040503050406030204" pitchFamily="18" charset="0"/>
                            </a:rPr>
                            <m:t>]</m:t>
                          </m:r>
                        </m:num>
                        <m:den>
                          <m:r>
                            <a:rPr lang="en-GB" sz="1600" b="0" i="1" dirty="0" smtClean="0">
                              <a:latin typeface="Cambria Math" panose="02040503050406030204" pitchFamily="18" charset="0"/>
                            </a:rPr>
                            <m:t>𝑑𝑡</m:t>
                          </m:r>
                        </m:den>
                      </m:f>
                      <m:r>
                        <a:rPr lang="en-GB" sz="1600" i="1" dirty="0" smtClean="0">
                          <a:latin typeface="Cambria Math" panose="02040503050406030204" pitchFamily="18" charset="0"/>
                        </a:rPr>
                        <m:t> </m:t>
                      </m:r>
                    </m:oMath>
                  </m:oMathPara>
                </a14:m>
                <a:endParaRPr lang="en-GB" sz="1600" dirty="0"/>
              </a:p>
            </p:txBody>
          </p:sp>
        </mc:Choice>
        <mc:Fallback>
          <p:sp>
            <p:nvSpPr>
              <p:cNvPr id="21" name="TextBox 20">
                <a:extLst>
                  <a:ext uri="{FF2B5EF4-FFF2-40B4-BE49-F238E27FC236}">
                    <a16:creationId xmlns:a16="http://schemas.microsoft.com/office/drawing/2014/main" id="{1348B7F0-80EF-49FD-9548-E606B01241F3}"/>
                  </a:ext>
                </a:extLst>
              </p:cNvPr>
              <p:cNvSpPr txBox="1">
                <a:spLocks noRot="1" noChangeAspect="1" noMove="1" noResize="1" noEditPoints="1" noAdjustHandles="1" noChangeArrowheads="1" noChangeShapeType="1" noTextEdit="1"/>
              </p:cNvSpPr>
              <p:nvPr/>
            </p:nvSpPr>
            <p:spPr>
              <a:xfrm>
                <a:off x="535789" y="5247509"/>
                <a:ext cx="4913525" cy="570734"/>
              </a:xfrm>
              <a:prstGeom prst="rect">
                <a:avLst/>
              </a:prstGeom>
              <a:blipFill>
                <a:blip r:embed="rId3"/>
                <a:stretch>
                  <a:fillRect/>
                </a:stretch>
              </a:blipFill>
              <a:ln>
                <a:solidFill>
                  <a:srgbClr val="FF0000"/>
                </a:solidFill>
              </a:ln>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56" name="TextBox 55">
                <a:extLst>
                  <a:ext uri="{FF2B5EF4-FFF2-40B4-BE49-F238E27FC236}">
                    <a16:creationId xmlns:a16="http://schemas.microsoft.com/office/drawing/2014/main" id="{41A821F8-8EAE-4AAB-BF4E-512F195A8834}"/>
                  </a:ext>
                </a:extLst>
              </p:cNvPr>
              <p:cNvSpPr txBox="1"/>
              <p:nvPr/>
            </p:nvSpPr>
            <p:spPr>
              <a:xfrm>
                <a:off x="716801" y="2958587"/>
                <a:ext cx="4551502" cy="570734"/>
              </a:xfrm>
              <a:prstGeom prst="rect">
                <a:avLst/>
              </a:prstGeom>
              <a:noFill/>
              <a:ln>
                <a:solidFill>
                  <a:srgbClr val="0000FF"/>
                </a:solidFill>
              </a:ln>
            </p:spPr>
            <p:txBody>
              <a:bodyPr wrap="none" rtlCol="0">
                <a:spAutoFit/>
              </a:bodyPr>
              <a:lstStyle/>
              <a:p>
                <a14:m>
                  <m:oMathPara xmlns:m="http://schemas.openxmlformats.org/officeDocument/2006/math">
                    <m:oMathParaPr>
                      <m:jc m:val="centerGroup"/>
                    </m:oMathParaPr>
                    <m:oMath xmlns:m="http://schemas.openxmlformats.org/officeDocument/2006/math">
                      <m:r>
                        <a:rPr lang="en-GB" sz="1600" b="0" i="1" dirty="0" smtClean="0">
                          <a:latin typeface="Cambria Math" panose="02040503050406030204" pitchFamily="18" charset="0"/>
                        </a:rPr>
                        <m:t>𝑎𝑣𝑒𝑟𝑎𝑡𝑔𝑒</m:t>
                      </m:r>
                      <m:r>
                        <a:rPr lang="en-GB" sz="1600" b="0" i="1" dirty="0" smtClean="0">
                          <a:latin typeface="Cambria Math" panose="02040503050406030204" pitchFamily="18" charset="0"/>
                        </a:rPr>
                        <m:t> </m:t>
                      </m:r>
                      <m:r>
                        <a:rPr lang="en-GB" sz="1600" b="0" i="1" dirty="0" smtClean="0">
                          <a:latin typeface="Cambria Math" panose="02040503050406030204" pitchFamily="18" charset="0"/>
                        </a:rPr>
                        <m:t>𝑟𝑎𝑡𝑒</m:t>
                      </m:r>
                      <m:r>
                        <a:rPr lang="en-GB" sz="1600" i="1" dirty="0" smtClean="0">
                          <a:latin typeface="Cambria Math" panose="02040503050406030204" pitchFamily="18" charset="0"/>
                        </a:rPr>
                        <m:t>=−</m:t>
                      </m:r>
                      <m:f>
                        <m:fPr>
                          <m:ctrlPr>
                            <a:rPr lang="en-GB" sz="1600" i="1" dirty="0" smtClean="0">
                              <a:latin typeface="Cambria Math" panose="02040503050406030204" pitchFamily="18" charset="0"/>
                            </a:rPr>
                          </m:ctrlPr>
                        </m:fPr>
                        <m:num>
                          <m:r>
                            <m:rPr>
                              <m:nor/>
                            </m:rPr>
                            <a:rPr lang="en-GB" sz="1600" dirty="0"/>
                            <m:t>Δ</m:t>
                          </m:r>
                          <m:d>
                            <m:dPr>
                              <m:begChr m:val="["/>
                              <m:endChr m:val="]"/>
                              <m:ctrlPr>
                                <a:rPr lang="en-GB" sz="1600" b="0" i="1" dirty="0" smtClean="0">
                                  <a:latin typeface="Cambria Math" panose="02040503050406030204" pitchFamily="18" charset="0"/>
                                </a:rPr>
                              </m:ctrlPr>
                            </m:dPr>
                            <m:e>
                              <m:r>
                                <a:rPr lang="en-GB" sz="1600" b="0" i="1" dirty="0" smtClean="0">
                                  <a:latin typeface="Cambria Math" panose="02040503050406030204" pitchFamily="18" charset="0"/>
                                </a:rPr>
                                <m:t>𝑟𝑒𝑎𝑐𝑡𝑎𝑛𝑎𝑡</m:t>
                              </m:r>
                            </m:e>
                          </m:d>
                        </m:num>
                        <m:den>
                          <m:r>
                            <m:rPr>
                              <m:nor/>
                            </m:rPr>
                            <a:rPr lang="en-GB" sz="1600" dirty="0"/>
                            <m:t>Δ</m:t>
                          </m:r>
                          <m:r>
                            <a:rPr lang="en-GB" sz="1600" b="0" i="1" dirty="0" smtClean="0">
                              <a:latin typeface="Cambria Math" panose="02040503050406030204" pitchFamily="18" charset="0"/>
                            </a:rPr>
                            <m:t>𝑡</m:t>
                          </m:r>
                        </m:den>
                      </m:f>
                      <m:r>
                        <a:rPr lang="en-GB" sz="1600" b="0" i="1" dirty="0" smtClean="0">
                          <a:latin typeface="Cambria Math" panose="02040503050406030204" pitchFamily="18" charset="0"/>
                        </a:rPr>
                        <m:t>= </m:t>
                      </m:r>
                      <m:f>
                        <m:fPr>
                          <m:ctrlPr>
                            <a:rPr lang="en-GB" sz="1600" b="0" i="1" dirty="0" smtClean="0">
                              <a:latin typeface="Cambria Math" panose="02040503050406030204" pitchFamily="18" charset="0"/>
                            </a:rPr>
                          </m:ctrlPr>
                        </m:fPr>
                        <m:num>
                          <m:r>
                            <m:rPr>
                              <m:nor/>
                            </m:rPr>
                            <a:rPr lang="en-GB" sz="1600" dirty="0"/>
                            <m:t>Δ</m:t>
                          </m:r>
                          <m:r>
                            <a:rPr lang="en-GB" sz="1600" b="0" i="1" dirty="0" smtClean="0">
                              <a:latin typeface="Cambria Math" panose="02040503050406030204" pitchFamily="18" charset="0"/>
                            </a:rPr>
                            <m:t>[</m:t>
                          </m:r>
                          <m:r>
                            <a:rPr lang="en-GB" sz="1600" b="0" i="1" dirty="0" smtClean="0">
                              <a:latin typeface="Cambria Math" panose="02040503050406030204" pitchFamily="18" charset="0"/>
                            </a:rPr>
                            <m:t>𝑝𝑟𝑜𝑑𝑢𝑐𝑡</m:t>
                          </m:r>
                          <m:r>
                            <a:rPr lang="en-GB" sz="1600" b="0" i="1" dirty="0" smtClean="0">
                              <a:latin typeface="Cambria Math" panose="02040503050406030204" pitchFamily="18" charset="0"/>
                            </a:rPr>
                            <m:t>]</m:t>
                          </m:r>
                        </m:num>
                        <m:den>
                          <m:r>
                            <m:rPr>
                              <m:nor/>
                            </m:rPr>
                            <a:rPr lang="en-GB" sz="1600" dirty="0"/>
                            <m:t>Δ</m:t>
                          </m:r>
                          <m:r>
                            <a:rPr lang="en-GB" sz="1600" b="0" i="1" dirty="0" smtClean="0">
                              <a:latin typeface="Cambria Math" panose="02040503050406030204" pitchFamily="18" charset="0"/>
                            </a:rPr>
                            <m:t>𝑡</m:t>
                          </m:r>
                        </m:den>
                      </m:f>
                      <m:r>
                        <a:rPr lang="en-GB" sz="1600" i="1" dirty="0" smtClean="0">
                          <a:latin typeface="Cambria Math" panose="02040503050406030204" pitchFamily="18" charset="0"/>
                        </a:rPr>
                        <m:t> </m:t>
                      </m:r>
                    </m:oMath>
                  </m:oMathPara>
                </a14:m>
                <a:endParaRPr lang="en-GB" sz="1600" dirty="0"/>
              </a:p>
            </p:txBody>
          </p:sp>
        </mc:Choice>
        <mc:Fallback>
          <p:sp>
            <p:nvSpPr>
              <p:cNvPr id="56" name="TextBox 55">
                <a:extLst>
                  <a:ext uri="{FF2B5EF4-FFF2-40B4-BE49-F238E27FC236}">
                    <a16:creationId xmlns:a16="http://schemas.microsoft.com/office/drawing/2014/main" id="{41A821F8-8EAE-4AAB-BF4E-512F195A8834}"/>
                  </a:ext>
                </a:extLst>
              </p:cNvPr>
              <p:cNvSpPr txBox="1">
                <a:spLocks noRot="1" noChangeAspect="1" noMove="1" noResize="1" noEditPoints="1" noAdjustHandles="1" noChangeArrowheads="1" noChangeShapeType="1" noTextEdit="1"/>
              </p:cNvSpPr>
              <p:nvPr/>
            </p:nvSpPr>
            <p:spPr>
              <a:xfrm>
                <a:off x="716801" y="2958587"/>
                <a:ext cx="4551502" cy="570734"/>
              </a:xfrm>
              <a:prstGeom prst="rect">
                <a:avLst/>
              </a:prstGeom>
              <a:blipFill>
                <a:blip r:embed="rId4"/>
                <a:stretch>
                  <a:fillRect/>
                </a:stretch>
              </a:blipFill>
              <a:ln>
                <a:solidFill>
                  <a:srgbClr val="0000FF"/>
                </a:solidFill>
              </a:ln>
            </p:spPr>
            <p:txBody>
              <a:bodyPr/>
              <a:lstStyle/>
              <a:p>
                <a:r>
                  <a:rPr lang="en-GB">
                    <a:noFill/>
                  </a:rPr>
                  <a:t> </a:t>
                </a:r>
              </a:p>
            </p:txBody>
          </p:sp>
        </mc:Fallback>
      </mc:AlternateContent>
      <p:grpSp>
        <p:nvGrpSpPr>
          <p:cNvPr id="59" name="Group 58">
            <a:extLst>
              <a:ext uri="{FF2B5EF4-FFF2-40B4-BE49-F238E27FC236}">
                <a16:creationId xmlns:a16="http://schemas.microsoft.com/office/drawing/2014/main" id="{9A883B51-73AE-4FB9-9834-69218B11AC96}"/>
              </a:ext>
            </a:extLst>
          </p:cNvPr>
          <p:cNvGrpSpPr/>
          <p:nvPr/>
        </p:nvGrpSpPr>
        <p:grpSpPr>
          <a:xfrm>
            <a:off x="6163312" y="2883156"/>
            <a:ext cx="5872650" cy="3921239"/>
            <a:chOff x="7498593" y="909494"/>
            <a:chExt cx="4479350" cy="3126124"/>
          </a:xfrm>
        </p:grpSpPr>
        <p:pic>
          <p:nvPicPr>
            <p:cNvPr id="55" name="Picture 54">
              <a:extLst>
                <a:ext uri="{FF2B5EF4-FFF2-40B4-BE49-F238E27FC236}">
                  <a16:creationId xmlns:a16="http://schemas.microsoft.com/office/drawing/2014/main" id="{3E8B48DD-EF55-4A0F-ADCE-60D1D8D65057}"/>
                </a:ext>
              </a:extLst>
            </p:cNvPr>
            <p:cNvPicPr>
              <a:picLocks noChangeAspect="1"/>
            </p:cNvPicPr>
            <p:nvPr/>
          </p:nvPicPr>
          <p:blipFill>
            <a:blip r:embed="rId5"/>
            <a:stretch>
              <a:fillRect/>
            </a:stretch>
          </p:blipFill>
          <p:spPr>
            <a:xfrm>
              <a:off x="7498593" y="947713"/>
              <a:ext cx="4479350" cy="3087905"/>
            </a:xfrm>
            <a:prstGeom prst="rect">
              <a:avLst/>
            </a:prstGeom>
          </p:spPr>
        </p:pic>
        <p:sp>
          <p:nvSpPr>
            <p:cNvPr id="57" name="Speech Bubble: Rectangle with Corners Rounded 56">
              <a:extLst>
                <a:ext uri="{FF2B5EF4-FFF2-40B4-BE49-F238E27FC236}">
                  <a16:creationId xmlns:a16="http://schemas.microsoft.com/office/drawing/2014/main" id="{092F7F7C-1F24-458E-8A59-C6413988AB05}"/>
                </a:ext>
              </a:extLst>
            </p:cNvPr>
            <p:cNvSpPr/>
            <p:nvPr/>
          </p:nvSpPr>
          <p:spPr>
            <a:xfrm>
              <a:off x="8333761" y="909494"/>
              <a:ext cx="1683610" cy="403995"/>
            </a:xfrm>
            <a:prstGeom prst="wedgeRoundRectCallout">
              <a:avLst>
                <a:gd name="adj1" fmla="val -69253"/>
                <a:gd name="adj2" fmla="val 17982"/>
                <a:gd name="adj3" fmla="val 16667"/>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Gradient at t=0 gives initial rate of reaction</a:t>
              </a:r>
            </a:p>
          </p:txBody>
        </p:sp>
      </p:grpSp>
      <p:sp>
        <p:nvSpPr>
          <p:cNvPr id="58" name="Content Placeholder 2">
            <a:extLst>
              <a:ext uri="{FF2B5EF4-FFF2-40B4-BE49-F238E27FC236}">
                <a16:creationId xmlns:a16="http://schemas.microsoft.com/office/drawing/2014/main" id="{95788E78-58EE-45C0-BB5E-D8794B293232}"/>
              </a:ext>
            </a:extLst>
          </p:cNvPr>
          <p:cNvSpPr txBox="1">
            <a:spLocks/>
          </p:cNvSpPr>
          <p:nvPr/>
        </p:nvSpPr>
        <p:spPr>
          <a:xfrm>
            <a:off x="6360218" y="1066801"/>
            <a:ext cx="5987239" cy="509820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b="1" cap="none" dirty="0"/>
              <a:t>Units:</a:t>
            </a:r>
            <a:r>
              <a:rPr lang="en-GB" cap="none" dirty="0"/>
              <a:t> mol l⁻¹ s⁻¹</a:t>
            </a:r>
            <a:br>
              <a:rPr lang="en-GB" cap="none" dirty="0"/>
            </a:br>
            <a:endParaRPr lang="en-GB" cap="none" dirty="0"/>
          </a:p>
        </p:txBody>
      </p:sp>
      <p:sp>
        <p:nvSpPr>
          <p:cNvPr id="61" name="TextBox 60">
            <a:extLst>
              <a:ext uri="{FF2B5EF4-FFF2-40B4-BE49-F238E27FC236}">
                <a16:creationId xmlns:a16="http://schemas.microsoft.com/office/drawing/2014/main" id="{F092991D-EDD5-42D7-82D5-92912EE9BFAD}"/>
              </a:ext>
            </a:extLst>
          </p:cNvPr>
          <p:cNvSpPr txBox="1"/>
          <p:nvPr/>
        </p:nvSpPr>
        <p:spPr>
          <a:xfrm>
            <a:off x="716801" y="6256385"/>
            <a:ext cx="7026442" cy="369332"/>
          </a:xfrm>
          <a:prstGeom prst="rect">
            <a:avLst/>
          </a:prstGeom>
          <a:noFill/>
        </p:spPr>
        <p:txBody>
          <a:bodyPr wrap="square">
            <a:spAutoFit/>
          </a:bodyPr>
          <a:lstStyle/>
          <a:p>
            <a:r>
              <a:rPr lang="en-GB" b="1" cap="none" dirty="0"/>
              <a:t>note:</a:t>
            </a:r>
            <a:r>
              <a:rPr lang="en-GB" cap="none" dirty="0"/>
              <a:t> for gases, use </a:t>
            </a:r>
            <a:r>
              <a:rPr lang="en-GB" b="1" cap="none" dirty="0">
                <a:solidFill>
                  <a:schemeClr val="accent6">
                    <a:lumMod val="75000"/>
                  </a:schemeClr>
                </a:solidFill>
              </a:rPr>
              <a:t>pressure</a:t>
            </a:r>
            <a:r>
              <a:rPr lang="en-GB" cap="none" dirty="0"/>
              <a:t> instead of concentration.</a:t>
            </a:r>
            <a:endParaRPr lang="en-GB" dirty="0"/>
          </a:p>
        </p:txBody>
      </p:sp>
    </p:spTree>
    <p:extLst>
      <p:ext uri="{BB962C8B-B14F-4D97-AF65-F5344CB8AC3E}">
        <p14:creationId xmlns:p14="http://schemas.microsoft.com/office/powerpoint/2010/main" val="3292024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extBox 39">
            <a:extLst>
              <a:ext uri="{FF2B5EF4-FFF2-40B4-BE49-F238E27FC236}">
                <a16:creationId xmlns:a16="http://schemas.microsoft.com/office/drawing/2014/main" id="{3E635438-E786-418A-82CF-380E25E5D15B}"/>
              </a:ext>
            </a:extLst>
          </p:cNvPr>
          <p:cNvSpPr txBox="1"/>
          <p:nvPr/>
        </p:nvSpPr>
        <p:spPr>
          <a:xfrm>
            <a:off x="50800" y="820785"/>
            <a:ext cx="12141199" cy="519353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800" b="1" dirty="0">
                <a:solidFill>
                  <a:srgbClr val="0070C0"/>
                </a:solidFill>
                <a:cs typeface="Calibri" panose="020F0502020204030204" pitchFamily="34" charset="0"/>
              </a:rPr>
              <a:t>concentration of reactants </a:t>
            </a:r>
            <a:r>
              <a:rPr lang="en-GB" sz="2800" dirty="0">
                <a:cs typeface="Calibri" panose="020F0502020204030204" pitchFamily="34" charset="0"/>
              </a:rPr>
              <a:t>– as the concentration of reactants increase, so does that reactant molecules will collide and rate of reaction increases</a:t>
            </a:r>
          </a:p>
          <a:p>
            <a:pPr marL="285750" indent="-285750">
              <a:lnSpc>
                <a:spcPct val="150000"/>
              </a:lnSpc>
              <a:buFont typeface="Arial" panose="020B0604020202020204" pitchFamily="34" charset="0"/>
              <a:buChar char="•"/>
            </a:pPr>
            <a:r>
              <a:rPr lang="en-GB" sz="2800" b="1" dirty="0">
                <a:solidFill>
                  <a:srgbClr val="0070C0"/>
                </a:solidFill>
                <a:cs typeface="Calibri" panose="020F0502020204030204" pitchFamily="34" charset="0"/>
              </a:rPr>
              <a:t>temperature of reaction </a:t>
            </a:r>
            <a:r>
              <a:rPr lang="en-GB" sz="2800" dirty="0">
                <a:cs typeface="Calibri" panose="020F0502020204030204" pitchFamily="34" charset="0"/>
              </a:rPr>
              <a:t>– as temperature increases the reaction rate increases, reactant molecules have more kinetic energy, move faster and collide more often and with more energy </a:t>
            </a:r>
          </a:p>
          <a:p>
            <a:pPr marL="285750" indent="-285750">
              <a:lnSpc>
                <a:spcPct val="150000"/>
              </a:lnSpc>
              <a:buFont typeface="Arial" panose="020B0604020202020204" pitchFamily="34" charset="0"/>
              <a:buChar char="•"/>
            </a:pPr>
            <a:r>
              <a:rPr lang="en-GB" sz="2800" b="1" dirty="0">
                <a:solidFill>
                  <a:srgbClr val="0070C0"/>
                </a:solidFill>
                <a:cs typeface="Calibri" panose="020F0502020204030204" pitchFamily="34" charset="0"/>
              </a:rPr>
              <a:t>particle size / surface area </a:t>
            </a:r>
          </a:p>
          <a:p>
            <a:pPr marL="285750" indent="-285750">
              <a:lnSpc>
                <a:spcPct val="150000"/>
              </a:lnSpc>
              <a:buFont typeface="Arial" panose="020B0604020202020204" pitchFamily="34" charset="0"/>
              <a:buChar char="•"/>
            </a:pPr>
            <a:r>
              <a:rPr lang="en-GB" sz="2800" b="1" dirty="0">
                <a:solidFill>
                  <a:srgbClr val="0070C0"/>
                </a:solidFill>
                <a:cs typeface="Calibri" panose="020F0502020204030204" pitchFamily="34" charset="0"/>
              </a:rPr>
              <a:t>presence of catalyst / inhibitor </a:t>
            </a:r>
            <a:r>
              <a:rPr lang="en-GB" sz="2800" dirty="0">
                <a:cs typeface="Calibri" panose="020F0502020204030204" pitchFamily="34" charset="0"/>
              </a:rPr>
              <a:t>– catalyst increases chemical reaction by changing the mechanism</a:t>
            </a:r>
          </a:p>
        </p:txBody>
      </p:sp>
      <p:sp>
        <p:nvSpPr>
          <p:cNvPr id="3" name="Title 2">
            <a:extLst>
              <a:ext uri="{FF2B5EF4-FFF2-40B4-BE49-F238E27FC236}">
                <a16:creationId xmlns:a16="http://schemas.microsoft.com/office/drawing/2014/main" id="{FF230968-7498-4EF3-ABCC-F6E96C6FFFE5}"/>
              </a:ext>
            </a:extLst>
          </p:cNvPr>
          <p:cNvSpPr>
            <a:spLocks noGrp="1"/>
          </p:cNvSpPr>
          <p:nvPr>
            <p:ph type="title"/>
          </p:nvPr>
        </p:nvSpPr>
        <p:spPr>
          <a:xfrm>
            <a:off x="913774" y="-2238"/>
            <a:ext cx="10364451" cy="1169302"/>
          </a:xfrm>
        </p:spPr>
        <p:txBody>
          <a:bodyPr/>
          <a:lstStyle/>
          <a:p>
            <a:r>
              <a:rPr lang="en-GB" dirty="0"/>
              <a:t>Factors affecting rate of reaction</a:t>
            </a:r>
          </a:p>
        </p:txBody>
      </p:sp>
    </p:spTree>
    <p:extLst>
      <p:ext uri="{BB962C8B-B14F-4D97-AF65-F5344CB8AC3E}">
        <p14:creationId xmlns:p14="http://schemas.microsoft.com/office/powerpoint/2010/main" val="3413880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AEF80-BC8D-44BD-883D-3E474C4B1C1F}"/>
              </a:ext>
            </a:extLst>
          </p:cNvPr>
          <p:cNvSpPr>
            <a:spLocks noGrp="1"/>
          </p:cNvSpPr>
          <p:nvPr>
            <p:ph type="title"/>
          </p:nvPr>
        </p:nvSpPr>
        <p:spPr>
          <a:xfrm>
            <a:off x="913149" y="0"/>
            <a:ext cx="10364451" cy="1066801"/>
          </a:xfrm>
        </p:spPr>
        <p:txBody>
          <a:bodyPr/>
          <a:lstStyle/>
          <a:p>
            <a:r>
              <a:rPr lang="en-GB" dirty="0"/>
              <a:t>Differential rate law</a:t>
            </a:r>
          </a:p>
        </p:txBody>
      </p:sp>
      <p:sp>
        <p:nvSpPr>
          <p:cNvPr id="3" name="Content Placeholder 2">
            <a:extLst>
              <a:ext uri="{FF2B5EF4-FFF2-40B4-BE49-F238E27FC236}">
                <a16:creationId xmlns:a16="http://schemas.microsoft.com/office/drawing/2014/main" id="{DE5CB4D8-79AE-4FA5-8A4C-D0C58E4B9CA5}"/>
              </a:ext>
            </a:extLst>
          </p:cNvPr>
          <p:cNvSpPr>
            <a:spLocks noGrp="1"/>
          </p:cNvSpPr>
          <p:nvPr>
            <p:ph sz="quarter" idx="13"/>
          </p:nvPr>
        </p:nvSpPr>
        <p:spPr>
          <a:xfrm>
            <a:off x="265231" y="3544140"/>
            <a:ext cx="11733859" cy="621102"/>
          </a:xfrm>
        </p:spPr>
        <p:txBody>
          <a:bodyPr>
            <a:normAutofit/>
          </a:bodyPr>
          <a:lstStyle/>
          <a:p>
            <a:pPr marL="0" indent="0">
              <a:buNone/>
            </a:pPr>
            <a:r>
              <a:rPr lang="en-GB" sz="2400" b="1" cap="none" dirty="0"/>
              <a:t>interpretation:</a:t>
            </a:r>
            <a:r>
              <a:rPr lang="en-GB" sz="2400" cap="none" dirty="0"/>
              <a:t> order shows how changes in concentration influence rate; not stoichiometry !</a:t>
            </a:r>
          </a:p>
        </p:txBody>
      </p:sp>
      <p:sp>
        <p:nvSpPr>
          <p:cNvPr id="4" name="TextBox 3">
            <a:extLst>
              <a:ext uri="{FF2B5EF4-FFF2-40B4-BE49-F238E27FC236}">
                <a16:creationId xmlns:a16="http://schemas.microsoft.com/office/drawing/2014/main" id="{32EDE7F1-84D9-48A3-99BD-763D7FD125FC}"/>
              </a:ext>
            </a:extLst>
          </p:cNvPr>
          <p:cNvSpPr txBox="1"/>
          <p:nvPr/>
        </p:nvSpPr>
        <p:spPr>
          <a:xfrm>
            <a:off x="2036864" y="938592"/>
            <a:ext cx="8190594" cy="954107"/>
          </a:xfrm>
          <a:prstGeom prst="rect">
            <a:avLst/>
          </a:prstGeom>
          <a:noFill/>
          <a:ln w="19050">
            <a:solidFill>
              <a:srgbClr val="0000FF"/>
            </a:solidFill>
          </a:ln>
        </p:spPr>
        <p:txBody>
          <a:bodyPr wrap="square" rtlCol="0">
            <a:spAutoFit/>
          </a:bodyPr>
          <a:lstStyle/>
          <a:p>
            <a:pPr>
              <a:spcAft>
                <a:spcPts val="1200"/>
              </a:spcAft>
            </a:pPr>
            <a:r>
              <a:rPr lang="en-GB" sz="2800" b="1" dirty="0">
                <a:solidFill>
                  <a:srgbClr val="00B0F0"/>
                </a:solidFill>
                <a:cs typeface="Calibri" panose="020F0502020204030204" pitchFamily="34" charset="0"/>
              </a:rPr>
              <a:t>rate of reaction measured experimentally </a:t>
            </a:r>
            <a:r>
              <a:rPr lang="en-GB" sz="2800" b="1" u="sng" dirty="0">
                <a:solidFill>
                  <a:srgbClr val="00B0F0"/>
                </a:solidFill>
                <a:cs typeface="Calibri" panose="020F0502020204030204" pitchFamily="34" charset="0"/>
              </a:rPr>
              <a:t>at any stage </a:t>
            </a:r>
            <a:r>
              <a:rPr lang="en-GB" sz="2800" b="1" dirty="0">
                <a:solidFill>
                  <a:srgbClr val="00B0F0"/>
                </a:solidFill>
                <a:cs typeface="Calibri" panose="020F0502020204030204" pitchFamily="34" charset="0"/>
              </a:rPr>
              <a:t>of the reaction as a function of concentration</a:t>
            </a:r>
          </a:p>
        </p:txBody>
      </p:sp>
      <p:sp>
        <p:nvSpPr>
          <p:cNvPr id="6" name="Content Placeholder 2">
            <a:extLst>
              <a:ext uri="{FF2B5EF4-FFF2-40B4-BE49-F238E27FC236}">
                <a16:creationId xmlns:a16="http://schemas.microsoft.com/office/drawing/2014/main" id="{AEDE4388-F9C7-497F-9007-355A128F208D}"/>
              </a:ext>
            </a:extLst>
          </p:cNvPr>
          <p:cNvSpPr txBox="1">
            <a:spLocks/>
          </p:cNvSpPr>
          <p:nvPr/>
        </p:nvSpPr>
        <p:spPr>
          <a:xfrm>
            <a:off x="6095374" y="2628941"/>
            <a:ext cx="5745079" cy="800059"/>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sz="2800" b="1" i="1" cap="none" dirty="0"/>
              <a:t>k</a:t>
            </a:r>
            <a:r>
              <a:rPr lang="en-GB" sz="2800" cap="none" dirty="0"/>
              <a:t> - rate constant (depends on T)</a:t>
            </a:r>
          </a:p>
          <a:p>
            <a:pPr marL="0" indent="0">
              <a:buNone/>
            </a:pPr>
            <a:r>
              <a:rPr lang="en-GB" sz="2800" b="1" i="1" cap="none" dirty="0"/>
              <a:t>m, n</a:t>
            </a:r>
            <a:r>
              <a:rPr lang="en-GB" sz="2800" b="1" cap="none" dirty="0"/>
              <a:t> </a:t>
            </a:r>
            <a:r>
              <a:rPr lang="en-GB" sz="2800" cap="none" dirty="0"/>
              <a:t>- orders of reaction (found experimentally)</a:t>
            </a:r>
          </a:p>
        </p:txBody>
      </p:sp>
      <p:sp>
        <p:nvSpPr>
          <p:cNvPr id="9" name="TextBox 8">
            <a:extLst>
              <a:ext uri="{FF2B5EF4-FFF2-40B4-BE49-F238E27FC236}">
                <a16:creationId xmlns:a16="http://schemas.microsoft.com/office/drawing/2014/main" id="{993D02E5-455F-44C3-8081-98919DF4F380}"/>
              </a:ext>
            </a:extLst>
          </p:cNvPr>
          <p:cNvSpPr txBox="1"/>
          <p:nvPr/>
        </p:nvSpPr>
        <p:spPr>
          <a:xfrm>
            <a:off x="782546" y="2770320"/>
            <a:ext cx="3576044" cy="553998"/>
          </a:xfrm>
          <a:prstGeom prst="rect">
            <a:avLst/>
          </a:prstGeom>
          <a:noFill/>
        </p:spPr>
        <p:txBody>
          <a:bodyPr wrap="none" rtlCol="0">
            <a:spAutoFit/>
          </a:bodyPr>
          <a:lstStyle/>
          <a:p>
            <a:r>
              <a:rPr lang="en-GB" sz="3000" dirty="0">
                <a:solidFill>
                  <a:srgbClr val="0000FF"/>
                </a:solidFill>
                <a:cs typeface="Calibri" panose="020F0502020204030204" pitchFamily="34" charset="0"/>
              </a:rPr>
              <a:t>rate</a:t>
            </a:r>
            <a:r>
              <a:rPr lang="en-GB" sz="3000" dirty="0">
                <a:cs typeface="Calibri" panose="020F0502020204030204" pitchFamily="34" charset="0"/>
              </a:rPr>
              <a:t> = </a:t>
            </a:r>
            <a:r>
              <a:rPr lang="en-GB" sz="3000" b="1" dirty="0">
                <a:cs typeface="Calibri" panose="020F0502020204030204" pitchFamily="34" charset="0"/>
              </a:rPr>
              <a:t>k</a:t>
            </a:r>
            <a:r>
              <a:rPr lang="en-GB" sz="3000" b="1" baseline="-25000" dirty="0">
                <a:cs typeface="Calibri" panose="020F0502020204030204" pitchFamily="34" charset="0"/>
              </a:rPr>
              <a:t>2</a:t>
            </a:r>
            <a:r>
              <a:rPr lang="en-GB" sz="3000" dirty="0">
                <a:cs typeface="Calibri" panose="020F0502020204030204" pitchFamily="34" charset="0"/>
              </a:rPr>
              <a:t> </a:t>
            </a:r>
            <a:r>
              <a:rPr lang="en-GB" sz="3000" dirty="0">
                <a:cs typeface="Calibri" panose="020F0502020204030204" pitchFamily="34" charset="0"/>
                <a:sym typeface="Symbol" panose="05050102010706020507" pitchFamily="18" charset="2"/>
              </a:rPr>
              <a:t> [</a:t>
            </a:r>
            <a:r>
              <a:rPr lang="en-GB" sz="3000" dirty="0">
                <a:solidFill>
                  <a:srgbClr val="FF0000"/>
                </a:solidFill>
                <a:cs typeface="Calibri" panose="020F0502020204030204" pitchFamily="34" charset="0"/>
                <a:sym typeface="Symbol" panose="05050102010706020507" pitchFamily="18" charset="2"/>
              </a:rPr>
              <a:t>A</a:t>
            </a:r>
            <a:r>
              <a:rPr lang="en-GB" sz="3000" dirty="0">
                <a:cs typeface="Calibri" panose="020F0502020204030204" pitchFamily="34" charset="0"/>
                <a:sym typeface="Symbol" panose="05050102010706020507" pitchFamily="18" charset="2"/>
              </a:rPr>
              <a:t>]</a:t>
            </a:r>
            <a:r>
              <a:rPr lang="en-GB" sz="3000" baseline="30000" dirty="0">
                <a:cs typeface="Calibri" panose="020F0502020204030204" pitchFamily="34" charset="0"/>
                <a:sym typeface="Symbol" panose="05050102010706020507" pitchFamily="18" charset="2"/>
              </a:rPr>
              <a:t>m</a:t>
            </a:r>
            <a:r>
              <a:rPr lang="en-GB" sz="3000" dirty="0">
                <a:cs typeface="Calibri" panose="020F0502020204030204" pitchFamily="34" charset="0"/>
                <a:sym typeface="Symbol" panose="05050102010706020507" pitchFamily="18" charset="2"/>
              </a:rPr>
              <a:t>  [</a:t>
            </a:r>
            <a:r>
              <a:rPr lang="en-GB" sz="3000" dirty="0">
                <a:solidFill>
                  <a:srgbClr val="CC66FF"/>
                </a:solidFill>
                <a:cs typeface="Calibri" panose="020F0502020204030204" pitchFamily="34" charset="0"/>
                <a:sym typeface="Symbol" panose="05050102010706020507" pitchFamily="18" charset="2"/>
              </a:rPr>
              <a:t>B</a:t>
            </a:r>
            <a:r>
              <a:rPr lang="en-GB" sz="3000" dirty="0">
                <a:cs typeface="Calibri" panose="020F0502020204030204" pitchFamily="34" charset="0"/>
                <a:sym typeface="Symbol" panose="05050102010706020507" pitchFamily="18" charset="2"/>
              </a:rPr>
              <a:t>]</a:t>
            </a:r>
            <a:r>
              <a:rPr lang="en-GB" sz="3000" baseline="30000" dirty="0">
                <a:cs typeface="Calibri" panose="020F0502020204030204" pitchFamily="34" charset="0"/>
                <a:sym typeface="Symbol" panose="05050102010706020507" pitchFamily="18" charset="2"/>
              </a:rPr>
              <a:t>n</a:t>
            </a:r>
            <a:endParaRPr lang="en-GB" sz="3000" baseline="30000" dirty="0">
              <a:cs typeface="Calibri" panose="020F0502020204030204" pitchFamily="34" charset="0"/>
            </a:endParaRPr>
          </a:p>
        </p:txBody>
      </p:sp>
      <p:sp>
        <p:nvSpPr>
          <p:cNvPr id="10" name="TextBox 9">
            <a:extLst>
              <a:ext uri="{FF2B5EF4-FFF2-40B4-BE49-F238E27FC236}">
                <a16:creationId xmlns:a16="http://schemas.microsoft.com/office/drawing/2014/main" id="{2134AA85-EB0B-4B4C-A290-CA93B06DB6AF}"/>
              </a:ext>
            </a:extLst>
          </p:cNvPr>
          <p:cNvSpPr txBox="1"/>
          <p:nvPr/>
        </p:nvSpPr>
        <p:spPr>
          <a:xfrm>
            <a:off x="782546" y="2184939"/>
            <a:ext cx="1898277" cy="553998"/>
          </a:xfrm>
          <a:prstGeom prst="rect">
            <a:avLst/>
          </a:prstGeom>
          <a:noFill/>
        </p:spPr>
        <p:txBody>
          <a:bodyPr wrap="none" rtlCol="0">
            <a:spAutoFit/>
          </a:bodyPr>
          <a:lstStyle/>
          <a:p>
            <a:r>
              <a:rPr lang="en-GB" sz="3000" dirty="0">
                <a:solidFill>
                  <a:srgbClr val="FF0000"/>
                </a:solidFill>
              </a:rPr>
              <a:t>A</a:t>
            </a:r>
            <a:r>
              <a:rPr lang="en-GB" sz="3000" dirty="0"/>
              <a:t> + </a:t>
            </a:r>
            <a:r>
              <a:rPr lang="en-GB" sz="3000" dirty="0">
                <a:solidFill>
                  <a:srgbClr val="CC66FF"/>
                </a:solidFill>
                <a:sym typeface="Wingdings" panose="05000000000000000000" pitchFamily="2" charset="2"/>
              </a:rPr>
              <a:t>B</a:t>
            </a:r>
            <a:r>
              <a:rPr lang="en-GB" sz="3000" dirty="0"/>
              <a:t> </a:t>
            </a:r>
            <a:r>
              <a:rPr lang="en-GB" sz="3000" dirty="0">
                <a:sym typeface="Wingdings" panose="05000000000000000000" pitchFamily="2" charset="2"/>
              </a:rPr>
              <a:t> </a:t>
            </a:r>
            <a:r>
              <a:rPr lang="en-GB" sz="3000" dirty="0">
                <a:solidFill>
                  <a:srgbClr val="00B050"/>
                </a:solidFill>
                <a:sym typeface="Wingdings" panose="05000000000000000000" pitchFamily="2" charset="2"/>
              </a:rPr>
              <a:t>C</a:t>
            </a:r>
            <a:endParaRPr lang="en-GB" sz="3000" dirty="0">
              <a:solidFill>
                <a:srgbClr val="00B050"/>
              </a:solidFill>
            </a:endParaRPr>
          </a:p>
        </p:txBody>
      </p:sp>
      <p:pic>
        <p:nvPicPr>
          <p:cNvPr id="14" name="Picture 13">
            <a:extLst>
              <a:ext uri="{FF2B5EF4-FFF2-40B4-BE49-F238E27FC236}">
                <a16:creationId xmlns:a16="http://schemas.microsoft.com/office/drawing/2014/main" id="{8D9B0E70-F255-4DA7-98AD-1C68B3127BBA}"/>
              </a:ext>
            </a:extLst>
          </p:cNvPr>
          <p:cNvPicPr>
            <a:picLocks noChangeAspect="1"/>
          </p:cNvPicPr>
          <p:nvPr/>
        </p:nvPicPr>
        <p:blipFill rotWithShape="1">
          <a:blip r:embed="rId3"/>
          <a:srcRect b="21256"/>
          <a:stretch/>
        </p:blipFill>
        <p:spPr>
          <a:xfrm>
            <a:off x="2021842" y="4280382"/>
            <a:ext cx="5740992" cy="2357676"/>
          </a:xfrm>
          <a:prstGeom prst="rect">
            <a:avLst/>
          </a:prstGeom>
        </p:spPr>
      </p:pic>
      <p:sp>
        <p:nvSpPr>
          <p:cNvPr id="15" name="TextBox 14">
            <a:extLst>
              <a:ext uri="{FF2B5EF4-FFF2-40B4-BE49-F238E27FC236}">
                <a16:creationId xmlns:a16="http://schemas.microsoft.com/office/drawing/2014/main" id="{610D218A-AD40-4239-BAF4-0A1758944B96}"/>
              </a:ext>
            </a:extLst>
          </p:cNvPr>
          <p:cNvSpPr txBox="1"/>
          <p:nvPr/>
        </p:nvSpPr>
        <p:spPr>
          <a:xfrm>
            <a:off x="7762834" y="4984973"/>
            <a:ext cx="2609689" cy="523220"/>
          </a:xfrm>
          <a:prstGeom prst="rect">
            <a:avLst/>
          </a:prstGeom>
          <a:noFill/>
        </p:spPr>
        <p:txBody>
          <a:bodyPr wrap="none" rtlCol="0">
            <a:spAutoFit/>
          </a:bodyPr>
          <a:lstStyle/>
          <a:p>
            <a:r>
              <a:rPr lang="en-GB" sz="2800" dirty="0">
                <a:solidFill>
                  <a:srgbClr val="0000FF"/>
                </a:solidFill>
              </a:rPr>
              <a:t>rate</a:t>
            </a:r>
            <a:r>
              <a:rPr lang="en-GB" sz="2800" dirty="0"/>
              <a:t> = k [</a:t>
            </a:r>
            <a:r>
              <a:rPr lang="en-GB" sz="2800" dirty="0">
                <a:solidFill>
                  <a:srgbClr val="FF0000"/>
                </a:solidFill>
              </a:rPr>
              <a:t>A</a:t>
            </a:r>
            <a:r>
              <a:rPr lang="en-GB" sz="2800" dirty="0"/>
              <a:t>]</a:t>
            </a:r>
            <a:r>
              <a:rPr lang="en-GB" sz="2800" baseline="30000" dirty="0"/>
              <a:t>0</a:t>
            </a:r>
            <a:r>
              <a:rPr lang="en-GB" sz="2800" dirty="0"/>
              <a:t> = k</a:t>
            </a:r>
          </a:p>
        </p:txBody>
      </p:sp>
      <p:sp>
        <p:nvSpPr>
          <p:cNvPr id="16" name="TextBox 15">
            <a:extLst>
              <a:ext uri="{FF2B5EF4-FFF2-40B4-BE49-F238E27FC236}">
                <a16:creationId xmlns:a16="http://schemas.microsoft.com/office/drawing/2014/main" id="{92A74CDB-7FB3-4EE2-90E2-1D09576147DE}"/>
              </a:ext>
            </a:extLst>
          </p:cNvPr>
          <p:cNvSpPr txBox="1"/>
          <p:nvPr/>
        </p:nvSpPr>
        <p:spPr>
          <a:xfrm>
            <a:off x="7762834" y="5549905"/>
            <a:ext cx="3121047" cy="523220"/>
          </a:xfrm>
          <a:prstGeom prst="rect">
            <a:avLst/>
          </a:prstGeom>
          <a:noFill/>
        </p:spPr>
        <p:txBody>
          <a:bodyPr wrap="none" rtlCol="0">
            <a:spAutoFit/>
          </a:bodyPr>
          <a:lstStyle/>
          <a:p>
            <a:r>
              <a:rPr lang="en-GB" sz="2800" dirty="0">
                <a:solidFill>
                  <a:srgbClr val="0000FF"/>
                </a:solidFill>
              </a:rPr>
              <a:t>rate</a:t>
            </a:r>
            <a:r>
              <a:rPr lang="en-GB" sz="2800" dirty="0"/>
              <a:t> = k [</a:t>
            </a:r>
            <a:r>
              <a:rPr lang="en-GB" sz="2800" dirty="0">
                <a:solidFill>
                  <a:srgbClr val="FF0000"/>
                </a:solidFill>
              </a:rPr>
              <a:t>A</a:t>
            </a:r>
            <a:r>
              <a:rPr lang="en-GB" sz="2800" dirty="0"/>
              <a:t>]</a:t>
            </a:r>
            <a:r>
              <a:rPr lang="en-GB" sz="2800" baseline="30000" dirty="0"/>
              <a:t>1</a:t>
            </a:r>
            <a:r>
              <a:rPr lang="en-GB" sz="2800" dirty="0"/>
              <a:t> = k [</a:t>
            </a:r>
            <a:r>
              <a:rPr lang="en-GB" sz="2800" dirty="0">
                <a:solidFill>
                  <a:srgbClr val="FF0000"/>
                </a:solidFill>
              </a:rPr>
              <a:t>A</a:t>
            </a:r>
            <a:r>
              <a:rPr lang="en-GB" sz="2800" dirty="0"/>
              <a:t>]</a:t>
            </a:r>
          </a:p>
        </p:txBody>
      </p:sp>
      <p:sp>
        <p:nvSpPr>
          <p:cNvPr id="17" name="TextBox 16">
            <a:extLst>
              <a:ext uri="{FF2B5EF4-FFF2-40B4-BE49-F238E27FC236}">
                <a16:creationId xmlns:a16="http://schemas.microsoft.com/office/drawing/2014/main" id="{7A1A178F-EA59-43B5-BC15-41024B7A4FE6}"/>
              </a:ext>
            </a:extLst>
          </p:cNvPr>
          <p:cNvSpPr txBox="1"/>
          <p:nvPr/>
        </p:nvSpPr>
        <p:spPr>
          <a:xfrm>
            <a:off x="7762834" y="6114838"/>
            <a:ext cx="2014975" cy="523220"/>
          </a:xfrm>
          <a:prstGeom prst="rect">
            <a:avLst/>
          </a:prstGeom>
          <a:noFill/>
        </p:spPr>
        <p:txBody>
          <a:bodyPr wrap="none" rtlCol="0">
            <a:spAutoFit/>
          </a:bodyPr>
          <a:lstStyle/>
          <a:p>
            <a:r>
              <a:rPr lang="en-GB" sz="2800" dirty="0">
                <a:solidFill>
                  <a:srgbClr val="0000FF"/>
                </a:solidFill>
              </a:rPr>
              <a:t>rate</a:t>
            </a:r>
            <a:r>
              <a:rPr lang="en-GB" sz="2800" dirty="0"/>
              <a:t> = k [</a:t>
            </a:r>
            <a:r>
              <a:rPr lang="en-GB" sz="2800" dirty="0">
                <a:solidFill>
                  <a:srgbClr val="FF0000"/>
                </a:solidFill>
              </a:rPr>
              <a:t>A</a:t>
            </a:r>
            <a:r>
              <a:rPr lang="en-GB" sz="2800" dirty="0"/>
              <a:t>]</a:t>
            </a:r>
            <a:r>
              <a:rPr lang="en-GB" sz="2800" baseline="30000" dirty="0"/>
              <a:t>2</a:t>
            </a:r>
            <a:endParaRPr lang="en-GB" sz="2800" dirty="0"/>
          </a:p>
        </p:txBody>
      </p:sp>
    </p:spTree>
    <p:extLst>
      <p:ext uri="{BB962C8B-B14F-4D97-AF65-F5344CB8AC3E}">
        <p14:creationId xmlns:p14="http://schemas.microsoft.com/office/powerpoint/2010/main" val="2243677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ABD09A-498A-4D5B-8026-C11ACFC5DE9A}"/>
              </a:ext>
            </a:extLst>
          </p:cNvPr>
          <p:cNvSpPr txBox="1"/>
          <p:nvPr/>
        </p:nvSpPr>
        <p:spPr>
          <a:xfrm>
            <a:off x="81973" y="-19769"/>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EFFECT OF CONCENTRATION</a:t>
            </a:r>
            <a:endParaRPr lang="en-GB" sz="3600" b="1">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90BBD380-C201-4225-8102-0E873EE2CFD3}"/>
              </a:ext>
            </a:extLst>
          </p:cNvPr>
          <p:cNvSpPr txBox="1"/>
          <p:nvPr/>
        </p:nvSpPr>
        <p:spPr>
          <a:xfrm>
            <a:off x="3092047" y="1613806"/>
            <a:ext cx="2481449" cy="523220"/>
          </a:xfrm>
          <a:prstGeom prst="rect">
            <a:avLst/>
          </a:prstGeom>
          <a:noFill/>
        </p:spPr>
        <p:txBody>
          <a:bodyPr wrap="none" rtlCol="0">
            <a:spAutoFit/>
          </a:bodyPr>
          <a:lstStyle/>
          <a:p>
            <a:r>
              <a:rPr lang="en-GB" sz="2800" dirty="0">
                <a:solidFill>
                  <a:srgbClr val="0000FF"/>
                </a:solidFill>
                <a:cs typeface="Calibri" panose="020F0502020204030204" pitchFamily="34" charset="0"/>
              </a:rPr>
              <a:t>rate</a:t>
            </a:r>
            <a:r>
              <a:rPr lang="en-GB" sz="2800" dirty="0">
                <a:cs typeface="Calibri" panose="020F0502020204030204" pitchFamily="34" charset="0"/>
              </a:rPr>
              <a:t> = </a:t>
            </a:r>
            <a:r>
              <a:rPr lang="en-GB" sz="2800" b="1" dirty="0">
                <a:cs typeface="Calibri" panose="020F0502020204030204" pitchFamily="34" charset="0"/>
              </a:rPr>
              <a:t>k</a:t>
            </a:r>
            <a:r>
              <a:rPr lang="en-GB" sz="2800" b="1" baseline="-25000" dirty="0">
                <a:cs typeface="Calibri" panose="020F0502020204030204" pitchFamily="34" charset="0"/>
              </a:rPr>
              <a:t>1</a:t>
            </a:r>
            <a:r>
              <a:rPr lang="en-GB" sz="2800" dirty="0">
                <a:cs typeface="Calibri" panose="020F0502020204030204" pitchFamily="34" charset="0"/>
              </a:rPr>
              <a:t> </a:t>
            </a:r>
            <a:r>
              <a:rPr lang="en-GB" sz="2800" dirty="0">
                <a:cs typeface="Calibri" panose="020F0502020204030204" pitchFamily="34" charset="0"/>
                <a:sym typeface="Symbol" panose="05050102010706020507" pitchFamily="18" charset="2"/>
              </a:rPr>
              <a:t> [</a:t>
            </a:r>
            <a:r>
              <a:rPr lang="en-GB" sz="2800" dirty="0">
                <a:solidFill>
                  <a:srgbClr val="FF0000"/>
                </a:solidFill>
                <a:cs typeface="Calibri" panose="020F0502020204030204" pitchFamily="34" charset="0"/>
                <a:sym typeface="Symbol" panose="05050102010706020507" pitchFamily="18" charset="2"/>
              </a:rPr>
              <a:t>A</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m</a:t>
            </a:r>
            <a:endParaRPr lang="en-GB" sz="2800" baseline="30000" dirty="0">
              <a:cs typeface="Calibri" panose="020F0502020204030204" pitchFamily="34" charset="0"/>
            </a:endParaRPr>
          </a:p>
        </p:txBody>
      </p:sp>
      <p:sp>
        <p:nvSpPr>
          <p:cNvPr id="7" name="TextBox 6">
            <a:extLst>
              <a:ext uri="{FF2B5EF4-FFF2-40B4-BE49-F238E27FC236}">
                <a16:creationId xmlns:a16="http://schemas.microsoft.com/office/drawing/2014/main" id="{8189B0C3-267F-41BC-82E3-D418CE1A71BA}"/>
              </a:ext>
            </a:extLst>
          </p:cNvPr>
          <p:cNvSpPr txBox="1"/>
          <p:nvPr/>
        </p:nvSpPr>
        <p:spPr>
          <a:xfrm>
            <a:off x="792326" y="554367"/>
            <a:ext cx="11148289" cy="954107"/>
          </a:xfrm>
          <a:prstGeom prst="rect">
            <a:avLst/>
          </a:prstGeom>
          <a:noFill/>
        </p:spPr>
        <p:txBody>
          <a:bodyPr wrap="square" rtlCol="0">
            <a:spAutoFit/>
          </a:bodyPr>
          <a:lstStyle/>
          <a:p>
            <a:r>
              <a:rPr lang="en-GB" sz="2800" dirty="0">
                <a:cs typeface="Calibri" panose="020F0502020204030204" pitchFamily="34" charset="0"/>
              </a:rPr>
              <a:t>m, n, p – </a:t>
            </a:r>
            <a:r>
              <a:rPr lang="en-GB" sz="2800" b="1" dirty="0">
                <a:solidFill>
                  <a:srgbClr val="0070C0"/>
                </a:solidFill>
                <a:effectLst>
                  <a:outerShdw blurRad="38100" dist="38100" dir="2700000" algn="tl">
                    <a:srgbClr val="000000">
                      <a:alpha val="43137"/>
                    </a:srgbClr>
                  </a:outerShdw>
                </a:effectLst>
                <a:cs typeface="Calibri" panose="020F0502020204030204" pitchFamily="34" charset="0"/>
              </a:rPr>
              <a:t>order of reaction </a:t>
            </a:r>
            <a:r>
              <a:rPr lang="en-GB" sz="2800" dirty="0">
                <a:solidFill>
                  <a:srgbClr val="00B0F0"/>
                </a:solidFill>
                <a:cs typeface="Calibri" panose="020F0502020204030204" pitchFamily="34" charset="0"/>
              </a:rPr>
              <a:t>in</a:t>
            </a:r>
            <a:r>
              <a:rPr lang="en-GB" sz="2800" dirty="0">
                <a:cs typeface="Calibri" panose="020F0502020204030204" pitchFamily="34" charset="0"/>
              </a:rPr>
              <a:t> </a:t>
            </a:r>
            <a:r>
              <a:rPr lang="en-GB" sz="2800" dirty="0">
                <a:solidFill>
                  <a:srgbClr val="FF0000"/>
                </a:solidFill>
                <a:cs typeface="Calibri" panose="020F0502020204030204" pitchFamily="34" charset="0"/>
              </a:rPr>
              <a:t>A</a:t>
            </a:r>
            <a:r>
              <a:rPr lang="en-GB" sz="2800" dirty="0">
                <a:cs typeface="Calibri" panose="020F0502020204030204" pitchFamily="34" charset="0"/>
              </a:rPr>
              <a:t>, </a:t>
            </a:r>
            <a:r>
              <a:rPr lang="en-GB" sz="2800" dirty="0">
                <a:solidFill>
                  <a:srgbClr val="CC66FF"/>
                </a:solidFill>
                <a:cs typeface="Calibri" panose="020F0502020204030204" pitchFamily="34" charset="0"/>
              </a:rPr>
              <a:t>B</a:t>
            </a:r>
            <a:r>
              <a:rPr lang="en-GB" sz="2800" dirty="0">
                <a:cs typeface="Calibri" panose="020F0502020204030204" pitchFamily="34" charset="0"/>
              </a:rPr>
              <a:t>, </a:t>
            </a:r>
            <a:r>
              <a:rPr lang="en-GB" sz="2800" dirty="0">
                <a:solidFill>
                  <a:srgbClr val="00B050"/>
                </a:solidFill>
                <a:cs typeface="Calibri" panose="020F0502020204030204" pitchFamily="34" charset="0"/>
              </a:rPr>
              <a:t>C</a:t>
            </a:r>
            <a:r>
              <a:rPr lang="en-GB" sz="2800" dirty="0">
                <a:cs typeface="Calibri" panose="020F0502020204030204" pitchFamily="34" charset="0"/>
              </a:rPr>
              <a:t>  </a:t>
            </a:r>
            <a:r>
              <a:rPr lang="en-GB" sz="2800" dirty="0">
                <a:solidFill>
                  <a:srgbClr val="00B0F0"/>
                </a:solidFill>
                <a:cs typeface="Calibri" panose="020F0502020204030204" pitchFamily="34" charset="0"/>
              </a:rPr>
              <a:t>(0, 1, 2); the power to which the concentration of a species is raised in the rate law</a:t>
            </a:r>
          </a:p>
        </p:txBody>
      </p:sp>
      <p:sp>
        <p:nvSpPr>
          <p:cNvPr id="9" name="TextBox 8">
            <a:extLst>
              <a:ext uri="{FF2B5EF4-FFF2-40B4-BE49-F238E27FC236}">
                <a16:creationId xmlns:a16="http://schemas.microsoft.com/office/drawing/2014/main" id="{B2FA83A7-AC3E-48BC-BB1B-3B28B47498B9}"/>
              </a:ext>
            </a:extLst>
          </p:cNvPr>
          <p:cNvSpPr txBox="1"/>
          <p:nvPr/>
        </p:nvSpPr>
        <p:spPr>
          <a:xfrm>
            <a:off x="1204014" y="1633054"/>
            <a:ext cx="1130438" cy="523220"/>
          </a:xfrm>
          <a:prstGeom prst="rect">
            <a:avLst/>
          </a:prstGeom>
          <a:noFill/>
        </p:spPr>
        <p:txBody>
          <a:bodyPr wrap="none" rtlCol="0">
            <a:spAutoFit/>
          </a:bodyPr>
          <a:lstStyle/>
          <a:p>
            <a:r>
              <a:rPr lang="en-GB" sz="2800">
                <a:solidFill>
                  <a:srgbClr val="FF0000"/>
                </a:solidFill>
              </a:rPr>
              <a:t>A</a:t>
            </a:r>
            <a:r>
              <a:rPr lang="en-GB" sz="2800"/>
              <a:t> </a:t>
            </a:r>
            <a:r>
              <a:rPr lang="en-GB" sz="2800">
                <a:sym typeface="Wingdings" panose="05000000000000000000" pitchFamily="2" charset="2"/>
              </a:rPr>
              <a:t> </a:t>
            </a:r>
            <a:r>
              <a:rPr lang="en-GB" sz="2800">
                <a:solidFill>
                  <a:srgbClr val="CC66FF"/>
                </a:solidFill>
                <a:sym typeface="Wingdings" panose="05000000000000000000" pitchFamily="2" charset="2"/>
              </a:rPr>
              <a:t>B</a:t>
            </a:r>
            <a:endParaRPr lang="en-GB" sz="2800">
              <a:solidFill>
                <a:srgbClr val="CC66FF"/>
              </a:solidFill>
            </a:endParaRPr>
          </a:p>
        </p:txBody>
      </p:sp>
      <p:sp>
        <p:nvSpPr>
          <p:cNvPr id="23" name="TextBox 22">
            <a:extLst>
              <a:ext uri="{FF2B5EF4-FFF2-40B4-BE49-F238E27FC236}">
                <a16:creationId xmlns:a16="http://schemas.microsoft.com/office/drawing/2014/main" id="{B47FC1C5-7E42-46C9-AF70-F9D5784167A5}"/>
              </a:ext>
            </a:extLst>
          </p:cNvPr>
          <p:cNvSpPr txBox="1"/>
          <p:nvPr/>
        </p:nvSpPr>
        <p:spPr>
          <a:xfrm>
            <a:off x="1103725" y="5849786"/>
            <a:ext cx="9937214" cy="830997"/>
          </a:xfrm>
          <a:prstGeom prst="rect">
            <a:avLst/>
          </a:prstGeom>
          <a:noFill/>
        </p:spPr>
        <p:txBody>
          <a:bodyPr wrap="square" rtlCol="0">
            <a:spAutoFit/>
          </a:bodyPr>
          <a:lstStyle/>
          <a:p>
            <a:r>
              <a:rPr lang="en-GB" sz="2400" dirty="0">
                <a:solidFill>
                  <a:srgbClr val="0000FF"/>
                </a:solidFill>
                <a:cs typeface="Calibri" panose="020F0502020204030204" pitchFamily="34" charset="0"/>
              </a:rPr>
              <a:t>m + n + p  - overall order of reaction with respect to a reactant is an indication of how the reaction takes place, </a:t>
            </a:r>
            <a:r>
              <a:rPr lang="en-GB" sz="2400" u="sng" dirty="0">
                <a:solidFill>
                  <a:srgbClr val="0000FF"/>
                </a:solidFill>
                <a:cs typeface="Calibri" panose="020F0502020204030204" pitchFamily="34" charset="0"/>
              </a:rPr>
              <a:t>not its stoichiometry </a:t>
            </a:r>
            <a:r>
              <a:rPr lang="en-GB" sz="2400" dirty="0">
                <a:solidFill>
                  <a:srgbClr val="0000FF"/>
                </a:solidFill>
                <a:cs typeface="Calibri" panose="020F0502020204030204" pitchFamily="34" charset="0"/>
              </a:rPr>
              <a:t>!!!</a:t>
            </a:r>
          </a:p>
        </p:txBody>
      </p:sp>
      <p:grpSp>
        <p:nvGrpSpPr>
          <p:cNvPr id="2" name="Group 1">
            <a:extLst>
              <a:ext uri="{FF2B5EF4-FFF2-40B4-BE49-F238E27FC236}">
                <a16:creationId xmlns:a16="http://schemas.microsoft.com/office/drawing/2014/main" id="{DBBC7293-0E14-449B-9D1E-D4B015C9763F}"/>
              </a:ext>
            </a:extLst>
          </p:cNvPr>
          <p:cNvGrpSpPr/>
          <p:nvPr/>
        </p:nvGrpSpPr>
        <p:grpSpPr>
          <a:xfrm>
            <a:off x="81973" y="2515793"/>
            <a:ext cx="11980718" cy="1625766"/>
            <a:chOff x="81973" y="2515793"/>
            <a:chExt cx="13603590" cy="1625766"/>
          </a:xfrm>
        </p:grpSpPr>
        <p:sp>
          <p:nvSpPr>
            <p:cNvPr id="4" name="TextBox 3">
              <a:extLst>
                <a:ext uri="{FF2B5EF4-FFF2-40B4-BE49-F238E27FC236}">
                  <a16:creationId xmlns:a16="http://schemas.microsoft.com/office/drawing/2014/main" id="{CFBB1F51-B174-4FA5-8FAA-062CED782435}"/>
                </a:ext>
              </a:extLst>
            </p:cNvPr>
            <p:cNvSpPr txBox="1"/>
            <p:nvPr/>
          </p:nvSpPr>
          <p:spPr>
            <a:xfrm>
              <a:off x="81973" y="2515793"/>
              <a:ext cx="13603590" cy="338554"/>
            </a:xfrm>
            <a:prstGeom prst="rect">
              <a:avLst/>
            </a:prstGeom>
            <a:noFill/>
          </p:spPr>
          <p:txBody>
            <a:bodyPr wrap="square" rtlCol="0">
              <a:spAutoFit/>
            </a:bodyPr>
            <a:lstStyle/>
            <a:p>
              <a:r>
                <a:rPr lang="en-GB" sz="1600"/>
                <a:t>A reaction A </a:t>
              </a:r>
              <a:r>
                <a:rPr lang="en-GB" sz="1600">
                  <a:sym typeface="Wingdings" panose="05000000000000000000" pitchFamily="2" charset="2"/>
                </a:rPr>
                <a:t> B is </a:t>
              </a:r>
              <a:r>
                <a:rPr lang="en-GB" sz="1600">
                  <a:solidFill>
                    <a:srgbClr val="FF0000"/>
                  </a:solidFill>
                  <a:sym typeface="Wingdings" panose="05000000000000000000" pitchFamily="2" charset="2"/>
                </a:rPr>
                <a:t>FIRST</a:t>
              </a:r>
              <a:r>
                <a:rPr lang="en-GB" sz="1600">
                  <a:sym typeface="Wingdings" panose="05000000000000000000" pitchFamily="2" charset="2"/>
                </a:rPr>
                <a:t> order in A. How much the rate of this reaction will change if the concentration of A was doubled? What is the unit of k?</a:t>
              </a:r>
              <a:endParaRPr lang="en-GB" sz="1600"/>
            </a:p>
          </p:txBody>
        </p:sp>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CAEB8683-1CF7-42A8-A063-40FDBF5BA8F8}"/>
                    </a:ext>
                  </a:extLst>
                </p:cNvPr>
                <p:cNvSpPr txBox="1"/>
                <p:nvPr/>
              </p:nvSpPr>
              <p:spPr>
                <a:xfrm>
                  <a:off x="544795" y="2885125"/>
                  <a:ext cx="11552215" cy="1256434"/>
                </a:xfrm>
                <a:prstGeom prst="rect">
                  <a:avLst/>
                </a:prstGeom>
                <a:noFill/>
              </p:spPr>
              <p:txBody>
                <a:bodyPr wrap="none" rtlCol="0">
                  <a:spAutoFit/>
                </a:bodyPr>
                <a:lstStyle/>
                <a:p>
                  <a:r>
                    <a:rPr lang="en-GB" sz="2000" dirty="0">
                      <a:cs typeface="Calibri" panose="020F0502020204030204" pitchFamily="34" charset="0"/>
                    </a:rPr>
                    <a:t>rate = </a:t>
                  </a:r>
                  <a:r>
                    <a:rPr lang="en-GB" sz="2000" b="1" dirty="0">
                      <a:cs typeface="Calibri" panose="020F0502020204030204" pitchFamily="34" charset="0"/>
                    </a:rPr>
                    <a:t>k</a:t>
                  </a:r>
                  <a:r>
                    <a:rPr lang="en-GB" sz="2000" dirty="0">
                      <a:cs typeface="Calibri" panose="020F0502020204030204" pitchFamily="34" charset="0"/>
                    </a:rPr>
                    <a:t> </a:t>
                  </a:r>
                  <a:r>
                    <a:rPr lang="en-GB" sz="2000" dirty="0">
                      <a:cs typeface="Calibri" panose="020F0502020204030204" pitchFamily="34" charset="0"/>
                      <a:sym typeface="Symbol" panose="05050102010706020507" pitchFamily="18" charset="2"/>
                    </a:rPr>
                    <a:t> [A]</a:t>
                  </a:r>
                  <a:r>
                    <a:rPr lang="en-GB" sz="2000" b="1" baseline="30000" dirty="0">
                      <a:solidFill>
                        <a:srgbClr val="FF0000"/>
                      </a:solidFill>
                      <a:cs typeface="Calibri" panose="020F0502020204030204" pitchFamily="34" charset="0"/>
                      <a:sym typeface="Symbol" panose="05050102010706020507" pitchFamily="18" charset="2"/>
                    </a:rPr>
                    <a:t>1</a:t>
                  </a:r>
                  <a:r>
                    <a:rPr lang="en-GB" sz="2000" dirty="0">
                      <a:cs typeface="Calibri" panose="020F0502020204030204" pitchFamily="34" charset="0"/>
                      <a:sym typeface="Symbol" panose="05050102010706020507" pitchFamily="18" charset="2"/>
                    </a:rPr>
                    <a:t>      m = 1; if we double [A],  rate = k  [2A]</a:t>
                  </a:r>
                  <a:r>
                    <a:rPr lang="en-GB" sz="2000" b="1" baseline="30000" dirty="0">
                      <a:solidFill>
                        <a:srgbClr val="FF0000"/>
                      </a:solidFill>
                      <a:cs typeface="Calibri" panose="020F0502020204030204" pitchFamily="34" charset="0"/>
                      <a:sym typeface="Symbol" panose="05050102010706020507" pitchFamily="18" charset="2"/>
                    </a:rPr>
                    <a:t>1 </a:t>
                  </a:r>
                  <a:r>
                    <a:rPr lang="en-GB" sz="2000" b="1" dirty="0">
                      <a:solidFill>
                        <a:srgbClr val="FF0000"/>
                      </a:solidFill>
                      <a:cs typeface="Calibri" panose="020F0502020204030204" pitchFamily="34" charset="0"/>
                      <a:sym typeface="Symbol" panose="05050102010706020507" pitchFamily="18" charset="2"/>
                    </a:rPr>
                    <a:t> </a:t>
                  </a:r>
                  <a:r>
                    <a:rPr lang="en-GB" sz="2000" dirty="0">
                      <a:cs typeface="Calibri" panose="020F0502020204030204" pitchFamily="34" charset="0"/>
                      <a:sym typeface="Symbol" panose="05050102010706020507" pitchFamily="18" charset="2"/>
                    </a:rPr>
                    <a:t>=&gt; rate will increase by factor of 2</a:t>
                  </a:r>
                </a:p>
                <a:p>
                  <a:endParaRPr lang="en-GB" sz="2000" b="0" i="0" dirty="0">
                    <a:solidFill>
                      <a:schemeClr val="tx1"/>
                    </a:solidFill>
                    <a:latin typeface="Cambria Math" panose="02040503050406030204" pitchFamily="18" charset="0"/>
                    <a:cs typeface="Calibri" panose="020F0502020204030204" pitchFamily="34" charset="0"/>
                    <a:sym typeface="Symbol" panose="05050102010706020507" pitchFamily="18" charset="2"/>
                  </a:endParaRPr>
                </a:p>
                <a:p>
                  <a:r>
                    <a:rPr lang="en-GB" sz="2000" dirty="0">
                      <a:cs typeface="Calibri" panose="020F0502020204030204" pitchFamily="34" charset="0"/>
                      <a:sym typeface="Symbol" panose="05050102010706020507" pitchFamily="18" charset="2"/>
                    </a:rPr>
                    <a:t>unit of k: </a:t>
                  </a:r>
                  <a14:m>
                    <m:oMath xmlns:m="http://schemas.openxmlformats.org/officeDocument/2006/math">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k</m:t>
                      </m:r>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0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rate</m:t>
                          </m:r>
                        </m:num>
                        <m:den>
                          <m:sSup>
                            <m:sSupPr>
                              <m:ctrlPr>
                                <a:rPr lang="en-GB" sz="20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sSupPr>
                            <m:e>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A</m:t>
                              </m:r>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e>
                            <m:sup>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1</m:t>
                              </m:r>
                            </m:sup>
                          </m:sSup>
                        </m:den>
                      </m:f>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0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f>
                            <m:fPr>
                              <m:type m:val="skw"/>
                              <m:ctrlPr>
                                <a:rPr lang="en-GB" sz="20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s</m:t>
                              </m:r>
                            </m:den>
                          </m:f>
                        </m:num>
                        <m:den>
                          <m:f>
                            <m:fPr>
                              <m:type m:val="skw"/>
                              <m:ctrlPr>
                                <a:rPr lang="en-GB" sz="20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den>
                          </m:f>
                        </m:den>
                      </m:f>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sSup>
                        <m:sSupPr>
                          <m:ctrlPr>
                            <a:rPr lang="en-GB" sz="20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sSupPr>
                        <m:e>
                          <m:r>
                            <a:rPr lang="en-GB" sz="20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𝐬</m:t>
                          </m:r>
                        </m:e>
                        <m:sup>
                          <m:r>
                            <a:rPr lang="en-GB" sz="20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a:rPr lang="en-GB" sz="20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𝟏</m:t>
                          </m:r>
                        </m:sup>
                      </m:sSup>
                    </m:oMath>
                  </a14:m>
                  <a:r>
                    <a:rPr lang="en-GB" sz="2000" b="1" baseline="30000" dirty="0">
                      <a:solidFill>
                        <a:schemeClr val="tx1"/>
                      </a:solidFill>
                      <a:cs typeface="Calibri" panose="020F0502020204030204" pitchFamily="34" charset="0"/>
                    </a:rPr>
                    <a:t> </a:t>
                  </a:r>
                </a:p>
              </p:txBody>
            </p:sp>
          </mc:Choice>
          <mc:Fallback>
            <p:sp>
              <p:nvSpPr>
                <p:cNvPr id="17" name="TextBox 16">
                  <a:extLst>
                    <a:ext uri="{FF2B5EF4-FFF2-40B4-BE49-F238E27FC236}">
                      <a16:creationId xmlns:a16="http://schemas.microsoft.com/office/drawing/2014/main" id="{CAEB8683-1CF7-42A8-A063-40FDBF5BA8F8}"/>
                    </a:ext>
                  </a:extLst>
                </p:cNvPr>
                <p:cNvSpPr txBox="1">
                  <a:spLocks noRot="1" noChangeAspect="1" noMove="1" noResize="1" noEditPoints="1" noAdjustHandles="1" noChangeArrowheads="1" noChangeShapeType="1" noTextEdit="1"/>
                </p:cNvSpPr>
                <p:nvPr/>
              </p:nvSpPr>
              <p:spPr>
                <a:xfrm>
                  <a:off x="544795" y="2885125"/>
                  <a:ext cx="11552215" cy="1256434"/>
                </a:xfrm>
                <a:prstGeom prst="rect">
                  <a:avLst/>
                </a:prstGeom>
                <a:blipFill>
                  <a:blip r:embed="rId3"/>
                  <a:stretch>
                    <a:fillRect l="-599" t="-2913"/>
                  </a:stretch>
                </a:blipFill>
              </p:spPr>
              <p:txBody>
                <a:bodyPr/>
                <a:lstStyle/>
                <a:p>
                  <a:r>
                    <a:rPr lang="en-GB">
                      <a:noFill/>
                    </a:rPr>
                    <a:t> </a:t>
                  </a:r>
                </a:p>
              </p:txBody>
            </p:sp>
          </mc:Fallback>
        </mc:AlternateContent>
      </p:grpSp>
      <p:sp>
        <p:nvSpPr>
          <p:cNvPr id="18" name="TextBox 17">
            <a:extLst>
              <a:ext uri="{FF2B5EF4-FFF2-40B4-BE49-F238E27FC236}">
                <a16:creationId xmlns:a16="http://schemas.microsoft.com/office/drawing/2014/main" id="{2C5E10E6-74CD-4112-886B-EB5A77750E5D}"/>
              </a:ext>
            </a:extLst>
          </p:cNvPr>
          <p:cNvSpPr txBox="1"/>
          <p:nvPr/>
        </p:nvSpPr>
        <p:spPr>
          <a:xfrm>
            <a:off x="0" y="4304809"/>
            <a:ext cx="12368753" cy="338554"/>
          </a:xfrm>
          <a:prstGeom prst="rect">
            <a:avLst/>
          </a:prstGeom>
          <a:noFill/>
        </p:spPr>
        <p:txBody>
          <a:bodyPr wrap="square" rtlCol="0">
            <a:spAutoFit/>
          </a:bodyPr>
          <a:lstStyle/>
          <a:p>
            <a:r>
              <a:rPr lang="en-GB" sz="1600"/>
              <a:t>A reaction A </a:t>
            </a:r>
            <a:r>
              <a:rPr lang="en-GB" sz="1600">
                <a:sym typeface="Wingdings" panose="05000000000000000000" pitchFamily="2" charset="2"/>
              </a:rPr>
              <a:t> B is </a:t>
            </a:r>
            <a:r>
              <a:rPr lang="en-GB" sz="1600">
                <a:solidFill>
                  <a:srgbClr val="FF0000"/>
                </a:solidFill>
                <a:sym typeface="Wingdings" panose="05000000000000000000" pitchFamily="2" charset="2"/>
              </a:rPr>
              <a:t>SECOND</a:t>
            </a:r>
            <a:r>
              <a:rPr lang="en-GB" sz="1600">
                <a:sym typeface="Wingdings" panose="05000000000000000000" pitchFamily="2" charset="2"/>
              </a:rPr>
              <a:t> order in A. How much the rate of this reaction will change if the concentration of A was doubled? What is the unit of k?</a:t>
            </a:r>
            <a:endParaRPr lang="en-GB" sz="1600"/>
          </a:p>
        </p:txBody>
      </p:sp>
      <mc:AlternateContent xmlns:mc="http://schemas.openxmlformats.org/markup-compatibility/2006">
        <mc:Choice xmlns:a14="http://schemas.microsoft.com/office/drawing/2010/main" Requires="a14">
          <p:sp>
            <p:nvSpPr>
              <p:cNvPr id="19" name="TextBox 18">
                <a:extLst>
                  <a:ext uri="{FF2B5EF4-FFF2-40B4-BE49-F238E27FC236}">
                    <a16:creationId xmlns:a16="http://schemas.microsoft.com/office/drawing/2014/main" id="{302E6B2D-54C5-4331-86F7-92E2C32EA8C2}"/>
                  </a:ext>
                </a:extLst>
              </p:cNvPr>
              <p:cNvSpPr txBox="1"/>
              <p:nvPr/>
            </p:nvSpPr>
            <p:spPr>
              <a:xfrm>
                <a:off x="479647" y="4721139"/>
                <a:ext cx="10143611" cy="1151597"/>
              </a:xfrm>
              <a:prstGeom prst="rect">
                <a:avLst/>
              </a:prstGeom>
              <a:noFill/>
            </p:spPr>
            <p:txBody>
              <a:bodyPr wrap="none" rtlCol="0">
                <a:spAutoFit/>
              </a:bodyPr>
              <a:lstStyle/>
              <a:p>
                <a:r>
                  <a:rPr lang="en-GB" sz="2000" dirty="0">
                    <a:cs typeface="Calibri" panose="020F0502020204030204" pitchFamily="34" charset="0"/>
                  </a:rPr>
                  <a:t>rate = </a:t>
                </a:r>
                <a:r>
                  <a:rPr lang="en-GB" sz="2000" b="1" dirty="0">
                    <a:cs typeface="Calibri" panose="020F0502020204030204" pitchFamily="34" charset="0"/>
                  </a:rPr>
                  <a:t>k</a:t>
                </a:r>
                <a:r>
                  <a:rPr lang="en-GB" sz="2000" dirty="0">
                    <a:cs typeface="Calibri" panose="020F0502020204030204" pitchFamily="34" charset="0"/>
                  </a:rPr>
                  <a:t> </a:t>
                </a:r>
                <a:r>
                  <a:rPr lang="en-GB" sz="2000" dirty="0">
                    <a:cs typeface="Calibri" panose="020F0502020204030204" pitchFamily="34" charset="0"/>
                    <a:sym typeface="Symbol" panose="05050102010706020507" pitchFamily="18" charset="2"/>
                  </a:rPr>
                  <a:t> [A]</a:t>
                </a:r>
                <a:r>
                  <a:rPr lang="en-GB" sz="2000" b="1" baseline="30000" dirty="0">
                    <a:solidFill>
                      <a:srgbClr val="FF0000"/>
                    </a:solidFill>
                    <a:cs typeface="Calibri" panose="020F0502020204030204" pitchFamily="34" charset="0"/>
                    <a:sym typeface="Symbol" panose="05050102010706020507" pitchFamily="18" charset="2"/>
                  </a:rPr>
                  <a:t>2</a:t>
                </a:r>
                <a:r>
                  <a:rPr lang="en-GB" sz="2000" dirty="0">
                    <a:cs typeface="Calibri" panose="020F0502020204030204" pitchFamily="34" charset="0"/>
                    <a:sym typeface="Symbol" panose="05050102010706020507" pitchFamily="18" charset="2"/>
                  </a:rPr>
                  <a:t>      m = 2; if we double [A],  rate = k  [2A]</a:t>
                </a:r>
                <a:r>
                  <a:rPr lang="en-GB" sz="2000" b="1" baseline="30000" dirty="0">
                    <a:solidFill>
                      <a:srgbClr val="FF0000"/>
                    </a:solidFill>
                    <a:cs typeface="Calibri" panose="020F0502020204030204" pitchFamily="34" charset="0"/>
                    <a:sym typeface="Symbol" panose="05050102010706020507" pitchFamily="18" charset="2"/>
                  </a:rPr>
                  <a:t>2 </a:t>
                </a:r>
                <a:r>
                  <a:rPr lang="en-GB" sz="2000" b="1" dirty="0">
                    <a:solidFill>
                      <a:srgbClr val="FF0000"/>
                    </a:solidFill>
                    <a:cs typeface="Calibri" panose="020F0502020204030204" pitchFamily="34" charset="0"/>
                    <a:sym typeface="Symbol" panose="05050102010706020507" pitchFamily="18" charset="2"/>
                  </a:rPr>
                  <a:t> </a:t>
                </a:r>
                <a:r>
                  <a:rPr lang="en-GB" sz="2000" dirty="0">
                    <a:cs typeface="Calibri" panose="020F0502020204030204" pitchFamily="34" charset="0"/>
                    <a:sym typeface="Symbol" panose="05050102010706020507" pitchFamily="18" charset="2"/>
                  </a:rPr>
                  <a:t>=&gt; rate will increase by factor of 4</a:t>
                </a:r>
              </a:p>
              <a:p>
                <a14:m>
                  <m:oMath xmlns:m="http://schemas.openxmlformats.org/officeDocument/2006/math">
                    <m:r>
                      <m:rPr>
                        <m:nor/>
                      </m:rPr>
                      <a:rPr lang="en-GB" sz="2000" dirty="0">
                        <a:cs typeface="Calibri" panose="020F0502020204030204" pitchFamily="34" charset="0"/>
                        <a:sym typeface="Symbol" panose="05050102010706020507" pitchFamily="18" charset="2"/>
                      </a:rPr>
                      <m:t>unit</m:t>
                    </m:r>
                    <m:r>
                      <m:rPr>
                        <m:nor/>
                      </m:rPr>
                      <a:rPr lang="en-GB" sz="2000" dirty="0">
                        <a:cs typeface="Calibri" panose="020F0502020204030204" pitchFamily="34" charset="0"/>
                        <a:sym typeface="Symbol" panose="05050102010706020507" pitchFamily="18" charset="2"/>
                      </a:rPr>
                      <m:t> </m:t>
                    </m:r>
                    <m:r>
                      <m:rPr>
                        <m:nor/>
                      </m:rPr>
                      <a:rPr lang="en-GB" sz="2000" dirty="0">
                        <a:cs typeface="Calibri" panose="020F0502020204030204" pitchFamily="34" charset="0"/>
                        <a:sym typeface="Symbol" panose="05050102010706020507" pitchFamily="18" charset="2"/>
                      </a:rPr>
                      <m:t>of</m:t>
                    </m:r>
                    <m:r>
                      <m:rPr>
                        <m:nor/>
                      </m:rPr>
                      <a:rPr lang="en-GB" sz="2000" dirty="0">
                        <a:cs typeface="Calibri" panose="020F0502020204030204" pitchFamily="34" charset="0"/>
                        <a:sym typeface="Symbol" panose="05050102010706020507" pitchFamily="18" charset="2"/>
                      </a:rPr>
                      <m:t> </m:t>
                    </m:r>
                    <m:r>
                      <m:rPr>
                        <m:nor/>
                      </m:rPr>
                      <a:rPr lang="en-GB" sz="2000" dirty="0">
                        <a:cs typeface="Calibri" panose="020F0502020204030204" pitchFamily="34" charset="0"/>
                        <a:sym typeface="Symbol" panose="05050102010706020507" pitchFamily="18" charset="2"/>
                      </a:rPr>
                      <m:t>k</m:t>
                    </m:r>
                    <m:r>
                      <m:rPr>
                        <m:nor/>
                      </m:rPr>
                      <a:rPr lang="en-GB" sz="2000" dirty="0">
                        <a:cs typeface="Calibri" panose="020F0502020204030204" pitchFamily="34" charset="0"/>
                        <a:sym typeface="Symbol" panose="05050102010706020507" pitchFamily="18" charset="2"/>
                      </a:rPr>
                      <m:t>:</m:t>
                    </m:r>
                    <m:r>
                      <a:rPr lang="en-GB" sz="2000" b="0" i="0" dirty="0" smtClean="0">
                        <a:latin typeface="Cambria Math" panose="02040503050406030204" pitchFamily="18" charset="0"/>
                        <a:cs typeface="Calibri" panose="020F0502020204030204" pitchFamily="34" charset="0"/>
                        <a:sym typeface="Symbol" panose="05050102010706020507" pitchFamily="18" charset="2"/>
                      </a:rPr>
                      <m:t>  </m:t>
                    </m:r>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k</m:t>
                    </m:r>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0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rate</m:t>
                        </m:r>
                      </m:num>
                      <m:den>
                        <m:sSup>
                          <m:sSupPr>
                            <m:ctrlPr>
                              <a:rPr lang="en-GB" sz="20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sSupPr>
                          <m:e>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A</m:t>
                            </m:r>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e>
                          <m:sup>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2</m:t>
                            </m:r>
                          </m:sup>
                        </m:sSup>
                      </m:den>
                    </m:f>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0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f>
                          <m:fPr>
                            <m:type m:val="skw"/>
                            <m:ctrlPr>
                              <a:rPr lang="en-GB" sz="20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s</m:t>
                            </m:r>
                          </m:den>
                        </m:f>
                      </m:num>
                      <m:den>
                        <m:f>
                          <m:fPr>
                            <m:type m:val="skw"/>
                            <m:ctrlPr>
                              <a:rPr lang="en-GB" sz="20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r>
                              <a:rPr lang="en-GB" sz="2000" b="0" i="0" baseline="30000" smtClean="0">
                                <a:solidFill>
                                  <a:schemeClr val="tx1"/>
                                </a:solidFill>
                                <a:latin typeface="Cambria Math" panose="02040503050406030204" pitchFamily="18" charset="0"/>
                                <a:cs typeface="Calibri" panose="020F0502020204030204" pitchFamily="34" charset="0"/>
                                <a:sym typeface="Symbol" panose="05050102010706020507" pitchFamily="18" charset="2"/>
                              </a:rPr>
                              <m:t>2</m:t>
                            </m:r>
                          </m:num>
                          <m:den>
                            <m:r>
                              <m:rPr>
                                <m:sty m:val="p"/>
                              </m:rP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r>
                              <a:rPr lang="en-GB" sz="2000" b="0" i="0" baseline="30000" smtClean="0">
                                <a:solidFill>
                                  <a:schemeClr val="tx1"/>
                                </a:solidFill>
                                <a:latin typeface="Cambria Math" panose="02040503050406030204" pitchFamily="18" charset="0"/>
                                <a:cs typeface="Calibri" panose="020F0502020204030204" pitchFamily="34" charset="0"/>
                                <a:sym typeface="Symbol" panose="05050102010706020507" pitchFamily="18" charset="2"/>
                              </a:rPr>
                              <m:t>2</m:t>
                            </m:r>
                          </m:den>
                        </m:f>
                      </m:den>
                    </m:f>
                    <m:r>
                      <a:rPr lang="en-GB" sz="20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0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a:rPr lang="en-GB" sz="20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𝐋</m:t>
                        </m:r>
                      </m:num>
                      <m:den>
                        <m:r>
                          <a:rPr lang="en-GB" sz="20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𝐦𝐨𝐥</m:t>
                        </m:r>
                        <m:r>
                          <a:rPr lang="en-GB" sz="20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a:rPr lang="en-GB" sz="20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𝐬</m:t>
                        </m:r>
                      </m:den>
                    </m:f>
                  </m:oMath>
                </a14:m>
                <a:r>
                  <a:rPr lang="en-GB" sz="2000" baseline="30000" dirty="0">
                    <a:solidFill>
                      <a:schemeClr val="tx1"/>
                    </a:solidFill>
                    <a:cs typeface="Calibri" panose="020F0502020204030204" pitchFamily="34" charset="0"/>
                  </a:rPr>
                  <a:t> </a:t>
                </a:r>
              </a:p>
              <a:p>
                <a:endParaRPr lang="en-GB" sz="2000" baseline="30000" dirty="0">
                  <a:solidFill>
                    <a:schemeClr val="tx1"/>
                  </a:solidFill>
                  <a:cs typeface="Calibri" panose="020F0502020204030204" pitchFamily="34" charset="0"/>
                </a:endParaRPr>
              </a:p>
            </p:txBody>
          </p:sp>
        </mc:Choice>
        <mc:Fallback>
          <p:sp>
            <p:nvSpPr>
              <p:cNvPr id="19" name="TextBox 18">
                <a:extLst>
                  <a:ext uri="{FF2B5EF4-FFF2-40B4-BE49-F238E27FC236}">
                    <a16:creationId xmlns:a16="http://schemas.microsoft.com/office/drawing/2014/main" id="{302E6B2D-54C5-4331-86F7-92E2C32EA8C2}"/>
                  </a:ext>
                </a:extLst>
              </p:cNvPr>
              <p:cNvSpPr txBox="1">
                <a:spLocks noRot="1" noChangeAspect="1" noMove="1" noResize="1" noEditPoints="1" noAdjustHandles="1" noChangeArrowheads="1" noChangeShapeType="1" noTextEdit="1"/>
              </p:cNvSpPr>
              <p:nvPr/>
            </p:nvSpPr>
            <p:spPr>
              <a:xfrm>
                <a:off x="479647" y="4721139"/>
                <a:ext cx="10143611" cy="1151597"/>
              </a:xfrm>
              <a:prstGeom prst="rect">
                <a:avLst/>
              </a:prstGeom>
              <a:blipFill>
                <a:blip r:embed="rId4"/>
                <a:stretch>
                  <a:fillRect l="-661" t="-3175"/>
                </a:stretch>
              </a:blipFill>
            </p:spPr>
            <p:txBody>
              <a:bodyPr/>
              <a:lstStyle/>
              <a:p>
                <a:r>
                  <a:rPr lang="en-GB">
                    <a:noFill/>
                  </a:rPr>
                  <a:t> </a:t>
                </a:r>
              </a:p>
            </p:txBody>
          </p:sp>
        </mc:Fallback>
      </mc:AlternateContent>
      <p:sp>
        <p:nvSpPr>
          <p:cNvPr id="6" name="Rectangle 5">
            <a:extLst>
              <a:ext uri="{FF2B5EF4-FFF2-40B4-BE49-F238E27FC236}">
                <a16:creationId xmlns:a16="http://schemas.microsoft.com/office/drawing/2014/main" id="{32F39CBB-FE1B-4D44-B2CC-51242D58E068}"/>
              </a:ext>
            </a:extLst>
          </p:cNvPr>
          <p:cNvSpPr/>
          <p:nvPr/>
        </p:nvSpPr>
        <p:spPr>
          <a:xfrm>
            <a:off x="0" y="2515793"/>
            <a:ext cx="12192000" cy="1625766"/>
          </a:xfrm>
          <a:prstGeom prst="rect">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46872C0-6E76-4ED6-A2A5-06C73FEC7E9B}"/>
              </a:ext>
            </a:extLst>
          </p:cNvPr>
          <p:cNvSpPr/>
          <p:nvPr/>
        </p:nvSpPr>
        <p:spPr>
          <a:xfrm>
            <a:off x="-23668" y="4299441"/>
            <a:ext cx="12192000" cy="1392463"/>
          </a:xfrm>
          <a:prstGeom prst="rect">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25806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E5869-726B-4AD2-B944-F43C59F920A2}"/>
              </a:ext>
            </a:extLst>
          </p:cNvPr>
          <p:cNvSpPr>
            <a:spLocks noGrp="1"/>
          </p:cNvSpPr>
          <p:nvPr>
            <p:ph type="title"/>
          </p:nvPr>
        </p:nvSpPr>
        <p:spPr>
          <a:xfrm>
            <a:off x="913774" y="1"/>
            <a:ext cx="10364451" cy="1174044"/>
          </a:xfrm>
        </p:spPr>
        <p:txBody>
          <a:bodyPr/>
          <a:lstStyle/>
          <a:p>
            <a:r>
              <a:rPr lang="en-GB" dirty="0"/>
              <a:t>Integrated rate law</a:t>
            </a:r>
          </a:p>
        </p:txBody>
      </p:sp>
      <p:sp>
        <p:nvSpPr>
          <p:cNvPr id="4" name="TextBox 3">
            <a:extLst>
              <a:ext uri="{FF2B5EF4-FFF2-40B4-BE49-F238E27FC236}">
                <a16:creationId xmlns:a16="http://schemas.microsoft.com/office/drawing/2014/main" id="{B6E1DA8C-8BF0-4C15-A546-C0D9B4DE24E5}"/>
              </a:ext>
            </a:extLst>
          </p:cNvPr>
          <p:cNvSpPr txBox="1"/>
          <p:nvPr/>
        </p:nvSpPr>
        <p:spPr>
          <a:xfrm>
            <a:off x="913774" y="1286934"/>
            <a:ext cx="10509957" cy="3900876"/>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800" dirty="0">
                <a:solidFill>
                  <a:srgbClr val="0070C0"/>
                </a:solidFill>
              </a:rPr>
              <a:t>The </a:t>
            </a:r>
            <a:r>
              <a:rPr lang="en-GB" sz="2800" b="1" dirty="0">
                <a:solidFill>
                  <a:srgbClr val="0000FF"/>
                </a:solidFill>
              </a:rPr>
              <a:t>integrated rate law </a:t>
            </a:r>
            <a:r>
              <a:rPr lang="en-GB" sz="2800" dirty="0">
                <a:solidFill>
                  <a:srgbClr val="0070C0"/>
                </a:solidFill>
              </a:rPr>
              <a:t>in chemistry describes the concentration of a reactant as a function of time for a given reaction order </a:t>
            </a:r>
          </a:p>
          <a:p>
            <a:pPr marL="342900" indent="-342900">
              <a:lnSpc>
                <a:spcPct val="150000"/>
              </a:lnSpc>
              <a:buFont typeface="Arial" panose="020B0604020202020204" pitchFamily="34" charset="0"/>
              <a:buChar char="•"/>
            </a:pPr>
            <a:r>
              <a:rPr lang="en-GB" sz="2800" dirty="0">
                <a:solidFill>
                  <a:srgbClr val="0070C0"/>
                </a:solidFill>
              </a:rPr>
              <a:t>It is derived from the differential rate law (how the rate of reaction depends on reactant concentration) </a:t>
            </a:r>
          </a:p>
          <a:p>
            <a:pPr marL="342900" indent="-342900">
              <a:lnSpc>
                <a:spcPct val="150000"/>
              </a:lnSpc>
              <a:buFont typeface="Arial" panose="020B0604020202020204" pitchFamily="34" charset="0"/>
              <a:buChar char="•"/>
            </a:pPr>
            <a:r>
              <a:rPr lang="en-GB" sz="2800" dirty="0">
                <a:solidFill>
                  <a:srgbClr val="0070C0"/>
                </a:solidFill>
              </a:rPr>
              <a:t>The integrated rate law varies depending on the reaction order (e.g., zero-order, first-order, or second-order).</a:t>
            </a:r>
          </a:p>
        </p:txBody>
      </p:sp>
    </p:spTree>
    <p:extLst>
      <p:ext uri="{BB962C8B-B14F-4D97-AF65-F5344CB8AC3E}">
        <p14:creationId xmlns:p14="http://schemas.microsoft.com/office/powerpoint/2010/main" val="2295393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822C3-94D1-4639-BDD6-3AAD671DC48D}"/>
              </a:ext>
            </a:extLst>
          </p:cNvPr>
          <p:cNvSpPr>
            <a:spLocks noGrp="1"/>
          </p:cNvSpPr>
          <p:nvPr>
            <p:ph type="title"/>
          </p:nvPr>
        </p:nvSpPr>
        <p:spPr>
          <a:xfrm>
            <a:off x="913774" y="1"/>
            <a:ext cx="10364451" cy="1017270"/>
          </a:xfrm>
        </p:spPr>
        <p:txBody>
          <a:bodyPr>
            <a:normAutofit/>
          </a:bodyPr>
          <a:lstStyle/>
          <a:p>
            <a:r>
              <a:rPr lang="en-GB" dirty="0"/>
              <a:t>First order reaction</a:t>
            </a:r>
          </a:p>
        </p:txBody>
      </p:sp>
      <mc:AlternateContent xmlns:mc="http://schemas.openxmlformats.org/markup-compatibility/2006">
        <mc:Choice xmlns:a14="http://schemas.microsoft.com/office/drawing/2010/main" Requires="a14">
          <p:sp>
            <p:nvSpPr>
              <p:cNvPr id="3" name="TextBox 2">
                <a:extLst>
                  <a:ext uri="{FF2B5EF4-FFF2-40B4-BE49-F238E27FC236}">
                    <a16:creationId xmlns:a16="http://schemas.microsoft.com/office/drawing/2014/main" id="{590E09FB-EA1B-4C56-AC02-D8BB2E07E0E5}"/>
                  </a:ext>
                </a:extLst>
              </p:cNvPr>
              <p:cNvSpPr txBox="1"/>
              <p:nvPr/>
            </p:nvSpPr>
            <p:spPr>
              <a:xfrm>
                <a:off x="-1" y="847938"/>
                <a:ext cx="12192000" cy="1815882"/>
              </a:xfrm>
              <a:prstGeom prst="rect">
                <a:avLst/>
              </a:prstGeom>
              <a:noFill/>
            </p:spPr>
            <p:txBody>
              <a:bodyPr wrap="square" rtlCol="0">
                <a:spAutoFit/>
              </a:bodyPr>
              <a:lstStyle/>
              <a:p>
                <a:pPr marL="342900" indent="-342900">
                  <a:buFont typeface="Arial" panose="020B0604020202020204" pitchFamily="34" charset="0"/>
                  <a:buChar char="•"/>
                </a:pPr>
                <a:r>
                  <a:rPr lang="en-GB" sz="2200" dirty="0"/>
                  <a:t>an expression for the concentration of a reactant A at a time t given that the initial molar concentration of A is [A]</a:t>
                </a:r>
                <a:r>
                  <a:rPr lang="en-GB" sz="2200" baseline="-25000" dirty="0"/>
                  <a:t>0</a:t>
                </a:r>
                <a:r>
                  <a:rPr lang="en-GB" sz="2200" dirty="0"/>
                  <a:t>.</a:t>
                </a:r>
              </a:p>
              <a:p>
                <a:pPr marL="342900" indent="-342900">
                  <a:buFont typeface="Arial" panose="020B0604020202020204" pitchFamily="34" charset="0"/>
                  <a:buChar char="•"/>
                </a:pPr>
                <a:r>
                  <a:rPr lang="en-GB" sz="2200" dirty="0"/>
                  <a:t>the rate law for the consumption of A as: </a:t>
                </a:r>
                <a:r>
                  <a:rPr lang="en-GB" sz="2200" b="1" dirty="0"/>
                  <a:t>rate = -</a:t>
                </a:r>
                <a:r>
                  <a:rPr lang="en-GB" sz="2400" dirty="0"/>
                  <a:t> </a:t>
                </a:r>
                <a14:m>
                  <m:oMath xmlns:m="http://schemas.openxmlformats.org/officeDocument/2006/math">
                    <m:r>
                      <m:rPr>
                        <m:nor/>
                      </m:rPr>
                      <a:rPr lang="en-GB" sz="2400" dirty="0"/>
                      <m:t>Δ</m:t>
                    </m:r>
                  </m:oMath>
                </a14:m>
                <a:r>
                  <a:rPr lang="en-GB" sz="2200" b="1" dirty="0"/>
                  <a:t>[A]/</a:t>
                </a:r>
                <a:r>
                  <a:rPr lang="en-GB" sz="2400" dirty="0"/>
                  <a:t> </a:t>
                </a:r>
                <a14:m>
                  <m:oMath xmlns:m="http://schemas.openxmlformats.org/officeDocument/2006/math">
                    <m:r>
                      <m:rPr>
                        <m:nor/>
                      </m:rPr>
                      <a:rPr lang="en-GB" sz="2400" dirty="0"/>
                      <m:t>Δ</m:t>
                    </m:r>
                  </m:oMath>
                </a14:m>
                <a:r>
                  <a:rPr lang="en-GB" sz="2200" b="1" dirty="0"/>
                  <a:t>t = -</a:t>
                </a:r>
                <a:r>
                  <a:rPr lang="en-GB" sz="2200" b="1" i="1" dirty="0"/>
                  <a:t>d</a:t>
                </a:r>
                <a:r>
                  <a:rPr lang="en-GB" sz="2200" b="1" dirty="0"/>
                  <a:t>[A]/</a:t>
                </a:r>
                <a:r>
                  <a:rPr lang="en-GB" sz="2200" b="1" i="1" dirty="0"/>
                  <a:t>d</a:t>
                </a:r>
                <a:r>
                  <a:rPr lang="en-GB" sz="2200" b="1" dirty="0"/>
                  <a:t>t = k[A]</a:t>
                </a:r>
              </a:p>
              <a:p>
                <a:pPr marL="342900" indent="-342900">
                  <a:buFont typeface="Arial" panose="020B0604020202020204" pitchFamily="34" charset="0"/>
                  <a:buChar char="•"/>
                </a:pPr>
                <a:r>
                  <a:rPr lang="en-GB" sz="2200" dirty="0"/>
                  <a:t>since the instantaneous rate is a derivative of concentration with respect to time, we can use the techniques of integral calculus to find the original function, the concentration [A] as a function of time. </a:t>
                </a:r>
              </a:p>
            </p:txBody>
          </p:sp>
        </mc:Choice>
        <mc:Fallback>
          <p:sp>
            <p:nvSpPr>
              <p:cNvPr id="3" name="TextBox 2">
                <a:extLst>
                  <a:ext uri="{FF2B5EF4-FFF2-40B4-BE49-F238E27FC236}">
                    <a16:creationId xmlns:a16="http://schemas.microsoft.com/office/drawing/2014/main" id="{590E09FB-EA1B-4C56-AC02-D8BB2E07E0E5}"/>
                  </a:ext>
                </a:extLst>
              </p:cNvPr>
              <p:cNvSpPr txBox="1">
                <a:spLocks noRot="1" noChangeAspect="1" noMove="1" noResize="1" noEditPoints="1" noAdjustHandles="1" noChangeArrowheads="1" noChangeShapeType="1" noTextEdit="1"/>
              </p:cNvSpPr>
              <p:nvPr/>
            </p:nvSpPr>
            <p:spPr>
              <a:xfrm>
                <a:off x="-1" y="847938"/>
                <a:ext cx="12192000" cy="1815882"/>
              </a:xfrm>
              <a:prstGeom prst="rect">
                <a:avLst/>
              </a:prstGeom>
              <a:blipFill>
                <a:blip r:embed="rId3"/>
                <a:stretch>
                  <a:fillRect l="-550" t="-2349" b="-6040"/>
                </a:stretch>
              </a:blipFill>
            </p:spPr>
            <p:txBody>
              <a:bodyPr/>
              <a:lstStyle/>
              <a:p>
                <a:r>
                  <a:rPr lang="en-GB">
                    <a:noFill/>
                  </a:rPr>
                  <a:t> </a:t>
                </a:r>
              </a:p>
            </p:txBody>
          </p:sp>
        </mc:Fallback>
      </mc:AlternateContent>
      <p:sp>
        <p:nvSpPr>
          <p:cNvPr id="4" name="TextBox 3">
            <a:extLst>
              <a:ext uri="{FF2B5EF4-FFF2-40B4-BE49-F238E27FC236}">
                <a16:creationId xmlns:a16="http://schemas.microsoft.com/office/drawing/2014/main" id="{2F483473-75A0-42DC-B994-B7973AC4365B}"/>
              </a:ext>
            </a:extLst>
          </p:cNvPr>
          <p:cNvSpPr txBox="1"/>
          <p:nvPr/>
        </p:nvSpPr>
        <p:spPr>
          <a:xfrm>
            <a:off x="463417" y="2703357"/>
            <a:ext cx="8282197" cy="4154984"/>
          </a:xfrm>
          <a:prstGeom prst="rect">
            <a:avLst/>
          </a:prstGeom>
          <a:noFill/>
        </p:spPr>
        <p:txBody>
          <a:bodyPr wrap="square" rtlCol="0">
            <a:spAutoFit/>
          </a:bodyPr>
          <a:lstStyle/>
          <a:p>
            <a:pPr marL="342900" indent="-342900">
              <a:buFont typeface="Arial" panose="020B0604020202020204" pitchFamily="34" charset="0"/>
              <a:buChar char="•"/>
            </a:pPr>
            <a:r>
              <a:rPr lang="en-GB" sz="2200" dirty="0"/>
              <a:t>First we divide both sides by [A] and multiply through by –dt: </a:t>
            </a:r>
          </a:p>
          <a:p>
            <a:endParaRPr lang="en-GB" sz="2200" dirty="0"/>
          </a:p>
          <a:p>
            <a:pPr marL="342900" indent="-342900">
              <a:buFont typeface="Arial" panose="020B0604020202020204" pitchFamily="34" charset="0"/>
              <a:buChar char="•"/>
            </a:pPr>
            <a:r>
              <a:rPr lang="en-GB" sz="2200" dirty="0"/>
              <a:t>Now we integrate both sides between the limits, t = 0 (when [A] = [A]</a:t>
            </a:r>
            <a:r>
              <a:rPr lang="en-GB" sz="2200" baseline="-25000" dirty="0"/>
              <a:t>0</a:t>
            </a:r>
            <a:r>
              <a:rPr lang="en-GB" sz="2200" dirty="0"/>
              <a:t>) and the time of interest, t (when [A] = [A]</a:t>
            </a:r>
            <a:r>
              <a:rPr lang="en-GB" sz="2200" baseline="-25000" dirty="0"/>
              <a:t>t</a:t>
            </a:r>
            <a:r>
              <a:rPr lang="en-GB" sz="2200" dirty="0"/>
              <a:t>):</a:t>
            </a:r>
          </a:p>
          <a:p>
            <a:endParaRPr lang="en-GB" sz="2200" dirty="0"/>
          </a:p>
          <a:p>
            <a:pPr marL="342900" indent="-342900">
              <a:buFont typeface="Arial" panose="020B0604020202020204" pitchFamily="34" charset="0"/>
              <a:buChar char="•"/>
            </a:pPr>
            <a:r>
              <a:rPr lang="en-GB" sz="2200" dirty="0"/>
              <a:t>To evaluate the integral on the left, we use:</a:t>
            </a:r>
          </a:p>
          <a:p>
            <a:endParaRPr lang="en-GB" sz="2200" dirty="0"/>
          </a:p>
          <a:p>
            <a:r>
              <a:rPr lang="en-GB" sz="2200" dirty="0"/>
              <a:t>and obtain: </a:t>
            </a:r>
          </a:p>
          <a:p>
            <a:endParaRPr lang="en-GB" sz="2200" dirty="0"/>
          </a:p>
          <a:p>
            <a:pPr marL="342900" indent="-342900">
              <a:buFont typeface="Arial" panose="020B0604020202020204" pitchFamily="34" charset="0"/>
              <a:buChar char="•"/>
            </a:pPr>
            <a:r>
              <a:rPr lang="en-GB" sz="2200" dirty="0"/>
              <a:t>The integral over time is simply equal to t, so we conclude that</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When we take anti logarithms of both sides, we obtained:</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7A252610-13D7-47D4-81DA-2176B0B9354B}"/>
                  </a:ext>
                </a:extLst>
              </p:cNvPr>
              <p:cNvSpPr txBox="1"/>
              <p:nvPr/>
            </p:nvSpPr>
            <p:spPr>
              <a:xfrm>
                <a:off x="7551437" y="2711072"/>
                <a:ext cx="2917369" cy="430887"/>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nor/>
                        </m:rPr>
                        <a:rPr lang="en-GB" sz="2200" b="0" i="1" dirty="0" smtClean="0">
                          <a:solidFill>
                            <a:srgbClr val="00B0F0"/>
                          </a:solidFill>
                        </a:rPr>
                        <m:t>d</m:t>
                      </m:r>
                      <m:r>
                        <m:rPr>
                          <m:nor/>
                        </m:rPr>
                        <a:rPr lang="en-GB" sz="2200" i="1" dirty="0" smtClean="0">
                          <a:solidFill>
                            <a:srgbClr val="00B0F0"/>
                          </a:solidFill>
                        </a:rPr>
                        <m:t>[</m:t>
                      </m:r>
                      <m:r>
                        <m:rPr>
                          <m:nor/>
                        </m:rPr>
                        <a:rPr lang="en-GB" sz="2200" i="1" dirty="0" smtClean="0">
                          <a:solidFill>
                            <a:srgbClr val="00B0F0"/>
                          </a:solidFill>
                        </a:rPr>
                        <m:t>A</m:t>
                      </m:r>
                      <m:r>
                        <m:rPr>
                          <m:nor/>
                        </m:rPr>
                        <a:rPr lang="en-GB" sz="2200" i="1" dirty="0" smtClean="0">
                          <a:solidFill>
                            <a:srgbClr val="00B0F0"/>
                          </a:solidFill>
                        </a:rPr>
                        <m:t>]/[</m:t>
                      </m:r>
                      <m:r>
                        <m:rPr>
                          <m:nor/>
                        </m:rPr>
                        <a:rPr lang="en-GB" sz="2200" i="1" dirty="0" smtClean="0">
                          <a:solidFill>
                            <a:srgbClr val="00B0F0"/>
                          </a:solidFill>
                        </a:rPr>
                        <m:t>A</m:t>
                      </m:r>
                      <m:r>
                        <m:rPr>
                          <m:nor/>
                        </m:rPr>
                        <a:rPr lang="en-GB" sz="2200" i="1" dirty="0" smtClean="0">
                          <a:solidFill>
                            <a:srgbClr val="00B0F0"/>
                          </a:solidFill>
                        </a:rPr>
                        <m:t>] = −</m:t>
                      </m:r>
                      <m:r>
                        <m:rPr>
                          <m:nor/>
                        </m:rPr>
                        <a:rPr lang="en-GB" sz="2200" i="1" dirty="0" smtClean="0">
                          <a:solidFill>
                            <a:srgbClr val="00B0F0"/>
                          </a:solidFill>
                        </a:rPr>
                        <m:t>kdt</m:t>
                      </m:r>
                    </m:oMath>
                  </m:oMathPara>
                </a14:m>
                <a:endParaRPr lang="en-GB" sz="2200" i="1" dirty="0">
                  <a:solidFill>
                    <a:srgbClr val="00B0F0"/>
                  </a:solidFill>
                </a:endParaRPr>
              </a:p>
            </p:txBody>
          </p:sp>
        </mc:Choice>
        <mc:Fallback xmlns="">
          <p:sp>
            <p:nvSpPr>
              <p:cNvPr id="5" name="TextBox 4">
                <a:extLst>
                  <a:ext uri="{FF2B5EF4-FFF2-40B4-BE49-F238E27FC236}">
                    <a16:creationId xmlns:a16="http://schemas.microsoft.com/office/drawing/2014/main" id="{7A252610-13D7-47D4-81DA-2176B0B9354B}"/>
                  </a:ext>
                </a:extLst>
              </p:cNvPr>
              <p:cNvSpPr txBox="1">
                <a:spLocks noRot="1" noChangeAspect="1" noMove="1" noResize="1" noEditPoints="1" noAdjustHandles="1" noChangeArrowheads="1" noChangeShapeType="1" noTextEdit="1"/>
              </p:cNvSpPr>
              <p:nvPr/>
            </p:nvSpPr>
            <p:spPr>
              <a:xfrm>
                <a:off x="7551437" y="2711072"/>
                <a:ext cx="2917369" cy="430887"/>
              </a:xfrm>
              <a:prstGeom prst="rect">
                <a:avLst/>
              </a:prstGeom>
              <a:blipFill>
                <a:blip r:embed="rId4"/>
                <a:stretch>
                  <a:fillRect b="-1714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6B90C3E1-DBE8-4CB5-8B7F-990CE5E08037}"/>
                  </a:ext>
                </a:extLst>
              </p:cNvPr>
              <p:cNvSpPr txBox="1"/>
              <p:nvPr/>
            </p:nvSpPr>
            <p:spPr>
              <a:xfrm>
                <a:off x="8745614" y="3274640"/>
                <a:ext cx="3313762" cy="12516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nary>
                        <m:naryPr>
                          <m:ctrlPr>
                            <a:rPr lang="en-GB" sz="2200" i="1" smtClean="0">
                              <a:solidFill>
                                <a:srgbClr val="00B0F0"/>
                              </a:solidFill>
                              <a:latin typeface="Cambria Math" panose="02040503050406030204" pitchFamily="18" charset="0"/>
                            </a:rPr>
                          </m:ctrlPr>
                        </m:naryPr>
                        <m:sub>
                          <m:r>
                            <m:rPr>
                              <m:brk m:alnAt="23"/>
                            </m:rPr>
                            <a:rPr lang="en-GB" sz="2200" b="0" i="1" smtClean="0">
                              <a:solidFill>
                                <a:srgbClr val="00B0F0"/>
                              </a:solidFill>
                              <a:latin typeface="Cambria Math" panose="02040503050406030204" pitchFamily="18" charset="0"/>
                            </a:rPr>
                            <m:t>[</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sub>
                        <m:sup>
                          <m:r>
                            <a:rPr lang="en-GB" sz="2200" b="0" i="1" smtClean="0">
                              <a:solidFill>
                                <a:srgbClr val="00B0F0"/>
                              </a:solidFill>
                              <a:latin typeface="Cambria Math" panose="02040503050406030204" pitchFamily="18" charset="0"/>
                            </a:rPr>
                            <m:t>[</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sup>
                        <m:e>
                          <m:f>
                            <m:fPr>
                              <m:ctrlPr>
                                <a:rPr lang="en-GB" sz="2200" i="1" smtClean="0">
                                  <a:solidFill>
                                    <a:srgbClr val="00B0F0"/>
                                  </a:solidFill>
                                  <a:latin typeface="Cambria Math" panose="02040503050406030204" pitchFamily="18" charset="0"/>
                                </a:rPr>
                              </m:ctrlPr>
                            </m:fPr>
                            <m:num>
                              <m:r>
                                <a:rPr lang="en-GB" sz="2200" b="0" i="1" smtClean="0">
                                  <a:solidFill>
                                    <a:srgbClr val="00B0F0"/>
                                  </a:solidFill>
                                  <a:latin typeface="Cambria Math" panose="02040503050406030204" pitchFamily="18" charset="0"/>
                                </a:rPr>
                                <m:t>𝑑</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num>
                            <m:den>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den>
                          </m:f>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𝑘</m:t>
                          </m:r>
                          <m:nary>
                            <m:naryPr>
                              <m:ctrlPr>
                                <a:rPr lang="en-GB" sz="2200" b="0" i="1" smtClean="0">
                                  <a:solidFill>
                                    <a:srgbClr val="00B0F0"/>
                                  </a:solidFill>
                                  <a:latin typeface="Cambria Math" panose="02040503050406030204" pitchFamily="18" charset="0"/>
                                </a:rPr>
                              </m:ctrlPr>
                            </m:naryPr>
                            <m:sub>
                              <m:r>
                                <m:rPr>
                                  <m:brk m:alnAt="23"/>
                                </m:rPr>
                                <a:rPr lang="en-GB" sz="2200" b="0" i="1" smtClean="0">
                                  <a:solidFill>
                                    <a:srgbClr val="00B0F0"/>
                                  </a:solidFill>
                                  <a:latin typeface="Cambria Math" panose="02040503050406030204" pitchFamily="18" charset="0"/>
                                </a:rPr>
                                <m:t>0</m:t>
                              </m:r>
                            </m:sub>
                            <m:sup>
                              <m:r>
                                <a:rPr lang="en-GB" sz="2200" b="0" i="1" smtClean="0">
                                  <a:solidFill>
                                    <a:srgbClr val="00B0F0"/>
                                  </a:solidFill>
                                  <a:latin typeface="Cambria Math" panose="02040503050406030204" pitchFamily="18" charset="0"/>
                                </a:rPr>
                                <m:t>𝑡</m:t>
                              </m:r>
                            </m:sup>
                            <m:e>
                              <m:r>
                                <a:rPr lang="en-GB" sz="2200" b="0" i="1" smtClean="0">
                                  <a:solidFill>
                                    <a:srgbClr val="00B0F0"/>
                                  </a:solidFill>
                                  <a:latin typeface="Cambria Math" panose="02040503050406030204" pitchFamily="18" charset="0"/>
                                </a:rPr>
                                <m:t>𝑑𝑡</m:t>
                              </m:r>
                            </m:e>
                          </m:nary>
                        </m:e>
                      </m:nary>
                    </m:oMath>
                  </m:oMathPara>
                </a14:m>
                <a:endParaRPr lang="en-GB" sz="2200" dirty="0"/>
              </a:p>
              <a:p>
                <a:endParaRPr lang="en-GB" sz="2200" dirty="0"/>
              </a:p>
            </p:txBody>
          </p:sp>
        </mc:Choice>
        <mc:Fallback xmlns="">
          <p:sp>
            <p:nvSpPr>
              <p:cNvPr id="6" name="TextBox 5">
                <a:extLst>
                  <a:ext uri="{FF2B5EF4-FFF2-40B4-BE49-F238E27FC236}">
                    <a16:creationId xmlns:a16="http://schemas.microsoft.com/office/drawing/2014/main" id="{6B90C3E1-DBE8-4CB5-8B7F-990CE5E08037}"/>
                  </a:ext>
                </a:extLst>
              </p:cNvPr>
              <p:cNvSpPr txBox="1">
                <a:spLocks noRot="1" noChangeAspect="1" noMove="1" noResize="1" noEditPoints="1" noAdjustHandles="1" noChangeArrowheads="1" noChangeShapeType="1" noTextEdit="1"/>
              </p:cNvSpPr>
              <p:nvPr/>
            </p:nvSpPr>
            <p:spPr>
              <a:xfrm>
                <a:off x="8745614" y="3274640"/>
                <a:ext cx="3313762" cy="1251625"/>
              </a:xfrm>
              <a:prstGeom prst="rect">
                <a:avLst/>
              </a:prstGeom>
              <a:blipFill>
                <a:blip r:embed="rId5"/>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C1F13DFA-7FF4-4C1A-A98A-980F85D95B4C}"/>
                  </a:ext>
                </a:extLst>
              </p:cNvPr>
              <p:cNvSpPr txBox="1"/>
              <p:nvPr/>
            </p:nvSpPr>
            <p:spPr>
              <a:xfrm>
                <a:off x="6096000" y="4052058"/>
                <a:ext cx="3901590" cy="980397"/>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nary>
                        <m:naryPr>
                          <m:limLoc m:val="undOvr"/>
                          <m:subHide m:val="on"/>
                          <m:supHide m:val="on"/>
                          <m:ctrlPr>
                            <a:rPr lang="en-GB" sz="2200" i="1" smtClean="0">
                              <a:solidFill>
                                <a:srgbClr val="00B0F0"/>
                              </a:solidFill>
                              <a:latin typeface="Cambria Math" panose="02040503050406030204" pitchFamily="18" charset="0"/>
                            </a:rPr>
                          </m:ctrlPr>
                        </m:naryPr>
                        <m:sub/>
                        <m:sup/>
                        <m:e>
                          <m:f>
                            <m:fPr>
                              <m:ctrlPr>
                                <a:rPr lang="en-GB" sz="2200" i="1" smtClean="0">
                                  <a:solidFill>
                                    <a:srgbClr val="00B0F0"/>
                                  </a:solidFill>
                                  <a:latin typeface="Cambria Math" panose="02040503050406030204" pitchFamily="18" charset="0"/>
                                </a:rPr>
                              </m:ctrlPr>
                            </m:fPr>
                            <m:num>
                              <m:r>
                                <a:rPr lang="en-GB" sz="2200" b="0" i="1" smtClean="0">
                                  <a:solidFill>
                                    <a:srgbClr val="00B0F0"/>
                                  </a:solidFill>
                                  <a:latin typeface="Cambria Math" panose="02040503050406030204" pitchFamily="18" charset="0"/>
                                </a:rPr>
                                <m:t>𝑑𝑥</m:t>
                              </m:r>
                            </m:num>
                            <m:den>
                              <m:r>
                                <a:rPr lang="en-GB" sz="2200" b="0" i="1" smtClean="0">
                                  <a:solidFill>
                                    <a:srgbClr val="00B0F0"/>
                                  </a:solidFill>
                                  <a:latin typeface="Cambria Math" panose="02040503050406030204" pitchFamily="18" charset="0"/>
                                </a:rPr>
                                <m:t>𝑥</m:t>
                              </m:r>
                            </m:den>
                          </m:f>
                          <m:r>
                            <a:rPr lang="en-GB" sz="2200" b="0" i="1" smtClean="0">
                              <a:solidFill>
                                <a:srgbClr val="00B0F0"/>
                              </a:solidFill>
                              <a:latin typeface="Cambria Math" panose="02040503050406030204" pitchFamily="18" charset="0"/>
                            </a:rPr>
                            <m:t>=</m:t>
                          </m:r>
                          <m:func>
                            <m:funcPr>
                              <m:ctrlPr>
                                <a:rPr lang="en-GB" sz="2200" b="0" i="1" smtClean="0">
                                  <a:solidFill>
                                    <a:srgbClr val="00B0F0"/>
                                  </a:solidFill>
                                  <a:latin typeface="Cambria Math" panose="02040503050406030204" pitchFamily="18" charset="0"/>
                                </a:rPr>
                              </m:ctrlPr>
                            </m:funcPr>
                            <m:fName>
                              <m:r>
                                <m:rPr>
                                  <m:sty m:val="p"/>
                                </m:rPr>
                                <a:rPr lang="en-GB" sz="2200" b="0" i="0" smtClean="0">
                                  <a:solidFill>
                                    <a:srgbClr val="00B0F0"/>
                                  </a:solidFill>
                                  <a:latin typeface="Cambria Math" panose="02040503050406030204" pitchFamily="18" charset="0"/>
                                </a:rPr>
                                <m:t>ln</m:t>
                              </m:r>
                            </m:fName>
                            <m:e>
                              <m:r>
                                <a:rPr lang="en-GB" sz="2200" b="0" i="1" smtClean="0">
                                  <a:solidFill>
                                    <a:srgbClr val="00B0F0"/>
                                  </a:solidFill>
                                  <a:latin typeface="Cambria Math" panose="02040503050406030204" pitchFamily="18" charset="0"/>
                                </a:rPr>
                                <m:t>𝑥</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𝑐𝑜𝑛𝑠𝑡𝑎𝑛𝑡</m:t>
                              </m:r>
                            </m:e>
                          </m:func>
                        </m:e>
                      </m:nary>
                    </m:oMath>
                  </m:oMathPara>
                </a14:m>
                <a:endParaRPr lang="en-GB" sz="2200" dirty="0"/>
              </a:p>
            </p:txBody>
          </p:sp>
        </mc:Choice>
        <mc:Fallback xmlns="">
          <p:sp>
            <p:nvSpPr>
              <p:cNvPr id="7" name="TextBox 6">
                <a:extLst>
                  <a:ext uri="{FF2B5EF4-FFF2-40B4-BE49-F238E27FC236}">
                    <a16:creationId xmlns:a16="http://schemas.microsoft.com/office/drawing/2014/main" id="{C1F13DFA-7FF4-4C1A-A98A-980F85D95B4C}"/>
                  </a:ext>
                </a:extLst>
              </p:cNvPr>
              <p:cNvSpPr txBox="1">
                <a:spLocks noRot="1" noChangeAspect="1" noMove="1" noResize="1" noEditPoints="1" noAdjustHandles="1" noChangeArrowheads="1" noChangeShapeType="1" noTextEdit="1"/>
              </p:cNvSpPr>
              <p:nvPr/>
            </p:nvSpPr>
            <p:spPr>
              <a:xfrm>
                <a:off x="6096000" y="4052058"/>
                <a:ext cx="3901590" cy="980397"/>
              </a:xfrm>
              <a:prstGeom prst="rect">
                <a:avLst/>
              </a:prstGeom>
              <a:blipFill>
                <a:blip r:embed="rId6"/>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DA975697-C12A-47CF-B781-ED1F55EF526B}"/>
                  </a:ext>
                </a:extLst>
              </p:cNvPr>
              <p:cNvSpPr txBox="1"/>
              <p:nvPr/>
            </p:nvSpPr>
            <p:spPr>
              <a:xfrm>
                <a:off x="1843317" y="4748308"/>
                <a:ext cx="10348683" cy="913070"/>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nary>
                        <m:naryPr>
                          <m:ctrlPr>
                            <a:rPr lang="en-GB" sz="2200" i="1" smtClean="0">
                              <a:solidFill>
                                <a:srgbClr val="00B0F0"/>
                              </a:solidFill>
                              <a:latin typeface="Cambria Math" panose="02040503050406030204" pitchFamily="18" charset="0"/>
                            </a:rPr>
                          </m:ctrlPr>
                        </m:naryPr>
                        <m:sub>
                          <m:r>
                            <m:rPr>
                              <m:brk m:alnAt="23"/>
                            </m:rPr>
                            <a:rPr lang="en-GB" sz="2200" b="0" i="1" smtClean="0">
                              <a:solidFill>
                                <a:srgbClr val="00B0F0"/>
                              </a:solidFill>
                              <a:latin typeface="Cambria Math" panose="02040503050406030204" pitchFamily="18" charset="0"/>
                            </a:rPr>
                            <m:t>[</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sub>
                        <m:sup>
                          <m:r>
                            <a:rPr lang="en-GB" sz="2200" b="0" i="1" smtClean="0">
                              <a:solidFill>
                                <a:srgbClr val="00B0F0"/>
                              </a:solidFill>
                              <a:latin typeface="Cambria Math" panose="02040503050406030204" pitchFamily="18" charset="0"/>
                            </a:rPr>
                            <m:t>[</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sup>
                        <m:e>
                          <m:f>
                            <m:fPr>
                              <m:ctrlPr>
                                <a:rPr lang="en-GB" sz="2200" i="1" smtClean="0">
                                  <a:solidFill>
                                    <a:srgbClr val="00B0F0"/>
                                  </a:solidFill>
                                  <a:latin typeface="Cambria Math" panose="02040503050406030204" pitchFamily="18" charset="0"/>
                                </a:rPr>
                              </m:ctrlPr>
                            </m:fPr>
                            <m:num>
                              <m:r>
                                <a:rPr lang="en-GB" sz="2200" b="0" i="1" smtClean="0">
                                  <a:solidFill>
                                    <a:srgbClr val="00B0F0"/>
                                  </a:solidFill>
                                  <a:latin typeface="Cambria Math" panose="02040503050406030204" pitchFamily="18" charset="0"/>
                                </a:rPr>
                                <m:t>𝑑</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num>
                            <m:den>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den>
                          </m:f>
                          <m:r>
                            <a:rPr lang="en-GB" sz="2200" b="0" i="1" smtClean="0">
                              <a:solidFill>
                                <a:srgbClr val="00B0F0"/>
                              </a:solidFill>
                              <a:latin typeface="Cambria Math" panose="02040503050406030204" pitchFamily="18" charset="0"/>
                            </a:rPr>
                            <m:t>=(</m:t>
                          </m:r>
                          <m:func>
                            <m:funcPr>
                              <m:ctrlPr>
                                <a:rPr lang="en-GB" sz="2200" b="0" i="1" smtClean="0">
                                  <a:solidFill>
                                    <a:srgbClr val="00B0F0"/>
                                  </a:solidFill>
                                  <a:latin typeface="Cambria Math" panose="02040503050406030204" pitchFamily="18" charset="0"/>
                                </a:rPr>
                              </m:ctrlPr>
                            </m:funcPr>
                            <m:fName>
                              <m:r>
                                <m:rPr>
                                  <m:sty m:val="p"/>
                                </m:rPr>
                                <a:rPr lang="en-GB" sz="2200" b="0" i="0" smtClean="0">
                                  <a:solidFill>
                                    <a:srgbClr val="00B0F0"/>
                                  </a:solidFill>
                                  <a:latin typeface="Cambria Math" panose="02040503050406030204" pitchFamily="18" charset="0"/>
                                </a:rPr>
                                <m:t>ln</m:t>
                              </m:r>
                            </m:fName>
                            <m:e>
                              <m:d>
                                <m:dPr>
                                  <m:begChr m:val="["/>
                                  <m:ctrlPr>
                                    <a:rPr lang="en-GB" sz="2200" b="0" i="1" smtClean="0">
                                      <a:solidFill>
                                        <a:srgbClr val="00B0F0"/>
                                      </a:solidFill>
                                      <a:latin typeface="Cambria Math" panose="02040503050406030204" pitchFamily="18" charset="0"/>
                                    </a:rPr>
                                  </m:ctrlPr>
                                </m:dPr>
                                <m:e>
                                  <m:r>
                                    <a:rPr lang="en-GB" sz="2200" b="0" i="1" smtClean="0">
                                      <a:solidFill>
                                        <a:srgbClr val="00B0F0"/>
                                      </a:solidFill>
                                      <a:latin typeface="Cambria Math" panose="02040503050406030204" pitchFamily="18" charset="0"/>
                                    </a:rPr>
                                    <m:t>𝐴</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𝑐𝑜𝑛𝑠𝑡𝑎𝑛𝑡</m:t>
                                  </m:r>
                                </m:e>
                              </m:d>
                            </m:e>
                          </m:func>
                          <m:r>
                            <a:rPr lang="en-GB" sz="2200" b="0" i="1" smtClean="0">
                              <a:solidFill>
                                <a:srgbClr val="00B0F0"/>
                              </a:solidFill>
                              <a:latin typeface="Cambria Math" panose="02040503050406030204" pitchFamily="18" charset="0"/>
                            </a:rPr>
                            <m:t>−(</m:t>
                          </m:r>
                          <m:r>
                            <m:rPr>
                              <m:sty m:val="p"/>
                            </m:rPr>
                            <a:rPr lang="en-GB" sz="2200" b="0" i="0" smtClean="0">
                              <a:solidFill>
                                <a:srgbClr val="00B0F0"/>
                              </a:solidFill>
                              <a:latin typeface="Cambria Math" panose="02040503050406030204" pitchFamily="18" charset="0"/>
                            </a:rPr>
                            <m:t>ln</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𝑐𝑜𝑛𝑠𝑡𝑎𝑛𝑡</m:t>
                          </m:r>
                          <m:r>
                            <a:rPr lang="en-GB" sz="2200" b="0" i="1" smtClean="0">
                              <a:solidFill>
                                <a:srgbClr val="00B0F0"/>
                              </a:solidFill>
                              <a:latin typeface="Cambria Math" panose="02040503050406030204" pitchFamily="18" charset="0"/>
                            </a:rPr>
                            <m:t>=</m:t>
                          </m:r>
                          <m:r>
                            <m:rPr>
                              <m:sty m:val="p"/>
                            </m:rPr>
                            <a:rPr lang="en-GB" sz="2200" b="0" i="0" smtClean="0">
                              <a:solidFill>
                                <a:srgbClr val="00B0F0"/>
                              </a:solidFill>
                              <a:latin typeface="Cambria Math" panose="02040503050406030204" pitchFamily="18" charset="0"/>
                            </a:rPr>
                            <m:t>ln</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r>
                            <a:rPr lang="en-GB" sz="2200" b="0" i="1" smtClean="0">
                              <a:solidFill>
                                <a:srgbClr val="00B0F0"/>
                              </a:solidFill>
                              <a:latin typeface="Cambria Math" panose="02040503050406030204" pitchFamily="18" charset="0"/>
                            </a:rPr>
                            <m:t>−</m:t>
                          </m:r>
                          <m:r>
                            <m:rPr>
                              <m:sty m:val="p"/>
                            </m:rPr>
                            <a:rPr lang="en-GB" sz="2200" b="0" i="0" smtClean="0">
                              <a:solidFill>
                                <a:srgbClr val="00B0F0"/>
                              </a:solidFill>
                              <a:latin typeface="Cambria Math" panose="02040503050406030204" pitchFamily="18" charset="0"/>
                            </a:rPr>
                            <m:t>ln</m:t>
                          </m:r>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𝑙𝑛</m:t>
                          </m:r>
                          <m:f>
                            <m:fPr>
                              <m:ctrlPr>
                                <a:rPr lang="en-GB" sz="2200" b="0" i="1" smtClean="0">
                                  <a:solidFill>
                                    <a:srgbClr val="00B0F0"/>
                                  </a:solidFill>
                                  <a:latin typeface="Cambria Math" panose="02040503050406030204" pitchFamily="18" charset="0"/>
                                </a:rPr>
                              </m:ctrlPr>
                            </m:fPr>
                            <m:num>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num>
                            <m:den>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den>
                          </m:f>
                          <m:r>
                            <a:rPr lang="en-GB" sz="2200" b="0" i="1" smtClean="0">
                              <a:solidFill>
                                <a:srgbClr val="00B0F0"/>
                              </a:solidFill>
                              <a:latin typeface="Cambria Math" panose="02040503050406030204" pitchFamily="18" charset="0"/>
                            </a:rPr>
                            <m:t> </m:t>
                          </m:r>
                        </m:e>
                      </m:nary>
                    </m:oMath>
                  </m:oMathPara>
                </a14:m>
                <a:endParaRPr lang="en-GB" sz="2200" dirty="0"/>
              </a:p>
            </p:txBody>
          </p:sp>
        </mc:Choice>
        <mc:Fallback xmlns="">
          <p:sp>
            <p:nvSpPr>
              <p:cNvPr id="8" name="TextBox 7">
                <a:extLst>
                  <a:ext uri="{FF2B5EF4-FFF2-40B4-BE49-F238E27FC236}">
                    <a16:creationId xmlns:a16="http://schemas.microsoft.com/office/drawing/2014/main" id="{DA975697-C12A-47CF-B781-ED1F55EF526B}"/>
                  </a:ext>
                </a:extLst>
              </p:cNvPr>
              <p:cNvSpPr txBox="1">
                <a:spLocks noRot="1" noChangeAspect="1" noMove="1" noResize="1" noEditPoints="1" noAdjustHandles="1" noChangeArrowheads="1" noChangeShapeType="1" noTextEdit="1"/>
              </p:cNvSpPr>
              <p:nvPr/>
            </p:nvSpPr>
            <p:spPr>
              <a:xfrm>
                <a:off x="1843317" y="4748308"/>
                <a:ext cx="10348683" cy="913070"/>
              </a:xfrm>
              <a:prstGeom prst="rect">
                <a:avLst/>
              </a:prstGeom>
              <a:blipFill>
                <a:blip r:embed="rId7"/>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843FA344-E0DB-49F7-BDAC-121B014C6706}"/>
                  </a:ext>
                </a:extLst>
              </p:cNvPr>
              <p:cNvSpPr txBox="1"/>
              <p:nvPr/>
            </p:nvSpPr>
            <p:spPr>
              <a:xfrm>
                <a:off x="7431314" y="5543245"/>
                <a:ext cx="2917369" cy="798617"/>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2200" b="0" i="1" smtClean="0">
                          <a:solidFill>
                            <a:srgbClr val="00B0F0"/>
                          </a:solidFill>
                          <a:latin typeface="Cambria Math" panose="02040503050406030204" pitchFamily="18" charset="0"/>
                        </a:rPr>
                        <m:t>𝑙𝑛</m:t>
                      </m:r>
                      <m:f>
                        <m:fPr>
                          <m:ctrlPr>
                            <a:rPr lang="en-GB" sz="2200" b="0" i="1" smtClean="0">
                              <a:solidFill>
                                <a:srgbClr val="00B0F0"/>
                              </a:solidFill>
                              <a:latin typeface="Cambria Math" panose="02040503050406030204" pitchFamily="18" charset="0"/>
                            </a:rPr>
                          </m:ctrlPr>
                        </m:fPr>
                        <m:num>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𝑡</m:t>
                              </m:r>
                            </m:sub>
                          </m:sSub>
                        </m:num>
                        <m:den>
                          <m:sSub>
                            <m:sSubPr>
                              <m:ctrlPr>
                                <a:rPr lang="en-GB" sz="2200" b="0" i="1" smtClean="0">
                                  <a:solidFill>
                                    <a:srgbClr val="00B0F0"/>
                                  </a:solidFill>
                                  <a:latin typeface="Cambria Math" panose="02040503050406030204" pitchFamily="18" charset="0"/>
                                </a:rPr>
                              </m:ctrlPr>
                            </m:sSubPr>
                            <m:e>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𝐴</m:t>
                              </m:r>
                              <m:r>
                                <a:rPr lang="en-GB" sz="2200" b="0" i="1" smtClean="0">
                                  <a:solidFill>
                                    <a:srgbClr val="00B0F0"/>
                                  </a:solidFill>
                                  <a:latin typeface="Cambria Math" panose="02040503050406030204" pitchFamily="18" charset="0"/>
                                </a:rPr>
                                <m:t>]</m:t>
                              </m:r>
                            </m:e>
                            <m:sub>
                              <m:r>
                                <a:rPr lang="en-GB" sz="2200" b="0" i="1" smtClean="0">
                                  <a:solidFill>
                                    <a:srgbClr val="00B0F0"/>
                                  </a:solidFill>
                                  <a:latin typeface="Cambria Math" panose="02040503050406030204" pitchFamily="18" charset="0"/>
                                </a:rPr>
                                <m:t>0</m:t>
                              </m:r>
                            </m:sub>
                          </m:sSub>
                        </m:den>
                      </m:f>
                      <m:r>
                        <a:rPr lang="en-GB" sz="2200" b="0" i="1" smtClean="0">
                          <a:solidFill>
                            <a:srgbClr val="00B0F0"/>
                          </a:solidFill>
                          <a:latin typeface="Cambria Math" panose="02040503050406030204" pitchFamily="18" charset="0"/>
                        </a:rPr>
                        <m:t>=−</m:t>
                      </m:r>
                      <m:r>
                        <a:rPr lang="en-GB" sz="2200" b="0" i="1" smtClean="0">
                          <a:solidFill>
                            <a:srgbClr val="00B0F0"/>
                          </a:solidFill>
                          <a:latin typeface="Cambria Math" panose="02040503050406030204" pitchFamily="18" charset="0"/>
                        </a:rPr>
                        <m:t>𝑘𝑡</m:t>
                      </m:r>
                    </m:oMath>
                  </m:oMathPara>
                </a14:m>
                <a:endParaRPr lang="en-GB" sz="2200" dirty="0">
                  <a:solidFill>
                    <a:srgbClr val="00B0F0"/>
                  </a:solidFill>
                </a:endParaRPr>
              </a:p>
            </p:txBody>
          </p:sp>
        </mc:Choice>
        <mc:Fallback xmlns="">
          <p:sp>
            <p:nvSpPr>
              <p:cNvPr id="9" name="TextBox 8">
                <a:extLst>
                  <a:ext uri="{FF2B5EF4-FFF2-40B4-BE49-F238E27FC236}">
                    <a16:creationId xmlns:a16="http://schemas.microsoft.com/office/drawing/2014/main" id="{843FA344-E0DB-49F7-BDAC-121B014C6706}"/>
                  </a:ext>
                </a:extLst>
              </p:cNvPr>
              <p:cNvSpPr txBox="1">
                <a:spLocks noRot="1" noChangeAspect="1" noMove="1" noResize="1" noEditPoints="1" noAdjustHandles="1" noChangeArrowheads="1" noChangeShapeType="1" noTextEdit="1"/>
              </p:cNvSpPr>
              <p:nvPr/>
            </p:nvSpPr>
            <p:spPr>
              <a:xfrm>
                <a:off x="7431314" y="5543245"/>
                <a:ext cx="2917369" cy="798617"/>
              </a:xfrm>
              <a:prstGeom prst="rect">
                <a:avLst/>
              </a:prstGeom>
              <a:blipFill>
                <a:blip r:embed="rId8"/>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AD3E4B7E-0043-48AE-97BE-CEBCC417D8CC}"/>
                  </a:ext>
                </a:extLst>
              </p:cNvPr>
              <p:cNvSpPr txBox="1"/>
              <p:nvPr/>
            </p:nvSpPr>
            <p:spPr>
              <a:xfrm>
                <a:off x="5883548" y="6324806"/>
                <a:ext cx="6175828" cy="44409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2200" b="1" i="1" smtClean="0">
                              <a:solidFill>
                                <a:srgbClr val="00B0F0"/>
                              </a:solidFill>
                              <a:latin typeface="Cambria Math" panose="02040503050406030204" pitchFamily="18" charset="0"/>
                            </a:rPr>
                          </m:ctrlPr>
                        </m:sSubPr>
                        <m:e>
                          <m:r>
                            <a:rPr lang="en-GB" sz="2200" b="1" i="1" smtClean="0">
                              <a:solidFill>
                                <a:srgbClr val="00B0F0"/>
                              </a:solidFill>
                              <a:latin typeface="Cambria Math" panose="02040503050406030204" pitchFamily="18" charset="0"/>
                            </a:rPr>
                            <m:t>[</m:t>
                          </m:r>
                          <m:r>
                            <a:rPr lang="en-GB" sz="2200" b="1" i="1" smtClean="0">
                              <a:solidFill>
                                <a:srgbClr val="00B0F0"/>
                              </a:solidFill>
                              <a:latin typeface="Cambria Math" panose="02040503050406030204" pitchFamily="18" charset="0"/>
                            </a:rPr>
                            <m:t>𝑨</m:t>
                          </m:r>
                          <m:r>
                            <a:rPr lang="en-GB" sz="2200" b="1" i="1" smtClean="0">
                              <a:solidFill>
                                <a:srgbClr val="00B0F0"/>
                              </a:solidFill>
                              <a:latin typeface="Cambria Math" panose="02040503050406030204" pitchFamily="18" charset="0"/>
                            </a:rPr>
                            <m:t>]</m:t>
                          </m:r>
                        </m:e>
                        <m:sub>
                          <m:r>
                            <a:rPr lang="en-GB" sz="2200" b="1" i="1" smtClean="0">
                              <a:solidFill>
                                <a:srgbClr val="00B0F0"/>
                              </a:solidFill>
                              <a:latin typeface="Cambria Math" panose="02040503050406030204" pitchFamily="18" charset="0"/>
                            </a:rPr>
                            <m:t>𝒕</m:t>
                          </m:r>
                        </m:sub>
                      </m:sSub>
                      <m:r>
                        <a:rPr lang="en-GB" sz="2200" b="1" i="1" smtClean="0">
                          <a:solidFill>
                            <a:srgbClr val="00B0F0"/>
                          </a:solidFill>
                          <a:latin typeface="Cambria Math" panose="02040503050406030204" pitchFamily="18" charset="0"/>
                        </a:rPr>
                        <m:t>=</m:t>
                      </m:r>
                      <m:sSub>
                        <m:sSubPr>
                          <m:ctrlPr>
                            <a:rPr lang="en-GB" sz="2200" b="1" i="1" smtClean="0">
                              <a:solidFill>
                                <a:srgbClr val="00B0F0"/>
                              </a:solidFill>
                              <a:latin typeface="Cambria Math" panose="02040503050406030204" pitchFamily="18" charset="0"/>
                            </a:rPr>
                          </m:ctrlPr>
                        </m:sSubPr>
                        <m:e>
                          <m:r>
                            <a:rPr lang="en-GB" sz="2200" b="1" i="1" smtClean="0">
                              <a:solidFill>
                                <a:srgbClr val="00B0F0"/>
                              </a:solidFill>
                              <a:latin typeface="Cambria Math" panose="02040503050406030204" pitchFamily="18" charset="0"/>
                            </a:rPr>
                            <m:t>[</m:t>
                          </m:r>
                          <m:r>
                            <a:rPr lang="en-GB" sz="2200" b="1" i="1" smtClean="0">
                              <a:solidFill>
                                <a:srgbClr val="00B0F0"/>
                              </a:solidFill>
                              <a:latin typeface="Cambria Math" panose="02040503050406030204" pitchFamily="18" charset="0"/>
                            </a:rPr>
                            <m:t>𝑨</m:t>
                          </m:r>
                          <m:r>
                            <a:rPr lang="en-GB" sz="2200" b="1" i="1" smtClean="0">
                              <a:solidFill>
                                <a:srgbClr val="00B0F0"/>
                              </a:solidFill>
                              <a:latin typeface="Cambria Math" panose="02040503050406030204" pitchFamily="18" charset="0"/>
                            </a:rPr>
                            <m:t>]</m:t>
                          </m:r>
                        </m:e>
                        <m:sub>
                          <m:r>
                            <a:rPr lang="en-GB" sz="2200" b="1" i="1" smtClean="0">
                              <a:solidFill>
                                <a:srgbClr val="00B0F0"/>
                              </a:solidFill>
                              <a:latin typeface="Cambria Math" panose="02040503050406030204" pitchFamily="18" charset="0"/>
                            </a:rPr>
                            <m:t>𝟎</m:t>
                          </m:r>
                        </m:sub>
                      </m:sSub>
                      <m:sSup>
                        <m:sSupPr>
                          <m:ctrlPr>
                            <a:rPr lang="en-GB" sz="2200" b="1" i="1" smtClean="0">
                              <a:solidFill>
                                <a:srgbClr val="00B0F0"/>
                              </a:solidFill>
                              <a:latin typeface="Cambria Math" panose="02040503050406030204" pitchFamily="18" charset="0"/>
                            </a:rPr>
                          </m:ctrlPr>
                        </m:sSupPr>
                        <m:e>
                          <m:r>
                            <a:rPr lang="en-GB" sz="2200" b="1" i="1" smtClean="0">
                              <a:solidFill>
                                <a:srgbClr val="00B0F0"/>
                              </a:solidFill>
                              <a:latin typeface="Cambria Math" panose="02040503050406030204" pitchFamily="18" charset="0"/>
                            </a:rPr>
                            <m:t>𝒆</m:t>
                          </m:r>
                        </m:e>
                        <m:sup>
                          <m:r>
                            <a:rPr lang="en-GB" sz="2200" b="1" i="1" smtClean="0">
                              <a:solidFill>
                                <a:srgbClr val="00B0F0"/>
                              </a:solidFill>
                              <a:latin typeface="Cambria Math" panose="02040503050406030204" pitchFamily="18" charset="0"/>
                            </a:rPr>
                            <m:t>−</m:t>
                          </m:r>
                          <m:r>
                            <a:rPr lang="en-GB" sz="2200" b="1" i="1" smtClean="0">
                              <a:solidFill>
                                <a:srgbClr val="00B0F0"/>
                              </a:solidFill>
                              <a:latin typeface="Cambria Math" panose="02040503050406030204" pitchFamily="18" charset="0"/>
                            </a:rPr>
                            <m:t>𝒌𝒕</m:t>
                          </m:r>
                        </m:sup>
                      </m:sSup>
                    </m:oMath>
                  </m:oMathPara>
                </a14:m>
                <a:endParaRPr lang="en-GB" sz="2200" b="1" dirty="0">
                  <a:solidFill>
                    <a:srgbClr val="00B0F0"/>
                  </a:solidFill>
                </a:endParaRPr>
              </a:p>
            </p:txBody>
          </p:sp>
        </mc:Choice>
        <mc:Fallback xmlns="">
          <p:sp>
            <p:nvSpPr>
              <p:cNvPr id="11" name="TextBox 10">
                <a:extLst>
                  <a:ext uri="{FF2B5EF4-FFF2-40B4-BE49-F238E27FC236}">
                    <a16:creationId xmlns:a16="http://schemas.microsoft.com/office/drawing/2014/main" id="{AD3E4B7E-0043-48AE-97BE-CEBCC417D8CC}"/>
                  </a:ext>
                </a:extLst>
              </p:cNvPr>
              <p:cNvSpPr txBox="1">
                <a:spLocks noRot="1" noChangeAspect="1" noMove="1" noResize="1" noEditPoints="1" noAdjustHandles="1" noChangeArrowheads="1" noChangeShapeType="1" noTextEdit="1"/>
              </p:cNvSpPr>
              <p:nvPr/>
            </p:nvSpPr>
            <p:spPr>
              <a:xfrm>
                <a:off x="5883548" y="6324806"/>
                <a:ext cx="6175828" cy="444096"/>
              </a:xfrm>
              <a:prstGeom prst="rect">
                <a:avLst/>
              </a:prstGeom>
              <a:blipFill>
                <a:blip r:embed="rId9"/>
                <a:stretch>
                  <a:fillRect b="-18056"/>
                </a:stretch>
              </a:blipFill>
            </p:spPr>
            <p:txBody>
              <a:bodyPr/>
              <a:lstStyle/>
              <a:p>
                <a:r>
                  <a:rPr lang="en-GB">
                    <a:noFill/>
                  </a:rPr>
                  <a:t> </a:t>
                </a:r>
              </a:p>
            </p:txBody>
          </p:sp>
        </mc:Fallback>
      </mc:AlternateContent>
    </p:spTree>
    <p:extLst>
      <p:ext uri="{BB962C8B-B14F-4D97-AF65-F5344CB8AC3E}">
        <p14:creationId xmlns:p14="http://schemas.microsoft.com/office/powerpoint/2010/main" val="1538053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lved The integrated rate laws for zero-, first-, and | Chegg.com">
            <a:extLst>
              <a:ext uri="{FF2B5EF4-FFF2-40B4-BE49-F238E27FC236}">
                <a16:creationId xmlns:a16="http://schemas.microsoft.com/office/drawing/2014/main" id="{BF42988E-D794-4CC6-A761-C545D7363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168" y="290286"/>
            <a:ext cx="10760609" cy="606276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D888AEE-EB8C-465D-90E7-B4434ED47CCA}"/>
              </a:ext>
            </a:extLst>
          </p:cNvPr>
          <p:cNvSpPr/>
          <p:nvPr/>
        </p:nvSpPr>
        <p:spPr>
          <a:xfrm>
            <a:off x="8098971" y="1494971"/>
            <a:ext cx="2699658" cy="580572"/>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3063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CB7E16-1075-4D33-BA28-0B9EFF698AF2}"/>
              </a:ext>
            </a:extLst>
          </p:cNvPr>
          <p:cNvPicPr>
            <a:picLocks noChangeAspect="1"/>
          </p:cNvPicPr>
          <p:nvPr/>
        </p:nvPicPr>
        <p:blipFill>
          <a:blip r:embed="rId3"/>
          <a:stretch>
            <a:fillRect/>
          </a:stretch>
        </p:blipFill>
        <p:spPr>
          <a:xfrm>
            <a:off x="397850" y="2144889"/>
            <a:ext cx="11396299" cy="4058956"/>
          </a:xfrm>
          <a:prstGeom prst="rect">
            <a:avLst/>
          </a:prstGeom>
        </p:spPr>
      </p:pic>
      <p:sp>
        <p:nvSpPr>
          <p:cNvPr id="7" name="TextBox 6">
            <a:extLst>
              <a:ext uri="{FF2B5EF4-FFF2-40B4-BE49-F238E27FC236}">
                <a16:creationId xmlns:a16="http://schemas.microsoft.com/office/drawing/2014/main" id="{226F62C2-9AB6-4FC5-958C-97DBAEC6AA43}"/>
              </a:ext>
            </a:extLst>
          </p:cNvPr>
          <p:cNvSpPr txBox="1"/>
          <p:nvPr/>
        </p:nvSpPr>
        <p:spPr>
          <a:xfrm>
            <a:off x="718796" y="1072445"/>
            <a:ext cx="10754405" cy="1384995"/>
          </a:xfrm>
          <a:prstGeom prst="rect">
            <a:avLst/>
          </a:prstGeom>
          <a:noFill/>
        </p:spPr>
        <p:txBody>
          <a:bodyPr wrap="square">
            <a:spAutoFit/>
          </a:bodyPr>
          <a:lstStyle/>
          <a:p>
            <a:r>
              <a:rPr lang="en-GB" sz="2800" dirty="0"/>
              <a:t>For a zero order reaction, the plot of [A] versus time is a straight line with k = - slope of the line. Other graphs are curved for a zero order reaction.</a:t>
            </a:r>
          </a:p>
          <a:p>
            <a:endParaRPr lang="en-GB" sz="2800" dirty="0"/>
          </a:p>
        </p:txBody>
      </p:sp>
      <p:sp>
        <p:nvSpPr>
          <p:cNvPr id="2" name="Title 1">
            <a:extLst>
              <a:ext uri="{FF2B5EF4-FFF2-40B4-BE49-F238E27FC236}">
                <a16:creationId xmlns:a16="http://schemas.microsoft.com/office/drawing/2014/main" id="{E689FECB-9919-481C-9A77-29A75C7CBD0F}"/>
              </a:ext>
            </a:extLst>
          </p:cNvPr>
          <p:cNvSpPr>
            <a:spLocks noGrp="1"/>
          </p:cNvSpPr>
          <p:nvPr>
            <p:ph type="title"/>
          </p:nvPr>
        </p:nvSpPr>
        <p:spPr>
          <a:xfrm>
            <a:off x="913774" y="1"/>
            <a:ext cx="10364451" cy="1072444"/>
          </a:xfrm>
        </p:spPr>
        <p:txBody>
          <a:bodyPr/>
          <a:lstStyle/>
          <a:p>
            <a:r>
              <a:rPr lang="en-GB" dirty="0"/>
              <a:t>Zero order reaction</a:t>
            </a:r>
          </a:p>
        </p:txBody>
      </p:sp>
      <p:sp>
        <p:nvSpPr>
          <p:cNvPr id="5" name="Rectangle 4">
            <a:extLst>
              <a:ext uri="{FF2B5EF4-FFF2-40B4-BE49-F238E27FC236}">
                <a16:creationId xmlns:a16="http://schemas.microsoft.com/office/drawing/2014/main" id="{F5F8F635-D35D-489F-A832-79129A88BCFE}"/>
              </a:ext>
            </a:extLst>
          </p:cNvPr>
          <p:cNvSpPr/>
          <p:nvPr/>
        </p:nvSpPr>
        <p:spPr>
          <a:xfrm>
            <a:off x="397848" y="2051464"/>
            <a:ext cx="3671248" cy="4152381"/>
          </a:xfrm>
          <a:prstGeom prst="rect">
            <a:avLst/>
          </a:prstGeom>
          <a:no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1287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87CC51-7931-4C8B-BC08-A4F22FD13248}"/>
              </a:ext>
            </a:extLst>
          </p:cNvPr>
          <p:cNvPicPr>
            <a:picLocks noChangeAspect="1"/>
          </p:cNvPicPr>
          <p:nvPr/>
        </p:nvPicPr>
        <p:blipFill>
          <a:blip r:embed="rId3"/>
          <a:stretch>
            <a:fillRect/>
          </a:stretch>
        </p:blipFill>
        <p:spPr>
          <a:xfrm>
            <a:off x="771272" y="2480431"/>
            <a:ext cx="10999813" cy="4142335"/>
          </a:xfrm>
          <a:prstGeom prst="rect">
            <a:avLst/>
          </a:prstGeom>
        </p:spPr>
      </p:pic>
      <p:sp>
        <p:nvSpPr>
          <p:cNvPr id="9" name="TextBox 8">
            <a:extLst>
              <a:ext uri="{FF2B5EF4-FFF2-40B4-BE49-F238E27FC236}">
                <a16:creationId xmlns:a16="http://schemas.microsoft.com/office/drawing/2014/main" id="{0650AAFC-9490-4134-A30F-06A13B9D321D}"/>
              </a:ext>
            </a:extLst>
          </p:cNvPr>
          <p:cNvSpPr txBox="1"/>
          <p:nvPr/>
        </p:nvSpPr>
        <p:spPr>
          <a:xfrm>
            <a:off x="160294" y="1095436"/>
            <a:ext cx="11871412" cy="1384995"/>
          </a:xfrm>
          <a:prstGeom prst="rect">
            <a:avLst/>
          </a:prstGeom>
          <a:noFill/>
        </p:spPr>
        <p:txBody>
          <a:bodyPr wrap="square">
            <a:spAutoFit/>
          </a:bodyPr>
          <a:lstStyle/>
          <a:p>
            <a:r>
              <a:rPr lang="en-GB" sz="2800" dirty="0"/>
              <a:t>For a first order reaction, the plot of natural log of [A] versus time is a straight line with k = - slope of the line. Other graphs are curved for a first order reaction.</a:t>
            </a:r>
          </a:p>
          <a:p>
            <a:endParaRPr lang="en-GB" sz="2800" dirty="0"/>
          </a:p>
        </p:txBody>
      </p:sp>
      <p:sp>
        <p:nvSpPr>
          <p:cNvPr id="2" name="Title 1">
            <a:extLst>
              <a:ext uri="{FF2B5EF4-FFF2-40B4-BE49-F238E27FC236}">
                <a16:creationId xmlns:a16="http://schemas.microsoft.com/office/drawing/2014/main" id="{AF1B6326-85EC-4CEB-A270-E2B1FEA36341}"/>
              </a:ext>
            </a:extLst>
          </p:cNvPr>
          <p:cNvSpPr>
            <a:spLocks noGrp="1"/>
          </p:cNvSpPr>
          <p:nvPr>
            <p:ph type="title"/>
          </p:nvPr>
        </p:nvSpPr>
        <p:spPr>
          <a:xfrm>
            <a:off x="913774" y="1"/>
            <a:ext cx="10364451" cy="1200330"/>
          </a:xfrm>
        </p:spPr>
        <p:txBody>
          <a:bodyPr/>
          <a:lstStyle/>
          <a:p>
            <a:r>
              <a:rPr lang="en-GB" dirty="0"/>
              <a:t>First order reaction</a:t>
            </a:r>
          </a:p>
        </p:txBody>
      </p:sp>
      <p:sp>
        <p:nvSpPr>
          <p:cNvPr id="3" name="Rectangle 2">
            <a:extLst>
              <a:ext uri="{FF2B5EF4-FFF2-40B4-BE49-F238E27FC236}">
                <a16:creationId xmlns:a16="http://schemas.microsoft.com/office/drawing/2014/main" id="{9F4B5752-E997-4928-9CB7-F37A162FAC10}"/>
              </a:ext>
            </a:extLst>
          </p:cNvPr>
          <p:cNvSpPr/>
          <p:nvPr/>
        </p:nvSpPr>
        <p:spPr>
          <a:xfrm>
            <a:off x="4531056" y="2470385"/>
            <a:ext cx="3671248" cy="4152381"/>
          </a:xfrm>
          <a:prstGeom prst="rect">
            <a:avLst/>
          </a:prstGeom>
          <a:no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07017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Graphs of concentration versus time, log concentration versus time and reciprocal of concentration versus time for a second order reaction.">
            <a:extLst>
              <a:ext uri="{FF2B5EF4-FFF2-40B4-BE49-F238E27FC236}">
                <a16:creationId xmlns:a16="http://schemas.microsoft.com/office/drawing/2014/main" id="{D30F504A-C39E-482D-9487-8D64BA6427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024" y="2601460"/>
            <a:ext cx="10661952" cy="399823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08B025A5-0229-47BD-A8F7-ECD3349771ED}"/>
              </a:ext>
            </a:extLst>
          </p:cNvPr>
          <p:cNvSpPr txBox="1"/>
          <p:nvPr/>
        </p:nvSpPr>
        <p:spPr>
          <a:xfrm>
            <a:off x="364059" y="1303318"/>
            <a:ext cx="11463882" cy="954107"/>
          </a:xfrm>
          <a:prstGeom prst="rect">
            <a:avLst/>
          </a:prstGeom>
          <a:noFill/>
        </p:spPr>
        <p:txBody>
          <a:bodyPr wrap="square">
            <a:spAutoFit/>
          </a:bodyPr>
          <a:lstStyle/>
          <a:p>
            <a:r>
              <a:rPr lang="en-GB" sz="2800" dirty="0"/>
              <a:t>For a second order reaction, the plot of 1/[A] versus time is a straight line with k = slope of the line. Other graphs are curved for a second order reaction.</a:t>
            </a:r>
          </a:p>
        </p:txBody>
      </p:sp>
      <p:sp>
        <p:nvSpPr>
          <p:cNvPr id="2" name="Title 1">
            <a:extLst>
              <a:ext uri="{FF2B5EF4-FFF2-40B4-BE49-F238E27FC236}">
                <a16:creationId xmlns:a16="http://schemas.microsoft.com/office/drawing/2014/main" id="{5376F6D7-05B7-4408-A52E-2D7593E35352}"/>
              </a:ext>
            </a:extLst>
          </p:cNvPr>
          <p:cNvSpPr>
            <a:spLocks noGrp="1"/>
          </p:cNvSpPr>
          <p:nvPr>
            <p:ph type="title"/>
          </p:nvPr>
        </p:nvSpPr>
        <p:spPr>
          <a:xfrm>
            <a:off x="913774" y="0"/>
            <a:ext cx="10364451" cy="1596177"/>
          </a:xfrm>
        </p:spPr>
        <p:txBody>
          <a:bodyPr/>
          <a:lstStyle/>
          <a:p>
            <a:r>
              <a:rPr lang="en-GB" dirty="0"/>
              <a:t>Second order </a:t>
            </a:r>
            <a:r>
              <a:rPr lang="en-GB" dirty="0" err="1"/>
              <a:t>reACTION</a:t>
            </a:r>
            <a:endParaRPr lang="en-GB" dirty="0"/>
          </a:p>
        </p:txBody>
      </p:sp>
      <p:sp>
        <p:nvSpPr>
          <p:cNvPr id="5" name="Rectangle 4">
            <a:extLst>
              <a:ext uri="{FF2B5EF4-FFF2-40B4-BE49-F238E27FC236}">
                <a16:creationId xmlns:a16="http://schemas.microsoft.com/office/drawing/2014/main" id="{C10412DC-6C78-414A-9FB0-A8DA3E2ED108}"/>
              </a:ext>
            </a:extLst>
          </p:cNvPr>
          <p:cNvSpPr/>
          <p:nvPr/>
        </p:nvSpPr>
        <p:spPr>
          <a:xfrm>
            <a:off x="7755728" y="2447311"/>
            <a:ext cx="3671248" cy="4152381"/>
          </a:xfrm>
          <a:prstGeom prst="rect">
            <a:avLst/>
          </a:prstGeom>
          <a:no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37564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A1C36-F75C-4D68-8D7A-E0B7BBACE7E1}"/>
              </a:ext>
            </a:extLst>
          </p:cNvPr>
          <p:cNvSpPr>
            <a:spLocks noGrp="1"/>
          </p:cNvSpPr>
          <p:nvPr>
            <p:ph type="title"/>
          </p:nvPr>
        </p:nvSpPr>
        <p:spPr>
          <a:xfrm>
            <a:off x="913774" y="0"/>
            <a:ext cx="10364451" cy="1161143"/>
          </a:xfrm>
        </p:spPr>
        <p:txBody>
          <a:bodyPr/>
          <a:lstStyle/>
          <a:p>
            <a:r>
              <a:rPr lang="en-GB" dirty="0"/>
              <a:t>IMORTANCE OF INTEGRATED RATE LAWS</a:t>
            </a:r>
          </a:p>
        </p:txBody>
      </p:sp>
      <p:sp>
        <p:nvSpPr>
          <p:cNvPr id="3" name="Rectangle 1">
            <a:extLst>
              <a:ext uri="{FF2B5EF4-FFF2-40B4-BE49-F238E27FC236}">
                <a16:creationId xmlns:a16="http://schemas.microsoft.com/office/drawing/2014/main" id="{606ECC0A-CC14-4A32-9BA0-D967A50B8522}"/>
              </a:ext>
            </a:extLst>
          </p:cNvPr>
          <p:cNvSpPr>
            <a:spLocks noChangeArrowheads="1"/>
          </p:cNvSpPr>
          <p:nvPr/>
        </p:nvSpPr>
        <p:spPr bwMode="auto">
          <a:xfrm>
            <a:off x="1278627" y="1161143"/>
            <a:ext cx="9634745"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ts val="1200"/>
              </a:spcAft>
              <a:buClrTx/>
              <a:buSzTx/>
              <a:buFontTx/>
              <a:buChar char="•"/>
              <a:tabLst/>
            </a:pPr>
            <a:r>
              <a:rPr kumimoji="0" lang="en-US" altLang="en-US" sz="2400" b="0" i="0" u="none" strike="noStrike" cap="none" normalizeH="0" baseline="0" dirty="0">
                <a:ln>
                  <a:noFill/>
                </a:ln>
                <a:solidFill>
                  <a:schemeClr val="tx1"/>
                </a:solidFill>
                <a:effectLst/>
              </a:rPr>
              <a:t> Predict concentration changes and remaining stability over time.</a:t>
            </a:r>
          </a:p>
          <a:p>
            <a:pPr marL="0" marR="0" lvl="0" indent="0" algn="l" defTabSz="914400" rtl="0" eaLnBrk="0" fontAlgn="base" latinLnBrk="0" hangingPunct="0">
              <a:lnSpc>
                <a:spcPct val="100000"/>
              </a:lnSpc>
              <a:spcBef>
                <a:spcPct val="0"/>
              </a:spcBef>
              <a:spcAft>
                <a:spcPts val="1200"/>
              </a:spcAft>
              <a:buClrTx/>
              <a:buSzTx/>
              <a:buFontTx/>
              <a:buChar char="•"/>
              <a:tabLst/>
            </a:pPr>
            <a:r>
              <a:rPr kumimoji="0" lang="en-US" altLang="en-US" sz="2400" b="0" i="0" u="none" strike="noStrike" cap="none" normalizeH="0" baseline="0" dirty="0">
                <a:ln>
                  <a:noFill/>
                </a:ln>
                <a:solidFill>
                  <a:schemeClr val="tx1"/>
                </a:solidFill>
                <a:effectLst/>
              </a:rPr>
              <a:t> Determine order and rate constant for decomposition or aging.</a:t>
            </a:r>
          </a:p>
          <a:p>
            <a:pPr marL="0" marR="0" lvl="0" indent="0" algn="l" defTabSz="914400" rtl="0" eaLnBrk="0" fontAlgn="base" latinLnBrk="0" hangingPunct="0">
              <a:lnSpc>
                <a:spcPct val="100000"/>
              </a:lnSpc>
              <a:spcBef>
                <a:spcPct val="0"/>
              </a:spcBef>
              <a:spcAft>
                <a:spcPts val="1200"/>
              </a:spcAft>
              <a:buClrTx/>
              <a:buSzTx/>
              <a:buFontTx/>
              <a:buChar char="•"/>
              <a:tabLst/>
            </a:pPr>
            <a:r>
              <a:rPr kumimoji="0" lang="en-US" altLang="en-US" sz="2400" b="0" i="0" u="none" strike="noStrike" cap="none" normalizeH="0" baseline="0" dirty="0">
                <a:ln>
                  <a:noFill/>
                </a:ln>
                <a:solidFill>
                  <a:schemeClr val="tx1"/>
                </a:solidFill>
                <a:effectLst/>
              </a:rPr>
              <a:t> Estimate reaction half-life (shelf-life prediction).</a:t>
            </a:r>
          </a:p>
          <a:p>
            <a:pPr marL="0" marR="0" lvl="0" indent="0" algn="l" defTabSz="914400" rtl="0" eaLnBrk="0" fontAlgn="base" latinLnBrk="0" hangingPunct="0">
              <a:lnSpc>
                <a:spcPct val="100000"/>
              </a:lnSpc>
              <a:spcBef>
                <a:spcPct val="0"/>
              </a:spcBef>
              <a:spcAft>
                <a:spcPts val="1200"/>
              </a:spcAft>
              <a:buClrTx/>
              <a:buSzTx/>
              <a:buFontTx/>
              <a:buChar char="•"/>
              <a:tabLst/>
            </a:pPr>
            <a:r>
              <a:rPr kumimoji="0" lang="en-US" altLang="en-US" sz="2400" b="0" i="0" u="none" strike="noStrike" cap="none" normalizeH="0" baseline="0" dirty="0">
                <a:ln>
                  <a:noFill/>
                </a:ln>
                <a:solidFill>
                  <a:schemeClr val="tx1"/>
                </a:solidFill>
                <a:effectLst/>
              </a:rPr>
              <a:t> Essential for modelling propellant degradation and explosive compatibility</a:t>
            </a:r>
            <a:r>
              <a:rPr kumimoji="0" lang="en-US" altLang="en-US" sz="24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2314947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7A8B4-1E18-4EA9-A763-363DF8696F49}"/>
              </a:ext>
            </a:extLst>
          </p:cNvPr>
          <p:cNvSpPr>
            <a:spLocks noGrp="1"/>
          </p:cNvSpPr>
          <p:nvPr>
            <p:ph type="title"/>
          </p:nvPr>
        </p:nvSpPr>
        <p:spPr>
          <a:xfrm>
            <a:off x="913774" y="0"/>
            <a:ext cx="10364451" cy="1133909"/>
          </a:xfrm>
        </p:spPr>
        <p:txBody>
          <a:bodyPr/>
          <a:lstStyle/>
          <a:p>
            <a:r>
              <a:rPr lang="en-GB" dirty="0"/>
              <a:t>Half life</a:t>
            </a:r>
          </a:p>
        </p:txBody>
      </p:sp>
      <p:pic>
        <p:nvPicPr>
          <p:cNvPr id="4" name="Picture 3">
            <a:extLst>
              <a:ext uri="{FF2B5EF4-FFF2-40B4-BE49-F238E27FC236}">
                <a16:creationId xmlns:a16="http://schemas.microsoft.com/office/drawing/2014/main" id="{FB9EE4A6-A806-467E-975E-5A775041F4C1}"/>
              </a:ext>
            </a:extLst>
          </p:cNvPr>
          <p:cNvPicPr>
            <a:picLocks noChangeAspect="1"/>
          </p:cNvPicPr>
          <p:nvPr/>
        </p:nvPicPr>
        <p:blipFill>
          <a:blip r:embed="rId3"/>
          <a:stretch>
            <a:fillRect/>
          </a:stretch>
        </p:blipFill>
        <p:spPr>
          <a:xfrm>
            <a:off x="714407" y="873122"/>
            <a:ext cx="8023192" cy="5775473"/>
          </a:xfrm>
          <a:prstGeom prst="rect">
            <a:avLst/>
          </a:prstGeom>
        </p:spPr>
      </p:pic>
      <p:sp>
        <p:nvSpPr>
          <p:cNvPr id="6" name="TextBox 5">
            <a:extLst>
              <a:ext uri="{FF2B5EF4-FFF2-40B4-BE49-F238E27FC236}">
                <a16:creationId xmlns:a16="http://schemas.microsoft.com/office/drawing/2014/main" id="{1BD40D6E-328A-4652-BB0C-EAB599467EFB}"/>
              </a:ext>
            </a:extLst>
          </p:cNvPr>
          <p:cNvSpPr txBox="1"/>
          <p:nvPr/>
        </p:nvSpPr>
        <p:spPr>
          <a:xfrm>
            <a:off x="4572186" y="958039"/>
            <a:ext cx="7619814" cy="2802819"/>
          </a:xfrm>
          <a:prstGeom prst="rect">
            <a:avLst/>
          </a:prstGeom>
          <a:noFill/>
        </p:spPr>
        <p:txBody>
          <a:bodyPr wrap="square">
            <a:spAutoFit/>
          </a:bodyPr>
          <a:lstStyle/>
          <a:p>
            <a:pPr>
              <a:lnSpc>
                <a:spcPct val="150000"/>
              </a:lnSpc>
            </a:pPr>
            <a:r>
              <a:rPr lang="en-GB" sz="2400" dirty="0">
                <a:solidFill>
                  <a:srgbClr val="00B0F0"/>
                </a:solidFill>
              </a:rPr>
              <a:t>The </a:t>
            </a:r>
            <a:r>
              <a:rPr lang="en-GB" sz="2400" b="1" dirty="0">
                <a:solidFill>
                  <a:srgbClr val="0000FF"/>
                </a:solidFill>
              </a:rPr>
              <a:t>half-life</a:t>
            </a:r>
            <a:r>
              <a:rPr lang="en-GB" sz="2400" dirty="0">
                <a:solidFill>
                  <a:srgbClr val="00B0F0"/>
                </a:solidFill>
              </a:rPr>
              <a:t> of a substance, </a:t>
            </a:r>
            <a:r>
              <a:rPr lang="en-GB" sz="2400" dirty="0">
                <a:solidFill>
                  <a:srgbClr val="0000FF"/>
                </a:solidFill>
              </a:rPr>
              <a:t>t</a:t>
            </a:r>
            <a:r>
              <a:rPr lang="en-GB" sz="2400" baseline="-25000" dirty="0">
                <a:solidFill>
                  <a:srgbClr val="0000FF"/>
                </a:solidFill>
              </a:rPr>
              <a:t>½</a:t>
            </a:r>
            <a:r>
              <a:rPr lang="en-GB" sz="2400" dirty="0">
                <a:solidFill>
                  <a:srgbClr val="00B0F0"/>
                </a:solidFill>
              </a:rPr>
              <a:t>  is the amount of time it takes for half of the initial quantity of a reactant (or substance) to decay or decompose. In chemistry, particularly in first-order reactions, the half-life is constant and does not depend on the initial concentration of the substance.</a:t>
            </a:r>
          </a:p>
        </p:txBody>
      </p:sp>
    </p:spTree>
    <p:extLst>
      <p:ext uri="{BB962C8B-B14F-4D97-AF65-F5344CB8AC3E}">
        <p14:creationId xmlns:p14="http://schemas.microsoft.com/office/powerpoint/2010/main" val="3008014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C224E-3352-4BC1-BC9A-E07703299BAE}"/>
              </a:ext>
            </a:extLst>
          </p:cNvPr>
          <p:cNvSpPr>
            <a:spLocks noGrp="1"/>
          </p:cNvSpPr>
          <p:nvPr>
            <p:ph type="title"/>
          </p:nvPr>
        </p:nvSpPr>
        <p:spPr>
          <a:xfrm>
            <a:off x="913774" y="1"/>
            <a:ext cx="10364451" cy="1233714"/>
          </a:xfrm>
        </p:spPr>
        <p:txBody>
          <a:bodyPr/>
          <a:lstStyle/>
          <a:p>
            <a:r>
              <a:rPr lang="en-GB" dirty="0"/>
              <a:t>Half life of reactions</a:t>
            </a:r>
          </a:p>
        </p:txBody>
      </p:sp>
      <p:pic>
        <p:nvPicPr>
          <p:cNvPr id="2050" name="Picture 2" descr="Half-Life of a Reaction - Chemistry Steps">
            <a:extLst>
              <a:ext uri="{FF2B5EF4-FFF2-40B4-BE49-F238E27FC236}">
                <a16:creationId xmlns:a16="http://schemas.microsoft.com/office/drawing/2014/main" id="{37F91DBA-D877-427E-B9E0-FB7E248AF8E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993"/>
          <a:stretch/>
        </p:blipFill>
        <p:spPr bwMode="auto">
          <a:xfrm>
            <a:off x="587315" y="1233714"/>
            <a:ext cx="11169256" cy="5624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1678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9EFFE-9EBE-4CAD-95AC-85FC5CD5E4E7}"/>
              </a:ext>
            </a:extLst>
          </p:cNvPr>
          <p:cNvSpPr>
            <a:spLocks noGrp="1"/>
          </p:cNvSpPr>
          <p:nvPr>
            <p:ph type="title"/>
          </p:nvPr>
        </p:nvSpPr>
        <p:spPr>
          <a:xfrm>
            <a:off x="913774" y="0"/>
            <a:ext cx="10364451" cy="1596177"/>
          </a:xfrm>
        </p:spPr>
        <p:txBody>
          <a:bodyPr/>
          <a:lstStyle/>
          <a:p>
            <a:r>
              <a:rPr lang="en-GB" dirty="0"/>
              <a:t>Importance of half-life in OME</a:t>
            </a:r>
          </a:p>
        </p:txBody>
      </p:sp>
      <p:sp>
        <p:nvSpPr>
          <p:cNvPr id="5" name="TextBox 4">
            <a:extLst>
              <a:ext uri="{FF2B5EF4-FFF2-40B4-BE49-F238E27FC236}">
                <a16:creationId xmlns:a16="http://schemas.microsoft.com/office/drawing/2014/main" id="{F75CD4C4-7F82-4EF6-A501-DF9C623F12DC}"/>
              </a:ext>
            </a:extLst>
          </p:cNvPr>
          <p:cNvSpPr txBox="1"/>
          <p:nvPr/>
        </p:nvSpPr>
        <p:spPr>
          <a:xfrm>
            <a:off x="2458958" y="1345255"/>
            <a:ext cx="7490259" cy="4462953"/>
          </a:xfrm>
          <a:prstGeom prst="rect">
            <a:avLst/>
          </a:prstGeom>
          <a:noFill/>
        </p:spPr>
        <p:txBody>
          <a:bodyPr wrap="square">
            <a:spAutoFit/>
          </a:bodyPr>
          <a:lstStyle/>
          <a:p>
            <a:pPr>
              <a:lnSpc>
                <a:spcPct val="150000"/>
              </a:lnSpc>
              <a:buFont typeface="Arial" panose="020B0604020202020204" pitchFamily="34" charset="0"/>
              <a:buChar char="•"/>
            </a:pPr>
            <a:r>
              <a:rPr lang="en-GB" sz="2400" dirty="0"/>
              <a:t>Predicts storage stability / service life</a:t>
            </a:r>
          </a:p>
          <a:p>
            <a:pPr>
              <a:lnSpc>
                <a:spcPct val="150000"/>
              </a:lnSpc>
              <a:buFont typeface="Arial" panose="020B0604020202020204" pitchFamily="34" charset="0"/>
              <a:buChar char="•"/>
            </a:pPr>
            <a:r>
              <a:rPr lang="en-GB" sz="2400" dirty="0"/>
              <a:t>Indicates degradation of stabilisers or binders</a:t>
            </a:r>
          </a:p>
          <a:p>
            <a:pPr>
              <a:lnSpc>
                <a:spcPct val="150000"/>
              </a:lnSpc>
              <a:buFont typeface="Arial" panose="020B0604020202020204" pitchFamily="34" charset="0"/>
              <a:buChar char="•"/>
            </a:pPr>
            <a:r>
              <a:rPr lang="en-GB" sz="2400" dirty="0"/>
              <a:t>Defines re-qualification intervals for munitions</a:t>
            </a:r>
          </a:p>
          <a:p>
            <a:pPr>
              <a:lnSpc>
                <a:spcPct val="150000"/>
              </a:lnSpc>
              <a:buFont typeface="Arial" panose="020B0604020202020204" pitchFamily="34" charset="0"/>
              <a:buChar char="•"/>
            </a:pPr>
            <a:r>
              <a:rPr lang="en-GB" sz="2400" dirty="0"/>
              <a:t>Supports safe disposal planning</a:t>
            </a:r>
          </a:p>
          <a:p>
            <a:pPr>
              <a:lnSpc>
                <a:spcPct val="150000"/>
              </a:lnSpc>
              <a:buFont typeface="Arial" panose="020B0604020202020204" pitchFamily="34" charset="0"/>
              <a:buChar char="•"/>
            </a:pPr>
            <a:endParaRPr lang="en-GB" sz="2400" dirty="0"/>
          </a:p>
          <a:p>
            <a:pPr>
              <a:lnSpc>
                <a:spcPct val="150000"/>
              </a:lnSpc>
              <a:buFont typeface="Arial" panose="020B0604020202020204" pitchFamily="34" charset="0"/>
              <a:buChar char="•"/>
            </a:pPr>
            <a:endParaRPr lang="en-GB" sz="2400" dirty="0"/>
          </a:p>
          <a:p>
            <a:pPr>
              <a:lnSpc>
                <a:spcPct val="150000"/>
              </a:lnSpc>
            </a:pPr>
            <a:br>
              <a:rPr lang="en-GB" sz="2400" dirty="0"/>
            </a:br>
            <a:r>
              <a:rPr lang="en-GB" sz="2400" b="1" dirty="0"/>
              <a:t>Key idea:</a:t>
            </a:r>
            <a:r>
              <a:rPr lang="en-GB" sz="2400" dirty="0"/>
              <a:t> Short t₁/₂ = fast decay = high risk in storage</a:t>
            </a:r>
          </a:p>
        </p:txBody>
      </p:sp>
    </p:spTree>
    <p:extLst>
      <p:ext uri="{BB962C8B-B14F-4D97-AF65-F5344CB8AC3E}">
        <p14:creationId xmlns:p14="http://schemas.microsoft.com/office/powerpoint/2010/main" val="20078522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5C175-1033-41EA-8FC8-9073DE92D7A0}"/>
              </a:ext>
            </a:extLst>
          </p:cNvPr>
          <p:cNvSpPr>
            <a:spLocks noGrp="1"/>
          </p:cNvSpPr>
          <p:nvPr>
            <p:ph type="title"/>
          </p:nvPr>
        </p:nvSpPr>
        <p:spPr>
          <a:xfrm>
            <a:off x="913149" y="1"/>
            <a:ext cx="10364451" cy="1145512"/>
          </a:xfrm>
        </p:spPr>
        <p:txBody>
          <a:bodyPr/>
          <a:lstStyle/>
          <a:p>
            <a:r>
              <a:rPr lang="en-GB" dirty="0"/>
              <a:t>Thermodynamics vs kinetics</a:t>
            </a:r>
          </a:p>
        </p:txBody>
      </p:sp>
      <p:sp>
        <p:nvSpPr>
          <p:cNvPr id="3" name="Content Placeholder 2">
            <a:extLst>
              <a:ext uri="{FF2B5EF4-FFF2-40B4-BE49-F238E27FC236}">
                <a16:creationId xmlns:a16="http://schemas.microsoft.com/office/drawing/2014/main" id="{871406EE-990B-483D-A8C8-85A564B49304}"/>
              </a:ext>
            </a:extLst>
          </p:cNvPr>
          <p:cNvSpPr>
            <a:spLocks noGrp="1"/>
          </p:cNvSpPr>
          <p:nvPr>
            <p:ph sz="quarter" idx="13"/>
          </p:nvPr>
        </p:nvSpPr>
        <p:spPr>
          <a:xfrm>
            <a:off x="572130" y="1382354"/>
            <a:ext cx="10363826" cy="3424107"/>
          </a:xfrm>
        </p:spPr>
        <p:txBody>
          <a:bodyPr>
            <a:normAutofit/>
          </a:bodyPr>
          <a:lstStyle/>
          <a:p>
            <a:r>
              <a:rPr lang="en-GB" sz="3200" b="1" cap="none" dirty="0"/>
              <a:t>Thermodynamics:</a:t>
            </a:r>
            <a:r>
              <a:rPr lang="en-GB" sz="3200" cap="none" dirty="0"/>
              <a:t> can it happen? (ΔG, ΔH)</a:t>
            </a:r>
          </a:p>
          <a:p>
            <a:r>
              <a:rPr lang="en-GB" sz="3200" b="1" cap="none" dirty="0"/>
              <a:t>Kinetics:</a:t>
            </a:r>
            <a:r>
              <a:rPr lang="en-GB" sz="3200" cap="none" dirty="0"/>
              <a:t> how fast will it happen? (</a:t>
            </a:r>
            <a:r>
              <a:rPr lang="en-GB" sz="3200" cap="none" dirty="0" err="1"/>
              <a:t>E</a:t>
            </a:r>
            <a:r>
              <a:rPr lang="en-GB" sz="3200" cap="none" baseline="-25000" dirty="0" err="1"/>
              <a:t>a</a:t>
            </a:r>
            <a:r>
              <a:rPr lang="en-GB" sz="3200" cap="none" dirty="0"/>
              <a:t>, k)</a:t>
            </a:r>
            <a:br>
              <a:rPr lang="en-GB" sz="3200" cap="none" dirty="0"/>
            </a:br>
            <a:br>
              <a:rPr lang="en-GB" sz="3200" cap="none" dirty="0"/>
            </a:br>
            <a:r>
              <a:rPr lang="en-GB" sz="3200" b="1" cap="none" dirty="0"/>
              <a:t>Example:</a:t>
            </a:r>
            <a:r>
              <a:rPr lang="en-GB" sz="3200" cap="none" dirty="0"/>
              <a:t> decomposition of RDX is thermodynamically favoured but kinetically slow at room T.</a:t>
            </a:r>
          </a:p>
        </p:txBody>
      </p:sp>
    </p:spTree>
    <p:extLst>
      <p:ext uri="{BB962C8B-B14F-4D97-AF65-F5344CB8AC3E}">
        <p14:creationId xmlns:p14="http://schemas.microsoft.com/office/powerpoint/2010/main" val="25406536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06A55-4281-455C-BE3A-DC822EF79A31}"/>
              </a:ext>
            </a:extLst>
          </p:cNvPr>
          <p:cNvSpPr>
            <a:spLocks noGrp="1"/>
          </p:cNvSpPr>
          <p:nvPr>
            <p:ph type="title"/>
          </p:nvPr>
        </p:nvSpPr>
        <p:spPr>
          <a:xfrm>
            <a:off x="913774" y="0"/>
            <a:ext cx="10364451" cy="996287"/>
          </a:xfrm>
        </p:spPr>
        <p:txBody>
          <a:bodyPr/>
          <a:lstStyle/>
          <a:p>
            <a:r>
              <a:rPr lang="en-GB" dirty="0"/>
              <a:t>Activation energy and transition state</a:t>
            </a:r>
          </a:p>
        </p:txBody>
      </p:sp>
      <p:sp>
        <p:nvSpPr>
          <p:cNvPr id="3" name="TextBox 2">
            <a:extLst>
              <a:ext uri="{FF2B5EF4-FFF2-40B4-BE49-F238E27FC236}">
                <a16:creationId xmlns:a16="http://schemas.microsoft.com/office/drawing/2014/main" id="{86E1CA45-0C28-4749-BA8F-F49CFAE07588}"/>
              </a:ext>
            </a:extLst>
          </p:cNvPr>
          <p:cNvSpPr txBox="1"/>
          <p:nvPr/>
        </p:nvSpPr>
        <p:spPr>
          <a:xfrm>
            <a:off x="6077510" y="713416"/>
            <a:ext cx="6032601" cy="5509200"/>
          </a:xfrm>
          <a:prstGeom prst="rect">
            <a:avLst/>
          </a:prstGeom>
          <a:noFill/>
        </p:spPr>
        <p:txBody>
          <a:bodyPr wrap="square">
            <a:spAutoFit/>
          </a:bodyPr>
          <a:lstStyle/>
          <a:p>
            <a:pPr marL="285750" indent="-285750">
              <a:buFont typeface="Arial" panose="020B0604020202020204" pitchFamily="34" charset="0"/>
              <a:buChar char="•"/>
            </a:pPr>
            <a:r>
              <a:rPr lang="en-US" sz="2400" b="1" dirty="0">
                <a:solidFill>
                  <a:srgbClr val="00B0F0"/>
                </a:solidFill>
                <a:cs typeface="Calibri" panose="020F0502020204030204" pitchFamily="34" charset="0"/>
              </a:rPr>
              <a:t>activation energy (</a:t>
            </a:r>
            <a:r>
              <a:rPr lang="en-US" sz="2400" b="1" dirty="0" err="1">
                <a:solidFill>
                  <a:srgbClr val="00B0F0"/>
                </a:solidFill>
                <a:cs typeface="Calibri" panose="020F0502020204030204" pitchFamily="34" charset="0"/>
              </a:rPr>
              <a:t>E</a:t>
            </a:r>
            <a:r>
              <a:rPr lang="en-US" sz="2400" b="1" baseline="-25000" dirty="0" err="1">
                <a:solidFill>
                  <a:srgbClr val="00B0F0"/>
                </a:solidFill>
                <a:cs typeface="Calibri" panose="020F0502020204030204" pitchFamily="34" charset="0"/>
              </a:rPr>
              <a:t>a</a:t>
            </a:r>
            <a:r>
              <a:rPr lang="en-US" sz="2400" b="1" dirty="0">
                <a:solidFill>
                  <a:srgbClr val="00B0F0"/>
                </a:solidFill>
                <a:cs typeface="Calibri" panose="020F0502020204030204" pitchFamily="34" charset="0"/>
              </a:rPr>
              <a:t>) -</a:t>
            </a:r>
            <a:r>
              <a:rPr lang="en-US" sz="2400" dirty="0">
                <a:solidFill>
                  <a:srgbClr val="000000"/>
                </a:solidFill>
                <a:cs typeface="Calibri" panose="020F0502020204030204" pitchFamily="34" charset="0"/>
              </a:rPr>
              <a:t> </a:t>
            </a:r>
            <a:r>
              <a:rPr lang="en-US" altLang="en-US" sz="2400" dirty="0"/>
              <a:t>minimum energy required to initiate reaction; </a:t>
            </a:r>
            <a:r>
              <a:rPr lang="en-US" sz="2400" dirty="0">
                <a:solidFill>
                  <a:srgbClr val="000000"/>
                </a:solidFill>
                <a:cs typeface="Calibri" panose="020F0502020204030204" pitchFamily="34" charset="0"/>
              </a:rPr>
              <a:t>energy needed to break bonds in the reactants and to allow the less stable intermediates </a:t>
            </a:r>
            <a:r>
              <a:rPr lang="en-US" sz="2400" dirty="0">
                <a:solidFill>
                  <a:srgbClr val="00B0F0"/>
                </a:solidFill>
                <a:cs typeface="Calibri" panose="020F0502020204030204" pitchFamily="34" charset="0"/>
              </a:rPr>
              <a:t>(</a:t>
            </a:r>
            <a:r>
              <a:rPr lang="en-US" sz="2400" b="1" dirty="0">
                <a:solidFill>
                  <a:srgbClr val="00B0F0"/>
                </a:solidFill>
                <a:cs typeface="Calibri" panose="020F0502020204030204" pitchFamily="34" charset="0"/>
              </a:rPr>
              <a:t>activated complex</a:t>
            </a:r>
            <a:r>
              <a:rPr lang="en-US" sz="2400" dirty="0">
                <a:solidFill>
                  <a:srgbClr val="00B0F0"/>
                </a:solidFill>
                <a:cs typeface="Calibri" panose="020F0502020204030204" pitchFamily="34" charset="0"/>
              </a:rPr>
              <a:t>)</a:t>
            </a:r>
            <a:r>
              <a:rPr lang="en-US" sz="2400" dirty="0">
                <a:solidFill>
                  <a:srgbClr val="000000"/>
                </a:solidFill>
                <a:cs typeface="Calibri" panose="020F0502020204030204" pitchFamily="34" charset="0"/>
              </a:rPr>
              <a:t>, before the products are formed </a:t>
            </a:r>
          </a:p>
          <a:p>
            <a:pPr marL="285750" indent="-285750">
              <a:buFont typeface="Arial" panose="020B0604020202020204" pitchFamily="34" charset="0"/>
              <a:buChar char="•"/>
            </a:pPr>
            <a:endParaRPr lang="en-US" altLang="en-US" sz="2400" dirty="0">
              <a:solidFill>
                <a:srgbClr val="000000"/>
              </a:solidFill>
              <a:cs typeface="Calibri" panose="020F0502020204030204" pitchFamily="34" charset="0"/>
            </a:endParaRPr>
          </a:p>
          <a:p>
            <a:pPr marL="742950" lvl="1" indent="-285750">
              <a:buFont typeface="Arial" panose="020B0604020202020204" pitchFamily="34" charset="0"/>
              <a:buChar char="•"/>
            </a:pPr>
            <a:r>
              <a:rPr lang="en-US" altLang="en-US" sz="2000" dirty="0"/>
              <a:t>high </a:t>
            </a:r>
            <a:r>
              <a:rPr lang="en-US" altLang="en-US" sz="2000" dirty="0" err="1"/>
              <a:t>E</a:t>
            </a:r>
            <a:r>
              <a:rPr lang="en-US" altLang="en-US" sz="2000" baseline="-25000" dirty="0" err="1"/>
              <a:t>a</a:t>
            </a:r>
            <a:r>
              <a:rPr lang="en-US" altLang="en-US" sz="2000" dirty="0"/>
              <a:t>​ → slow reaction → stable in storage</a:t>
            </a:r>
          </a:p>
          <a:p>
            <a:pPr marL="742950" lvl="1" indent="-285750">
              <a:buFont typeface="Arial" panose="020B0604020202020204" pitchFamily="34" charset="0"/>
              <a:buChar char="•"/>
            </a:pPr>
            <a:r>
              <a:rPr lang="en-US" altLang="en-US" sz="2000" dirty="0"/>
              <a:t>low </a:t>
            </a:r>
            <a:r>
              <a:rPr lang="en-US" altLang="en-US" sz="2000" dirty="0" err="1"/>
              <a:t>E</a:t>
            </a:r>
            <a:r>
              <a:rPr lang="en-US" altLang="en-US" sz="2000" baseline="-25000" dirty="0" err="1"/>
              <a:t>a</a:t>
            </a:r>
            <a:r>
              <a:rPr lang="en-US" altLang="en-US" sz="2000" dirty="0"/>
              <a:t>​ → fast reaction → sensitive explosive</a:t>
            </a:r>
          </a:p>
          <a:p>
            <a:pPr marL="742950" lvl="1" indent="-285750">
              <a:buFont typeface="Arial" panose="020B0604020202020204" pitchFamily="34" charset="0"/>
              <a:buChar char="•"/>
            </a:pPr>
            <a:endParaRPr lang="en-US" altLang="en-US" sz="2400" b="1" dirty="0"/>
          </a:p>
          <a:p>
            <a:pPr lvl="1"/>
            <a:r>
              <a:rPr lang="en-US" altLang="en-US" sz="2400" b="1" u="sng" dirty="0"/>
              <a:t>Example:</a:t>
            </a:r>
            <a:br>
              <a:rPr lang="en-US" altLang="en-US" sz="2400" u="sng" dirty="0"/>
            </a:br>
            <a:r>
              <a:rPr lang="en-US" altLang="en-US" sz="2400" dirty="0"/>
              <a:t>Primary explosives → low </a:t>
            </a:r>
            <a:r>
              <a:rPr lang="en-US" altLang="en-US" sz="2400" dirty="0" err="1"/>
              <a:t>E</a:t>
            </a:r>
            <a:r>
              <a:rPr lang="en-US" altLang="en-US" sz="2400" baseline="-25000" dirty="0" err="1"/>
              <a:t>a</a:t>
            </a:r>
            <a:r>
              <a:rPr lang="en-US" altLang="en-US" sz="2400" dirty="0"/>
              <a:t>​ (easy initiation)</a:t>
            </a:r>
            <a:br>
              <a:rPr lang="en-US" altLang="en-US" sz="2400" dirty="0"/>
            </a:br>
            <a:r>
              <a:rPr lang="en-US" altLang="en-US" sz="2400" dirty="0"/>
              <a:t>Secondary explosives → high </a:t>
            </a:r>
            <a:r>
              <a:rPr lang="en-US" altLang="en-US" sz="2400" dirty="0" err="1"/>
              <a:t>E</a:t>
            </a:r>
            <a:r>
              <a:rPr lang="en-US" altLang="en-US" sz="2400" baseline="-25000" dirty="0" err="1"/>
              <a:t>a</a:t>
            </a:r>
            <a:r>
              <a:rPr lang="en-US" altLang="en-US" sz="2400" dirty="0"/>
              <a:t>​ (stable until triggered).</a:t>
            </a:r>
          </a:p>
          <a:p>
            <a:pPr marL="285750" indent="-285750">
              <a:buFont typeface="Arial" panose="020B0604020202020204" pitchFamily="34" charset="0"/>
              <a:buChar char="•"/>
            </a:pPr>
            <a:endParaRPr lang="en-GB" sz="2400" dirty="0">
              <a:cs typeface="Calibri" panose="020F0502020204030204" pitchFamily="34" charset="0"/>
            </a:endParaRPr>
          </a:p>
        </p:txBody>
      </p:sp>
      <p:pic>
        <p:nvPicPr>
          <p:cNvPr id="4" name="Picture 3">
            <a:extLst>
              <a:ext uri="{FF2B5EF4-FFF2-40B4-BE49-F238E27FC236}">
                <a16:creationId xmlns:a16="http://schemas.microsoft.com/office/drawing/2014/main" id="{DA5835F5-972F-4A63-987B-9BD4A489E907}"/>
              </a:ext>
            </a:extLst>
          </p:cNvPr>
          <p:cNvPicPr>
            <a:picLocks noChangeAspect="1"/>
          </p:cNvPicPr>
          <p:nvPr/>
        </p:nvPicPr>
        <p:blipFill>
          <a:blip r:embed="rId3"/>
          <a:stretch>
            <a:fillRect/>
          </a:stretch>
        </p:blipFill>
        <p:spPr>
          <a:xfrm>
            <a:off x="81888" y="1639947"/>
            <a:ext cx="5933820" cy="4843281"/>
          </a:xfrm>
          <a:prstGeom prst="rect">
            <a:avLst/>
          </a:prstGeom>
          <a:solidFill>
            <a:schemeClr val="bg1"/>
          </a:solidFill>
        </p:spPr>
      </p:pic>
      <p:sp>
        <p:nvSpPr>
          <p:cNvPr id="9" name="TextBox 8">
            <a:extLst>
              <a:ext uri="{FF2B5EF4-FFF2-40B4-BE49-F238E27FC236}">
                <a16:creationId xmlns:a16="http://schemas.microsoft.com/office/drawing/2014/main" id="{3D886888-47F1-4A48-BD42-7BD2FB49C02F}"/>
              </a:ext>
            </a:extLst>
          </p:cNvPr>
          <p:cNvSpPr txBox="1"/>
          <p:nvPr/>
        </p:nvSpPr>
        <p:spPr>
          <a:xfrm>
            <a:off x="81888" y="713416"/>
            <a:ext cx="5547523" cy="830997"/>
          </a:xfrm>
          <a:prstGeom prst="rect">
            <a:avLst/>
          </a:prstGeom>
          <a:noFill/>
        </p:spPr>
        <p:txBody>
          <a:bodyPr wrap="square">
            <a:spAutoFit/>
          </a:bodyPr>
          <a:lstStyle/>
          <a:p>
            <a:pPr marL="285750" indent="-285750">
              <a:buFont typeface="Arial" panose="020B0604020202020204" pitchFamily="34" charset="0"/>
              <a:buChar char="•"/>
            </a:pPr>
            <a:r>
              <a:rPr lang="en-US" sz="2400" b="1" dirty="0">
                <a:solidFill>
                  <a:srgbClr val="00B0F0"/>
                </a:solidFill>
                <a:cs typeface="Calibri" panose="020F0502020204030204" pitchFamily="34" charset="0"/>
              </a:rPr>
              <a:t>exothermic reaction </a:t>
            </a:r>
            <a:r>
              <a:rPr lang="en-US" sz="2400" dirty="0">
                <a:solidFill>
                  <a:srgbClr val="000000"/>
                </a:solidFill>
                <a:cs typeface="Calibri" panose="020F0502020204030204" pitchFamily="34" charset="0"/>
              </a:rPr>
              <a:t>– energy of reactants &gt; energy of products</a:t>
            </a:r>
          </a:p>
        </p:txBody>
      </p:sp>
      <p:sp>
        <p:nvSpPr>
          <p:cNvPr id="10" name="TextBox 9">
            <a:extLst>
              <a:ext uri="{FF2B5EF4-FFF2-40B4-BE49-F238E27FC236}">
                <a16:creationId xmlns:a16="http://schemas.microsoft.com/office/drawing/2014/main" id="{CBAC1623-196F-4ABF-91FE-3027497E98B8}"/>
              </a:ext>
            </a:extLst>
          </p:cNvPr>
          <p:cNvSpPr txBox="1"/>
          <p:nvPr/>
        </p:nvSpPr>
        <p:spPr>
          <a:xfrm>
            <a:off x="6096000" y="6222616"/>
            <a:ext cx="5409063" cy="646331"/>
          </a:xfrm>
          <a:prstGeom prst="rect">
            <a:avLst/>
          </a:prstGeom>
          <a:noFill/>
        </p:spPr>
        <p:txBody>
          <a:bodyPr wrap="square" rtlCol="0">
            <a:spAutoFit/>
          </a:bodyPr>
          <a:lstStyle/>
          <a:p>
            <a:r>
              <a:rPr lang="en-GB" b="1" dirty="0">
                <a:solidFill>
                  <a:srgbClr val="00B0F0"/>
                </a:solidFill>
                <a:cs typeface="Calibri" panose="020F0502020204030204" pitchFamily="34" charset="0"/>
              </a:rPr>
              <a:t>Less energy needed to initiate PE </a:t>
            </a:r>
            <a:r>
              <a:rPr lang="en-GB" b="1" dirty="0">
                <a:solidFill>
                  <a:srgbClr val="00B0F0"/>
                </a:solidFill>
                <a:cs typeface="Calibri" panose="020F0502020204030204" pitchFamily="34" charset="0"/>
                <a:sym typeface="Wingdings" panose="05000000000000000000" pitchFamily="2" charset="2"/>
              </a:rPr>
              <a:t> more sensitive to external stimuli (friction, light, etc)</a:t>
            </a:r>
            <a:endParaRPr lang="en-GB" b="1" dirty="0">
              <a:solidFill>
                <a:srgbClr val="00B0F0"/>
              </a:solidFill>
              <a:cs typeface="Calibri" panose="020F0502020204030204" pitchFamily="34" charset="0"/>
            </a:endParaRPr>
          </a:p>
        </p:txBody>
      </p:sp>
    </p:spTree>
    <p:extLst>
      <p:ext uri="{BB962C8B-B14F-4D97-AF65-F5344CB8AC3E}">
        <p14:creationId xmlns:p14="http://schemas.microsoft.com/office/powerpoint/2010/main" val="1792359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ADBC419-B743-43B3-8AC7-31D286FB78E4}"/>
              </a:ext>
            </a:extLst>
          </p:cNvPr>
          <p:cNvSpPr txBox="1"/>
          <p:nvPr/>
        </p:nvSpPr>
        <p:spPr>
          <a:xfrm>
            <a:off x="508803" y="824889"/>
            <a:ext cx="11174394" cy="1107996"/>
          </a:xfrm>
          <a:prstGeom prst="rect">
            <a:avLst/>
          </a:prstGeom>
          <a:noFill/>
        </p:spPr>
        <p:txBody>
          <a:bodyPr wrap="square">
            <a:spAutoFit/>
          </a:bodyPr>
          <a:lstStyle/>
          <a:p>
            <a:r>
              <a:rPr lang="en-GB" sz="2200" dirty="0">
                <a:solidFill>
                  <a:srgbClr val="0070C0"/>
                </a:solidFill>
              </a:rPr>
              <a:t>The </a:t>
            </a:r>
            <a:r>
              <a:rPr lang="en-GB" sz="2200" b="1" dirty="0">
                <a:solidFill>
                  <a:srgbClr val="0000FF"/>
                </a:solidFill>
              </a:rPr>
              <a:t>Maxwell-Boltzmann distribution </a:t>
            </a:r>
            <a:r>
              <a:rPr lang="en-GB" sz="2200" dirty="0">
                <a:solidFill>
                  <a:srgbClr val="0070C0"/>
                </a:solidFill>
              </a:rPr>
              <a:t>(1872) describes how available energy is distributed among molecules in a gaseous system at thermal equilibrium. It tells us how the energy of particles is spread across the population in a given system at a certain temperature. It's a probability function.</a:t>
            </a:r>
          </a:p>
        </p:txBody>
      </p:sp>
      <p:sp>
        <p:nvSpPr>
          <p:cNvPr id="2" name="Title 1">
            <a:extLst>
              <a:ext uri="{FF2B5EF4-FFF2-40B4-BE49-F238E27FC236}">
                <a16:creationId xmlns:a16="http://schemas.microsoft.com/office/drawing/2014/main" id="{E91F09F8-CB43-4A42-A644-92BA763B6F36}"/>
              </a:ext>
            </a:extLst>
          </p:cNvPr>
          <p:cNvSpPr>
            <a:spLocks noGrp="1"/>
          </p:cNvSpPr>
          <p:nvPr>
            <p:ph type="title"/>
          </p:nvPr>
        </p:nvSpPr>
        <p:spPr>
          <a:xfrm>
            <a:off x="984113" y="1"/>
            <a:ext cx="10364451" cy="1034980"/>
          </a:xfrm>
        </p:spPr>
        <p:txBody>
          <a:bodyPr/>
          <a:lstStyle/>
          <a:p>
            <a:r>
              <a:rPr lang="en-GB" dirty="0"/>
              <a:t>Boltzmann distribution and </a:t>
            </a:r>
            <a:r>
              <a:rPr lang="en-GB" dirty="0" err="1"/>
              <a:t>E</a:t>
            </a:r>
            <a:r>
              <a:rPr lang="en-GB" cap="none" baseline="-25000" dirty="0" err="1"/>
              <a:t>a</a:t>
            </a:r>
            <a:endParaRPr lang="en-GB" baseline="-25000" dirty="0"/>
          </a:p>
        </p:txBody>
      </p:sp>
      <p:sp>
        <p:nvSpPr>
          <p:cNvPr id="6" name="TextBox 5">
            <a:extLst>
              <a:ext uri="{FF2B5EF4-FFF2-40B4-BE49-F238E27FC236}">
                <a16:creationId xmlns:a16="http://schemas.microsoft.com/office/drawing/2014/main" id="{601B8861-16CB-474B-AC3E-C0ABF2AD33A7}"/>
              </a:ext>
            </a:extLst>
          </p:cNvPr>
          <p:cNvSpPr txBox="1"/>
          <p:nvPr/>
        </p:nvSpPr>
        <p:spPr>
          <a:xfrm>
            <a:off x="5055995" y="2157608"/>
            <a:ext cx="6875374" cy="1200329"/>
          </a:xfrm>
          <a:prstGeom prst="rect">
            <a:avLst/>
          </a:prstGeom>
          <a:noFill/>
        </p:spPr>
        <p:txBody>
          <a:bodyPr wrap="square">
            <a:spAutoFit/>
          </a:bodyPr>
          <a:lstStyle/>
          <a:p>
            <a:r>
              <a:rPr lang="en-GB" dirty="0"/>
              <a:t>Individual molecules have different energies and are constantly colliding, transferring energy with other molecules – either gaining or losing it.</a:t>
            </a:r>
          </a:p>
          <a:p>
            <a:r>
              <a:rPr lang="en-GB" dirty="0"/>
              <a:t>At a given temperature, only a certain amount of energy is available for all molecules of gas within a system. </a:t>
            </a:r>
          </a:p>
        </p:txBody>
      </p:sp>
      <p:pic>
        <p:nvPicPr>
          <p:cNvPr id="3" name="Picture 2">
            <a:extLst>
              <a:ext uri="{FF2B5EF4-FFF2-40B4-BE49-F238E27FC236}">
                <a16:creationId xmlns:a16="http://schemas.microsoft.com/office/drawing/2014/main" id="{4EA24748-ABE3-4DF4-8C2B-A6144E412E10}"/>
              </a:ext>
            </a:extLst>
          </p:cNvPr>
          <p:cNvPicPr>
            <a:picLocks noChangeAspect="1"/>
          </p:cNvPicPr>
          <p:nvPr/>
        </p:nvPicPr>
        <p:blipFill>
          <a:blip r:embed="rId3"/>
          <a:stretch>
            <a:fillRect/>
          </a:stretch>
        </p:blipFill>
        <p:spPr>
          <a:xfrm>
            <a:off x="-315397" y="1530411"/>
            <a:ext cx="4087742" cy="4131295"/>
          </a:xfrm>
          <a:prstGeom prst="rect">
            <a:avLst/>
          </a:prstGeom>
        </p:spPr>
      </p:pic>
      <p:sp>
        <p:nvSpPr>
          <p:cNvPr id="8" name="TextBox 7">
            <a:extLst>
              <a:ext uri="{FF2B5EF4-FFF2-40B4-BE49-F238E27FC236}">
                <a16:creationId xmlns:a16="http://schemas.microsoft.com/office/drawing/2014/main" id="{6DAAEC83-C3EB-4AFC-B186-066CDD8481C2}"/>
              </a:ext>
            </a:extLst>
          </p:cNvPr>
          <p:cNvSpPr txBox="1"/>
          <p:nvPr/>
        </p:nvSpPr>
        <p:spPr>
          <a:xfrm>
            <a:off x="5707204" y="4545280"/>
            <a:ext cx="6099348" cy="584775"/>
          </a:xfrm>
          <a:prstGeom prst="rect">
            <a:avLst/>
          </a:prstGeom>
          <a:noFill/>
        </p:spPr>
        <p:txBody>
          <a:bodyPr wrap="square">
            <a:spAutoFit/>
          </a:bodyPr>
          <a:lstStyle/>
          <a:p>
            <a:r>
              <a:rPr lang="en-GB" sz="3200" b="1" dirty="0">
                <a:cs typeface="Calibri" panose="020F0502020204030204" pitchFamily="34" charset="0"/>
              </a:rPr>
              <a:t>p</a:t>
            </a:r>
            <a:r>
              <a:rPr lang="en-GB" sz="3200" dirty="0">
                <a:cs typeface="Calibri" panose="020F0502020204030204" pitchFamily="34" charset="0"/>
              </a:rPr>
              <a:t> </a:t>
            </a:r>
            <a:r>
              <a:rPr lang="en-GB" sz="3200" dirty="0">
                <a:cs typeface="Calibri" panose="020F0502020204030204" pitchFamily="34" charset="0"/>
                <a:sym typeface="Symbol" panose="05050102010706020507" pitchFamily="18" charset="2"/>
              </a:rPr>
              <a:t></a:t>
            </a:r>
            <a:r>
              <a:rPr lang="en-GB" sz="3200" dirty="0">
                <a:cs typeface="Calibri" panose="020F0502020204030204" pitchFamily="34" charset="0"/>
              </a:rPr>
              <a:t> e</a:t>
            </a:r>
            <a:r>
              <a:rPr lang="en-GB" sz="3200" baseline="30000" dirty="0">
                <a:cs typeface="Calibri" panose="020F0502020204030204" pitchFamily="34" charset="0"/>
              </a:rPr>
              <a:t>-</a:t>
            </a:r>
            <a:r>
              <a:rPr lang="en-GB" sz="3200" baseline="30000" dirty="0" err="1">
                <a:solidFill>
                  <a:srgbClr val="00B050"/>
                </a:solidFill>
                <a:cs typeface="Calibri" panose="020F0502020204030204" pitchFamily="34" charset="0"/>
              </a:rPr>
              <a:t>E</a:t>
            </a:r>
            <a:r>
              <a:rPr lang="en-GB" sz="2400" baseline="30000" dirty="0" err="1">
                <a:solidFill>
                  <a:srgbClr val="00B050"/>
                </a:solidFill>
                <a:cs typeface="Calibri" panose="020F0502020204030204" pitchFamily="34" charset="0"/>
              </a:rPr>
              <a:t>a</a:t>
            </a:r>
            <a:r>
              <a:rPr lang="en-GB" sz="3200" baseline="30000" dirty="0">
                <a:cs typeface="Calibri" panose="020F0502020204030204" pitchFamily="34" charset="0"/>
              </a:rPr>
              <a:t>/</a:t>
            </a:r>
            <a:r>
              <a:rPr lang="en-GB" sz="3200" baseline="30000" dirty="0">
                <a:solidFill>
                  <a:srgbClr val="996600"/>
                </a:solidFill>
                <a:cs typeface="Calibri" panose="020F0502020204030204" pitchFamily="34" charset="0"/>
              </a:rPr>
              <a:t>R</a:t>
            </a:r>
            <a:r>
              <a:rPr lang="en-GB" sz="3200" baseline="30000" dirty="0">
                <a:solidFill>
                  <a:srgbClr val="0000FF"/>
                </a:solidFill>
                <a:cs typeface="Calibri" panose="020F0502020204030204" pitchFamily="34" charset="0"/>
              </a:rPr>
              <a:t>T</a:t>
            </a:r>
            <a:endParaRPr lang="en-GB" sz="3200" dirty="0">
              <a:solidFill>
                <a:srgbClr val="0000FF"/>
              </a:solidFill>
              <a:cs typeface="Calibri" panose="020F0502020204030204" pitchFamily="34" charset="0"/>
            </a:endParaRPr>
          </a:p>
        </p:txBody>
      </p:sp>
      <p:sp>
        <p:nvSpPr>
          <p:cNvPr id="10" name="TextBox 9">
            <a:extLst>
              <a:ext uri="{FF2B5EF4-FFF2-40B4-BE49-F238E27FC236}">
                <a16:creationId xmlns:a16="http://schemas.microsoft.com/office/drawing/2014/main" id="{D6BA379A-CB38-4F80-A789-97D4FE079AC8}"/>
              </a:ext>
            </a:extLst>
          </p:cNvPr>
          <p:cNvSpPr txBox="1"/>
          <p:nvPr/>
        </p:nvSpPr>
        <p:spPr>
          <a:xfrm>
            <a:off x="5055994" y="3596059"/>
            <a:ext cx="6875373" cy="646331"/>
          </a:xfrm>
          <a:prstGeom prst="rect">
            <a:avLst/>
          </a:prstGeom>
          <a:noFill/>
        </p:spPr>
        <p:txBody>
          <a:bodyPr wrap="square">
            <a:spAutoFit/>
          </a:bodyPr>
          <a:lstStyle/>
          <a:p>
            <a:r>
              <a:rPr lang="en-GB" dirty="0"/>
              <a:t>Boltzmann postulated that the number of molecules attaining a specific energy is related to temperature according to:</a:t>
            </a:r>
          </a:p>
        </p:txBody>
      </p:sp>
      <p:sp>
        <p:nvSpPr>
          <p:cNvPr id="11" name="TextBox 10">
            <a:extLst>
              <a:ext uri="{FF2B5EF4-FFF2-40B4-BE49-F238E27FC236}">
                <a16:creationId xmlns:a16="http://schemas.microsoft.com/office/drawing/2014/main" id="{76CD720B-93AD-4C85-848A-9A36A36A343A}"/>
              </a:ext>
            </a:extLst>
          </p:cNvPr>
          <p:cNvSpPr txBox="1"/>
          <p:nvPr/>
        </p:nvSpPr>
        <p:spPr>
          <a:xfrm>
            <a:off x="7525584" y="4242390"/>
            <a:ext cx="4767524" cy="1477328"/>
          </a:xfrm>
          <a:prstGeom prst="rect">
            <a:avLst/>
          </a:prstGeom>
          <a:noFill/>
        </p:spPr>
        <p:txBody>
          <a:bodyPr wrap="none" rtlCol="0">
            <a:spAutoFit/>
          </a:bodyPr>
          <a:lstStyle/>
          <a:p>
            <a:r>
              <a:rPr lang="en-GB" i="1" dirty="0"/>
              <a:t>p - the fraction of molecules attaining energy E [J]</a:t>
            </a:r>
          </a:p>
          <a:p>
            <a:r>
              <a:rPr lang="en-GB" i="1" dirty="0" err="1"/>
              <a:t>E</a:t>
            </a:r>
            <a:r>
              <a:rPr lang="en-GB" i="1" baseline="-25000" dirty="0" err="1"/>
              <a:t>a</a:t>
            </a:r>
            <a:r>
              <a:rPr lang="en-GB" i="1" dirty="0"/>
              <a:t> - activation energy [J] </a:t>
            </a:r>
          </a:p>
          <a:p>
            <a:r>
              <a:rPr lang="en-GB" i="1" dirty="0"/>
              <a:t>R – gas constant (8.3145 J/mol-K)</a:t>
            </a:r>
          </a:p>
          <a:p>
            <a:r>
              <a:rPr lang="en-GB" i="1" dirty="0"/>
              <a:t>T - temperature [K]</a:t>
            </a:r>
          </a:p>
          <a:p>
            <a:endParaRPr lang="en-GB" dirty="0"/>
          </a:p>
        </p:txBody>
      </p:sp>
      <p:sp>
        <p:nvSpPr>
          <p:cNvPr id="4" name="Rectangle 1">
            <a:extLst>
              <a:ext uri="{FF2B5EF4-FFF2-40B4-BE49-F238E27FC236}">
                <a16:creationId xmlns:a16="http://schemas.microsoft.com/office/drawing/2014/main" id="{CF11A6B4-91E8-4AB1-94C0-D56349AD819B}"/>
              </a:ext>
            </a:extLst>
          </p:cNvPr>
          <p:cNvSpPr>
            <a:spLocks noChangeArrowheads="1"/>
          </p:cNvSpPr>
          <p:nvPr/>
        </p:nvSpPr>
        <p:spPr bwMode="auto">
          <a:xfrm>
            <a:off x="-74001" y="5587570"/>
            <a:ext cx="10614721"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Molecules have a range of energies; only some exceed the activation energy (Eₐ).</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Higher temperature → larger fraction of molecules can react.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Link to Arrhenius: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k=Ae−</a:t>
            </a:r>
            <a:r>
              <a:rPr kumimoji="0" lang="en-US" altLang="en-US" sz="1800" b="0" i="0" u="none" strike="noStrike" cap="none" normalizeH="0" baseline="0" dirty="0" err="1">
                <a:ln>
                  <a:noFill/>
                </a:ln>
                <a:solidFill>
                  <a:schemeClr val="tx1"/>
                </a:solidFill>
                <a:effectLst/>
                <a:latin typeface="Arial" panose="020B0604020202020204" pitchFamily="34" charset="0"/>
              </a:rPr>
              <a:t>Ea</a:t>
            </a:r>
            <a:r>
              <a:rPr kumimoji="0" lang="en-US" altLang="en-US" sz="1800" b="0" i="0" u="none" strike="noStrike" cap="none" normalizeH="0" baseline="0" dirty="0">
                <a:ln>
                  <a:noFill/>
                </a:ln>
                <a:solidFill>
                  <a:schemeClr val="tx1"/>
                </a:solidFill>
                <a:effectLst/>
                <a:latin typeface="Arial" panose="020B0604020202020204" pitchFamily="34" charset="0"/>
              </a:rPr>
              <a:t>/</a:t>
            </a:r>
            <a:r>
              <a:rPr kumimoji="0" lang="en-US" altLang="en-US" sz="1800" b="0" i="0" u="none" strike="noStrike" cap="none" normalizeH="0" baseline="0" dirty="0" err="1">
                <a:ln>
                  <a:noFill/>
                </a:ln>
                <a:solidFill>
                  <a:schemeClr val="tx1"/>
                </a:solidFill>
                <a:effectLst/>
                <a:latin typeface="Arial" panose="020B0604020202020204" pitchFamily="34" charset="0"/>
              </a:rPr>
              <a:t>RTk</a:t>
            </a:r>
            <a:r>
              <a:rPr kumimoji="0" lang="en-US" altLang="en-US" sz="1800" b="0" i="0" u="none" strike="noStrike" cap="none" normalizeH="0" baseline="0" dirty="0">
                <a:ln>
                  <a:noFill/>
                </a:ln>
                <a:solidFill>
                  <a:schemeClr val="tx1"/>
                </a:solidFill>
                <a:effectLst/>
                <a:latin typeface="Arial" panose="020B0604020202020204" pitchFamily="34" charset="0"/>
              </a:rPr>
              <a:t> = A e^{-</a:t>
            </a:r>
            <a:r>
              <a:rPr kumimoji="0" lang="en-US" altLang="en-US" sz="1800" b="0" i="0" u="none" strike="noStrike" cap="none" normalizeH="0" baseline="0" dirty="0" err="1">
                <a:ln>
                  <a:noFill/>
                </a:ln>
                <a:solidFill>
                  <a:schemeClr val="tx1"/>
                </a:solidFill>
                <a:effectLst/>
                <a:latin typeface="Arial" panose="020B0604020202020204" pitchFamily="34" charset="0"/>
              </a:rPr>
              <a:t>E_a</a:t>
            </a:r>
            <a:r>
              <a:rPr kumimoji="0" lang="en-US" altLang="en-US" sz="1800" b="0" i="0" u="none" strike="noStrike" cap="none" normalizeH="0" baseline="0" dirty="0">
                <a:ln>
                  <a:noFill/>
                </a:ln>
                <a:solidFill>
                  <a:schemeClr val="tx1"/>
                </a:solidFill>
                <a:effectLst/>
                <a:latin typeface="Arial" panose="020B0604020202020204" pitchFamily="34" charset="0"/>
              </a:rPr>
              <a:t>/RT}k=Ae−</a:t>
            </a:r>
            <a:r>
              <a:rPr kumimoji="0" lang="en-US" altLang="en-US" sz="1800" b="0" i="0" u="none" strike="noStrike" cap="none" normalizeH="0" baseline="0" dirty="0" err="1">
                <a:ln>
                  <a:noFill/>
                </a:ln>
                <a:solidFill>
                  <a:schemeClr val="tx1"/>
                </a:solidFill>
                <a:effectLst/>
                <a:latin typeface="Arial" panose="020B0604020202020204" pitchFamily="34" charset="0"/>
              </a:rPr>
              <a:t>Ea</a:t>
            </a:r>
            <a:r>
              <a:rPr kumimoji="0" lang="en-US" altLang="en-US" sz="1800" b="0" i="0" u="none" strike="noStrike" cap="none" normalizeH="0" baseline="0" dirty="0">
                <a:ln>
                  <a:noFill/>
                </a:ln>
                <a:solidFill>
                  <a:schemeClr val="tx1"/>
                </a:solidFill>
                <a:effectLst/>
                <a:latin typeface="Arial" panose="020B0604020202020204" pitchFamily="34" charset="0"/>
              </a:rPr>
              <a:t>​/RT </a:t>
            </a:r>
          </a:p>
        </p:txBody>
      </p:sp>
    </p:spTree>
    <p:extLst>
      <p:ext uri="{BB962C8B-B14F-4D97-AF65-F5344CB8AC3E}">
        <p14:creationId xmlns:p14="http://schemas.microsoft.com/office/powerpoint/2010/main" val="4060593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51D509-9A94-46DC-BA07-F708F363AAC5}"/>
              </a:ext>
            </a:extLst>
          </p:cNvPr>
          <p:cNvSpPr txBox="1"/>
          <p:nvPr/>
        </p:nvSpPr>
        <p:spPr>
          <a:xfrm>
            <a:off x="370040" y="955472"/>
            <a:ext cx="3158172" cy="523220"/>
          </a:xfrm>
          <a:prstGeom prst="rect">
            <a:avLst/>
          </a:prstGeom>
          <a:noFill/>
        </p:spPr>
        <p:txBody>
          <a:bodyPr wrap="none" rtlCol="0">
            <a:spAutoFit/>
          </a:bodyPr>
          <a:lstStyle/>
          <a:p>
            <a:r>
              <a:rPr lang="en-GB" sz="2800" b="1">
                <a:solidFill>
                  <a:srgbClr val="0000FF"/>
                </a:solidFill>
                <a:cs typeface="Calibri" panose="020F0502020204030204" pitchFamily="34" charset="0"/>
              </a:rPr>
              <a:t>Arrhenius equation:</a:t>
            </a:r>
          </a:p>
        </p:txBody>
      </p:sp>
      <p:sp>
        <p:nvSpPr>
          <p:cNvPr id="4" name="TextBox 3">
            <a:extLst>
              <a:ext uri="{FF2B5EF4-FFF2-40B4-BE49-F238E27FC236}">
                <a16:creationId xmlns:a16="http://schemas.microsoft.com/office/drawing/2014/main" id="{A61EE9A5-DF9D-437D-9F9F-7AA497412719}"/>
              </a:ext>
            </a:extLst>
          </p:cNvPr>
          <p:cNvSpPr txBox="1"/>
          <p:nvPr/>
        </p:nvSpPr>
        <p:spPr>
          <a:xfrm>
            <a:off x="6217907" y="1217082"/>
            <a:ext cx="3217227" cy="1477328"/>
          </a:xfrm>
          <a:prstGeom prst="rect">
            <a:avLst/>
          </a:prstGeom>
          <a:noFill/>
        </p:spPr>
        <p:txBody>
          <a:bodyPr wrap="none" rtlCol="0">
            <a:spAutoFit/>
          </a:bodyPr>
          <a:lstStyle/>
          <a:p>
            <a:r>
              <a:rPr lang="en-GB" b="1" dirty="0">
                <a:cs typeface="Calibri" panose="020F0502020204030204" pitchFamily="34" charset="0"/>
              </a:rPr>
              <a:t>k</a:t>
            </a:r>
            <a:r>
              <a:rPr lang="en-GB" dirty="0">
                <a:cs typeface="Calibri" panose="020F0502020204030204" pitchFamily="34" charset="0"/>
              </a:rPr>
              <a:t> – rate constant</a:t>
            </a:r>
          </a:p>
          <a:p>
            <a:r>
              <a:rPr lang="en-GB" dirty="0">
                <a:solidFill>
                  <a:srgbClr val="FF6600"/>
                </a:solidFill>
                <a:cs typeface="Calibri" panose="020F0502020204030204" pitchFamily="34" charset="0"/>
              </a:rPr>
              <a:t>A</a:t>
            </a:r>
            <a:r>
              <a:rPr lang="en-GB" dirty="0">
                <a:cs typeface="Calibri" panose="020F0502020204030204" pitchFamily="34" charset="0"/>
              </a:rPr>
              <a:t> – constant for a given material</a:t>
            </a:r>
          </a:p>
          <a:p>
            <a:r>
              <a:rPr lang="en-GB" dirty="0" err="1">
                <a:solidFill>
                  <a:srgbClr val="00B050"/>
                </a:solidFill>
                <a:cs typeface="Calibri" panose="020F0502020204030204" pitchFamily="34" charset="0"/>
              </a:rPr>
              <a:t>E</a:t>
            </a:r>
            <a:r>
              <a:rPr lang="en-GB" baseline="-25000" dirty="0" err="1">
                <a:solidFill>
                  <a:srgbClr val="00B050"/>
                </a:solidFill>
                <a:cs typeface="Calibri" panose="020F0502020204030204" pitchFamily="34" charset="0"/>
              </a:rPr>
              <a:t>a</a:t>
            </a:r>
            <a:r>
              <a:rPr lang="en-GB" dirty="0">
                <a:cs typeface="Calibri" panose="020F0502020204030204" pitchFamily="34" charset="0"/>
              </a:rPr>
              <a:t> – activation energy, kJ/mol</a:t>
            </a:r>
          </a:p>
          <a:p>
            <a:r>
              <a:rPr lang="en-GB" dirty="0">
                <a:solidFill>
                  <a:srgbClr val="996600"/>
                </a:solidFill>
                <a:cs typeface="Calibri" panose="020F0502020204030204" pitchFamily="34" charset="0"/>
              </a:rPr>
              <a:t>R</a:t>
            </a:r>
            <a:r>
              <a:rPr lang="en-GB" dirty="0">
                <a:cs typeface="Calibri" panose="020F0502020204030204" pitchFamily="34" charset="0"/>
              </a:rPr>
              <a:t> – gas constant, 8.314 J/mol-K</a:t>
            </a:r>
          </a:p>
          <a:p>
            <a:r>
              <a:rPr lang="en-GB" dirty="0">
                <a:solidFill>
                  <a:srgbClr val="0000FF"/>
                </a:solidFill>
                <a:cs typeface="Calibri" panose="020F0502020204030204" pitchFamily="34" charset="0"/>
              </a:rPr>
              <a:t>T</a:t>
            </a:r>
            <a:r>
              <a:rPr lang="en-GB" dirty="0">
                <a:cs typeface="Calibri" panose="020F0502020204030204" pitchFamily="34" charset="0"/>
              </a:rPr>
              <a:t> – temperature, K</a:t>
            </a:r>
          </a:p>
        </p:txBody>
      </p:sp>
      <p:sp>
        <p:nvSpPr>
          <p:cNvPr id="11" name="TextBox 10">
            <a:extLst>
              <a:ext uri="{FF2B5EF4-FFF2-40B4-BE49-F238E27FC236}">
                <a16:creationId xmlns:a16="http://schemas.microsoft.com/office/drawing/2014/main" id="{723A5BCE-243D-41CC-B313-D3376C011698}"/>
              </a:ext>
            </a:extLst>
          </p:cNvPr>
          <p:cNvSpPr txBox="1"/>
          <p:nvPr/>
        </p:nvSpPr>
        <p:spPr>
          <a:xfrm>
            <a:off x="927365" y="4851205"/>
            <a:ext cx="9575522" cy="830997"/>
          </a:xfrm>
          <a:prstGeom prst="rect">
            <a:avLst/>
          </a:prstGeom>
          <a:noFill/>
        </p:spPr>
        <p:txBody>
          <a:bodyPr wrap="square">
            <a:spAutoFit/>
          </a:bodyPr>
          <a:lstStyle/>
          <a:p>
            <a:r>
              <a:rPr lang="en-GB" sz="2400" dirty="0">
                <a:cs typeface="Calibri" panose="020F0502020204030204" pitchFamily="34" charset="0"/>
              </a:rPr>
              <a:t>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quantifies the fraction of colliding molecules that result in a reaction</a:t>
            </a:r>
          </a:p>
          <a:p>
            <a:endParaRPr lang="en-GB" sz="2400" dirty="0">
              <a:cs typeface="Calibri" panose="020F0502020204030204" pitchFamily="34" charset="0"/>
            </a:endParaRPr>
          </a:p>
        </p:txBody>
      </p:sp>
      <p:sp>
        <p:nvSpPr>
          <p:cNvPr id="6" name="TextBox 5">
            <a:extLst>
              <a:ext uri="{FF2B5EF4-FFF2-40B4-BE49-F238E27FC236}">
                <a16:creationId xmlns:a16="http://schemas.microsoft.com/office/drawing/2014/main" id="{7E6F1923-B0C3-446C-814C-E6DA7AF6CE53}"/>
              </a:ext>
            </a:extLst>
          </p:cNvPr>
          <p:cNvSpPr txBox="1"/>
          <p:nvPr/>
        </p:nvSpPr>
        <p:spPr>
          <a:xfrm>
            <a:off x="927365" y="3713258"/>
            <a:ext cx="9895583" cy="1200329"/>
          </a:xfrm>
          <a:prstGeom prst="rect">
            <a:avLst/>
          </a:prstGeom>
          <a:noFill/>
        </p:spPr>
        <p:txBody>
          <a:bodyPr wrap="square" rtlCol="0">
            <a:spAutoFit/>
          </a:bodyPr>
          <a:lstStyle/>
          <a:p>
            <a:r>
              <a:rPr lang="en-GB" sz="2400" dirty="0">
                <a:solidFill>
                  <a:srgbClr val="FF6600"/>
                </a:solidFill>
                <a:cs typeface="Calibri" panose="020F0502020204030204" pitchFamily="34" charset="0"/>
              </a:rPr>
              <a:t>A</a:t>
            </a:r>
            <a:r>
              <a:rPr lang="en-GB" sz="2400" dirty="0">
                <a:cs typeface="Calibri" panose="020F0502020204030204" pitchFamily="34" charset="0"/>
              </a:rPr>
              <a:t> – collision factor related to the frequency and orientation; determined from the number of collisions per unit volume per second between the molecules</a:t>
            </a:r>
          </a:p>
          <a:p>
            <a:endParaRPr lang="en-GB" sz="2400" dirty="0">
              <a:cs typeface="Calibri" panose="020F0502020204030204" pitchFamily="34" charset="0"/>
            </a:endParaRPr>
          </a:p>
        </p:txBody>
      </p:sp>
      <p:sp>
        <p:nvSpPr>
          <p:cNvPr id="14" name="TextBox 13">
            <a:extLst>
              <a:ext uri="{FF2B5EF4-FFF2-40B4-BE49-F238E27FC236}">
                <a16:creationId xmlns:a16="http://schemas.microsoft.com/office/drawing/2014/main" id="{FA0CDEC9-03C9-4D07-A0D9-E44714A805CD}"/>
              </a:ext>
            </a:extLst>
          </p:cNvPr>
          <p:cNvSpPr txBox="1"/>
          <p:nvPr/>
        </p:nvSpPr>
        <p:spPr>
          <a:xfrm>
            <a:off x="1037897" y="5588772"/>
            <a:ext cx="3793624" cy="1200329"/>
          </a:xfrm>
          <a:prstGeom prst="rect">
            <a:avLst/>
          </a:prstGeom>
          <a:noFill/>
        </p:spPr>
        <p:txBody>
          <a:bodyPr wrap="square">
            <a:spAutoFit/>
          </a:bodyPr>
          <a:lstStyle/>
          <a:p>
            <a:r>
              <a:rPr lang="en-GB" sz="2400" dirty="0">
                <a:cs typeface="Calibri" panose="020F0502020204030204" pitchFamily="34" charset="0"/>
              </a:rPr>
              <a:t>if </a:t>
            </a:r>
            <a:r>
              <a:rPr lang="en-GB" sz="2400" dirty="0" err="1">
                <a:solidFill>
                  <a:srgbClr val="00B050"/>
                </a:solidFill>
                <a:cs typeface="Calibri" panose="020F0502020204030204" pitchFamily="34" charset="0"/>
              </a:rPr>
              <a:t>E</a:t>
            </a:r>
            <a:r>
              <a:rPr lang="en-GB" sz="2400" baseline="-25000" dirty="0" err="1">
                <a:solidFill>
                  <a:srgbClr val="00B050"/>
                </a:solidFill>
                <a:cs typeface="Calibri" panose="020F0502020204030204" pitchFamily="34" charset="0"/>
              </a:rPr>
              <a:t>a</a:t>
            </a:r>
            <a:r>
              <a:rPr lang="en-GB" sz="2400" dirty="0">
                <a:cs typeface="Calibri" panose="020F0502020204030204" pitchFamily="34" charset="0"/>
              </a:rPr>
              <a:t> = 0, 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1 and all colliding molecules react</a:t>
            </a:r>
          </a:p>
          <a:p>
            <a:endParaRPr lang="en-GB" sz="2400" dirty="0">
              <a:cs typeface="Calibri" panose="020F0502020204030204" pitchFamily="34" charset="0"/>
            </a:endParaRPr>
          </a:p>
        </p:txBody>
      </p:sp>
      <p:sp>
        <p:nvSpPr>
          <p:cNvPr id="16" name="TextBox 15">
            <a:extLst>
              <a:ext uri="{FF2B5EF4-FFF2-40B4-BE49-F238E27FC236}">
                <a16:creationId xmlns:a16="http://schemas.microsoft.com/office/drawing/2014/main" id="{3605CD23-E338-4772-AF86-0E1395B058EC}"/>
              </a:ext>
            </a:extLst>
          </p:cNvPr>
          <p:cNvSpPr txBox="1"/>
          <p:nvPr/>
        </p:nvSpPr>
        <p:spPr>
          <a:xfrm>
            <a:off x="5981483" y="5588772"/>
            <a:ext cx="6058500" cy="830997"/>
          </a:xfrm>
          <a:prstGeom prst="rect">
            <a:avLst/>
          </a:prstGeom>
          <a:noFill/>
        </p:spPr>
        <p:txBody>
          <a:bodyPr wrap="square">
            <a:spAutoFit/>
          </a:bodyPr>
          <a:lstStyle/>
          <a:p>
            <a:r>
              <a:rPr lang="en-GB" sz="2400">
                <a:cs typeface="Calibri" panose="020F0502020204030204" pitchFamily="34" charset="0"/>
              </a:rPr>
              <a:t>if </a:t>
            </a:r>
            <a:r>
              <a:rPr lang="en-GB" sz="2400" err="1">
                <a:solidFill>
                  <a:srgbClr val="00B050"/>
                </a:solidFill>
                <a:cs typeface="Calibri" panose="020F0502020204030204" pitchFamily="34" charset="0"/>
              </a:rPr>
              <a:t>E</a:t>
            </a:r>
            <a:r>
              <a:rPr lang="en-GB" sz="2400" baseline="-25000" err="1">
                <a:solidFill>
                  <a:srgbClr val="00B050"/>
                </a:solidFill>
                <a:cs typeface="Calibri" panose="020F0502020204030204" pitchFamily="34" charset="0"/>
              </a:rPr>
              <a:t>a</a:t>
            </a:r>
            <a:r>
              <a:rPr lang="en-GB" sz="2400">
                <a:cs typeface="Calibri" panose="020F0502020204030204" pitchFamily="34" charset="0"/>
              </a:rPr>
              <a:t>/</a:t>
            </a:r>
            <a:r>
              <a:rPr lang="en-GB" sz="2400">
                <a:solidFill>
                  <a:srgbClr val="996600"/>
                </a:solidFill>
                <a:cs typeface="Calibri" panose="020F0502020204030204" pitchFamily="34" charset="0"/>
              </a:rPr>
              <a:t>R</a:t>
            </a:r>
            <a:r>
              <a:rPr lang="en-GB" sz="2400">
                <a:solidFill>
                  <a:srgbClr val="0000FF"/>
                </a:solidFill>
                <a:cs typeface="Calibri" panose="020F0502020204030204" pitchFamily="34" charset="0"/>
              </a:rPr>
              <a:t>T</a:t>
            </a:r>
            <a:r>
              <a:rPr lang="en-GB" sz="2400">
                <a:cs typeface="Calibri" panose="020F0502020204030204" pitchFamily="34" charset="0"/>
              </a:rPr>
              <a:t> &gt;&gt; 1, </a:t>
            </a:r>
            <a:r>
              <a:rPr lang="en-GB" sz="2400" err="1">
                <a:solidFill>
                  <a:srgbClr val="00B050"/>
                </a:solidFill>
                <a:cs typeface="Calibri" panose="020F0502020204030204" pitchFamily="34" charset="0"/>
              </a:rPr>
              <a:t>Ea</a:t>
            </a:r>
            <a:r>
              <a:rPr lang="en-GB" sz="2400">
                <a:cs typeface="Calibri" panose="020F0502020204030204" pitchFamily="34" charset="0"/>
              </a:rPr>
              <a:t> &gt;&gt; </a:t>
            </a:r>
            <a:r>
              <a:rPr lang="en-GB" sz="2400">
                <a:solidFill>
                  <a:srgbClr val="996600"/>
                </a:solidFill>
                <a:cs typeface="Calibri" panose="020F0502020204030204" pitchFamily="34" charset="0"/>
              </a:rPr>
              <a:t>R</a:t>
            </a:r>
            <a:r>
              <a:rPr lang="en-GB" sz="2400">
                <a:solidFill>
                  <a:srgbClr val="0000FF"/>
                </a:solidFill>
                <a:cs typeface="Calibri" panose="020F0502020204030204" pitchFamily="34" charset="0"/>
              </a:rPr>
              <a:t>T</a:t>
            </a:r>
            <a:r>
              <a:rPr lang="en-GB" sz="2400">
                <a:cs typeface="Calibri" panose="020F0502020204030204" pitchFamily="34" charset="0"/>
              </a:rPr>
              <a:t> (high activation energy), majority of molecules do not react</a:t>
            </a:r>
          </a:p>
        </p:txBody>
      </p:sp>
      <p:grpSp>
        <p:nvGrpSpPr>
          <p:cNvPr id="5" name="Group 4">
            <a:extLst>
              <a:ext uri="{FF2B5EF4-FFF2-40B4-BE49-F238E27FC236}">
                <a16:creationId xmlns:a16="http://schemas.microsoft.com/office/drawing/2014/main" id="{36CB52F6-9770-4B4F-9BBE-D94781E3A354}"/>
              </a:ext>
            </a:extLst>
          </p:cNvPr>
          <p:cNvGrpSpPr/>
          <p:nvPr/>
        </p:nvGrpSpPr>
        <p:grpSpPr>
          <a:xfrm>
            <a:off x="1215556" y="1716111"/>
            <a:ext cx="3438304" cy="860114"/>
            <a:chOff x="1215556" y="1716111"/>
            <a:chExt cx="3438304" cy="860114"/>
          </a:xfrm>
        </p:grpSpPr>
        <p:sp>
          <p:nvSpPr>
            <p:cNvPr id="3" name="TextBox 2">
              <a:extLst>
                <a:ext uri="{FF2B5EF4-FFF2-40B4-BE49-F238E27FC236}">
                  <a16:creationId xmlns:a16="http://schemas.microsoft.com/office/drawing/2014/main" id="{FD00698F-E718-4B4C-8BE6-2B57A5D8F7B4}"/>
                </a:ext>
              </a:extLst>
            </p:cNvPr>
            <p:cNvSpPr txBox="1"/>
            <p:nvPr/>
          </p:nvSpPr>
          <p:spPr>
            <a:xfrm>
              <a:off x="1532722" y="1756525"/>
              <a:ext cx="2803973" cy="769441"/>
            </a:xfrm>
            <a:prstGeom prst="rect">
              <a:avLst/>
            </a:prstGeom>
            <a:noFill/>
          </p:spPr>
          <p:txBody>
            <a:bodyPr wrap="none" rtlCol="0">
              <a:spAutoFit/>
            </a:bodyPr>
            <a:lstStyle/>
            <a:p>
              <a:r>
                <a:rPr lang="en-GB" sz="4400" b="1" dirty="0">
                  <a:cs typeface="Calibri" panose="020F0502020204030204" pitchFamily="34" charset="0"/>
                </a:rPr>
                <a:t>k</a:t>
              </a:r>
              <a:r>
                <a:rPr lang="en-GB" sz="4400" dirty="0">
                  <a:cs typeface="Calibri" panose="020F0502020204030204" pitchFamily="34" charset="0"/>
                </a:rPr>
                <a:t> = </a:t>
              </a:r>
              <a:r>
                <a:rPr lang="en-GB" sz="4400" dirty="0">
                  <a:solidFill>
                    <a:srgbClr val="FF6600"/>
                  </a:solidFill>
                  <a:cs typeface="Calibri" panose="020F0502020204030204" pitchFamily="34" charset="0"/>
                </a:rPr>
                <a:t>A</a:t>
              </a:r>
              <a:r>
                <a:rPr lang="en-GB" sz="4400" dirty="0">
                  <a:cs typeface="Calibri" panose="020F0502020204030204" pitchFamily="34" charset="0"/>
                </a:rPr>
                <a:t>e</a:t>
              </a:r>
              <a:r>
                <a:rPr lang="en-GB" sz="4400" baseline="30000" dirty="0">
                  <a:cs typeface="Calibri" panose="020F0502020204030204" pitchFamily="34" charset="0"/>
                </a:rPr>
                <a:t>-</a:t>
              </a:r>
              <a:r>
                <a:rPr lang="en-GB" sz="4400" baseline="30000" dirty="0" err="1">
                  <a:solidFill>
                    <a:srgbClr val="00B050"/>
                  </a:solidFill>
                  <a:cs typeface="Calibri" panose="020F0502020204030204" pitchFamily="34" charset="0"/>
                </a:rPr>
                <a:t>Ea</a:t>
              </a:r>
              <a:r>
                <a:rPr lang="en-GB" sz="4400" baseline="30000" dirty="0">
                  <a:cs typeface="Calibri" panose="020F0502020204030204" pitchFamily="34" charset="0"/>
                </a:rPr>
                <a:t>/</a:t>
              </a:r>
              <a:r>
                <a:rPr lang="en-GB" sz="4400" baseline="30000" dirty="0">
                  <a:solidFill>
                    <a:srgbClr val="996600"/>
                  </a:solidFill>
                  <a:cs typeface="Calibri" panose="020F0502020204030204" pitchFamily="34" charset="0"/>
                </a:rPr>
                <a:t>R</a:t>
              </a:r>
              <a:r>
                <a:rPr lang="en-GB" sz="4400" baseline="30000" dirty="0">
                  <a:solidFill>
                    <a:srgbClr val="0000FF"/>
                  </a:solidFill>
                  <a:cs typeface="Calibri" panose="020F0502020204030204" pitchFamily="34" charset="0"/>
                </a:rPr>
                <a:t>T</a:t>
              </a:r>
              <a:endParaRPr lang="en-GB" sz="4400" dirty="0">
                <a:solidFill>
                  <a:srgbClr val="0000FF"/>
                </a:solidFill>
                <a:cs typeface="Calibri" panose="020F0502020204030204" pitchFamily="34" charset="0"/>
              </a:endParaRPr>
            </a:p>
          </p:txBody>
        </p:sp>
        <p:sp>
          <p:nvSpPr>
            <p:cNvPr id="15" name="Rectangle 14">
              <a:extLst>
                <a:ext uri="{FF2B5EF4-FFF2-40B4-BE49-F238E27FC236}">
                  <a16:creationId xmlns:a16="http://schemas.microsoft.com/office/drawing/2014/main" id="{BB6871DD-D008-466D-9F46-4262EAFFF500}"/>
                </a:ext>
              </a:extLst>
            </p:cNvPr>
            <p:cNvSpPr/>
            <p:nvPr/>
          </p:nvSpPr>
          <p:spPr>
            <a:xfrm>
              <a:off x="1215556" y="1716111"/>
              <a:ext cx="3438304" cy="8601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grpSp>
      <p:sp>
        <p:nvSpPr>
          <p:cNvPr id="7" name="TextBox 6">
            <a:extLst>
              <a:ext uri="{FF2B5EF4-FFF2-40B4-BE49-F238E27FC236}">
                <a16:creationId xmlns:a16="http://schemas.microsoft.com/office/drawing/2014/main" id="{18097BE1-FC19-4587-9C37-1A428194EC09}"/>
              </a:ext>
            </a:extLst>
          </p:cNvPr>
          <p:cNvSpPr txBox="1"/>
          <p:nvPr/>
        </p:nvSpPr>
        <p:spPr>
          <a:xfrm>
            <a:off x="992447" y="2729243"/>
            <a:ext cx="9978071" cy="830997"/>
          </a:xfrm>
          <a:prstGeom prst="rect">
            <a:avLst/>
          </a:prstGeom>
          <a:noFill/>
        </p:spPr>
        <p:txBody>
          <a:bodyPr wrap="square" rtlCol="0">
            <a:spAutoFit/>
          </a:bodyPr>
          <a:lstStyle/>
          <a:p>
            <a:r>
              <a:rPr lang="en-GB" sz="2400" dirty="0">
                <a:solidFill>
                  <a:srgbClr val="0070C0"/>
                </a:solidFill>
              </a:rPr>
              <a:t>quantitatively describes how the rate constant (𝑘) of a chemical reaction depends on temperature and activation energy</a:t>
            </a:r>
          </a:p>
        </p:txBody>
      </p:sp>
      <p:sp>
        <p:nvSpPr>
          <p:cNvPr id="9" name="Title 8">
            <a:extLst>
              <a:ext uri="{FF2B5EF4-FFF2-40B4-BE49-F238E27FC236}">
                <a16:creationId xmlns:a16="http://schemas.microsoft.com/office/drawing/2014/main" id="{E7009115-EEE8-4AD7-9B32-1D8B71EA1AAB}"/>
              </a:ext>
            </a:extLst>
          </p:cNvPr>
          <p:cNvSpPr>
            <a:spLocks noGrp="1"/>
          </p:cNvSpPr>
          <p:nvPr>
            <p:ph type="title"/>
          </p:nvPr>
        </p:nvSpPr>
        <p:spPr>
          <a:xfrm>
            <a:off x="1112567" y="68013"/>
            <a:ext cx="10210681" cy="1149069"/>
          </a:xfrm>
        </p:spPr>
        <p:txBody>
          <a:bodyPr/>
          <a:lstStyle/>
          <a:p>
            <a:r>
              <a:rPr lang="en-GB" dirty="0"/>
              <a:t>Temperature dependence: Arrhenius equation</a:t>
            </a:r>
          </a:p>
        </p:txBody>
      </p:sp>
    </p:spTree>
    <p:extLst>
      <p:ext uri="{BB962C8B-B14F-4D97-AF65-F5344CB8AC3E}">
        <p14:creationId xmlns:p14="http://schemas.microsoft.com/office/powerpoint/2010/main" val="113158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34799B-2C7C-514F-86E8-3B560DD7D9F8}"/>
              </a:ext>
            </a:extLst>
          </p:cNvPr>
          <p:cNvSpPr txBox="1"/>
          <p:nvPr/>
        </p:nvSpPr>
        <p:spPr>
          <a:xfrm>
            <a:off x="766056" y="2520328"/>
            <a:ext cx="1713931" cy="769441"/>
          </a:xfrm>
          <a:prstGeom prst="rect">
            <a:avLst/>
          </a:prstGeom>
          <a:noFill/>
        </p:spPr>
        <p:txBody>
          <a:bodyPr wrap="none" rtlCol="0">
            <a:spAutoFit/>
          </a:bodyPr>
          <a:lstStyle/>
          <a:p>
            <a:r>
              <a:rPr lang="en-GB" sz="4400" dirty="0"/>
              <a:t>k = Ae </a:t>
            </a:r>
          </a:p>
        </p:txBody>
      </p:sp>
      <p:grpSp>
        <p:nvGrpSpPr>
          <p:cNvPr id="9" name="Group 8">
            <a:extLst>
              <a:ext uri="{FF2B5EF4-FFF2-40B4-BE49-F238E27FC236}">
                <a16:creationId xmlns:a16="http://schemas.microsoft.com/office/drawing/2014/main" id="{7A0F2AE5-6000-514E-B72B-9492DFC13C44}"/>
              </a:ext>
            </a:extLst>
          </p:cNvPr>
          <p:cNvGrpSpPr/>
          <p:nvPr/>
        </p:nvGrpSpPr>
        <p:grpSpPr>
          <a:xfrm>
            <a:off x="2314270" y="1689801"/>
            <a:ext cx="691536" cy="1214244"/>
            <a:chOff x="6358759" y="2942897"/>
            <a:chExt cx="691536" cy="1214244"/>
          </a:xfrm>
        </p:grpSpPr>
        <p:sp>
          <p:nvSpPr>
            <p:cNvPr id="3" name="TextBox 2">
              <a:extLst>
                <a:ext uri="{FF2B5EF4-FFF2-40B4-BE49-F238E27FC236}">
                  <a16:creationId xmlns:a16="http://schemas.microsoft.com/office/drawing/2014/main" id="{B2950DAF-67D8-484B-A1C0-356987D7B0E7}"/>
                </a:ext>
              </a:extLst>
            </p:cNvPr>
            <p:cNvSpPr txBox="1"/>
            <p:nvPr/>
          </p:nvSpPr>
          <p:spPr>
            <a:xfrm>
              <a:off x="6358759" y="2942897"/>
              <a:ext cx="691536" cy="646331"/>
            </a:xfrm>
            <a:prstGeom prst="rect">
              <a:avLst/>
            </a:prstGeom>
            <a:noFill/>
          </p:spPr>
          <p:txBody>
            <a:bodyPr wrap="none" rtlCol="0">
              <a:spAutoFit/>
            </a:bodyPr>
            <a:lstStyle/>
            <a:p>
              <a:r>
                <a:rPr lang="en-GB" sz="3600" dirty="0"/>
                <a:t>-</a:t>
              </a:r>
              <a:r>
                <a:rPr lang="en-GB" sz="3600" dirty="0" err="1"/>
                <a:t>E</a:t>
              </a:r>
              <a:r>
                <a:rPr lang="en-GB" sz="3600" baseline="-25000" dirty="0" err="1"/>
                <a:t>a</a:t>
              </a:r>
              <a:endParaRPr lang="en-GB" sz="3600" baseline="-25000" dirty="0"/>
            </a:p>
          </p:txBody>
        </p:sp>
        <p:sp>
          <p:nvSpPr>
            <p:cNvPr id="6" name="TextBox 5">
              <a:extLst>
                <a:ext uri="{FF2B5EF4-FFF2-40B4-BE49-F238E27FC236}">
                  <a16:creationId xmlns:a16="http://schemas.microsoft.com/office/drawing/2014/main" id="{4AF242CC-93C0-BC41-AB8D-AE48802E8183}"/>
                </a:ext>
              </a:extLst>
            </p:cNvPr>
            <p:cNvSpPr txBox="1"/>
            <p:nvPr/>
          </p:nvSpPr>
          <p:spPr>
            <a:xfrm>
              <a:off x="6358759" y="3037490"/>
              <a:ext cx="643125" cy="646331"/>
            </a:xfrm>
            <a:prstGeom prst="rect">
              <a:avLst/>
            </a:prstGeom>
            <a:noFill/>
          </p:spPr>
          <p:txBody>
            <a:bodyPr wrap="none" rtlCol="0">
              <a:spAutoFit/>
            </a:bodyPr>
            <a:lstStyle/>
            <a:p>
              <a:r>
                <a:rPr lang="en-GB" sz="3600" dirty="0"/>
                <a:t>__</a:t>
              </a:r>
            </a:p>
          </p:txBody>
        </p:sp>
        <p:sp>
          <p:nvSpPr>
            <p:cNvPr id="7" name="TextBox 6">
              <a:extLst>
                <a:ext uri="{FF2B5EF4-FFF2-40B4-BE49-F238E27FC236}">
                  <a16:creationId xmlns:a16="http://schemas.microsoft.com/office/drawing/2014/main" id="{CACED4C0-3911-2C44-AB17-A049C65BC1FD}"/>
                </a:ext>
              </a:extLst>
            </p:cNvPr>
            <p:cNvSpPr txBox="1"/>
            <p:nvPr/>
          </p:nvSpPr>
          <p:spPr>
            <a:xfrm>
              <a:off x="6382195" y="3510810"/>
              <a:ext cx="654666" cy="646331"/>
            </a:xfrm>
            <a:prstGeom prst="rect">
              <a:avLst/>
            </a:prstGeom>
            <a:noFill/>
          </p:spPr>
          <p:txBody>
            <a:bodyPr wrap="none" rtlCol="0">
              <a:spAutoFit/>
            </a:bodyPr>
            <a:lstStyle/>
            <a:p>
              <a:r>
                <a:rPr lang="en-GB" sz="3600" dirty="0"/>
                <a:t>RT</a:t>
              </a:r>
            </a:p>
          </p:txBody>
        </p:sp>
      </p:grpSp>
      <p:sp>
        <p:nvSpPr>
          <p:cNvPr id="11" name="TextBox 10">
            <a:extLst>
              <a:ext uri="{FF2B5EF4-FFF2-40B4-BE49-F238E27FC236}">
                <a16:creationId xmlns:a16="http://schemas.microsoft.com/office/drawing/2014/main" id="{38846E38-3C77-134B-AC69-0403065FD2C2}"/>
              </a:ext>
            </a:extLst>
          </p:cNvPr>
          <p:cNvSpPr txBox="1"/>
          <p:nvPr/>
        </p:nvSpPr>
        <p:spPr>
          <a:xfrm>
            <a:off x="451264" y="3974373"/>
            <a:ext cx="3698705" cy="769441"/>
          </a:xfrm>
          <a:prstGeom prst="rect">
            <a:avLst/>
          </a:prstGeom>
          <a:noFill/>
        </p:spPr>
        <p:txBody>
          <a:bodyPr wrap="none" rtlCol="0">
            <a:spAutoFit/>
          </a:bodyPr>
          <a:lstStyle/>
          <a:p>
            <a:r>
              <a:rPr lang="en-GB" sz="4400" dirty="0"/>
              <a:t>ln k = -</a:t>
            </a:r>
            <a:r>
              <a:rPr lang="en-GB" sz="4400" dirty="0" err="1"/>
              <a:t>E</a:t>
            </a:r>
            <a:r>
              <a:rPr lang="en-GB" sz="4400" baseline="-25000" dirty="0" err="1"/>
              <a:t>a</a:t>
            </a:r>
            <a:r>
              <a:rPr lang="en-GB" sz="4400" dirty="0"/>
              <a:t> + ln A </a:t>
            </a:r>
          </a:p>
        </p:txBody>
      </p:sp>
      <p:sp>
        <p:nvSpPr>
          <p:cNvPr id="13" name="TextBox 12">
            <a:extLst>
              <a:ext uri="{FF2B5EF4-FFF2-40B4-BE49-F238E27FC236}">
                <a16:creationId xmlns:a16="http://schemas.microsoft.com/office/drawing/2014/main" id="{70554856-5347-0A4A-9FE1-AB88ACCA53C9}"/>
              </a:ext>
            </a:extLst>
          </p:cNvPr>
          <p:cNvSpPr txBox="1"/>
          <p:nvPr/>
        </p:nvSpPr>
        <p:spPr>
          <a:xfrm>
            <a:off x="1973282" y="4801901"/>
            <a:ext cx="654666" cy="646331"/>
          </a:xfrm>
          <a:prstGeom prst="rect">
            <a:avLst/>
          </a:prstGeom>
          <a:noFill/>
        </p:spPr>
        <p:txBody>
          <a:bodyPr wrap="none" rtlCol="0">
            <a:spAutoFit/>
          </a:bodyPr>
          <a:lstStyle/>
          <a:p>
            <a:r>
              <a:rPr lang="en-GB" sz="3600" dirty="0"/>
              <a:t>RT</a:t>
            </a:r>
          </a:p>
        </p:txBody>
      </p:sp>
      <p:sp>
        <p:nvSpPr>
          <p:cNvPr id="15" name="TextBox 14">
            <a:extLst>
              <a:ext uri="{FF2B5EF4-FFF2-40B4-BE49-F238E27FC236}">
                <a16:creationId xmlns:a16="http://schemas.microsoft.com/office/drawing/2014/main" id="{C6F94F3D-6B9E-8343-AAA0-CD2820D78904}"/>
              </a:ext>
            </a:extLst>
          </p:cNvPr>
          <p:cNvSpPr txBox="1"/>
          <p:nvPr/>
        </p:nvSpPr>
        <p:spPr>
          <a:xfrm>
            <a:off x="2003098" y="4301254"/>
            <a:ext cx="595035" cy="584775"/>
          </a:xfrm>
          <a:prstGeom prst="rect">
            <a:avLst/>
          </a:prstGeom>
          <a:noFill/>
        </p:spPr>
        <p:txBody>
          <a:bodyPr wrap="none" rtlCol="0">
            <a:spAutoFit/>
          </a:bodyPr>
          <a:lstStyle/>
          <a:p>
            <a:r>
              <a:rPr lang="en-GB" sz="3200" dirty="0"/>
              <a:t>__</a:t>
            </a:r>
          </a:p>
        </p:txBody>
      </p:sp>
      <p:cxnSp>
        <p:nvCxnSpPr>
          <p:cNvPr id="16" name="Straight Connector 15">
            <a:extLst>
              <a:ext uri="{FF2B5EF4-FFF2-40B4-BE49-F238E27FC236}">
                <a16:creationId xmlns:a16="http://schemas.microsoft.com/office/drawing/2014/main" id="{D7AAC589-53B7-E54F-B0FD-D0FC10600F64}"/>
              </a:ext>
            </a:extLst>
          </p:cNvPr>
          <p:cNvCxnSpPr/>
          <p:nvPr/>
        </p:nvCxnSpPr>
        <p:spPr>
          <a:xfrm>
            <a:off x="5307194" y="1672565"/>
            <a:ext cx="0" cy="3583460"/>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5F536F9-54B8-6E4C-BBC1-F77384FE0968}"/>
              </a:ext>
            </a:extLst>
          </p:cNvPr>
          <p:cNvCxnSpPr>
            <a:cxnSpLocks/>
          </p:cNvCxnSpPr>
          <p:nvPr/>
        </p:nvCxnSpPr>
        <p:spPr>
          <a:xfrm flipH="1">
            <a:off x="5296685" y="5272501"/>
            <a:ext cx="6190734" cy="0"/>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0709210-7B37-0F49-BC8C-3DF2C24B11AD}"/>
              </a:ext>
            </a:extLst>
          </p:cNvPr>
          <p:cNvCxnSpPr>
            <a:cxnSpLocks/>
          </p:cNvCxnSpPr>
          <p:nvPr/>
        </p:nvCxnSpPr>
        <p:spPr>
          <a:xfrm>
            <a:off x="10641338" y="5204539"/>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Arc 18">
            <a:extLst>
              <a:ext uri="{FF2B5EF4-FFF2-40B4-BE49-F238E27FC236}">
                <a16:creationId xmlns:a16="http://schemas.microsoft.com/office/drawing/2014/main" id="{776BFA7E-2E7E-C844-A852-7B58F6CD9670}"/>
              </a:ext>
            </a:extLst>
          </p:cNvPr>
          <p:cNvSpPr/>
          <p:nvPr/>
        </p:nvSpPr>
        <p:spPr>
          <a:xfrm>
            <a:off x="5208340" y="4106846"/>
            <a:ext cx="98854" cy="271849"/>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ECCB0248-ECB1-BF45-933B-BDBAFF7213B1}"/>
              </a:ext>
            </a:extLst>
          </p:cNvPr>
          <p:cNvCxnSpPr>
            <a:cxnSpLocks/>
          </p:cNvCxnSpPr>
          <p:nvPr/>
        </p:nvCxnSpPr>
        <p:spPr>
          <a:xfrm rot="16200000">
            <a:off x="5307194" y="2984445"/>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4A406A4-EFF9-8C43-ABEF-C05322DF0569}"/>
              </a:ext>
            </a:extLst>
          </p:cNvPr>
          <p:cNvCxnSpPr>
            <a:cxnSpLocks/>
          </p:cNvCxnSpPr>
          <p:nvPr/>
        </p:nvCxnSpPr>
        <p:spPr>
          <a:xfrm rot="16200000">
            <a:off x="5298953" y="4100677"/>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CFA119F-3751-654A-B866-FA1F95399A3A}"/>
              </a:ext>
            </a:extLst>
          </p:cNvPr>
          <p:cNvCxnSpPr>
            <a:cxnSpLocks/>
          </p:cNvCxnSpPr>
          <p:nvPr/>
        </p:nvCxnSpPr>
        <p:spPr>
          <a:xfrm rot="16200000">
            <a:off x="5298953" y="1878724"/>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4DEA64F-9C50-4F49-8018-FC5FBBE0A02D}"/>
              </a:ext>
            </a:extLst>
          </p:cNvPr>
          <p:cNvCxnSpPr>
            <a:cxnSpLocks/>
          </p:cNvCxnSpPr>
          <p:nvPr/>
        </p:nvCxnSpPr>
        <p:spPr>
          <a:xfrm>
            <a:off x="4924271" y="2405922"/>
            <a:ext cx="6563148" cy="1700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7EA4095-EBF2-3F43-90BE-A77582F77979}"/>
              </a:ext>
            </a:extLst>
          </p:cNvPr>
          <p:cNvCxnSpPr>
            <a:cxnSpLocks/>
          </p:cNvCxnSpPr>
          <p:nvPr/>
        </p:nvCxnSpPr>
        <p:spPr>
          <a:xfrm>
            <a:off x="6516038" y="5220309"/>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08720F2-72B0-DF40-9E06-DC2B16900E62}"/>
              </a:ext>
            </a:extLst>
          </p:cNvPr>
          <p:cNvCxnSpPr>
            <a:cxnSpLocks/>
          </p:cNvCxnSpPr>
          <p:nvPr/>
        </p:nvCxnSpPr>
        <p:spPr>
          <a:xfrm>
            <a:off x="7882381" y="5209799"/>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653D2E9-CAA0-FD41-8584-3CA1DC1A7218}"/>
              </a:ext>
            </a:extLst>
          </p:cNvPr>
          <p:cNvCxnSpPr>
            <a:cxnSpLocks/>
          </p:cNvCxnSpPr>
          <p:nvPr/>
        </p:nvCxnSpPr>
        <p:spPr>
          <a:xfrm>
            <a:off x="9301272" y="5199287"/>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1D6CF03-64E4-AD44-B8BF-F51870BFEE10}"/>
              </a:ext>
            </a:extLst>
          </p:cNvPr>
          <p:cNvSpPr/>
          <p:nvPr/>
        </p:nvSpPr>
        <p:spPr>
          <a:xfrm>
            <a:off x="4373026" y="3094963"/>
            <a:ext cx="841897" cy="646331"/>
          </a:xfrm>
          <a:prstGeom prst="rect">
            <a:avLst/>
          </a:prstGeom>
        </p:spPr>
        <p:txBody>
          <a:bodyPr wrap="none">
            <a:spAutoFit/>
          </a:bodyPr>
          <a:lstStyle/>
          <a:p>
            <a:r>
              <a:rPr lang="en-GB" sz="3600" i="1" dirty="0"/>
              <a:t>ln k</a:t>
            </a:r>
            <a:endParaRPr lang="en-GB" sz="3600" dirty="0"/>
          </a:p>
        </p:txBody>
      </p:sp>
      <p:sp>
        <p:nvSpPr>
          <p:cNvPr id="28" name="Rectangle 27">
            <a:extLst>
              <a:ext uri="{FF2B5EF4-FFF2-40B4-BE49-F238E27FC236}">
                <a16:creationId xmlns:a16="http://schemas.microsoft.com/office/drawing/2014/main" id="{092C96DB-550E-BB42-8AC1-FCC8F96596D2}"/>
              </a:ext>
            </a:extLst>
          </p:cNvPr>
          <p:cNvSpPr/>
          <p:nvPr/>
        </p:nvSpPr>
        <p:spPr>
          <a:xfrm>
            <a:off x="8286037" y="5485090"/>
            <a:ext cx="821059" cy="646331"/>
          </a:xfrm>
          <a:prstGeom prst="rect">
            <a:avLst/>
          </a:prstGeom>
        </p:spPr>
        <p:txBody>
          <a:bodyPr wrap="none">
            <a:spAutoFit/>
          </a:bodyPr>
          <a:lstStyle/>
          <a:p>
            <a:r>
              <a:rPr lang="en-GB" sz="3600" dirty="0"/>
              <a:t>1/T</a:t>
            </a:r>
          </a:p>
        </p:txBody>
      </p:sp>
      <p:sp>
        <p:nvSpPr>
          <p:cNvPr id="29" name="TextBox 28">
            <a:extLst>
              <a:ext uri="{FF2B5EF4-FFF2-40B4-BE49-F238E27FC236}">
                <a16:creationId xmlns:a16="http://schemas.microsoft.com/office/drawing/2014/main" id="{2C36DD6C-0027-454C-8E9C-CE5435BA737A}"/>
              </a:ext>
            </a:extLst>
          </p:cNvPr>
          <p:cNvSpPr txBox="1"/>
          <p:nvPr/>
        </p:nvSpPr>
        <p:spPr>
          <a:xfrm>
            <a:off x="8467153" y="3824166"/>
            <a:ext cx="561051" cy="646331"/>
          </a:xfrm>
          <a:prstGeom prst="rect">
            <a:avLst/>
          </a:prstGeom>
          <a:noFill/>
        </p:spPr>
        <p:txBody>
          <a:bodyPr wrap="none" rtlCol="0">
            <a:spAutoFit/>
          </a:bodyPr>
          <a:lstStyle/>
          <a:p>
            <a:r>
              <a:rPr lang="en-GB" sz="3600" i="1" dirty="0" err="1"/>
              <a:t>E</a:t>
            </a:r>
            <a:r>
              <a:rPr lang="en-GB" sz="3600" i="1" baseline="-25000" dirty="0" err="1"/>
              <a:t>a</a:t>
            </a:r>
            <a:endParaRPr lang="en-GB" sz="3600" i="1" dirty="0"/>
          </a:p>
        </p:txBody>
      </p:sp>
      <p:sp>
        <p:nvSpPr>
          <p:cNvPr id="30" name="TextBox 29">
            <a:extLst>
              <a:ext uri="{FF2B5EF4-FFF2-40B4-BE49-F238E27FC236}">
                <a16:creationId xmlns:a16="http://schemas.microsoft.com/office/drawing/2014/main" id="{5AE047DD-E318-8D45-8C27-D1BB5BF5EE5D}"/>
              </a:ext>
            </a:extLst>
          </p:cNvPr>
          <p:cNvSpPr txBox="1"/>
          <p:nvPr/>
        </p:nvSpPr>
        <p:spPr>
          <a:xfrm>
            <a:off x="8467153" y="4107945"/>
            <a:ext cx="543739" cy="523220"/>
          </a:xfrm>
          <a:prstGeom prst="rect">
            <a:avLst/>
          </a:prstGeom>
          <a:noFill/>
        </p:spPr>
        <p:txBody>
          <a:bodyPr wrap="none" rtlCol="0">
            <a:spAutoFit/>
          </a:bodyPr>
          <a:lstStyle/>
          <a:p>
            <a:r>
              <a:rPr lang="en-GB" sz="2800" dirty="0"/>
              <a:t>__</a:t>
            </a:r>
          </a:p>
        </p:txBody>
      </p:sp>
      <p:sp>
        <p:nvSpPr>
          <p:cNvPr id="31" name="TextBox 30">
            <a:extLst>
              <a:ext uri="{FF2B5EF4-FFF2-40B4-BE49-F238E27FC236}">
                <a16:creationId xmlns:a16="http://schemas.microsoft.com/office/drawing/2014/main" id="{B234ED72-B7BA-E74B-B5EF-63341DFC3576}"/>
              </a:ext>
            </a:extLst>
          </p:cNvPr>
          <p:cNvSpPr txBox="1"/>
          <p:nvPr/>
        </p:nvSpPr>
        <p:spPr>
          <a:xfrm>
            <a:off x="8560515" y="4478735"/>
            <a:ext cx="434734" cy="646331"/>
          </a:xfrm>
          <a:prstGeom prst="rect">
            <a:avLst/>
          </a:prstGeom>
          <a:noFill/>
        </p:spPr>
        <p:txBody>
          <a:bodyPr wrap="none" rtlCol="0">
            <a:spAutoFit/>
          </a:bodyPr>
          <a:lstStyle/>
          <a:p>
            <a:r>
              <a:rPr lang="en-GB" sz="3600" dirty="0"/>
              <a:t>R</a:t>
            </a:r>
          </a:p>
        </p:txBody>
      </p:sp>
      <p:sp>
        <p:nvSpPr>
          <p:cNvPr id="32" name="Rectangle 31">
            <a:extLst>
              <a:ext uri="{FF2B5EF4-FFF2-40B4-BE49-F238E27FC236}">
                <a16:creationId xmlns:a16="http://schemas.microsoft.com/office/drawing/2014/main" id="{D263FF83-F9D2-0046-88AE-D3C10B97EA62}"/>
              </a:ext>
            </a:extLst>
          </p:cNvPr>
          <p:cNvSpPr/>
          <p:nvPr/>
        </p:nvSpPr>
        <p:spPr>
          <a:xfrm>
            <a:off x="6930795" y="4152684"/>
            <a:ext cx="1596078" cy="584775"/>
          </a:xfrm>
          <a:prstGeom prst="rect">
            <a:avLst/>
          </a:prstGeom>
        </p:spPr>
        <p:txBody>
          <a:bodyPr wrap="none">
            <a:spAutoFit/>
          </a:bodyPr>
          <a:lstStyle/>
          <a:p>
            <a:r>
              <a:rPr lang="en-GB" sz="3200" i="1" dirty="0"/>
              <a:t>gradient</a:t>
            </a:r>
            <a:endParaRPr lang="en-GB" sz="3200" dirty="0"/>
          </a:p>
        </p:txBody>
      </p:sp>
      <p:sp>
        <p:nvSpPr>
          <p:cNvPr id="4" name="Rectangle 3">
            <a:extLst>
              <a:ext uri="{FF2B5EF4-FFF2-40B4-BE49-F238E27FC236}">
                <a16:creationId xmlns:a16="http://schemas.microsoft.com/office/drawing/2014/main" id="{E5FA8A88-9148-3046-BC03-CC99ACA78B37}"/>
              </a:ext>
            </a:extLst>
          </p:cNvPr>
          <p:cNvSpPr/>
          <p:nvPr/>
        </p:nvSpPr>
        <p:spPr>
          <a:xfrm>
            <a:off x="5307194" y="1946686"/>
            <a:ext cx="1183365" cy="707886"/>
          </a:xfrm>
          <a:prstGeom prst="rect">
            <a:avLst/>
          </a:prstGeom>
        </p:spPr>
        <p:txBody>
          <a:bodyPr wrap="square">
            <a:spAutoFit/>
          </a:bodyPr>
          <a:lstStyle/>
          <a:p>
            <a:r>
              <a:rPr lang="en-GB" sz="4000" dirty="0"/>
              <a:t>ln A</a:t>
            </a:r>
          </a:p>
        </p:txBody>
      </p:sp>
      <p:sp>
        <p:nvSpPr>
          <p:cNvPr id="33" name="TextBox 32">
            <a:extLst>
              <a:ext uri="{FF2B5EF4-FFF2-40B4-BE49-F238E27FC236}">
                <a16:creationId xmlns:a16="http://schemas.microsoft.com/office/drawing/2014/main" id="{5DFC77EF-F1CA-A64A-8BF0-6FA63F12694A}"/>
              </a:ext>
            </a:extLst>
          </p:cNvPr>
          <p:cNvSpPr txBox="1"/>
          <p:nvPr/>
        </p:nvSpPr>
        <p:spPr>
          <a:xfrm>
            <a:off x="537377" y="581752"/>
            <a:ext cx="8594276" cy="584775"/>
          </a:xfrm>
          <a:prstGeom prst="rect">
            <a:avLst/>
          </a:prstGeom>
          <a:noFill/>
        </p:spPr>
        <p:txBody>
          <a:bodyPr wrap="none" rtlCol="0">
            <a:spAutoFit/>
          </a:bodyPr>
          <a:lstStyle/>
          <a:p>
            <a:r>
              <a:rPr lang="en-GB" sz="3200" dirty="0"/>
              <a:t>Change Arrhenius equation into form of </a:t>
            </a:r>
            <a:r>
              <a:rPr lang="en-GB" sz="3200" i="1" dirty="0"/>
              <a:t>y = mx +C</a:t>
            </a:r>
          </a:p>
        </p:txBody>
      </p:sp>
      <p:cxnSp>
        <p:nvCxnSpPr>
          <p:cNvPr id="8" name="Straight Connector 7">
            <a:extLst>
              <a:ext uri="{FF2B5EF4-FFF2-40B4-BE49-F238E27FC236}">
                <a16:creationId xmlns:a16="http://schemas.microsoft.com/office/drawing/2014/main" id="{61E4D0A5-BA5B-4B67-BE9C-876E8548C5A5}"/>
              </a:ext>
            </a:extLst>
          </p:cNvPr>
          <p:cNvCxnSpPr/>
          <p:nvPr/>
        </p:nvCxnSpPr>
        <p:spPr>
          <a:xfrm>
            <a:off x="6086797" y="2703084"/>
            <a:ext cx="0" cy="127601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66DCA1C-1287-4665-8869-EDCB47F160FF}"/>
              </a:ext>
            </a:extLst>
          </p:cNvPr>
          <p:cNvCxnSpPr>
            <a:cxnSpLocks/>
          </p:cNvCxnSpPr>
          <p:nvPr/>
        </p:nvCxnSpPr>
        <p:spPr>
          <a:xfrm flipV="1">
            <a:off x="6071033" y="3912774"/>
            <a:ext cx="4705132" cy="5704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14036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26F4719-D354-40B0-8A60-D60814C46ECE}"/>
              </a:ext>
            </a:extLst>
          </p:cNvPr>
          <p:cNvSpPr txBox="1"/>
          <p:nvPr/>
        </p:nvSpPr>
        <p:spPr>
          <a:xfrm>
            <a:off x="-28575" y="17060"/>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KINETICS OF THERMAL DECOMPOSITION</a:t>
            </a:r>
            <a:endParaRPr lang="en-GB" sz="36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D1AB8BE-C96B-4A60-B927-D71ADFB55865}"/>
              </a:ext>
            </a:extLst>
          </p:cNvPr>
          <p:cNvSpPr txBox="1"/>
          <p:nvPr/>
        </p:nvSpPr>
        <p:spPr>
          <a:xfrm>
            <a:off x="116958" y="479590"/>
            <a:ext cx="11663916"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all explosives undergo thermal decomposition at temperatures lower than the temperature needed for detonation </a:t>
            </a:r>
          </a:p>
        </p:txBody>
      </p:sp>
      <p:sp>
        <p:nvSpPr>
          <p:cNvPr id="3" name="TextBox 2">
            <a:extLst>
              <a:ext uri="{FF2B5EF4-FFF2-40B4-BE49-F238E27FC236}">
                <a16:creationId xmlns:a16="http://schemas.microsoft.com/office/drawing/2014/main" id="{943F1A5E-B147-4EAF-8A15-2AC0290B49EC}"/>
              </a:ext>
            </a:extLst>
          </p:cNvPr>
          <p:cNvSpPr txBox="1"/>
          <p:nvPr/>
        </p:nvSpPr>
        <p:spPr>
          <a:xfrm>
            <a:off x="187743" y="1235637"/>
            <a:ext cx="11130756"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used to determine the </a:t>
            </a:r>
            <a:r>
              <a:rPr lang="en-GB" sz="2400" b="1">
                <a:solidFill>
                  <a:srgbClr val="00B0F0"/>
                </a:solidFill>
                <a:cs typeface="Calibri" panose="020F0502020204030204" pitchFamily="34" charset="0"/>
              </a:rPr>
              <a:t>stability</a:t>
            </a:r>
            <a:r>
              <a:rPr lang="en-GB" sz="2400">
                <a:cs typeface="Calibri" panose="020F0502020204030204" pitchFamily="34" charset="0"/>
              </a:rPr>
              <a:t> and </a:t>
            </a:r>
            <a:r>
              <a:rPr lang="en-GB" sz="2400" b="1">
                <a:solidFill>
                  <a:srgbClr val="00B0F0"/>
                </a:solidFill>
                <a:cs typeface="Calibri" panose="020F0502020204030204" pitchFamily="34" charset="0"/>
              </a:rPr>
              <a:t>shelf life </a:t>
            </a:r>
            <a:r>
              <a:rPr lang="en-GB" sz="2400">
                <a:cs typeface="Calibri" panose="020F0502020204030204" pitchFamily="34" charset="0"/>
              </a:rPr>
              <a:t>of the explosive</a:t>
            </a:r>
          </a:p>
          <a:p>
            <a:pPr marL="285750" indent="-285750">
              <a:buFont typeface="Arial" panose="020B0604020202020204" pitchFamily="34" charset="0"/>
              <a:buChar char="•"/>
            </a:pPr>
            <a:r>
              <a:rPr lang="en-GB" sz="2400">
                <a:cs typeface="Calibri" panose="020F0502020204030204" pitchFamily="34" charset="0"/>
              </a:rPr>
              <a:t>shelf-life and stability susceptibility to heat</a:t>
            </a:r>
          </a:p>
        </p:txBody>
      </p:sp>
      <p:sp>
        <p:nvSpPr>
          <p:cNvPr id="4" name="TextBox 3">
            <a:extLst>
              <a:ext uri="{FF2B5EF4-FFF2-40B4-BE49-F238E27FC236}">
                <a16:creationId xmlns:a16="http://schemas.microsoft.com/office/drawing/2014/main" id="{EF3E0EE0-8C49-4DE0-B86D-D58F0768E58A}"/>
              </a:ext>
            </a:extLst>
          </p:cNvPr>
          <p:cNvSpPr txBox="1"/>
          <p:nvPr/>
        </p:nvSpPr>
        <p:spPr>
          <a:xfrm>
            <a:off x="28084" y="2070397"/>
            <a:ext cx="12095463"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measured at constant temperature as the </a:t>
            </a:r>
            <a:r>
              <a:rPr lang="en-GB" sz="2400" b="1">
                <a:cs typeface="Calibri" panose="020F0502020204030204" pitchFamily="34" charset="0"/>
              </a:rPr>
              <a:t>rate of gas released </a:t>
            </a:r>
            <a:r>
              <a:rPr lang="en-GB" sz="2400">
                <a:cs typeface="Calibri" panose="020F0502020204030204" pitchFamily="34" charset="0"/>
              </a:rPr>
              <a:t>from a sample of explosive at a series of controlled temperatures</a:t>
            </a:r>
          </a:p>
        </p:txBody>
      </p:sp>
      <p:sp>
        <p:nvSpPr>
          <p:cNvPr id="6" name="TextBox 5">
            <a:extLst>
              <a:ext uri="{FF2B5EF4-FFF2-40B4-BE49-F238E27FC236}">
                <a16:creationId xmlns:a16="http://schemas.microsoft.com/office/drawing/2014/main" id="{133B347E-E1EF-410D-8236-4F389FC4B39F}"/>
              </a:ext>
            </a:extLst>
          </p:cNvPr>
          <p:cNvSpPr txBox="1"/>
          <p:nvPr/>
        </p:nvSpPr>
        <p:spPr>
          <a:xfrm>
            <a:off x="1635740" y="2860458"/>
            <a:ext cx="2137610" cy="461665"/>
          </a:xfrm>
          <a:prstGeom prst="rect">
            <a:avLst/>
          </a:prstGeom>
          <a:noFill/>
        </p:spPr>
        <p:txBody>
          <a:bodyPr wrap="square" rtlCol="0">
            <a:spAutoFit/>
          </a:bodyPr>
          <a:lstStyle/>
          <a:p>
            <a:r>
              <a:rPr lang="en-GB" sz="2400">
                <a:solidFill>
                  <a:srgbClr val="FF0000"/>
                </a:solidFill>
                <a:cs typeface="Calibri" panose="020F0502020204030204" pitchFamily="34" charset="0"/>
              </a:rPr>
              <a:t>V</a:t>
            </a:r>
            <a:r>
              <a:rPr lang="en-GB" sz="2400">
                <a:cs typeface="Calibri" panose="020F0502020204030204" pitchFamily="34" charset="0"/>
              </a:rPr>
              <a:t> = </a:t>
            </a:r>
            <a:r>
              <a:rPr lang="en-GB" sz="2400" b="1" err="1">
                <a:cs typeface="Calibri" panose="020F0502020204030204" pitchFamily="34" charset="0"/>
              </a:rPr>
              <a:t>k</a:t>
            </a:r>
            <a:r>
              <a:rPr lang="en-GB" sz="2400" baseline="30000" err="1">
                <a:solidFill>
                  <a:srgbClr val="0000FF"/>
                </a:solidFill>
                <a:cs typeface="Calibri" panose="020F0502020204030204" pitchFamily="34" charset="0"/>
              </a:rPr>
              <a:t>T</a:t>
            </a:r>
            <a:r>
              <a:rPr lang="en-GB" sz="2400">
                <a:cs typeface="Calibri" panose="020F0502020204030204" pitchFamily="34" charset="0"/>
              </a:rPr>
              <a:t> + </a:t>
            </a:r>
            <a:r>
              <a:rPr lang="en-GB" sz="2400">
                <a:solidFill>
                  <a:srgbClr val="00B0F0"/>
                </a:solidFill>
                <a:cs typeface="Calibri" panose="020F0502020204030204" pitchFamily="34" charset="0"/>
              </a:rPr>
              <a:t>C</a:t>
            </a:r>
          </a:p>
        </p:txBody>
      </p:sp>
      <p:sp>
        <p:nvSpPr>
          <p:cNvPr id="7" name="TextBox 6">
            <a:extLst>
              <a:ext uri="{FF2B5EF4-FFF2-40B4-BE49-F238E27FC236}">
                <a16:creationId xmlns:a16="http://schemas.microsoft.com/office/drawing/2014/main" id="{759C92CA-2701-47DD-9652-86F4466A9C42}"/>
              </a:ext>
            </a:extLst>
          </p:cNvPr>
          <p:cNvSpPr txBox="1"/>
          <p:nvPr/>
        </p:nvSpPr>
        <p:spPr>
          <a:xfrm>
            <a:off x="4023114" y="2783512"/>
            <a:ext cx="6392946" cy="1569660"/>
          </a:xfrm>
          <a:prstGeom prst="rect">
            <a:avLst/>
          </a:prstGeom>
          <a:noFill/>
        </p:spPr>
        <p:txBody>
          <a:bodyPr wrap="square" rtlCol="0">
            <a:spAutoFit/>
          </a:bodyPr>
          <a:lstStyle/>
          <a:p>
            <a:r>
              <a:rPr lang="en-GB" sz="2400">
                <a:solidFill>
                  <a:srgbClr val="FF0000"/>
                </a:solidFill>
                <a:cs typeface="Calibri" panose="020F0502020204030204" pitchFamily="34" charset="0"/>
              </a:rPr>
              <a:t>V</a:t>
            </a:r>
            <a:r>
              <a:rPr lang="en-GB" sz="2400">
                <a:cs typeface="Calibri" panose="020F0502020204030204" pitchFamily="34" charset="0"/>
              </a:rPr>
              <a:t> – volume of gas evolved </a:t>
            </a:r>
          </a:p>
          <a:p>
            <a:r>
              <a:rPr lang="en-GB" sz="2400" b="1">
                <a:cs typeface="Calibri" panose="020F0502020204030204" pitchFamily="34" charset="0"/>
              </a:rPr>
              <a:t>k</a:t>
            </a:r>
            <a:r>
              <a:rPr lang="en-GB" sz="2400">
                <a:cs typeface="Calibri" panose="020F0502020204030204" pitchFamily="34" charset="0"/>
              </a:rPr>
              <a:t> – reaction rate constant</a:t>
            </a:r>
          </a:p>
          <a:p>
            <a:r>
              <a:rPr lang="en-GB" sz="2400">
                <a:solidFill>
                  <a:srgbClr val="0000FF"/>
                </a:solidFill>
                <a:cs typeface="Calibri" panose="020F0502020204030204" pitchFamily="34" charset="0"/>
              </a:rPr>
              <a:t>T</a:t>
            </a:r>
            <a:r>
              <a:rPr lang="en-GB" sz="2400">
                <a:cs typeface="Calibri" panose="020F0502020204030204" pitchFamily="34" charset="0"/>
              </a:rPr>
              <a:t> – temperature, </a:t>
            </a:r>
            <a:r>
              <a:rPr lang="en-GB" sz="2400" err="1">
                <a:cs typeface="Calibri" panose="020F0502020204030204" pitchFamily="34" charset="0"/>
              </a:rPr>
              <a:t>degC</a:t>
            </a:r>
            <a:endParaRPr lang="en-GB" sz="2400">
              <a:cs typeface="Calibri" panose="020F0502020204030204" pitchFamily="34" charset="0"/>
            </a:endParaRPr>
          </a:p>
          <a:p>
            <a:r>
              <a:rPr lang="en-GB" sz="2400">
                <a:solidFill>
                  <a:srgbClr val="00B0F0"/>
                </a:solidFill>
                <a:cs typeface="Calibri" panose="020F0502020204030204" pitchFamily="34" charset="0"/>
              </a:rPr>
              <a:t>C</a:t>
            </a:r>
            <a:r>
              <a:rPr lang="en-GB" sz="2400">
                <a:cs typeface="Calibri" panose="020F0502020204030204" pitchFamily="34" charset="0"/>
              </a:rPr>
              <a:t> – constant for particular explosive</a:t>
            </a:r>
          </a:p>
        </p:txBody>
      </p:sp>
      <p:sp>
        <p:nvSpPr>
          <p:cNvPr id="8" name="TextBox 7">
            <a:extLst>
              <a:ext uri="{FF2B5EF4-FFF2-40B4-BE49-F238E27FC236}">
                <a16:creationId xmlns:a16="http://schemas.microsoft.com/office/drawing/2014/main" id="{F2D6EFAC-28D5-47FD-96BA-D1490DF0C5D1}"/>
              </a:ext>
            </a:extLst>
          </p:cNvPr>
          <p:cNvSpPr txBox="1"/>
          <p:nvPr/>
        </p:nvSpPr>
        <p:spPr>
          <a:xfrm>
            <a:off x="519717" y="4546869"/>
            <a:ext cx="11603830" cy="1938992"/>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for every </a:t>
            </a:r>
            <a:r>
              <a:rPr lang="en-GB" sz="2400" b="1">
                <a:solidFill>
                  <a:srgbClr val="00B0F0"/>
                </a:solidFill>
                <a:cs typeface="Calibri" panose="020F0502020204030204" pitchFamily="34" charset="0"/>
              </a:rPr>
              <a:t>10 </a:t>
            </a:r>
            <a:r>
              <a:rPr lang="en-GB" sz="2400" b="1" err="1">
                <a:solidFill>
                  <a:srgbClr val="00B0F0"/>
                </a:solidFill>
                <a:cs typeface="Calibri" panose="020F0502020204030204" pitchFamily="34" charset="0"/>
              </a:rPr>
              <a:t>degC</a:t>
            </a:r>
            <a:r>
              <a:rPr lang="en-GB" sz="2400" b="1">
                <a:solidFill>
                  <a:srgbClr val="00B0F0"/>
                </a:solidFill>
                <a:cs typeface="Calibri" panose="020F0502020204030204" pitchFamily="34" charset="0"/>
              </a:rPr>
              <a:t> </a:t>
            </a:r>
            <a:r>
              <a:rPr lang="en-GB" sz="2400">
                <a:cs typeface="Calibri" panose="020F0502020204030204" pitchFamily="34" charset="0"/>
              </a:rPr>
              <a:t>increase in temperature, the </a:t>
            </a:r>
            <a:r>
              <a:rPr lang="en-GB" sz="2400" b="1">
                <a:solidFill>
                  <a:srgbClr val="00B0F0"/>
                </a:solidFill>
                <a:cs typeface="Calibri" panose="020F0502020204030204" pitchFamily="34" charset="0"/>
              </a:rPr>
              <a:t>rate of decomposition </a:t>
            </a:r>
            <a:r>
              <a:rPr lang="en-GB" sz="2400">
                <a:cs typeface="Calibri" panose="020F0502020204030204" pitchFamily="34" charset="0"/>
              </a:rPr>
              <a:t>is approximately </a:t>
            </a:r>
            <a:r>
              <a:rPr lang="en-GB" sz="2400" b="1">
                <a:solidFill>
                  <a:srgbClr val="00B0F0"/>
                </a:solidFill>
                <a:cs typeface="Calibri" panose="020F0502020204030204" pitchFamily="34" charset="0"/>
              </a:rPr>
              <a:t>doubled</a:t>
            </a:r>
            <a:r>
              <a:rPr lang="en-GB" sz="2400">
                <a:cs typeface="Calibri" panose="020F0502020204030204" pitchFamily="34" charset="0"/>
              </a:rPr>
              <a:t> (may increase 50 times if the explosion is in the molten state)</a:t>
            </a:r>
          </a:p>
          <a:p>
            <a:pPr marL="285750" indent="-285750">
              <a:buFont typeface="Arial" panose="020B0604020202020204" pitchFamily="34" charset="0"/>
              <a:buChar char="•"/>
            </a:pPr>
            <a:r>
              <a:rPr lang="en-GB" sz="2400" b="1">
                <a:solidFill>
                  <a:srgbClr val="00B0F0"/>
                </a:solidFill>
                <a:cs typeface="Calibri" panose="020F0502020204030204" pitchFamily="34" charset="0"/>
              </a:rPr>
              <a:t>rates of decomposition </a:t>
            </a:r>
            <a:r>
              <a:rPr lang="en-GB" sz="2400">
                <a:cs typeface="Calibri" panose="020F0502020204030204" pitchFamily="34" charset="0"/>
              </a:rPr>
              <a:t>depend on the </a:t>
            </a:r>
            <a:r>
              <a:rPr lang="en-GB" sz="2400" b="1">
                <a:solidFill>
                  <a:srgbClr val="00B0F0"/>
                </a:solidFill>
                <a:cs typeface="Calibri" panose="020F0502020204030204" pitchFamily="34" charset="0"/>
              </a:rPr>
              <a:t>condition of storage</a:t>
            </a:r>
            <a:endParaRPr lang="en-GB" sz="2400">
              <a:cs typeface="Calibri" panose="020F0502020204030204" pitchFamily="34" charset="0"/>
            </a:endParaRPr>
          </a:p>
          <a:p>
            <a:pPr marL="285750" indent="-285750">
              <a:buFont typeface="Arial" panose="020B0604020202020204" pitchFamily="34" charset="0"/>
              <a:buChar char="•"/>
            </a:pPr>
            <a:r>
              <a:rPr lang="en-GB" sz="2400">
                <a:cs typeface="Calibri" panose="020F0502020204030204" pitchFamily="34" charset="0"/>
              </a:rPr>
              <a:t>presence of </a:t>
            </a:r>
            <a:r>
              <a:rPr lang="en-GB" sz="2400" b="1">
                <a:solidFill>
                  <a:srgbClr val="00B0F0"/>
                </a:solidFill>
                <a:cs typeface="Calibri" panose="020F0502020204030204" pitchFamily="34" charset="0"/>
              </a:rPr>
              <a:t>moisture</a:t>
            </a:r>
            <a:r>
              <a:rPr lang="en-GB" sz="2400">
                <a:cs typeface="Calibri" panose="020F0502020204030204" pitchFamily="34" charset="0"/>
              </a:rPr>
              <a:t> increases the rate of decomposition</a:t>
            </a:r>
          </a:p>
          <a:p>
            <a:pPr marL="285750" indent="-285750">
              <a:buFont typeface="Arial" panose="020B0604020202020204" pitchFamily="34" charset="0"/>
              <a:buChar char="•"/>
            </a:pPr>
            <a:r>
              <a:rPr lang="en-GB" sz="2400">
                <a:cs typeface="Calibri" panose="020F0502020204030204" pitchFamily="34" charset="0"/>
              </a:rPr>
              <a:t>presence o</a:t>
            </a:r>
            <a:r>
              <a:rPr lang="en-GB" sz="2400" b="1">
                <a:cs typeface="Calibri" panose="020F0502020204030204" pitchFamily="34" charset="0"/>
              </a:rPr>
              <a:t>f</a:t>
            </a:r>
            <a:r>
              <a:rPr lang="en-GB" sz="2400" b="1">
                <a:solidFill>
                  <a:srgbClr val="00B0F0"/>
                </a:solidFill>
                <a:cs typeface="Calibri" panose="020F0502020204030204" pitchFamily="34" charset="0"/>
              </a:rPr>
              <a:t> impurities </a:t>
            </a:r>
            <a:r>
              <a:rPr lang="en-GB" sz="2400">
                <a:cs typeface="Calibri" panose="020F0502020204030204" pitchFamily="34" charset="0"/>
              </a:rPr>
              <a:t>which may act as </a:t>
            </a:r>
            <a:r>
              <a:rPr lang="en-GB" sz="2400" b="1">
                <a:solidFill>
                  <a:srgbClr val="00B0F0"/>
                </a:solidFill>
                <a:cs typeface="Calibri" panose="020F0502020204030204" pitchFamily="34" charset="0"/>
              </a:rPr>
              <a:t>catalysts</a:t>
            </a:r>
            <a:endParaRPr lang="en-GB" sz="2400">
              <a:cs typeface="Calibri" panose="020F0502020204030204" pitchFamily="34" charset="0"/>
            </a:endParaRPr>
          </a:p>
        </p:txBody>
      </p:sp>
    </p:spTree>
    <p:extLst>
      <p:ext uri="{BB962C8B-B14F-4D97-AF65-F5344CB8AC3E}">
        <p14:creationId xmlns:p14="http://schemas.microsoft.com/office/powerpoint/2010/main" val="38385914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D5E18-A7D4-464F-9998-EB7631FB7560}"/>
              </a:ext>
            </a:extLst>
          </p:cNvPr>
          <p:cNvSpPr>
            <a:spLocks noGrp="1"/>
          </p:cNvSpPr>
          <p:nvPr>
            <p:ph type="title"/>
          </p:nvPr>
        </p:nvSpPr>
        <p:spPr>
          <a:xfrm>
            <a:off x="913149" y="0"/>
            <a:ext cx="10364451" cy="1596177"/>
          </a:xfrm>
        </p:spPr>
        <p:txBody>
          <a:bodyPr/>
          <a:lstStyle/>
          <a:p>
            <a:r>
              <a:rPr lang="en-GB" dirty="0"/>
              <a:t>Reaction mechanism in energetic materials</a:t>
            </a:r>
          </a:p>
        </p:txBody>
      </p:sp>
      <p:sp>
        <p:nvSpPr>
          <p:cNvPr id="3" name="Content Placeholder 2">
            <a:extLst>
              <a:ext uri="{FF2B5EF4-FFF2-40B4-BE49-F238E27FC236}">
                <a16:creationId xmlns:a16="http://schemas.microsoft.com/office/drawing/2014/main" id="{E93AECAA-A954-4E6B-B75B-9F58E7F29970}"/>
              </a:ext>
            </a:extLst>
          </p:cNvPr>
          <p:cNvSpPr>
            <a:spLocks noGrp="1"/>
          </p:cNvSpPr>
          <p:nvPr>
            <p:ph sz="quarter" idx="13"/>
          </p:nvPr>
        </p:nvSpPr>
        <p:spPr>
          <a:xfrm>
            <a:off x="431453" y="1596177"/>
            <a:ext cx="10363826" cy="3424107"/>
          </a:xfrm>
        </p:spPr>
        <p:txBody>
          <a:bodyPr/>
          <a:lstStyle/>
          <a:p>
            <a:r>
              <a:rPr lang="en-GB" dirty="0"/>
              <a:t>Unimolecular decomposition (e.g., N–NO₂ bond cleavage)</a:t>
            </a:r>
          </a:p>
          <a:p>
            <a:r>
              <a:rPr lang="en-GB" dirty="0"/>
              <a:t>Autocatalytic chains → accelerating rate</a:t>
            </a:r>
          </a:p>
          <a:p>
            <a:r>
              <a:rPr lang="en-GB" dirty="0"/>
              <a:t>Catalysed paths due to impurities or moisture</a:t>
            </a:r>
          </a:p>
          <a:p>
            <a:r>
              <a:rPr lang="en-GB" dirty="0"/>
              <a:t>Stabiliser depletion controls lifetime</a:t>
            </a:r>
          </a:p>
          <a:p>
            <a:r>
              <a:rPr lang="en-GB" dirty="0"/>
              <a:t>Visual: rate vs time curve (showing autocatalysis).</a:t>
            </a:r>
          </a:p>
        </p:txBody>
      </p:sp>
    </p:spTree>
    <p:extLst>
      <p:ext uri="{BB962C8B-B14F-4D97-AF65-F5344CB8AC3E}">
        <p14:creationId xmlns:p14="http://schemas.microsoft.com/office/powerpoint/2010/main" val="16646066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54C1B-A897-4692-A289-744291E84C59}"/>
              </a:ext>
            </a:extLst>
          </p:cNvPr>
          <p:cNvSpPr>
            <a:spLocks noGrp="1"/>
          </p:cNvSpPr>
          <p:nvPr>
            <p:ph type="title"/>
          </p:nvPr>
        </p:nvSpPr>
        <p:spPr/>
        <p:txBody>
          <a:bodyPr/>
          <a:lstStyle/>
          <a:p>
            <a:r>
              <a:rPr lang="en-GB" dirty="0"/>
              <a:t>Experimental methods for kinetic analysis</a:t>
            </a:r>
          </a:p>
        </p:txBody>
      </p:sp>
      <p:sp>
        <p:nvSpPr>
          <p:cNvPr id="3" name="Content Placeholder 2">
            <a:extLst>
              <a:ext uri="{FF2B5EF4-FFF2-40B4-BE49-F238E27FC236}">
                <a16:creationId xmlns:a16="http://schemas.microsoft.com/office/drawing/2014/main" id="{69F43304-9ECA-4ED7-A83C-A9DE3D875EF6}"/>
              </a:ext>
            </a:extLst>
          </p:cNvPr>
          <p:cNvSpPr>
            <a:spLocks noGrp="1"/>
          </p:cNvSpPr>
          <p:nvPr>
            <p:ph sz="quarter" idx="13"/>
          </p:nvPr>
        </p:nvSpPr>
        <p:spPr/>
        <p:txBody>
          <a:bodyPr/>
          <a:lstStyle/>
          <a:p>
            <a:r>
              <a:rPr lang="en-GB" dirty="0"/>
              <a:t>DSC: onset T, peak Tₘₐₓ, Kissinger plot → Eₐ</a:t>
            </a:r>
          </a:p>
          <a:p>
            <a:r>
              <a:rPr lang="en-GB" dirty="0"/>
              <a:t>TGA: mass loss rate vs temperature</a:t>
            </a:r>
          </a:p>
          <a:p>
            <a:r>
              <a:rPr lang="en-GB" dirty="0"/>
              <a:t>Isothermal micro-calorimetry: direct k at constant T</a:t>
            </a:r>
          </a:p>
          <a:p>
            <a:r>
              <a:rPr lang="en-GB" dirty="0"/>
              <a:t>Gas evolution / pressure rise: multi-step signatures</a:t>
            </a:r>
          </a:p>
          <a:p>
            <a:r>
              <a:rPr lang="en-GB" dirty="0"/>
              <a:t>Insert: Annotated DSC trace (show onset and peak).</a:t>
            </a:r>
          </a:p>
        </p:txBody>
      </p:sp>
    </p:spTree>
    <p:extLst>
      <p:ext uri="{BB962C8B-B14F-4D97-AF65-F5344CB8AC3E}">
        <p14:creationId xmlns:p14="http://schemas.microsoft.com/office/powerpoint/2010/main" val="40904297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BD888-136A-4F66-B660-898E2388DA70}"/>
              </a:ext>
            </a:extLst>
          </p:cNvPr>
          <p:cNvSpPr>
            <a:spLocks noGrp="1"/>
          </p:cNvSpPr>
          <p:nvPr>
            <p:ph type="title"/>
          </p:nvPr>
        </p:nvSpPr>
        <p:spPr>
          <a:xfrm>
            <a:off x="913149" y="0"/>
            <a:ext cx="10364451" cy="968991"/>
          </a:xfrm>
        </p:spPr>
        <p:txBody>
          <a:bodyPr/>
          <a:lstStyle/>
          <a:p>
            <a:r>
              <a:rPr lang="en-GB" dirty="0"/>
              <a:t>DSC for kinetic studies</a:t>
            </a:r>
          </a:p>
        </p:txBody>
      </p:sp>
      <p:sp>
        <p:nvSpPr>
          <p:cNvPr id="3" name="Content Placeholder 2">
            <a:extLst>
              <a:ext uri="{FF2B5EF4-FFF2-40B4-BE49-F238E27FC236}">
                <a16:creationId xmlns:a16="http://schemas.microsoft.com/office/drawing/2014/main" id="{116C94EA-5967-4B46-83AF-313D10B89C7C}"/>
              </a:ext>
            </a:extLst>
          </p:cNvPr>
          <p:cNvSpPr>
            <a:spLocks noGrp="1"/>
          </p:cNvSpPr>
          <p:nvPr>
            <p:ph sz="quarter" idx="13"/>
          </p:nvPr>
        </p:nvSpPr>
        <p:spPr>
          <a:xfrm>
            <a:off x="0" y="1111498"/>
            <a:ext cx="4148919" cy="5534962"/>
          </a:xfrm>
        </p:spPr>
        <p:txBody>
          <a:bodyPr>
            <a:normAutofit/>
          </a:bodyPr>
          <a:lstStyle/>
          <a:p>
            <a:r>
              <a:rPr lang="en-GB" dirty="0"/>
              <a:t>DSC measures heat flow (</a:t>
            </a:r>
            <a:r>
              <a:rPr lang="en-GB" dirty="0" err="1"/>
              <a:t>Δq</a:t>
            </a:r>
            <a:r>
              <a:rPr lang="en-GB" dirty="0"/>
              <a:t>/dt) as a function of temperature or time.</a:t>
            </a:r>
          </a:p>
          <a:p>
            <a:r>
              <a:rPr lang="en-GB" dirty="0"/>
              <a:t>In kinetic analysis, heat flow reflects reaction rate.</a:t>
            </a:r>
          </a:p>
          <a:p>
            <a:r>
              <a:rPr lang="en-GB" dirty="0"/>
              <a:t>Both dynamic (non-isothermal) and isothermal methods can be used to extract kinetic parameters.</a:t>
            </a:r>
          </a:p>
        </p:txBody>
      </p:sp>
      <p:pic>
        <p:nvPicPr>
          <p:cNvPr id="5" name="Content Placeholder 4">
            <a:extLst>
              <a:ext uri="{FF2B5EF4-FFF2-40B4-BE49-F238E27FC236}">
                <a16:creationId xmlns:a16="http://schemas.microsoft.com/office/drawing/2014/main" id="{8CD4E0AC-CF1B-4BD8-B497-9C2AD3923B1B}"/>
              </a:ext>
            </a:extLst>
          </p:cNvPr>
          <p:cNvPicPr>
            <a:picLocks noChangeAspect="1"/>
          </p:cNvPicPr>
          <p:nvPr/>
        </p:nvPicPr>
        <p:blipFill rotWithShape="1">
          <a:blip r:embed="rId3"/>
          <a:srcRect b="13528"/>
          <a:stretch/>
        </p:blipFill>
        <p:spPr>
          <a:xfrm>
            <a:off x="4270153" y="1111498"/>
            <a:ext cx="7921847" cy="4789464"/>
          </a:xfrm>
          <a:prstGeom prst="rect">
            <a:avLst/>
          </a:prstGeom>
        </p:spPr>
      </p:pic>
    </p:spTree>
    <p:extLst>
      <p:ext uri="{BB962C8B-B14F-4D97-AF65-F5344CB8AC3E}">
        <p14:creationId xmlns:p14="http://schemas.microsoft.com/office/powerpoint/2010/main" val="3345652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E6C1C-88C8-4B1A-8334-25E3202FAFDA}"/>
              </a:ext>
            </a:extLst>
          </p:cNvPr>
          <p:cNvSpPr>
            <a:spLocks noGrp="1"/>
          </p:cNvSpPr>
          <p:nvPr>
            <p:ph type="title"/>
          </p:nvPr>
        </p:nvSpPr>
        <p:spPr>
          <a:xfrm>
            <a:off x="913774" y="0"/>
            <a:ext cx="10364451" cy="1066801"/>
          </a:xfrm>
        </p:spPr>
        <p:txBody>
          <a:bodyPr/>
          <a:lstStyle/>
          <a:p>
            <a:r>
              <a:rPr lang="en-GB" dirty="0"/>
              <a:t>Dynamic method</a:t>
            </a:r>
          </a:p>
        </p:txBody>
      </p:sp>
      <p:sp>
        <p:nvSpPr>
          <p:cNvPr id="4" name="Content Placeholder 3">
            <a:extLst>
              <a:ext uri="{FF2B5EF4-FFF2-40B4-BE49-F238E27FC236}">
                <a16:creationId xmlns:a16="http://schemas.microsoft.com/office/drawing/2014/main" id="{63767C4E-25F8-41D9-B8C0-C3E30E2B772B}"/>
              </a:ext>
            </a:extLst>
          </p:cNvPr>
          <p:cNvSpPr>
            <a:spLocks noGrp="1"/>
          </p:cNvSpPr>
          <p:nvPr>
            <p:ph sz="quarter" idx="13"/>
          </p:nvPr>
        </p:nvSpPr>
        <p:spPr>
          <a:xfrm>
            <a:off x="0" y="1281300"/>
            <a:ext cx="6292244" cy="3424107"/>
          </a:xfrm>
        </p:spPr>
        <p:txBody>
          <a:bodyPr>
            <a:normAutofit/>
          </a:bodyPr>
          <a:lstStyle/>
          <a:p>
            <a:r>
              <a:rPr lang="en-GB" sz="2800" cap="none" dirty="0"/>
              <a:t>Heat sample at several heating rates (β)</a:t>
            </a:r>
          </a:p>
          <a:p>
            <a:r>
              <a:rPr lang="en-GB" sz="2800" cap="none" dirty="0"/>
              <a:t>Observe shift of peak temperature (tₚ)</a:t>
            </a:r>
          </a:p>
          <a:p>
            <a:r>
              <a:rPr lang="en-GB" sz="2800" cap="none" dirty="0"/>
              <a:t>Apply empirical models:</a:t>
            </a:r>
          </a:p>
        </p:txBody>
      </p:sp>
      <mc:AlternateContent xmlns:mc="http://schemas.openxmlformats.org/markup-compatibility/2006">
        <mc:Choice xmlns:a14="http://schemas.microsoft.com/office/drawing/2010/main" Requires="a14">
          <p:sp>
            <p:nvSpPr>
              <p:cNvPr id="5" name="Content Placeholder 4">
                <a:extLst>
                  <a:ext uri="{FF2B5EF4-FFF2-40B4-BE49-F238E27FC236}">
                    <a16:creationId xmlns:a16="http://schemas.microsoft.com/office/drawing/2014/main" id="{F0BB12CA-B50C-4418-BF88-9A024651FCF4}"/>
                  </a:ext>
                </a:extLst>
              </p:cNvPr>
              <p:cNvSpPr>
                <a:spLocks noGrp="1"/>
              </p:cNvSpPr>
              <p:nvPr>
                <p:ph sz="quarter" idx="14"/>
              </p:nvPr>
            </p:nvSpPr>
            <p:spPr>
              <a:xfrm>
                <a:off x="6950122" y="1281301"/>
                <a:ext cx="5105400" cy="3424107"/>
              </a:xfrm>
            </p:spPr>
            <p:txBody>
              <a:bodyPr>
                <a:normAutofit/>
              </a:bodyPr>
              <a:lstStyle/>
              <a:p>
                <a:r>
                  <a:rPr lang="en-GB" sz="2400" cap="none" dirty="0"/>
                  <a:t>Kissinger equation: </a:t>
                </a:r>
                <a:endParaRPr lang="en-GB" sz="2400" b="0" i="1" cap="none" dirty="0">
                  <a:latin typeface="Cambria Math" panose="02040503050406030204" pitchFamily="18" charset="0"/>
                </a:endParaRPr>
              </a:p>
              <a:p>
                <a:pPr marL="0" indent="0">
                  <a:buNone/>
                </a:pPr>
                <a14:m>
                  <m:oMath xmlns:m="http://schemas.openxmlformats.org/officeDocument/2006/math">
                    <m:r>
                      <a:rPr lang="en-GB" sz="2400" b="0" i="1" cap="none" smtClean="0">
                        <a:latin typeface="Cambria Math" panose="02040503050406030204" pitchFamily="18" charset="0"/>
                      </a:rPr>
                      <m:t>          </m:t>
                    </m:r>
                    <m:r>
                      <a:rPr lang="en-GB" sz="2400" b="0" i="1" cap="none" smtClean="0">
                        <a:latin typeface="Cambria Math" panose="02040503050406030204" pitchFamily="18" charset="0"/>
                      </a:rPr>
                      <m:t>𝑙𝑛</m:t>
                    </m:r>
                    <m:d>
                      <m:dPr>
                        <m:ctrlPr>
                          <a:rPr lang="en-GB" sz="2400" b="0" i="1" cap="none" smtClean="0">
                            <a:latin typeface="Cambria Math" panose="02040503050406030204" pitchFamily="18" charset="0"/>
                          </a:rPr>
                        </m:ctrlPr>
                      </m:dPr>
                      <m:e>
                        <m:f>
                          <m:fPr>
                            <m:ctrlPr>
                              <a:rPr lang="en-GB" sz="2400" b="0" i="1" cap="none" smtClean="0">
                                <a:latin typeface="Cambria Math" panose="02040503050406030204" pitchFamily="18" charset="0"/>
                              </a:rPr>
                            </m:ctrlPr>
                          </m:fPr>
                          <m:num>
                            <m:r>
                              <a:rPr lang="en-GB" sz="2400" b="0" i="1" cap="none" smtClean="0">
                                <a:latin typeface="Cambria Math" panose="02040503050406030204" pitchFamily="18" charset="0"/>
                                <a:ea typeface="Cambria Math" panose="02040503050406030204" pitchFamily="18" charset="0"/>
                              </a:rPr>
                              <m:t>𝛽</m:t>
                            </m:r>
                          </m:num>
                          <m:den>
                            <m:sSubSup>
                              <m:sSubSupPr>
                                <m:ctrlPr>
                                  <a:rPr lang="en-GB" sz="2400" b="0" i="1" cap="none" smtClean="0">
                                    <a:latin typeface="Cambria Math" panose="02040503050406030204" pitchFamily="18" charset="0"/>
                                  </a:rPr>
                                </m:ctrlPr>
                              </m:sSubSupPr>
                              <m:e>
                                <m:r>
                                  <a:rPr lang="en-GB" sz="2400" b="0" i="1" cap="none" smtClean="0">
                                    <a:latin typeface="Cambria Math" panose="02040503050406030204" pitchFamily="18" charset="0"/>
                                  </a:rPr>
                                  <m:t>𝑇</m:t>
                                </m:r>
                              </m:e>
                              <m:sub>
                                <m:r>
                                  <a:rPr lang="en-GB" sz="2400" b="0" i="1" cap="none" smtClean="0">
                                    <a:latin typeface="Cambria Math" panose="02040503050406030204" pitchFamily="18" charset="0"/>
                                  </a:rPr>
                                  <m:t>𝑝</m:t>
                                </m:r>
                              </m:sub>
                              <m:sup>
                                <m:r>
                                  <a:rPr lang="en-GB" sz="2400" b="0" i="1" cap="none" smtClean="0">
                                    <a:latin typeface="Cambria Math" panose="02040503050406030204" pitchFamily="18" charset="0"/>
                                  </a:rPr>
                                  <m:t>2</m:t>
                                </m:r>
                              </m:sup>
                            </m:sSubSup>
                          </m:den>
                        </m:f>
                      </m:e>
                    </m:d>
                    <m:r>
                      <a:rPr lang="en-GB" sz="2400" b="0" i="1" cap="none" smtClean="0">
                        <a:latin typeface="Cambria Math" panose="02040503050406030204" pitchFamily="18" charset="0"/>
                      </a:rPr>
                      <m:t>=−</m:t>
                    </m:r>
                    <m:f>
                      <m:fPr>
                        <m:ctrlPr>
                          <a:rPr lang="en-GB" sz="2400" b="0" i="1" cap="none" smtClean="0">
                            <a:latin typeface="Cambria Math" panose="02040503050406030204" pitchFamily="18" charset="0"/>
                          </a:rPr>
                        </m:ctrlPr>
                      </m:fPr>
                      <m:num>
                        <m:sSub>
                          <m:sSubPr>
                            <m:ctrlPr>
                              <a:rPr lang="en-GB" sz="2400" b="0" i="1" cap="none" smtClean="0">
                                <a:latin typeface="Cambria Math" panose="02040503050406030204" pitchFamily="18" charset="0"/>
                              </a:rPr>
                            </m:ctrlPr>
                          </m:sSubPr>
                          <m:e>
                            <m:r>
                              <a:rPr lang="en-GB" sz="2400" b="0" i="1" cap="none" smtClean="0">
                                <a:latin typeface="Cambria Math" panose="02040503050406030204" pitchFamily="18" charset="0"/>
                              </a:rPr>
                              <m:t>𝐸</m:t>
                            </m:r>
                          </m:e>
                          <m:sub>
                            <m:r>
                              <a:rPr lang="en-GB" sz="2400" b="0" i="1" cap="none" smtClean="0">
                                <a:latin typeface="Cambria Math" panose="02040503050406030204" pitchFamily="18" charset="0"/>
                              </a:rPr>
                              <m:t>𝑎</m:t>
                            </m:r>
                          </m:sub>
                        </m:sSub>
                      </m:num>
                      <m:den>
                        <m:sSub>
                          <m:sSubPr>
                            <m:ctrlPr>
                              <a:rPr lang="en-GB" sz="2400" b="0" i="1" cap="none" smtClean="0">
                                <a:latin typeface="Cambria Math" panose="02040503050406030204" pitchFamily="18" charset="0"/>
                              </a:rPr>
                            </m:ctrlPr>
                          </m:sSubPr>
                          <m:e>
                            <m:r>
                              <a:rPr lang="en-GB" sz="2400" b="0" i="1" cap="none" smtClean="0">
                                <a:latin typeface="Cambria Math" panose="02040503050406030204" pitchFamily="18" charset="0"/>
                              </a:rPr>
                              <m:t>𝑅𝑇</m:t>
                            </m:r>
                          </m:e>
                          <m:sub>
                            <m:r>
                              <a:rPr lang="en-GB" sz="2400" b="0" i="1" cap="none" smtClean="0">
                                <a:latin typeface="Cambria Math" panose="02040503050406030204" pitchFamily="18" charset="0"/>
                              </a:rPr>
                              <m:t>𝑝</m:t>
                            </m:r>
                          </m:sub>
                        </m:sSub>
                      </m:den>
                    </m:f>
                    <m:r>
                      <a:rPr lang="en-GB" sz="2400" b="0" i="1" cap="none" smtClean="0">
                        <a:latin typeface="Cambria Math" panose="02040503050406030204" pitchFamily="18" charset="0"/>
                      </a:rPr>
                      <m:t>+</m:t>
                    </m:r>
                    <m:r>
                      <a:rPr lang="en-GB" sz="2400" b="0" i="1" cap="none" smtClean="0">
                        <a:latin typeface="Cambria Math" panose="02040503050406030204" pitchFamily="18" charset="0"/>
                      </a:rPr>
                      <m:t>𝑐𝑜𝑛𝑠𝑡</m:t>
                    </m:r>
                  </m:oMath>
                </a14:m>
                <a:r>
                  <a:rPr lang="en-GB" sz="2400" cap="none" dirty="0"/>
                  <a:t> </a:t>
                </a:r>
              </a:p>
              <a:p>
                <a:r>
                  <a:rPr lang="en-GB" sz="2400" cap="none" dirty="0"/>
                  <a:t>Ozawa-Flynn-Wall</a:t>
                </a:r>
              </a:p>
              <a:p>
                <a:pPr marL="0" indent="0">
                  <a:buNone/>
                </a:pPr>
                <a14:m>
                  <m:oMathPara xmlns:m="http://schemas.openxmlformats.org/officeDocument/2006/math">
                    <m:oMathParaPr>
                      <m:jc m:val="centerGroup"/>
                    </m:oMathParaPr>
                    <m:oMath xmlns:m="http://schemas.openxmlformats.org/officeDocument/2006/math">
                      <m:r>
                        <a:rPr lang="en-GB" sz="2400" b="0" i="1" cap="none" smtClean="0">
                          <a:latin typeface="Cambria Math" panose="02040503050406030204" pitchFamily="18" charset="0"/>
                        </a:rPr>
                        <m:t>𝑙𝑜𝑔</m:t>
                      </m:r>
                      <m:r>
                        <a:rPr lang="en-GB" sz="2400" b="0" i="1" cap="none" smtClean="0">
                          <a:latin typeface="Cambria Math" panose="02040503050406030204" pitchFamily="18" charset="0"/>
                          <a:ea typeface="Cambria Math" panose="02040503050406030204" pitchFamily="18" charset="0"/>
                        </a:rPr>
                        <m:t>𝛽</m:t>
                      </m:r>
                      <m:r>
                        <a:rPr lang="en-GB" sz="2400" b="0" i="1" cap="none" smtClean="0">
                          <a:latin typeface="Cambria Math" panose="02040503050406030204" pitchFamily="18" charset="0"/>
                          <a:ea typeface="Cambria Math" panose="02040503050406030204" pitchFamily="18" charset="0"/>
                        </a:rPr>
                        <m:t>=−04567</m:t>
                      </m:r>
                      <m:f>
                        <m:fPr>
                          <m:ctrlPr>
                            <a:rPr lang="en-GB" sz="2400" b="0" i="1" cap="none" smtClean="0">
                              <a:latin typeface="Cambria Math" panose="02040503050406030204" pitchFamily="18" charset="0"/>
                              <a:ea typeface="Cambria Math" panose="02040503050406030204" pitchFamily="18" charset="0"/>
                            </a:rPr>
                          </m:ctrlPr>
                        </m:fPr>
                        <m:num>
                          <m:sSub>
                            <m:sSubPr>
                              <m:ctrlPr>
                                <a:rPr lang="en-GB" sz="2400" b="0" i="1" cap="none" smtClean="0">
                                  <a:latin typeface="Cambria Math" panose="02040503050406030204" pitchFamily="18" charset="0"/>
                                  <a:ea typeface="Cambria Math" panose="02040503050406030204" pitchFamily="18" charset="0"/>
                                </a:rPr>
                              </m:ctrlPr>
                            </m:sSubPr>
                            <m:e>
                              <m:r>
                                <a:rPr lang="en-GB" sz="2400" b="0" i="1" cap="none" smtClean="0">
                                  <a:latin typeface="Cambria Math" panose="02040503050406030204" pitchFamily="18" charset="0"/>
                                  <a:ea typeface="Cambria Math" panose="02040503050406030204" pitchFamily="18" charset="0"/>
                                </a:rPr>
                                <m:t>𝐸</m:t>
                              </m:r>
                            </m:e>
                            <m:sub>
                              <m:r>
                                <a:rPr lang="en-GB" sz="2400" b="0" i="1" cap="none" smtClean="0">
                                  <a:latin typeface="Cambria Math" panose="02040503050406030204" pitchFamily="18" charset="0"/>
                                  <a:ea typeface="Cambria Math" panose="02040503050406030204" pitchFamily="18" charset="0"/>
                                </a:rPr>
                                <m:t>𝑎</m:t>
                              </m:r>
                            </m:sub>
                          </m:sSub>
                        </m:num>
                        <m:den>
                          <m:sSub>
                            <m:sSubPr>
                              <m:ctrlPr>
                                <a:rPr lang="en-GB" sz="2400" b="0" i="1" cap="none" smtClean="0">
                                  <a:latin typeface="Cambria Math" panose="02040503050406030204" pitchFamily="18" charset="0"/>
                                  <a:ea typeface="Cambria Math" panose="02040503050406030204" pitchFamily="18" charset="0"/>
                                </a:rPr>
                              </m:ctrlPr>
                            </m:sSubPr>
                            <m:e>
                              <m:r>
                                <a:rPr lang="en-GB" sz="2400" b="0" i="1" cap="none" smtClean="0">
                                  <a:latin typeface="Cambria Math" panose="02040503050406030204" pitchFamily="18" charset="0"/>
                                  <a:ea typeface="Cambria Math" panose="02040503050406030204" pitchFamily="18" charset="0"/>
                                </a:rPr>
                                <m:t>𝑅𝑇</m:t>
                              </m:r>
                            </m:e>
                            <m:sub>
                              <m:r>
                                <a:rPr lang="en-GB" sz="2400" b="0" i="1" cap="none" smtClean="0">
                                  <a:latin typeface="Cambria Math" panose="02040503050406030204" pitchFamily="18" charset="0"/>
                                  <a:ea typeface="Cambria Math" panose="02040503050406030204" pitchFamily="18" charset="0"/>
                                </a:rPr>
                                <m:t>𝑝</m:t>
                              </m:r>
                            </m:sub>
                          </m:sSub>
                        </m:den>
                      </m:f>
                      <m:r>
                        <a:rPr lang="en-GB" sz="2400" b="0" i="1" cap="none" smtClean="0">
                          <a:latin typeface="Cambria Math" panose="02040503050406030204" pitchFamily="18" charset="0"/>
                          <a:ea typeface="Cambria Math" panose="02040503050406030204" pitchFamily="18" charset="0"/>
                        </a:rPr>
                        <m:t>+</m:t>
                      </m:r>
                      <m:r>
                        <a:rPr lang="en-GB" sz="2400" b="0" i="1" cap="none" smtClean="0">
                          <a:latin typeface="Cambria Math" panose="02040503050406030204" pitchFamily="18" charset="0"/>
                          <a:ea typeface="Cambria Math" panose="02040503050406030204" pitchFamily="18" charset="0"/>
                        </a:rPr>
                        <m:t>𝑐𝑜𝑛𝑠𝑡</m:t>
                      </m:r>
                    </m:oMath>
                  </m:oMathPara>
                </a14:m>
                <a:endParaRPr lang="en-GB" sz="2400" cap="none" dirty="0"/>
              </a:p>
            </p:txBody>
          </p:sp>
        </mc:Choice>
        <mc:Fallback>
          <p:sp>
            <p:nvSpPr>
              <p:cNvPr id="5" name="Content Placeholder 4">
                <a:extLst>
                  <a:ext uri="{FF2B5EF4-FFF2-40B4-BE49-F238E27FC236}">
                    <a16:creationId xmlns:a16="http://schemas.microsoft.com/office/drawing/2014/main" id="{F0BB12CA-B50C-4418-BF88-9A024651FCF4}"/>
                  </a:ext>
                </a:extLst>
              </p:cNvPr>
              <p:cNvSpPr>
                <a:spLocks noGrp="1" noRot="1" noChangeAspect="1" noMove="1" noResize="1" noEditPoints="1" noAdjustHandles="1" noChangeArrowheads="1" noChangeShapeType="1" noTextEdit="1"/>
              </p:cNvSpPr>
              <p:nvPr>
                <p:ph sz="quarter" idx="14"/>
              </p:nvPr>
            </p:nvSpPr>
            <p:spPr>
              <a:xfrm>
                <a:off x="6950122" y="1281301"/>
                <a:ext cx="5105400" cy="3424107"/>
              </a:xfrm>
              <a:blipFill>
                <a:blip r:embed="rId3"/>
                <a:stretch>
                  <a:fillRect l="-1551" t="-178"/>
                </a:stretch>
              </a:blipFill>
            </p:spPr>
            <p:txBody>
              <a:bodyPr/>
              <a:lstStyle/>
              <a:p>
                <a:r>
                  <a:rPr lang="en-GB">
                    <a:noFill/>
                  </a:rPr>
                  <a:t> </a:t>
                </a:r>
              </a:p>
            </p:txBody>
          </p:sp>
        </mc:Fallback>
      </mc:AlternateContent>
      <p:sp>
        <p:nvSpPr>
          <p:cNvPr id="7" name="TextBox 6">
            <a:extLst>
              <a:ext uri="{FF2B5EF4-FFF2-40B4-BE49-F238E27FC236}">
                <a16:creationId xmlns:a16="http://schemas.microsoft.com/office/drawing/2014/main" id="{8F307CD3-CBF3-4A62-884C-71DA2C37231D}"/>
              </a:ext>
            </a:extLst>
          </p:cNvPr>
          <p:cNvSpPr txBox="1"/>
          <p:nvPr/>
        </p:nvSpPr>
        <p:spPr>
          <a:xfrm>
            <a:off x="6455960" y="4919908"/>
            <a:ext cx="6093724" cy="830997"/>
          </a:xfrm>
          <a:prstGeom prst="rect">
            <a:avLst/>
          </a:prstGeom>
          <a:noFill/>
        </p:spPr>
        <p:txBody>
          <a:bodyPr wrap="square">
            <a:spAutoFit/>
          </a:bodyPr>
          <a:lstStyle/>
          <a:p>
            <a:r>
              <a:rPr lang="en-GB" sz="2400" dirty="0">
                <a:solidFill>
                  <a:srgbClr val="FF0000"/>
                </a:solidFill>
              </a:rPr>
              <a:t>Plotting gives activation energy (Eₐ) and sometimes pre-exponential factor (A)</a:t>
            </a:r>
          </a:p>
        </p:txBody>
      </p:sp>
    </p:spTree>
    <p:extLst>
      <p:ext uri="{BB962C8B-B14F-4D97-AF65-F5344CB8AC3E}">
        <p14:creationId xmlns:p14="http://schemas.microsoft.com/office/powerpoint/2010/main" val="11541332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373D6-4929-4BDA-B890-05CC65356311}"/>
              </a:ext>
            </a:extLst>
          </p:cNvPr>
          <p:cNvSpPr>
            <a:spLocks noGrp="1"/>
          </p:cNvSpPr>
          <p:nvPr>
            <p:ph type="title"/>
          </p:nvPr>
        </p:nvSpPr>
        <p:spPr>
          <a:xfrm>
            <a:off x="913774" y="0"/>
            <a:ext cx="10364451" cy="1665027"/>
          </a:xfrm>
        </p:spPr>
        <p:txBody>
          <a:bodyPr/>
          <a:lstStyle/>
          <a:p>
            <a:r>
              <a:rPr lang="en-GB" dirty="0"/>
              <a:t>Isothermal </a:t>
            </a:r>
            <a:r>
              <a:rPr lang="en-GB" dirty="0" err="1"/>
              <a:t>dsc</a:t>
            </a:r>
            <a:r>
              <a:rPr lang="en-GB" dirty="0"/>
              <a:t> method</a:t>
            </a:r>
          </a:p>
        </p:txBody>
      </p:sp>
      <p:sp>
        <p:nvSpPr>
          <p:cNvPr id="3" name="Content Placeholder 2">
            <a:extLst>
              <a:ext uri="{FF2B5EF4-FFF2-40B4-BE49-F238E27FC236}">
                <a16:creationId xmlns:a16="http://schemas.microsoft.com/office/drawing/2014/main" id="{E06D82EC-2E02-4FD0-AC20-9B912DC3FC94}"/>
              </a:ext>
            </a:extLst>
          </p:cNvPr>
          <p:cNvSpPr>
            <a:spLocks noGrp="1"/>
          </p:cNvSpPr>
          <p:nvPr>
            <p:ph sz="quarter" idx="13"/>
          </p:nvPr>
        </p:nvSpPr>
        <p:spPr>
          <a:xfrm>
            <a:off x="326919" y="2053193"/>
            <a:ext cx="5692881" cy="3424107"/>
          </a:xfrm>
        </p:spPr>
        <p:txBody>
          <a:bodyPr/>
          <a:lstStyle/>
          <a:p>
            <a:r>
              <a:rPr lang="en-GB" sz="2800" cap="none" dirty="0"/>
              <a:t>Hold sample at constant T</a:t>
            </a:r>
          </a:p>
          <a:p>
            <a:r>
              <a:rPr lang="en-GB" sz="2800" cap="none" dirty="0"/>
              <a:t>Measure heat flow vs time → obtain α (t).</a:t>
            </a:r>
          </a:p>
          <a:p>
            <a:r>
              <a:rPr lang="en-GB" sz="2800" cap="none" dirty="0"/>
              <a:t>Fit rate law:</a:t>
            </a:r>
          </a:p>
        </p:txBody>
      </p:sp>
      <mc:AlternateContent xmlns:mc="http://schemas.openxmlformats.org/markup-compatibility/2006">
        <mc:Choice xmlns:a14="http://schemas.microsoft.com/office/drawing/2010/main" Requires="a14">
          <p:sp>
            <p:nvSpPr>
              <p:cNvPr id="4" name="Content Placeholder 3">
                <a:extLst>
                  <a:ext uri="{FF2B5EF4-FFF2-40B4-BE49-F238E27FC236}">
                    <a16:creationId xmlns:a16="http://schemas.microsoft.com/office/drawing/2014/main" id="{62BE1894-4C3C-42E2-B78E-DB0815F6424A}"/>
                  </a:ext>
                </a:extLst>
              </p:cNvPr>
              <p:cNvSpPr>
                <a:spLocks noGrp="1"/>
              </p:cNvSpPr>
              <p:nvPr>
                <p:ph sz="quarter" idx="14"/>
              </p:nvPr>
            </p:nvSpPr>
            <p:spPr>
              <a:xfrm>
                <a:off x="6118238" y="2053192"/>
                <a:ext cx="5973678" cy="3424107"/>
              </a:xfrm>
            </p:spPr>
            <p:txBody>
              <a:bodyPr>
                <a:noAutofit/>
              </a:bodyPr>
              <a:lstStyle/>
              <a:p>
                <a:pPr marL="0" indent="0">
                  <a:buNone/>
                </a:pPr>
                <a14:m>
                  <m:oMathPara xmlns:m="http://schemas.openxmlformats.org/officeDocument/2006/math">
                    <m:oMathParaPr>
                      <m:jc m:val="centerGroup"/>
                    </m:oMathParaPr>
                    <m:oMath xmlns:m="http://schemas.openxmlformats.org/officeDocument/2006/math">
                      <m:f>
                        <m:fPr>
                          <m:ctrlPr>
                            <a:rPr lang="en-GB" sz="2800" i="1" cap="none" smtClean="0">
                              <a:latin typeface="Cambria Math" panose="02040503050406030204" pitchFamily="18" charset="0"/>
                            </a:rPr>
                          </m:ctrlPr>
                        </m:fPr>
                        <m:num>
                          <m:r>
                            <a:rPr lang="en-GB" sz="2800" b="0" i="1" cap="none" smtClean="0">
                              <a:latin typeface="Cambria Math" panose="02040503050406030204" pitchFamily="18" charset="0"/>
                            </a:rPr>
                            <m:t>𝑑</m:t>
                          </m:r>
                          <m:r>
                            <a:rPr lang="en-GB" sz="2800" b="0" i="1" cap="none" smtClean="0">
                              <a:latin typeface="Cambria Math" panose="02040503050406030204" pitchFamily="18" charset="0"/>
                              <a:ea typeface="Cambria Math" panose="02040503050406030204" pitchFamily="18" charset="0"/>
                            </a:rPr>
                            <m:t>𝛼</m:t>
                          </m:r>
                        </m:num>
                        <m:den>
                          <m:r>
                            <a:rPr lang="en-GB" sz="2800" b="0" i="1" cap="none" smtClean="0">
                              <a:latin typeface="Cambria Math" panose="02040503050406030204" pitchFamily="18" charset="0"/>
                            </a:rPr>
                            <m:t>𝑑𝑡</m:t>
                          </m:r>
                        </m:den>
                      </m:f>
                      <m:r>
                        <a:rPr lang="en-GB" sz="2800" b="0" i="1" cap="none" smtClean="0">
                          <a:latin typeface="Cambria Math" panose="02040503050406030204" pitchFamily="18" charset="0"/>
                        </a:rPr>
                        <m:t>=</m:t>
                      </m:r>
                      <m:r>
                        <a:rPr lang="en-GB" sz="2800" b="0" i="1" cap="none" smtClean="0">
                          <a:latin typeface="Cambria Math" panose="02040503050406030204" pitchFamily="18" charset="0"/>
                        </a:rPr>
                        <m:t>𝑘</m:t>
                      </m:r>
                      <m:d>
                        <m:dPr>
                          <m:ctrlPr>
                            <a:rPr lang="en-GB" sz="2800" b="0" i="1" cap="none" smtClean="0">
                              <a:latin typeface="Cambria Math" panose="02040503050406030204" pitchFamily="18" charset="0"/>
                            </a:rPr>
                          </m:ctrlPr>
                        </m:dPr>
                        <m:e>
                          <m:r>
                            <a:rPr lang="en-GB" sz="2800" b="0" i="1" cap="none" smtClean="0">
                              <a:latin typeface="Cambria Math" panose="02040503050406030204" pitchFamily="18" charset="0"/>
                            </a:rPr>
                            <m:t>𝑇</m:t>
                          </m:r>
                        </m:e>
                      </m:d>
                      <m:r>
                        <a:rPr lang="en-GB" sz="2800" b="0" i="1" cap="none" smtClean="0">
                          <a:latin typeface="Cambria Math" panose="02040503050406030204" pitchFamily="18" charset="0"/>
                        </a:rPr>
                        <m:t>𝑓</m:t>
                      </m:r>
                      <m:r>
                        <a:rPr lang="en-GB" sz="2800" b="0" i="1" cap="none" smtClean="0">
                          <a:latin typeface="Cambria Math" panose="02040503050406030204" pitchFamily="18" charset="0"/>
                        </a:rPr>
                        <m:t>(</m:t>
                      </m:r>
                      <m:r>
                        <a:rPr lang="en-GB" sz="2800" b="0" i="1" cap="none" smtClean="0">
                          <a:latin typeface="Cambria Math" panose="02040503050406030204" pitchFamily="18" charset="0"/>
                          <a:ea typeface="Cambria Math" panose="02040503050406030204" pitchFamily="18" charset="0"/>
                        </a:rPr>
                        <m:t>𝛼</m:t>
                      </m:r>
                      <m:r>
                        <a:rPr lang="en-GB" sz="2800" b="0" i="1" cap="none" smtClean="0">
                          <a:latin typeface="Cambria Math" panose="02040503050406030204" pitchFamily="18" charset="0"/>
                          <a:ea typeface="Cambria Math" panose="02040503050406030204" pitchFamily="18" charset="0"/>
                        </a:rPr>
                        <m:t>)</m:t>
                      </m:r>
                    </m:oMath>
                  </m:oMathPara>
                </a14:m>
                <a:endParaRPr lang="en-GB" sz="2800" cap="none" dirty="0"/>
              </a:p>
              <a:p>
                <a:r>
                  <a:rPr lang="en-GB" sz="2800" cap="none" dirty="0"/>
                  <a:t>Compare fits for 0th, 1st, nth order, or diffusion </a:t>
                </a:r>
                <a:r>
                  <a:rPr lang="en-GB" sz="2800" cap="none" dirty="0" err="1"/>
                  <a:t>models.Integrate</a:t>
                </a:r>
                <a:r>
                  <a:rPr lang="en-GB" sz="2800" cap="none" dirty="0"/>
                  <a:t> to determine k and Eₐ by repeating at several temperatures</a:t>
                </a:r>
              </a:p>
            </p:txBody>
          </p:sp>
        </mc:Choice>
        <mc:Fallback>
          <p:sp>
            <p:nvSpPr>
              <p:cNvPr id="4" name="Content Placeholder 3">
                <a:extLst>
                  <a:ext uri="{FF2B5EF4-FFF2-40B4-BE49-F238E27FC236}">
                    <a16:creationId xmlns:a16="http://schemas.microsoft.com/office/drawing/2014/main" id="{62BE1894-4C3C-42E2-B78E-DB0815F6424A}"/>
                  </a:ext>
                </a:extLst>
              </p:cNvPr>
              <p:cNvSpPr>
                <a:spLocks noGrp="1" noRot="1" noChangeAspect="1" noMove="1" noResize="1" noEditPoints="1" noAdjustHandles="1" noChangeArrowheads="1" noChangeShapeType="1" noTextEdit="1"/>
              </p:cNvSpPr>
              <p:nvPr>
                <p:ph sz="quarter" idx="14"/>
              </p:nvPr>
            </p:nvSpPr>
            <p:spPr>
              <a:xfrm>
                <a:off x="6118238" y="2053192"/>
                <a:ext cx="5973678" cy="3424107"/>
              </a:xfrm>
              <a:blipFill>
                <a:blip r:embed="rId3"/>
                <a:stretch>
                  <a:fillRect l="-1837" r="-3469"/>
                </a:stretch>
              </a:blipFill>
            </p:spPr>
            <p:txBody>
              <a:bodyPr/>
              <a:lstStyle/>
              <a:p>
                <a:r>
                  <a:rPr lang="en-GB">
                    <a:noFill/>
                  </a:rPr>
                  <a:t> </a:t>
                </a:r>
              </a:p>
            </p:txBody>
          </p:sp>
        </mc:Fallback>
      </mc:AlternateContent>
    </p:spTree>
    <p:extLst>
      <p:ext uri="{BB962C8B-B14F-4D97-AF65-F5344CB8AC3E}">
        <p14:creationId xmlns:p14="http://schemas.microsoft.com/office/powerpoint/2010/main" val="20873901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D601A-508E-4885-8F53-3ABD9FCFF34E}"/>
              </a:ext>
            </a:extLst>
          </p:cNvPr>
          <p:cNvSpPr>
            <a:spLocks noGrp="1"/>
          </p:cNvSpPr>
          <p:nvPr>
            <p:ph type="title"/>
          </p:nvPr>
        </p:nvSpPr>
        <p:spPr>
          <a:xfrm>
            <a:off x="804593" y="0"/>
            <a:ext cx="10364451" cy="1310185"/>
          </a:xfrm>
        </p:spPr>
        <p:txBody>
          <a:bodyPr/>
          <a:lstStyle/>
          <a:p>
            <a:r>
              <a:rPr lang="en-GB" dirty="0"/>
              <a:t>Applications and limitations</a:t>
            </a:r>
          </a:p>
        </p:txBody>
      </p:sp>
      <p:graphicFrame>
        <p:nvGraphicFramePr>
          <p:cNvPr id="6" name="Table 6">
            <a:extLst>
              <a:ext uri="{FF2B5EF4-FFF2-40B4-BE49-F238E27FC236}">
                <a16:creationId xmlns:a16="http://schemas.microsoft.com/office/drawing/2014/main" id="{933EE1D9-7CD6-47EE-B082-F611153E06BA}"/>
              </a:ext>
            </a:extLst>
          </p:cNvPr>
          <p:cNvGraphicFramePr>
            <a:graphicFrameLocks noGrp="1"/>
          </p:cNvGraphicFramePr>
          <p:nvPr>
            <p:ph sz="quarter" idx="13"/>
            <p:extLst>
              <p:ext uri="{D42A27DB-BD31-4B8C-83A1-F6EECF244321}">
                <p14:modId xmlns:p14="http://schemas.microsoft.com/office/powerpoint/2010/main" val="4212540301"/>
              </p:ext>
            </p:extLst>
          </p:nvPr>
        </p:nvGraphicFramePr>
        <p:xfrm>
          <a:off x="913149" y="1746580"/>
          <a:ext cx="10363200" cy="3861136"/>
        </p:xfrm>
        <a:graphic>
          <a:graphicData uri="http://schemas.openxmlformats.org/drawingml/2006/table">
            <a:tbl>
              <a:tblPr firstRow="1" bandRow="1">
                <a:tableStyleId>{5C22544A-7EE6-4342-B048-85BDC9FD1C3A}</a:tableStyleId>
              </a:tblPr>
              <a:tblGrid>
                <a:gridCol w="5181600">
                  <a:extLst>
                    <a:ext uri="{9D8B030D-6E8A-4147-A177-3AD203B41FA5}">
                      <a16:colId xmlns:a16="http://schemas.microsoft.com/office/drawing/2014/main" val="582384350"/>
                    </a:ext>
                  </a:extLst>
                </a:gridCol>
                <a:gridCol w="5181600">
                  <a:extLst>
                    <a:ext uri="{9D8B030D-6E8A-4147-A177-3AD203B41FA5}">
                      <a16:colId xmlns:a16="http://schemas.microsoft.com/office/drawing/2014/main" val="1534226865"/>
                    </a:ext>
                  </a:extLst>
                </a:gridCol>
              </a:tblGrid>
              <a:tr h="569296">
                <a:tc>
                  <a:txBody>
                    <a:bodyPr/>
                    <a:lstStyle/>
                    <a:p>
                      <a:r>
                        <a:rPr lang="en-GB" sz="2400" b="1" dirty="0"/>
                        <a:t>Applications</a:t>
                      </a:r>
                      <a:endParaRPr lang="en-GB" sz="2400" dirty="0"/>
                    </a:p>
                  </a:txBody>
                  <a:tcPr anchor="ctr"/>
                </a:tc>
                <a:tc>
                  <a:txBody>
                    <a:bodyPr/>
                    <a:lstStyle/>
                    <a:p>
                      <a:r>
                        <a:rPr lang="en-GB" sz="2400" b="1"/>
                        <a:t>Limitations / Cautions</a:t>
                      </a:r>
                      <a:endParaRPr lang="en-GB" sz="2400"/>
                    </a:p>
                  </a:txBody>
                  <a:tcPr anchor="ctr"/>
                </a:tc>
                <a:extLst>
                  <a:ext uri="{0D108BD9-81ED-4DB2-BD59-A6C34878D82A}">
                    <a16:rowId xmlns:a16="http://schemas.microsoft.com/office/drawing/2014/main" val="216958921"/>
                  </a:ext>
                </a:extLst>
              </a:tr>
              <a:tr h="569296">
                <a:tc>
                  <a:txBody>
                    <a:bodyPr/>
                    <a:lstStyle/>
                    <a:p>
                      <a:r>
                        <a:rPr lang="en-GB" sz="2400"/>
                        <a:t>Thermal stability of explosives &amp; propellants</a:t>
                      </a:r>
                    </a:p>
                  </a:txBody>
                  <a:tcPr anchor="ctr"/>
                </a:tc>
                <a:tc>
                  <a:txBody>
                    <a:bodyPr/>
                    <a:lstStyle/>
                    <a:p>
                      <a:r>
                        <a:rPr lang="en-GB" sz="2400"/>
                        <a:t>Apparent Eₐ can vary with heating rate</a:t>
                      </a:r>
                    </a:p>
                  </a:txBody>
                  <a:tcPr anchor="ctr"/>
                </a:tc>
                <a:extLst>
                  <a:ext uri="{0D108BD9-81ED-4DB2-BD59-A6C34878D82A}">
                    <a16:rowId xmlns:a16="http://schemas.microsoft.com/office/drawing/2014/main" val="2050620512"/>
                  </a:ext>
                </a:extLst>
              </a:tr>
              <a:tr h="569296">
                <a:tc>
                  <a:txBody>
                    <a:bodyPr/>
                    <a:lstStyle/>
                    <a:p>
                      <a:r>
                        <a:rPr lang="en-GB" sz="2400"/>
                        <a:t>Shelf-life prediction (Arrhenius extrapolation)</a:t>
                      </a:r>
                    </a:p>
                  </a:txBody>
                  <a:tcPr anchor="ctr"/>
                </a:tc>
                <a:tc>
                  <a:txBody>
                    <a:bodyPr/>
                    <a:lstStyle/>
                    <a:p>
                      <a:r>
                        <a:rPr lang="en-GB" sz="2400"/>
                        <a:t>Overlapping or multi-step peaks</a:t>
                      </a:r>
                    </a:p>
                  </a:txBody>
                  <a:tcPr anchor="ctr"/>
                </a:tc>
                <a:extLst>
                  <a:ext uri="{0D108BD9-81ED-4DB2-BD59-A6C34878D82A}">
                    <a16:rowId xmlns:a16="http://schemas.microsoft.com/office/drawing/2014/main" val="1426743536"/>
                  </a:ext>
                </a:extLst>
              </a:tr>
              <a:tr h="569296">
                <a:tc>
                  <a:txBody>
                    <a:bodyPr/>
                    <a:lstStyle/>
                    <a:p>
                      <a:r>
                        <a:rPr lang="en-GB" sz="2400"/>
                        <a:t>Effect of stabilisers / aging</a:t>
                      </a:r>
                    </a:p>
                  </a:txBody>
                  <a:tcPr anchor="ctr"/>
                </a:tc>
                <a:tc>
                  <a:txBody>
                    <a:bodyPr/>
                    <a:lstStyle/>
                    <a:p>
                      <a:r>
                        <a:rPr lang="en-GB" sz="2400"/>
                        <a:t>Baseline &amp; temperature calibration essential</a:t>
                      </a:r>
                    </a:p>
                  </a:txBody>
                  <a:tcPr anchor="ctr"/>
                </a:tc>
                <a:extLst>
                  <a:ext uri="{0D108BD9-81ED-4DB2-BD59-A6C34878D82A}">
                    <a16:rowId xmlns:a16="http://schemas.microsoft.com/office/drawing/2014/main" val="3359689001"/>
                  </a:ext>
                </a:extLst>
              </a:tr>
              <a:tr h="569296">
                <a:tc>
                  <a:txBody>
                    <a:bodyPr/>
                    <a:lstStyle/>
                    <a:p>
                      <a:r>
                        <a:rPr lang="en-GB" sz="2400"/>
                        <a:t>Reaction mechanism analysis</a:t>
                      </a:r>
                    </a:p>
                  </a:txBody>
                  <a:tcPr anchor="ctr"/>
                </a:tc>
                <a:tc>
                  <a:txBody>
                    <a:bodyPr/>
                    <a:lstStyle/>
                    <a:p>
                      <a:r>
                        <a:rPr lang="en-GB" sz="2400" dirty="0"/>
                        <a:t>Requires careful sample mass &amp; atmosphere control</a:t>
                      </a:r>
                    </a:p>
                  </a:txBody>
                  <a:tcPr anchor="ctr"/>
                </a:tc>
                <a:extLst>
                  <a:ext uri="{0D108BD9-81ED-4DB2-BD59-A6C34878D82A}">
                    <a16:rowId xmlns:a16="http://schemas.microsoft.com/office/drawing/2014/main" val="2617245687"/>
                  </a:ext>
                </a:extLst>
              </a:tr>
            </a:tbl>
          </a:graphicData>
        </a:graphic>
      </p:graphicFrame>
    </p:spTree>
    <p:extLst>
      <p:ext uri="{BB962C8B-B14F-4D97-AF65-F5344CB8AC3E}">
        <p14:creationId xmlns:p14="http://schemas.microsoft.com/office/powerpoint/2010/main" val="688631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49850-CA94-43D9-995D-B56C77945BF8}"/>
              </a:ext>
            </a:extLst>
          </p:cNvPr>
          <p:cNvSpPr>
            <a:spLocks noGrp="1"/>
          </p:cNvSpPr>
          <p:nvPr>
            <p:ph type="title"/>
          </p:nvPr>
        </p:nvSpPr>
        <p:spPr/>
        <p:txBody>
          <a:bodyPr/>
          <a:lstStyle/>
          <a:p>
            <a:r>
              <a:rPr lang="en-GB" dirty="0"/>
              <a:t>Physical and catalytic factors</a:t>
            </a:r>
          </a:p>
        </p:txBody>
      </p:sp>
      <p:sp>
        <p:nvSpPr>
          <p:cNvPr id="3" name="Content Placeholder 2">
            <a:extLst>
              <a:ext uri="{FF2B5EF4-FFF2-40B4-BE49-F238E27FC236}">
                <a16:creationId xmlns:a16="http://schemas.microsoft.com/office/drawing/2014/main" id="{2E9513CF-3FF9-4D94-A7D6-B49E2A9ED2D1}"/>
              </a:ext>
            </a:extLst>
          </p:cNvPr>
          <p:cNvSpPr>
            <a:spLocks noGrp="1"/>
          </p:cNvSpPr>
          <p:nvPr>
            <p:ph sz="quarter" idx="13"/>
          </p:nvPr>
        </p:nvSpPr>
        <p:spPr/>
        <p:txBody>
          <a:bodyPr>
            <a:normAutofit/>
          </a:bodyPr>
          <a:lstStyle/>
          <a:p>
            <a:r>
              <a:rPr lang="en-GB" sz="2400" b="1" cap="none" dirty="0"/>
              <a:t>Surface area: </a:t>
            </a:r>
            <a:r>
              <a:rPr lang="en-GB" sz="2400" cap="none" dirty="0"/>
              <a:t>smaller particles → faster reaction</a:t>
            </a:r>
          </a:p>
          <a:p>
            <a:r>
              <a:rPr lang="en-GB" sz="2400" b="1" cap="none" dirty="0"/>
              <a:t>Catalyst:</a:t>
            </a:r>
            <a:r>
              <a:rPr lang="en-GB" sz="2400" cap="none" dirty="0"/>
              <a:t> lowers </a:t>
            </a:r>
            <a:r>
              <a:rPr lang="en-GB" sz="2400" cap="none" dirty="0" err="1"/>
              <a:t>E</a:t>
            </a:r>
            <a:r>
              <a:rPr lang="en-GB" sz="2400" cap="none" baseline="-25000" dirty="0" err="1"/>
              <a:t>a</a:t>
            </a:r>
            <a:r>
              <a:rPr lang="en-GB" sz="2400" cap="none" dirty="0"/>
              <a:t> → faster reaction without being consumed</a:t>
            </a:r>
          </a:p>
          <a:p>
            <a:pPr marL="0" indent="0">
              <a:buNone/>
            </a:pPr>
            <a:endParaRPr lang="en-GB" sz="2400" cap="none" dirty="0"/>
          </a:p>
          <a:p>
            <a:pPr marL="0" indent="0">
              <a:buNone/>
            </a:pPr>
            <a:r>
              <a:rPr lang="en-GB" sz="2400" b="1" cap="none" dirty="0"/>
              <a:t>OME examples:</a:t>
            </a:r>
          </a:p>
          <a:p>
            <a:r>
              <a:rPr lang="en-GB" sz="2400" cap="none" dirty="0"/>
              <a:t>Powdered Al in propellants ↑ burn rate</a:t>
            </a:r>
          </a:p>
          <a:p>
            <a:r>
              <a:rPr lang="en-GB" sz="2400" cap="none" dirty="0"/>
              <a:t>Metal ions in NC accelerate degradation</a:t>
            </a:r>
          </a:p>
        </p:txBody>
      </p:sp>
    </p:spTree>
    <p:extLst>
      <p:ext uri="{BB962C8B-B14F-4D97-AF65-F5344CB8AC3E}">
        <p14:creationId xmlns:p14="http://schemas.microsoft.com/office/powerpoint/2010/main" val="10546009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3F21F-7BE3-47F2-8B4F-B4C2230E694F}"/>
              </a:ext>
            </a:extLst>
          </p:cNvPr>
          <p:cNvSpPr>
            <a:spLocks noGrp="1"/>
          </p:cNvSpPr>
          <p:nvPr>
            <p:ph type="title"/>
          </p:nvPr>
        </p:nvSpPr>
        <p:spPr>
          <a:xfrm>
            <a:off x="913774" y="0"/>
            <a:ext cx="10364451" cy="1066801"/>
          </a:xfrm>
        </p:spPr>
        <p:txBody>
          <a:bodyPr/>
          <a:lstStyle/>
          <a:p>
            <a:r>
              <a:rPr lang="en-GB" dirty="0"/>
              <a:t>Lifecycle implication of kinetics</a:t>
            </a:r>
          </a:p>
        </p:txBody>
      </p:sp>
      <p:graphicFrame>
        <p:nvGraphicFramePr>
          <p:cNvPr id="4" name="Table 4">
            <a:extLst>
              <a:ext uri="{FF2B5EF4-FFF2-40B4-BE49-F238E27FC236}">
                <a16:creationId xmlns:a16="http://schemas.microsoft.com/office/drawing/2014/main" id="{EE4D6883-BBFE-4768-B2E9-CD027E5E94CF}"/>
              </a:ext>
            </a:extLst>
          </p:cNvPr>
          <p:cNvGraphicFramePr>
            <a:graphicFrameLocks noGrp="1"/>
          </p:cNvGraphicFramePr>
          <p:nvPr>
            <p:ph sz="quarter" idx="13"/>
            <p:extLst>
              <p:ext uri="{D42A27DB-BD31-4B8C-83A1-F6EECF244321}">
                <p14:modId xmlns:p14="http://schemas.microsoft.com/office/powerpoint/2010/main" val="1093878037"/>
              </p:ext>
            </p:extLst>
          </p:nvPr>
        </p:nvGraphicFramePr>
        <p:xfrm>
          <a:off x="793194" y="1387845"/>
          <a:ext cx="10363200" cy="1854200"/>
        </p:xfrm>
        <a:graphic>
          <a:graphicData uri="http://schemas.openxmlformats.org/drawingml/2006/table">
            <a:tbl>
              <a:tblPr firstRow="1" bandRow="1">
                <a:tableStyleId>{5C22544A-7EE6-4342-B048-85BDC9FD1C3A}</a:tableStyleId>
              </a:tblPr>
              <a:tblGrid>
                <a:gridCol w="3454400">
                  <a:extLst>
                    <a:ext uri="{9D8B030D-6E8A-4147-A177-3AD203B41FA5}">
                      <a16:colId xmlns:a16="http://schemas.microsoft.com/office/drawing/2014/main" val="3184646507"/>
                    </a:ext>
                  </a:extLst>
                </a:gridCol>
                <a:gridCol w="3454400">
                  <a:extLst>
                    <a:ext uri="{9D8B030D-6E8A-4147-A177-3AD203B41FA5}">
                      <a16:colId xmlns:a16="http://schemas.microsoft.com/office/drawing/2014/main" val="683803367"/>
                    </a:ext>
                  </a:extLst>
                </a:gridCol>
                <a:gridCol w="3454400">
                  <a:extLst>
                    <a:ext uri="{9D8B030D-6E8A-4147-A177-3AD203B41FA5}">
                      <a16:colId xmlns:a16="http://schemas.microsoft.com/office/drawing/2014/main" val="2283600466"/>
                    </a:ext>
                  </a:extLst>
                </a:gridCol>
              </a:tblGrid>
              <a:tr h="370840">
                <a:tc>
                  <a:txBody>
                    <a:bodyPr/>
                    <a:lstStyle/>
                    <a:p>
                      <a:r>
                        <a:rPr lang="en-GB" dirty="0"/>
                        <a:t>Stage</a:t>
                      </a:r>
                    </a:p>
                  </a:txBody>
                  <a:tcPr anchor="ctr"/>
                </a:tc>
                <a:tc>
                  <a:txBody>
                    <a:bodyPr/>
                    <a:lstStyle/>
                    <a:p>
                      <a:r>
                        <a:rPr lang="en-GB"/>
                        <a:t>Kinetic Concern</a:t>
                      </a:r>
                    </a:p>
                  </a:txBody>
                  <a:tcPr anchor="ctr"/>
                </a:tc>
                <a:tc>
                  <a:txBody>
                    <a:bodyPr/>
                    <a:lstStyle/>
                    <a:p>
                      <a:r>
                        <a:rPr lang="en-GB" dirty="0"/>
                        <a:t>Example</a:t>
                      </a:r>
                    </a:p>
                  </a:txBody>
                  <a:tcPr anchor="ctr"/>
                </a:tc>
                <a:extLst>
                  <a:ext uri="{0D108BD9-81ED-4DB2-BD59-A6C34878D82A}">
                    <a16:rowId xmlns:a16="http://schemas.microsoft.com/office/drawing/2014/main" val="1099106106"/>
                  </a:ext>
                </a:extLst>
              </a:tr>
              <a:tr h="370840">
                <a:tc>
                  <a:txBody>
                    <a:bodyPr/>
                    <a:lstStyle/>
                    <a:p>
                      <a:r>
                        <a:rPr lang="en-GB" dirty="0"/>
                        <a:t>Manufacture</a:t>
                      </a:r>
                    </a:p>
                  </a:txBody>
                  <a:tcPr anchor="ctr"/>
                </a:tc>
                <a:tc>
                  <a:txBody>
                    <a:bodyPr/>
                    <a:lstStyle/>
                    <a:p>
                      <a:r>
                        <a:rPr lang="en-GB"/>
                        <a:t>Reaction control / yield</a:t>
                      </a:r>
                    </a:p>
                  </a:txBody>
                  <a:tcPr anchor="ctr"/>
                </a:tc>
                <a:tc>
                  <a:txBody>
                    <a:bodyPr/>
                    <a:lstStyle/>
                    <a:p>
                      <a:r>
                        <a:rPr lang="en-GB" dirty="0"/>
                        <a:t>polymer curing, precipitation rate</a:t>
                      </a:r>
                    </a:p>
                  </a:txBody>
                  <a:tcPr anchor="ctr"/>
                </a:tc>
                <a:extLst>
                  <a:ext uri="{0D108BD9-81ED-4DB2-BD59-A6C34878D82A}">
                    <a16:rowId xmlns:a16="http://schemas.microsoft.com/office/drawing/2014/main" val="503458497"/>
                  </a:ext>
                </a:extLst>
              </a:tr>
              <a:tr h="370840">
                <a:tc>
                  <a:txBody>
                    <a:bodyPr/>
                    <a:lstStyle/>
                    <a:p>
                      <a:r>
                        <a:rPr lang="en-GB" dirty="0"/>
                        <a:t>Storage</a:t>
                      </a:r>
                    </a:p>
                  </a:txBody>
                  <a:tcPr anchor="ctr"/>
                </a:tc>
                <a:tc>
                  <a:txBody>
                    <a:bodyPr/>
                    <a:lstStyle/>
                    <a:p>
                      <a:r>
                        <a:rPr lang="en-GB"/>
                        <a:t>Stability &amp; shelf life</a:t>
                      </a:r>
                    </a:p>
                  </a:txBody>
                  <a:tcPr anchor="ctr"/>
                </a:tc>
                <a:tc>
                  <a:txBody>
                    <a:bodyPr/>
                    <a:lstStyle/>
                    <a:p>
                      <a:r>
                        <a:rPr lang="en-GB" dirty="0"/>
                        <a:t>stabiliser loss in NC</a:t>
                      </a:r>
                    </a:p>
                  </a:txBody>
                  <a:tcPr anchor="ctr"/>
                </a:tc>
                <a:extLst>
                  <a:ext uri="{0D108BD9-81ED-4DB2-BD59-A6C34878D82A}">
                    <a16:rowId xmlns:a16="http://schemas.microsoft.com/office/drawing/2014/main" val="510625105"/>
                  </a:ext>
                </a:extLst>
              </a:tr>
              <a:tr h="370840">
                <a:tc>
                  <a:txBody>
                    <a:bodyPr/>
                    <a:lstStyle/>
                    <a:p>
                      <a:r>
                        <a:rPr lang="en-GB" dirty="0"/>
                        <a:t>Use</a:t>
                      </a:r>
                    </a:p>
                  </a:txBody>
                  <a:tcPr anchor="ctr"/>
                </a:tc>
                <a:tc>
                  <a:txBody>
                    <a:bodyPr/>
                    <a:lstStyle/>
                    <a:p>
                      <a:r>
                        <a:rPr lang="en-GB"/>
                        <a:t>Controlled energy release</a:t>
                      </a:r>
                    </a:p>
                  </a:txBody>
                  <a:tcPr anchor="ctr"/>
                </a:tc>
                <a:tc>
                  <a:txBody>
                    <a:bodyPr/>
                    <a:lstStyle/>
                    <a:p>
                      <a:r>
                        <a:rPr lang="en-GB" dirty="0"/>
                        <a:t>burn rate, ignition delay</a:t>
                      </a:r>
                    </a:p>
                  </a:txBody>
                  <a:tcPr anchor="ctr"/>
                </a:tc>
                <a:extLst>
                  <a:ext uri="{0D108BD9-81ED-4DB2-BD59-A6C34878D82A}">
                    <a16:rowId xmlns:a16="http://schemas.microsoft.com/office/drawing/2014/main" val="4135367640"/>
                  </a:ext>
                </a:extLst>
              </a:tr>
              <a:tr h="370840">
                <a:tc>
                  <a:txBody>
                    <a:bodyPr/>
                    <a:lstStyle/>
                    <a:p>
                      <a:r>
                        <a:rPr lang="en-GB" dirty="0"/>
                        <a:t>Disposal</a:t>
                      </a:r>
                    </a:p>
                  </a:txBody>
                  <a:tcPr anchor="ctr"/>
                </a:tc>
                <a:tc>
                  <a:txBody>
                    <a:bodyPr/>
                    <a:lstStyle/>
                    <a:p>
                      <a:r>
                        <a:rPr lang="en-GB"/>
                        <a:t>Safe degradation</a:t>
                      </a:r>
                    </a:p>
                  </a:txBody>
                  <a:tcPr anchor="ctr"/>
                </a:tc>
                <a:tc>
                  <a:txBody>
                    <a:bodyPr/>
                    <a:lstStyle/>
                    <a:p>
                      <a:r>
                        <a:rPr lang="en-GB" dirty="0"/>
                        <a:t>hydrolysis kinetics, biodegradation</a:t>
                      </a:r>
                    </a:p>
                  </a:txBody>
                  <a:tcPr anchor="ctr"/>
                </a:tc>
                <a:extLst>
                  <a:ext uri="{0D108BD9-81ED-4DB2-BD59-A6C34878D82A}">
                    <a16:rowId xmlns:a16="http://schemas.microsoft.com/office/drawing/2014/main" val="2068184096"/>
                  </a:ext>
                </a:extLst>
              </a:tr>
            </a:tbl>
          </a:graphicData>
        </a:graphic>
      </p:graphicFrame>
      <p:sp>
        <p:nvSpPr>
          <p:cNvPr id="7" name="TextBox 6">
            <a:extLst>
              <a:ext uri="{FF2B5EF4-FFF2-40B4-BE49-F238E27FC236}">
                <a16:creationId xmlns:a16="http://schemas.microsoft.com/office/drawing/2014/main" id="{93498873-DCC2-4449-BB8C-C0984D864BAF}"/>
              </a:ext>
            </a:extLst>
          </p:cNvPr>
          <p:cNvSpPr txBox="1"/>
          <p:nvPr/>
        </p:nvSpPr>
        <p:spPr>
          <a:xfrm>
            <a:off x="1760974" y="5417290"/>
            <a:ext cx="6094324" cy="369332"/>
          </a:xfrm>
          <a:prstGeom prst="rect">
            <a:avLst/>
          </a:prstGeom>
          <a:noFill/>
        </p:spPr>
        <p:txBody>
          <a:bodyPr wrap="square">
            <a:spAutoFit/>
          </a:bodyPr>
          <a:lstStyle/>
          <a:p>
            <a:r>
              <a:rPr lang="en-GB" b="1" dirty="0"/>
              <a:t>Message:</a:t>
            </a:r>
            <a:r>
              <a:rPr lang="en-GB" dirty="0"/>
              <a:t> Kinetic understanding = safe design through lifecycle.</a:t>
            </a:r>
          </a:p>
        </p:txBody>
      </p:sp>
    </p:spTree>
    <p:extLst>
      <p:ext uri="{BB962C8B-B14F-4D97-AF65-F5344CB8AC3E}">
        <p14:creationId xmlns:p14="http://schemas.microsoft.com/office/powerpoint/2010/main" val="34892168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4E59B-A8C1-46ED-9A10-AB653AD5EE2C}"/>
              </a:ext>
            </a:extLst>
          </p:cNvPr>
          <p:cNvSpPr>
            <a:spLocks noGrp="1"/>
          </p:cNvSpPr>
          <p:nvPr>
            <p:ph type="title"/>
          </p:nvPr>
        </p:nvSpPr>
        <p:spPr/>
        <p:txBody>
          <a:bodyPr/>
          <a:lstStyle/>
          <a:p>
            <a:r>
              <a:rPr lang="en-GB" dirty="0"/>
              <a:t>Class activity</a:t>
            </a:r>
          </a:p>
        </p:txBody>
      </p:sp>
      <p:sp>
        <p:nvSpPr>
          <p:cNvPr id="3" name="Content Placeholder 2">
            <a:extLst>
              <a:ext uri="{FF2B5EF4-FFF2-40B4-BE49-F238E27FC236}">
                <a16:creationId xmlns:a16="http://schemas.microsoft.com/office/drawing/2014/main" id="{57FB300A-B308-4CB1-9C31-C42546098F6D}"/>
              </a:ext>
            </a:extLst>
          </p:cNvPr>
          <p:cNvSpPr>
            <a:spLocks noGrp="1"/>
          </p:cNvSpPr>
          <p:nvPr>
            <p:ph sz="quarter" idx="13"/>
          </p:nvPr>
        </p:nvSpPr>
        <p:spPr/>
        <p:txBody>
          <a:bodyPr>
            <a:normAutofit lnSpcReduction="10000"/>
          </a:bodyPr>
          <a:lstStyle/>
          <a:p>
            <a:r>
              <a:rPr lang="en-GB" dirty="0"/>
              <a:t>Activation energy and shelf-life</a:t>
            </a:r>
          </a:p>
          <a:p>
            <a:r>
              <a:rPr lang="en-GB" b="1" dirty="0"/>
              <a:t>Scenario:</a:t>
            </a:r>
            <a:r>
              <a:rPr lang="en-GB" dirty="0"/>
              <a:t> Rate constants at 300 K and 320 K → determine Eₐ, k₂₉₈, t½.</a:t>
            </a:r>
            <a:br>
              <a:rPr lang="en-GB" dirty="0"/>
            </a:br>
            <a:r>
              <a:rPr lang="en-GB" b="1" dirty="0"/>
              <a:t>Group Tasks (20 min):</a:t>
            </a:r>
            <a:endParaRPr lang="en-GB" dirty="0"/>
          </a:p>
          <a:p>
            <a:pPr>
              <a:buFont typeface="+mj-lt"/>
              <a:buAutoNum type="arabicPeriod"/>
            </a:pPr>
            <a:r>
              <a:rPr lang="en-GB" dirty="0"/>
              <a:t>Calculate Eₐ using two-point formula.</a:t>
            </a:r>
          </a:p>
          <a:p>
            <a:pPr>
              <a:buFont typeface="+mj-lt"/>
              <a:buAutoNum type="arabicPeriod"/>
            </a:pPr>
            <a:r>
              <a:rPr lang="en-GB" dirty="0"/>
              <a:t>Compute k at 298 K.</a:t>
            </a:r>
          </a:p>
          <a:p>
            <a:pPr>
              <a:buFont typeface="+mj-lt"/>
              <a:buAutoNum type="arabicPeriod"/>
            </a:pPr>
            <a:r>
              <a:rPr lang="en-GB" dirty="0"/>
              <a:t>Estimate half-life.</a:t>
            </a:r>
          </a:p>
          <a:p>
            <a:pPr>
              <a:buFont typeface="+mj-lt"/>
              <a:buAutoNum type="arabicPeriod"/>
            </a:pPr>
            <a:r>
              <a:rPr lang="en-GB" dirty="0"/>
              <a:t>Interpret shelf-life risk.</a:t>
            </a:r>
            <a:br>
              <a:rPr lang="en-GB" dirty="0"/>
            </a:br>
            <a:r>
              <a:rPr lang="en-GB" b="1" dirty="0"/>
              <a:t>Follow-up:</a:t>
            </a:r>
            <a:r>
              <a:rPr lang="en-GB" dirty="0"/>
              <a:t> Groups present answers briefly.</a:t>
            </a:r>
          </a:p>
          <a:p>
            <a:endParaRPr lang="en-GB" dirty="0"/>
          </a:p>
        </p:txBody>
      </p:sp>
    </p:spTree>
    <p:extLst>
      <p:ext uri="{BB962C8B-B14F-4D97-AF65-F5344CB8AC3E}">
        <p14:creationId xmlns:p14="http://schemas.microsoft.com/office/powerpoint/2010/main" val="16270402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E3C93-0C45-4212-84CA-131F160D9025}"/>
              </a:ext>
            </a:extLst>
          </p:cNvPr>
          <p:cNvSpPr>
            <a:spLocks noGrp="1"/>
          </p:cNvSpPr>
          <p:nvPr>
            <p:ph type="title"/>
          </p:nvPr>
        </p:nvSpPr>
        <p:spPr/>
        <p:txBody>
          <a:bodyPr/>
          <a:lstStyle/>
          <a:p>
            <a:r>
              <a:rPr lang="en-GB" dirty="0"/>
              <a:t>Worked </a:t>
            </a:r>
            <a:r>
              <a:rPr lang="en-GB" dirty="0" err="1"/>
              <a:t>exmaple</a:t>
            </a:r>
            <a:endParaRPr lang="en-GB" dirty="0"/>
          </a:p>
        </p:txBody>
      </p:sp>
      <p:sp>
        <p:nvSpPr>
          <p:cNvPr id="3" name="Content Placeholder 2">
            <a:extLst>
              <a:ext uri="{FF2B5EF4-FFF2-40B4-BE49-F238E27FC236}">
                <a16:creationId xmlns:a16="http://schemas.microsoft.com/office/drawing/2014/main" id="{2E9EE3FC-D30D-4A7F-915C-0035F5D316DB}"/>
              </a:ext>
            </a:extLst>
          </p:cNvPr>
          <p:cNvSpPr>
            <a:spLocks noGrp="1"/>
          </p:cNvSpPr>
          <p:nvPr>
            <p:ph sz="quarter" idx="13"/>
          </p:nvPr>
        </p:nvSpPr>
        <p:spPr/>
        <p:txBody>
          <a:bodyPr/>
          <a:lstStyle/>
          <a:p>
            <a:r>
              <a:rPr lang="en-GB" dirty="0"/>
              <a:t>Two-point Arrhenius calculation</a:t>
            </a:r>
          </a:p>
          <a:p>
            <a:r>
              <a:rPr lang="en-GB" dirty="0"/>
              <a:t>Given k₁ = 1.2×10⁻⁵ s⁻¹ (300 K), k₂ = 6.0×10⁻⁵ s⁻¹ (320 K)</a:t>
            </a:r>
            <a:br>
              <a:rPr lang="en-GB" dirty="0"/>
            </a:br>
            <a:r>
              <a:rPr lang="en-GB" dirty="0"/>
              <a:t>Compute:</a:t>
            </a:r>
            <a:br>
              <a:rPr lang="en-GB" dirty="0"/>
            </a:br>
            <a:r>
              <a:rPr lang="en-GB" dirty="0"/>
              <a:t>1️⃣ Eₐ = R ln(k₂/k₁)/(1/T₁ − 1/T₂) ≈ 64 kJ mol⁻¹</a:t>
            </a:r>
            <a:br>
              <a:rPr lang="en-GB" dirty="0"/>
            </a:br>
            <a:r>
              <a:rPr lang="en-GB" dirty="0"/>
              <a:t>2️⃣ k₂₉₈ ≈ 1.0×10⁻⁵ s⁻¹</a:t>
            </a:r>
            <a:br>
              <a:rPr lang="en-GB" dirty="0"/>
            </a:br>
            <a:r>
              <a:rPr lang="en-GB" dirty="0"/>
              <a:t>3️⃣ t½ = ln 2 / k ≈ 19 h</a:t>
            </a:r>
            <a:br>
              <a:rPr lang="en-GB" dirty="0"/>
            </a:br>
            <a:r>
              <a:rPr lang="en-GB" b="1" dirty="0"/>
              <a:t>Conclusion:</a:t>
            </a:r>
            <a:r>
              <a:rPr lang="en-GB" dirty="0"/>
              <a:t> Short half-life → unstable system.</a:t>
            </a:r>
          </a:p>
        </p:txBody>
      </p:sp>
    </p:spTree>
    <p:extLst>
      <p:ext uri="{BB962C8B-B14F-4D97-AF65-F5344CB8AC3E}">
        <p14:creationId xmlns:p14="http://schemas.microsoft.com/office/powerpoint/2010/main" val="29444662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2F0C1-AA2B-4D8D-B904-AE79AEAA7A8A}"/>
              </a:ext>
            </a:extLst>
          </p:cNvPr>
          <p:cNvSpPr>
            <a:spLocks noGrp="1"/>
          </p:cNvSpPr>
          <p:nvPr>
            <p:ph type="title"/>
          </p:nvPr>
        </p:nvSpPr>
        <p:spPr>
          <a:xfrm>
            <a:off x="913774" y="0"/>
            <a:ext cx="10364451" cy="1066801"/>
          </a:xfrm>
        </p:spPr>
        <p:txBody>
          <a:bodyPr/>
          <a:lstStyle/>
          <a:p>
            <a:r>
              <a:rPr lang="en-GB" dirty="0"/>
              <a:t>summary</a:t>
            </a:r>
          </a:p>
        </p:txBody>
      </p:sp>
      <p:sp>
        <p:nvSpPr>
          <p:cNvPr id="3" name="Content Placeholder 2">
            <a:extLst>
              <a:ext uri="{FF2B5EF4-FFF2-40B4-BE49-F238E27FC236}">
                <a16:creationId xmlns:a16="http://schemas.microsoft.com/office/drawing/2014/main" id="{32599517-6259-45F6-AA61-ED223BAF20B9}"/>
              </a:ext>
            </a:extLst>
          </p:cNvPr>
          <p:cNvSpPr>
            <a:spLocks noGrp="1"/>
          </p:cNvSpPr>
          <p:nvPr>
            <p:ph sz="quarter" idx="13"/>
          </p:nvPr>
        </p:nvSpPr>
        <p:spPr>
          <a:xfrm>
            <a:off x="913774" y="1327762"/>
            <a:ext cx="10363826" cy="4213229"/>
          </a:xfrm>
        </p:spPr>
        <p:txBody>
          <a:bodyPr>
            <a:normAutofit/>
          </a:bodyPr>
          <a:lstStyle/>
          <a:p>
            <a:pPr marL="0" indent="0">
              <a:buNone/>
            </a:pPr>
            <a:r>
              <a:rPr lang="en-GB" sz="3200" b="1" cap="none" dirty="0"/>
              <a:t>Key takeaways:</a:t>
            </a:r>
            <a:endParaRPr lang="en-GB" sz="3200" cap="none" dirty="0"/>
          </a:p>
          <a:p>
            <a:pPr lvl="1"/>
            <a:r>
              <a:rPr lang="en-GB" sz="2800" cap="none" dirty="0"/>
              <a:t>Rate laws quantify reaction speed</a:t>
            </a:r>
          </a:p>
          <a:p>
            <a:pPr lvl="1"/>
            <a:r>
              <a:rPr lang="en-GB" sz="2800" cap="none" dirty="0"/>
              <a:t>Arrhenius relationship links t to stability</a:t>
            </a:r>
          </a:p>
          <a:p>
            <a:pPr lvl="1"/>
            <a:r>
              <a:rPr lang="en-GB" sz="2800" cap="none" dirty="0"/>
              <a:t>Half-life and </a:t>
            </a:r>
            <a:r>
              <a:rPr lang="en-GB" sz="2800" cap="none" dirty="0" err="1"/>
              <a:t>Ea</a:t>
            </a:r>
            <a:r>
              <a:rPr lang="en-GB" sz="2800" cap="none" dirty="0"/>
              <a:t> determine shelf-life and compatibility</a:t>
            </a:r>
          </a:p>
          <a:p>
            <a:pPr lvl="1"/>
            <a:r>
              <a:rPr lang="en-GB" sz="2800" cap="none" dirty="0"/>
              <a:t>Kinetic analysis supports safe design of OME devices</a:t>
            </a:r>
          </a:p>
          <a:p>
            <a:endParaRPr lang="en-GB" sz="2800" dirty="0"/>
          </a:p>
        </p:txBody>
      </p:sp>
    </p:spTree>
    <p:extLst>
      <p:ext uri="{BB962C8B-B14F-4D97-AF65-F5344CB8AC3E}">
        <p14:creationId xmlns:p14="http://schemas.microsoft.com/office/powerpoint/2010/main" val="280431704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5816</Words>
  <Application>Microsoft Office PowerPoint</Application>
  <PresentationFormat>Widescreen</PresentationFormat>
  <Paragraphs>450</Paragraphs>
  <Slides>34</Slides>
  <Notes>34</Notes>
  <HiddenSlides>4</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Cambria Math</vt:lpstr>
      <vt:lpstr>Tw Cen MT</vt:lpstr>
      <vt:lpstr>Droplet</vt:lpstr>
      <vt:lpstr>KINETICS  Lecture 6</vt:lpstr>
      <vt:lpstr>Learning outcomes</vt:lpstr>
      <vt:lpstr>Why kinetics matters in ome systems</vt:lpstr>
      <vt:lpstr>What is chemical kinetics?</vt:lpstr>
      <vt:lpstr>Factors affecting rate of reaction</vt:lpstr>
      <vt:lpstr>Differential rate law</vt:lpstr>
      <vt:lpstr>PowerPoint Presentation</vt:lpstr>
      <vt:lpstr>Integrated rate law</vt:lpstr>
      <vt:lpstr>First order reaction</vt:lpstr>
      <vt:lpstr>PowerPoint Presentation</vt:lpstr>
      <vt:lpstr>Zero order reaction</vt:lpstr>
      <vt:lpstr>First order reaction</vt:lpstr>
      <vt:lpstr>Second order reACTION</vt:lpstr>
      <vt:lpstr>IMORTANCE OF INTEGRATED RATE LAWS</vt:lpstr>
      <vt:lpstr>Half life</vt:lpstr>
      <vt:lpstr>Half life of reactions</vt:lpstr>
      <vt:lpstr>Importance of half-life in OME</vt:lpstr>
      <vt:lpstr>Thermodynamics vs kinetics</vt:lpstr>
      <vt:lpstr>Activation energy and transition state</vt:lpstr>
      <vt:lpstr>Boltzmann distribution and Ea</vt:lpstr>
      <vt:lpstr>Temperature dependence: Arrhenius equation</vt:lpstr>
      <vt:lpstr>PowerPoint Presentation</vt:lpstr>
      <vt:lpstr>PowerPoint Presentation</vt:lpstr>
      <vt:lpstr>Reaction mechanism in energetic materials</vt:lpstr>
      <vt:lpstr>Experimental methods for kinetic analysis</vt:lpstr>
      <vt:lpstr>DSC for kinetic studies</vt:lpstr>
      <vt:lpstr>Dynamic method</vt:lpstr>
      <vt:lpstr>Isothermal dsc method</vt:lpstr>
      <vt:lpstr>Applications and limitations</vt:lpstr>
      <vt:lpstr>Physical and catalytic factors</vt:lpstr>
      <vt:lpstr>Lifecycle implication of kinetics</vt:lpstr>
      <vt:lpstr>Class activity</vt:lpstr>
      <vt:lpstr>Worked exmaple</vt:lpstr>
      <vt:lpstr>summary</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9</cp:revision>
  <cp:lastPrinted>2022-04-26T06:55:47Z</cp:lastPrinted>
  <dcterms:created xsi:type="dcterms:W3CDTF">2010-05-23T14:28:12Z</dcterms:created>
  <dcterms:modified xsi:type="dcterms:W3CDTF">2025-10-16T08:40:13Z</dcterms:modified>
</cp:coreProperties>
</file>