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EB982E-2CA6-5719-BDB3-1ED3808BF4A6}" v="171" dt="2026-06-15T10:29:01.776"/>
    <p1510:client id="{F2E39EFC-2CEC-E566-5511-134CF102B745}" v="4" dt="2026-06-15T12:57:51.2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a-Rae Copeland (2511227)" userId="S::2511227@student.uwtsd.ac.uk::a27e6d34-030d-4a99-85ad-e008cdbf1497" providerId="AD" clId="Web-{B5681511-9A5E-A781-7980-7649E471CCE3}"/>
    <pc:docChg chg="modSld">
      <pc:chgData name="Mya-Rae Copeland (2511227)" userId="S::2511227@student.uwtsd.ac.uk::a27e6d34-030d-4a99-85ad-e008cdbf1497" providerId="AD" clId="Web-{B5681511-9A5E-A781-7980-7649E471CCE3}" dt="2026-06-13T10:09:53.981" v="424" actId="20577"/>
      <pc:docMkLst>
        <pc:docMk/>
      </pc:docMkLst>
      <pc:sldChg chg="addSp modSp mod setBg">
        <pc:chgData name="Mya-Rae Copeland (2511227)" userId="S::2511227@student.uwtsd.ac.uk::a27e6d34-030d-4a99-85ad-e008cdbf1497" providerId="AD" clId="Web-{B5681511-9A5E-A781-7980-7649E471CCE3}" dt="2026-06-13T09:50:56.948" v="403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B5681511-9A5E-A781-7980-7649E471CCE3}" dt="2026-06-13T09:50:56.948" v="403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0:56.948" v="403"/>
          <ac:spMkLst>
            <pc:docMk/>
            <pc:sldMk cId="109857222" sldId="256"/>
            <ac:spMk id="7" creationId="{9095C1F4-AE7F-44E4-8693-40D3D6831140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0:56.948" v="403"/>
          <ac:spMkLst>
            <pc:docMk/>
            <pc:sldMk cId="109857222" sldId="256"/>
            <ac:spMk id="13" creationId="{871AEA07-1E14-44B4-8E55-64EF049CD66F}"/>
          </ac:spMkLst>
        </pc:spChg>
        <pc:grpChg chg="add">
          <ac:chgData name="Mya-Rae Copeland (2511227)" userId="S::2511227@student.uwtsd.ac.uk::a27e6d34-030d-4a99-85ad-e008cdbf1497" providerId="AD" clId="Web-{B5681511-9A5E-A781-7980-7649E471CCE3}" dt="2026-06-13T09:50:56.948" v="403"/>
          <ac:grpSpMkLst>
            <pc:docMk/>
            <pc:sldMk cId="109857222" sldId="256"/>
            <ac:grpSpMk id="9" creationId="{8734DDD3-F723-4DD3-8ABE-EC0B2AC87D74}"/>
          </ac:grpSpMkLst>
        </pc:grp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09:51:53.857" v="413" actId="20577"/>
        <pc:sldMkLst>
          <pc:docMk/>
          <pc:sldMk cId="3305669303" sldId="257"/>
        </pc:sldMkLst>
        <pc:spChg chg="mo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2" creationId="{CE4A6227-E9BA-B071-959B-A79FE96E03FC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51:53.857" v="413" actId="20577"/>
          <ac:spMkLst>
            <pc:docMk/>
            <pc:sldMk cId="3305669303" sldId="257"/>
            <ac:spMk id="3" creationId="{F78F513A-F3AC-51B3-D73B-91E6BFBC917A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35" creationId="{F837543A-6020-4505-A233-C9DB4BF74011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36" creationId="{09192968-3AE7-4470-A61C-97294BB92731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38" creationId="{3AB72E55-43E4-4356-BFE8-E2102CB0B505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39" creationId="{C3C0D90E-074A-4F52-9B11-B52BEF4BCBE5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40" creationId="{CABBD4C1-E6F8-46F6-8152-A8A97490BF4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41" creationId="{83BA5EF5-1FE9-4BF9-83BB-269BCDDF6156}"/>
          </ac:spMkLst>
        </pc:spChg>
      </pc:sldChg>
      <pc:sldChg chg="addSp modSp mod setBg">
        <pc:chgData name="Mya-Rae Copeland (2511227)" userId="S::2511227@student.uwtsd.ac.uk::a27e6d34-030d-4a99-85ad-e008cdbf1497" providerId="AD" clId="Web-{B5681511-9A5E-A781-7980-7649E471CCE3}" dt="2026-06-13T10:08:28.337" v="418" actId="20577"/>
        <pc:sldMkLst>
          <pc:docMk/>
          <pc:sldMk cId="2172583161" sldId="258"/>
        </pc:sldMkLst>
        <pc:spChg chg="mod">
          <ac:chgData name="Mya-Rae Copeland (2511227)" userId="S::2511227@student.uwtsd.ac.uk::a27e6d34-030d-4a99-85ad-e008cdbf1497" providerId="AD" clId="Web-{B5681511-9A5E-A781-7980-7649E471CCE3}" dt="2026-06-13T09:16:28.544" v="102"/>
          <ac:spMkLst>
            <pc:docMk/>
            <pc:sldMk cId="2172583161" sldId="258"/>
            <ac:spMk id="2" creationId="{DB072B09-7027-FDEF-24CB-C8DBE8C3BCEE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10:08:28.337" v="418" actId="20577"/>
          <ac:spMkLst>
            <pc:docMk/>
            <pc:sldMk cId="2172583161" sldId="258"/>
            <ac:spMk id="3" creationId="{2F7E78C1-CA3B-E808-7E8F-446BA9AEDA3F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6:28.544" v="102"/>
          <ac:spMkLst>
            <pc:docMk/>
            <pc:sldMk cId="2172583161" sldId="258"/>
            <ac:spMk id="8" creationId="{907EF6B7-1338-4443-8C46-6A318D952DF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6:28.544" v="102"/>
          <ac:spMkLst>
            <pc:docMk/>
            <pc:sldMk cId="2172583161" sldId="258"/>
            <ac:spMk id="10" creationId="{DAAE4CDD-124C-4DCF-9584-B6033B545DD5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6:28.544" v="102"/>
          <ac:spMkLst>
            <pc:docMk/>
            <pc:sldMk cId="2172583161" sldId="258"/>
            <ac:spMk id="12" creationId="{081E4A58-353D-44AE-B2FC-2A74E2E400F7}"/>
          </ac:spMkLst>
        </pc:sp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09:25:28.973" v="220" actId="20577"/>
        <pc:sldMkLst>
          <pc:docMk/>
          <pc:sldMk cId="3304211550" sldId="259"/>
        </pc:sldMkLst>
        <pc:spChg chg="mod">
          <ac:chgData name="Mya-Rae Copeland (2511227)" userId="S::2511227@student.uwtsd.ac.uk::a27e6d34-030d-4a99-85ad-e008cdbf1497" providerId="AD" clId="Web-{B5681511-9A5E-A781-7980-7649E471CCE3}" dt="2026-06-13T09:19:40.364" v="145"/>
          <ac:spMkLst>
            <pc:docMk/>
            <pc:sldMk cId="3304211550" sldId="259"/>
            <ac:spMk id="2" creationId="{848FE4DF-B5EC-DB27-EA2A-BC8FAC3AD96F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25:28.973" v="220" actId="20577"/>
          <ac:spMkLst>
            <pc:docMk/>
            <pc:sldMk cId="3304211550" sldId="259"/>
            <ac:spMk id="3" creationId="{30D51A80-7A81-33C8-5F64-C33C5E9DC5EC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9:40.364" v="145"/>
          <ac:spMkLst>
            <pc:docMk/>
            <pc:sldMk cId="3304211550" sldId="259"/>
            <ac:spMk id="9" creationId="{C0763A76-9F1C-4FC5-82B7-DD475DA461B2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9:40.364" v="145"/>
          <ac:spMkLst>
            <pc:docMk/>
            <pc:sldMk cId="3304211550" sldId="259"/>
            <ac:spMk id="11" creationId="{E81BF4F6-F2CF-4984-9D14-D6966D92F99F}"/>
          </ac:spMkLst>
        </pc:spChg>
        <pc:picChg chg="add mod">
          <ac:chgData name="Mya-Rae Copeland (2511227)" userId="S::2511227@student.uwtsd.ac.uk::a27e6d34-030d-4a99-85ad-e008cdbf1497" providerId="AD" clId="Web-{B5681511-9A5E-A781-7980-7649E471CCE3}" dt="2026-06-13T09:19:40.364" v="145"/>
          <ac:picMkLst>
            <pc:docMk/>
            <pc:sldMk cId="3304211550" sldId="259"/>
            <ac:picMk id="4" creationId="{A4462E07-154F-B621-05E8-7FE88D605ADC}"/>
          </ac:picMkLst>
        </pc:pic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09:25:46.036" v="223" actId="1076"/>
        <pc:sldMkLst>
          <pc:docMk/>
          <pc:sldMk cId="1374117568" sldId="260"/>
        </pc:sldMkLst>
        <pc:spChg chg="mo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" creationId="{E3BFF14B-59F1-ED12-92B2-936F626B9157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25:46.036" v="223" actId="1076"/>
          <ac:spMkLst>
            <pc:docMk/>
            <pc:sldMk cId="1374117568" sldId="260"/>
            <ac:spMk id="3" creationId="{CF1C0580-5CB1-7F6C-E5C1-A4CA59913F11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2" creationId="{560AFAAC-EA6C-45A9-9E03-C9C9F0193B4F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3" creationId="{83549E37-C86B-4401-90BD-D8BF83859F14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4" creationId="{8A17784E-76D8-4521-A77D-0D2EBB923004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5" creationId="{C0036C6B-F09C-4EAB-AE02-8D056EE74856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6" creationId="{FC8D5885-2804-4D3C-BE31-902E4D3279B0}"/>
          </ac:spMkLst>
        </pc:spChg>
        <pc:picChg chg="add mod ord">
          <ac:chgData name="Mya-Rae Copeland (2511227)" userId="S::2511227@student.uwtsd.ac.uk::a27e6d34-030d-4a99-85ad-e008cdbf1497" providerId="AD" clId="Web-{B5681511-9A5E-A781-7980-7649E471CCE3}" dt="2026-06-13T09:23:57.829" v="202"/>
          <ac:picMkLst>
            <pc:docMk/>
            <pc:sldMk cId="1374117568" sldId="260"/>
            <ac:picMk id="4" creationId="{10F42598-6EDF-12F7-9F9C-54ED38CE9BF1}"/>
          </ac:picMkLst>
        </pc:pic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09:33:00.913" v="279" actId="1076"/>
        <pc:sldMkLst>
          <pc:docMk/>
          <pc:sldMk cId="1634212530" sldId="261"/>
        </pc:sldMkLst>
        <pc:spChg chg="mod">
          <ac:chgData name="Mya-Rae Copeland (2511227)" userId="S::2511227@student.uwtsd.ac.uk::a27e6d34-030d-4a99-85ad-e008cdbf1497" providerId="AD" clId="Web-{B5681511-9A5E-A781-7980-7649E471CCE3}" dt="2026-06-13T09:32:03.927" v="273"/>
          <ac:spMkLst>
            <pc:docMk/>
            <pc:sldMk cId="1634212530" sldId="261"/>
            <ac:spMk id="2" creationId="{6AAA8910-DF73-CD80-F373-41F8064C4872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33:00.913" v="279" actId="1076"/>
          <ac:spMkLst>
            <pc:docMk/>
            <pc:sldMk cId="1634212530" sldId="261"/>
            <ac:spMk id="3" creationId="{6BB44FE8-DDD2-7548-6CC7-58A03F2421A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32:03.927" v="273"/>
          <ac:spMkLst>
            <pc:docMk/>
            <pc:sldMk cId="1634212530" sldId="261"/>
            <ac:spMk id="12" creationId="{F13C74B1-5B17-4795-BED0-7140497B445A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32:03.927" v="273"/>
          <ac:spMkLst>
            <pc:docMk/>
            <pc:sldMk cId="1634212530" sldId="261"/>
            <ac:spMk id="14" creationId="{D4974D33-8DC5-464E-8C6D-BE58F0669C17}"/>
          </ac:spMkLst>
        </pc:spChg>
        <pc:picChg chg="add mod">
          <ac:chgData name="Mya-Rae Copeland (2511227)" userId="S::2511227@student.uwtsd.ac.uk::a27e6d34-030d-4a99-85ad-e008cdbf1497" providerId="AD" clId="Web-{B5681511-9A5E-A781-7980-7649E471CCE3}" dt="2026-06-13T09:32:03.927" v="273"/>
          <ac:picMkLst>
            <pc:docMk/>
            <pc:sldMk cId="1634212530" sldId="261"/>
            <ac:picMk id="7" creationId="{1A9A94F9-761C-39DD-B3D4-A05C0BFFF09F}"/>
          </ac:picMkLst>
        </pc:pic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10:09:53.981" v="424" actId="20577"/>
        <pc:sldMkLst>
          <pc:docMk/>
          <pc:sldMk cId="761412855" sldId="262"/>
        </pc:sldMkLst>
        <pc:spChg chg="mo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2" creationId="{41252314-D547-FE2C-F579-3EB22D0CD0BA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10:09:53.981" v="424" actId="20577"/>
          <ac:spMkLst>
            <pc:docMk/>
            <pc:sldMk cId="761412855" sldId="262"/>
            <ac:spMk id="3" creationId="{86ABAD6E-225A-2668-EC80-2260A1C0C73F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9" creationId="{1CD81A2A-6ED4-4EF4-A14C-912D31E14800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11" creationId="{1661932C-CA15-4E17-B115-FAE7CBEE4789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13" creationId="{8590ADD5-9383-4D3D-9047-3DA2593CCB5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15" creationId="{DABE3E45-88CF-45D8-8D40-C773324D93F6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19" creationId="{B91ECDA9-56DC-4270-8F33-01C5637B8CEB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21" creationId="{75F47824-961D-465D-84F9-EAE11BC6173B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23" creationId="{FEC9DA3E-C1D7-472D-B7C0-F71AE41FBA23}"/>
          </ac:spMkLst>
        </pc:spChg>
        <pc:picChg chg="add mod">
          <ac:chgData name="Mya-Rae Copeland (2511227)" userId="S::2511227@student.uwtsd.ac.uk::a27e6d34-030d-4a99-85ad-e008cdbf1497" providerId="AD" clId="Web-{B5681511-9A5E-A781-7980-7649E471CCE3}" dt="2026-06-13T09:40:49.011" v="379"/>
          <ac:picMkLst>
            <pc:docMk/>
            <pc:sldMk cId="761412855" sldId="262"/>
            <ac:picMk id="4" creationId="{77EDD1D5-BCC0-8AF2-A59F-4098A3883AAB}"/>
          </ac:picMkLst>
        </pc:picChg>
      </pc:sldChg>
      <pc:sldChg chg="addSp modSp mod setBg">
        <pc:chgData name="Mya-Rae Copeland (2511227)" userId="S::2511227@student.uwtsd.ac.uk::a27e6d34-030d-4a99-85ad-e008cdbf1497" providerId="AD" clId="Web-{B5681511-9A5E-A781-7980-7649E471CCE3}" dt="2026-06-13T09:47:51.141" v="398"/>
        <pc:sldMkLst>
          <pc:docMk/>
          <pc:sldMk cId="311158120" sldId="263"/>
        </pc:sldMkLst>
        <pc:spChg chg="mo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2" creationId="{0154B077-81AF-C356-C905-4B31C1557B4B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3" creationId="{F4360DBC-8E20-89F5-8B35-DCF874E135AB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8" creationId="{907EF6B7-1338-4443-8C46-6A318D952DF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10" creationId="{DAAE4CDD-124C-4DCF-9584-B6033B545DD5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12" creationId="{081E4A58-353D-44AE-B2FC-2A74E2E400F7}"/>
          </ac:spMkLst>
        </pc:spChg>
      </pc:sldChg>
      <pc:sldChg chg="addSp modSp mod setBg">
        <pc:chgData name="Mya-Rae Copeland (2511227)" userId="S::2511227@student.uwtsd.ac.uk::a27e6d34-030d-4a99-85ad-e008cdbf1497" providerId="AD" clId="Web-{B5681511-9A5E-A781-7980-7649E471CCE3}" dt="2026-06-13T09:50:17.040" v="402"/>
        <pc:sldMkLst>
          <pc:docMk/>
          <pc:sldMk cId="3952142660" sldId="264"/>
        </pc:sldMkLst>
        <pc:spChg chg="mod">
          <ac:chgData name="Mya-Rae Copeland (2511227)" userId="S::2511227@student.uwtsd.ac.uk::a27e6d34-030d-4a99-85ad-e008cdbf1497" providerId="AD" clId="Web-{B5681511-9A5E-A781-7980-7649E471CCE3}" dt="2026-06-13T09:50:17.040" v="402"/>
          <ac:spMkLst>
            <pc:docMk/>
            <pc:sldMk cId="3952142660" sldId="264"/>
            <ac:spMk id="2" creationId="{C1373D39-4D23-A7D2-9654-AC3E5C191745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50:17.040" v="402"/>
          <ac:spMkLst>
            <pc:docMk/>
            <pc:sldMk cId="3952142660" sldId="264"/>
            <ac:spMk id="3" creationId="{0FD3DD15-FC91-98E8-7D59-CAB77F32631E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0:17.040" v="402"/>
          <ac:spMkLst>
            <pc:docMk/>
            <pc:sldMk cId="3952142660" sldId="264"/>
            <ac:spMk id="8" creationId="{18873D23-2DCF-4B31-A009-95721C06E8E1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0:17.040" v="402"/>
          <ac:spMkLst>
            <pc:docMk/>
            <pc:sldMk cId="3952142660" sldId="264"/>
            <ac:spMk id="10" creationId="{C13EF075-D4EF-4929-ADBC-91B27DA19955}"/>
          </ac:spMkLst>
        </pc:spChg>
        <pc:grpChg chg="add">
          <ac:chgData name="Mya-Rae Copeland (2511227)" userId="S::2511227@student.uwtsd.ac.uk::a27e6d34-030d-4a99-85ad-e008cdbf1497" providerId="AD" clId="Web-{B5681511-9A5E-A781-7980-7649E471CCE3}" dt="2026-06-13T09:50:17.040" v="402"/>
          <ac:grpSpMkLst>
            <pc:docMk/>
            <pc:sldMk cId="3952142660" sldId="264"/>
            <ac:grpSpMk id="12" creationId="{DAA26DFA-AAB2-4973-9C17-16D587C7B198}"/>
          </ac:grpSpMkLst>
        </pc:grpChg>
      </pc:sldChg>
    </pc:docChg>
  </pc:docChgLst>
  <pc:docChgLst>
    <pc:chgData name="Mya-Rae Copeland (2511227)" userId="S::2511227@student.uwtsd.ac.uk::a27e6d34-030d-4a99-85ad-e008cdbf1497" providerId="AD" clId="Web-{230AB777-93FF-DE31-8AD5-D30455C09A8F}"/>
    <pc:docChg chg="addSld modSld">
      <pc:chgData name="Mya-Rae Copeland (2511227)" userId="S::2511227@student.uwtsd.ac.uk::a27e6d34-030d-4a99-85ad-e008cdbf1497" providerId="AD" clId="Web-{230AB777-93FF-DE31-8AD5-D30455C09A8F}" dt="2026-06-11T11:24:19.026" v="2111" actId="20577"/>
      <pc:docMkLst>
        <pc:docMk/>
      </pc:docMkLst>
      <pc:sldChg chg="modSp">
        <pc:chgData name="Mya-Rae Copeland (2511227)" userId="S::2511227@student.uwtsd.ac.uk::a27e6d34-030d-4a99-85ad-e008cdbf1497" providerId="AD" clId="Web-{230AB777-93FF-DE31-8AD5-D30455C09A8F}" dt="2026-06-11T11:24:14.417" v="2109" actId="20577"/>
        <pc:sldMkLst>
          <pc:docMk/>
          <pc:sldMk cId="3305669303" sldId="257"/>
        </pc:sldMkLst>
        <pc:spChg chg="mod">
          <ac:chgData name="Mya-Rae Copeland (2511227)" userId="S::2511227@student.uwtsd.ac.uk::a27e6d34-030d-4a99-85ad-e008cdbf1497" providerId="AD" clId="Web-{230AB777-93FF-DE31-8AD5-D30455C09A8F}" dt="2026-06-11T11:24:14.417" v="2109" actId="20577"/>
          <ac:spMkLst>
            <pc:docMk/>
            <pc:sldMk cId="3305669303" sldId="257"/>
            <ac:spMk id="3" creationId="{F78F513A-F3AC-51B3-D73B-91E6BFBC917A}"/>
          </ac:spMkLst>
        </pc:spChg>
      </pc:sldChg>
      <pc:sldChg chg="modSp">
        <pc:chgData name="Mya-Rae Copeland (2511227)" userId="S::2511227@student.uwtsd.ac.uk::a27e6d34-030d-4a99-85ad-e008cdbf1497" providerId="AD" clId="Web-{230AB777-93FF-DE31-8AD5-D30455C09A8F}" dt="2026-06-11T11:24:19.026" v="2111" actId="20577"/>
        <pc:sldMkLst>
          <pc:docMk/>
          <pc:sldMk cId="2172583161" sldId="258"/>
        </pc:sldMkLst>
        <pc:spChg chg="mod">
          <ac:chgData name="Mya-Rae Copeland (2511227)" userId="S::2511227@student.uwtsd.ac.uk::a27e6d34-030d-4a99-85ad-e008cdbf1497" providerId="AD" clId="Web-{230AB777-93FF-DE31-8AD5-D30455C09A8F}" dt="2026-06-11T11:24:19.026" v="2111" actId="20577"/>
          <ac:spMkLst>
            <pc:docMk/>
            <pc:sldMk cId="2172583161" sldId="258"/>
            <ac:spMk id="3" creationId="{2F7E78C1-CA3B-E808-7E8F-446BA9AEDA3F}"/>
          </ac:spMkLst>
        </pc:spChg>
      </pc:sldChg>
      <pc:sldChg chg="modSp">
        <pc:chgData name="Mya-Rae Copeland (2511227)" userId="S::2511227@student.uwtsd.ac.uk::a27e6d34-030d-4a99-85ad-e008cdbf1497" providerId="AD" clId="Web-{230AB777-93FF-DE31-8AD5-D30455C09A8F}" dt="2026-06-11T08:41:35.759" v="584" actId="20577"/>
        <pc:sldMkLst>
          <pc:docMk/>
          <pc:sldMk cId="3304211550" sldId="259"/>
        </pc:sldMkLst>
        <pc:spChg chg="mod">
          <ac:chgData name="Mya-Rae Copeland (2511227)" userId="S::2511227@student.uwtsd.ac.uk::a27e6d34-030d-4a99-85ad-e008cdbf1497" providerId="AD" clId="Web-{230AB777-93FF-DE31-8AD5-D30455C09A8F}" dt="2026-06-11T08:35:34.777" v="312" actId="20577"/>
          <ac:spMkLst>
            <pc:docMk/>
            <pc:sldMk cId="3304211550" sldId="259"/>
            <ac:spMk id="2" creationId="{848FE4DF-B5EC-DB27-EA2A-BC8FAC3AD96F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08:41:35.759" v="584" actId="20577"/>
          <ac:spMkLst>
            <pc:docMk/>
            <pc:sldMk cId="3304211550" sldId="259"/>
            <ac:spMk id="3" creationId="{30D51A80-7A81-33C8-5F64-C33C5E9DC5EC}"/>
          </ac:spMkLst>
        </pc:spChg>
      </pc:sldChg>
      <pc:sldChg chg="modSp">
        <pc:chgData name="Mya-Rae Copeland (2511227)" userId="S::2511227@student.uwtsd.ac.uk::a27e6d34-030d-4a99-85ad-e008cdbf1497" providerId="AD" clId="Web-{230AB777-93FF-DE31-8AD5-D30455C09A8F}" dt="2026-06-11T10:07:58.113" v="1049" actId="20577"/>
        <pc:sldMkLst>
          <pc:docMk/>
          <pc:sldMk cId="1374117568" sldId="260"/>
        </pc:sldMkLst>
        <pc:spChg chg="mod">
          <ac:chgData name="Mya-Rae Copeland (2511227)" userId="S::2511227@student.uwtsd.ac.uk::a27e6d34-030d-4a99-85ad-e008cdbf1497" providerId="AD" clId="Web-{230AB777-93FF-DE31-8AD5-D30455C09A8F}" dt="2026-06-11T08:41:59.260" v="606" actId="20577"/>
          <ac:spMkLst>
            <pc:docMk/>
            <pc:sldMk cId="1374117568" sldId="260"/>
            <ac:spMk id="2" creationId="{E3BFF14B-59F1-ED12-92B2-936F626B9157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0:07:58.113" v="1049" actId="20577"/>
          <ac:spMkLst>
            <pc:docMk/>
            <pc:sldMk cId="1374117568" sldId="260"/>
            <ac:spMk id="3" creationId="{CF1C0580-5CB1-7F6C-E5C1-A4CA59913F11}"/>
          </ac:spMkLst>
        </pc:spChg>
      </pc:sldChg>
      <pc:sldChg chg="modSp new modNotes">
        <pc:chgData name="Mya-Rae Copeland (2511227)" userId="S::2511227@student.uwtsd.ac.uk::a27e6d34-030d-4a99-85ad-e008cdbf1497" providerId="AD" clId="Web-{230AB777-93FF-DE31-8AD5-D30455C09A8F}" dt="2026-06-11T11:02:20.461" v="1365" actId="20577"/>
        <pc:sldMkLst>
          <pc:docMk/>
          <pc:sldMk cId="1634212530" sldId="261"/>
        </pc:sldMkLst>
        <pc:spChg chg="mod">
          <ac:chgData name="Mya-Rae Copeland (2511227)" userId="S::2511227@student.uwtsd.ac.uk::a27e6d34-030d-4a99-85ad-e008cdbf1497" providerId="AD" clId="Web-{230AB777-93FF-DE31-8AD5-D30455C09A8F}" dt="2026-06-11T10:56:38.399" v="1060" actId="20577"/>
          <ac:spMkLst>
            <pc:docMk/>
            <pc:sldMk cId="1634212530" sldId="261"/>
            <ac:spMk id="2" creationId="{6AAA8910-DF73-CD80-F373-41F8064C4872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1:02:20.461" v="1365" actId="20577"/>
          <ac:spMkLst>
            <pc:docMk/>
            <pc:sldMk cId="1634212530" sldId="261"/>
            <ac:spMk id="3" creationId="{6BB44FE8-DDD2-7548-6CC7-58A03F2421AD}"/>
          </ac:spMkLst>
        </pc:spChg>
      </pc:sldChg>
      <pc:sldChg chg="modSp new">
        <pc:chgData name="Mya-Rae Copeland (2511227)" userId="S::2511227@student.uwtsd.ac.uk::a27e6d34-030d-4a99-85ad-e008cdbf1497" providerId="AD" clId="Web-{230AB777-93FF-DE31-8AD5-D30455C09A8F}" dt="2026-06-11T11:16:55.915" v="1805" actId="20577"/>
        <pc:sldMkLst>
          <pc:docMk/>
          <pc:sldMk cId="761412855" sldId="262"/>
        </pc:sldMkLst>
        <pc:spChg chg="mod">
          <ac:chgData name="Mya-Rae Copeland (2511227)" userId="S::2511227@student.uwtsd.ac.uk::a27e6d34-030d-4a99-85ad-e008cdbf1497" providerId="AD" clId="Web-{230AB777-93FF-DE31-8AD5-D30455C09A8F}" dt="2026-06-11T11:13:42.641" v="1552" actId="20577"/>
          <ac:spMkLst>
            <pc:docMk/>
            <pc:sldMk cId="761412855" sldId="262"/>
            <ac:spMk id="2" creationId="{41252314-D547-FE2C-F579-3EB22D0CD0BA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1:16:55.915" v="1805" actId="20577"/>
          <ac:spMkLst>
            <pc:docMk/>
            <pc:sldMk cId="761412855" sldId="262"/>
            <ac:spMk id="3" creationId="{86ABAD6E-225A-2668-EC80-2260A1C0C73F}"/>
          </ac:spMkLst>
        </pc:spChg>
      </pc:sldChg>
      <pc:sldChg chg="modSp new">
        <pc:chgData name="Mya-Rae Copeland (2511227)" userId="S::2511227@student.uwtsd.ac.uk::a27e6d34-030d-4a99-85ad-e008cdbf1497" providerId="AD" clId="Web-{230AB777-93FF-DE31-8AD5-D30455C09A8F}" dt="2026-06-11T11:21:22.488" v="2089" actId="20577"/>
        <pc:sldMkLst>
          <pc:docMk/>
          <pc:sldMk cId="311158120" sldId="263"/>
        </pc:sldMkLst>
        <pc:spChg chg="mod">
          <ac:chgData name="Mya-Rae Copeland (2511227)" userId="S::2511227@student.uwtsd.ac.uk::a27e6d34-030d-4a99-85ad-e008cdbf1497" providerId="AD" clId="Web-{230AB777-93FF-DE31-8AD5-D30455C09A8F}" dt="2026-06-11T11:17:19.056" v="1818" actId="20577"/>
          <ac:spMkLst>
            <pc:docMk/>
            <pc:sldMk cId="311158120" sldId="263"/>
            <ac:spMk id="2" creationId="{0154B077-81AF-C356-C905-4B31C1557B4B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1:21:22.488" v="2089" actId="20577"/>
          <ac:spMkLst>
            <pc:docMk/>
            <pc:sldMk cId="311158120" sldId="263"/>
            <ac:spMk id="3" creationId="{F4360DBC-8E20-89F5-8B35-DCF874E135AB}"/>
          </ac:spMkLst>
        </pc:spChg>
      </pc:sldChg>
      <pc:sldChg chg="modSp new">
        <pc:chgData name="Mya-Rae Copeland (2511227)" userId="S::2511227@student.uwtsd.ac.uk::a27e6d34-030d-4a99-85ad-e008cdbf1497" providerId="AD" clId="Web-{230AB777-93FF-DE31-8AD5-D30455C09A8F}" dt="2026-06-11T11:21:33.020" v="2099" actId="20577"/>
        <pc:sldMkLst>
          <pc:docMk/>
          <pc:sldMk cId="3952142660" sldId="264"/>
        </pc:sldMkLst>
        <pc:spChg chg="mod">
          <ac:chgData name="Mya-Rae Copeland (2511227)" userId="S::2511227@student.uwtsd.ac.uk::a27e6d34-030d-4a99-85ad-e008cdbf1497" providerId="AD" clId="Web-{230AB777-93FF-DE31-8AD5-D30455C09A8F}" dt="2026-06-11T11:21:29.614" v="2098" actId="20577"/>
          <ac:spMkLst>
            <pc:docMk/>
            <pc:sldMk cId="3952142660" sldId="264"/>
            <ac:spMk id="2" creationId="{C1373D39-4D23-A7D2-9654-AC3E5C191745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1:21:33.020" v="2099" actId="20577"/>
          <ac:spMkLst>
            <pc:docMk/>
            <pc:sldMk cId="3952142660" sldId="264"/>
            <ac:spMk id="3" creationId="{0FD3DD15-FC91-98E8-7D59-CAB77F32631E}"/>
          </ac:spMkLst>
        </pc:spChg>
      </pc:sldChg>
    </pc:docChg>
  </pc:docChgLst>
  <pc:docChgLst>
    <pc:chgData name="Mya-Rae Copeland (2511227)" userId="S::2511227@student.uwtsd.ac.uk::a27e6d34-030d-4a99-85ad-e008cdbf1497" providerId="AD" clId="Web-{E0EA601F-47DB-DB36-4293-B7FF55FD6BC3}"/>
    <pc:docChg chg="modSld">
      <pc:chgData name="Mya-Rae Copeland (2511227)" userId="S::2511227@student.uwtsd.ac.uk::a27e6d34-030d-4a99-85ad-e008cdbf1497" providerId="AD" clId="Web-{E0EA601F-47DB-DB36-4293-B7FF55FD6BC3}" dt="2026-06-08T10:04:41.295" v="480" actId="20577"/>
      <pc:docMkLst>
        <pc:docMk/>
      </pc:docMkLst>
      <pc:sldChg chg="modSp">
        <pc:chgData name="Mya-Rae Copeland (2511227)" userId="S::2511227@student.uwtsd.ac.uk::a27e6d34-030d-4a99-85ad-e008cdbf1497" providerId="AD" clId="Web-{E0EA601F-47DB-DB36-4293-B7FF55FD6BC3}" dt="2026-06-08T08:49:26.352" v="227" actId="20577"/>
        <pc:sldMkLst>
          <pc:docMk/>
          <pc:sldMk cId="2172583161" sldId="258"/>
        </pc:sldMkLst>
        <pc:spChg chg="mod">
          <ac:chgData name="Mya-Rae Copeland (2511227)" userId="S::2511227@student.uwtsd.ac.uk::a27e6d34-030d-4a99-85ad-e008cdbf1497" providerId="AD" clId="Web-{E0EA601F-47DB-DB36-4293-B7FF55FD6BC3}" dt="2026-06-08T08:49:26.352" v="227" actId="20577"/>
          <ac:spMkLst>
            <pc:docMk/>
            <pc:sldMk cId="2172583161" sldId="258"/>
            <ac:spMk id="3" creationId="{2F7E78C1-CA3B-E808-7E8F-446BA9AEDA3F}"/>
          </ac:spMkLst>
        </pc:spChg>
      </pc:sldChg>
      <pc:sldChg chg="modSp">
        <pc:chgData name="Mya-Rae Copeland (2511227)" userId="S::2511227@student.uwtsd.ac.uk::a27e6d34-030d-4a99-85ad-e008cdbf1497" providerId="AD" clId="Web-{E0EA601F-47DB-DB36-4293-B7FF55FD6BC3}" dt="2026-06-08T09:03:13.180" v="468" actId="20577"/>
        <pc:sldMkLst>
          <pc:docMk/>
          <pc:sldMk cId="3304211550" sldId="259"/>
        </pc:sldMkLst>
        <pc:spChg chg="mod">
          <ac:chgData name="Mya-Rae Copeland (2511227)" userId="S::2511227@student.uwtsd.ac.uk::a27e6d34-030d-4a99-85ad-e008cdbf1497" providerId="AD" clId="Web-{E0EA601F-47DB-DB36-4293-B7FF55FD6BC3}" dt="2026-06-08T08:50:13.980" v="237" actId="20577"/>
          <ac:spMkLst>
            <pc:docMk/>
            <pc:sldMk cId="3304211550" sldId="259"/>
            <ac:spMk id="2" creationId="{848FE4DF-B5EC-DB27-EA2A-BC8FAC3AD96F}"/>
          </ac:spMkLst>
        </pc:spChg>
        <pc:spChg chg="mod">
          <ac:chgData name="Mya-Rae Copeland (2511227)" userId="S::2511227@student.uwtsd.ac.uk::a27e6d34-030d-4a99-85ad-e008cdbf1497" providerId="AD" clId="Web-{E0EA601F-47DB-DB36-4293-B7FF55FD6BC3}" dt="2026-06-08T09:03:13.180" v="468" actId="20577"/>
          <ac:spMkLst>
            <pc:docMk/>
            <pc:sldMk cId="3304211550" sldId="259"/>
            <ac:spMk id="3" creationId="{30D51A80-7A81-33C8-5F64-C33C5E9DC5EC}"/>
          </ac:spMkLst>
        </pc:spChg>
      </pc:sldChg>
      <pc:sldChg chg="modSp">
        <pc:chgData name="Mya-Rae Copeland (2511227)" userId="S::2511227@student.uwtsd.ac.uk::a27e6d34-030d-4a99-85ad-e008cdbf1497" providerId="AD" clId="Web-{E0EA601F-47DB-DB36-4293-B7FF55FD6BC3}" dt="2026-06-08T10:04:41.295" v="480" actId="20577"/>
        <pc:sldMkLst>
          <pc:docMk/>
          <pc:sldMk cId="1374117568" sldId="260"/>
        </pc:sldMkLst>
        <pc:spChg chg="mod">
          <ac:chgData name="Mya-Rae Copeland (2511227)" userId="S::2511227@student.uwtsd.ac.uk::a27e6d34-030d-4a99-85ad-e008cdbf1497" providerId="AD" clId="Web-{E0EA601F-47DB-DB36-4293-B7FF55FD6BC3}" dt="2026-06-08T09:03:42.917" v="477" actId="20577"/>
          <ac:spMkLst>
            <pc:docMk/>
            <pc:sldMk cId="1374117568" sldId="260"/>
            <ac:spMk id="2" creationId="{E3BFF14B-59F1-ED12-92B2-936F626B9157}"/>
          </ac:spMkLst>
        </pc:spChg>
        <pc:spChg chg="mod">
          <ac:chgData name="Mya-Rae Copeland (2511227)" userId="S::2511227@student.uwtsd.ac.uk::a27e6d34-030d-4a99-85ad-e008cdbf1497" providerId="AD" clId="Web-{E0EA601F-47DB-DB36-4293-B7FF55FD6BC3}" dt="2026-06-08T10:04:41.295" v="480" actId="20577"/>
          <ac:spMkLst>
            <pc:docMk/>
            <pc:sldMk cId="1374117568" sldId="260"/>
            <ac:spMk id="3" creationId="{CF1C0580-5CB1-7F6C-E5C1-A4CA59913F11}"/>
          </ac:spMkLst>
        </pc:spChg>
      </pc:sldChg>
    </pc:docChg>
  </pc:docChgLst>
  <pc:docChgLst>
    <pc:chgData name="Mya-Rae Copeland (2511227)" userId="S::2511227@student.uwtsd.ac.uk::a27e6d34-030d-4a99-85ad-e008cdbf1497" providerId="AD" clId="Web-{C1EB982E-2CA6-5719-BDB3-1ED3808BF4A6}"/>
    <pc:docChg chg="addSld delSld modSld">
      <pc:chgData name="Mya-Rae Copeland (2511227)" userId="S::2511227@student.uwtsd.ac.uk::a27e6d34-030d-4a99-85ad-e008cdbf1497" providerId="AD" clId="Web-{C1EB982E-2CA6-5719-BDB3-1ED3808BF4A6}" dt="2026-06-15T10:29:01.791" v="177" actId="20577"/>
      <pc:docMkLst>
        <pc:docMk/>
      </pc:docMkLst>
      <pc:sldChg chg="modSp">
        <pc:chgData name="Mya-Rae Copeland (2511227)" userId="S::2511227@student.uwtsd.ac.uk::a27e6d34-030d-4a99-85ad-e008cdbf1497" providerId="AD" clId="Web-{C1EB982E-2CA6-5719-BDB3-1ED3808BF4A6}" dt="2026-06-15T10:27:08.474" v="165" actId="20577"/>
        <pc:sldMkLst>
          <pc:docMk/>
          <pc:sldMk cId="3305669303" sldId="257"/>
        </pc:sldMkLst>
        <pc:spChg chg="mod">
          <ac:chgData name="Mya-Rae Copeland (2511227)" userId="S::2511227@student.uwtsd.ac.uk::a27e6d34-030d-4a99-85ad-e008cdbf1497" providerId="AD" clId="Web-{C1EB982E-2CA6-5719-BDB3-1ED3808BF4A6}" dt="2026-06-15T10:27:08.474" v="165" actId="20577"/>
          <ac:spMkLst>
            <pc:docMk/>
            <pc:sldMk cId="3305669303" sldId="257"/>
            <ac:spMk id="3" creationId="{F78F513A-F3AC-51B3-D73B-91E6BFBC917A}"/>
          </ac:spMkLst>
        </pc:spChg>
      </pc:sldChg>
      <pc:sldChg chg="modSp">
        <pc:chgData name="Mya-Rae Copeland (2511227)" userId="S::2511227@student.uwtsd.ac.uk::a27e6d34-030d-4a99-85ad-e008cdbf1497" providerId="AD" clId="Web-{C1EB982E-2CA6-5719-BDB3-1ED3808BF4A6}" dt="2026-06-15T10:26:38.863" v="160" actId="20577"/>
        <pc:sldMkLst>
          <pc:docMk/>
          <pc:sldMk cId="2172583161" sldId="258"/>
        </pc:sldMkLst>
        <pc:spChg chg="mod">
          <ac:chgData name="Mya-Rae Copeland (2511227)" userId="S::2511227@student.uwtsd.ac.uk::a27e6d34-030d-4a99-85ad-e008cdbf1497" providerId="AD" clId="Web-{C1EB982E-2CA6-5719-BDB3-1ED3808BF4A6}" dt="2026-06-15T10:26:38.863" v="160" actId="20577"/>
          <ac:spMkLst>
            <pc:docMk/>
            <pc:sldMk cId="2172583161" sldId="258"/>
            <ac:spMk id="3" creationId="{2F7E78C1-CA3B-E808-7E8F-446BA9AEDA3F}"/>
          </ac:spMkLst>
        </pc:spChg>
      </pc:sldChg>
      <pc:sldChg chg="modSp">
        <pc:chgData name="Mya-Rae Copeland (2511227)" userId="S::2511227@student.uwtsd.ac.uk::a27e6d34-030d-4a99-85ad-e008cdbf1497" providerId="AD" clId="Web-{C1EB982E-2CA6-5719-BDB3-1ED3808BF4A6}" dt="2026-06-15T10:27:41.444" v="168" actId="20577"/>
        <pc:sldMkLst>
          <pc:docMk/>
          <pc:sldMk cId="3304211550" sldId="259"/>
        </pc:sldMkLst>
        <pc:spChg chg="mod">
          <ac:chgData name="Mya-Rae Copeland (2511227)" userId="S::2511227@student.uwtsd.ac.uk::a27e6d34-030d-4a99-85ad-e008cdbf1497" providerId="AD" clId="Web-{C1EB982E-2CA6-5719-BDB3-1ED3808BF4A6}" dt="2026-06-15T10:27:41.444" v="168" actId="20577"/>
          <ac:spMkLst>
            <pc:docMk/>
            <pc:sldMk cId="3304211550" sldId="259"/>
            <ac:spMk id="2" creationId="{848FE4DF-B5EC-DB27-EA2A-BC8FAC3AD96F}"/>
          </ac:spMkLst>
        </pc:spChg>
        <pc:spChg chg="mod">
          <ac:chgData name="Mya-Rae Copeland (2511227)" userId="S::2511227@student.uwtsd.ac.uk::a27e6d34-030d-4a99-85ad-e008cdbf1497" providerId="AD" clId="Web-{C1EB982E-2CA6-5719-BDB3-1ED3808BF4A6}" dt="2026-06-15T10:25:48.689" v="158" actId="20577"/>
          <ac:spMkLst>
            <pc:docMk/>
            <pc:sldMk cId="3304211550" sldId="259"/>
            <ac:spMk id="3" creationId="{30D51A80-7A81-33C8-5F64-C33C5E9DC5EC}"/>
          </ac:spMkLst>
        </pc:spChg>
      </pc:sldChg>
      <pc:sldChg chg="modSp">
        <pc:chgData name="Mya-Rae Copeland (2511227)" userId="S::2511227@student.uwtsd.ac.uk::a27e6d34-030d-4a99-85ad-e008cdbf1497" providerId="AD" clId="Web-{C1EB982E-2CA6-5719-BDB3-1ED3808BF4A6}" dt="2026-06-15T10:27:54.367" v="170" actId="1076"/>
        <pc:sldMkLst>
          <pc:docMk/>
          <pc:sldMk cId="1374117568" sldId="260"/>
        </pc:sldMkLst>
        <pc:spChg chg="mod">
          <ac:chgData name="Mya-Rae Copeland (2511227)" userId="S::2511227@student.uwtsd.ac.uk::a27e6d34-030d-4a99-85ad-e008cdbf1497" providerId="AD" clId="Web-{C1EB982E-2CA6-5719-BDB3-1ED3808BF4A6}" dt="2026-06-15T10:27:49.085" v="169" actId="20577"/>
          <ac:spMkLst>
            <pc:docMk/>
            <pc:sldMk cId="1374117568" sldId="260"/>
            <ac:spMk id="2" creationId="{E3BFF14B-59F1-ED12-92B2-936F626B9157}"/>
          </ac:spMkLst>
        </pc:spChg>
        <pc:spChg chg="mod">
          <ac:chgData name="Mya-Rae Copeland (2511227)" userId="S::2511227@student.uwtsd.ac.uk::a27e6d34-030d-4a99-85ad-e008cdbf1497" providerId="AD" clId="Web-{C1EB982E-2CA6-5719-BDB3-1ED3808BF4A6}" dt="2026-06-15T10:27:54.367" v="170" actId="1076"/>
          <ac:spMkLst>
            <pc:docMk/>
            <pc:sldMk cId="1374117568" sldId="260"/>
            <ac:spMk id="3" creationId="{CF1C0580-5CB1-7F6C-E5C1-A4CA59913F11}"/>
          </ac:spMkLst>
        </pc:spChg>
      </pc:sldChg>
      <pc:sldChg chg="modSp">
        <pc:chgData name="Mya-Rae Copeland (2511227)" userId="S::2511227@student.uwtsd.ac.uk::a27e6d34-030d-4a99-85ad-e008cdbf1497" providerId="AD" clId="Web-{C1EB982E-2CA6-5719-BDB3-1ED3808BF4A6}" dt="2026-06-15T10:28:06.430" v="171" actId="20577"/>
        <pc:sldMkLst>
          <pc:docMk/>
          <pc:sldMk cId="1634212530" sldId="261"/>
        </pc:sldMkLst>
        <pc:spChg chg="mod">
          <ac:chgData name="Mya-Rae Copeland (2511227)" userId="S::2511227@student.uwtsd.ac.uk::a27e6d34-030d-4a99-85ad-e008cdbf1497" providerId="AD" clId="Web-{C1EB982E-2CA6-5719-BDB3-1ED3808BF4A6}" dt="2026-06-15T10:28:06.430" v="171" actId="20577"/>
          <ac:spMkLst>
            <pc:docMk/>
            <pc:sldMk cId="1634212530" sldId="261"/>
            <ac:spMk id="2" creationId="{6AAA8910-DF73-CD80-F373-41F8064C4872}"/>
          </ac:spMkLst>
        </pc:spChg>
        <pc:spChg chg="mod">
          <ac:chgData name="Mya-Rae Copeland (2511227)" userId="S::2511227@student.uwtsd.ac.uk::a27e6d34-030d-4a99-85ad-e008cdbf1497" providerId="AD" clId="Web-{C1EB982E-2CA6-5719-BDB3-1ED3808BF4A6}" dt="2026-06-15T10:25:26.798" v="156" actId="20577"/>
          <ac:spMkLst>
            <pc:docMk/>
            <pc:sldMk cId="1634212530" sldId="261"/>
            <ac:spMk id="3" creationId="{6BB44FE8-DDD2-7548-6CC7-58A03F2421AD}"/>
          </ac:spMkLst>
        </pc:spChg>
      </pc:sldChg>
      <pc:sldChg chg="modSp">
        <pc:chgData name="Mya-Rae Copeland (2511227)" userId="S::2511227@student.uwtsd.ac.uk::a27e6d34-030d-4a99-85ad-e008cdbf1497" providerId="AD" clId="Web-{C1EB982E-2CA6-5719-BDB3-1ED3808BF4A6}" dt="2026-06-15T10:17:21.716" v="118" actId="20577"/>
        <pc:sldMkLst>
          <pc:docMk/>
          <pc:sldMk cId="761412855" sldId="262"/>
        </pc:sldMkLst>
        <pc:spChg chg="mod">
          <ac:chgData name="Mya-Rae Copeland (2511227)" userId="S::2511227@student.uwtsd.ac.uk::a27e6d34-030d-4a99-85ad-e008cdbf1497" providerId="AD" clId="Web-{C1EB982E-2CA6-5719-BDB3-1ED3808BF4A6}" dt="2026-06-15T10:17:21.716" v="118" actId="20577"/>
          <ac:spMkLst>
            <pc:docMk/>
            <pc:sldMk cId="761412855" sldId="262"/>
            <ac:spMk id="3" creationId="{86ABAD6E-225A-2668-EC80-2260A1C0C73F}"/>
          </ac:spMkLst>
        </pc:spChg>
      </pc:sldChg>
      <pc:sldChg chg="modSp">
        <pc:chgData name="Mya-Rae Copeland (2511227)" userId="S::2511227@student.uwtsd.ac.uk::a27e6d34-030d-4a99-85ad-e008cdbf1497" providerId="AD" clId="Web-{C1EB982E-2CA6-5719-BDB3-1ED3808BF4A6}" dt="2026-06-15T10:25:14.594" v="154" actId="20577"/>
        <pc:sldMkLst>
          <pc:docMk/>
          <pc:sldMk cId="311158120" sldId="263"/>
        </pc:sldMkLst>
        <pc:spChg chg="mod">
          <ac:chgData name="Mya-Rae Copeland (2511227)" userId="S::2511227@student.uwtsd.ac.uk::a27e6d34-030d-4a99-85ad-e008cdbf1497" providerId="AD" clId="Web-{C1EB982E-2CA6-5719-BDB3-1ED3808BF4A6}" dt="2026-06-15T10:25:14.594" v="154" actId="20577"/>
          <ac:spMkLst>
            <pc:docMk/>
            <pc:sldMk cId="311158120" sldId="263"/>
            <ac:spMk id="3" creationId="{F4360DBC-8E20-89F5-8B35-DCF874E135AB}"/>
          </ac:spMkLst>
        </pc:spChg>
      </pc:sldChg>
      <pc:sldChg chg="modSp">
        <pc:chgData name="Mya-Rae Copeland (2511227)" userId="S::2511227@student.uwtsd.ac.uk::a27e6d34-030d-4a99-85ad-e008cdbf1497" providerId="AD" clId="Web-{C1EB982E-2CA6-5719-BDB3-1ED3808BF4A6}" dt="2026-06-15T10:29:01.791" v="177" actId="20577"/>
        <pc:sldMkLst>
          <pc:docMk/>
          <pc:sldMk cId="3952142660" sldId="264"/>
        </pc:sldMkLst>
        <pc:spChg chg="mod">
          <ac:chgData name="Mya-Rae Copeland (2511227)" userId="S::2511227@student.uwtsd.ac.uk::a27e6d34-030d-4a99-85ad-e008cdbf1497" providerId="AD" clId="Web-{C1EB982E-2CA6-5719-BDB3-1ED3808BF4A6}" dt="2026-06-15T10:28:28.290" v="172" actId="20577"/>
          <ac:spMkLst>
            <pc:docMk/>
            <pc:sldMk cId="3952142660" sldId="264"/>
            <ac:spMk id="2" creationId="{C1373D39-4D23-A7D2-9654-AC3E5C191745}"/>
          </ac:spMkLst>
        </pc:spChg>
        <pc:spChg chg="mod">
          <ac:chgData name="Mya-Rae Copeland (2511227)" userId="S::2511227@student.uwtsd.ac.uk::a27e6d34-030d-4a99-85ad-e008cdbf1497" providerId="AD" clId="Web-{C1EB982E-2CA6-5719-BDB3-1ED3808BF4A6}" dt="2026-06-15T10:29:01.791" v="177" actId="20577"/>
          <ac:spMkLst>
            <pc:docMk/>
            <pc:sldMk cId="3952142660" sldId="264"/>
            <ac:spMk id="3" creationId="{0FD3DD15-FC91-98E8-7D59-CAB77F32631E}"/>
          </ac:spMkLst>
        </pc:spChg>
      </pc:sldChg>
      <pc:sldChg chg="modSp new del">
        <pc:chgData name="Mya-Rae Copeland (2511227)" userId="S::2511227@student.uwtsd.ac.uk::a27e6d34-030d-4a99-85ad-e008cdbf1497" providerId="AD" clId="Web-{C1EB982E-2CA6-5719-BDB3-1ED3808BF4A6}" dt="2026-06-15T10:24:23.530" v="150"/>
        <pc:sldMkLst>
          <pc:docMk/>
          <pc:sldMk cId="3708329076" sldId="265"/>
        </pc:sldMkLst>
        <pc:spChg chg="mod">
          <ac:chgData name="Mya-Rae Copeland (2511227)" userId="S::2511227@student.uwtsd.ac.uk::a27e6d34-030d-4a99-85ad-e008cdbf1497" providerId="AD" clId="Web-{C1EB982E-2CA6-5719-BDB3-1ED3808BF4A6}" dt="2026-06-15T10:10:41.605" v="12" actId="20577"/>
          <ac:spMkLst>
            <pc:docMk/>
            <pc:sldMk cId="3708329076" sldId="265"/>
            <ac:spMk id="2" creationId="{B0AA62BD-9DF3-B067-FB57-A289ECD58678}"/>
          </ac:spMkLst>
        </pc:spChg>
        <pc:spChg chg="mod">
          <ac:chgData name="Mya-Rae Copeland (2511227)" userId="S::2511227@student.uwtsd.ac.uk::a27e6d34-030d-4a99-85ad-e008cdbf1497" providerId="AD" clId="Web-{C1EB982E-2CA6-5719-BDB3-1ED3808BF4A6}" dt="2026-06-15T10:10:50.012" v="13" actId="20577"/>
          <ac:spMkLst>
            <pc:docMk/>
            <pc:sldMk cId="3708329076" sldId="265"/>
            <ac:spMk id="3" creationId="{C0C13E9D-1621-367B-E1A0-8D020FDC8A79}"/>
          </ac:spMkLst>
        </pc:spChg>
      </pc:sldChg>
      <pc:sldChg chg="new del">
        <pc:chgData name="Mya-Rae Copeland (2511227)" userId="S::2511227@student.uwtsd.ac.uk::a27e6d34-030d-4a99-85ad-e008cdbf1497" providerId="AD" clId="Web-{C1EB982E-2CA6-5719-BDB3-1ED3808BF4A6}" dt="2026-06-15T10:11:14.997" v="15"/>
        <pc:sldMkLst>
          <pc:docMk/>
          <pc:sldMk cId="4280840706" sldId="266"/>
        </pc:sldMkLst>
      </pc:sldChg>
    </pc:docChg>
  </pc:docChgLst>
  <pc:docChgLst>
    <pc:chgData name="Mya-Rae Copeland (2511227)" userId="S::2511227@student.uwtsd.ac.uk::a27e6d34-030d-4a99-85ad-e008cdbf1497" providerId="AD" clId="Web-{F2E39EFC-2CEC-E566-5511-134CF102B745}"/>
    <pc:docChg chg="modSld">
      <pc:chgData name="Mya-Rae Copeland (2511227)" userId="S::2511227@student.uwtsd.ac.uk::a27e6d34-030d-4a99-85ad-e008cdbf1497" providerId="AD" clId="Web-{F2E39EFC-2CEC-E566-5511-134CF102B745}" dt="2026-06-15T12:57:51.259" v="7" actId="20577"/>
      <pc:docMkLst>
        <pc:docMk/>
      </pc:docMkLst>
      <pc:sldChg chg="modSp">
        <pc:chgData name="Mya-Rae Copeland (2511227)" userId="S::2511227@student.uwtsd.ac.uk::a27e6d34-030d-4a99-85ad-e008cdbf1497" providerId="AD" clId="Web-{F2E39EFC-2CEC-E566-5511-134CF102B745}" dt="2026-06-15T12:57:51.259" v="7" actId="20577"/>
        <pc:sldMkLst>
          <pc:docMk/>
          <pc:sldMk cId="3952142660" sldId="264"/>
        </pc:sldMkLst>
        <pc:spChg chg="mod">
          <ac:chgData name="Mya-Rae Copeland (2511227)" userId="S::2511227@student.uwtsd.ac.uk::a27e6d34-030d-4a99-85ad-e008cdbf1497" providerId="AD" clId="Web-{F2E39EFC-2CEC-E566-5511-134CF102B745}" dt="2026-06-15T12:57:51.259" v="7" actId="20577"/>
          <ac:spMkLst>
            <pc:docMk/>
            <pc:sldMk cId="3952142660" sldId="264"/>
            <ac:spMk id="3" creationId="{0FD3DD15-FC91-98E8-7D59-CAB77F32631E}"/>
          </ac:spMkLst>
        </pc:spChg>
      </pc:sldChg>
    </pc:docChg>
  </pc:docChgLst>
  <pc:docChgLst>
    <pc:chgData name="Mya-Rae Copeland (2511227)" userId="S::2511227@student.uwtsd.ac.uk::a27e6d34-030d-4a99-85ad-e008cdbf1497" providerId="AD" clId="Web-{A356BA50-0B3F-61CC-F64A-2D9EAB1F2C76}"/>
    <pc:docChg chg="addSld modSld">
      <pc:chgData name="Mya-Rae Copeland (2511227)" userId="S::2511227@student.uwtsd.ac.uk::a27e6d34-030d-4a99-85ad-e008cdbf1497" providerId="AD" clId="Web-{A356BA50-0B3F-61CC-F64A-2D9EAB1F2C76}" dt="2026-06-01T10:49:28.773" v="620" actId="20577"/>
      <pc:docMkLst>
        <pc:docMk/>
      </pc:docMkLst>
      <pc:sldChg chg="delSp modSp">
        <pc:chgData name="Mya-Rae Copeland (2511227)" userId="S::2511227@student.uwtsd.ac.uk::a27e6d34-030d-4a99-85ad-e008cdbf1497" providerId="AD" clId="Web-{A356BA50-0B3F-61CC-F64A-2D9EAB1F2C76}" dt="2026-06-01T10:46:19.078" v="554" actId="20577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A356BA50-0B3F-61CC-F64A-2D9EAB1F2C76}" dt="2026-06-01T10:46:19.078" v="55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Mya-Rae Copeland (2511227)" userId="S::2511227@student.uwtsd.ac.uk::a27e6d34-030d-4a99-85ad-e008cdbf1497" providerId="AD" clId="Web-{A356BA50-0B3F-61CC-F64A-2D9EAB1F2C76}" dt="2026-06-01T10:46:54.986" v="559" actId="20577"/>
        <pc:sldMkLst>
          <pc:docMk/>
          <pc:sldMk cId="3305669303" sldId="257"/>
        </pc:sldMkLst>
        <pc:spChg chg="mod">
          <ac:chgData name="Mya-Rae Copeland (2511227)" userId="S::2511227@student.uwtsd.ac.uk::a27e6d34-030d-4a99-85ad-e008cdbf1497" providerId="AD" clId="Web-{A356BA50-0B3F-61CC-F64A-2D9EAB1F2C76}" dt="2026-06-01T10:46:54.986" v="559" actId="20577"/>
          <ac:spMkLst>
            <pc:docMk/>
            <pc:sldMk cId="3305669303" sldId="257"/>
            <ac:spMk id="2" creationId="{CE4A6227-E9BA-B071-959B-A79FE96E03FC}"/>
          </ac:spMkLst>
        </pc:spChg>
        <pc:spChg chg="mod">
          <ac:chgData name="Mya-Rae Copeland (2511227)" userId="S::2511227@student.uwtsd.ac.uk::a27e6d34-030d-4a99-85ad-e008cdbf1497" providerId="AD" clId="Web-{A356BA50-0B3F-61CC-F64A-2D9EAB1F2C76}" dt="2026-06-01T10:46:35.829" v="556" actId="20577"/>
          <ac:spMkLst>
            <pc:docMk/>
            <pc:sldMk cId="3305669303" sldId="257"/>
            <ac:spMk id="3" creationId="{F78F513A-F3AC-51B3-D73B-91E6BFBC917A}"/>
          </ac:spMkLst>
        </pc:spChg>
      </pc:sldChg>
      <pc:sldChg chg="modSp new">
        <pc:chgData name="Mya-Rae Copeland (2511227)" userId="S::2511227@student.uwtsd.ac.uk::a27e6d34-030d-4a99-85ad-e008cdbf1497" providerId="AD" clId="Web-{A356BA50-0B3F-61CC-F64A-2D9EAB1F2C76}" dt="2026-06-01T10:49:28.773" v="620" actId="20577"/>
        <pc:sldMkLst>
          <pc:docMk/>
          <pc:sldMk cId="2172583161" sldId="258"/>
        </pc:sldMkLst>
        <pc:spChg chg="mod">
          <ac:chgData name="Mya-Rae Copeland (2511227)" userId="S::2511227@student.uwtsd.ac.uk::a27e6d34-030d-4a99-85ad-e008cdbf1497" providerId="AD" clId="Web-{A356BA50-0B3F-61CC-F64A-2D9EAB1F2C76}" dt="2026-06-01T10:49:06.944" v="605" actId="20577"/>
          <ac:spMkLst>
            <pc:docMk/>
            <pc:sldMk cId="2172583161" sldId="258"/>
            <ac:spMk id="2" creationId="{DB072B09-7027-FDEF-24CB-C8DBE8C3BCEE}"/>
          </ac:spMkLst>
        </pc:spChg>
        <pc:spChg chg="mod">
          <ac:chgData name="Mya-Rae Copeland (2511227)" userId="S::2511227@student.uwtsd.ac.uk::a27e6d34-030d-4a99-85ad-e008cdbf1497" providerId="AD" clId="Web-{A356BA50-0B3F-61CC-F64A-2D9EAB1F2C76}" dt="2026-06-01T10:49:28.773" v="620" actId="20577"/>
          <ac:spMkLst>
            <pc:docMk/>
            <pc:sldMk cId="2172583161" sldId="258"/>
            <ac:spMk id="3" creationId="{2F7E78C1-CA3B-E808-7E8F-446BA9AEDA3F}"/>
          </ac:spMkLst>
        </pc:spChg>
      </pc:sldChg>
      <pc:sldChg chg="new">
        <pc:chgData name="Mya-Rae Copeland (2511227)" userId="S::2511227@student.uwtsd.ac.uk::a27e6d34-030d-4a99-85ad-e008cdbf1497" providerId="AD" clId="Web-{A356BA50-0B3F-61CC-F64A-2D9EAB1F2C76}" dt="2026-06-01T10:17:41.001" v="2"/>
        <pc:sldMkLst>
          <pc:docMk/>
          <pc:sldMk cId="3304211550" sldId="259"/>
        </pc:sldMkLst>
      </pc:sldChg>
      <pc:sldChg chg="new">
        <pc:chgData name="Mya-Rae Copeland (2511227)" userId="S::2511227@student.uwtsd.ac.uk::a27e6d34-030d-4a99-85ad-e008cdbf1497" providerId="AD" clId="Web-{A356BA50-0B3F-61CC-F64A-2D9EAB1F2C76}" dt="2026-06-01T10:17:42.111" v="3"/>
        <pc:sldMkLst>
          <pc:docMk/>
          <pc:sldMk cId="1374117568" sldId="26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D6944F-350D-437D-B3DF-6D9000202B3F}" type="datetimeFigureOut">
              <a:t>6/15/2026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D4D81D-8EC9-49F3-A33C-1B076F831C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61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 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D4D81D-8EC9-49F3-A33C-1B076F831C75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083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.ac.uk/research/news/genetic-study-points-to-oxytocin-as-possible-treatment-for-obesity-and-postnatal-depression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appingignorance.org/2013/12/20/economics-and-the-debate-on-nature-vs-nurture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alviani.blogspot.com/2011/12/la-vinculacion-afectiva-en-la-infancia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ce.org.uk/guidance/ng2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095C1F4-AE7F-44E4-8693-40D3D6831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734DDD3-F723-4DD3-8ABE-EC0B2AC87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22324" y="-15978"/>
            <a:ext cx="7147352" cy="5876916"/>
            <a:chOff x="329184" y="-99107"/>
            <a:chExt cx="524256" cy="587691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7C8EA93-3210-4C62-99E9-153C275E3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B7D2A2-F448-44D4-938C-DC84CBCB3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-99107"/>
              <a:ext cx="524256" cy="563122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1055718"/>
            <a:ext cx="10999072" cy="335834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584683"/>
            <a:ext cx="9144000" cy="2551829"/>
          </a:xfrm>
        </p:spPr>
        <p:txBody>
          <a:bodyPr anchor="ctr">
            <a:normAutofit/>
          </a:bodyPr>
          <a:lstStyle/>
          <a:p>
            <a:r>
              <a:rPr lang="en-GB" sz="3100">
                <a:latin typeface="Arial"/>
                <a:cs typeface="Arial"/>
              </a:rPr>
              <a:t>Mya-Rae Copeland</a:t>
            </a:r>
            <a:br>
              <a:rPr lang="en-GB" sz="3100">
                <a:latin typeface="Arial"/>
                <a:cs typeface="Arial"/>
              </a:rPr>
            </a:br>
            <a:r>
              <a:rPr lang="en-GB" sz="3100">
                <a:latin typeface="Arial"/>
                <a:cs typeface="Arial"/>
              </a:rPr>
              <a:t>2511227</a:t>
            </a:r>
            <a:br>
              <a:rPr lang="en-GB" sz="3100">
                <a:latin typeface="Arial"/>
                <a:cs typeface="Arial"/>
              </a:rPr>
            </a:br>
            <a:r>
              <a:rPr lang="en-GB" sz="3100">
                <a:latin typeface="Arial"/>
                <a:cs typeface="Arial"/>
              </a:rPr>
              <a:t>Psychology</a:t>
            </a:r>
            <a:br>
              <a:rPr lang="en-GB" sz="3100">
                <a:latin typeface="Arial"/>
                <a:cs typeface="Arial"/>
              </a:rPr>
            </a:br>
            <a:r>
              <a:rPr lang="en-GB" sz="3100">
                <a:latin typeface="Arial"/>
                <a:cs typeface="Arial"/>
              </a:rPr>
              <a:t>LCHS4010</a:t>
            </a:r>
            <a:br>
              <a:rPr lang="en-GB" sz="3100">
                <a:latin typeface="Arial"/>
                <a:cs typeface="Arial"/>
              </a:rPr>
            </a:br>
            <a:r>
              <a:rPr lang="en-GB" sz="3100">
                <a:latin typeface="Arial"/>
                <a:cs typeface="Arial"/>
              </a:rPr>
              <a:t>Component 1-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4A6227-E9BA-B071-959B-A79FE96E0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Introduction</a:t>
            </a:r>
          </a:p>
        </p:txBody>
      </p:sp>
      <p:sp>
        <p:nvSpPr>
          <p:cNvPr id="37" name="Freeform: Shape 23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F513A-F3AC-51B3-D73B-91E6BFBC9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latin typeface="Arial"/>
                <a:cs typeface="Arial"/>
              </a:rPr>
              <a:t>Good Morning My name is Mya-Rae 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I am going to be presenting a case study surrounding a </a:t>
            </a:r>
            <a:r>
              <a:rPr lang="en-GB" sz="1400">
                <a:latin typeface="Arial"/>
                <a:cs typeface="Arial"/>
              </a:rPr>
              <a:t>4-year-old</a:t>
            </a:r>
            <a:r>
              <a:rPr lang="en-GB" sz="1400" dirty="0">
                <a:latin typeface="Arial"/>
                <a:cs typeface="Arial"/>
              </a:rPr>
              <a:t> boy </a:t>
            </a:r>
          </a:p>
          <a:p>
            <a:r>
              <a:rPr lang="en-GB" sz="1400" dirty="0">
                <a:latin typeface="Arial"/>
                <a:cs typeface="Arial"/>
              </a:rPr>
              <a:t>I explain how will contribute to a multi-agency plan regarding his difficult home life.</a:t>
            </a:r>
          </a:p>
          <a:p>
            <a:r>
              <a:rPr lang="en-GB" sz="1400">
                <a:latin typeface="Arial"/>
                <a:cs typeface="Arial"/>
              </a:rPr>
              <a:t>His Mother is experiencing hardships such as: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Post-natal Depression (NHS,2023)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Financial issues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Navigating parenthood alone 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A lack of social support which is highlighted due to a recent move to </a:t>
            </a:r>
            <a:r>
              <a:rPr lang="en-GB" sz="1400">
                <a:latin typeface="Arial"/>
                <a:cs typeface="Arial"/>
              </a:rPr>
              <a:t>London.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Isaac</a:t>
            </a:r>
            <a:r>
              <a:rPr lang="en-GB" sz="1400" dirty="0">
                <a:latin typeface="Arial"/>
                <a:cs typeface="Arial"/>
              </a:rPr>
              <a:t> has also had disruption with childcare providers 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All these factors cause developmental delays with Isaac. 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I will be using the Bowlby theory throughout this presentation. (Bowlby 1969).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Block Arc 39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1" name="Freeform: Shape 29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669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72B09-7027-FDEF-24CB-C8DBE8C3B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/>
                <a:cs typeface="Arial"/>
              </a:rPr>
              <a:t>Overview of theory.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E78C1-CA3B-E808-7E8F-446BA9AED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>
                <a:latin typeface="Arial"/>
                <a:cs typeface="Arial"/>
              </a:rPr>
              <a:t>Bowlby theory developed by John Bowlby. 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The </a:t>
            </a:r>
            <a:r>
              <a:rPr lang="en-GB" sz="1400">
                <a:latin typeface="Arial"/>
                <a:cs typeface="Arial"/>
              </a:rPr>
              <a:t>theory speaks</a:t>
            </a:r>
            <a:r>
              <a:rPr lang="en-GB" sz="1400" dirty="0">
                <a:latin typeface="Arial"/>
                <a:cs typeface="Arial"/>
              </a:rPr>
              <a:t> about the emotional attachment children form with caregivers. </a:t>
            </a:r>
          </a:p>
          <a:p>
            <a:r>
              <a:rPr lang="en-GB" sz="1400" dirty="0">
                <a:latin typeface="Arial"/>
                <a:cs typeface="Arial"/>
              </a:rPr>
              <a:t>This attachment theory supports survival and emotional </a:t>
            </a:r>
            <a:r>
              <a:rPr lang="en-GB" sz="1400">
                <a:latin typeface="Arial"/>
                <a:cs typeface="Arial"/>
              </a:rPr>
              <a:t>development surrounding different relationships. (Ainsworth et al.,1978)</a:t>
            </a:r>
          </a:p>
          <a:p>
            <a:r>
              <a:rPr lang="en-GB" sz="1400">
                <a:latin typeface="Arial"/>
                <a:cs typeface="Arial"/>
              </a:rPr>
              <a:t>The theory that attachment is an emotional bond within a child and caregiver relationship.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The security a child needs </a:t>
            </a:r>
            <a:r>
              <a:rPr lang="en-GB" sz="1400" dirty="0">
                <a:latin typeface="Arial"/>
                <a:cs typeface="Arial"/>
              </a:rPr>
              <a:t>consistently. </a:t>
            </a:r>
          </a:p>
          <a:p>
            <a:r>
              <a:rPr lang="en-GB" sz="1400" dirty="0">
                <a:latin typeface="Arial"/>
                <a:cs typeface="Arial"/>
              </a:rPr>
              <a:t>This </a:t>
            </a:r>
            <a:r>
              <a:rPr lang="en-GB" sz="1400">
                <a:latin typeface="Arial"/>
                <a:cs typeface="Arial"/>
              </a:rPr>
              <a:t>theory: 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Covers early attachment 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Cognitive development along with covering 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The importance of consistent care. </a:t>
            </a:r>
          </a:p>
        </p:txBody>
      </p:sp>
    </p:spTree>
    <p:extLst>
      <p:ext uri="{BB962C8B-B14F-4D97-AF65-F5344CB8AC3E}">
        <p14:creationId xmlns:p14="http://schemas.microsoft.com/office/powerpoint/2010/main" val="2172583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FE4DF-B5EC-DB27-EA2A-BC8FAC3AD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/>
              <a:t>Applying Key Concepts to Isaac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51A80-7A81-33C8-5F64-C33C5E9D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953" y="2283125"/>
            <a:ext cx="5825848" cy="45620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dirty="0">
                <a:latin typeface="Arial"/>
                <a:cs typeface="Arial"/>
              </a:rPr>
              <a:t>Isaac's Mothers post-natal depression this could've affected her emotional availability and her </a:t>
            </a:r>
            <a:r>
              <a:rPr lang="en-GB" sz="1400" dirty="0" err="1">
                <a:latin typeface="Arial"/>
                <a:cs typeface="Arial"/>
              </a:rPr>
              <a:t>unreponsiveness</a:t>
            </a:r>
            <a:r>
              <a:rPr lang="en-GB" sz="1400" dirty="0">
                <a:latin typeface="Arial"/>
                <a:cs typeface="Arial"/>
              </a:rPr>
              <a:t> to Isaac's needs. 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Isaac also suffers from separation distress when he's away from his mother. </a:t>
            </a:r>
          </a:p>
          <a:p>
            <a:r>
              <a:rPr lang="en-GB" sz="1400" dirty="0">
                <a:latin typeface="Arial"/>
                <a:cs typeface="Arial"/>
              </a:rPr>
              <a:t>This showcase's the insecurity he feels regarding his attachment and emotional security. </a:t>
            </a:r>
          </a:p>
          <a:p>
            <a:r>
              <a:rPr lang="en-GB" sz="1400">
                <a:latin typeface="Arial"/>
                <a:cs typeface="Arial"/>
              </a:rPr>
              <a:t>Repeated childcare changes may have caused instability which then causes Isaac to lack trust surrounding caregivers. (NHS,2023; Murray and Cooper,1997)</a:t>
            </a:r>
          </a:p>
        </p:txBody>
      </p:sp>
      <p:pic>
        <p:nvPicPr>
          <p:cNvPr id="4" name="Picture 3" descr="A person holding a baby&#10;&#10;AI-generated content may be incorrect.">
            <a:extLst>
              <a:ext uri="{FF2B5EF4-FFF2-40B4-BE49-F238E27FC236}">
                <a16:creationId xmlns:a16="http://schemas.microsoft.com/office/drawing/2014/main" id="{A4462E07-154F-B621-05E8-7FE88D605A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289" r="32329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211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ursery teachers in deprived areas to be offered £4,500 bonus - Yahoo ...">
            <a:extLst>
              <a:ext uri="{FF2B5EF4-FFF2-40B4-BE49-F238E27FC236}">
                <a16:creationId xmlns:a16="http://schemas.microsoft.com/office/drawing/2014/main" id="{10F42598-6EDF-12F7-9F9C-54ED38CE9B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00" r="31651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3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FF14B-59F1-ED12-92B2-936F626B9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Autofit/>
          </a:bodyPr>
          <a:lstStyle/>
          <a:p>
            <a:r>
              <a:rPr lang="en-GB"/>
              <a:t>Practical Strategies and interventions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C0580-5CB1-7F6C-E5C1-A4CA59913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017" y="2313147"/>
            <a:ext cx="5065776" cy="34023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latin typeface="Arial"/>
                <a:cs typeface="Arial"/>
              </a:rPr>
              <a:t>Providing Isaac with a consistent nursery practitioner will create a bond between the two by giving him emotional security and providing consistency within the nursery. (NICE,2015)</a:t>
            </a:r>
            <a:endParaRPr lang="en-US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Providing help with Isaac's separation anxiety will reduce his anxiety and support his emotional regulation. (Department for Education,2024).</a:t>
            </a:r>
            <a:endParaRPr lang="en-US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Short drop offs at the nursery from his mom: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  Consistent goodbyes and pick up times 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  An object from home that he finds comforting. 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Language development is also important and can become more developed by story-telling, nursery rhymes and small group conversations among peers to also develop confidence.</a:t>
            </a:r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74117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A8910-DF73-CD80-F373-41F8064C4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71" y="95331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/>
              <a:t>Nature vs Nurture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44FE8-DDD2-7548-6CC7-58A03F242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288" y="2601593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latin typeface="Arial"/>
                <a:cs typeface="Arial"/>
              </a:rPr>
              <a:t>Biological influence may affect how Isaac responds to stress, his temperament and how sensitive he is. </a:t>
            </a:r>
            <a:endParaRPr lang="en-US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Bowlby spoke about how nurture is important by the by the quality of care given and the security of relationships </a:t>
            </a:r>
          </a:p>
          <a:p>
            <a:r>
              <a:rPr lang="en-GB" sz="1400">
                <a:latin typeface="Arial"/>
                <a:cs typeface="Arial"/>
              </a:rPr>
              <a:t>The social environment importance whilst delving into emotional responsiveness. </a:t>
            </a:r>
            <a:endParaRPr lang="en-US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Isaac's environment appears to have affected him due to his Mothers post-natal depression and constantly being up rooted and the lack of support him and his mom receive. (NHS,2023;Bowlby, 1969).</a:t>
            </a:r>
          </a:p>
        </p:txBody>
      </p:sp>
      <p:pic>
        <p:nvPicPr>
          <p:cNvPr id="7" name="Picture 6" descr="A baby&amp;#39;s head in a tree&#10;&#10;AI-generated content may be incorrect.">
            <a:extLst>
              <a:ext uri="{FF2B5EF4-FFF2-40B4-BE49-F238E27FC236}">
                <a16:creationId xmlns:a16="http://schemas.microsoft.com/office/drawing/2014/main" id="{1A9A94F9-761C-39DD-B3D4-A05C0BFFF0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0781" r="2226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34212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52314-D547-FE2C-F579-3EB22D0CD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Evaluation of </a:t>
            </a:r>
            <a:r>
              <a:rPr lang="en-GB"/>
              <a:t>Bowlby's</a:t>
            </a:r>
            <a:r>
              <a:rPr lang="en-GB" dirty="0"/>
              <a:t> theory.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BAD6E-225A-2668-EC80-2260A1C0C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30200"/>
            <a:ext cx="5393361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latin typeface="Arial"/>
                <a:cs typeface="Arial"/>
              </a:rPr>
              <a:t>Bowlbys theory explains Isaac's behaviour quite well because it highlight's: 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Separation anxiety, 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Clinginess and 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Lack of independence. </a:t>
            </a:r>
            <a:endParaRPr lang="en-GB" sz="1400" dirty="0">
              <a:latin typeface="Arial"/>
              <a:cs typeface="Arial"/>
            </a:endParaRPr>
          </a:p>
          <a:p>
            <a:pPr marL="457200" indent="-457200"/>
            <a:endParaRPr lang="en-GB" sz="1400" dirty="0">
              <a:latin typeface="Arial"/>
              <a:cs typeface="Arial"/>
            </a:endParaRPr>
          </a:p>
          <a:p>
            <a:pPr marL="285750" indent="-285750"/>
            <a:r>
              <a:rPr lang="en-GB" sz="1400" dirty="0">
                <a:latin typeface="Arial"/>
                <a:cs typeface="Arial"/>
              </a:rPr>
              <a:t>The theory can be used to practically: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In early years practice, 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Key person systems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Family support. (Department for educat</a:t>
            </a:r>
            <a:r>
              <a:rPr lang="en-GB" sz="1400">
                <a:latin typeface="Arial"/>
                <a:cs typeface="Arial"/>
              </a:rPr>
              <a:t>ion, 2023)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The theory does have limitations: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Such as the overemphasis on one caregiver despite the fact </a:t>
            </a:r>
            <a:r>
              <a:rPr lang="en-GB" sz="1400" dirty="0">
                <a:latin typeface="Arial"/>
                <a:cs typeface="Arial"/>
              </a:rPr>
              <a:t>families have multiple caregivers in the modern day. 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Less attention to social factors such a poverty, 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Housing </a:t>
            </a:r>
            <a:r>
              <a:rPr lang="en-GB" sz="1400">
                <a:latin typeface="Arial"/>
                <a:cs typeface="Arial"/>
              </a:rPr>
              <a:t>crises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 Lack of community development.  it can be argued that attachment is not fixed as children can develop healthier attachment through positive relationships.</a:t>
            </a:r>
            <a:endParaRPr lang="en-US" sz="1400">
              <a:latin typeface="Arial"/>
              <a:cs typeface="Arial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n old person&#10;&#10;AI-generated content may be incorrect.">
            <a:extLst>
              <a:ext uri="{FF2B5EF4-FFF2-40B4-BE49-F238E27FC236}">
                <a16:creationId xmlns:a16="http://schemas.microsoft.com/office/drawing/2014/main" id="{77EDD1D5-BCC0-8AF2-A59F-4098A3883A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51871" y="1176557"/>
            <a:ext cx="2451676" cy="386090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12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4B077-81AF-C356-C905-4B31C1557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60DBC-8E20-89F5-8B35-DCF874E13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GB" sz="1400" dirty="0">
                <a:latin typeface="Arial"/>
                <a:cs typeface="Arial"/>
              </a:rPr>
              <a:t>Bowlby's Attachment Theory gives a great framework for understanding Isaac's development. </a:t>
            </a:r>
            <a:endParaRPr lang="en-US" sz="1400">
              <a:latin typeface="Arial"/>
              <a:cs typeface="Arial"/>
            </a:endParaRPr>
          </a:p>
          <a:p>
            <a:pPr marL="457200" indent="-457200"/>
            <a:r>
              <a:rPr lang="en-GB" sz="1400">
                <a:latin typeface="Arial"/>
                <a:cs typeface="Arial"/>
              </a:rPr>
              <a:t>Early years are influenced by emotion security or the lack of.</a:t>
            </a:r>
            <a:endParaRPr lang="en-US" sz="1400">
              <a:latin typeface="Arial"/>
              <a:cs typeface="Arial"/>
            </a:endParaRPr>
          </a:p>
          <a:p>
            <a:pPr marL="457200" indent="-457200"/>
            <a:r>
              <a:rPr lang="en-GB" sz="1400">
                <a:latin typeface="Arial"/>
                <a:cs typeface="Arial"/>
              </a:rPr>
              <a:t>Hardships such as Isaac's </a:t>
            </a:r>
            <a:r>
              <a:rPr lang="en-GB" sz="1400" dirty="0">
                <a:latin typeface="Arial"/>
                <a:cs typeface="Arial"/>
              </a:rPr>
              <a:t>mother's </a:t>
            </a:r>
            <a:r>
              <a:rPr lang="en-GB" sz="1400">
                <a:latin typeface="Arial"/>
                <a:cs typeface="Arial"/>
              </a:rPr>
              <a:t>post-natal depression cause disruption (NHS,2023).</a:t>
            </a:r>
            <a:endParaRPr lang="en-US" sz="1400">
              <a:latin typeface="Arial"/>
              <a:cs typeface="Arial"/>
            </a:endParaRPr>
          </a:p>
          <a:p>
            <a:pPr marL="457200" indent="-457200"/>
            <a:r>
              <a:rPr lang="en-GB" sz="1400" dirty="0">
                <a:latin typeface="Arial"/>
                <a:cs typeface="Arial"/>
              </a:rPr>
              <a:t>Isaac's suffers from attachment-related challenges. </a:t>
            </a:r>
            <a:endParaRPr lang="en-US" sz="1400">
              <a:latin typeface="Arial"/>
              <a:cs typeface="Arial"/>
            </a:endParaRPr>
          </a:p>
          <a:p>
            <a:pPr marL="457200" indent="-457200"/>
            <a:r>
              <a:rPr lang="en-GB" sz="1400">
                <a:latin typeface="Arial"/>
                <a:cs typeface="Arial"/>
              </a:rPr>
              <a:t>Resilience </a:t>
            </a:r>
            <a:r>
              <a:rPr lang="en-GB" sz="1400" dirty="0">
                <a:latin typeface="Arial"/>
                <a:cs typeface="Arial"/>
              </a:rPr>
              <a:t>is built by supportive relationships and consistent caregiving.</a:t>
            </a:r>
            <a:endParaRPr lang="en-US" sz="1400">
              <a:latin typeface="Aptos" panose="020B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158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373D39-4D23-A7D2-9654-AC3E5C191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3DD15-FC91-98E8-7D59-CAB77F326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>
              <a:buNone/>
            </a:pP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Ainsworth, Mary D. Salter,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Blehar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M.C., Waters, E. and Wall, S. (1978) </a:t>
            </a:r>
            <a:r>
              <a:rPr lang="en-GB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Patterns of attachment: a psychological study of the strange situation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Hillsdale, NJ: Lawrence Erlbaum Associates.</a:t>
            </a:r>
            <a:endParaRPr lang="en-US">
              <a:latin typeface="Arial"/>
              <a:cs typeface="Arial"/>
            </a:endParaRPr>
          </a:p>
          <a:p>
            <a:pPr>
              <a:buNone/>
            </a:pPr>
            <a:br>
              <a:rPr lang="en-US" dirty="0"/>
            </a:br>
            <a:endParaRPr lang="en-US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John Bowlby (1969) </a:t>
            </a:r>
            <a:r>
              <a:rPr lang="en-GB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Attachment and loss. Vol. 1: Attachment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London: Hogarth Press.</a:t>
            </a:r>
            <a:endParaRPr lang="en-GB">
              <a:latin typeface="Arial"/>
              <a:cs typeface="Arial"/>
            </a:endParaRPr>
          </a:p>
          <a:p>
            <a:pPr>
              <a:buNone/>
            </a:pPr>
            <a:br>
              <a:rPr lang="en-US" dirty="0"/>
            </a:br>
            <a:endParaRPr lang="en-US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Department for Education (2024) </a:t>
            </a:r>
            <a:r>
              <a:rPr lang="en-GB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Early years foundation stage statutory framework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  Department for Education EYFS Framework⁠ (Accessed: 15 June 2026).</a:t>
            </a:r>
            <a:endParaRPr lang="en-GB">
              <a:latin typeface="Arial"/>
              <a:cs typeface="Arial"/>
            </a:endParaRPr>
          </a:p>
          <a:p>
            <a:pPr>
              <a:buNone/>
            </a:pPr>
            <a:br>
              <a:rPr lang="en-US" dirty="0"/>
            </a:br>
            <a:endParaRPr lang="en-US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Lynne Murray and Cooper, P.J. (1997) </a:t>
            </a:r>
            <a:r>
              <a:rPr lang="en-GB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Postpartum depression and child development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New York: Guilford Press.</a:t>
            </a:r>
            <a:endParaRPr lang="en-GB">
              <a:latin typeface="Arial"/>
              <a:cs typeface="Arial"/>
            </a:endParaRPr>
          </a:p>
          <a:p>
            <a:pPr>
              <a:buNone/>
            </a:pPr>
            <a:br>
              <a:rPr lang="en-US" dirty="0"/>
            </a:br>
            <a:endParaRPr lang="en-US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National Health Service (2023) </a:t>
            </a:r>
            <a:r>
              <a:rPr lang="en-GB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Postnatal depression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  NHS Postnatal Depression⁠ (Accessed: 15 June 2026).</a:t>
            </a: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National Institute for Health and Care Excellence (2015) </a:t>
            </a:r>
            <a:r>
              <a:rPr lang="en-GB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Children’s attachment: attachment in children and young people who are adopted from care, in care or at high risk of going into care (NG26)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dirty="0">
                <a:solidFill>
                  <a:srgbClr val="3838FF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https://www.nice.org.uk/guidance/ng26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15 June 2026).</a:t>
            </a:r>
            <a:endParaRPr lang="en-GB">
              <a:latin typeface="Arial"/>
              <a:cs typeface="Arial"/>
            </a:endParaRPr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1426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Mya-Rae Copeland 2511227 Psychology LCHS4010 Component 1- Presentation</vt:lpstr>
      <vt:lpstr>Introduction</vt:lpstr>
      <vt:lpstr>Overview of theory.</vt:lpstr>
      <vt:lpstr>Applying Key Concepts to Isaac</vt:lpstr>
      <vt:lpstr>Practical Strategies and interventions</vt:lpstr>
      <vt:lpstr>Nature vs Nurture</vt:lpstr>
      <vt:lpstr>Evaluation of Bowlby's theory.</vt:lpstr>
      <vt:lpstr>Conclusion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780</cp:revision>
  <dcterms:created xsi:type="dcterms:W3CDTF">2026-06-01T10:17:06Z</dcterms:created>
  <dcterms:modified xsi:type="dcterms:W3CDTF">2026-06-15T12:57:53Z</dcterms:modified>
</cp:coreProperties>
</file>