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1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5143500" type="screen16x9"/>
  <p:notesSz cx="6980238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5E56FE-6F1D-C126-B0F6-EF6D4448E76F}" v="3" dt="2023-10-19T17:29:59.4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26" d="100"/>
          <a:sy n="126" d="100"/>
        </p:scale>
        <p:origin x="222" y="9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Kabsch (2308186)" userId="S::2308186@student.uwtsd.ac.uk::670c83d8-dff7-4d54-a34a-39bf3536b02e" providerId="AD" clId="Web-{A25E56FE-6F1D-C126-B0F6-EF6D4448E76F}"/>
    <pc:docChg chg="addSld delSld">
      <pc:chgData name="Sarah Kabsch (2308186)" userId="S::2308186@student.uwtsd.ac.uk::670c83d8-dff7-4d54-a34a-39bf3536b02e" providerId="AD" clId="Web-{A25E56FE-6F1D-C126-B0F6-EF6D4448E76F}" dt="2023-10-19T17:29:59.460" v="2"/>
      <pc:docMkLst>
        <pc:docMk/>
      </pc:docMkLst>
      <pc:sldChg chg="add replId">
        <pc:chgData name="Sarah Kabsch (2308186)" userId="S::2308186@student.uwtsd.ac.uk::670c83d8-dff7-4d54-a34a-39bf3536b02e" providerId="AD" clId="Web-{A25E56FE-6F1D-C126-B0F6-EF6D4448E76F}" dt="2023-10-19T17:29:59.460" v="2"/>
        <pc:sldMkLst>
          <pc:docMk/>
          <pc:sldMk cId="3496318122" sldId="264"/>
        </pc:sldMkLst>
      </pc:sldChg>
      <pc:sldChg chg="add del replId">
        <pc:chgData name="Sarah Kabsch (2308186)" userId="S::2308186@student.uwtsd.ac.uk::670c83d8-dff7-4d54-a34a-39bf3536b02e" providerId="AD" clId="Web-{A25E56FE-6F1D-C126-B0F6-EF6D4448E76F}" dt="2023-10-19T17:29:45.256" v="1"/>
        <pc:sldMkLst>
          <pc:docMk/>
          <pc:sldMk cId="4140803684" sldId="26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685800"/>
            <a:ext cx="6097588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98024" y="4343400"/>
            <a:ext cx="558419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290fce78ded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685800"/>
            <a:ext cx="6097588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290fce78ded_0_5:notes"/>
          <p:cNvSpPr txBox="1">
            <a:spLocks noGrp="1"/>
          </p:cNvSpPr>
          <p:nvPr>
            <p:ph type="body" idx="1"/>
          </p:nvPr>
        </p:nvSpPr>
        <p:spPr>
          <a:xfrm>
            <a:off x="698024" y="4343400"/>
            <a:ext cx="558419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290fce78ded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685800"/>
            <a:ext cx="6097588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290fce78ded_0_5:notes"/>
          <p:cNvSpPr txBox="1">
            <a:spLocks noGrp="1"/>
          </p:cNvSpPr>
          <p:nvPr>
            <p:ph type="body" idx="1"/>
          </p:nvPr>
        </p:nvSpPr>
        <p:spPr>
          <a:xfrm>
            <a:off x="698024" y="4343400"/>
            <a:ext cx="558419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847913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290fce78ded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685800"/>
            <a:ext cx="6097588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290fce78ded_0_0:notes"/>
          <p:cNvSpPr txBox="1">
            <a:spLocks noGrp="1"/>
          </p:cNvSpPr>
          <p:nvPr>
            <p:ph type="body" idx="1"/>
          </p:nvPr>
        </p:nvSpPr>
        <p:spPr>
          <a:xfrm>
            <a:off x="698024" y="4343400"/>
            <a:ext cx="558419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121247a2245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685800"/>
            <a:ext cx="6097588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121247a2245_0_20:notes"/>
          <p:cNvSpPr txBox="1">
            <a:spLocks noGrp="1"/>
          </p:cNvSpPr>
          <p:nvPr>
            <p:ph type="body" idx="1"/>
          </p:nvPr>
        </p:nvSpPr>
        <p:spPr>
          <a:xfrm>
            <a:off x="698024" y="4343400"/>
            <a:ext cx="558419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685800"/>
            <a:ext cx="6097588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p:notes"/>
          <p:cNvSpPr txBox="1">
            <a:spLocks noGrp="1"/>
          </p:cNvSpPr>
          <p:nvPr>
            <p:ph type="body" idx="1"/>
          </p:nvPr>
        </p:nvSpPr>
        <p:spPr>
          <a:xfrm>
            <a:off x="698024" y="4343400"/>
            <a:ext cx="558419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121247a2245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685800"/>
            <a:ext cx="6097588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121247a2245_0_11:notes"/>
          <p:cNvSpPr txBox="1">
            <a:spLocks noGrp="1"/>
          </p:cNvSpPr>
          <p:nvPr>
            <p:ph type="body" idx="1"/>
          </p:nvPr>
        </p:nvSpPr>
        <p:spPr>
          <a:xfrm>
            <a:off x="698024" y="4343400"/>
            <a:ext cx="558419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290fce78ded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685800"/>
            <a:ext cx="6097588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Google Shape;88;g290fce78ded_0_13:notes"/>
          <p:cNvSpPr txBox="1">
            <a:spLocks noGrp="1"/>
          </p:cNvSpPr>
          <p:nvPr>
            <p:ph type="body" idx="1"/>
          </p:nvPr>
        </p:nvSpPr>
        <p:spPr>
          <a:xfrm>
            <a:off x="698024" y="4343400"/>
            <a:ext cx="558419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120be424287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685800"/>
            <a:ext cx="6097588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120be424287_0_0:notes"/>
          <p:cNvSpPr txBox="1">
            <a:spLocks noGrp="1"/>
          </p:cNvSpPr>
          <p:nvPr>
            <p:ph type="body" idx="1"/>
          </p:nvPr>
        </p:nvSpPr>
        <p:spPr>
          <a:xfrm>
            <a:off x="698024" y="4343400"/>
            <a:ext cx="558419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290fce78ded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441325" y="685800"/>
            <a:ext cx="6097588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290fce78ded_0_26:notes"/>
          <p:cNvSpPr txBox="1">
            <a:spLocks noGrp="1"/>
          </p:cNvSpPr>
          <p:nvPr>
            <p:ph type="body" idx="1"/>
          </p:nvPr>
        </p:nvSpPr>
        <p:spPr>
          <a:xfrm>
            <a:off x="698024" y="4343400"/>
            <a:ext cx="558419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de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amboozle.com/game/1136147#:~:text=15-,Wie%20ist%20das,Es%20ist%20bew%C3%B6lkt%2Fbedeckt.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8" y="686400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2775950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6" name="Google Shape;5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0525" y="175725"/>
            <a:ext cx="7522950" cy="41079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8" y="686400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2775950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6" name="Google Shape;5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0525" y="175725"/>
            <a:ext cx="7522950" cy="410792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6318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>
            <a:spLocks noGrp="1"/>
          </p:cNvSpPr>
          <p:nvPr>
            <p:ph type="title"/>
          </p:nvPr>
        </p:nvSpPr>
        <p:spPr>
          <a:xfrm>
            <a:off x="253525" y="26620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Aussprache</a:t>
            </a:r>
            <a:endParaRPr/>
          </a:p>
        </p:txBody>
      </p:sp>
      <p:sp>
        <p:nvSpPr>
          <p:cNvPr id="62" name="Google Shape;62;p14"/>
          <p:cNvSpPr txBox="1"/>
          <p:nvPr/>
        </p:nvSpPr>
        <p:spPr>
          <a:xfrm>
            <a:off x="825975" y="1512375"/>
            <a:ext cx="6584700" cy="251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2500"/>
              <a:t>Es wird sonniG</a:t>
            </a:r>
            <a:endParaRPr sz="25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2500"/>
              <a:t>                     /x/</a:t>
            </a:r>
            <a:endParaRPr sz="25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5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2500"/>
              <a:t>In walisisch baCH</a:t>
            </a:r>
            <a:endParaRPr sz="25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2500"/>
              <a:t>                       /x/</a:t>
            </a:r>
            <a:endParaRPr sz="25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/>
        </p:nvSpPr>
        <p:spPr>
          <a:xfrm>
            <a:off x="381275" y="273125"/>
            <a:ext cx="8916300" cy="330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2900"/>
              <a:t>Wie wird das Wetter morgen?</a:t>
            </a:r>
            <a:endParaRPr sz="29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9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2900"/>
              <a:t>Es wird sonnig und warm.</a:t>
            </a:r>
            <a:endParaRPr sz="29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2900"/>
              <a:t>Es wird regnen und kalt.</a:t>
            </a:r>
            <a:endParaRPr sz="29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2900"/>
              <a:t>Es wird sonnig.</a:t>
            </a:r>
            <a:endParaRPr sz="29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900"/>
          </a:p>
          <a:p>
            <a:pPr marL="9144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900"/>
          </a:p>
        </p:txBody>
      </p:sp>
      <p:sp>
        <p:nvSpPr>
          <p:cNvPr id="68" name="Google Shape;68;p15"/>
          <p:cNvSpPr/>
          <p:nvPr/>
        </p:nvSpPr>
        <p:spPr>
          <a:xfrm>
            <a:off x="930675" y="1244800"/>
            <a:ext cx="767700" cy="453600"/>
          </a:xfrm>
          <a:prstGeom prst="rect">
            <a:avLst/>
          </a:prstGeom>
          <a:noFill/>
          <a:ln w="9525" cap="flat" cmpd="sng">
            <a:solidFill>
              <a:srgbClr val="00FF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15"/>
          <p:cNvSpPr/>
          <p:nvPr/>
        </p:nvSpPr>
        <p:spPr>
          <a:xfrm>
            <a:off x="1093550" y="395550"/>
            <a:ext cx="767700" cy="453600"/>
          </a:xfrm>
          <a:prstGeom prst="rect">
            <a:avLst/>
          </a:prstGeom>
          <a:noFill/>
          <a:ln w="9525" cap="flat" cmpd="sng">
            <a:solidFill>
              <a:srgbClr val="00FF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Google Shape;74;p16"/>
          <p:cNvPicPr preferRelativeResize="0"/>
          <p:nvPr/>
        </p:nvPicPr>
        <p:blipFill rotWithShape="1">
          <a:blip r:embed="rId3">
            <a:alphaModFix/>
          </a:blip>
          <a:srcRect l="3975" t="5713"/>
          <a:stretch/>
        </p:blipFill>
        <p:spPr>
          <a:xfrm>
            <a:off x="382625" y="0"/>
            <a:ext cx="3916133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16"/>
          <p:cNvSpPr txBox="1"/>
          <p:nvPr/>
        </p:nvSpPr>
        <p:spPr>
          <a:xfrm>
            <a:off x="80100" y="44500"/>
            <a:ext cx="3024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1500" b="1"/>
              <a:t>A</a:t>
            </a:r>
            <a:endParaRPr sz="1500" b="1"/>
          </a:p>
        </p:txBody>
      </p:sp>
      <p:pic>
        <p:nvPicPr>
          <p:cNvPr id="76" name="Google Shape;76;p16"/>
          <p:cNvPicPr preferRelativeResize="0"/>
          <p:nvPr/>
        </p:nvPicPr>
        <p:blipFill rotWithShape="1">
          <a:blip r:embed="rId4">
            <a:alphaModFix/>
          </a:blip>
          <a:srcRect l="3638" t="5317" r="2833" b="10016"/>
          <a:stretch/>
        </p:blipFill>
        <p:spPr>
          <a:xfrm>
            <a:off x="4607600" y="1406025"/>
            <a:ext cx="4246700" cy="3381525"/>
          </a:xfrm>
          <a:prstGeom prst="rect">
            <a:avLst/>
          </a:prstGeom>
          <a:noFill/>
          <a:ln>
            <a:noFill/>
          </a:ln>
        </p:spPr>
      </p:pic>
      <p:sp>
        <p:nvSpPr>
          <p:cNvPr id="77" name="Google Shape;77;p16"/>
          <p:cNvSpPr txBox="1"/>
          <p:nvPr/>
        </p:nvSpPr>
        <p:spPr>
          <a:xfrm>
            <a:off x="4351500" y="142375"/>
            <a:ext cx="4698600" cy="126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Wie wird das Wetter? 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de"/>
              <a:t>Frag deinen Partner nachdem Wetter in den Städten.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Es wird regnen in Düsseldorf / Es wird sonnig in Berlin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7"/>
          <p:cNvSpPr txBox="1"/>
          <p:nvPr/>
        </p:nvSpPr>
        <p:spPr>
          <a:xfrm>
            <a:off x="80100" y="44500"/>
            <a:ext cx="3024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1500" b="1"/>
              <a:t>B</a:t>
            </a:r>
            <a:endParaRPr sz="1500" b="1"/>
          </a:p>
        </p:txBody>
      </p:sp>
      <p:pic>
        <p:nvPicPr>
          <p:cNvPr id="83" name="Google Shape;83;p17"/>
          <p:cNvPicPr preferRelativeResize="0"/>
          <p:nvPr/>
        </p:nvPicPr>
        <p:blipFill rotWithShape="1">
          <a:blip r:embed="rId3">
            <a:alphaModFix/>
          </a:blip>
          <a:srcRect t="7961" b="12974"/>
          <a:stretch/>
        </p:blipFill>
        <p:spPr>
          <a:xfrm>
            <a:off x="4623175" y="1646275"/>
            <a:ext cx="4361549" cy="3337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84;p17"/>
          <p:cNvPicPr preferRelativeResize="0"/>
          <p:nvPr/>
        </p:nvPicPr>
        <p:blipFill rotWithShape="1">
          <a:blip r:embed="rId4">
            <a:alphaModFix/>
          </a:blip>
          <a:srcRect l="3447" t="3629" r="4113" b="2597"/>
          <a:stretch/>
        </p:blipFill>
        <p:spPr>
          <a:xfrm>
            <a:off x="310230" y="44500"/>
            <a:ext cx="395743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7"/>
          <p:cNvSpPr txBox="1"/>
          <p:nvPr/>
        </p:nvSpPr>
        <p:spPr>
          <a:xfrm>
            <a:off x="4351500" y="199725"/>
            <a:ext cx="4698600" cy="126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Wie wird das Wetter? 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de"/>
              <a:t>Frag deinen Partner nachdem Wetter in den Städten.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Es wird regnen in Düsseldorf / Es wird sonnig in Berlin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8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Baamboozle</a:t>
            </a:r>
            <a:endParaRPr/>
          </a:p>
        </p:txBody>
      </p:sp>
      <p:sp>
        <p:nvSpPr>
          <p:cNvPr id="91" name="Google Shape;91;p18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1100" u="sng">
                <a:solidFill>
                  <a:schemeClr val="hlink"/>
                </a:solidFill>
                <a:hlinkClick r:id="rId3"/>
              </a:rPr>
              <a:t>https://www.baamboozle.com/game/1136147#:~:text=15-,Wie%20ist%20das,Es%20ist%20bew%C3%B6lkt%2Fbedeckt.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9"/>
          <p:cNvSpPr txBox="1"/>
          <p:nvPr/>
        </p:nvSpPr>
        <p:spPr>
          <a:xfrm>
            <a:off x="1873000" y="1583200"/>
            <a:ext cx="6700800" cy="147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2100"/>
              <a:t>Was macht ihr wenn es morgen regnet?</a:t>
            </a:r>
            <a:endParaRPr sz="21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1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2100"/>
              <a:t>Ich werde Fußball spielen.</a:t>
            </a:r>
            <a:endParaRPr sz="2100"/>
          </a:p>
        </p:txBody>
      </p:sp>
      <p:sp>
        <p:nvSpPr>
          <p:cNvPr id="97" name="Google Shape;97;p19"/>
          <p:cNvSpPr/>
          <p:nvPr/>
        </p:nvSpPr>
        <p:spPr>
          <a:xfrm>
            <a:off x="4153175" y="2571750"/>
            <a:ext cx="1012200" cy="513000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19"/>
          <p:cNvSpPr/>
          <p:nvPr/>
        </p:nvSpPr>
        <p:spPr>
          <a:xfrm>
            <a:off x="430450" y="5072250"/>
            <a:ext cx="58200" cy="11700"/>
          </a:xfrm>
          <a:prstGeom prst="ellipse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19"/>
          <p:cNvSpPr/>
          <p:nvPr/>
        </p:nvSpPr>
        <p:spPr>
          <a:xfrm>
            <a:off x="2361600" y="2571750"/>
            <a:ext cx="837600" cy="513000"/>
          </a:xfrm>
          <a:prstGeom prst="ellipse">
            <a:avLst/>
          </a:prstGeom>
          <a:noFill/>
          <a:ln w="9525" cap="flat" cmpd="sng">
            <a:solidFill>
              <a:srgbClr val="6AA84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19"/>
          <p:cNvSpPr txBox="1"/>
          <p:nvPr/>
        </p:nvSpPr>
        <p:spPr>
          <a:xfrm>
            <a:off x="7247725" y="2605925"/>
            <a:ext cx="1524000" cy="259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Hilfe: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ich werde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du wirst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er wird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wir werden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ihr werdet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/>
              <a:t>sie werden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0"/>
          <p:cNvSpPr txBox="1">
            <a:spLocks noGrp="1"/>
          </p:cNvSpPr>
          <p:nvPr>
            <p:ph type="subTitle" idx="1"/>
          </p:nvPr>
        </p:nvSpPr>
        <p:spPr>
          <a:xfrm>
            <a:off x="8280700" y="5265550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20"/>
          <p:cNvSpPr txBox="1"/>
          <p:nvPr/>
        </p:nvSpPr>
        <p:spPr>
          <a:xfrm>
            <a:off x="736150" y="812625"/>
            <a:ext cx="7007700" cy="93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2300"/>
              <a:t>Was denkt ihr?</a:t>
            </a:r>
            <a:endParaRPr sz="23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3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de" sz="2300"/>
              <a:t>Wie wird das Wetter in Swansea morgen?</a:t>
            </a:r>
            <a:endParaRPr sz="23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</Words>
  <Application>Microsoft Office PowerPoint</Application>
  <PresentationFormat>On-screen Show (16:9)</PresentationFormat>
  <Paragraphs>38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Arial</vt:lpstr>
      <vt:lpstr>Simple Light</vt:lpstr>
      <vt:lpstr>PowerPoint Presentation</vt:lpstr>
      <vt:lpstr>PowerPoint Presentation</vt:lpstr>
      <vt:lpstr>Aussprache</vt:lpstr>
      <vt:lpstr>PowerPoint Presentation</vt:lpstr>
      <vt:lpstr>PowerPoint Presentation</vt:lpstr>
      <vt:lpstr>PowerPoint Presentation</vt:lpstr>
      <vt:lpstr>Baamboozle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Jingjing Ruan</cp:lastModifiedBy>
  <cp:revision>5</cp:revision>
  <cp:lastPrinted>2023-10-20T08:02:01Z</cp:lastPrinted>
  <dcterms:modified xsi:type="dcterms:W3CDTF">2023-10-20T08:02:05Z</dcterms:modified>
</cp:coreProperties>
</file>