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89" r:id="rId2"/>
    <p:sldId id="290" r:id="rId3"/>
    <p:sldId id="292" r:id="rId4"/>
    <p:sldId id="293" r:id="rId5"/>
    <p:sldId id="294" r:id="rId6"/>
    <p:sldId id="295" r:id="rId7"/>
    <p:sldId id="296" r:id="rId8"/>
    <p:sldId id="299" r:id="rId9"/>
    <p:sldId id="298" r:id="rId10"/>
    <p:sldId id="297" r:id="rId11"/>
    <p:sldId id="302" r:id="rId12"/>
    <p:sldId id="300" r:id="rId13"/>
    <p:sldId id="301" r:id="rId14"/>
    <p:sldId id="304" r:id="rId15"/>
    <p:sldId id="305" r:id="rId16"/>
    <p:sldId id="303" r:id="rId17"/>
    <p:sldId id="30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D7D31"/>
    <a:srgbClr val="00307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74" autoAdjust="0"/>
    <p:restoredTop sz="76101" autoAdjust="0"/>
  </p:normalViewPr>
  <p:slideViewPr>
    <p:cSldViewPr snapToGrid="0">
      <p:cViewPr varScale="1">
        <p:scale>
          <a:sx n="81" d="100"/>
          <a:sy n="81" d="100"/>
        </p:scale>
        <p:origin x="636" y="60"/>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uw Griffiths" userId="be253156-1baf-4540-9db4-99275122b591" providerId="ADAL" clId="{0BA12E8C-7366-41D1-85A0-65387C61B8F4}"/>
    <pc:docChg chg="delSld">
      <pc:chgData name="Huw Griffiths" userId="be253156-1baf-4540-9db4-99275122b591" providerId="ADAL" clId="{0BA12E8C-7366-41D1-85A0-65387C61B8F4}" dt="2024-01-25T16:12:05.774" v="31" actId="47"/>
      <pc:docMkLst>
        <pc:docMk/>
      </pc:docMkLst>
      <pc:sldChg chg="del">
        <pc:chgData name="Huw Griffiths" userId="be253156-1baf-4540-9db4-99275122b591" providerId="ADAL" clId="{0BA12E8C-7366-41D1-85A0-65387C61B8F4}" dt="2024-01-25T16:11:54.340" v="0" actId="47"/>
        <pc:sldMkLst>
          <pc:docMk/>
          <pc:sldMk cId="61600233" sldId="256"/>
        </pc:sldMkLst>
      </pc:sldChg>
      <pc:sldChg chg="del">
        <pc:chgData name="Huw Griffiths" userId="be253156-1baf-4540-9db4-99275122b591" providerId="ADAL" clId="{0BA12E8C-7366-41D1-85A0-65387C61B8F4}" dt="2024-01-25T16:11:55.335" v="4" actId="47"/>
        <pc:sldMkLst>
          <pc:docMk/>
          <pc:sldMk cId="2712983134" sldId="257"/>
        </pc:sldMkLst>
      </pc:sldChg>
      <pc:sldChg chg="del">
        <pc:chgData name="Huw Griffiths" userId="be253156-1baf-4540-9db4-99275122b591" providerId="ADAL" clId="{0BA12E8C-7366-41D1-85A0-65387C61B8F4}" dt="2024-01-25T16:11:55.079" v="3" actId="47"/>
        <pc:sldMkLst>
          <pc:docMk/>
          <pc:sldMk cId="364459044" sldId="258"/>
        </pc:sldMkLst>
      </pc:sldChg>
      <pc:sldChg chg="del">
        <pc:chgData name="Huw Griffiths" userId="be253156-1baf-4540-9db4-99275122b591" providerId="ADAL" clId="{0BA12E8C-7366-41D1-85A0-65387C61B8F4}" dt="2024-01-25T16:11:54.852" v="2" actId="47"/>
        <pc:sldMkLst>
          <pc:docMk/>
          <pc:sldMk cId="82092856" sldId="259"/>
        </pc:sldMkLst>
      </pc:sldChg>
      <pc:sldChg chg="del">
        <pc:chgData name="Huw Griffiths" userId="be253156-1baf-4540-9db4-99275122b591" providerId="ADAL" clId="{0BA12E8C-7366-41D1-85A0-65387C61B8F4}" dt="2024-01-25T16:11:55.828" v="6" actId="47"/>
        <pc:sldMkLst>
          <pc:docMk/>
          <pc:sldMk cId="763169232" sldId="260"/>
        </pc:sldMkLst>
      </pc:sldChg>
      <pc:sldChg chg="del">
        <pc:chgData name="Huw Griffiths" userId="be253156-1baf-4540-9db4-99275122b591" providerId="ADAL" clId="{0BA12E8C-7366-41D1-85A0-65387C61B8F4}" dt="2024-01-25T16:11:56.106" v="7" actId="47"/>
        <pc:sldMkLst>
          <pc:docMk/>
          <pc:sldMk cId="3562168308" sldId="261"/>
        </pc:sldMkLst>
      </pc:sldChg>
      <pc:sldChg chg="del">
        <pc:chgData name="Huw Griffiths" userId="be253156-1baf-4540-9db4-99275122b591" providerId="ADAL" clId="{0BA12E8C-7366-41D1-85A0-65387C61B8F4}" dt="2024-01-25T16:11:56.631" v="9" actId="47"/>
        <pc:sldMkLst>
          <pc:docMk/>
          <pc:sldMk cId="1599074838" sldId="262"/>
        </pc:sldMkLst>
      </pc:sldChg>
      <pc:sldChg chg="del">
        <pc:chgData name="Huw Griffiths" userId="be253156-1baf-4540-9db4-99275122b591" providerId="ADAL" clId="{0BA12E8C-7366-41D1-85A0-65387C61B8F4}" dt="2024-01-25T16:11:56.888" v="10" actId="47"/>
        <pc:sldMkLst>
          <pc:docMk/>
          <pc:sldMk cId="2484035119" sldId="263"/>
        </pc:sldMkLst>
      </pc:sldChg>
      <pc:sldChg chg="del">
        <pc:chgData name="Huw Griffiths" userId="be253156-1baf-4540-9db4-99275122b591" providerId="ADAL" clId="{0BA12E8C-7366-41D1-85A0-65387C61B8F4}" dt="2024-01-25T16:11:57.162" v="11" actId="47"/>
        <pc:sldMkLst>
          <pc:docMk/>
          <pc:sldMk cId="1634912836" sldId="264"/>
        </pc:sldMkLst>
      </pc:sldChg>
      <pc:sldChg chg="del">
        <pc:chgData name="Huw Griffiths" userId="be253156-1baf-4540-9db4-99275122b591" providerId="ADAL" clId="{0BA12E8C-7366-41D1-85A0-65387C61B8F4}" dt="2024-01-25T16:11:57.413" v="12" actId="47"/>
        <pc:sldMkLst>
          <pc:docMk/>
          <pc:sldMk cId="2903812958" sldId="265"/>
        </pc:sldMkLst>
      </pc:sldChg>
      <pc:sldChg chg="del">
        <pc:chgData name="Huw Griffiths" userId="be253156-1baf-4540-9db4-99275122b591" providerId="ADAL" clId="{0BA12E8C-7366-41D1-85A0-65387C61B8F4}" dt="2024-01-25T16:11:57.723" v="13" actId="47"/>
        <pc:sldMkLst>
          <pc:docMk/>
          <pc:sldMk cId="3871932149" sldId="266"/>
        </pc:sldMkLst>
      </pc:sldChg>
      <pc:sldChg chg="del">
        <pc:chgData name="Huw Griffiths" userId="be253156-1baf-4540-9db4-99275122b591" providerId="ADAL" clId="{0BA12E8C-7366-41D1-85A0-65387C61B8F4}" dt="2024-01-25T16:11:58.742" v="15" actId="47"/>
        <pc:sldMkLst>
          <pc:docMk/>
          <pc:sldMk cId="2818719284" sldId="267"/>
        </pc:sldMkLst>
      </pc:sldChg>
      <pc:sldChg chg="del">
        <pc:chgData name="Huw Griffiths" userId="be253156-1baf-4540-9db4-99275122b591" providerId="ADAL" clId="{0BA12E8C-7366-41D1-85A0-65387C61B8F4}" dt="2024-01-25T16:11:59.611" v="17" actId="47"/>
        <pc:sldMkLst>
          <pc:docMk/>
          <pc:sldMk cId="1380219915" sldId="269"/>
        </pc:sldMkLst>
      </pc:sldChg>
      <pc:sldChg chg="del">
        <pc:chgData name="Huw Griffiths" userId="be253156-1baf-4540-9db4-99275122b591" providerId="ADAL" clId="{0BA12E8C-7366-41D1-85A0-65387C61B8F4}" dt="2024-01-25T16:12:00.424" v="19" actId="47"/>
        <pc:sldMkLst>
          <pc:docMk/>
          <pc:sldMk cId="2070580336" sldId="270"/>
        </pc:sldMkLst>
      </pc:sldChg>
      <pc:sldChg chg="del">
        <pc:chgData name="Huw Griffiths" userId="be253156-1baf-4540-9db4-99275122b591" providerId="ADAL" clId="{0BA12E8C-7366-41D1-85A0-65387C61B8F4}" dt="2024-01-25T16:11:59.145" v="16" actId="47"/>
        <pc:sldMkLst>
          <pc:docMk/>
          <pc:sldMk cId="2974069537" sldId="272"/>
        </pc:sldMkLst>
      </pc:sldChg>
      <pc:sldChg chg="del">
        <pc:chgData name="Huw Griffiths" userId="be253156-1baf-4540-9db4-99275122b591" providerId="ADAL" clId="{0BA12E8C-7366-41D1-85A0-65387C61B8F4}" dt="2024-01-25T16:12:00.840" v="20" actId="47"/>
        <pc:sldMkLst>
          <pc:docMk/>
          <pc:sldMk cId="2641831393" sldId="273"/>
        </pc:sldMkLst>
      </pc:sldChg>
      <pc:sldChg chg="del">
        <pc:chgData name="Huw Griffiths" userId="be253156-1baf-4540-9db4-99275122b591" providerId="ADAL" clId="{0BA12E8C-7366-41D1-85A0-65387C61B8F4}" dt="2024-01-25T16:12:01.255" v="21" actId="47"/>
        <pc:sldMkLst>
          <pc:docMk/>
          <pc:sldMk cId="3263514422" sldId="274"/>
        </pc:sldMkLst>
      </pc:sldChg>
      <pc:sldChg chg="del">
        <pc:chgData name="Huw Griffiths" userId="be253156-1baf-4540-9db4-99275122b591" providerId="ADAL" clId="{0BA12E8C-7366-41D1-85A0-65387C61B8F4}" dt="2024-01-25T16:12:01.757" v="22" actId="47"/>
        <pc:sldMkLst>
          <pc:docMk/>
          <pc:sldMk cId="2064488199" sldId="275"/>
        </pc:sldMkLst>
      </pc:sldChg>
      <pc:sldChg chg="del">
        <pc:chgData name="Huw Griffiths" userId="be253156-1baf-4540-9db4-99275122b591" providerId="ADAL" clId="{0BA12E8C-7366-41D1-85A0-65387C61B8F4}" dt="2024-01-25T16:12:02.167" v="23" actId="47"/>
        <pc:sldMkLst>
          <pc:docMk/>
          <pc:sldMk cId="245557759" sldId="276"/>
        </pc:sldMkLst>
      </pc:sldChg>
      <pc:sldChg chg="del">
        <pc:chgData name="Huw Griffiths" userId="be253156-1baf-4540-9db4-99275122b591" providerId="ADAL" clId="{0BA12E8C-7366-41D1-85A0-65387C61B8F4}" dt="2024-01-25T16:11:56.380" v="8" actId="47"/>
        <pc:sldMkLst>
          <pc:docMk/>
          <pc:sldMk cId="828794970" sldId="277"/>
        </pc:sldMkLst>
      </pc:sldChg>
      <pc:sldChg chg="del">
        <pc:chgData name="Huw Griffiths" userId="be253156-1baf-4540-9db4-99275122b591" providerId="ADAL" clId="{0BA12E8C-7366-41D1-85A0-65387C61B8F4}" dt="2024-01-25T16:11:55.608" v="5" actId="47"/>
        <pc:sldMkLst>
          <pc:docMk/>
          <pc:sldMk cId="1832421117" sldId="278"/>
        </pc:sldMkLst>
      </pc:sldChg>
      <pc:sldChg chg="del">
        <pc:chgData name="Huw Griffiths" userId="be253156-1baf-4540-9db4-99275122b591" providerId="ADAL" clId="{0BA12E8C-7366-41D1-85A0-65387C61B8F4}" dt="2024-01-25T16:11:54.610" v="1" actId="47"/>
        <pc:sldMkLst>
          <pc:docMk/>
          <pc:sldMk cId="1940436609" sldId="279"/>
        </pc:sldMkLst>
      </pc:sldChg>
      <pc:sldChg chg="del">
        <pc:chgData name="Huw Griffiths" userId="be253156-1baf-4540-9db4-99275122b591" providerId="ADAL" clId="{0BA12E8C-7366-41D1-85A0-65387C61B8F4}" dt="2024-01-25T16:11:58.210" v="14" actId="47"/>
        <pc:sldMkLst>
          <pc:docMk/>
          <pc:sldMk cId="2156597355" sldId="280"/>
        </pc:sldMkLst>
      </pc:sldChg>
      <pc:sldChg chg="del">
        <pc:chgData name="Huw Griffiths" userId="be253156-1baf-4540-9db4-99275122b591" providerId="ADAL" clId="{0BA12E8C-7366-41D1-85A0-65387C61B8F4}" dt="2024-01-25T16:12:00.034" v="18" actId="47"/>
        <pc:sldMkLst>
          <pc:docMk/>
          <pc:sldMk cId="508966909" sldId="281"/>
        </pc:sldMkLst>
      </pc:sldChg>
      <pc:sldChg chg="del">
        <pc:chgData name="Huw Griffiths" userId="be253156-1baf-4540-9db4-99275122b591" providerId="ADAL" clId="{0BA12E8C-7366-41D1-85A0-65387C61B8F4}" dt="2024-01-25T16:12:02.479" v="24" actId="47"/>
        <pc:sldMkLst>
          <pc:docMk/>
          <pc:sldMk cId="1390096738" sldId="282"/>
        </pc:sldMkLst>
      </pc:sldChg>
      <pc:sldChg chg="del">
        <pc:chgData name="Huw Griffiths" userId="be253156-1baf-4540-9db4-99275122b591" providerId="ADAL" clId="{0BA12E8C-7366-41D1-85A0-65387C61B8F4}" dt="2024-01-25T16:12:02.773" v="25" actId="47"/>
        <pc:sldMkLst>
          <pc:docMk/>
          <pc:sldMk cId="1745116148" sldId="283"/>
        </pc:sldMkLst>
      </pc:sldChg>
      <pc:sldChg chg="del">
        <pc:chgData name="Huw Griffiths" userId="be253156-1baf-4540-9db4-99275122b591" providerId="ADAL" clId="{0BA12E8C-7366-41D1-85A0-65387C61B8F4}" dt="2024-01-25T16:12:03.066" v="26" actId="47"/>
        <pc:sldMkLst>
          <pc:docMk/>
          <pc:sldMk cId="3009392473" sldId="284"/>
        </pc:sldMkLst>
      </pc:sldChg>
      <pc:sldChg chg="del">
        <pc:chgData name="Huw Griffiths" userId="be253156-1baf-4540-9db4-99275122b591" providerId="ADAL" clId="{0BA12E8C-7366-41D1-85A0-65387C61B8F4}" dt="2024-01-25T16:12:03.863" v="28" actId="47"/>
        <pc:sldMkLst>
          <pc:docMk/>
          <pc:sldMk cId="3716885778" sldId="285"/>
        </pc:sldMkLst>
      </pc:sldChg>
      <pc:sldChg chg="del">
        <pc:chgData name="Huw Griffiths" userId="be253156-1baf-4540-9db4-99275122b591" providerId="ADAL" clId="{0BA12E8C-7366-41D1-85A0-65387C61B8F4}" dt="2024-01-25T16:12:03.571" v="27" actId="47"/>
        <pc:sldMkLst>
          <pc:docMk/>
          <pc:sldMk cId="2179613538" sldId="286"/>
        </pc:sldMkLst>
      </pc:sldChg>
      <pc:sldChg chg="del">
        <pc:chgData name="Huw Griffiths" userId="be253156-1baf-4540-9db4-99275122b591" providerId="ADAL" clId="{0BA12E8C-7366-41D1-85A0-65387C61B8F4}" dt="2024-01-25T16:12:04.591" v="29" actId="47"/>
        <pc:sldMkLst>
          <pc:docMk/>
          <pc:sldMk cId="1159941842" sldId="287"/>
        </pc:sldMkLst>
      </pc:sldChg>
      <pc:sldChg chg="del">
        <pc:chgData name="Huw Griffiths" userId="be253156-1baf-4540-9db4-99275122b591" providerId="ADAL" clId="{0BA12E8C-7366-41D1-85A0-65387C61B8F4}" dt="2024-01-25T16:12:04.973" v="30" actId="47"/>
        <pc:sldMkLst>
          <pc:docMk/>
          <pc:sldMk cId="3991461475" sldId="288"/>
        </pc:sldMkLst>
      </pc:sldChg>
      <pc:sldChg chg="del">
        <pc:chgData name="Huw Griffiths" userId="be253156-1baf-4540-9db4-99275122b591" providerId="ADAL" clId="{0BA12E8C-7366-41D1-85A0-65387C61B8F4}" dt="2024-01-25T16:12:05.774" v="31" actId="47"/>
        <pc:sldMkLst>
          <pc:docMk/>
          <pc:sldMk cId="1631599294" sldId="29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C79BD3E-CF4E-4FF2-92B0-344C7B3DFCEC}" type="datetimeFigureOut">
              <a:rPr lang="en-GB" smtClean="0"/>
              <a:t>25/01/2024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88E610C-9FA0-4C36-AB60-0F0D9742FD30}" type="slidenum">
              <a:rPr lang="en-GB" smtClean="0"/>
              <a:t>‹#›</a:t>
            </a:fld>
            <a:endParaRPr lang="en-GB"/>
          </a:p>
        </p:txBody>
      </p:sp>
    </p:spTree>
    <p:extLst>
      <p:ext uri="{BB962C8B-B14F-4D97-AF65-F5344CB8AC3E}">
        <p14:creationId xmlns:p14="http://schemas.microsoft.com/office/powerpoint/2010/main" val="23806505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88E610C-9FA0-4C36-AB60-0F0D9742FD30}" type="slidenum">
              <a:rPr lang="en-GB" smtClean="0"/>
              <a:t>1</a:t>
            </a:fld>
            <a:endParaRPr lang="en-GB"/>
          </a:p>
        </p:txBody>
      </p:sp>
    </p:spTree>
    <p:extLst>
      <p:ext uri="{BB962C8B-B14F-4D97-AF65-F5344CB8AC3E}">
        <p14:creationId xmlns:p14="http://schemas.microsoft.com/office/powerpoint/2010/main" val="29039658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88E610C-9FA0-4C36-AB60-0F0D9742FD30}" type="slidenum">
              <a:rPr lang="en-GB" smtClean="0"/>
              <a:t>7</a:t>
            </a:fld>
            <a:endParaRPr lang="en-GB"/>
          </a:p>
        </p:txBody>
      </p:sp>
    </p:spTree>
    <p:extLst>
      <p:ext uri="{BB962C8B-B14F-4D97-AF65-F5344CB8AC3E}">
        <p14:creationId xmlns:p14="http://schemas.microsoft.com/office/powerpoint/2010/main" val="9753097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88E610C-9FA0-4C36-AB60-0F0D9742FD30}" type="slidenum">
              <a:rPr lang="en-GB" smtClean="0"/>
              <a:t>10</a:t>
            </a:fld>
            <a:endParaRPr lang="en-GB"/>
          </a:p>
        </p:txBody>
      </p:sp>
    </p:spTree>
    <p:extLst>
      <p:ext uri="{BB962C8B-B14F-4D97-AF65-F5344CB8AC3E}">
        <p14:creationId xmlns:p14="http://schemas.microsoft.com/office/powerpoint/2010/main" val="8128771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88E610C-9FA0-4C36-AB60-0F0D9742FD30}" type="slidenum">
              <a:rPr lang="en-GB" smtClean="0"/>
              <a:t>14</a:t>
            </a:fld>
            <a:endParaRPr lang="en-GB"/>
          </a:p>
        </p:txBody>
      </p:sp>
    </p:spTree>
    <p:extLst>
      <p:ext uri="{BB962C8B-B14F-4D97-AF65-F5344CB8AC3E}">
        <p14:creationId xmlns:p14="http://schemas.microsoft.com/office/powerpoint/2010/main" val="34567248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88E610C-9FA0-4C36-AB60-0F0D9742FD30}" type="slidenum">
              <a:rPr lang="en-GB" smtClean="0"/>
              <a:t>17</a:t>
            </a:fld>
            <a:endParaRPr lang="en-GB"/>
          </a:p>
        </p:txBody>
      </p:sp>
    </p:spTree>
    <p:extLst>
      <p:ext uri="{BB962C8B-B14F-4D97-AF65-F5344CB8AC3E}">
        <p14:creationId xmlns:p14="http://schemas.microsoft.com/office/powerpoint/2010/main" val="36890469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3EFD03-2742-526C-27D7-51A5CE82A0C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DF5AF3B-CFC9-C89D-C1F4-4F95091D62C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792A6BF-7139-CEAA-B189-BDCDDCFD6376}"/>
              </a:ext>
            </a:extLst>
          </p:cNvPr>
          <p:cNvSpPr>
            <a:spLocks noGrp="1"/>
          </p:cNvSpPr>
          <p:nvPr>
            <p:ph type="dt" sz="half" idx="10"/>
          </p:nvPr>
        </p:nvSpPr>
        <p:spPr/>
        <p:txBody>
          <a:bodyPr/>
          <a:lstStyle/>
          <a:p>
            <a:fld id="{200B7197-2B5F-4E79-B085-B63566DE5D0F}" type="datetimeFigureOut">
              <a:rPr lang="en-GB" smtClean="0"/>
              <a:t>25/01/2024</a:t>
            </a:fld>
            <a:endParaRPr lang="en-GB"/>
          </a:p>
        </p:txBody>
      </p:sp>
      <p:sp>
        <p:nvSpPr>
          <p:cNvPr id="5" name="Footer Placeholder 4">
            <a:extLst>
              <a:ext uri="{FF2B5EF4-FFF2-40B4-BE49-F238E27FC236}">
                <a16:creationId xmlns:a16="http://schemas.microsoft.com/office/drawing/2014/main" id="{EF3CE8CE-1D9B-8D75-2B16-F01E9D6AB6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80FD76-5A73-BD90-EA7D-C7A56CABC262}"/>
              </a:ext>
            </a:extLst>
          </p:cNvPr>
          <p:cNvSpPr>
            <a:spLocks noGrp="1"/>
          </p:cNvSpPr>
          <p:nvPr>
            <p:ph type="sldNum" sz="quarter" idx="12"/>
          </p:nvPr>
        </p:nvSpPr>
        <p:spPr/>
        <p:txBody>
          <a:bodyPr/>
          <a:lstStyle/>
          <a:p>
            <a:fld id="{5EBB1A45-49F7-4B8F-B5AA-D26083ACE0FD}" type="slidenum">
              <a:rPr lang="en-GB" smtClean="0"/>
              <a:t>‹#›</a:t>
            </a:fld>
            <a:endParaRPr lang="en-GB"/>
          </a:p>
        </p:txBody>
      </p:sp>
    </p:spTree>
    <p:extLst>
      <p:ext uri="{BB962C8B-B14F-4D97-AF65-F5344CB8AC3E}">
        <p14:creationId xmlns:p14="http://schemas.microsoft.com/office/powerpoint/2010/main" val="138611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63CCFE-1A79-B48E-1D26-23E35B2F59D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5F5FB9F-DD2E-DDB8-9D7F-F57C26FFBD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A98F5B-985D-B547-0829-AE295BFBF585}"/>
              </a:ext>
            </a:extLst>
          </p:cNvPr>
          <p:cNvSpPr>
            <a:spLocks noGrp="1"/>
          </p:cNvSpPr>
          <p:nvPr>
            <p:ph type="dt" sz="half" idx="10"/>
          </p:nvPr>
        </p:nvSpPr>
        <p:spPr/>
        <p:txBody>
          <a:bodyPr/>
          <a:lstStyle/>
          <a:p>
            <a:fld id="{200B7197-2B5F-4E79-B085-B63566DE5D0F}" type="datetimeFigureOut">
              <a:rPr lang="en-GB" smtClean="0"/>
              <a:t>25/01/2024</a:t>
            </a:fld>
            <a:endParaRPr lang="en-GB"/>
          </a:p>
        </p:txBody>
      </p:sp>
      <p:sp>
        <p:nvSpPr>
          <p:cNvPr id="5" name="Footer Placeholder 4">
            <a:extLst>
              <a:ext uri="{FF2B5EF4-FFF2-40B4-BE49-F238E27FC236}">
                <a16:creationId xmlns:a16="http://schemas.microsoft.com/office/drawing/2014/main" id="{3B4BEC83-1664-7ADA-E81E-68C48291C77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CF5932-3294-9203-FF46-EB9C7FF7D464}"/>
              </a:ext>
            </a:extLst>
          </p:cNvPr>
          <p:cNvSpPr>
            <a:spLocks noGrp="1"/>
          </p:cNvSpPr>
          <p:nvPr>
            <p:ph type="sldNum" sz="quarter" idx="12"/>
          </p:nvPr>
        </p:nvSpPr>
        <p:spPr/>
        <p:txBody>
          <a:bodyPr/>
          <a:lstStyle/>
          <a:p>
            <a:fld id="{5EBB1A45-49F7-4B8F-B5AA-D26083ACE0FD}" type="slidenum">
              <a:rPr lang="en-GB" smtClean="0"/>
              <a:t>‹#›</a:t>
            </a:fld>
            <a:endParaRPr lang="en-GB"/>
          </a:p>
        </p:txBody>
      </p:sp>
    </p:spTree>
    <p:extLst>
      <p:ext uri="{BB962C8B-B14F-4D97-AF65-F5344CB8AC3E}">
        <p14:creationId xmlns:p14="http://schemas.microsoft.com/office/powerpoint/2010/main" val="20030190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8F6495-DC40-2910-1A28-E63544B2CD1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6F2DA9D-9D03-06C7-2E62-B01C0AAF326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3DEEF5C-6B5B-1682-0BA0-AF9A6A060ED9}"/>
              </a:ext>
            </a:extLst>
          </p:cNvPr>
          <p:cNvSpPr>
            <a:spLocks noGrp="1"/>
          </p:cNvSpPr>
          <p:nvPr>
            <p:ph type="dt" sz="half" idx="10"/>
          </p:nvPr>
        </p:nvSpPr>
        <p:spPr/>
        <p:txBody>
          <a:bodyPr/>
          <a:lstStyle/>
          <a:p>
            <a:fld id="{200B7197-2B5F-4E79-B085-B63566DE5D0F}" type="datetimeFigureOut">
              <a:rPr lang="en-GB" smtClean="0"/>
              <a:t>25/01/2024</a:t>
            </a:fld>
            <a:endParaRPr lang="en-GB"/>
          </a:p>
        </p:txBody>
      </p:sp>
      <p:sp>
        <p:nvSpPr>
          <p:cNvPr id="5" name="Footer Placeholder 4">
            <a:extLst>
              <a:ext uri="{FF2B5EF4-FFF2-40B4-BE49-F238E27FC236}">
                <a16:creationId xmlns:a16="http://schemas.microsoft.com/office/drawing/2014/main" id="{1D363CA2-66A5-3BB1-67D8-D54A4ED5D52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294D31-A347-D639-9F37-8219DCA3010B}"/>
              </a:ext>
            </a:extLst>
          </p:cNvPr>
          <p:cNvSpPr>
            <a:spLocks noGrp="1"/>
          </p:cNvSpPr>
          <p:nvPr>
            <p:ph type="sldNum" sz="quarter" idx="12"/>
          </p:nvPr>
        </p:nvSpPr>
        <p:spPr/>
        <p:txBody>
          <a:bodyPr/>
          <a:lstStyle/>
          <a:p>
            <a:fld id="{5EBB1A45-49F7-4B8F-B5AA-D26083ACE0FD}" type="slidenum">
              <a:rPr lang="en-GB" smtClean="0"/>
              <a:t>‹#›</a:t>
            </a:fld>
            <a:endParaRPr lang="en-GB"/>
          </a:p>
        </p:txBody>
      </p:sp>
    </p:spTree>
    <p:extLst>
      <p:ext uri="{BB962C8B-B14F-4D97-AF65-F5344CB8AC3E}">
        <p14:creationId xmlns:p14="http://schemas.microsoft.com/office/powerpoint/2010/main" val="2829004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C8A6E-2087-7A3F-6DBC-0089E2D0A15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9A76ABF-8DF1-F73B-2E32-FEF0D926219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0C49714-3DCF-1699-5A93-A64FC9922BA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08FD133-2C83-C0CC-94CC-3B1EED34F2A6}"/>
              </a:ext>
            </a:extLst>
          </p:cNvPr>
          <p:cNvSpPr>
            <a:spLocks noGrp="1"/>
          </p:cNvSpPr>
          <p:nvPr>
            <p:ph type="dt" sz="half" idx="10"/>
          </p:nvPr>
        </p:nvSpPr>
        <p:spPr/>
        <p:txBody>
          <a:bodyPr/>
          <a:lstStyle/>
          <a:p>
            <a:fld id="{200B7197-2B5F-4E79-B085-B63566DE5D0F}" type="datetimeFigureOut">
              <a:rPr lang="en-GB" smtClean="0"/>
              <a:t>25/01/2024</a:t>
            </a:fld>
            <a:endParaRPr lang="en-GB"/>
          </a:p>
        </p:txBody>
      </p:sp>
      <p:sp>
        <p:nvSpPr>
          <p:cNvPr id="6" name="Footer Placeholder 5">
            <a:extLst>
              <a:ext uri="{FF2B5EF4-FFF2-40B4-BE49-F238E27FC236}">
                <a16:creationId xmlns:a16="http://schemas.microsoft.com/office/drawing/2014/main" id="{E60DBB88-1DA4-A865-6AA9-EC562308DD7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E7492E-823A-7917-8FA2-0A2039BB9170}"/>
              </a:ext>
            </a:extLst>
          </p:cNvPr>
          <p:cNvSpPr>
            <a:spLocks noGrp="1"/>
          </p:cNvSpPr>
          <p:nvPr>
            <p:ph type="sldNum" sz="quarter" idx="12"/>
          </p:nvPr>
        </p:nvSpPr>
        <p:spPr/>
        <p:txBody>
          <a:bodyPr/>
          <a:lstStyle/>
          <a:p>
            <a:fld id="{5EBB1A45-49F7-4B8F-B5AA-D26083ACE0FD}" type="slidenum">
              <a:rPr lang="en-GB" smtClean="0"/>
              <a:t>‹#›</a:t>
            </a:fld>
            <a:endParaRPr lang="en-GB"/>
          </a:p>
        </p:txBody>
      </p:sp>
    </p:spTree>
    <p:extLst>
      <p:ext uri="{BB962C8B-B14F-4D97-AF65-F5344CB8AC3E}">
        <p14:creationId xmlns:p14="http://schemas.microsoft.com/office/powerpoint/2010/main" val="729004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F6CCBB-AA4C-181C-2659-91018587DD5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1208096-9C40-1A79-CDCD-7F2715A174D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E6FC7E-80CF-D4F3-4608-F60518EB0D1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36A1EF6-F45C-4BD1-2ACB-4A04C5E663A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CF59D01-158B-AF46-4AAC-BEEC3F161EB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A16201A-A3D6-2C15-FDD5-AA86FC30DF52}"/>
              </a:ext>
            </a:extLst>
          </p:cNvPr>
          <p:cNvSpPr>
            <a:spLocks noGrp="1"/>
          </p:cNvSpPr>
          <p:nvPr>
            <p:ph type="dt" sz="half" idx="10"/>
          </p:nvPr>
        </p:nvSpPr>
        <p:spPr/>
        <p:txBody>
          <a:bodyPr/>
          <a:lstStyle/>
          <a:p>
            <a:fld id="{200B7197-2B5F-4E79-B085-B63566DE5D0F}" type="datetimeFigureOut">
              <a:rPr lang="en-GB" smtClean="0"/>
              <a:t>25/01/2024</a:t>
            </a:fld>
            <a:endParaRPr lang="en-GB"/>
          </a:p>
        </p:txBody>
      </p:sp>
      <p:sp>
        <p:nvSpPr>
          <p:cNvPr id="8" name="Footer Placeholder 7">
            <a:extLst>
              <a:ext uri="{FF2B5EF4-FFF2-40B4-BE49-F238E27FC236}">
                <a16:creationId xmlns:a16="http://schemas.microsoft.com/office/drawing/2014/main" id="{A1973AEF-9B17-81DD-F152-1E94C9D6AE8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59A9E71-30BF-2F9E-8ED5-C57DFEABAE65}"/>
              </a:ext>
            </a:extLst>
          </p:cNvPr>
          <p:cNvSpPr>
            <a:spLocks noGrp="1"/>
          </p:cNvSpPr>
          <p:nvPr>
            <p:ph type="sldNum" sz="quarter" idx="12"/>
          </p:nvPr>
        </p:nvSpPr>
        <p:spPr/>
        <p:txBody>
          <a:bodyPr/>
          <a:lstStyle/>
          <a:p>
            <a:fld id="{5EBB1A45-49F7-4B8F-B5AA-D26083ACE0FD}" type="slidenum">
              <a:rPr lang="en-GB" smtClean="0"/>
              <a:t>‹#›</a:t>
            </a:fld>
            <a:endParaRPr lang="en-GB"/>
          </a:p>
        </p:txBody>
      </p:sp>
    </p:spTree>
    <p:extLst>
      <p:ext uri="{BB962C8B-B14F-4D97-AF65-F5344CB8AC3E}">
        <p14:creationId xmlns:p14="http://schemas.microsoft.com/office/powerpoint/2010/main" val="1349104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DB05E8-1944-FFFA-2194-DB7DA3FF6C4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5B118F1-6AE3-79A6-C818-1AEFF7DBC24A}"/>
              </a:ext>
            </a:extLst>
          </p:cNvPr>
          <p:cNvSpPr>
            <a:spLocks noGrp="1"/>
          </p:cNvSpPr>
          <p:nvPr>
            <p:ph type="dt" sz="half" idx="10"/>
          </p:nvPr>
        </p:nvSpPr>
        <p:spPr/>
        <p:txBody>
          <a:bodyPr/>
          <a:lstStyle/>
          <a:p>
            <a:fld id="{200B7197-2B5F-4E79-B085-B63566DE5D0F}" type="datetimeFigureOut">
              <a:rPr lang="en-GB" smtClean="0"/>
              <a:t>25/01/2024</a:t>
            </a:fld>
            <a:endParaRPr lang="en-GB"/>
          </a:p>
        </p:txBody>
      </p:sp>
      <p:sp>
        <p:nvSpPr>
          <p:cNvPr id="4" name="Footer Placeholder 3">
            <a:extLst>
              <a:ext uri="{FF2B5EF4-FFF2-40B4-BE49-F238E27FC236}">
                <a16:creationId xmlns:a16="http://schemas.microsoft.com/office/drawing/2014/main" id="{3D1E5645-FCC5-2AED-944B-CFAF6477947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64DA402-D956-84F2-4D2A-C8BC8D4E73D3}"/>
              </a:ext>
            </a:extLst>
          </p:cNvPr>
          <p:cNvSpPr>
            <a:spLocks noGrp="1"/>
          </p:cNvSpPr>
          <p:nvPr>
            <p:ph type="sldNum" sz="quarter" idx="12"/>
          </p:nvPr>
        </p:nvSpPr>
        <p:spPr/>
        <p:txBody>
          <a:bodyPr/>
          <a:lstStyle/>
          <a:p>
            <a:fld id="{5EBB1A45-49F7-4B8F-B5AA-D26083ACE0FD}" type="slidenum">
              <a:rPr lang="en-GB" smtClean="0"/>
              <a:t>‹#›</a:t>
            </a:fld>
            <a:endParaRPr lang="en-GB"/>
          </a:p>
        </p:txBody>
      </p:sp>
    </p:spTree>
    <p:extLst>
      <p:ext uri="{BB962C8B-B14F-4D97-AF65-F5344CB8AC3E}">
        <p14:creationId xmlns:p14="http://schemas.microsoft.com/office/powerpoint/2010/main" val="33748635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CE3F01B-E712-1937-A6C6-CD6480DFE7FF}"/>
              </a:ext>
            </a:extLst>
          </p:cNvPr>
          <p:cNvSpPr>
            <a:spLocks noGrp="1"/>
          </p:cNvSpPr>
          <p:nvPr>
            <p:ph type="dt" sz="half" idx="10"/>
          </p:nvPr>
        </p:nvSpPr>
        <p:spPr/>
        <p:txBody>
          <a:bodyPr/>
          <a:lstStyle/>
          <a:p>
            <a:fld id="{200B7197-2B5F-4E79-B085-B63566DE5D0F}" type="datetimeFigureOut">
              <a:rPr lang="en-GB" smtClean="0"/>
              <a:t>25/01/2024</a:t>
            </a:fld>
            <a:endParaRPr lang="en-GB"/>
          </a:p>
        </p:txBody>
      </p:sp>
      <p:sp>
        <p:nvSpPr>
          <p:cNvPr id="3" name="Footer Placeholder 2">
            <a:extLst>
              <a:ext uri="{FF2B5EF4-FFF2-40B4-BE49-F238E27FC236}">
                <a16:creationId xmlns:a16="http://schemas.microsoft.com/office/drawing/2014/main" id="{CB8E545C-19EF-B0F9-45D2-3D5C2D3DDC3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65EE15D-D55F-6A30-868E-AD4DF164E288}"/>
              </a:ext>
            </a:extLst>
          </p:cNvPr>
          <p:cNvSpPr>
            <a:spLocks noGrp="1"/>
          </p:cNvSpPr>
          <p:nvPr>
            <p:ph type="sldNum" sz="quarter" idx="12"/>
          </p:nvPr>
        </p:nvSpPr>
        <p:spPr/>
        <p:txBody>
          <a:bodyPr/>
          <a:lstStyle/>
          <a:p>
            <a:fld id="{5EBB1A45-49F7-4B8F-B5AA-D26083ACE0FD}" type="slidenum">
              <a:rPr lang="en-GB" smtClean="0"/>
              <a:t>‹#›</a:t>
            </a:fld>
            <a:endParaRPr lang="en-GB"/>
          </a:p>
        </p:txBody>
      </p:sp>
    </p:spTree>
    <p:extLst>
      <p:ext uri="{BB962C8B-B14F-4D97-AF65-F5344CB8AC3E}">
        <p14:creationId xmlns:p14="http://schemas.microsoft.com/office/powerpoint/2010/main" val="975910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0DF022-D76E-A06B-76F9-0FD77A4EBAF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E5470CE-394D-EFDD-B866-C2D04B09B0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507572F-DA35-AC33-7C45-B0718D3FB83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8A72AB8-D50E-9E9C-94F3-DE4EC8D91CFE}"/>
              </a:ext>
            </a:extLst>
          </p:cNvPr>
          <p:cNvSpPr>
            <a:spLocks noGrp="1"/>
          </p:cNvSpPr>
          <p:nvPr>
            <p:ph type="dt" sz="half" idx="10"/>
          </p:nvPr>
        </p:nvSpPr>
        <p:spPr/>
        <p:txBody>
          <a:bodyPr/>
          <a:lstStyle/>
          <a:p>
            <a:fld id="{200B7197-2B5F-4E79-B085-B63566DE5D0F}" type="datetimeFigureOut">
              <a:rPr lang="en-GB" smtClean="0"/>
              <a:t>25/01/2024</a:t>
            </a:fld>
            <a:endParaRPr lang="en-GB"/>
          </a:p>
        </p:txBody>
      </p:sp>
      <p:sp>
        <p:nvSpPr>
          <p:cNvPr id="6" name="Footer Placeholder 5">
            <a:extLst>
              <a:ext uri="{FF2B5EF4-FFF2-40B4-BE49-F238E27FC236}">
                <a16:creationId xmlns:a16="http://schemas.microsoft.com/office/drawing/2014/main" id="{229C0AEF-7789-E0E7-F76B-71BB14A2DE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EA18302-7135-8E0E-19E2-E63DAB0026F4}"/>
              </a:ext>
            </a:extLst>
          </p:cNvPr>
          <p:cNvSpPr>
            <a:spLocks noGrp="1"/>
          </p:cNvSpPr>
          <p:nvPr>
            <p:ph type="sldNum" sz="quarter" idx="12"/>
          </p:nvPr>
        </p:nvSpPr>
        <p:spPr/>
        <p:txBody>
          <a:bodyPr/>
          <a:lstStyle/>
          <a:p>
            <a:fld id="{5EBB1A45-49F7-4B8F-B5AA-D26083ACE0FD}" type="slidenum">
              <a:rPr lang="en-GB" smtClean="0"/>
              <a:t>‹#›</a:t>
            </a:fld>
            <a:endParaRPr lang="en-GB"/>
          </a:p>
        </p:txBody>
      </p:sp>
    </p:spTree>
    <p:extLst>
      <p:ext uri="{BB962C8B-B14F-4D97-AF65-F5344CB8AC3E}">
        <p14:creationId xmlns:p14="http://schemas.microsoft.com/office/powerpoint/2010/main" val="13245077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77E241-545A-A4CA-1755-9FFDD6E9368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E4D0DCC-2B64-ED13-096A-B3C7CBD9D4C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2BC1573-2CCE-7224-FE1A-FB5D54A860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51E05C4-7931-84EF-72B5-10B64814F388}"/>
              </a:ext>
            </a:extLst>
          </p:cNvPr>
          <p:cNvSpPr>
            <a:spLocks noGrp="1"/>
          </p:cNvSpPr>
          <p:nvPr>
            <p:ph type="dt" sz="half" idx="10"/>
          </p:nvPr>
        </p:nvSpPr>
        <p:spPr/>
        <p:txBody>
          <a:bodyPr/>
          <a:lstStyle/>
          <a:p>
            <a:fld id="{200B7197-2B5F-4E79-B085-B63566DE5D0F}" type="datetimeFigureOut">
              <a:rPr lang="en-GB" smtClean="0"/>
              <a:t>25/01/2024</a:t>
            </a:fld>
            <a:endParaRPr lang="en-GB"/>
          </a:p>
        </p:txBody>
      </p:sp>
      <p:sp>
        <p:nvSpPr>
          <p:cNvPr id="6" name="Footer Placeholder 5">
            <a:extLst>
              <a:ext uri="{FF2B5EF4-FFF2-40B4-BE49-F238E27FC236}">
                <a16:creationId xmlns:a16="http://schemas.microsoft.com/office/drawing/2014/main" id="{ED4D7718-B902-BB33-CD48-5ED5D293A4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7FF2A7F-2C6E-1799-67CE-0A73623E061A}"/>
              </a:ext>
            </a:extLst>
          </p:cNvPr>
          <p:cNvSpPr>
            <a:spLocks noGrp="1"/>
          </p:cNvSpPr>
          <p:nvPr>
            <p:ph type="sldNum" sz="quarter" idx="12"/>
          </p:nvPr>
        </p:nvSpPr>
        <p:spPr/>
        <p:txBody>
          <a:bodyPr/>
          <a:lstStyle/>
          <a:p>
            <a:fld id="{5EBB1A45-49F7-4B8F-B5AA-D26083ACE0FD}" type="slidenum">
              <a:rPr lang="en-GB" smtClean="0"/>
              <a:t>‹#›</a:t>
            </a:fld>
            <a:endParaRPr lang="en-GB"/>
          </a:p>
        </p:txBody>
      </p:sp>
    </p:spTree>
    <p:extLst>
      <p:ext uri="{BB962C8B-B14F-4D97-AF65-F5344CB8AC3E}">
        <p14:creationId xmlns:p14="http://schemas.microsoft.com/office/powerpoint/2010/main" val="26175526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CBC5A4-DEB8-CBEB-0C38-5B52E435899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CDB398E-B20E-6D9C-0F2B-D3063B9D0AF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15D0A37-1ACD-A3DD-5B51-281489979951}"/>
              </a:ext>
            </a:extLst>
          </p:cNvPr>
          <p:cNvSpPr>
            <a:spLocks noGrp="1"/>
          </p:cNvSpPr>
          <p:nvPr>
            <p:ph type="dt" sz="half" idx="10"/>
          </p:nvPr>
        </p:nvSpPr>
        <p:spPr/>
        <p:txBody>
          <a:bodyPr/>
          <a:lstStyle/>
          <a:p>
            <a:fld id="{200B7197-2B5F-4E79-B085-B63566DE5D0F}" type="datetimeFigureOut">
              <a:rPr lang="en-GB" smtClean="0"/>
              <a:t>25/01/2024</a:t>
            </a:fld>
            <a:endParaRPr lang="en-GB"/>
          </a:p>
        </p:txBody>
      </p:sp>
      <p:sp>
        <p:nvSpPr>
          <p:cNvPr id="5" name="Footer Placeholder 4">
            <a:extLst>
              <a:ext uri="{FF2B5EF4-FFF2-40B4-BE49-F238E27FC236}">
                <a16:creationId xmlns:a16="http://schemas.microsoft.com/office/drawing/2014/main" id="{70FCFB1B-608D-9B63-8ECC-B51ECBEF42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097634-6333-BB89-49ED-61F61E5924F9}"/>
              </a:ext>
            </a:extLst>
          </p:cNvPr>
          <p:cNvSpPr>
            <a:spLocks noGrp="1"/>
          </p:cNvSpPr>
          <p:nvPr>
            <p:ph type="sldNum" sz="quarter" idx="12"/>
          </p:nvPr>
        </p:nvSpPr>
        <p:spPr/>
        <p:txBody>
          <a:bodyPr/>
          <a:lstStyle/>
          <a:p>
            <a:fld id="{5EBB1A45-49F7-4B8F-B5AA-D26083ACE0FD}" type="slidenum">
              <a:rPr lang="en-GB" smtClean="0"/>
              <a:t>‹#›</a:t>
            </a:fld>
            <a:endParaRPr lang="en-GB"/>
          </a:p>
        </p:txBody>
      </p:sp>
    </p:spTree>
    <p:extLst>
      <p:ext uri="{BB962C8B-B14F-4D97-AF65-F5344CB8AC3E}">
        <p14:creationId xmlns:p14="http://schemas.microsoft.com/office/powerpoint/2010/main" val="22524703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88318C7-89D1-F340-3779-8901716BC58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59C6DFA-606E-AF93-6964-842A9682488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6423E3-6B6D-B99E-9E46-40152947CA92}"/>
              </a:ext>
            </a:extLst>
          </p:cNvPr>
          <p:cNvSpPr>
            <a:spLocks noGrp="1"/>
          </p:cNvSpPr>
          <p:nvPr>
            <p:ph type="dt" sz="half" idx="10"/>
          </p:nvPr>
        </p:nvSpPr>
        <p:spPr/>
        <p:txBody>
          <a:bodyPr/>
          <a:lstStyle/>
          <a:p>
            <a:fld id="{200B7197-2B5F-4E79-B085-B63566DE5D0F}" type="datetimeFigureOut">
              <a:rPr lang="en-GB" smtClean="0"/>
              <a:t>25/01/2024</a:t>
            </a:fld>
            <a:endParaRPr lang="en-GB"/>
          </a:p>
        </p:txBody>
      </p:sp>
      <p:sp>
        <p:nvSpPr>
          <p:cNvPr id="5" name="Footer Placeholder 4">
            <a:extLst>
              <a:ext uri="{FF2B5EF4-FFF2-40B4-BE49-F238E27FC236}">
                <a16:creationId xmlns:a16="http://schemas.microsoft.com/office/drawing/2014/main" id="{D3B04CED-1595-70FD-EF7F-0324F191D1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13475F1-65C0-D57B-698B-26BB40C4D38F}"/>
              </a:ext>
            </a:extLst>
          </p:cNvPr>
          <p:cNvSpPr>
            <a:spLocks noGrp="1"/>
          </p:cNvSpPr>
          <p:nvPr>
            <p:ph type="sldNum" sz="quarter" idx="12"/>
          </p:nvPr>
        </p:nvSpPr>
        <p:spPr/>
        <p:txBody>
          <a:bodyPr/>
          <a:lstStyle/>
          <a:p>
            <a:fld id="{5EBB1A45-49F7-4B8F-B5AA-D26083ACE0FD}" type="slidenum">
              <a:rPr lang="en-GB" smtClean="0"/>
              <a:t>‹#›</a:t>
            </a:fld>
            <a:endParaRPr lang="en-GB"/>
          </a:p>
        </p:txBody>
      </p:sp>
    </p:spTree>
    <p:extLst>
      <p:ext uri="{BB962C8B-B14F-4D97-AF65-F5344CB8AC3E}">
        <p14:creationId xmlns:p14="http://schemas.microsoft.com/office/powerpoint/2010/main" val="29680579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89BCAF8-0877-2241-1624-F737C468002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AF1892D-0A8A-8FF2-5DEA-7A13E22ECE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2F9B941-2DDE-1A3F-5593-C1599BCA78D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0B7197-2B5F-4E79-B085-B63566DE5D0F}" type="datetimeFigureOut">
              <a:rPr lang="en-GB" smtClean="0"/>
              <a:t>25/01/2024</a:t>
            </a:fld>
            <a:endParaRPr lang="en-GB"/>
          </a:p>
        </p:txBody>
      </p:sp>
      <p:sp>
        <p:nvSpPr>
          <p:cNvPr id="5" name="Footer Placeholder 4">
            <a:extLst>
              <a:ext uri="{FF2B5EF4-FFF2-40B4-BE49-F238E27FC236}">
                <a16:creationId xmlns:a16="http://schemas.microsoft.com/office/drawing/2014/main" id="{79D7DB83-9F3E-85D6-9EA5-33966E4EC3B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1B22116-E511-D634-6BC5-9C178B5AD70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BB1A45-49F7-4B8F-B5AA-D26083ACE0FD}" type="slidenum">
              <a:rPr lang="en-GB" smtClean="0"/>
              <a:t>‹#›</a:t>
            </a:fld>
            <a:endParaRPr lang="en-GB"/>
          </a:p>
        </p:txBody>
      </p:sp>
    </p:spTree>
    <p:extLst>
      <p:ext uri="{BB962C8B-B14F-4D97-AF65-F5344CB8AC3E}">
        <p14:creationId xmlns:p14="http://schemas.microsoft.com/office/powerpoint/2010/main" val="14066731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slideLayout" Target="../slideLayouts/slideLayout2.xml"/><Relationship Id="rId1" Type="http://schemas.openxmlformats.org/officeDocument/2006/relationships/video" Target="https://www.youtube.com/embed/cDFRxpIAS5k?start=1066&amp;feature=oembed"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s://mwyostoririaith.cymru/e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5A59F003-E00A-43F9-91DC-CC54E3B874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close-up of a paper&#10;&#10;Description automatically generated">
            <a:extLst>
              <a:ext uri="{FF2B5EF4-FFF2-40B4-BE49-F238E27FC236}">
                <a16:creationId xmlns:a16="http://schemas.microsoft.com/office/drawing/2014/main" id="{2CF127DA-31E0-4601-FC2F-743E8911AE1F}"/>
              </a:ext>
            </a:extLst>
          </p:cNvPr>
          <p:cNvPicPr>
            <a:picLocks noChangeAspect="1"/>
          </p:cNvPicPr>
          <p:nvPr/>
        </p:nvPicPr>
        <p:blipFill rotWithShape="1">
          <a:blip r:embed="rId3"/>
          <a:srcRect t="9091" r="16767" b="-1"/>
          <a:stretch/>
        </p:blipFill>
        <p:spPr>
          <a:xfrm>
            <a:off x="-2" y="-9625"/>
            <a:ext cx="12191981" cy="6857990"/>
          </a:xfrm>
          <a:prstGeom prst="rect">
            <a:avLst/>
          </a:prstGeom>
        </p:spPr>
      </p:pic>
      <p:sp>
        <p:nvSpPr>
          <p:cNvPr id="16" name="Rectangle 15">
            <a:extLst>
              <a:ext uri="{FF2B5EF4-FFF2-40B4-BE49-F238E27FC236}">
                <a16:creationId xmlns:a16="http://schemas.microsoft.com/office/drawing/2014/main" id="{D74A4382-E3AD-430A-9A1F-DFA3E0E77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799865" y="-1524511"/>
            <a:ext cx="4592270" cy="12192001"/>
          </a:xfrm>
          <a:prstGeom prst="rect">
            <a:avLst/>
          </a:prstGeom>
          <a:gradFill>
            <a:gsLst>
              <a:gs pos="35000">
                <a:schemeClr val="tx1">
                  <a:alpha val="46000"/>
                </a:schemeClr>
              </a:gs>
              <a:gs pos="21000">
                <a:schemeClr val="tx1">
                  <a:alpha val="30000"/>
                </a:schemeClr>
              </a:gs>
              <a:gs pos="0">
                <a:schemeClr val="tx1">
                  <a:alpha val="0"/>
                </a:schemeClr>
              </a:gs>
              <a:gs pos="100000">
                <a:schemeClr val="tx1">
                  <a:alpha val="9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Rounded Corners 16">
            <a:extLst>
              <a:ext uri="{FF2B5EF4-FFF2-40B4-BE49-F238E27FC236}">
                <a16:creationId xmlns:a16="http://schemas.microsoft.com/office/drawing/2014/main" id="{79F40191-0F44-4FD1-82CC-ACB507C14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575039"/>
            <a:ext cx="9785897"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7701AD1-CC66-3CD6-F115-679236AB5F0A}"/>
              </a:ext>
            </a:extLst>
          </p:cNvPr>
          <p:cNvSpPr>
            <a:spLocks noGrp="1"/>
          </p:cNvSpPr>
          <p:nvPr>
            <p:ph type="title"/>
          </p:nvPr>
        </p:nvSpPr>
        <p:spPr>
          <a:xfrm>
            <a:off x="-23" y="4571489"/>
            <a:ext cx="9785896" cy="1994648"/>
          </a:xfrm>
          <a:solidFill>
            <a:srgbClr val="ED7D31"/>
          </a:solidFill>
        </p:spPr>
        <p:txBody>
          <a:bodyPr vert="horz" lIns="91440" tIns="45720" rIns="91440" bIns="45720" rtlCol="0" anchor="b">
            <a:normAutofit/>
          </a:bodyPr>
          <a:lstStyle/>
          <a:p>
            <a:r>
              <a:rPr lang="en-US" sz="6600" b="1" dirty="0">
                <a:solidFill>
                  <a:schemeClr val="bg1"/>
                </a:solidFill>
              </a:rPr>
              <a:t>Early Modern Era 1700AD – 1800 AD </a:t>
            </a:r>
          </a:p>
        </p:txBody>
      </p:sp>
    </p:spTree>
    <p:extLst>
      <p:ext uri="{BB962C8B-B14F-4D97-AF65-F5344CB8AC3E}">
        <p14:creationId xmlns:p14="http://schemas.microsoft.com/office/powerpoint/2010/main" val="333272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EFB3FA-BFC0-993E-768A-01C3FC7FE855}"/>
              </a:ext>
            </a:extLst>
          </p:cNvPr>
          <p:cNvSpPr>
            <a:spLocks noGrp="1"/>
          </p:cNvSpPr>
          <p:nvPr>
            <p:ph type="title"/>
          </p:nvPr>
        </p:nvSpPr>
        <p:spPr>
          <a:xfrm>
            <a:off x="88900" y="5435589"/>
            <a:ext cx="1601787" cy="1134111"/>
          </a:xfrm>
        </p:spPr>
        <p:txBody>
          <a:bodyPr anchor="ctr">
            <a:normAutofit/>
          </a:bodyPr>
          <a:lstStyle/>
          <a:p>
            <a:r>
              <a:rPr lang="en-GB" sz="5400" b="1" dirty="0">
                <a:latin typeface="+mn-lt"/>
              </a:rPr>
              <a:t>1700</a:t>
            </a:r>
          </a:p>
        </p:txBody>
      </p:sp>
      <p:pic>
        <p:nvPicPr>
          <p:cNvPr id="4" name="Picture 3">
            <a:extLst>
              <a:ext uri="{FF2B5EF4-FFF2-40B4-BE49-F238E27FC236}">
                <a16:creationId xmlns:a16="http://schemas.microsoft.com/office/drawing/2014/main" id="{FD4B3001-2912-C05B-68BC-9C0F27D95293}"/>
              </a:ext>
            </a:extLst>
          </p:cNvPr>
          <p:cNvPicPr>
            <a:picLocks noChangeAspect="1"/>
          </p:cNvPicPr>
          <p:nvPr/>
        </p:nvPicPr>
        <p:blipFill rotWithShape="1">
          <a:blip r:embed="rId2"/>
          <a:srcRect t="46058" b="6013"/>
          <a:stretch/>
        </p:blipFill>
        <p:spPr>
          <a:xfrm>
            <a:off x="0" y="0"/>
            <a:ext cx="12191980" cy="5435590"/>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D7EA658C-04D0-B868-D8FF-EA5C19BCF7FE}"/>
              </a:ext>
            </a:extLst>
          </p:cNvPr>
          <p:cNvSpPr>
            <a:spLocks noGrp="1"/>
          </p:cNvSpPr>
          <p:nvPr>
            <p:ph idx="1"/>
          </p:nvPr>
        </p:nvSpPr>
        <p:spPr>
          <a:xfrm>
            <a:off x="1779587" y="5328910"/>
            <a:ext cx="10143174" cy="1347470"/>
          </a:xfrm>
        </p:spPr>
        <p:txBody>
          <a:bodyPr anchor="ctr">
            <a:normAutofit/>
          </a:bodyPr>
          <a:lstStyle/>
          <a:p>
            <a:pPr marL="0" indent="0">
              <a:buNone/>
            </a:pPr>
            <a:r>
              <a:rPr lang="en-US" sz="2600" dirty="0"/>
              <a:t>By the seventeenth century Welsh was the language of the people. The overwhelming majority continued to be monoglot Welsh speakers.</a:t>
            </a:r>
            <a:endParaRPr lang="en-GB" sz="2600" dirty="0"/>
          </a:p>
        </p:txBody>
      </p:sp>
    </p:spTree>
    <p:extLst>
      <p:ext uri="{BB962C8B-B14F-4D97-AF65-F5344CB8AC3E}">
        <p14:creationId xmlns:p14="http://schemas.microsoft.com/office/powerpoint/2010/main" val="34499843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CDD8E39-EA14-4679-9655-1BFF5A7B63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erson and person working in a printing press&#10;&#10;Description automatically generated">
            <a:extLst>
              <a:ext uri="{FF2B5EF4-FFF2-40B4-BE49-F238E27FC236}">
                <a16:creationId xmlns:a16="http://schemas.microsoft.com/office/drawing/2014/main" id="{9BEC9783-2B12-A97A-02C8-12D67E92E97E}"/>
              </a:ext>
            </a:extLst>
          </p:cNvPr>
          <p:cNvPicPr>
            <a:picLocks noChangeAspect="1"/>
          </p:cNvPicPr>
          <p:nvPr/>
        </p:nvPicPr>
        <p:blipFill rotWithShape="1">
          <a:blip r:embed="rId2"/>
          <a:srcRect t="8244" b="6529"/>
          <a:stretch/>
        </p:blipFill>
        <p:spPr>
          <a:xfrm>
            <a:off x="20" y="10"/>
            <a:ext cx="12191980" cy="6857990"/>
          </a:xfrm>
          <a:custGeom>
            <a:avLst/>
            <a:gdLst/>
            <a:ahLst/>
            <a:cxnLst/>
            <a:rect l="l" t="t" r="r" b="b"/>
            <a:pathLst>
              <a:path w="12192000" h="6858000">
                <a:moveTo>
                  <a:pt x="0" y="0"/>
                </a:moveTo>
                <a:lnTo>
                  <a:pt x="12192000" y="0"/>
                </a:lnTo>
                <a:lnTo>
                  <a:pt x="12192000" y="6858000"/>
                </a:lnTo>
                <a:lnTo>
                  <a:pt x="11560655" y="6858000"/>
                </a:lnTo>
                <a:lnTo>
                  <a:pt x="11572884" y="6759738"/>
                </a:lnTo>
                <a:cubicBezTo>
                  <a:pt x="11663744" y="6693104"/>
                  <a:pt x="11749315" y="6619456"/>
                  <a:pt x="11812292" y="6532282"/>
                </a:cubicBezTo>
                <a:cubicBezTo>
                  <a:pt x="11851232" y="6478675"/>
                  <a:pt x="11886807" y="6425068"/>
                  <a:pt x="11956995" y="6386992"/>
                </a:cubicBezTo>
                <a:cubicBezTo>
                  <a:pt x="11918054" y="6334888"/>
                  <a:pt x="11851232" y="6322863"/>
                  <a:pt x="11801234" y="6284788"/>
                </a:cubicBezTo>
                <a:cubicBezTo>
                  <a:pt x="11797390" y="6253224"/>
                  <a:pt x="11876711" y="6262743"/>
                  <a:pt x="11856520" y="6193604"/>
                </a:cubicBezTo>
                <a:cubicBezTo>
                  <a:pt x="11829119" y="6101419"/>
                  <a:pt x="11858923" y="5996209"/>
                  <a:pt x="11722875" y="5956630"/>
                </a:cubicBezTo>
                <a:cubicBezTo>
                  <a:pt x="11686819" y="5866950"/>
                  <a:pt x="11676724" y="5723664"/>
                  <a:pt x="11763258" y="5635988"/>
                </a:cubicBezTo>
                <a:cubicBezTo>
                  <a:pt x="11892094" y="5505226"/>
                  <a:pt x="11871424" y="5422059"/>
                  <a:pt x="11706050" y="5351418"/>
                </a:cubicBezTo>
                <a:cubicBezTo>
                  <a:pt x="11684896" y="5342400"/>
                  <a:pt x="11707491" y="4786287"/>
                  <a:pt x="11697876" y="4763241"/>
                </a:cubicBezTo>
                <a:cubicBezTo>
                  <a:pt x="11713260" y="4731677"/>
                  <a:pt x="11749315" y="4739192"/>
                  <a:pt x="11776236" y="4730675"/>
                </a:cubicBezTo>
                <a:cubicBezTo>
                  <a:pt x="11894018" y="4694603"/>
                  <a:pt x="11897864" y="4694603"/>
                  <a:pt x="11868540" y="4584884"/>
                </a:cubicBezTo>
                <a:cubicBezTo>
                  <a:pt x="11859884" y="4551817"/>
                  <a:pt x="11880076" y="4538289"/>
                  <a:pt x="11898825" y="4517749"/>
                </a:cubicBezTo>
                <a:cubicBezTo>
                  <a:pt x="11969013" y="4441095"/>
                  <a:pt x="11969494" y="4440094"/>
                  <a:pt x="11897864" y="4375464"/>
                </a:cubicBezTo>
                <a:cubicBezTo>
                  <a:pt x="11877192" y="4356928"/>
                  <a:pt x="11863252" y="4336887"/>
                  <a:pt x="11854116" y="4311838"/>
                </a:cubicBezTo>
                <a:cubicBezTo>
                  <a:pt x="11837290" y="4266245"/>
                  <a:pt x="11837771" y="4228169"/>
                  <a:pt x="11901709" y="4203620"/>
                </a:cubicBezTo>
                <a:cubicBezTo>
                  <a:pt x="11946418" y="4186086"/>
                  <a:pt x="11971897" y="4166044"/>
                  <a:pt x="11974782" y="4114442"/>
                </a:cubicBezTo>
                <a:cubicBezTo>
                  <a:pt x="11976706" y="4071355"/>
                  <a:pt x="11981993" y="4043299"/>
                  <a:pt x="11932476" y="4024762"/>
                </a:cubicBezTo>
                <a:cubicBezTo>
                  <a:pt x="11892576" y="4009732"/>
                  <a:pt x="11881038" y="3977668"/>
                  <a:pt x="11885365" y="3939592"/>
                </a:cubicBezTo>
                <a:cubicBezTo>
                  <a:pt x="11895460" y="3846405"/>
                  <a:pt x="11841137" y="3791796"/>
                  <a:pt x="11751719" y="3749211"/>
                </a:cubicBezTo>
                <a:cubicBezTo>
                  <a:pt x="11666628" y="3708629"/>
                  <a:pt x="11592115" y="3654019"/>
                  <a:pt x="11513754" y="3604420"/>
                </a:cubicBezTo>
                <a:cubicBezTo>
                  <a:pt x="11426740" y="3549310"/>
                  <a:pt x="11325786" y="3516243"/>
                  <a:pt x="11220504" y="3488188"/>
                </a:cubicBezTo>
                <a:cubicBezTo>
                  <a:pt x="11239734" y="3448108"/>
                  <a:pt x="11306076" y="3470653"/>
                  <a:pt x="11312805" y="3414541"/>
                </a:cubicBezTo>
                <a:cubicBezTo>
                  <a:pt x="11148394" y="3366945"/>
                  <a:pt x="10991193" y="3295301"/>
                  <a:pt x="10805146" y="3277767"/>
                </a:cubicBezTo>
                <a:cubicBezTo>
                  <a:pt x="10955618" y="3286784"/>
                  <a:pt x="11092147" y="3222154"/>
                  <a:pt x="11234926" y="3203117"/>
                </a:cubicBezTo>
                <a:cubicBezTo>
                  <a:pt x="11248386" y="3171554"/>
                  <a:pt x="11217140" y="3179569"/>
                  <a:pt x="11204640" y="3174060"/>
                </a:cubicBezTo>
                <a:cubicBezTo>
                  <a:pt x="11192140" y="3168047"/>
                  <a:pt x="11176757" y="3166042"/>
                  <a:pt x="11174834" y="3143498"/>
                </a:cubicBezTo>
                <a:cubicBezTo>
                  <a:pt x="11243580" y="3110932"/>
                  <a:pt x="11329632" y="3132475"/>
                  <a:pt x="11400780" y="3099410"/>
                </a:cubicBezTo>
                <a:cubicBezTo>
                  <a:pt x="11384916" y="3051314"/>
                  <a:pt x="11323382" y="3080371"/>
                  <a:pt x="11297902" y="3041793"/>
                </a:cubicBezTo>
                <a:cubicBezTo>
                  <a:pt x="11364246" y="3034780"/>
                  <a:pt x="11425779" y="3031774"/>
                  <a:pt x="11485870" y="3021253"/>
                </a:cubicBezTo>
                <a:cubicBezTo>
                  <a:pt x="11532984" y="3013236"/>
                  <a:pt x="11545964" y="2972154"/>
                  <a:pt x="11513754" y="2944098"/>
                </a:cubicBezTo>
                <a:cubicBezTo>
                  <a:pt x="11484909" y="2919049"/>
                  <a:pt x="11442604" y="2917044"/>
                  <a:pt x="11405107" y="2906523"/>
                </a:cubicBezTo>
                <a:cubicBezTo>
                  <a:pt x="11137817" y="2833377"/>
                  <a:pt x="10857066" y="2809829"/>
                  <a:pt x="10572950" y="2803317"/>
                </a:cubicBezTo>
                <a:cubicBezTo>
                  <a:pt x="10117210" y="2792795"/>
                  <a:pt x="9660028" y="2793297"/>
                  <a:pt x="9205250" y="2778767"/>
                </a:cubicBezTo>
                <a:cubicBezTo>
                  <a:pt x="8996489" y="2772379"/>
                  <a:pt x="8788540" y="2761765"/>
                  <a:pt x="8579578" y="2759181"/>
                </a:cubicBezTo>
                <a:cubicBezTo>
                  <a:pt x="8509922" y="2758320"/>
                  <a:pt x="8440155" y="2758352"/>
                  <a:pt x="8370208" y="2759730"/>
                </a:cubicBezTo>
                <a:cubicBezTo>
                  <a:pt x="8070708" y="2765742"/>
                  <a:pt x="7771690" y="2764238"/>
                  <a:pt x="7470748" y="2819849"/>
                </a:cubicBezTo>
                <a:cubicBezTo>
                  <a:pt x="7316911" y="2848407"/>
                  <a:pt x="7156825" y="2838887"/>
                  <a:pt x="7001547" y="2861432"/>
                </a:cubicBezTo>
                <a:cubicBezTo>
                  <a:pt x="6765024" y="2896002"/>
                  <a:pt x="6528501" y="2936583"/>
                  <a:pt x="6295343" y="2988688"/>
                </a:cubicBezTo>
                <a:cubicBezTo>
                  <a:pt x="6222271" y="3005220"/>
                  <a:pt x="6131892" y="3015241"/>
                  <a:pt x="6075166" y="3078367"/>
                </a:cubicBezTo>
                <a:cubicBezTo>
                  <a:pt x="5985266" y="3038288"/>
                  <a:pt x="5929502" y="3113938"/>
                  <a:pt x="5859314" y="3139490"/>
                </a:cubicBezTo>
                <a:cubicBezTo>
                  <a:pt x="5831912" y="3149510"/>
                  <a:pt x="5795857" y="3163538"/>
                  <a:pt x="5800183" y="3195101"/>
                </a:cubicBezTo>
                <a:cubicBezTo>
                  <a:pt x="5804030" y="3234680"/>
                  <a:pt x="5844410" y="3260231"/>
                  <a:pt x="5882870" y="3252215"/>
                </a:cubicBezTo>
                <a:cubicBezTo>
                  <a:pt x="6002574" y="3227164"/>
                  <a:pt x="6109777" y="3283277"/>
                  <a:pt x="6232848" y="3274760"/>
                </a:cubicBezTo>
                <a:cubicBezTo>
                  <a:pt x="6125643" y="3298808"/>
                  <a:pt x="6018918" y="3323358"/>
                  <a:pt x="5911715" y="3347407"/>
                </a:cubicBezTo>
                <a:cubicBezTo>
                  <a:pt x="6070839" y="3366444"/>
                  <a:pt x="6227559" y="3332376"/>
                  <a:pt x="6384279" y="3312836"/>
                </a:cubicBezTo>
                <a:cubicBezTo>
                  <a:pt x="6434757" y="3306824"/>
                  <a:pt x="6513117" y="3260732"/>
                  <a:pt x="6526097" y="3325362"/>
                </a:cubicBezTo>
                <a:cubicBezTo>
                  <a:pt x="6534750" y="3368448"/>
                  <a:pt x="6450622" y="3371454"/>
                  <a:pt x="6403028" y="3383478"/>
                </a:cubicBezTo>
                <a:cubicBezTo>
                  <a:pt x="6192945" y="3435081"/>
                  <a:pt x="5979497" y="3465141"/>
                  <a:pt x="5767013" y="3500713"/>
                </a:cubicBezTo>
                <a:cubicBezTo>
                  <a:pt x="5746822" y="3504220"/>
                  <a:pt x="5720381" y="3501214"/>
                  <a:pt x="5706920" y="3511233"/>
                </a:cubicBezTo>
                <a:cubicBezTo>
                  <a:pt x="5598272" y="3591895"/>
                  <a:pt x="5460782" y="3618449"/>
                  <a:pt x="5310793" y="3677066"/>
                </a:cubicBezTo>
                <a:cubicBezTo>
                  <a:pt x="5405498" y="3704622"/>
                  <a:pt x="5469435" y="3648007"/>
                  <a:pt x="5548276" y="3660533"/>
                </a:cubicBezTo>
                <a:cubicBezTo>
                  <a:pt x="5467993" y="3721154"/>
                  <a:pt x="5374730" y="3732677"/>
                  <a:pt x="5293005" y="3765743"/>
                </a:cubicBezTo>
                <a:cubicBezTo>
                  <a:pt x="5234355" y="3789291"/>
                  <a:pt x="5016580" y="3862938"/>
                  <a:pt x="4983410" y="3883981"/>
                </a:cubicBezTo>
                <a:cubicBezTo>
                  <a:pt x="4883416" y="3949110"/>
                  <a:pt x="4756501" y="3979672"/>
                  <a:pt x="4674775" y="4068850"/>
                </a:cubicBezTo>
                <a:cubicBezTo>
                  <a:pt x="4617087" y="4131477"/>
                  <a:pt x="4520939" y="4119952"/>
                  <a:pt x="4453155" y="4163539"/>
                </a:cubicBezTo>
                <a:cubicBezTo>
                  <a:pt x="4429119" y="4204622"/>
                  <a:pt x="4475751" y="4215143"/>
                  <a:pt x="4492095" y="4237188"/>
                </a:cubicBezTo>
                <a:cubicBezTo>
                  <a:pt x="4513728" y="4266746"/>
                  <a:pt x="4475269" y="4283280"/>
                  <a:pt x="4464213" y="4318851"/>
                </a:cubicBezTo>
                <a:cubicBezTo>
                  <a:pt x="4591608" y="4278771"/>
                  <a:pt x="4713234" y="4255223"/>
                  <a:pt x="4857456" y="4241696"/>
                </a:cubicBezTo>
                <a:cubicBezTo>
                  <a:pt x="4809862" y="4299311"/>
                  <a:pt x="4752174" y="4274261"/>
                  <a:pt x="4713234" y="4295303"/>
                </a:cubicBezTo>
                <a:cubicBezTo>
                  <a:pt x="4687756" y="4308830"/>
                  <a:pt x="4648816" y="4314843"/>
                  <a:pt x="4656026" y="4348410"/>
                </a:cubicBezTo>
                <a:cubicBezTo>
                  <a:pt x="4661795" y="4374963"/>
                  <a:pt x="4694486" y="4371456"/>
                  <a:pt x="4718523" y="4368951"/>
                </a:cubicBezTo>
                <a:cubicBezTo>
                  <a:pt x="4810825" y="4359433"/>
                  <a:pt x="4900722" y="4356425"/>
                  <a:pt x="4989178" y="4420054"/>
                </a:cubicBezTo>
                <a:cubicBezTo>
                  <a:pt x="4764193" y="4512739"/>
                  <a:pt x="4505557" y="4473661"/>
                  <a:pt x="4304127" y="4609933"/>
                </a:cubicBezTo>
                <a:cubicBezTo>
                  <a:pt x="4332491" y="4652018"/>
                  <a:pt x="4372871" y="4629473"/>
                  <a:pt x="4402677" y="4624463"/>
                </a:cubicBezTo>
                <a:cubicBezTo>
                  <a:pt x="4598338" y="4590394"/>
                  <a:pt x="5297331" y="4651016"/>
                  <a:pt x="5398287" y="4608430"/>
                </a:cubicBezTo>
                <a:cubicBezTo>
                  <a:pt x="5460301" y="4582379"/>
                  <a:pt x="5525682" y="4569853"/>
                  <a:pt x="5592504" y="4585886"/>
                </a:cubicBezTo>
                <a:cubicBezTo>
                  <a:pt x="5656923" y="4601416"/>
                  <a:pt x="5640578" y="4819353"/>
                  <a:pt x="5411266" y="4964142"/>
                </a:cubicBezTo>
                <a:cubicBezTo>
                  <a:pt x="5378575" y="4984684"/>
                  <a:pt x="5524721" y="5014244"/>
                  <a:pt x="5480493" y="5031277"/>
                </a:cubicBezTo>
                <a:cubicBezTo>
                  <a:pt x="5445880" y="5044804"/>
                  <a:pt x="5276179" y="5037289"/>
                  <a:pt x="5233393" y="5047810"/>
                </a:cubicBezTo>
                <a:cubicBezTo>
                  <a:pt x="5216567" y="5052318"/>
                  <a:pt x="4701216" y="5221157"/>
                  <a:pt x="4750251" y="5256728"/>
                </a:cubicBezTo>
                <a:cubicBezTo>
                  <a:pt x="4896877" y="5363441"/>
                  <a:pt x="5388190" y="5558833"/>
                  <a:pt x="4508440" y="5624965"/>
                </a:cubicBezTo>
                <a:cubicBezTo>
                  <a:pt x="4536323" y="5663542"/>
                  <a:pt x="4613241" y="5638994"/>
                  <a:pt x="4602665" y="5706629"/>
                </a:cubicBezTo>
                <a:cubicBezTo>
                  <a:pt x="4485845" y="5743202"/>
                  <a:pt x="4350758" y="5741198"/>
                  <a:pt x="4215189" y="5797811"/>
                </a:cubicBezTo>
                <a:cubicBezTo>
                  <a:pt x="4276245" y="5838893"/>
                  <a:pt x="4346432" y="5813844"/>
                  <a:pt x="4407966" y="5826870"/>
                </a:cubicBezTo>
                <a:cubicBezTo>
                  <a:pt x="4373353" y="5878473"/>
                  <a:pt x="4313741" y="5870457"/>
                  <a:pt x="4265186" y="5881478"/>
                </a:cubicBezTo>
                <a:cubicBezTo>
                  <a:pt x="4220479" y="5892001"/>
                  <a:pt x="4125774" y="5981680"/>
                  <a:pt x="4145964" y="5977170"/>
                </a:cubicBezTo>
                <a:cubicBezTo>
                  <a:pt x="4332971" y="5937091"/>
                  <a:pt x="4522862" y="5948113"/>
                  <a:pt x="4710350" y="5909035"/>
                </a:cubicBezTo>
                <a:cubicBezTo>
                  <a:pt x="4772366" y="5896009"/>
                  <a:pt x="4842554" y="5870958"/>
                  <a:pt x="4870916" y="5949616"/>
                </a:cubicBezTo>
                <a:cubicBezTo>
                  <a:pt x="4879571" y="5972663"/>
                  <a:pt x="4873320" y="5980177"/>
                  <a:pt x="4960333" y="5949115"/>
                </a:cubicBezTo>
                <a:cubicBezTo>
                  <a:pt x="4994466" y="5937091"/>
                  <a:pt x="5039656" y="5924065"/>
                  <a:pt x="5073788" y="5953623"/>
                </a:cubicBezTo>
                <a:cubicBezTo>
                  <a:pt x="5052154" y="5990698"/>
                  <a:pt x="5010331" y="5979675"/>
                  <a:pt x="4979084" y="5990197"/>
                </a:cubicBezTo>
                <a:cubicBezTo>
                  <a:pt x="4896397" y="6017250"/>
                  <a:pt x="5180513" y="6120457"/>
                  <a:pt x="5100228" y="6151519"/>
                </a:cubicBezTo>
                <a:cubicBezTo>
                  <a:pt x="4935817" y="6215148"/>
                  <a:pt x="4832938" y="6196611"/>
                  <a:pt x="4666602" y="6266250"/>
                </a:cubicBezTo>
                <a:cubicBezTo>
                  <a:pt x="4723331" y="6264746"/>
                  <a:pt x="4706024" y="6288795"/>
                  <a:pt x="4762750" y="6288795"/>
                </a:cubicBezTo>
                <a:cubicBezTo>
                  <a:pt x="4788229" y="6288795"/>
                  <a:pt x="4815151" y="6294807"/>
                  <a:pt x="4815151" y="6322363"/>
                </a:cubicBezTo>
                <a:cubicBezTo>
                  <a:pt x="4815151" y="6348414"/>
                  <a:pt x="4516613" y="6491199"/>
                  <a:pt x="4558918" y="6504727"/>
                </a:cubicBezTo>
                <a:cubicBezTo>
                  <a:pt x="4674295" y="6541299"/>
                  <a:pt x="4970431" y="6429075"/>
                  <a:pt x="4899280" y="6480679"/>
                </a:cubicBezTo>
                <a:cubicBezTo>
                  <a:pt x="4791114" y="6559337"/>
                  <a:pt x="4774769" y="6574868"/>
                  <a:pt x="4692563" y="6586391"/>
                </a:cubicBezTo>
                <a:cubicBezTo>
                  <a:pt x="4621894" y="6596411"/>
                  <a:pt x="4373353" y="6816352"/>
                  <a:pt x="4303645" y="6834888"/>
                </a:cubicBezTo>
                <a:cubicBezTo>
                  <a:pt x="4288262" y="6838896"/>
                  <a:pt x="4291687" y="6845065"/>
                  <a:pt x="4307829" y="6852361"/>
                </a:cubicBezTo>
                <a:lnTo>
                  <a:pt x="4323786" y="6858000"/>
                </a:lnTo>
                <a:lnTo>
                  <a:pt x="0" y="6858000"/>
                </a:lnTo>
                <a:close/>
              </a:path>
            </a:pathLst>
          </a:custGeom>
        </p:spPr>
      </p:pic>
      <p:sp>
        <p:nvSpPr>
          <p:cNvPr id="2" name="Title 1">
            <a:extLst>
              <a:ext uri="{FF2B5EF4-FFF2-40B4-BE49-F238E27FC236}">
                <a16:creationId xmlns:a16="http://schemas.microsoft.com/office/drawing/2014/main" id="{882C83A7-FC55-60F9-57D7-3D4D7F40290F}"/>
              </a:ext>
            </a:extLst>
          </p:cNvPr>
          <p:cNvSpPr>
            <a:spLocks noGrp="1"/>
          </p:cNvSpPr>
          <p:nvPr>
            <p:ph type="title"/>
          </p:nvPr>
        </p:nvSpPr>
        <p:spPr>
          <a:xfrm>
            <a:off x="6030307" y="2885440"/>
            <a:ext cx="5323491" cy="746760"/>
          </a:xfrm>
          <a:solidFill>
            <a:schemeClr val="bg1"/>
          </a:solidFill>
        </p:spPr>
        <p:txBody>
          <a:bodyPr anchor="b">
            <a:normAutofit/>
          </a:bodyPr>
          <a:lstStyle/>
          <a:p>
            <a:r>
              <a:rPr lang="en-GB" b="1" dirty="0">
                <a:latin typeface="+mn-lt"/>
              </a:rPr>
              <a:t>Welsh Language Press</a:t>
            </a:r>
          </a:p>
        </p:txBody>
      </p:sp>
      <p:sp>
        <p:nvSpPr>
          <p:cNvPr id="3" name="Content Placeholder 2">
            <a:extLst>
              <a:ext uri="{FF2B5EF4-FFF2-40B4-BE49-F238E27FC236}">
                <a16:creationId xmlns:a16="http://schemas.microsoft.com/office/drawing/2014/main" id="{6D5DF855-FA9C-ECE7-18B6-20203F677364}"/>
              </a:ext>
            </a:extLst>
          </p:cNvPr>
          <p:cNvSpPr>
            <a:spLocks noGrp="1"/>
          </p:cNvSpPr>
          <p:nvPr>
            <p:ph idx="1"/>
          </p:nvPr>
        </p:nvSpPr>
        <p:spPr>
          <a:xfrm>
            <a:off x="5201920" y="3784600"/>
            <a:ext cx="6441440" cy="3007360"/>
          </a:xfrm>
          <a:solidFill>
            <a:schemeClr val="bg1"/>
          </a:solidFill>
        </p:spPr>
        <p:txBody>
          <a:bodyPr>
            <a:normAutofit fontScale="92500" lnSpcReduction="10000"/>
          </a:bodyPr>
          <a:lstStyle/>
          <a:p>
            <a:pPr marL="0" indent="0">
              <a:buNone/>
            </a:pPr>
            <a:r>
              <a:rPr lang="en-US" dirty="0"/>
              <a:t>The first book printed in Wales was published in New Castle Emlyn in 1718 - CAN O SEN I HEN MEISTR TOBACCO.</a:t>
            </a:r>
          </a:p>
          <a:p>
            <a:pPr marL="0" indent="0">
              <a:buNone/>
            </a:pPr>
            <a:r>
              <a:rPr lang="en-US" dirty="0"/>
              <a:t>The printing press moved to Carmarthen, which became the center of the publishing industry in Wales. Before long other towns like Merthyr, Denbigh, Aberdare and Caernarfon began publishing Welsh books.</a:t>
            </a:r>
            <a:endParaRPr lang="en-GB" dirty="0"/>
          </a:p>
        </p:txBody>
      </p:sp>
    </p:spTree>
    <p:extLst>
      <p:ext uri="{BB962C8B-B14F-4D97-AF65-F5344CB8AC3E}">
        <p14:creationId xmlns:p14="http://schemas.microsoft.com/office/powerpoint/2010/main" val="30910133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E2A3AED-80E2-C1FF-4185-13C601D04135}"/>
              </a:ext>
            </a:extLst>
          </p:cNvPr>
          <p:cNvPicPr>
            <a:picLocks noChangeAspect="1"/>
          </p:cNvPicPr>
          <p:nvPr/>
        </p:nvPicPr>
        <p:blipFill rotWithShape="1">
          <a:blip r:embed="rId2"/>
          <a:srcRect t="1770" b="11207"/>
          <a:stretch/>
        </p:blipFill>
        <p:spPr>
          <a:xfrm>
            <a:off x="2684473" y="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59AB151-B866-D331-8592-0CC19729E527}"/>
              </a:ext>
            </a:extLst>
          </p:cNvPr>
          <p:cNvSpPr>
            <a:spLocks noGrp="1"/>
          </p:cNvSpPr>
          <p:nvPr>
            <p:ph type="title"/>
          </p:nvPr>
        </p:nvSpPr>
        <p:spPr>
          <a:xfrm>
            <a:off x="798575" y="380043"/>
            <a:ext cx="3195319" cy="1428437"/>
          </a:xfrm>
        </p:spPr>
        <p:txBody>
          <a:bodyPr>
            <a:normAutofit/>
          </a:bodyPr>
          <a:lstStyle/>
          <a:p>
            <a:r>
              <a:rPr lang="en-GB" sz="5300" b="1" dirty="0">
                <a:latin typeface="+mn-lt"/>
              </a:rPr>
              <a:t>Eisteddfod</a:t>
            </a:r>
            <a:endParaRPr lang="en-GB" sz="4000" b="1" dirty="0">
              <a:latin typeface="+mn-lt"/>
            </a:endParaRPr>
          </a:p>
        </p:txBody>
      </p:sp>
      <p:sp>
        <p:nvSpPr>
          <p:cNvPr id="3" name="Content Placeholder 2">
            <a:extLst>
              <a:ext uri="{FF2B5EF4-FFF2-40B4-BE49-F238E27FC236}">
                <a16:creationId xmlns:a16="http://schemas.microsoft.com/office/drawing/2014/main" id="{607D1FE4-9D0C-7761-9591-55972E05A7CB}"/>
              </a:ext>
            </a:extLst>
          </p:cNvPr>
          <p:cNvSpPr>
            <a:spLocks noGrp="1"/>
          </p:cNvSpPr>
          <p:nvPr>
            <p:ph idx="1"/>
          </p:nvPr>
        </p:nvSpPr>
        <p:spPr>
          <a:xfrm>
            <a:off x="132081" y="2011680"/>
            <a:ext cx="4528308" cy="4643120"/>
          </a:xfrm>
        </p:spPr>
        <p:txBody>
          <a:bodyPr>
            <a:normAutofit/>
          </a:bodyPr>
          <a:lstStyle/>
          <a:p>
            <a:pPr marL="0" indent="0">
              <a:buNone/>
            </a:pPr>
            <a:r>
              <a:rPr lang="en-US" dirty="0"/>
              <a:t>With the success of the printing press the eisteddfod saw a revival. The first one held in Cardigan in 1176 hosted by Lord Rhys followed in Carmarthen in 1451.</a:t>
            </a:r>
          </a:p>
          <a:p>
            <a:pPr marL="0" indent="0">
              <a:buNone/>
            </a:pPr>
            <a:r>
              <a:rPr lang="en-US" dirty="0"/>
              <a:t> </a:t>
            </a:r>
          </a:p>
          <a:p>
            <a:pPr marL="0" indent="0">
              <a:buNone/>
            </a:pPr>
            <a:r>
              <a:rPr lang="en-US" dirty="0"/>
              <a:t>Advertisements for eisteddfodau appeared in the press creating a significant growth in their popularity.</a:t>
            </a:r>
            <a:endParaRPr lang="en-GB" dirty="0"/>
          </a:p>
        </p:txBody>
      </p:sp>
    </p:spTree>
    <p:extLst>
      <p:ext uri="{BB962C8B-B14F-4D97-AF65-F5344CB8AC3E}">
        <p14:creationId xmlns:p14="http://schemas.microsoft.com/office/powerpoint/2010/main" val="8882943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0BC9109-A774-C0A9-D50A-1519732E2D5F}"/>
              </a:ext>
            </a:extLst>
          </p:cNvPr>
          <p:cNvSpPr>
            <a:spLocks noGrp="1"/>
          </p:cNvSpPr>
          <p:nvPr>
            <p:ph type="title"/>
          </p:nvPr>
        </p:nvSpPr>
        <p:spPr>
          <a:xfrm>
            <a:off x="499087" y="525982"/>
            <a:ext cx="5251316" cy="1807305"/>
          </a:xfrm>
        </p:spPr>
        <p:txBody>
          <a:bodyPr>
            <a:normAutofit/>
          </a:bodyPr>
          <a:lstStyle/>
          <a:p>
            <a:r>
              <a:rPr lang="en-GB" sz="4800" b="1" dirty="0">
                <a:latin typeface="+mn-lt"/>
              </a:rPr>
              <a:t>Griffiths Jones</a:t>
            </a:r>
          </a:p>
        </p:txBody>
      </p:sp>
      <p:sp>
        <p:nvSpPr>
          <p:cNvPr id="3" name="Content Placeholder 2">
            <a:extLst>
              <a:ext uri="{FF2B5EF4-FFF2-40B4-BE49-F238E27FC236}">
                <a16:creationId xmlns:a16="http://schemas.microsoft.com/office/drawing/2014/main" id="{718CFD16-A8EF-A2CA-485C-C3C162728806}"/>
              </a:ext>
            </a:extLst>
          </p:cNvPr>
          <p:cNvSpPr>
            <a:spLocks noGrp="1"/>
          </p:cNvSpPr>
          <p:nvPr>
            <p:ph idx="1"/>
          </p:nvPr>
        </p:nvSpPr>
        <p:spPr>
          <a:xfrm>
            <a:off x="206506" y="2333297"/>
            <a:ext cx="5513574" cy="3843666"/>
          </a:xfrm>
        </p:spPr>
        <p:txBody>
          <a:bodyPr>
            <a:normAutofit fontScale="92500" lnSpcReduction="10000"/>
          </a:bodyPr>
          <a:lstStyle/>
          <a:p>
            <a:pPr marL="0" indent="0">
              <a:buNone/>
            </a:pPr>
            <a:r>
              <a:rPr lang="en-US" dirty="0"/>
              <a:t>Griffith Jones, </a:t>
            </a:r>
            <a:r>
              <a:rPr lang="en-US" dirty="0" err="1"/>
              <a:t>Llanddowror</a:t>
            </a:r>
            <a:r>
              <a:rPr lang="en-US" dirty="0"/>
              <a:t> had a profound impact on the language, as the founder of the Welsh Circular Schools. Within 25 years of 1731, 3,495 schools had opened and 250,000 people learned how to read in Welsh. </a:t>
            </a:r>
          </a:p>
          <a:p>
            <a:pPr marL="0" indent="0">
              <a:buNone/>
            </a:pPr>
            <a:endParaRPr lang="en-US" dirty="0"/>
          </a:p>
          <a:p>
            <a:pPr marL="0" indent="0">
              <a:buNone/>
            </a:pPr>
            <a:r>
              <a:rPr lang="en-US" dirty="0"/>
              <a:t>Literacy figures were higher in Wales during the period than anywhere else in Europe.</a:t>
            </a:r>
            <a:endParaRPr lang="en-GB" dirty="0"/>
          </a:p>
        </p:txBody>
      </p:sp>
      <p:pic>
        <p:nvPicPr>
          <p:cNvPr id="4" name="Picture 3">
            <a:extLst>
              <a:ext uri="{FF2B5EF4-FFF2-40B4-BE49-F238E27FC236}">
                <a16:creationId xmlns:a16="http://schemas.microsoft.com/office/drawing/2014/main" id="{FC9DE730-5544-CFF3-2DA8-C1E166A4C32F}"/>
              </a:ext>
            </a:extLst>
          </p:cNvPr>
          <p:cNvPicPr>
            <a:picLocks noChangeAspect="1"/>
          </p:cNvPicPr>
          <p:nvPr/>
        </p:nvPicPr>
        <p:blipFill rotWithShape="1">
          <a:blip r:embed="rId2"/>
          <a:srcRect b="10088"/>
          <a:stretch/>
        </p:blipFill>
        <p:spPr>
          <a:xfrm>
            <a:off x="5289998" y="0"/>
            <a:ext cx="6959600"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42618750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D37913-3386-F96D-D0B4-B6879305DDC7}"/>
              </a:ext>
            </a:extLst>
          </p:cNvPr>
          <p:cNvSpPr>
            <a:spLocks noGrp="1"/>
          </p:cNvSpPr>
          <p:nvPr>
            <p:ph type="title"/>
          </p:nvPr>
        </p:nvSpPr>
        <p:spPr>
          <a:xfrm>
            <a:off x="193441" y="1406755"/>
            <a:ext cx="5759468" cy="731403"/>
          </a:xfrm>
        </p:spPr>
        <p:txBody>
          <a:bodyPr anchor="t">
            <a:normAutofit/>
          </a:bodyPr>
          <a:lstStyle/>
          <a:p>
            <a:r>
              <a:rPr lang="en-GB" b="1" dirty="0">
                <a:latin typeface="+mn-lt"/>
              </a:rPr>
              <a:t>Methodist Reformation</a:t>
            </a:r>
          </a:p>
        </p:txBody>
      </p:sp>
      <p:cxnSp>
        <p:nvCxnSpPr>
          <p:cNvPr id="12" name="Straight Connector 11">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E8110BB-D3E7-382B-863B-20872E5C9B84}"/>
              </a:ext>
            </a:extLst>
          </p:cNvPr>
          <p:cNvSpPr>
            <a:spLocks noGrp="1"/>
          </p:cNvSpPr>
          <p:nvPr>
            <p:ph idx="1"/>
          </p:nvPr>
        </p:nvSpPr>
        <p:spPr>
          <a:xfrm>
            <a:off x="264360" y="2407920"/>
            <a:ext cx="5617629" cy="4033520"/>
          </a:xfrm>
        </p:spPr>
        <p:txBody>
          <a:bodyPr>
            <a:normAutofit/>
          </a:bodyPr>
          <a:lstStyle/>
          <a:p>
            <a:pPr marL="0" indent="0">
              <a:buNone/>
            </a:pPr>
            <a:r>
              <a:rPr lang="en-US" sz="2400" dirty="0"/>
              <a:t>The Methodist Reformation led by powerful and passionate preachers David Rowland and Howell Harries. The Reformation focused on winning Welsh-speaking souls.</a:t>
            </a:r>
          </a:p>
          <a:p>
            <a:pPr marL="0" indent="0">
              <a:buNone/>
            </a:pPr>
            <a:endParaRPr lang="en-US" sz="800" dirty="0"/>
          </a:p>
          <a:p>
            <a:pPr marL="0" indent="0">
              <a:buNone/>
            </a:pPr>
            <a:r>
              <a:rPr lang="en-US" sz="2400" dirty="0"/>
              <a:t>Hymns played a central role in the revival, such as William Williams Pantycelyn ‘Guide me, O thou great Jehovah’ and Ann Griffiths, </a:t>
            </a:r>
            <a:r>
              <a:rPr lang="en-US" sz="2400" dirty="0" err="1"/>
              <a:t>Dolwar</a:t>
            </a:r>
            <a:r>
              <a:rPr lang="en-US" sz="2400" dirty="0"/>
              <a:t> Fach’s ‘</a:t>
            </a:r>
            <a:r>
              <a:rPr lang="en-US" sz="2400" dirty="0" err="1"/>
              <a:t>Wele'n</a:t>
            </a:r>
            <a:r>
              <a:rPr lang="en-US" sz="2400" dirty="0"/>
              <a:t> </a:t>
            </a:r>
            <a:r>
              <a:rPr lang="en-US" sz="2400" dirty="0" err="1"/>
              <a:t>sefyll</a:t>
            </a:r>
            <a:r>
              <a:rPr lang="en-US" sz="2400" dirty="0"/>
              <a:t> </a:t>
            </a:r>
            <a:r>
              <a:rPr lang="en-US" sz="2400" dirty="0" err="1"/>
              <a:t>rhwng</a:t>
            </a:r>
            <a:r>
              <a:rPr lang="en-US" sz="2400" dirty="0"/>
              <a:t> y </a:t>
            </a:r>
            <a:r>
              <a:rPr lang="en-US" sz="2400" dirty="0" err="1"/>
              <a:t>myrtwydd</a:t>
            </a:r>
            <a:r>
              <a:rPr lang="en-US" sz="2400" dirty="0"/>
              <a:t>’.</a:t>
            </a:r>
            <a:endParaRPr lang="en-GB" sz="2400" dirty="0"/>
          </a:p>
        </p:txBody>
      </p:sp>
      <p:pic>
        <p:nvPicPr>
          <p:cNvPr id="5" name="Picture 4" descr="A statue of a person&#10;&#10;Description automatically generated">
            <a:extLst>
              <a:ext uri="{FF2B5EF4-FFF2-40B4-BE49-F238E27FC236}">
                <a16:creationId xmlns:a16="http://schemas.microsoft.com/office/drawing/2014/main" id="{1B036F61-E3A8-0A03-8EA4-66284339B63B}"/>
              </a:ext>
            </a:extLst>
          </p:cNvPr>
          <p:cNvPicPr>
            <a:picLocks noChangeAspect="1"/>
          </p:cNvPicPr>
          <p:nvPr/>
        </p:nvPicPr>
        <p:blipFill rotWithShape="1">
          <a:blip r:embed="rId2"/>
          <a:srcRect l="5094" r="5626" b="3"/>
          <a:stretch/>
        </p:blipFill>
        <p:spPr>
          <a:xfrm>
            <a:off x="6115068" y="10"/>
            <a:ext cx="2999308" cy="4194782"/>
          </a:xfrm>
          <a:prstGeom prst="rect">
            <a:avLst/>
          </a:prstGeom>
        </p:spPr>
      </p:pic>
      <p:pic>
        <p:nvPicPr>
          <p:cNvPr id="7" name="Picture 6" descr="A painting of a house&#10;&#10;Description automatically generated">
            <a:extLst>
              <a:ext uri="{FF2B5EF4-FFF2-40B4-BE49-F238E27FC236}">
                <a16:creationId xmlns:a16="http://schemas.microsoft.com/office/drawing/2014/main" id="{0C07DB7C-6BB5-7382-DBF6-D6D7260AF9F8}"/>
              </a:ext>
            </a:extLst>
          </p:cNvPr>
          <p:cNvPicPr>
            <a:picLocks noChangeAspect="1"/>
          </p:cNvPicPr>
          <p:nvPr/>
        </p:nvPicPr>
        <p:blipFill rotWithShape="1">
          <a:blip r:embed="rId3"/>
          <a:srcRect l="3924" r="12154" b="2"/>
          <a:stretch/>
        </p:blipFill>
        <p:spPr>
          <a:xfrm>
            <a:off x="9169799" y="-1"/>
            <a:ext cx="3022201" cy="2538787"/>
          </a:xfrm>
          <a:prstGeom prst="rect">
            <a:avLst/>
          </a:prstGeom>
        </p:spPr>
      </p:pic>
      <p:pic>
        <p:nvPicPr>
          <p:cNvPr id="4" name="Picture 3" descr="A painting of a house and a house in the middle of a field&#10;&#10;Description automatically generated">
            <a:extLst>
              <a:ext uri="{FF2B5EF4-FFF2-40B4-BE49-F238E27FC236}">
                <a16:creationId xmlns:a16="http://schemas.microsoft.com/office/drawing/2014/main" id="{18FC7697-248B-1A2E-1ADA-558E39702612}"/>
              </a:ext>
            </a:extLst>
          </p:cNvPr>
          <p:cNvPicPr>
            <a:picLocks noChangeAspect="1"/>
          </p:cNvPicPr>
          <p:nvPr/>
        </p:nvPicPr>
        <p:blipFill rotWithShape="1">
          <a:blip r:embed="rId4"/>
          <a:srcRect l="6849" r="14321" b="-1"/>
          <a:stretch/>
        </p:blipFill>
        <p:spPr>
          <a:xfrm>
            <a:off x="6115069" y="4251683"/>
            <a:ext cx="2999308" cy="2606317"/>
          </a:xfrm>
          <a:prstGeom prst="rect">
            <a:avLst/>
          </a:prstGeom>
        </p:spPr>
      </p:pic>
      <p:pic>
        <p:nvPicPr>
          <p:cNvPr id="6" name="Picture 5" descr="A portrait of a person&#10;&#10;Description automatically generated">
            <a:extLst>
              <a:ext uri="{FF2B5EF4-FFF2-40B4-BE49-F238E27FC236}">
                <a16:creationId xmlns:a16="http://schemas.microsoft.com/office/drawing/2014/main" id="{FE084D19-9CD8-96EF-6273-151CAA55E188}"/>
              </a:ext>
            </a:extLst>
          </p:cNvPr>
          <p:cNvPicPr>
            <a:picLocks noChangeAspect="1"/>
          </p:cNvPicPr>
          <p:nvPr/>
        </p:nvPicPr>
        <p:blipFill rotWithShape="1">
          <a:blip r:embed="rId5"/>
          <a:srcRect r="7626" b="4"/>
          <a:stretch/>
        </p:blipFill>
        <p:spPr>
          <a:xfrm>
            <a:off x="9169798" y="2595385"/>
            <a:ext cx="3022200" cy="4262615"/>
          </a:xfrm>
          <a:prstGeom prst="rect">
            <a:avLst/>
          </a:prstGeom>
        </p:spPr>
      </p:pic>
    </p:spTree>
    <p:extLst>
      <p:ext uri="{BB962C8B-B14F-4D97-AF65-F5344CB8AC3E}">
        <p14:creationId xmlns:p14="http://schemas.microsoft.com/office/powerpoint/2010/main" val="34745271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5A59F003-E00A-43F9-91DC-CC54E3B874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close-up of a paper&#10;&#10;Description automatically generated">
            <a:extLst>
              <a:ext uri="{FF2B5EF4-FFF2-40B4-BE49-F238E27FC236}">
                <a16:creationId xmlns:a16="http://schemas.microsoft.com/office/drawing/2014/main" id="{2CF127DA-31E0-4601-FC2F-743E8911AE1F}"/>
              </a:ext>
            </a:extLst>
          </p:cNvPr>
          <p:cNvPicPr>
            <a:picLocks noChangeAspect="1"/>
          </p:cNvPicPr>
          <p:nvPr/>
        </p:nvPicPr>
        <p:blipFill rotWithShape="1">
          <a:blip r:embed="rId3"/>
          <a:srcRect t="9091" r="16767" b="-1"/>
          <a:stretch/>
        </p:blipFill>
        <p:spPr>
          <a:xfrm>
            <a:off x="-2" y="-9625"/>
            <a:ext cx="12191981" cy="6857990"/>
          </a:xfrm>
          <a:prstGeom prst="rect">
            <a:avLst/>
          </a:prstGeom>
        </p:spPr>
      </p:pic>
      <p:sp>
        <p:nvSpPr>
          <p:cNvPr id="16" name="Rectangle 15">
            <a:extLst>
              <a:ext uri="{FF2B5EF4-FFF2-40B4-BE49-F238E27FC236}">
                <a16:creationId xmlns:a16="http://schemas.microsoft.com/office/drawing/2014/main" id="{D74A4382-E3AD-430A-9A1F-DFA3E0E77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799865" y="-1524511"/>
            <a:ext cx="4592270" cy="12192001"/>
          </a:xfrm>
          <a:prstGeom prst="rect">
            <a:avLst/>
          </a:prstGeom>
          <a:gradFill>
            <a:gsLst>
              <a:gs pos="35000">
                <a:schemeClr val="tx1">
                  <a:alpha val="46000"/>
                </a:schemeClr>
              </a:gs>
              <a:gs pos="21000">
                <a:schemeClr val="tx1">
                  <a:alpha val="30000"/>
                </a:schemeClr>
              </a:gs>
              <a:gs pos="0">
                <a:schemeClr val="tx1">
                  <a:alpha val="0"/>
                </a:schemeClr>
              </a:gs>
              <a:gs pos="100000">
                <a:schemeClr val="tx1">
                  <a:alpha val="9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Rounded Corners 16">
            <a:extLst>
              <a:ext uri="{FF2B5EF4-FFF2-40B4-BE49-F238E27FC236}">
                <a16:creationId xmlns:a16="http://schemas.microsoft.com/office/drawing/2014/main" id="{79F40191-0F44-4FD1-82CC-ACB507C14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575039"/>
            <a:ext cx="9785897"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7701AD1-CC66-3CD6-F115-679236AB5F0A}"/>
              </a:ext>
            </a:extLst>
          </p:cNvPr>
          <p:cNvSpPr>
            <a:spLocks noGrp="1"/>
          </p:cNvSpPr>
          <p:nvPr>
            <p:ph type="title"/>
          </p:nvPr>
        </p:nvSpPr>
        <p:spPr>
          <a:xfrm>
            <a:off x="-23" y="4571489"/>
            <a:ext cx="9785898" cy="1994648"/>
          </a:xfrm>
          <a:solidFill>
            <a:srgbClr val="ED7D31"/>
          </a:solidFill>
        </p:spPr>
        <p:txBody>
          <a:bodyPr vert="horz" lIns="91440" tIns="45720" rIns="91440" bIns="45720" rtlCol="0" anchor="b">
            <a:normAutofit/>
          </a:bodyPr>
          <a:lstStyle/>
          <a:p>
            <a:r>
              <a:rPr lang="en-US" sz="6600" b="1" dirty="0">
                <a:solidFill>
                  <a:schemeClr val="bg1"/>
                </a:solidFill>
              </a:rPr>
              <a:t>Victorian Era </a:t>
            </a:r>
            <a:br>
              <a:rPr lang="en-US" sz="6600" b="1" dirty="0">
                <a:solidFill>
                  <a:schemeClr val="bg1"/>
                </a:solidFill>
              </a:rPr>
            </a:br>
            <a:r>
              <a:rPr lang="en-US" sz="6600" b="1" dirty="0">
                <a:solidFill>
                  <a:schemeClr val="bg1"/>
                </a:solidFill>
              </a:rPr>
              <a:t>1800 AD – 1900 AD </a:t>
            </a:r>
          </a:p>
        </p:txBody>
      </p:sp>
    </p:spTree>
    <p:extLst>
      <p:ext uri="{BB962C8B-B14F-4D97-AF65-F5344CB8AC3E}">
        <p14:creationId xmlns:p14="http://schemas.microsoft.com/office/powerpoint/2010/main" val="22764011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FFCDD23B-75C8-427B-BD08-53C8156CD7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men in white robes holding a sword&#10;&#10;Description automatically generated">
            <a:extLst>
              <a:ext uri="{FF2B5EF4-FFF2-40B4-BE49-F238E27FC236}">
                <a16:creationId xmlns:a16="http://schemas.microsoft.com/office/drawing/2014/main" id="{1A3D22D4-CAB2-D8CB-5610-440314659652}"/>
              </a:ext>
            </a:extLst>
          </p:cNvPr>
          <p:cNvPicPr>
            <a:picLocks noChangeAspect="1"/>
          </p:cNvPicPr>
          <p:nvPr/>
        </p:nvPicPr>
        <p:blipFill rotWithShape="1">
          <a:blip r:embed="rId2"/>
          <a:srcRect l="2163" r="8732" b="1"/>
          <a:stretch/>
        </p:blipFill>
        <p:spPr>
          <a:xfrm>
            <a:off x="-1" y="190"/>
            <a:ext cx="8128855" cy="5291194"/>
          </a:xfrm>
          <a:prstGeom prst="rect">
            <a:avLst/>
          </a:prstGeom>
        </p:spPr>
      </p:pic>
      <p:sp>
        <p:nvSpPr>
          <p:cNvPr id="25" name="Rectangle 24">
            <a:extLst>
              <a:ext uri="{FF2B5EF4-FFF2-40B4-BE49-F238E27FC236}">
                <a16:creationId xmlns:a16="http://schemas.microsoft.com/office/drawing/2014/main" id="{AFFC87AC-C919-4FE5-BAC3-39509E001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64" y="5282206"/>
            <a:ext cx="12192264" cy="1163844"/>
          </a:xfrm>
          <a:prstGeom prst="rect">
            <a:avLst/>
          </a:prstGeom>
          <a:gradFill>
            <a:gsLst>
              <a:gs pos="28000">
                <a:schemeClr val="accent1">
                  <a:lumMod val="75000"/>
                  <a:alpha val="11000"/>
                </a:schemeClr>
              </a:gs>
              <a:gs pos="100000">
                <a:srgbClr val="000000">
                  <a:alpha val="77000"/>
                </a:srgbClr>
              </a:gs>
            </a:gsLst>
            <a:lin ang="12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AB5E08C4-8CDD-4623-A5B8-E998C6DEE3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5282206"/>
            <a:ext cx="12191998" cy="1586485"/>
          </a:xfrm>
          <a:prstGeom prst="rect">
            <a:avLst/>
          </a:prstGeom>
          <a:gradFill>
            <a:gsLst>
              <a:gs pos="0">
                <a:srgbClr val="000000">
                  <a:alpha val="96000"/>
                </a:srgbClr>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15F33878-D502-4FFA-8ACE-F2AECDB2A2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5282206"/>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erson with a walking stick&#10;&#10;Description automatically generated">
            <a:extLst>
              <a:ext uri="{FF2B5EF4-FFF2-40B4-BE49-F238E27FC236}">
                <a16:creationId xmlns:a16="http://schemas.microsoft.com/office/drawing/2014/main" id="{01A3CB5A-878F-FBDF-3A8B-E21EEA9B19D2}"/>
              </a:ext>
            </a:extLst>
          </p:cNvPr>
          <p:cNvPicPr>
            <a:picLocks noChangeAspect="1"/>
          </p:cNvPicPr>
          <p:nvPr/>
        </p:nvPicPr>
        <p:blipFill rotWithShape="1">
          <a:blip r:embed="rId3"/>
          <a:srcRect t="2880" r="3" b="9543"/>
          <a:stretch/>
        </p:blipFill>
        <p:spPr>
          <a:xfrm>
            <a:off x="8128856" y="1"/>
            <a:ext cx="4063143" cy="5291384"/>
          </a:xfrm>
          <a:prstGeom prst="rect">
            <a:avLst/>
          </a:prstGeom>
        </p:spPr>
      </p:pic>
      <p:sp>
        <p:nvSpPr>
          <p:cNvPr id="6" name="Rectangle 5">
            <a:extLst>
              <a:ext uri="{FF2B5EF4-FFF2-40B4-BE49-F238E27FC236}">
                <a16:creationId xmlns:a16="http://schemas.microsoft.com/office/drawing/2014/main" id="{8E87D1E9-7CB2-3470-726C-6198923645BB}"/>
              </a:ext>
            </a:extLst>
          </p:cNvPr>
          <p:cNvSpPr/>
          <p:nvPr/>
        </p:nvSpPr>
        <p:spPr>
          <a:xfrm>
            <a:off x="8128854" y="5291384"/>
            <a:ext cx="4063143" cy="1586485"/>
          </a:xfrm>
          <a:prstGeom prst="rect">
            <a:avLst/>
          </a:prstGeom>
          <a:solidFill>
            <a:schemeClr val="bg2">
              <a:lumMod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8058F38E-EC4A-D109-CBD3-ED7E19B5CA86}"/>
              </a:ext>
            </a:extLst>
          </p:cNvPr>
          <p:cNvSpPr/>
          <p:nvPr/>
        </p:nvSpPr>
        <p:spPr>
          <a:xfrm>
            <a:off x="0" y="5291384"/>
            <a:ext cx="8128851" cy="1586485"/>
          </a:xfrm>
          <a:prstGeom prst="rect">
            <a:avLst/>
          </a:prstGeom>
          <a:solidFill>
            <a:schemeClr val="bg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3D999F06-FF79-80F3-9125-F91350402461}"/>
              </a:ext>
            </a:extLst>
          </p:cNvPr>
          <p:cNvSpPr>
            <a:spLocks noGrp="1"/>
          </p:cNvSpPr>
          <p:nvPr>
            <p:ph type="title"/>
          </p:nvPr>
        </p:nvSpPr>
        <p:spPr>
          <a:xfrm>
            <a:off x="751848" y="5635335"/>
            <a:ext cx="5915652" cy="930565"/>
          </a:xfrm>
          <a:solidFill>
            <a:schemeClr val="tx1"/>
          </a:solidFill>
        </p:spPr>
        <p:txBody>
          <a:bodyPr vert="horz" lIns="91440" tIns="45720" rIns="91440" bIns="45720" rtlCol="0" anchor="ctr">
            <a:noAutofit/>
          </a:bodyPr>
          <a:lstStyle/>
          <a:p>
            <a:r>
              <a:rPr lang="en-US" sz="6600" b="1" kern="1200" dirty="0">
                <a:solidFill>
                  <a:srgbClr val="FFFFFF"/>
                </a:solidFill>
                <a:latin typeface="+mj-lt"/>
                <a:ea typeface="+mj-ea"/>
                <a:cs typeface="+mj-cs"/>
              </a:rPr>
              <a:t>Iolo </a:t>
            </a:r>
            <a:r>
              <a:rPr lang="en-US" sz="6600" b="1" kern="1200" dirty="0" err="1">
                <a:solidFill>
                  <a:srgbClr val="FFFFFF"/>
                </a:solidFill>
                <a:latin typeface="+mj-lt"/>
                <a:ea typeface="+mj-ea"/>
                <a:cs typeface="+mj-cs"/>
              </a:rPr>
              <a:t>Morgannwg</a:t>
            </a:r>
            <a:endParaRPr lang="en-US" sz="6600" b="1" kern="1200" dirty="0">
              <a:solidFill>
                <a:srgbClr val="FFFFFF"/>
              </a:solidFill>
              <a:latin typeface="+mj-lt"/>
              <a:ea typeface="+mj-ea"/>
              <a:cs typeface="+mj-cs"/>
            </a:endParaRPr>
          </a:p>
        </p:txBody>
      </p:sp>
    </p:spTree>
    <p:extLst>
      <p:ext uri="{BB962C8B-B14F-4D97-AF65-F5344CB8AC3E}">
        <p14:creationId xmlns:p14="http://schemas.microsoft.com/office/powerpoint/2010/main" val="41275007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B1B3C74-5D86-AF22-5C9D-6B39373DDCB9}"/>
              </a:ext>
            </a:extLst>
          </p:cNvPr>
          <p:cNvSpPr>
            <a:spLocks noGrp="1"/>
          </p:cNvSpPr>
          <p:nvPr>
            <p:ph type="title"/>
          </p:nvPr>
        </p:nvSpPr>
        <p:spPr>
          <a:xfrm>
            <a:off x="7121525" y="367880"/>
            <a:ext cx="4391024" cy="1323439"/>
          </a:xfrm>
        </p:spPr>
        <p:txBody>
          <a:bodyPr anchor="t">
            <a:normAutofit/>
          </a:bodyPr>
          <a:lstStyle/>
          <a:p>
            <a:r>
              <a:rPr lang="en-GB" sz="4000" b="1" dirty="0">
                <a:solidFill>
                  <a:schemeClr val="bg1"/>
                </a:solidFill>
                <a:latin typeface="+mn-lt"/>
              </a:rPr>
              <a:t>The Treachery of the Blue Books</a:t>
            </a:r>
          </a:p>
        </p:txBody>
      </p:sp>
      <p:pic>
        <p:nvPicPr>
          <p:cNvPr id="4" name="Picture 3">
            <a:extLst>
              <a:ext uri="{FF2B5EF4-FFF2-40B4-BE49-F238E27FC236}">
                <a16:creationId xmlns:a16="http://schemas.microsoft.com/office/drawing/2014/main" id="{69CFC94A-AFAA-04FA-276E-DA114959C493}"/>
              </a:ext>
            </a:extLst>
          </p:cNvPr>
          <p:cNvPicPr>
            <a:picLocks noChangeAspect="1"/>
          </p:cNvPicPr>
          <p:nvPr/>
        </p:nvPicPr>
        <p:blipFill rotWithShape="1">
          <a:blip r:embed="rId2"/>
          <a:srcRect l="2729" r="26516"/>
          <a:stretch/>
        </p:blipFill>
        <p:spPr>
          <a:xfrm>
            <a:off x="201910" y="651807"/>
            <a:ext cx="5852814" cy="5554387"/>
          </a:xfrm>
          <a:custGeom>
            <a:avLst/>
            <a:gdLst/>
            <a:ahLst/>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effectLst>
            <a:outerShdw blurRad="381000" dist="152400" dir="5400000" algn="t" rotWithShape="0">
              <a:prstClr val="black">
                <a:alpha val="10000"/>
              </a:prstClr>
            </a:outerShdw>
          </a:effectLst>
        </p:spPr>
      </p:pic>
      <p:grpSp>
        <p:nvGrpSpPr>
          <p:cNvPr id="11" name="Group 10">
            <a:extLst>
              <a:ext uri="{FF2B5EF4-FFF2-40B4-BE49-F238E27FC236}">
                <a16:creationId xmlns:a16="http://schemas.microsoft.com/office/drawing/2014/main" id="{0EAC7AFE-68C0-41EB-A1C7-108E60D7C3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7088" y="4795537"/>
            <a:ext cx="5260975" cy="1410656"/>
            <a:chOff x="827088" y="4795537"/>
            <a:chExt cx="5260975" cy="1410656"/>
          </a:xfrm>
        </p:grpSpPr>
        <p:sp>
          <p:nvSpPr>
            <p:cNvPr id="12" name="Freeform: Shape 11">
              <a:extLst>
                <a:ext uri="{FF2B5EF4-FFF2-40B4-BE49-F238E27FC236}">
                  <a16:creationId xmlns:a16="http://schemas.microsoft.com/office/drawing/2014/main" id="{127393A7-D6DA-410B-8699-AA56B57BF7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7088" y="4795537"/>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8EC44C88-69E3-42EE-86E8-9B45F712B7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7088" y="4795537"/>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3" name="Content Placeholder 2">
            <a:extLst>
              <a:ext uri="{FF2B5EF4-FFF2-40B4-BE49-F238E27FC236}">
                <a16:creationId xmlns:a16="http://schemas.microsoft.com/office/drawing/2014/main" id="{B16EF4DA-82E9-0A08-6E65-1D84D560A771}"/>
              </a:ext>
            </a:extLst>
          </p:cNvPr>
          <p:cNvSpPr>
            <a:spLocks noGrp="1"/>
          </p:cNvSpPr>
          <p:nvPr>
            <p:ph idx="1"/>
          </p:nvPr>
        </p:nvSpPr>
        <p:spPr>
          <a:xfrm>
            <a:off x="6442074" y="1691319"/>
            <a:ext cx="5457826" cy="4925381"/>
          </a:xfrm>
        </p:spPr>
        <p:txBody>
          <a:bodyPr>
            <a:normAutofit fontScale="92500" lnSpcReduction="20000"/>
          </a:bodyPr>
          <a:lstStyle/>
          <a:p>
            <a:pPr marL="0" indent="0" algn="just">
              <a:buNone/>
            </a:pPr>
            <a:r>
              <a:rPr lang="en-US" sz="3000" dirty="0">
                <a:solidFill>
                  <a:schemeClr val="bg1">
                    <a:alpha val="80000"/>
                  </a:schemeClr>
                </a:solidFill>
              </a:rPr>
              <a:t>Concerned with law and order in Wales following the Chartist uprising and the Rebecca riots the government commissioned an enquiry into the state of education in Wales.</a:t>
            </a:r>
          </a:p>
          <a:p>
            <a:pPr marL="0" indent="0" algn="just">
              <a:buNone/>
            </a:pPr>
            <a:endParaRPr lang="en-US" sz="3000" dirty="0">
              <a:solidFill>
                <a:schemeClr val="bg1">
                  <a:alpha val="80000"/>
                </a:schemeClr>
              </a:solidFill>
            </a:endParaRPr>
          </a:p>
          <a:p>
            <a:pPr marL="0" indent="0" algn="just">
              <a:buNone/>
            </a:pPr>
            <a:r>
              <a:rPr lang="en-US" sz="3000" dirty="0">
                <a:solidFill>
                  <a:schemeClr val="bg1">
                    <a:alpha val="80000"/>
                  </a:schemeClr>
                </a:solidFill>
              </a:rPr>
              <a:t>In April 1847, the commissioners compiled a report of 1,252 pages, published in three volumes. The content caused a storm of protest and was referred to as the ‘Treachery of the Blue Books’. The report was very critical of the Welsh language</a:t>
            </a:r>
          </a:p>
          <a:p>
            <a:pPr marL="0" indent="0">
              <a:buNone/>
            </a:pPr>
            <a:endParaRPr lang="en-GB" sz="1500" dirty="0">
              <a:solidFill>
                <a:schemeClr val="bg1">
                  <a:alpha val="80000"/>
                </a:schemeClr>
              </a:solidFill>
            </a:endParaRPr>
          </a:p>
        </p:txBody>
      </p:sp>
    </p:spTree>
    <p:extLst>
      <p:ext uri="{BB962C8B-B14F-4D97-AF65-F5344CB8AC3E}">
        <p14:creationId xmlns:p14="http://schemas.microsoft.com/office/powerpoint/2010/main" val="39706952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8" name="Rectangle 127">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D8ADB4-1427-D54C-541E-3322749866FF}"/>
              </a:ext>
            </a:extLst>
          </p:cNvPr>
          <p:cNvPicPr>
            <a:picLocks noChangeAspect="1"/>
          </p:cNvPicPr>
          <p:nvPr/>
        </p:nvPicPr>
        <p:blipFill rotWithShape="1">
          <a:blip r:embed="rId3"/>
          <a:srcRect l="5419" r="31304"/>
          <a:stretch/>
        </p:blipFill>
        <p:spPr>
          <a:xfrm>
            <a:off x="827088" y="1498600"/>
            <a:ext cx="5260975" cy="4676775"/>
          </a:xfrm>
          <a:custGeom>
            <a:avLst/>
            <a:gdLst/>
            <a:ahLst/>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effectLst>
            <a:outerShdw blurRad="381000" dist="152400" dir="5400000" algn="t" rotWithShape="0">
              <a:prstClr val="black">
                <a:alpha val="10000"/>
              </a:prstClr>
            </a:outerShdw>
          </a:effectLst>
        </p:spPr>
      </p:pic>
      <p:grpSp>
        <p:nvGrpSpPr>
          <p:cNvPr id="129" name="Group 128">
            <a:extLst>
              <a:ext uri="{FF2B5EF4-FFF2-40B4-BE49-F238E27FC236}">
                <a16:creationId xmlns:a16="http://schemas.microsoft.com/office/drawing/2014/main" id="{0EAC7AFE-68C0-41EB-A1C7-108E60D7C3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7088" y="4795537"/>
            <a:ext cx="5260975" cy="1410656"/>
            <a:chOff x="827088" y="4795537"/>
            <a:chExt cx="5260975" cy="1410656"/>
          </a:xfrm>
        </p:grpSpPr>
        <p:sp>
          <p:nvSpPr>
            <p:cNvPr id="74" name="Freeform: Shape 73">
              <a:extLst>
                <a:ext uri="{FF2B5EF4-FFF2-40B4-BE49-F238E27FC236}">
                  <a16:creationId xmlns:a16="http://schemas.microsoft.com/office/drawing/2014/main" id="{127393A7-D6DA-410B-8699-AA56B57BF7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7088" y="4795537"/>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0" name="Freeform: Shape 129">
              <a:extLst>
                <a:ext uri="{FF2B5EF4-FFF2-40B4-BE49-F238E27FC236}">
                  <a16:creationId xmlns:a16="http://schemas.microsoft.com/office/drawing/2014/main" id="{8EC44C88-69E3-42EE-86E8-9B45F712B7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7088" y="4795537"/>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blipFill dpi="0" rotWithShape="1">
              <a:blip r:embed="rId4">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3" name="Content Placeholder 2">
            <a:extLst>
              <a:ext uri="{FF2B5EF4-FFF2-40B4-BE49-F238E27FC236}">
                <a16:creationId xmlns:a16="http://schemas.microsoft.com/office/drawing/2014/main" id="{855EE965-640B-CA46-CC1C-15DE83C9B96E}"/>
              </a:ext>
            </a:extLst>
          </p:cNvPr>
          <p:cNvSpPr>
            <a:spLocks noGrp="1"/>
          </p:cNvSpPr>
          <p:nvPr>
            <p:ph idx="1"/>
          </p:nvPr>
        </p:nvSpPr>
        <p:spPr>
          <a:xfrm>
            <a:off x="6358731" y="833437"/>
            <a:ext cx="5562600" cy="6007100"/>
          </a:xfrm>
        </p:spPr>
        <p:txBody>
          <a:bodyPr>
            <a:normAutofit/>
          </a:bodyPr>
          <a:lstStyle/>
          <a:p>
            <a:pPr marL="0" indent="0">
              <a:buNone/>
            </a:pPr>
            <a:r>
              <a:rPr lang="en-US" sz="4200" dirty="0">
                <a:solidFill>
                  <a:schemeClr val="bg1">
                    <a:alpha val="80000"/>
                  </a:schemeClr>
                </a:solidFill>
              </a:rPr>
              <a:t>“The Welsh language is a vast drawback to Wales, and a manifold barrier to the moral progress and commercial prosperity of the people. It is not easy to over-estimate its evil effects."</a:t>
            </a:r>
            <a:endParaRPr lang="en-GB" sz="4200" dirty="0">
              <a:solidFill>
                <a:schemeClr val="bg1">
                  <a:alpha val="80000"/>
                </a:schemeClr>
              </a:solidFill>
            </a:endParaRPr>
          </a:p>
        </p:txBody>
      </p:sp>
    </p:spTree>
    <p:extLst>
      <p:ext uri="{BB962C8B-B14F-4D97-AF65-F5344CB8AC3E}">
        <p14:creationId xmlns:p14="http://schemas.microsoft.com/office/powerpoint/2010/main" val="30609342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D4677D2-D5AC-4CF9-9EED-2B89D0A1C2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F695F69-7001-421E-98A8-E74156934A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EA977C13-EB3C-C051-A08C-A2B2A2D97DE4}"/>
              </a:ext>
            </a:extLst>
          </p:cNvPr>
          <p:cNvPicPr>
            <a:picLocks noChangeAspect="1"/>
          </p:cNvPicPr>
          <p:nvPr/>
        </p:nvPicPr>
        <p:blipFill rotWithShape="1">
          <a:blip r:embed="rId2"/>
          <a:srcRect r="-2" b="12248"/>
          <a:stretch/>
        </p:blipFill>
        <p:spPr>
          <a:xfrm>
            <a:off x="6096010" y="10"/>
            <a:ext cx="6095999" cy="6857990"/>
          </a:xfrm>
          <a:custGeom>
            <a:avLst/>
            <a:gdLst/>
            <a:ahLst/>
            <a:cxnLst/>
            <a:rect l="l" t="t" r="r" b="b"/>
            <a:pathLst>
              <a:path w="6095999" h="6858000">
                <a:moveTo>
                  <a:pt x="0" y="0"/>
                </a:moveTo>
                <a:lnTo>
                  <a:pt x="6095999" y="0"/>
                </a:lnTo>
                <a:lnTo>
                  <a:pt x="6095999" y="6858000"/>
                </a:lnTo>
                <a:lnTo>
                  <a:pt x="0" y="6858000"/>
                </a:lnTo>
                <a:lnTo>
                  <a:pt x="0" y="6857999"/>
                </a:lnTo>
                <a:lnTo>
                  <a:pt x="4220980" y="6857999"/>
                </a:lnTo>
                <a:lnTo>
                  <a:pt x="4213164" y="6851010"/>
                </a:lnTo>
                <a:cubicBezTo>
                  <a:pt x="4181666" y="6825777"/>
                  <a:pt x="4066661" y="6744343"/>
                  <a:pt x="4062999" y="6737842"/>
                </a:cubicBezTo>
                <a:cubicBezTo>
                  <a:pt x="4024279" y="6693220"/>
                  <a:pt x="4060463" y="6731339"/>
                  <a:pt x="3994350" y="6686435"/>
                </a:cubicBezTo>
                <a:cubicBezTo>
                  <a:pt x="3947033" y="6670674"/>
                  <a:pt x="3899856" y="6566625"/>
                  <a:pt x="3859426" y="6512643"/>
                </a:cubicBezTo>
                <a:cubicBezTo>
                  <a:pt x="3843619" y="6494605"/>
                  <a:pt x="3819111" y="6476220"/>
                  <a:pt x="3795266" y="6469055"/>
                </a:cubicBezTo>
                <a:cubicBezTo>
                  <a:pt x="3772240" y="6479507"/>
                  <a:pt x="3769424" y="6446115"/>
                  <a:pt x="3752228" y="6440526"/>
                </a:cubicBezTo>
                <a:cubicBezTo>
                  <a:pt x="3742060" y="6447641"/>
                  <a:pt x="3719048" y="6424775"/>
                  <a:pt x="3716355" y="6414007"/>
                </a:cubicBezTo>
                <a:cubicBezTo>
                  <a:pt x="3729286" y="6392352"/>
                  <a:pt x="3629924" y="6387100"/>
                  <a:pt x="3629916" y="6370687"/>
                </a:cubicBezTo>
                <a:cubicBezTo>
                  <a:pt x="3600280" y="6362353"/>
                  <a:pt x="3495200" y="6368444"/>
                  <a:pt x="3479034" y="6339494"/>
                </a:cubicBezTo>
                <a:cubicBezTo>
                  <a:pt x="3420435" y="6317314"/>
                  <a:pt x="3345614" y="6290932"/>
                  <a:pt x="3319627" y="6285893"/>
                </a:cubicBezTo>
                <a:cubicBezTo>
                  <a:pt x="3282294" y="6327705"/>
                  <a:pt x="3185936" y="6185255"/>
                  <a:pt x="3075494" y="6164273"/>
                </a:cubicBezTo>
                <a:cubicBezTo>
                  <a:pt x="3059427" y="6166243"/>
                  <a:pt x="3051440" y="6164859"/>
                  <a:pt x="3050019" y="6153683"/>
                </a:cubicBezTo>
                <a:cubicBezTo>
                  <a:pt x="3016030" y="6146243"/>
                  <a:pt x="2991340" y="6114870"/>
                  <a:pt x="2963636" y="6123708"/>
                </a:cubicBezTo>
                <a:cubicBezTo>
                  <a:pt x="2928425" y="6105855"/>
                  <a:pt x="2947049" y="6092097"/>
                  <a:pt x="2914912" y="6078439"/>
                </a:cubicBezTo>
                <a:lnTo>
                  <a:pt x="2770812" y="6041758"/>
                </a:lnTo>
                <a:cubicBezTo>
                  <a:pt x="2750466" y="6034724"/>
                  <a:pt x="2729222" y="6014032"/>
                  <a:pt x="2708585" y="6007728"/>
                </a:cubicBezTo>
                <a:lnTo>
                  <a:pt x="2687072" y="6003931"/>
                </a:lnTo>
                <a:lnTo>
                  <a:pt x="2674457" y="5991515"/>
                </a:lnTo>
                <a:cubicBezTo>
                  <a:pt x="2668773" y="5988707"/>
                  <a:pt x="2661696" y="5988167"/>
                  <a:pt x="2652298" y="5991525"/>
                </a:cubicBezTo>
                <a:cubicBezTo>
                  <a:pt x="2634345" y="5986939"/>
                  <a:pt x="2583809" y="5969299"/>
                  <a:pt x="2566743" y="5963996"/>
                </a:cubicBezTo>
                <a:lnTo>
                  <a:pt x="2549903" y="5959709"/>
                </a:lnTo>
                <a:lnTo>
                  <a:pt x="2542177" y="5951723"/>
                </a:lnTo>
                <a:cubicBezTo>
                  <a:pt x="2529898" y="5945994"/>
                  <a:pt x="2498812" y="5935402"/>
                  <a:pt x="2476225" y="5925338"/>
                </a:cubicBezTo>
                <a:cubicBezTo>
                  <a:pt x="2457810" y="5911056"/>
                  <a:pt x="2433846" y="5899348"/>
                  <a:pt x="2406656" y="5891344"/>
                </a:cubicBezTo>
                <a:cubicBezTo>
                  <a:pt x="2400991" y="5896275"/>
                  <a:pt x="2393612" y="5885783"/>
                  <a:pt x="2389160" y="5883030"/>
                </a:cubicBezTo>
                <a:cubicBezTo>
                  <a:pt x="2387458" y="5886701"/>
                  <a:pt x="2375233" y="5885881"/>
                  <a:pt x="2372540" y="5881920"/>
                </a:cubicBezTo>
                <a:cubicBezTo>
                  <a:pt x="2293168" y="5849488"/>
                  <a:pt x="2325743" y="5894734"/>
                  <a:pt x="2283811" y="5862541"/>
                </a:cubicBezTo>
                <a:cubicBezTo>
                  <a:pt x="2275730" y="5859531"/>
                  <a:pt x="2268484" y="5859925"/>
                  <a:pt x="2261759" y="5861764"/>
                </a:cubicBezTo>
                <a:lnTo>
                  <a:pt x="2219265" y="5849327"/>
                </a:lnTo>
                <a:cubicBezTo>
                  <a:pt x="2203078" y="5842651"/>
                  <a:pt x="2185672" y="5837119"/>
                  <a:pt x="2167456" y="5832891"/>
                </a:cubicBezTo>
                <a:cubicBezTo>
                  <a:pt x="2161387" y="5839963"/>
                  <a:pt x="2149583" y="5826532"/>
                  <a:pt x="2143288" y="5823218"/>
                </a:cubicBezTo>
                <a:cubicBezTo>
                  <a:pt x="2141966" y="5828274"/>
                  <a:pt x="2126227" y="5828196"/>
                  <a:pt x="2121889" y="5823116"/>
                </a:cubicBezTo>
                <a:cubicBezTo>
                  <a:pt x="2013448" y="5786297"/>
                  <a:pt x="2065303" y="5844161"/>
                  <a:pt x="2004548" y="5804552"/>
                </a:cubicBezTo>
                <a:cubicBezTo>
                  <a:pt x="1993575" y="5801194"/>
                  <a:pt x="1984449" y="5802325"/>
                  <a:pt x="1976317" y="5805346"/>
                </a:cubicBezTo>
                <a:lnTo>
                  <a:pt x="1960968" y="5813703"/>
                </a:lnTo>
                <a:lnTo>
                  <a:pt x="1951886" y="5808313"/>
                </a:lnTo>
                <a:cubicBezTo>
                  <a:pt x="1914205" y="5801767"/>
                  <a:pt x="1900427" y="5810657"/>
                  <a:pt x="1881129" y="5796205"/>
                </a:cubicBezTo>
                <a:cubicBezTo>
                  <a:pt x="1847467" y="5788576"/>
                  <a:pt x="1808824" y="5783942"/>
                  <a:pt x="1778393" y="5776687"/>
                </a:cubicBezTo>
                <a:cubicBezTo>
                  <a:pt x="1764338" y="5756704"/>
                  <a:pt x="1721542" y="5761928"/>
                  <a:pt x="1698544" y="5752677"/>
                </a:cubicBezTo>
                <a:cubicBezTo>
                  <a:pt x="1688689" y="5744367"/>
                  <a:pt x="1680710" y="5741898"/>
                  <a:pt x="1667763" y="5746936"/>
                </a:cubicBezTo>
                <a:cubicBezTo>
                  <a:pt x="1622782" y="5706970"/>
                  <a:pt x="1636232" y="5740258"/>
                  <a:pt x="1589890" y="5720079"/>
                </a:cubicBezTo>
                <a:cubicBezTo>
                  <a:pt x="1550522" y="5700408"/>
                  <a:pt x="1504390" y="5684235"/>
                  <a:pt x="1470745" y="5647268"/>
                </a:cubicBezTo>
                <a:cubicBezTo>
                  <a:pt x="1465307" y="5637473"/>
                  <a:pt x="1447590" y="5631171"/>
                  <a:pt x="1431171" y="5633192"/>
                </a:cubicBezTo>
                <a:cubicBezTo>
                  <a:pt x="1428344" y="5633540"/>
                  <a:pt x="1425665" y="5634127"/>
                  <a:pt x="1423215" y="5634934"/>
                </a:cubicBezTo>
                <a:cubicBezTo>
                  <a:pt x="1404063" y="5609561"/>
                  <a:pt x="1384477" y="5616951"/>
                  <a:pt x="1377158" y="5600720"/>
                </a:cubicBezTo>
                <a:cubicBezTo>
                  <a:pt x="1337416" y="5587406"/>
                  <a:pt x="1299119" y="5594952"/>
                  <a:pt x="1292001" y="5580595"/>
                </a:cubicBezTo>
                <a:cubicBezTo>
                  <a:pt x="1270404" y="5577445"/>
                  <a:pt x="1236263" y="5586393"/>
                  <a:pt x="1224877" y="5570207"/>
                </a:cubicBezTo>
                <a:cubicBezTo>
                  <a:pt x="1218892" y="5580643"/>
                  <a:pt x="1203320" y="5557444"/>
                  <a:pt x="1188481" y="5562311"/>
                </a:cubicBezTo>
                <a:cubicBezTo>
                  <a:pt x="1177571" y="5566931"/>
                  <a:pt x="1170302" y="5560971"/>
                  <a:pt x="1160620" y="5558862"/>
                </a:cubicBezTo>
                <a:cubicBezTo>
                  <a:pt x="1146504" y="5561577"/>
                  <a:pt x="1106544" y="5545833"/>
                  <a:pt x="1097113" y="5537725"/>
                </a:cubicBezTo>
                <a:cubicBezTo>
                  <a:pt x="1076260" y="5511528"/>
                  <a:pt x="1012618" y="5517876"/>
                  <a:pt x="994944" y="5497522"/>
                </a:cubicBezTo>
                <a:cubicBezTo>
                  <a:pt x="987638" y="5493756"/>
                  <a:pt x="980141" y="5491480"/>
                  <a:pt x="972567" y="5490138"/>
                </a:cubicBezTo>
                <a:lnTo>
                  <a:pt x="927036" y="5488921"/>
                </a:lnTo>
                <a:lnTo>
                  <a:pt x="905198" y="5488488"/>
                </a:lnTo>
                <a:cubicBezTo>
                  <a:pt x="920127" y="5466532"/>
                  <a:pt x="847550" y="5479119"/>
                  <a:pt x="871473" y="5463326"/>
                </a:cubicBezTo>
                <a:cubicBezTo>
                  <a:pt x="835241" y="5455796"/>
                  <a:pt x="824844" y="5441869"/>
                  <a:pt x="787335" y="5431076"/>
                </a:cubicBezTo>
                <a:lnTo>
                  <a:pt x="646418" y="5398569"/>
                </a:lnTo>
                <a:cubicBezTo>
                  <a:pt x="594533" y="5378172"/>
                  <a:pt x="569175" y="5376706"/>
                  <a:pt x="522316" y="5365133"/>
                </a:cubicBezTo>
                <a:cubicBezTo>
                  <a:pt x="485699" y="5316148"/>
                  <a:pt x="451396" y="5327743"/>
                  <a:pt x="425051" y="5295085"/>
                </a:cubicBezTo>
                <a:cubicBezTo>
                  <a:pt x="373115" y="5280721"/>
                  <a:pt x="376598" y="5265782"/>
                  <a:pt x="318461" y="5265657"/>
                </a:cubicBezTo>
                <a:lnTo>
                  <a:pt x="266536" y="5232252"/>
                </a:lnTo>
                <a:cubicBezTo>
                  <a:pt x="254867" y="5225616"/>
                  <a:pt x="251642" y="5227516"/>
                  <a:pt x="248444" y="5225838"/>
                </a:cubicBezTo>
                <a:lnTo>
                  <a:pt x="247345" y="5222181"/>
                </a:lnTo>
                <a:lnTo>
                  <a:pt x="237345" y="5217023"/>
                </a:lnTo>
                <a:lnTo>
                  <a:pt x="219603" y="5204977"/>
                </a:lnTo>
                <a:lnTo>
                  <a:pt x="214443" y="5204489"/>
                </a:lnTo>
                <a:lnTo>
                  <a:pt x="184816" y="5189073"/>
                </a:lnTo>
                <a:lnTo>
                  <a:pt x="183534" y="5189699"/>
                </a:lnTo>
                <a:cubicBezTo>
                  <a:pt x="179981" y="5190754"/>
                  <a:pt x="176085" y="5190869"/>
                  <a:pt x="171363" y="5189023"/>
                </a:cubicBezTo>
                <a:cubicBezTo>
                  <a:pt x="165797" y="5204157"/>
                  <a:pt x="163531" y="5192594"/>
                  <a:pt x="150096" y="5185813"/>
                </a:cubicBezTo>
                <a:lnTo>
                  <a:pt x="59253" y="5172817"/>
                </a:lnTo>
                <a:lnTo>
                  <a:pt x="52526" y="5170052"/>
                </a:lnTo>
                <a:lnTo>
                  <a:pt x="52188" y="5170183"/>
                </a:lnTo>
                <a:cubicBezTo>
                  <a:pt x="50293" y="5169980"/>
                  <a:pt x="47917" y="5169219"/>
                  <a:pt x="44687" y="5167637"/>
                </a:cubicBezTo>
                <a:lnTo>
                  <a:pt x="40261" y="5165012"/>
                </a:lnTo>
                <a:lnTo>
                  <a:pt x="27209" y="5159648"/>
                </a:lnTo>
                <a:lnTo>
                  <a:pt x="21368" y="5159036"/>
                </a:lnTo>
                <a:lnTo>
                  <a:pt x="0" y="5158850"/>
                </a:lnTo>
                <a:close/>
              </a:path>
            </a:pathLst>
          </a:custGeom>
        </p:spPr>
      </p:pic>
      <p:sp>
        <p:nvSpPr>
          <p:cNvPr id="2" name="Title 1">
            <a:extLst>
              <a:ext uri="{FF2B5EF4-FFF2-40B4-BE49-F238E27FC236}">
                <a16:creationId xmlns:a16="http://schemas.microsoft.com/office/drawing/2014/main" id="{160B63F0-B138-902C-B179-6051EF2C5D8A}"/>
              </a:ext>
            </a:extLst>
          </p:cNvPr>
          <p:cNvSpPr>
            <a:spLocks noGrp="1"/>
          </p:cNvSpPr>
          <p:nvPr>
            <p:ph type="title"/>
          </p:nvPr>
        </p:nvSpPr>
        <p:spPr>
          <a:xfrm>
            <a:off x="599818" y="5738941"/>
            <a:ext cx="6931319" cy="752217"/>
          </a:xfrm>
        </p:spPr>
        <p:txBody>
          <a:bodyPr vert="horz" lIns="91440" tIns="45720" rIns="91440" bIns="45720" rtlCol="0" anchor="b">
            <a:noAutofit/>
          </a:bodyPr>
          <a:lstStyle/>
          <a:p>
            <a:r>
              <a:rPr lang="en-US" sz="6000" b="1" kern="1200" dirty="0">
                <a:solidFill>
                  <a:schemeClr val="tx1">
                    <a:lumMod val="85000"/>
                    <a:lumOff val="15000"/>
                  </a:schemeClr>
                </a:solidFill>
                <a:latin typeface="+mn-lt"/>
                <a:ea typeface="+mj-ea"/>
                <a:cs typeface="+mj-cs"/>
              </a:rPr>
              <a:t>John Ceiriog Hughes</a:t>
            </a:r>
          </a:p>
        </p:txBody>
      </p:sp>
      <p:pic>
        <p:nvPicPr>
          <p:cNvPr id="5" name="Picture 4">
            <a:extLst>
              <a:ext uri="{FF2B5EF4-FFF2-40B4-BE49-F238E27FC236}">
                <a16:creationId xmlns:a16="http://schemas.microsoft.com/office/drawing/2014/main" id="{DCB39157-7278-4607-8997-BA810FE64AFA}"/>
              </a:ext>
            </a:extLst>
          </p:cNvPr>
          <p:cNvPicPr>
            <a:picLocks noChangeAspect="1"/>
          </p:cNvPicPr>
          <p:nvPr/>
        </p:nvPicPr>
        <p:blipFill rotWithShape="1">
          <a:blip r:embed="rId3"/>
          <a:srcRect r="20171" b="-3"/>
          <a:stretch/>
        </p:blipFill>
        <p:spPr>
          <a:xfrm>
            <a:off x="-5388" y="10"/>
            <a:ext cx="6424547" cy="5372090"/>
          </a:xfrm>
          <a:custGeom>
            <a:avLst/>
            <a:gdLst/>
            <a:ahLst/>
            <a:cxnLst/>
            <a:rect l="l" t="t" r="r" b="b"/>
            <a:pathLst>
              <a:path w="6096000" h="5158850">
                <a:moveTo>
                  <a:pt x="0" y="0"/>
                </a:moveTo>
                <a:lnTo>
                  <a:pt x="6096000" y="0"/>
                </a:lnTo>
                <a:lnTo>
                  <a:pt x="6096000" y="5158850"/>
                </a:lnTo>
                <a:lnTo>
                  <a:pt x="5957305" y="5157644"/>
                </a:lnTo>
                <a:cubicBezTo>
                  <a:pt x="5920540" y="5151975"/>
                  <a:pt x="5887096" y="5153588"/>
                  <a:pt x="5857259" y="5143603"/>
                </a:cubicBezTo>
                <a:cubicBezTo>
                  <a:pt x="5843335" y="5146861"/>
                  <a:pt x="5830921" y="5147051"/>
                  <a:pt x="5821375" y="5137142"/>
                </a:cubicBezTo>
                <a:cubicBezTo>
                  <a:pt x="5786501" y="5134144"/>
                  <a:pt x="5775399" y="5144200"/>
                  <a:pt x="5755916" y="5131695"/>
                </a:cubicBezTo>
                <a:cubicBezTo>
                  <a:pt x="5732132" y="5146996"/>
                  <a:pt x="5732735" y="5139753"/>
                  <a:pt x="5725007" y="5132964"/>
                </a:cubicBezTo>
                <a:lnTo>
                  <a:pt x="5723810" y="5132374"/>
                </a:lnTo>
                <a:lnTo>
                  <a:pt x="5720531" y="5134578"/>
                </a:lnTo>
                <a:lnTo>
                  <a:pt x="5714795" y="5134902"/>
                </a:lnTo>
                <a:lnTo>
                  <a:pt x="5700142" y="5131655"/>
                </a:lnTo>
                <a:lnTo>
                  <a:pt x="5694799" y="5129754"/>
                </a:lnTo>
                <a:cubicBezTo>
                  <a:pt x="5691058" y="5128696"/>
                  <a:pt x="5688491" y="5128320"/>
                  <a:pt x="5686627" y="5128420"/>
                </a:cubicBezTo>
                <a:lnTo>
                  <a:pt x="5686371" y="5128603"/>
                </a:lnTo>
                <a:lnTo>
                  <a:pt x="5678819" y="5126929"/>
                </a:lnTo>
                <a:cubicBezTo>
                  <a:pt x="5666199" y="5123608"/>
                  <a:pt x="5654035" y="5119908"/>
                  <a:pt x="5642547" y="5116000"/>
                </a:cubicBezTo>
                <a:cubicBezTo>
                  <a:pt x="5629445" y="5126457"/>
                  <a:pt x="5588783" y="5104807"/>
                  <a:pt x="5587979" y="5128480"/>
                </a:cubicBezTo>
                <a:cubicBezTo>
                  <a:pt x="5572317" y="5123886"/>
                  <a:pt x="5564904" y="5112774"/>
                  <a:pt x="5566635" y="5128675"/>
                </a:cubicBezTo>
                <a:cubicBezTo>
                  <a:pt x="5561375" y="5127594"/>
                  <a:pt x="5557787" y="5128327"/>
                  <a:pt x="5554953" y="5129937"/>
                </a:cubicBezTo>
                <a:lnTo>
                  <a:pt x="5554039" y="5130763"/>
                </a:lnTo>
                <a:lnTo>
                  <a:pt x="5514254" y="5120517"/>
                </a:lnTo>
                <a:lnTo>
                  <a:pt x="5492156" y="5111382"/>
                </a:lnTo>
                <a:lnTo>
                  <a:pt x="5480446" y="5107855"/>
                </a:lnTo>
                <a:lnTo>
                  <a:pt x="5477744" y="5104402"/>
                </a:lnTo>
                <a:cubicBezTo>
                  <a:pt x="5474490" y="5102038"/>
                  <a:pt x="5469391" y="5100405"/>
                  <a:pt x="5460150" y="5100442"/>
                </a:cubicBezTo>
                <a:lnTo>
                  <a:pt x="5457901" y="5100914"/>
                </a:lnTo>
                <a:lnTo>
                  <a:pt x="5444243" y="5094201"/>
                </a:lnTo>
                <a:cubicBezTo>
                  <a:pt x="5439994" y="5091441"/>
                  <a:pt x="5436419" y="5088231"/>
                  <a:pt x="5433825" y="5084410"/>
                </a:cubicBezTo>
                <a:cubicBezTo>
                  <a:pt x="5379443" y="5093528"/>
                  <a:pt x="5336110" y="5069767"/>
                  <a:pt x="5280996" y="5063773"/>
                </a:cubicBezTo>
                <a:cubicBezTo>
                  <a:pt x="5250806" y="5055129"/>
                  <a:pt x="5168599" y="5059471"/>
                  <a:pt x="5161582" y="5030966"/>
                </a:cubicBezTo>
                <a:cubicBezTo>
                  <a:pt x="5121870" y="5022662"/>
                  <a:pt x="5095637" y="5020496"/>
                  <a:pt x="5042717" y="5013952"/>
                </a:cubicBezTo>
                <a:cubicBezTo>
                  <a:pt x="4991136" y="4983679"/>
                  <a:pt x="4902283" y="4990567"/>
                  <a:pt x="4840514" y="4970468"/>
                </a:cubicBezTo>
                <a:cubicBezTo>
                  <a:pt x="4799904" y="4987615"/>
                  <a:pt x="4824087" y="4969531"/>
                  <a:pt x="4786778" y="4967817"/>
                </a:cubicBezTo>
                <a:cubicBezTo>
                  <a:pt x="4801901" y="4948343"/>
                  <a:pt x="4739845" y="4972374"/>
                  <a:pt x="4743741" y="4948216"/>
                </a:cubicBezTo>
                <a:cubicBezTo>
                  <a:pt x="4736829" y="4948670"/>
                  <a:pt x="4730010" y="4949869"/>
                  <a:pt x="4723136" y="4951257"/>
                </a:cubicBezTo>
                <a:lnTo>
                  <a:pt x="4719535" y="4951970"/>
                </a:lnTo>
                <a:lnTo>
                  <a:pt x="4706143" y="4950704"/>
                </a:lnTo>
                <a:lnTo>
                  <a:pt x="4701098" y="4955500"/>
                </a:lnTo>
                <a:lnTo>
                  <a:pt x="4680034" y="4957289"/>
                </a:lnTo>
                <a:cubicBezTo>
                  <a:pt x="4672339" y="4957161"/>
                  <a:pt x="4664292" y="4956094"/>
                  <a:pt x="4655741" y="4953520"/>
                </a:cubicBezTo>
                <a:cubicBezTo>
                  <a:pt x="4636359" y="4940479"/>
                  <a:pt x="4599701" y="4946454"/>
                  <a:pt x="4569298" y="4940691"/>
                </a:cubicBezTo>
                <a:lnTo>
                  <a:pt x="4555978" y="4935439"/>
                </a:lnTo>
                <a:lnTo>
                  <a:pt x="4508950" y="4932725"/>
                </a:lnTo>
                <a:cubicBezTo>
                  <a:pt x="4495669" y="4931511"/>
                  <a:pt x="4482007" y="4929765"/>
                  <a:pt x="4467838" y="4927057"/>
                </a:cubicBezTo>
                <a:lnTo>
                  <a:pt x="4441949" y="4920349"/>
                </a:lnTo>
                <a:lnTo>
                  <a:pt x="4394719" y="4912853"/>
                </a:lnTo>
                <a:lnTo>
                  <a:pt x="4356810" y="4916186"/>
                </a:lnTo>
                <a:lnTo>
                  <a:pt x="4222145" y="4920166"/>
                </a:lnTo>
                <a:cubicBezTo>
                  <a:pt x="4202488" y="4924963"/>
                  <a:pt x="4184742" y="4944595"/>
                  <a:pt x="4160481" y="4934555"/>
                </a:cubicBezTo>
                <a:cubicBezTo>
                  <a:pt x="4165854" y="4945670"/>
                  <a:pt x="4131661" y="4931019"/>
                  <a:pt x="4124879" y="4940397"/>
                </a:cubicBezTo>
                <a:cubicBezTo>
                  <a:pt x="4120895" y="4948198"/>
                  <a:pt x="4109593" y="4945570"/>
                  <a:pt x="4100114" y="4947117"/>
                </a:cubicBezTo>
                <a:cubicBezTo>
                  <a:pt x="4091835" y="4954382"/>
                  <a:pt x="4045978" y="4954676"/>
                  <a:pt x="4030957" y="4950944"/>
                </a:cubicBezTo>
                <a:cubicBezTo>
                  <a:pt x="3989825" y="4935537"/>
                  <a:pt x="3946860" y="4963196"/>
                  <a:pt x="3913764" y="4951738"/>
                </a:cubicBezTo>
                <a:cubicBezTo>
                  <a:pt x="3904534" y="4951024"/>
                  <a:pt x="3896577" y="4951663"/>
                  <a:pt x="3889457" y="4953140"/>
                </a:cubicBezTo>
                <a:lnTo>
                  <a:pt x="3871115" y="4959252"/>
                </a:lnTo>
                <a:lnTo>
                  <a:pt x="3869086" y="4964946"/>
                </a:lnTo>
                <a:lnTo>
                  <a:pt x="3856124" y="4966504"/>
                </a:lnTo>
                <a:lnTo>
                  <a:pt x="3835967" y="4975175"/>
                </a:lnTo>
                <a:cubicBezTo>
                  <a:pt x="3826465" y="4950975"/>
                  <a:pt x="3782586" y="4987146"/>
                  <a:pt x="3785910" y="4965148"/>
                </a:cubicBezTo>
                <a:cubicBezTo>
                  <a:pt x="3750785" y="4971249"/>
                  <a:pt x="3699033" y="4952693"/>
                  <a:pt x="3671085" y="4977741"/>
                </a:cubicBezTo>
                <a:cubicBezTo>
                  <a:pt x="3621255" y="4982620"/>
                  <a:pt x="3562637" y="4994206"/>
                  <a:pt x="3486928" y="4994420"/>
                </a:cubicBezTo>
                <a:cubicBezTo>
                  <a:pt x="3446030" y="4994640"/>
                  <a:pt x="3343460" y="4976299"/>
                  <a:pt x="3280956" y="4975036"/>
                </a:cubicBezTo>
                <a:cubicBezTo>
                  <a:pt x="3227193" y="4980695"/>
                  <a:pt x="3256481" y="4973778"/>
                  <a:pt x="3211563" y="4993919"/>
                </a:cubicBezTo>
                <a:cubicBezTo>
                  <a:pt x="3207119" y="4990757"/>
                  <a:pt x="3170070" y="4988394"/>
                  <a:pt x="3164681" y="4986606"/>
                </a:cubicBezTo>
                <a:lnTo>
                  <a:pt x="3127171" y="4979411"/>
                </a:lnTo>
                <a:lnTo>
                  <a:pt x="3096889" y="4976795"/>
                </a:lnTo>
                <a:cubicBezTo>
                  <a:pt x="3088441" y="4978753"/>
                  <a:pt x="3082883" y="4978233"/>
                  <a:pt x="3078620" y="4976620"/>
                </a:cubicBezTo>
                <a:lnTo>
                  <a:pt x="3074275" y="4973840"/>
                </a:lnTo>
                <a:lnTo>
                  <a:pt x="3036436" y="4968613"/>
                </a:lnTo>
                <a:lnTo>
                  <a:pt x="3031995" y="4969990"/>
                </a:lnTo>
                <a:lnTo>
                  <a:pt x="2994028" y="4967956"/>
                </a:lnTo>
                <a:cubicBezTo>
                  <a:pt x="2992299" y="4970105"/>
                  <a:pt x="2989407" y="4971561"/>
                  <a:pt x="2984001" y="4971609"/>
                </a:cubicBezTo>
                <a:cubicBezTo>
                  <a:pt x="2994191" y="4986644"/>
                  <a:pt x="2981386" y="4977427"/>
                  <a:pt x="2964542" y="4976237"/>
                </a:cubicBezTo>
                <a:cubicBezTo>
                  <a:pt x="2976613" y="4999323"/>
                  <a:pt x="2927627" y="4986817"/>
                  <a:pt x="2921274" y="4999668"/>
                </a:cubicBezTo>
                <a:cubicBezTo>
                  <a:pt x="2908629" y="4998274"/>
                  <a:pt x="2895476" y="4997220"/>
                  <a:pt x="2882111" y="4996632"/>
                </a:cubicBezTo>
                <a:lnTo>
                  <a:pt x="2874282" y="4996582"/>
                </a:lnTo>
                <a:cubicBezTo>
                  <a:pt x="2874237" y="4996658"/>
                  <a:pt x="2874193" y="4996735"/>
                  <a:pt x="2874147" y="4996812"/>
                </a:cubicBezTo>
                <a:cubicBezTo>
                  <a:pt x="2872492" y="4997296"/>
                  <a:pt x="2869935" y="4997466"/>
                  <a:pt x="2865932" y="4997221"/>
                </a:cubicBezTo>
                <a:lnTo>
                  <a:pt x="2860008" y="4996489"/>
                </a:lnTo>
                <a:lnTo>
                  <a:pt x="2844819" y="4996392"/>
                </a:lnTo>
                <a:lnTo>
                  <a:pt x="2839735" y="4997900"/>
                </a:lnTo>
                <a:lnTo>
                  <a:pt x="2837922" y="5000718"/>
                </a:lnTo>
                <a:lnTo>
                  <a:pt x="2836507" y="5000394"/>
                </a:lnTo>
                <a:cubicBezTo>
                  <a:pt x="2825749" y="4995427"/>
                  <a:pt x="2822382" y="4988291"/>
                  <a:pt x="2808859" y="5008050"/>
                </a:cubicBezTo>
                <a:cubicBezTo>
                  <a:pt x="2784233" y="4999995"/>
                  <a:pt x="2779499" y="5012041"/>
                  <a:pt x="2745907" y="5016391"/>
                </a:cubicBezTo>
                <a:cubicBezTo>
                  <a:pt x="2731796" y="5008784"/>
                  <a:pt x="2720518" y="5011549"/>
                  <a:pt x="2709519" y="5017601"/>
                </a:cubicBezTo>
                <a:cubicBezTo>
                  <a:pt x="2676766" y="5014138"/>
                  <a:pt x="2646981" y="5022656"/>
                  <a:pt x="2610212" y="5024813"/>
                </a:cubicBezTo>
                <a:cubicBezTo>
                  <a:pt x="2570359" y="5014992"/>
                  <a:pt x="2550109" y="5032793"/>
                  <a:pt x="2510814" y="5035020"/>
                </a:cubicBezTo>
                <a:cubicBezTo>
                  <a:pt x="2476639" y="5017991"/>
                  <a:pt x="2482834" y="5049980"/>
                  <a:pt x="2462736" y="5056754"/>
                </a:cubicBezTo>
                <a:lnTo>
                  <a:pt x="2457050" y="5057379"/>
                </a:lnTo>
                <a:lnTo>
                  <a:pt x="2442184" y="5054901"/>
                </a:lnTo>
                <a:lnTo>
                  <a:pt x="2436703" y="5053277"/>
                </a:lnTo>
                <a:cubicBezTo>
                  <a:pt x="2432888" y="5052418"/>
                  <a:pt x="2430299" y="5052175"/>
                  <a:pt x="2428451" y="5052373"/>
                </a:cubicBezTo>
                <a:lnTo>
                  <a:pt x="2420551" y="5051292"/>
                </a:lnTo>
                <a:cubicBezTo>
                  <a:pt x="2407700" y="5048633"/>
                  <a:pt x="2395274" y="5045570"/>
                  <a:pt x="2383501" y="5042264"/>
                </a:cubicBezTo>
                <a:cubicBezTo>
                  <a:pt x="2362992" y="5043848"/>
                  <a:pt x="2317884" y="5059023"/>
                  <a:pt x="2297493" y="5060796"/>
                </a:cubicBezTo>
                <a:lnTo>
                  <a:pt x="2261156" y="5052905"/>
                </a:lnTo>
                <a:lnTo>
                  <a:pt x="2200581" y="5036274"/>
                </a:lnTo>
                <a:lnTo>
                  <a:pt x="2198380" y="5036861"/>
                </a:lnTo>
                <a:lnTo>
                  <a:pt x="2116066" y="5030866"/>
                </a:lnTo>
                <a:cubicBezTo>
                  <a:pt x="2111600" y="5028328"/>
                  <a:pt x="2059664" y="5017338"/>
                  <a:pt x="2056754" y="5013653"/>
                </a:cubicBezTo>
                <a:cubicBezTo>
                  <a:pt x="2003393" y="5025622"/>
                  <a:pt x="1998298" y="5020073"/>
                  <a:pt x="1942916" y="5016969"/>
                </a:cubicBezTo>
                <a:cubicBezTo>
                  <a:pt x="1882138" y="5005950"/>
                  <a:pt x="1836966" y="4987831"/>
                  <a:pt x="1796717" y="4981610"/>
                </a:cubicBezTo>
                <a:cubicBezTo>
                  <a:pt x="1724075" y="4970499"/>
                  <a:pt x="1636218" y="4947449"/>
                  <a:pt x="1583222" y="4942334"/>
                </a:cubicBezTo>
                <a:cubicBezTo>
                  <a:pt x="1544265" y="4961611"/>
                  <a:pt x="1556109" y="4938719"/>
                  <a:pt x="1518821" y="4938963"/>
                </a:cubicBezTo>
                <a:cubicBezTo>
                  <a:pt x="1497291" y="4936197"/>
                  <a:pt x="1483221" y="4927794"/>
                  <a:pt x="1471837" y="4925740"/>
                </a:cubicBezTo>
                <a:lnTo>
                  <a:pt x="1450515" y="4926642"/>
                </a:lnTo>
                <a:lnTo>
                  <a:pt x="1437078" y="4926078"/>
                </a:lnTo>
                <a:lnTo>
                  <a:pt x="1432462" y="4931139"/>
                </a:lnTo>
                <a:lnTo>
                  <a:pt x="1411645" y="4934032"/>
                </a:lnTo>
                <a:cubicBezTo>
                  <a:pt x="1384856" y="4931153"/>
                  <a:pt x="1306656" y="4918434"/>
                  <a:pt x="1271729" y="4913863"/>
                </a:cubicBezTo>
                <a:cubicBezTo>
                  <a:pt x="1258697" y="4907976"/>
                  <a:pt x="1213546" y="4901042"/>
                  <a:pt x="1202076" y="4906608"/>
                </a:cubicBezTo>
                <a:cubicBezTo>
                  <a:pt x="1192059" y="4906580"/>
                  <a:pt x="1182171" y="4902320"/>
                  <a:pt x="1174670" y="4909064"/>
                </a:cubicBezTo>
                <a:cubicBezTo>
                  <a:pt x="1163701" y="4916862"/>
                  <a:pt x="1136874" y="4897641"/>
                  <a:pt x="1137035" y="4908989"/>
                </a:cubicBezTo>
                <a:cubicBezTo>
                  <a:pt x="1117838" y="4895687"/>
                  <a:pt x="1091386" y="4911450"/>
                  <a:pt x="1069882" y="4912892"/>
                </a:cubicBezTo>
                <a:cubicBezTo>
                  <a:pt x="1055589" y="4900472"/>
                  <a:pt x="1024570" y="4915744"/>
                  <a:pt x="980935" y="4911119"/>
                </a:cubicBezTo>
                <a:cubicBezTo>
                  <a:pt x="947614" y="4906556"/>
                  <a:pt x="913224" y="4897403"/>
                  <a:pt x="869960" y="4885518"/>
                </a:cubicBezTo>
                <a:cubicBezTo>
                  <a:pt x="819114" y="4856727"/>
                  <a:pt x="768074" y="4850663"/>
                  <a:pt x="721345" y="4839806"/>
                </a:cubicBezTo>
                <a:cubicBezTo>
                  <a:pt x="667944" y="4829906"/>
                  <a:pt x="698286" y="4859338"/>
                  <a:pt x="635428" y="4830000"/>
                </a:cubicBezTo>
                <a:cubicBezTo>
                  <a:pt x="626286" y="4837571"/>
                  <a:pt x="617638" y="4836842"/>
                  <a:pt x="604106" y="4830842"/>
                </a:cubicBezTo>
                <a:cubicBezTo>
                  <a:pt x="583276" y="4833091"/>
                  <a:pt x="539859" y="4845979"/>
                  <a:pt x="510451" y="4843485"/>
                </a:cubicBezTo>
                <a:cubicBezTo>
                  <a:pt x="489781" y="4840800"/>
                  <a:pt x="443867" y="4818678"/>
                  <a:pt x="427656" y="4815877"/>
                </a:cubicBezTo>
                <a:cubicBezTo>
                  <a:pt x="424088" y="4817297"/>
                  <a:pt x="419580" y="4820561"/>
                  <a:pt x="413184" y="4826676"/>
                </a:cubicBezTo>
                <a:cubicBezTo>
                  <a:pt x="387673" y="4816699"/>
                  <a:pt x="379855" y="4828170"/>
                  <a:pt x="341772" y="4829671"/>
                </a:cubicBezTo>
                <a:cubicBezTo>
                  <a:pt x="327795" y="4821005"/>
                  <a:pt x="314729" y="4822794"/>
                  <a:pt x="301266" y="4827842"/>
                </a:cubicBezTo>
                <a:cubicBezTo>
                  <a:pt x="265781" y="4821714"/>
                  <a:pt x="231017" y="4827635"/>
                  <a:pt x="189886" y="4826710"/>
                </a:cubicBezTo>
                <a:cubicBezTo>
                  <a:pt x="147910" y="4813727"/>
                  <a:pt x="121702" y="4829584"/>
                  <a:pt x="77762" y="4828518"/>
                </a:cubicBezTo>
                <a:cubicBezTo>
                  <a:pt x="38733" y="4806108"/>
                  <a:pt x="44308" y="4851138"/>
                  <a:pt x="8164" y="4846203"/>
                </a:cubicBezTo>
                <a:lnTo>
                  <a:pt x="0" y="4843648"/>
                </a:lnTo>
                <a:lnTo>
                  <a:pt x="0" y="4080681"/>
                </a:lnTo>
                <a:close/>
              </a:path>
            </a:pathLst>
          </a:custGeom>
        </p:spPr>
      </p:pic>
    </p:spTree>
    <p:extLst>
      <p:ext uri="{BB962C8B-B14F-4D97-AF65-F5344CB8AC3E}">
        <p14:creationId xmlns:p14="http://schemas.microsoft.com/office/powerpoint/2010/main" val="20623093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54DEE1C-7FD6-4FA0-A96A-BDF952F199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91DDBE9-6E4B-C899-6E94-25429768E6B4}"/>
              </a:ext>
            </a:extLst>
          </p:cNvPr>
          <p:cNvSpPr>
            <a:spLocks noGrp="1"/>
          </p:cNvSpPr>
          <p:nvPr>
            <p:ph type="title"/>
          </p:nvPr>
        </p:nvSpPr>
        <p:spPr>
          <a:xfrm>
            <a:off x="733082" y="5085204"/>
            <a:ext cx="10756900" cy="1244600"/>
          </a:xfrm>
        </p:spPr>
        <p:txBody>
          <a:bodyPr vert="horz" lIns="91440" tIns="45720" rIns="91440" bIns="45720" rtlCol="0" anchor="b">
            <a:normAutofit/>
          </a:bodyPr>
          <a:lstStyle/>
          <a:p>
            <a:pPr algn="ctr"/>
            <a:r>
              <a:rPr lang="en-US" sz="6600" b="1" dirty="0">
                <a:latin typeface="+mn-lt"/>
              </a:rPr>
              <a:t>Patagonia – Michael D. Jones</a:t>
            </a:r>
          </a:p>
        </p:txBody>
      </p:sp>
      <p:pic>
        <p:nvPicPr>
          <p:cNvPr id="4" name="Picture 3">
            <a:extLst>
              <a:ext uri="{FF2B5EF4-FFF2-40B4-BE49-F238E27FC236}">
                <a16:creationId xmlns:a16="http://schemas.microsoft.com/office/drawing/2014/main" id="{6867AA6D-9E80-AE90-4FC7-41D4F70738E1}"/>
              </a:ext>
            </a:extLst>
          </p:cNvPr>
          <p:cNvPicPr>
            <a:picLocks noChangeAspect="1"/>
          </p:cNvPicPr>
          <p:nvPr/>
        </p:nvPicPr>
        <p:blipFill rotWithShape="1">
          <a:blip r:embed="rId2"/>
          <a:srcRect t="16407" b="15709"/>
          <a:stretch/>
        </p:blipFill>
        <p:spPr>
          <a:xfrm>
            <a:off x="279201" y="386204"/>
            <a:ext cx="11664663" cy="4935096"/>
          </a:xfrm>
          <a:custGeom>
            <a:avLst/>
            <a:gdLst/>
            <a:ahLst/>
            <a:cxnLst/>
            <a:rect l="l" t="t" r="r" b="b"/>
            <a:pathLst>
              <a:path w="8903441" h="3766876">
                <a:moveTo>
                  <a:pt x="8890380" y="1667288"/>
                </a:moveTo>
                <a:lnTo>
                  <a:pt x="8895460" y="1677046"/>
                </a:lnTo>
                <a:cubicBezTo>
                  <a:pt x="8905866" y="1703466"/>
                  <a:pt x="8906717" y="1724063"/>
                  <a:pt x="8894323" y="1729738"/>
                </a:cubicBezTo>
                <a:lnTo>
                  <a:pt x="8891365" y="1729349"/>
                </a:lnTo>
                <a:lnTo>
                  <a:pt x="8891421" y="1712412"/>
                </a:lnTo>
                <a:cubicBezTo>
                  <a:pt x="8891337" y="1700170"/>
                  <a:pt x="8891138" y="1688653"/>
                  <a:pt x="8890856" y="1678595"/>
                </a:cubicBezTo>
                <a:close/>
                <a:moveTo>
                  <a:pt x="8888451" y="1641624"/>
                </a:moveTo>
                <a:cubicBezTo>
                  <a:pt x="8888927" y="1642911"/>
                  <a:pt x="8889388" y="1647125"/>
                  <a:pt x="8889800" y="1653531"/>
                </a:cubicBezTo>
                <a:lnTo>
                  <a:pt x="8890380" y="1667288"/>
                </a:lnTo>
                <a:lnTo>
                  <a:pt x="8884645" y="1656272"/>
                </a:lnTo>
                <a:lnTo>
                  <a:pt x="8886368" y="1643902"/>
                </a:lnTo>
                <a:cubicBezTo>
                  <a:pt x="8887058" y="1640758"/>
                  <a:pt x="8887743" y="1639762"/>
                  <a:pt x="8888451" y="1641624"/>
                </a:cubicBezTo>
                <a:close/>
                <a:moveTo>
                  <a:pt x="999724" y="1241031"/>
                </a:moveTo>
                <a:cubicBezTo>
                  <a:pt x="998379" y="1242269"/>
                  <a:pt x="996554" y="1243547"/>
                  <a:pt x="995210" y="1244785"/>
                </a:cubicBezTo>
                <a:cubicBezTo>
                  <a:pt x="1005261" y="1248940"/>
                  <a:pt x="1015746" y="1252497"/>
                  <a:pt x="1025774" y="1256374"/>
                </a:cubicBezTo>
                <a:cubicBezTo>
                  <a:pt x="1037480" y="1257305"/>
                  <a:pt x="1049668" y="1258195"/>
                  <a:pt x="1060894" y="1259168"/>
                </a:cubicBezTo>
                <a:cubicBezTo>
                  <a:pt x="1040504" y="1253123"/>
                  <a:pt x="1020115" y="1247076"/>
                  <a:pt x="999724" y="1241031"/>
                </a:cubicBezTo>
                <a:close/>
                <a:moveTo>
                  <a:pt x="1319296" y="820371"/>
                </a:moveTo>
                <a:cubicBezTo>
                  <a:pt x="1421680" y="872109"/>
                  <a:pt x="1548101" y="905226"/>
                  <a:pt x="1681342" y="933268"/>
                </a:cubicBezTo>
                <a:cubicBezTo>
                  <a:pt x="1683167" y="931988"/>
                  <a:pt x="1684512" y="930751"/>
                  <a:pt x="1686338" y="929471"/>
                </a:cubicBezTo>
                <a:cubicBezTo>
                  <a:pt x="1563998" y="893197"/>
                  <a:pt x="1441635" y="856646"/>
                  <a:pt x="1319296" y="820371"/>
                </a:cubicBezTo>
                <a:close/>
                <a:moveTo>
                  <a:pt x="7894848" y="858"/>
                </a:moveTo>
                <a:cubicBezTo>
                  <a:pt x="7906700" y="3455"/>
                  <a:pt x="7910528" y="8436"/>
                  <a:pt x="7907341" y="16271"/>
                </a:cubicBezTo>
                <a:cubicBezTo>
                  <a:pt x="7902882" y="26177"/>
                  <a:pt x="7893520" y="35394"/>
                  <a:pt x="7882642" y="43904"/>
                </a:cubicBezTo>
                <a:cubicBezTo>
                  <a:pt x="7831903" y="83897"/>
                  <a:pt x="7856047" y="94090"/>
                  <a:pt x="7927648" y="93123"/>
                </a:cubicBezTo>
                <a:cubicBezTo>
                  <a:pt x="7991511" y="92274"/>
                  <a:pt x="8055318" y="85274"/>
                  <a:pt x="8119655" y="78787"/>
                </a:cubicBezTo>
                <a:cubicBezTo>
                  <a:pt x="8151329" y="75447"/>
                  <a:pt x="8152942" y="77265"/>
                  <a:pt x="8141786" y="93635"/>
                </a:cubicBezTo>
                <a:cubicBezTo>
                  <a:pt x="8123815" y="120677"/>
                  <a:pt x="8122595" y="145410"/>
                  <a:pt x="8151055" y="166138"/>
                </a:cubicBezTo>
                <a:cubicBezTo>
                  <a:pt x="8157767" y="170866"/>
                  <a:pt x="8162605" y="176318"/>
                  <a:pt x="8160811" y="183471"/>
                </a:cubicBezTo>
                <a:cubicBezTo>
                  <a:pt x="8152723" y="212724"/>
                  <a:pt x="8169841" y="236686"/>
                  <a:pt x="8187466" y="260884"/>
                </a:cubicBezTo>
                <a:cubicBezTo>
                  <a:pt x="8217175" y="301371"/>
                  <a:pt x="8254836" y="338641"/>
                  <a:pt x="8295790" y="374783"/>
                </a:cubicBezTo>
                <a:cubicBezTo>
                  <a:pt x="8324664" y="400232"/>
                  <a:pt x="8342922" y="431650"/>
                  <a:pt x="8406170" y="440370"/>
                </a:cubicBezTo>
                <a:cubicBezTo>
                  <a:pt x="8421364" y="442394"/>
                  <a:pt x="8426373" y="449790"/>
                  <a:pt x="8420903" y="459225"/>
                </a:cubicBezTo>
                <a:cubicBezTo>
                  <a:pt x="8402820" y="490474"/>
                  <a:pt x="8417534" y="514648"/>
                  <a:pt x="8450800" y="534955"/>
                </a:cubicBezTo>
                <a:cubicBezTo>
                  <a:pt x="8462563" y="542037"/>
                  <a:pt x="8458146" y="546902"/>
                  <a:pt x="8442097" y="551669"/>
                </a:cubicBezTo>
                <a:cubicBezTo>
                  <a:pt x="8423667" y="556925"/>
                  <a:pt x="8409328" y="564619"/>
                  <a:pt x="8398067" y="574282"/>
                </a:cubicBezTo>
                <a:cubicBezTo>
                  <a:pt x="8379577" y="589897"/>
                  <a:pt x="8370872" y="606612"/>
                  <a:pt x="8363634" y="623477"/>
                </a:cubicBezTo>
                <a:cubicBezTo>
                  <a:pt x="8352394" y="649929"/>
                  <a:pt x="8339133" y="675439"/>
                  <a:pt x="8295388" y="695789"/>
                </a:cubicBezTo>
                <a:cubicBezTo>
                  <a:pt x="8282368" y="701969"/>
                  <a:pt x="8271923" y="709882"/>
                  <a:pt x="8260972" y="717559"/>
                </a:cubicBezTo>
                <a:cubicBezTo>
                  <a:pt x="8264466" y="724248"/>
                  <a:pt x="8273101" y="728807"/>
                  <a:pt x="8289132" y="729358"/>
                </a:cubicBezTo>
                <a:cubicBezTo>
                  <a:pt x="8391169" y="732995"/>
                  <a:pt x="8386647" y="769770"/>
                  <a:pt x="8387346" y="810845"/>
                </a:cubicBezTo>
                <a:cubicBezTo>
                  <a:pt x="8388418" y="861681"/>
                  <a:pt x="8330862" y="890238"/>
                  <a:pt x="8259532" y="916368"/>
                </a:cubicBezTo>
                <a:cubicBezTo>
                  <a:pt x="8235122" y="925226"/>
                  <a:pt x="8199529" y="928071"/>
                  <a:pt x="8191769" y="950020"/>
                </a:cubicBezTo>
                <a:cubicBezTo>
                  <a:pt x="8234379" y="966427"/>
                  <a:pt x="8282955" y="945934"/>
                  <a:pt x="8327664" y="947606"/>
                </a:cubicBezTo>
                <a:cubicBezTo>
                  <a:pt x="8364609" y="949119"/>
                  <a:pt x="8424473" y="941347"/>
                  <a:pt x="8378206" y="982626"/>
                </a:cubicBezTo>
                <a:cubicBezTo>
                  <a:pt x="8364736" y="994722"/>
                  <a:pt x="8382242" y="1001021"/>
                  <a:pt x="8400605" y="1000529"/>
                </a:cubicBezTo>
                <a:cubicBezTo>
                  <a:pt x="8549357" y="995586"/>
                  <a:pt x="8487684" y="1076555"/>
                  <a:pt x="8538706" y="1111533"/>
                </a:cubicBezTo>
                <a:cubicBezTo>
                  <a:pt x="8553092" y="1120905"/>
                  <a:pt x="8540810" y="1141011"/>
                  <a:pt x="8520556" y="1147547"/>
                </a:cubicBezTo>
                <a:cubicBezTo>
                  <a:pt x="8392015" y="1189611"/>
                  <a:pt x="8380569" y="1263373"/>
                  <a:pt x="8322605" y="1331423"/>
                </a:cubicBezTo>
                <a:cubicBezTo>
                  <a:pt x="8393509" y="1350105"/>
                  <a:pt x="8476647" y="1348124"/>
                  <a:pt x="8552563" y="1357692"/>
                </a:cubicBezTo>
                <a:cubicBezTo>
                  <a:pt x="8631413" y="1367560"/>
                  <a:pt x="8632510" y="1380057"/>
                  <a:pt x="8572872" y="1434543"/>
                </a:cubicBezTo>
                <a:cubicBezTo>
                  <a:pt x="8740108" y="1430496"/>
                  <a:pt x="8740108" y="1430496"/>
                  <a:pt x="8695911" y="1511890"/>
                </a:cubicBezTo>
                <a:cubicBezTo>
                  <a:pt x="8766152" y="1509223"/>
                  <a:pt x="8835070" y="1574251"/>
                  <a:pt x="8873147" y="1634187"/>
                </a:cubicBezTo>
                <a:lnTo>
                  <a:pt x="8884645" y="1656272"/>
                </a:lnTo>
                <a:lnTo>
                  <a:pt x="8884254" y="1659075"/>
                </a:lnTo>
                <a:cubicBezTo>
                  <a:pt x="8882795" y="1672543"/>
                  <a:pt x="8881198" y="1691773"/>
                  <a:pt x="8879232" y="1711097"/>
                </a:cubicBezTo>
                <a:lnTo>
                  <a:pt x="8877347" y="1727504"/>
                </a:lnTo>
                <a:lnTo>
                  <a:pt x="8865337" y="1725923"/>
                </a:lnTo>
                <a:cubicBezTo>
                  <a:pt x="8855639" y="1721668"/>
                  <a:pt x="8848716" y="1720054"/>
                  <a:pt x="8843722" y="1720152"/>
                </a:cubicBezTo>
                <a:cubicBezTo>
                  <a:pt x="8828739" y="1720444"/>
                  <a:pt x="8831115" y="1736133"/>
                  <a:pt x="8828004" y="1742073"/>
                </a:cubicBezTo>
                <a:cubicBezTo>
                  <a:pt x="8817547" y="1760900"/>
                  <a:pt x="8843589" y="1770647"/>
                  <a:pt x="8861127" y="1782820"/>
                </a:cubicBezTo>
                <a:cubicBezTo>
                  <a:pt x="8867694" y="1787281"/>
                  <a:pt x="8872382" y="1766445"/>
                  <a:pt x="8875975" y="1739445"/>
                </a:cubicBezTo>
                <a:lnTo>
                  <a:pt x="8877347" y="1727504"/>
                </a:lnTo>
                <a:lnTo>
                  <a:pt x="8891365" y="1729349"/>
                </a:lnTo>
                <a:lnTo>
                  <a:pt x="8891294" y="1750579"/>
                </a:lnTo>
                <a:cubicBezTo>
                  <a:pt x="8890576" y="1802412"/>
                  <a:pt x="8887485" y="1854103"/>
                  <a:pt x="8879895" y="1858687"/>
                </a:cubicBezTo>
                <a:cubicBezTo>
                  <a:pt x="8799411" y="1907447"/>
                  <a:pt x="8858072" y="1996322"/>
                  <a:pt x="8700018" y="2022228"/>
                </a:cubicBezTo>
                <a:cubicBezTo>
                  <a:pt x="8628887" y="2034069"/>
                  <a:pt x="8597252" y="2070985"/>
                  <a:pt x="8546517" y="2094468"/>
                </a:cubicBezTo>
                <a:cubicBezTo>
                  <a:pt x="8369592" y="2175758"/>
                  <a:pt x="8254890" y="2270617"/>
                  <a:pt x="8208310" y="2391116"/>
                </a:cubicBezTo>
                <a:cubicBezTo>
                  <a:pt x="8195251" y="2424444"/>
                  <a:pt x="8137916" y="2455501"/>
                  <a:pt x="8101924" y="2486924"/>
                </a:cubicBezTo>
                <a:cubicBezTo>
                  <a:pt x="8122498" y="2506105"/>
                  <a:pt x="8219539" y="2452814"/>
                  <a:pt x="8188722" y="2510086"/>
                </a:cubicBezTo>
                <a:cubicBezTo>
                  <a:pt x="8165388" y="2553270"/>
                  <a:pt x="8098391" y="2584616"/>
                  <a:pt x="8035596" y="2614194"/>
                </a:cubicBezTo>
                <a:cubicBezTo>
                  <a:pt x="7963481" y="2647947"/>
                  <a:pt x="7883214" y="2677100"/>
                  <a:pt x="7854509" y="2730830"/>
                </a:cubicBezTo>
                <a:cubicBezTo>
                  <a:pt x="7848249" y="2742293"/>
                  <a:pt x="6341566" y="3671513"/>
                  <a:pt x="4141410" y="3763614"/>
                </a:cubicBezTo>
                <a:cubicBezTo>
                  <a:pt x="3781875" y="3778662"/>
                  <a:pt x="2353277" y="3737838"/>
                  <a:pt x="2161737" y="3718831"/>
                </a:cubicBezTo>
                <a:cubicBezTo>
                  <a:pt x="1964811" y="3699179"/>
                  <a:pt x="1793107" y="3646810"/>
                  <a:pt x="1591600" y="3635674"/>
                </a:cubicBezTo>
                <a:cubicBezTo>
                  <a:pt x="1485018" y="3629919"/>
                  <a:pt x="1381185" y="3611329"/>
                  <a:pt x="1390654" y="3531585"/>
                </a:cubicBezTo>
                <a:cubicBezTo>
                  <a:pt x="1393510" y="3508948"/>
                  <a:pt x="1364047" y="3493344"/>
                  <a:pt x="1320867" y="3503571"/>
                </a:cubicBezTo>
                <a:cubicBezTo>
                  <a:pt x="1239265" y="3523046"/>
                  <a:pt x="1198946" y="3494124"/>
                  <a:pt x="1150681" y="3474015"/>
                </a:cubicBezTo>
                <a:cubicBezTo>
                  <a:pt x="1065213" y="3438422"/>
                  <a:pt x="982868" y="3399757"/>
                  <a:pt x="851974" y="3403971"/>
                </a:cubicBezTo>
                <a:cubicBezTo>
                  <a:pt x="873994" y="3367898"/>
                  <a:pt x="917237" y="3369420"/>
                  <a:pt x="956780" y="3372944"/>
                </a:cubicBezTo>
                <a:cubicBezTo>
                  <a:pt x="1061276" y="3382521"/>
                  <a:pt x="1164043" y="3394488"/>
                  <a:pt x="1268515" y="3403788"/>
                </a:cubicBezTo>
                <a:cubicBezTo>
                  <a:pt x="1336376" y="3409863"/>
                  <a:pt x="1404651" y="3420660"/>
                  <a:pt x="1492884" y="3399484"/>
                </a:cubicBezTo>
                <a:cubicBezTo>
                  <a:pt x="1410006" y="3338199"/>
                  <a:pt x="1277736" y="3337777"/>
                  <a:pt x="1169657" y="3325996"/>
                </a:cubicBezTo>
                <a:cubicBezTo>
                  <a:pt x="1034677" y="3311259"/>
                  <a:pt x="951965" y="3268429"/>
                  <a:pt x="853866" y="3221353"/>
                </a:cubicBezTo>
                <a:cubicBezTo>
                  <a:pt x="950752" y="3199416"/>
                  <a:pt x="1014418" y="3234964"/>
                  <a:pt x="1090648" y="3226034"/>
                </a:cubicBezTo>
                <a:cubicBezTo>
                  <a:pt x="1094340" y="3218434"/>
                  <a:pt x="1100169" y="3207568"/>
                  <a:pt x="1099183" y="3207375"/>
                </a:cubicBezTo>
                <a:cubicBezTo>
                  <a:pt x="971072" y="3188118"/>
                  <a:pt x="907890" y="3136018"/>
                  <a:pt x="882137" y="3068880"/>
                </a:cubicBezTo>
                <a:cubicBezTo>
                  <a:pt x="868924" y="3034221"/>
                  <a:pt x="822286" y="3027121"/>
                  <a:pt x="776145" y="3014660"/>
                </a:cubicBezTo>
                <a:cubicBezTo>
                  <a:pt x="613874" y="2970419"/>
                  <a:pt x="443486" y="2933046"/>
                  <a:pt x="307191" y="2864697"/>
                </a:cubicBezTo>
                <a:cubicBezTo>
                  <a:pt x="457123" y="2862170"/>
                  <a:pt x="581367" y="2903594"/>
                  <a:pt x="743379" y="2911759"/>
                </a:cubicBezTo>
                <a:cubicBezTo>
                  <a:pt x="608349" y="2835743"/>
                  <a:pt x="439124" y="2806104"/>
                  <a:pt x="284020" y="2766269"/>
                </a:cubicBezTo>
                <a:cubicBezTo>
                  <a:pt x="213164" y="2748143"/>
                  <a:pt x="147010" y="2722889"/>
                  <a:pt x="63190" y="2717094"/>
                </a:cubicBezTo>
                <a:cubicBezTo>
                  <a:pt x="33455" y="2714947"/>
                  <a:pt x="-16425" y="2709531"/>
                  <a:pt x="5340" y="2681595"/>
                </a:cubicBezTo>
                <a:cubicBezTo>
                  <a:pt x="23652" y="2658441"/>
                  <a:pt x="63627" y="2661368"/>
                  <a:pt x="100237" y="2664591"/>
                </a:cubicBezTo>
                <a:cubicBezTo>
                  <a:pt x="188123" y="2672547"/>
                  <a:pt x="277551" y="2664977"/>
                  <a:pt x="394328" y="2654447"/>
                </a:cubicBezTo>
                <a:cubicBezTo>
                  <a:pt x="290057" y="2592242"/>
                  <a:pt x="112140" y="2629127"/>
                  <a:pt x="21491" y="2562088"/>
                </a:cubicBezTo>
                <a:cubicBezTo>
                  <a:pt x="125636" y="2540073"/>
                  <a:pt x="208727" y="2559644"/>
                  <a:pt x="294268" y="2557453"/>
                </a:cubicBezTo>
                <a:cubicBezTo>
                  <a:pt x="371589" y="2555423"/>
                  <a:pt x="389695" y="2540961"/>
                  <a:pt x="367847" y="2501743"/>
                </a:cubicBezTo>
                <a:cubicBezTo>
                  <a:pt x="333905" y="2440640"/>
                  <a:pt x="373328" y="2404160"/>
                  <a:pt x="486858" y="2411824"/>
                </a:cubicBezTo>
                <a:cubicBezTo>
                  <a:pt x="592120" y="2419095"/>
                  <a:pt x="600599" y="2394285"/>
                  <a:pt x="570008" y="2360312"/>
                </a:cubicBezTo>
                <a:cubicBezTo>
                  <a:pt x="525457" y="2310774"/>
                  <a:pt x="567057" y="2265987"/>
                  <a:pt x="594400" y="2218813"/>
                </a:cubicBezTo>
                <a:cubicBezTo>
                  <a:pt x="635581" y="2147198"/>
                  <a:pt x="612469" y="2115647"/>
                  <a:pt x="505675" y="2074370"/>
                </a:cubicBezTo>
                <a:cubicBezTo>
                  <a:pt x="445534" y="2051386"/>
                  <a:pt x="381431" y="2032947"/>
                  <a:pt x="295650" y="2015851"/>
                </a:cubicBezTo>
                <a:cubicBezTo>
                  <a:pt x="487251" y="1985881"/>
                  <a:pt x="281423" y="1958614"/>
                  <a:pt x="346760" y="1924896"/>
                </a:cubicBezTo>
                <a:cubicBezTo>
                  <a:pt x="481788" y="1901571"/>
                  <a:pt x="600623" y="1980687"/>
                  <a:pt x="783461" y="1939173"/>
                </a:cubicBezTo>
                <a:cubicBezTo>
                  <a:pt x="547912" y="1882335"/>
                  <a:pt x="287006" y="1807013"/>
                  <a:pt x="112183" y="1719100"/>
                </a:cubicBezTo>
                <a:cubicBezTo>
                  <a:pt x="148588" y="1692398"/>
                  <a:pt x="188462" y="1710725"/>
                  <a:pt x="219936" y="1699568"/>
                </a:cubicBezTo>
                <a:cubicBezTo>
                  <a:pt x="218006" y="1694140"/>
                  <a:pt x="220184" y="1685834"/>
                  <a:pt x="214196" y="1683841"/>
                </a:cubicBezTo>
                <a:cubicBezTo>
                  <a:pt x="85284" y="1638910"/>
                  <a:pt x="83720" y="1637648"/>
                  <a:pt x="212296" y="1584947"/>
                </a:cubicBezTo>
                <a:cubicBezTo>
                  <a:pt x="257172" y="1566456"/>
                  <a:pt x="252206" y="1554019"/>
                  <a:pt x="226108" y="1538121"/>
                </a:cubicBezTo>
                <a:cubicBezTo>
                  <a:pt x="207682" y="1526866"/>
                  <a:pt x="185078" y="1517656"/>
                  <a:pt x="192710" y="1488723"/>
                </a:cubicBezTo>
                <a:cubicBezTo>
                  <a:pt x="268435" y="1518175"/>
                  <a:pt x="624154" y="1547955"/>
                  <a:pt x="685843" y="1538903"/>
                </a:cubicBezTo>
                <a:cubicBezTo>
                  <a:pt x="755173" y="1528619"/>
                  <a:pt x="994201" y="1520231"/>
                  <a:pt x="1067153" y="1523622"/>
                </a:cubicBezTo>
                <a:cubicBezTo>
                  <a:pt x="1063138" y="1522015"/>
                  <a:pt x="1059122" y="1520410"/>
                  <a:pt x="1055106" y="1518803"/>
                </a:cubicBezTo>
                <a:cubicBezTo>
                  <a:pt x="983007" y="1486514"/>
                  <a:pt x="909946" y="1454310"/>
                  <a:pt x="864245" y="1408231"/>
                </a:cubicBezTo>
                <a:cubicBezTo>
                  <a:pt x="862153" y="1406456"/>
                  <a:pt x="861045" y="1404874"/>
                  <a:pt x="856768" y="1405809"/>
                </a:cubicBezTo>
                <a:cubicBezTo>
                  <a:pt x="819307" y="1414974"/>
                  <a:pt x="822846" y="1400112"/>
                  <a:pt x="821342" y="1388491"/>
                </a:cubicBezTo>
                <a:cubicBezTo>
                  <a:pt x="819813" y="1376592"/>
                  <a:pt x="812736" y="1367699"/>
                  <a:pt x="784954" y="1371257"/>
                </a:cubicBezTo>
                <a:cubicBezTo>
                  <a:pt x="783512" y="1371384"/>
                  <a:pt x="781566" y="1371274"/>
                  <a:pt x="779619" y="1371165"/>
                </a:cubicBezTo>
                <a:cubicBezTo>
                  <a:pt x="766469" y="1370361"/>
                  <a:pt x="722835" y="1342290"/>
                  <a:pt x="728571" y="1335910"/>
                </a:cubicBezTo>
                <a:cubicBezTo>
                  <a:pt x="741389" y="1321912"/>
                  <a:pt x="726409" y="1316791"/>
                  <a:pt x="713734" y="1310348"/>
                </a:cubicBezTo>
                <a:cubicBezTo>
                  <a:pt x="696009" y="1301550"/>
                  <a:pt x="678333" y="1293308"/>
                  <a:pt x="659695" y="1285149"/>
                </a:cubicBezTo>
                <a:cubicBezTo>
                  <a:pt x="641562" y="1277227"/>
                  <a:pt x="622997" y="1269901"/>
                  <a:pt x="604409" y="1262299"/>
                </a:cubicBezTo>
                <a:cubicBezTo>
                  <a:pt x="561305" y="1256847"/>
                  <a:pt x="517819" y="1252549"/>
                  <a:pt x="472556" y="1250086"/>
                </a:cubicBezTo>
                <a:cubicBezTo>
                  <a:pt x="438951" y="1247999"/>
                  <a:pt x="401379" y="1244860"/>
                  <a:pt x="382690" y="1214040"/>
                </a:cubicBezTo>
                <a:cubicBezTo>
                  <a:pt x="418096" y="1214570"/>
                  <a:pt x="453575" y="1215933"/>
                  <a:pt x="489053" y="1217296"/>
                </a:cubicBezTo>
                <a:cubicBezTo>
                  <a:pt x="454954" y="1204059"/>
                  <a:pt x="421816" y="1190737"/>
                  <a:pt x="390047" y="1176456"/>
                </a:cubicBezTo>
                <a:cubicBezTo>
                  <a:pt x="363810" y="1164487"/>
                  <a:pt x="342232" y="1150431"/>
                  <a:pt x="333292" y="1131347"/>
                </a:cubicBezTo>
                <a:cubicBezTo>
                  <a:pt x="330930" y="1126518"/>
                  <a:pt x="329025" y="1121368"/>
                  <a:pt x="337841" y="1116956"/>
                </a:cubicBezTo>
                <a:cubicBezTo>
                  <a:pt x="347569" y="1111905"/>
                  <a:pt x="355552" y="1114562"/>
                  <a:pt x="363031" y="1116984"/>
                </a:cubicBezTo>
                <a:cubicBezTo>
                  <a:pt x="393929" y="1126864"/>
                  <a:pt x="425283" y="1136425"/>
                  <a:pt x="455724" y="1146625"/>
                </a:cubicBezTo>
                <a:cubicBezTo>
                  <a:pt x="496146" y="1160147"/>
                  <a:pt x="536111" y="1173989"/>
                  <a:pt x="576050" y="1187553"/>
                </a:cubicBezTo>
                <a:cubicBezTo>
                  <a:pt x="519650" y="1157524"/>
                  <a:pt x="457798" y="1131612"/>
                  <a:pt x="391358" y="1108621"/>
                </a:cubicBezTo>
                <a:cubicBezTo>
                  <a:pt x="343386" y="1091844"/>
                  <a:pt x="295414" y="1075067"/>
                  <a:pt x="258466" y="1051446"/>
                </a:cubicBezTo>
                <a:cubicBezTo>
                  <a:pt x="239512" y="1039678"/>
                  <a:pt x="230024" y="1025400"/>
                  <a:pt x="227119" y="1008864"/>
                </a:cubicBezTo>
                <a:cubicBezTo>
                  <a:pt x="226729" y="1004421"/>
                  <a:pt x="227253" y="999338"/>
                  <a:pt x="237176" y="996508"/>
                </a:cubicBezTo>
                <a:cubicBezTo>
                  <a:pt x="247123" y="993956"/>
                  <a:pt x="253208" y="997060"/>
                  <a:pt x="257395" y="1000610"/>
                </a:cubicBezTo>
                <a:cubicBezTo>
                  <a:pt x="262111" y="1004674"/>
                  <a:pt x="267716" y="1007820"/>
                  <a:pt x="275649" y="1009921"/>
                </a:cubicBezTo>
                <a:cubicBezTo>
                  <a:pt x="345186" y="1029563"/>
                  <a:pt x="406508" y="1054962"/>
                  <a:pt x="469199" y="1079402"/>
                </a:cubicBezTo>
                <a:cubicBezTo>
                  <a:pt x="558968" y="1114336"/>
                  <a:pt x="647368" y="1150231"/>
                  <a:pt x="753033" y="1173138"/>
                </a:cubicBezTo>
                <a:cubicBezTo>
                  <a:pt x="793015" y="1181661"/>
                  <a:pt x="834292" y="1188391"/>
                  <a:pt x="865682" y="1187316"/>
                </a:cubicBezTo>
                <a:cubicBezTo>
                  <a:pt x="750261" y="1147076"/>
                  <a:pt x="641375" y="1104025"/>
                  <a:pt x="543487" y="1053852"/>
                </a:cubicBezTo>
                <a:cubicBezTo>
                  <a:pt x="444589" y="1003208"/>
                  <a:pt x="357848" y="947579"/>
                  <a:pt x="295297" y="880592"/>
                </a:cubicBezTo>
                <a:cubicBezTo>
                  <a:pt x="288871" y="873601"/>
                  <a:pt x="284873" y="866676"/>
                  <a:pt x="264758" y="869281"/>
                </a:cubicBezTo>
                <a:cubicBezTo>
                  <a:pt x="255650" y="870360"/>
                  <a:pt x="252375" y="866170"/>
                  <a:pt x="254388" y="861516"/>
                </a:cubicBezTo>
                <a:cubicBezTo>
                  <a:pt x="266992" y="828509"/>
                  <a:pt x="236853" y="810726"/>
                  <a:pt x="190786" y="799099"/>
                </a:cubicBezTo>
                <a:cubicBezTo>
                  <a:pt x="176408" y="795324"/>
                  <a:pt x="175031" y="790688"/>
                  <a:pt x="184973" y="782539"/>
                </a:cubicBezTo>
                <a:cubicBezTo>
                  <a:pt x="198516" y="771277"/>
                  <a:pt x="196123" y="760574"/>
                  <a:pt x="187530" y="750974"/>
                </a:cubicBezTo>
                <a:cubicBezTo>
                  <a:pt x="182644" y="744967"/>
                  <a:pt x="176339" y="739364"/>
                  <a:pt x="170996" y="733676"/>
                </a:cubicBezTo>
                <a:cubicBezTo>
                  <a:pt x="167290" y="730083"/>
                  <a:pt x="161157" y="726424"/>
                  <a:pt x="169444" y="721499"/>
                </a:cubicBezTo>
                <a:cubicBezTo>
                  <a:pt x="177298" y="717172"/>
                  <a:pt x="185665" y="718676"/>
                  <a:pt x="193501" y="719668"/>
                </a:cubicBezTo>
                <a:cubicBezTo>
                  <a:pt x="231170" y="723917"/>
                  <a:pt x="254043" y="736181"/>
                  <a:pt x="265436" y="755609"/>
                </a:cubicBezTo>
                <a:cubicBezTo>
                  <a:pt x="273963" y="769971"/>
                  <a:pt x="281726" y="770130"/>
                  <a:pt x="302333" y="756567"/>
                </a:cubicBezTo>
                <a:cubicBezTo>
                  <a:pt x="317894" y="746247"/>
                  <a:pt x="332387" y="745814"/>
                  <a:pt x="346481" y="751853"/>
                </a:cubicBezTo>
                <a:cubicBezTo>
                  <a:pt x="354007" y="754830"/>
                  <a:pt x="358771" y="759448"/>
                  <a:pt x="364449" y="763428"/>
                </a:cubicBezTo>
                <a:cubicBezTo>
                  <a:pt x="392910" y="784156"/>
                  <a:pt x="422762" y="804202"/>
                  <a:pt x="467363" y="815678"/>
                </a:cubicBezTo>
                <a:cubicBezTo>
                  <a:pt x="487199" y="820933"/>
                  <a:pt x="508355" y="824672"/>
                  <a:pt x="537693" y="816781"/>
                </a:cubicBezTo>
                <a:cubicBezTo>
                  <a:pt x="518386" y="812039"/>
                  <a:pt x="499567" y="812852"/>
                  <a:pt x="482019" y="811593"/>
                </a:cubicBezTo>
                <a:cubicBezTo>
                  <a:pt x="464472" y="810335"/>
                  <a:pt x="454949" y="806693"/>
                  <a:pt x="467050" y="795557"/>
                </a:cubicBezTo>
                <a:cubicBezTo>
                  <a:pt x="473772" y="789371"/>
                  <a:pt x="472878" y="784693"/>
                  <a:pt x="465734" y="780562"/>
                </a:cubicBezTo>
                <a:cubicBezTo>
                  <a:pt x="442763" y="767188"/>
                  <a:pt x="430336" y="747011"/>
                  <a:pt x="384526" y="749353"/>
                </a:cubicBezTo>
                <a:cubicBezTo>
                  <a:pt x="382123" y="749564"/>
                  <a:pt x="379622" y="748664"/>
                  <a:pt x="377146" y="748041"/>
                </a:cubicBezTo>
                <a:cubicBezTo>
                  <a:pt x="367744" y="745789"/>
                  <a:pt x="357358" y="743342"/>
                  <a:pt x="360089" y="735827"/>
                </a:cubicBezTo>
                <a:cubicBezTo>
                  <a:pt x="363301" y="728269"/>
                  <a:pt x="375652" y="725506"/>
                  <a:pt x="386634" y="723703"/>
                </a:cubicBezTo>
                <a:cubicBezTo>
                  <a:pt x="414823" y="719269"/>
                  <a:pt x="437543" y="724271"/>
                  <a:pt x="459375" y="730191"/>
                </a:cubicBezTo>
                <a:cubicBezTo>
                  <a:pt x="512487" y="744837"/>
                  <a:pt x="556932" y="765561"/>
                  <a:pt x="603200" y="785006"/>
                </a:cubicBezTo>
                <a:cubicBezTo>
                  <a:pt x="672604" y="814173"/>
                  <a:pt x="734250" y="848778"/>
                  <a:pt x="810521" y="873425"/>
                </a:cubicBezTo>
                <a:cubicBezTo>
                  <a:pt x="1037317" y="946423"/>
                  <a:pt x="1260943" y="1021938"/>
                  <a:pt x="1494102" y="1090180"/>
                </a:cubicBezTo>
                <a:cubicBezTo>
                  <a:pt x="1580109" y="1115371"/>
                  <a:pt x="1667892" y="1138728"/>
                  <a:pt x="1756565" y="1161167"/>
                </a:cubicBezTo>
                <a:cubicBezTo>
                  <a:pt x="1756899" y="1159458"/>
                  <a:pt x="1757282" y="1158305"/>
                  <a:pt x="1757592" y="1156319"/>
                </a:cubicBezTo>
                <a:cubicBezTo>
                  <a:pt x="1757470" y="1154931"/>
                  <a:pt x="1757324" y="1153264"/>
                  <a:pt x="1757202" y="1151876"/>
                </a:cubicBezTo>
                <a:cubicBezTo>
                  <a:pt x="1694452" y="1137796"/>
                  <a:pt x="1632540" y="1122242"/>
                  <a:pt x="1572453" y="1105409"/>
                </a:cubicBezTo>
                <a:cubicBezTo>
                  <a:pt x="1424942" y="1063789"/>
                  <a:pt x="1288864" y="1014450"/>
                  <a:pt x="1171972" y="951953"/>
                </a:cubicBezTo>
                <a:cubicBezTo>
                  <a:pt x="1162328" y="946924"/>
                  <a:pt x="1152112" y="946421"/>
                  <a:pt x="1137334" y="949118"/>
                </a:cubicBezTo>
                <a:cubicBezTo>
                  <a:pt x="1089682" y="958058"/>
                  <a:pt x="1074050" y="951035"/>
                  <a:pt x="1081493" y="925476"/>
                </a:cubicBezTo>
                <a:cubicBezTo>
                  <a:pt x="1083360" y="919155"/>
                  <a:pt x="1083403" y="914115"/>
                  <a:pt x="1074768" y="909555"/>
                </a:cubicBezTo>
                <a:cubicBezTo>
                  <a:pt x="1036165" y="889158"/>
                  <a:pt x="995714" y="869763"/>
                  <a:pt x="952019" y="852050"/>
                </a:cubicBezTo>
                <a:cubicBezTo>
                  <a:pt x="871170" y="819410"/>
                  <a:pt x="784821" y="790332"/>
                  <a:pt x="709017" y="754450"/>
                </a:cubicBezTo>
                <a:cubicBezTo>
                  <a:pt x="686747" y="743533"/>
                  <a:pt x="669617" y="730485"/>
                  <a:pt x="659046" y="714902"/>
                </a:cubicBezTo>
                <a:cubicBezTo>
                  <a:pt x="655674" y="709602"/>
                  <a:pt x="653624" y="702786"/>
                  <a:pt x="664793" y="697608"/>
                </a:cubicBezTo>
                <a:cubicBezTo>
                  <a:pt x="675483" y="692472"/>
                  <a:pt x="684069" y="696476"/>
                  <a:pt x="692052" y="699133"/>
                </a:cubicBezTo>
                <a:cubicBezTo>
                  <a:pt x="725451" y="709913"/>
                  <a:pt x="759355" y="720929"/>
                  <a:pt x="792779" y="731987"/>
                </a:cubicBezTo>
                <a:cubicBezTo>
                  <a:pt x="826682" y="743003"/>
                  <a:pt x="860155" y="754616"/>
                  <a:pt x="895574" y="766338"/>
                </a:cubicBezTo>
                <a:cubicBezTo>
                  <a:pt x="897416" y="759741"/>
                  <a:pt x="890085" y="758985"/>
                  <a:pt x="886044" y="757101"/>
                </a:cubicBezTo>
                <a:cubicBezTo>
                  <a:pt x="828975" y="730489"/>
                  <a:pt x="766861" y="707118"/>
                  <a:pt x="702924" y="685027"/>
                </a:cubicBezTo>
                <a:cubicBezTo>
                  <a:pt x="653460" y="667821"/>
                  <a:pt x="605342" y="649378"/>
                  <a:pt x="571540" y="622962"/>
                </a:cubicBezTo>
                <a:cubicBezTo>
                  <a:pt x="558524" y="612632"/>
                  <a:pt x="551227" y="601239"/>
                  <a:pt x="552940" y="587657"/>
                </a:cubicBezTo>
                <a:cubicBezTo>
                  <a:pt x="553537" y="583407"/>
                  <a:pt x="554132" y="579157"/>
                  <a:pt x="563623" y="576925"/>
                </a:cubicBezTo>
                <a:cubicBezTo>
                  <a:pt x="571217" y="575139"/>
                  <a:pt x="576243" y="577216"/>
                  <a:pt x="580332" y="579656"/>
                </a:cubicBezTo>
                <a:cubicBezTo>
                  <a:pt x="587500" y="584063"/>
                  <a:pt x="594668" y="588471"/>
                  <a:pt x="604623" y="591516"/>
                </a:cubicBezTo>
                <a:cubicBezTo>
                  <a:pt x="664350" y="609779"/>
                  <a:pt x="720426" y="630601"/>
                  <a:pt x="775136" y="652383"/>
                </a:cubicBezTo>
                <a:cubicBezTo>
                  <a:pt x="864952" y="687874"/>
                  <a:pt x="953882" y="724283"/>
                  <a:pt x="1057795" y="749301"/>
                </a:cubicBezTo>
                <a:cubicBezTo>
                  <a:pt x="1096889" y="758742"/>
                  <a:pt x="1137304" y="766668"/>
                  <a:pt x="1183454" y="768213"/>
                </a:cubicBezTo>
                <a:cubicBezTo>
                  <a:pt x="1181768" y="765563"/>
                  <a:pt x="1178737" y="764150"/>
                  <a:pt x="1175732" y="763015"/>
                </a:cubicBezTo>
                <a:cubicBezTo>
                  <a:pt x="1075170" y="726508"/>
                  <a:pt x="977850" y="688319"/>
                  <a:pt x="888743" y="644370"/>
                </a:cubicBezTo>
                <a:cubicBezTo>
                  <a:pt x="778881" y="590211"/>
                  <a:pt x="683912" y="529148"/>
                  <a:pt x="615490" y="455960"/>
                </a:cubicBezTo>
                <a:cubicBezTo>
                  <a:pt x="612312" y="452882"/>
                  <a:pt x="610122" y="449996"/>
                  <a:pt x="602432" y="450671"/>
                </a:cubicBezTo>
                <a:cubicBezTo>
                  <a:pt x="582748" y="452678"/>
                  <a:pt x="580338" y="447293"/>
                  <a:pt x="582418" y="437876"/>
                </a:cubicBezTo>
                <a:cubicBezTo>
                  <a:pt x="588134" y="414707"/>
                  <a:pt x="573498" y="396964"/>
                  <a:pt x="539211" y="387101"/>
                </a:cubicBezTo>
                <a:cubicBezTo>
                  <a:pt x="514350" y="379769"/>
                  <a:pt x="493430" y="373210"/>
                  <a:pt x="519748" y="352990"/>
                </a:cubicBezTo>
                <a:cubicBezTo>
                  <a:pt x="526113" y="348234"/>
                  <a:pt x="523173" y="342336"/>
                  <a:pt x="520282" y="336993"/>
                </a:cubicBezTo>
                <a:cubicBezTo>
                  <a:pt x="516186" y="328957"/>
                  <a:pt x="507910" y="322968"/>
                  <a:pt x="498650" y="316785"/>
                </a:cubicBezTo>
                <a:cubicBezTo>
                  <a:pt x="493501" y="313319"/>
                  <a:pt x="487271" y="308549"/>
                  <a:pt x="493610" y="303515"/>
                </a:cubicBezTo>
                <a:cubicBezTo>
                  <a:pt x="500838" y="297564"/>
                  <a:pt x="511247" y="300288"/>
                  <a:pt x="519565" y="301237"/>
                </a:cubicBezTo>
                <a:cubicBezTo>
                  <a:pt x="557715" y="305444"/>
                  <a:pt x="581118" y="318221"/>
                  <a:pt x="592560" y="338204"/>
                </a:cubicBezTo>
                <a:cubicBezTo>
                  <a:pt x="599979" y="350985"/>
                  <a:pt x="609184" y="351016"/>
                  <a:pt x="627076" y="339652"/>
                </a:cubicBezTo>
                <a:cubicBezTo>
                  <a:pt x="647275" y="326965"/>
                  <a:pt x="664147" y="326044"/>
                  <a:pt x="679640" y="336997"/>
                </a:cubicBezTo>
                <a:cubicBezTo>
                  <a:pt x="692054" y="345981"/>
                  <a:pt x="702112" y="355732"/>
                  <a:pt x="716352" y="363437"/>
                </a:cubicBezTo>
                <a:cubicBezTo>
                  <a:pt x="754546" y="384710"/>
                  <a:pt x="790508" y="408138"/>
                  <a:pt x="869745" y="400343"/>
                </a:cubicBezTo>
                <a:cubicBezTo>
                  <a:pt x="847718" y="392203"/>
                  <a:pt x="825656" y="394699"/>
                  <a:pt x="806641" y="393290"/>
                </a:cubicBezTo>
                <a:cubicBezTo>
                  <a:pt x="792988" y="392249"/>
                  <a:pt x="779165" y="389265"/>
                  <a:pt x="791435" y="380072"/>
                </a:cubicBezTo>
                <a:cubicBezTo>
                  <a:pt x="805532" y="369601"/>
                  <a:pt x="796441" y="365362"/>
                  <a:pt x="787709" y="359692"/>
                </a:cubicBezTo>
                <a:cubicBezTo>
                  <a:pt x="767647" y="346342"/>
                  <a:pt x="751260" y="330710"/>
                  <a:pt x="711071" y="330880"/>
                </a:cubicBezTo>
                <a:cubicBezTo>
                  <a:pt x="704773" y="330873"/>
                  <a:pt x="699699" y="328240"/>
                  <a:pt x="694722" y="326718"/>
                </a:cubicBezTo>
                <a:cubicBezTo>
                  <a:pt x="687749" y="324532"/>
                  <a:pt x="681713" y="321984"/>
                  <a:pt x="684613" y="316412"/>
                </a:cubicBezTo>
                <a:cubicBezTo>
                  <a:pt x="687565" y="311396"/>
                  <a:pt x="694531" y="307986"/>
                  <a:pt x="703615" y="306629"/>
                </a:cubicBezTo>
                <a:cubicBezTo>
                  <a:pt x="711738" y="305356"/>
                  <a:pt x="720365" y="304319"/>
                  <a:pt x="728585" y="304157"/>
                </a:cubicBezTo>
                <a:cubicBezTo>
                  <a:pt x="765287" y="302895"/>
                  <a:pt x="791378" y="313197"/>
                  <a:pt x="817397" y="322666"/>
                </a:cubicBezTo>
                <a:cubicBezTo>
                  <a:pt x="908436" y="355531"/>
                  <a:pt x="989341" y="394323"/>
                  <a:pt x="1073943" y="431110"/>
                </a:cubicBezTo>
                <a:cubicBezTo>
                  <a:pt x="1158521" y="467620"/>
                  <a:pt x="1256741" y="493978"/>
                  <a:pt x="1349484" y="524175"/>
                </a:cubicBezTo>
                <a:cubicBezTo>
                  <a:pt x="1563417" y="594105"/>
                  <a:pt x="1778287" y="663672"/>
                  <a:pt x="2004921" y="723811"/>
                </a:cubicBezTo>
                <a:cubicBezTo>
                  <a:pt x="2226580" y="782429"/>
                  <a:pt x="2967159" y="809769"/>
                  <a:pt x="3111348" y="808027"/>
                </a:cubicBezTo>
                <a:cubicBezTo>
                  <a:pt x="3295676" y="805559"/>
                  <a:pt x="3730204" y="773014"/>
                  <a:pt x="4173417" y="745585"/>
                </a:cubicBezTo>
                <a:cubicBezTo>
                  <a:pt x="4223504" y="742307"/>
                  <a:pt x="4272653" y="739393"/>
                  <a:pt x="4324760" y="737057"/>
                </a:cubicBezTo>
                <a:cubicBezTo>
                  <a:pt x="5801059" y="670156"/>
                  <a:pt x="6841344" y="326433"/>
                  <a:pt x="6893789" y="305879"/>
                </a:cubicBezTo>
                <a:cubicBezTo>
                  <a:pt x="6978091" y="273014"/>
                  <a:pt x="7258655" y="208091"/>
                  <a:pt x="7259184" y="208604"/>
                </a:cubicBezTo>
                <a:cubicBezTo>
                  <a:pt x="7265440" y="213652"/>
                  <a:pt x="7297274" y="217644"/>
                  <a:pt x="7323059" y="220312"/>
                </a:cubicBezTo>
                <a:lnTo>
                  <a:pt x="7347572" y="222730"/>
                </a:lnTo>
                <a:lnTo>
                  <a:pt x="7350636" y="224083"/>
                </a:lnTo>
                <a:cubicBezTo>
                  <a:pt x="7359607" y="224205"/>
                  <a:pt x="7359159" y="223929"/>
                  <a:pt x="7353245" y="223290"/>
                </a:cubicBezTo>
                <a:lnTo>
                  <a:pt x="7347572" y="222730"/>
                </a:lnTo>
                <a:lnTo>
                  <a:pt x="7342573" y="220523"/>
                </a:lnTo>
                <a:cubicBezTo>
                  <a:pt x="7341302" y="218466"/>
                  <a:pt x="7341191" y="215818"/>
                  <a:pt x="7341465" y="213415"/>
                </a:cubicBezTo>
                <a:cubicBezTo>
                  <a:pt x="7342771" y="200707"/>
                  <a:pt x="7352468" y="189782"/>
                  <a:pt x="7375606" y="182994"/>
                </a:cubicBezTo>
                <a:cubicBezTo>
                  <a:pt x="7397808" y="176568"/>
                  <a:pt x="7420538" y="170655"/>
                  <a:pt x="7443270" y="164742"/>
                </a:cubicBezTo>
                <a:cubicBezTo>
                  <a:pt x="7462204" y="159722"/>
                  <a:pt x="7475181" y="158583"/>
                  <a:pt x="7478299" y="172021"/>
                </a:cubicBezTo>
                <a:cubicBezTo>
                  <a:pt x="7481416" y="185460"/>
                  <a:pt x="7508389" y="189249"/>
                  <a:pt x="7524024" y="179761"/>
                </a:cubicBezTo>
                <a:cubicBezTo>
                  <a:pt x="7585174" y="142492"/>
                  <a:pt x="7658615" y="112820"/>
                  <a:pt x="7727944" y="80430"/>
                </a:cubicBezTo>
                <a:cubicBezTo>
                  <a:pt x="7776349" y="57992"/>
                  <a:pt x="7827303" y="37009"/>
                  <a:pt x="7867024" y="9456"/>
                </a:cubicBezTo>
                <a:cubicBezTo>
                  <a:pt x="7874326" y="4338"/>
                  <a:pt x="7880999" y="-2404"/>
                  <a:pt x="7894848" y="858"/>
                </a:cubicBezTo>
                <a:close/>
              </a:path>
            </a:pathLst>
          </a:custGeom>
        </p:spPr>
      </p:pic>
    </p:spTree>
    <p:extLst>
      <p:ext uri="{BB962C8B-B14F-4D97-AF65-F5344CB8AC3E}">
        <p14:creationId xmlns:p14="http://schemas.microsoft.com/office/powerpoint/2010/main" val="1870588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BDFED6-6E33-4606-AFE2-886ADB1C01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A painting of a factory with smoke coming out of it&#10;&#10;Description automatically generated">
            <a:extLst>
              <a:ext uri="{FF2B5EF4-FFF2-40B4-BE49-F238E27FC236}">
                <a16:creationId xmlns:a16="http://schemas.microsoft.com/office/drawing/2014/main" id="{50B1250A-0182-14ED-8EF5-9B8FE83D27ED}"/>
              </a:ext>
            </a:extLst>
          </p:cNvPr>
          <p:cNvPicPr>
            <a:picLocks noChangeAspect="1"/>
          </p:cNvPicPr>
          <p:nvPr/>
        </p:nvPicPr>
        <p:blipFill rotWithShape="1">
          <a:blip r:embed="rId2">
            <a:alphaModFix/>
          </a:blip>
          <a:srcRect t="29693" r="-1" b="-1"/>
          <a:stretch/>
        </p:blipFill>
        <p:spPr>
          <a:xfrm>
            <a:off x="4547937" y="-5"/>
            <a:ext cx="7644062" cy="3681406"/>
          </a:xfrm>
          <a:prstGeom prst="rect">
            <a:avLst/>
          </a:prstGeom>
        </p:spPr>
      </p:pic>
      <p:pic>
        <p:nvPicPr>
          <p:cNvPr id="6" name="Picture 5" descr="A painting of a train station&#10;&#10;Description automatically generated">
            <a:extLst>
              <a:ext uri="{FF2B5EF4-FFF2-40B4-BE49-F238E27FC236}">
                <a16:creationId xmlns:a16="http://schemas.microsoft.com/office/drawing/2014/main" id="{917D84CF-7F18-0CB8-1118-2A5E96276AFD}"/>
              </a:ext>
            </a:extLst>
          </p:cNvPr>
          <p:cNvPicPr>
            <a:picLocks noChangeAspect="1"/>
          </p:cNvPicPr>
          <p:nvPr/>
        </p:nvPicPr>
        <p:blipFill rotWithShape="1">
          <a:blip r:embed="rId3"/>
          <a:srcRect t="48696" r="-1" b="-1"/>
          <a:stretch/>
        </p:blipFill>
        <p:spPr>
          <a:xfrm>
            <a:off x="4547938" y="3681409"/>
            <a:ext cx="7644062" cy="3176595"/>
          </a:xfrm>
          <a:prstGeom prst="rect">
            <a:avLst/>
          </a:prstGeom>
        </p:spPr>
      </p:pic>
      <p:sp>
        <p:nvSpPr>
          <p:cNvPr id="14" name="Rectangle 13">
            <a:extLst>
              <a:ext uri="{FF2B5EF4-FFF2-40B4-BE49-F238E27FC236}">
                <a16:creationId xmlns:a16="http://schemas.microsoft.com/office/drawing/2014/main" id="{890DEF05-784E-4B61-89E4-04C4ECF4E5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36000">
                <a:schemeClr val="tx1">
                  <a:lumMod val="95000"/>
                  <a:lumOff val="5000"/>
                </a:schemeClr>
              </a:gs>
              <a:gs pos="81000">
                <a:schemeClr val="tx1">
                  <a:lumMod val="95000"/>
                  <a:lumOff val="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33AA88-BA03-4973-5E09-70923D9CD60F}"/>
              </a:ext>
            </a:extLst>
          </p:cNvPr>
          <p:cNvSpPr>
            <a:spLocks noGrp="1"/>
          </p:cNvSpPr>
          <p:nvPr>
            <p:ph type="title"/>
          </p:nvPr>
        </p:nvSpPr>
        <p:spPr>
          <a:xfrm>
            <a:off x="838200" y="1115219"/>
            <a:ext cx="5395912" cy="2387600"/>
          </a:xfrm>
        </p:spPr>
        <p:txBody>
          <a:bodyPr vert="horz" lIns="91440" tIns="45720" rIns="91440" bIns="45720" rtlCol="0" anchor="b">
            <a:normAutofit/>
          </a:bodyPr>
          <a:lstStyle/>
          <a:p>
            <a:r>
              <a:rPr lang="en-US" sz="5000" b="1" kern="1200">
                <a:solidFill>
                  <a:schemeClr val="bg1"/>
                </a:solidFill>
                <a:latin typeface="+mj-lt"/>
                <a:ea typeface="+mj-ea"/>
                <a:cs typeface="+mj-cs"/>
              </a:rPr>
              <a:t>Change - Industrialisation</a:t>
            </a:r>
          </a:p>
        </p:txBody>
      </p:sp>
      <p:cxnSp>
        <p:nvCxnSpPr>
          <p:cNvPr id="16" name="Straight Connector 15">
            <a:extLst>
              <a:ext uri="{FF2B5EF4-FFF2-40B4-BE49-F238E27FC236}">
                <a16:creationId xmlns:a16="http://schemas.microsoft.com/office/drawing/2014/main" id="{C41BAEC7-F7B0-4224-8B18-8F74B7D87F0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3681408"/>
            <a:ext cx="11353799"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219603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5A59F003-E00A-43F9-91DC-CC54E3B874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close-up of a paper&#10;&#10;Description automatically generated">
            <a:extLst>
              <a:ext uri="{FF2B5EF4-FFF2-40B4-BE49-F238E27FC236}">
                <a16:creationId xmlns:a16="http://schemas.microsoft.com/office/drawing/2014/main" id="{2CF127DA-31E0-4601-FC2F-743E8911AE1F}"/>
              </a:ext>
            </a:extLst>
          </p:cNvPr>
          <p:cNvPicPr>
            <a:picLocks noChangeAspect="1"/>
          </p:cNvPicPr>
          <p:nvPr/>
        </p:nvPicPr>
        <p:blipFill rotWithShape="1">
          <a:blip r:embed="rId3"/>
          <a:srcRect t="9091" r="16767" b="-1"/>
          <a:stretch/>
        </p:blipFill>
        <p:spPr>
          <a:xfrm>
            <a:off x="-2" y="-9625"/>
            <a:ext cx="12191981" cy="6857990"/>
          </a:xfrm>
          <a:prstGeom prst="rect">
            <a:avLst/>
          </a:prstGeom>
        </p:spPr>
      </p:pic>
      <p:sp>
        <p:nvSpPr>
          <p:cNvPr id="16" name="Rectangle 15">
            <a:extLst>
              <a:ext uri="{FF2B5EF4-FFF2-40B4-BE49-F238E27FC236}">
                <a16:creationId xmlns:a16="http://schemas.microsoft.com/office/drawing/2014/main" id="{D74A4382-E3AD-430A-9A1F-DFA3E0E77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799865" y="-1524511"/>
            <a:ext cx="4592270" cy="12192001"/>
          </a:xfrm>
          <a:prstGeom prst="rect">
            <a:avLst/>
          </a:prstGeom>
          <a:gradFill>
            <a:gsLst>
              <a:gs pos="35000">
                <a:schemeClr val="tx1">
                  <a:alpha val="46000"/>
                </a:schemeClr>
              </a:gs>
              <a:gs pos="21000">
                <a:schemeClr val="tx1">
                  <a:alpha val="30000"/>
                </a:schemeClr>
              </a:gs>
              <a:gs pos="0">
                <a:schemeClr val="tx1">
                  <a:alpha val="0"/>
                </a:schemeClr>
              </a:gs>
              <a:gs pos="100000">
                <a:schemeClr val="tx1">
                  <a:alpha val="9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Rounded Corners 16">
            <a:extLst>
              <a:ext uri="{FF2B5EF4-FFF2-40B4-BE49-F238E27FC236}">
                <a16:creationId xmlns:a16="http://schemas.microsoft.com/office/drawing/2014/main" id="{79F40191-0F44-4FD1-82CC-ACB507C14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575039"/>
            <a:ext cx="9785897"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7701AD1-CC66-3CD6-F115-679236AB5F0A}"/>
              </a:ext>
            </a:extLst>
          </p:cNvPr>
          <p:cNvSpPr>
            <a:spLocks noGrp="1"/>
          </p:cNvSpPr>
          <p:nvPr>
            <p:ph type="title"/>
          </p:nvPr>
        </p:nvSpPr>
        <p:spPr>
          <a:xfrm>
            <a:off x="-23" y="4571489"/>
            <a:ext cx="9785898" cy="1994648"/>
          </a:xfrm>
          <a:solidFill>
            <a:srgbClr val="ED7D31"/>
          </a:solidFill>
        </p:spPr>
        <p:txBody>
          <a:bodyPr vert="horz" lIns="91440" tIns="45720" rIns="91440" bIns="45720" rtlCol="0" anchor="b">
            <a:normAutofit/>
          </a:bodyPr>
          <a:lstStyle/>
          <a:p>
            <a:r>
              <a:rPr lang="en-US" sz="6600" b="1" dirty="0">
                <a:solidFill>
                  <a:schemeClr val="bg1"/>
                </a:solidFill>
              </a:rPr>
              <a:t>Twentieth Century</a:t>
            </a:r>
            <a:br>
              <a:rPr lang="en-US" sz="6600" b="1" dirty="0">
                <a:solidFill>
                  <a:schemeClr val="bg1"/>
                </a:solidFill>
              </a:rPr>
            </a:br>
            <a:endParaRPr lang="en-US" sz="6600" b="1" dirty="0">
              <a:solidFill>
                <a:schemeClr val="bg1"/>
              </a:solidFill>
            </a:endParaRPr>
          </a:p>
        </p:txBody>
      </p:sp>
    </p:spTree>
    <p:extLst>
      <p:ext uri="{BB962C8B-B14F-4D97-AF65-F5344CB8AC3E}">
        <p14:creationId xmlns:p14="http://schemas.microsoft.com/office/powerpoint/2010/main" val="26654125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B6C1E89-C7B8-D894-B0B9-8CC8256A0086}"/>
              </a:ext>
            </a:extLst>
          </p:cNvPr>
          <p:cNvPicPr>
            <a:picLocks noChangeAspect="1"/>
          </p:cNvPicPr>
          <p:nvPr/>
        </p:nvPicPr>
        <p:blipFill>
          <a:blip r:embed="rId2"/>
          <a:stretch>
            <a:fillRect/>
          </a:stretch>
        </p:blipFill>
        <p:spPr>
          <a:xfrm>
            <a:off x="152400" y="85725"/>
            <a:ext cx="11798300" cy="6636544"/>
          </a:xfrm>
          <a:prstGeom prst="rect">
            <a:avLst/>
          </a:prstGeom>
        </p:spPr>
      </p:pic>
    </p:spTree>
    <p:extLst>
      <p:ext uri="{BB962C8B-B14F-4D97-AF65-F5344CB8AC3E}">
        <p14:creationId xmlns:p14="http://schemas.microsoft.com/office/powerpoint/2010/main" val="32775432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The Welsh Language &amp; Genealogy Records | Findmypast">
            <a:hlinkClick r:id="" action="ppaction://media"/>
            <a:extLst>
              <a:ext uri="{FF2B5EF4-FFF2-40B4-BE49-F238E27FC236}">
                <a16:creationId xmlns:a16="http://schemas.microsoft.com/office/drawing/2014/main" id="{558EC468-0220-D2E8-9099-E62A1EE85F7A}"/>
              </a:ext>
            </a:extLst>
          </p:cNvPr>
          <p:cNvPicPr>
            <a:picLocks noRot="1" noChangeAspect="1"/>
          </p:cNvPicPr>
          <p:nvPr>
            <a:videoFile r:link="rId1"/>
          </p:nvPr>
        </p:nvPicPr>
        <p:blipFill>
          <a:blip r:embed="rId3"/>
          <a:stretch>
            <a:fillRect/>
          </a:stretch>
        </p:blipFill>
        <p:spPr>
          <a:xfrm>
            <a:off x="0" y="-15240"/>
            <a:ext cx="12192000" cy="6888480"/>
          </a:xfrm>
          <a:prstGeom prst="rect">
            <a:avLst/>
          </a:prstGeom>
        </p:spPr>
      </p:pic>
    </p:spTree>
    <p:extLst>
      <p:ext uri="{BB962C8B-B14F-4D97-AF65-F5344CB8AC3E}">
        <p14:creationId xmlns:p14="http://schemas.microsoft.com/office/powerpoint/2010/main" val="1417070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pic>
        <p:nvPicPr>
          <p:cNvPr id="5" name="Picture 4" descr="A screenshot of a website&#10;&#10;Description automatically generated">
            <a:extLst>
              <a:ext uri="{FF2B5EF4-FFF2-40B4-BE49-F238E27FC236}">
                <a16:creationId xmlns:a16="http://schemas.microsoft.com/office/drawing/2014/main" id="{F76AE2DE-4B40-5BB2-092E-305AD3FC6DD1}"/>
              </a:ext>
            </a:extLst>
          </p:cNvPr>
          <p:cNvPicPr>
            <a:picLocks noChangeAspect="1"/>
          </p:cNvPicPr>
          <p:nvPr/>
        </p:nvPicPr>
        <p:blipFill rotWithShape="1">
          <a:blip r:embed="rId3"/>
          <a:srcRect b="12451"/>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EF2418-15E9-23DD-F965-2C9406084E7F}"/>
              </a:ext>
            </a:extLst>
          </p:cNvPr>
          <p:cNvSpPr>
            <a:spLocks noGrp="1"/>
          </p:cNvSpPr>
          <p:nvPr>
            <p:ph type="title"/>
          </p:nvPr>
        </p:nvSpPr>
        <p:spPr>
          <a:xfrm>
            <a:off x="523875" y="5317240"/>
            <a:ext cx="11210925" cy="744836"/>
          </a:xfrm>
        </p:spPr>
        <p:txBody>
          <a:bodyPr vert="horz" lIns="91440" tIns="45720" rIns="91440" bIns="45720" rtlCol="0" anchor="ctr">
            <a:normAutofit/>
          </a:bodyPr>
          <a:lstStyle/>
          <a:p>
            <a:pPr algn="ctr"/>
            <a:r>
              <a:rPr lang="en-US" sz="3600">
                <a:solidFill>
                  <a:schemeClr val="tx1">
                    <a:lumMod val="85000"/>
                    <a:lumOff val="15000"/>
                  </a:schemeClr>
                </a:solidFill>
                <a:hlinkClick r:id="rId4"/>
              </a:rPr>
              <a:t>https://mwyostoririaith.cymru/en/</a:t>
            </a:r>
            <a:endParaRPr lang="en-US" sz="3600">
              <a:solidFill>
                <a:schemeClr val="tx1">
                  <a:lumMod val="85000"/>
                  <a:lumOff val="15000"/>
                </a:schemeClr>
              </a:solidFill>
            </a:endParaRPr>
          </a:p>
        </p:txBody>
      </p:sp>
      <p:cxnSp>
        <p:nvCxnSpPr>
          <p:cNvPr id="12" name="Straight Connector 11">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15099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1008</TotalTime>
  <Words>413</Words>
  <Application>Microsoft Office PowerPoint</Application>
  <PresentationFormat>Widescreen</PresentationFormat>
  <Paragraphs>35</Paragraphs>
  <Slides>17</Slides>
  <Notes>5</Notes>
  <HiddenSlides>1</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Calibri Light</vt:lpstr>
      <vt:lpstr>Office Theme</vt:lpstr>
      <vt:lpstr>Early Modern Era 1700AD – 1800 AD </vt:lpstr>
      <vt:lpstr>1700</vt:lpstr>
      <vt:lpstr>Welsh Language Press</vt:lpstr>
      <vt:lpstr>Eisteddfod</vt:lpstr>
      <vt:lpstr>Griffiths Jones</vt:lpstr>
      <vt:lpstr>Methodist Reformation</vt:lpstr>
      <vt:lpstr>Victorian Era  1800 AD – 1900 AD </vt:lpstr>
      <vt:lpstr>Iolo Morgannwg</vt:lpstr>
      <vt:lpstr>The Treachery of the Blue Books</vt:lpstr>
      <vt:lpstr>PowerPoint Presentation</vt:lpstr>
      <vt:lpstr>John Ceiriog Hughes</vt:lpstr>
      <vt:lpstr>Patagonia – Michael D. Jones</vt:lpstr>
      <vt:lpstr>Change - Industrialisation</vt:lpstr>
      <vt:lpstr>Twentieth Century </vt:lpstr>
      <vt:lpstr>PowerPoint Presentation</vt:lpstr>
      <vt:lpstr>PowerPoint Presentation</vt:lpstr>
      <vt:lpstr>https://mwyostoririaith.cymru/en/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Huw Griffiths</dc:creator>
  <cp:lastModifiedBy>Huw Griffiths</cp:lastModifiedBy>
  <cp:revision>5</cp:revision>
  <dcterms:created xsi:type="dcterms:W3CDTF">2024-01-24T10:54:40Z</dcterms:created>
  <dcterms:modified xsi:type="dcterms:W3CDTF">2024-01-25T16:12:12Z</dcterms:modified>
</cp:coreProperties>
</file>