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38" r:id="rId3"/>
    <p:sldId id="339" r:id="rId4"/>
    <p:sldId id="340" r:id="rId5"/>
    <p:sldId id="341" r:id="rId6"/>
    <p:sldId id="345" r:id="rId7"/>
    <p:sldId id="344" r:id="rId8"/>
    <p:sldId id="346" r:id="rId9"/>
    <p:sldId id="342" r:id="rId10"/>
    <p:sldId id="347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3" autoAdjust="0"/>
    <p:restoredTop sz="94576" autoAdjust="0"/>
  </p:normalViewPr>
  <p:slideViewPr>
    <p:cSldViewPr>
      <p:cViewPr>
        <p:scale>
          <a:sx n="89" d="100"/>
          <a:sy n="89" d="100"/>
        </p:scale>
        <p:origin x="2176" y="7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-rOQ3hJWsw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MmnYSVOAG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ACCC4000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27584" y="1844824"/>
            <a:ext cx="8795146" cy="381568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Academic and Employability Skills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SWOT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2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Getting to know yourself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/>
              <a:t>Knowing your natural talents, developing them and thus creating major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v"/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weaknesses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/>
              <a:t>Awareness of your weaknesses can allow you to focus on strengths,  accommodate and improve on them.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8098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29C12-E5FA-644C-BE3A-B745F6809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future Employment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75805F1-50DC-D344-A05A-87D432DFF4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7595" y="2276872"/>
            <a:ext cx="3694605" cy="2499291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6EAE5-4DE9-F04A-9868-CC5629F92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E9E1A7-AD7F-3647-8188-70D1E29B6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9449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9F4E9-C1CA-454B-ADF3-5814FE43C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threats to employment?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ABFC2-8F33-874B-9FFE-6044F96058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9834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How would you manage them?</a:t>
            </a:r>
          </a:p>
          <a:p>
            <a:r>
              <a:rPr lang="en-US" b="1" i="1" dirty="0"/>
              <a:t>By your strengths? Which one?</a:t>
            </a:r>
          </a:p>
          <a:p>
            <a:r>
              <a:rPr lang="en-US" b="1" i="1" dirty="0"/>
              <a:t>Perhaps, improve your weakness?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34392-AF47-E245-9D87-3AD3706A2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11BAA4-7608-4145-828D-5D4D6333C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9595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A59B2-BF73-284D-A170-D4B98DAC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opportunities to employment?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6A5F8-7DDE-FB47-875F-B2B20AF78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6974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How would you embrace them?</a:t>
            </a:r>
          </a:p>
          <a:p>
            <a:r>
              <a:rPr lang="en-US" b="1" i="1" dirty="0"/>
              <a:t>By your strengths? Which one?</a:t>
            </a:r>
          </a:p>
          <a:p>
            <a:r>
              <a:rPr lang="en-US" b="1" i="1" dirty="0"/>
              <a:t>Perhaps, improve your weakness?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E90047-BADD-B14D-A810-E8043DD3A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834DAE-043E-4649-9FF7-B1DD97E15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7538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Personal SWOT Analysis – what is it? </a:t>
            </a:r>
          </a:p>
          <a:p>
            <a:pPr eaLnBrk="1" hangingPunct="1"/>
            <a:r>
              <a:rPr lang="en-GB" i="1" dirty="0">
                <a:hlinkClick r:id="rId2"/>
              </a:rPr>
              <a:t>https://www.youtube.com/watch?v=M-rOQ3hJWsw</a:t>
            </a:r>
            <a:r>
              <a:rPr lang="en-GB" i="1" dirty="0"/>
              <a:t> </a:t>
            </a:r>
            <a:r>
              <a:rPr lang="en-GB" sz="2400" i="1" dirty="0"/>
              <a:t>(watch until 2:25)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3712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75" y="206377"/>
            <a:ext cx="6592549" cy="5161682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7" name="TextBox 6"/>
          <p:cNvSpPr txBox="1"/>
          <p:nvPr/>
        </p:nvSpPr>
        <p:spPr>
          <a:xfrm>
            <a:off x="1723218" y="5360027"/>
            <a:ext cx="6121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https://www.slideshare.net/RonFeher/personal-swot-analysis</a:t>
            </a:r>
          </a:p>
        </p:txBody>
      </p:sp>
    </p:spTree>
    <p:extLst>
      <p:ext uri="{BB962C8B-B14F-4D97-AF65-F5344CB8AC3E}">
        <p14:creationId xmlns:p14="http://schemas.microsoft.com/office/powerpoint/2010/main" val="2389085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/>
              <a:t>Personal Planning</a:t>
            </a:r>
            <a:endParaRPr lang="en-GB" altLang="en-US" sz="40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556792"/>
            <a:ext cx="8202612" cy="421322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Evaluating achievement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What have I achieved?</a:t>
            </a:r>
          </a:p>
          <a:p>
            <a:r>
              <a:rPr lang="en-GB" sz="2400" dirty="0"/>
              <a:t>How do I know I have achieved this?</a:t>
            </a:r>
          </a:p>
          <a:p>
            <a:r>
              <a:rPr lang="en-GB" sz="2400" dirty="0"/>
              <a:t>What did I do to achieve this?</a:t>
            </a:r>
          </a:p>
          <a:p>
            <a:r>
              <a:rPr lang="en-GB" sz="2400" dirty="0"/>
              <a:t>What is the significance / relevance?</a:t>
            </a:r>
          </a:p>
          <a:p>
            <a:r>
              <a:rPr lang="en-GB" sz="2400" dirty="0"/>
              <a:t>How might I build further on this?</a:t>
            </a:r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30171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dirty="0"/>
              <a:t>Personal Planning</a:t>
            </a:r>
            <a:endParaRPr lang="en-GB" altLang="en-US" sz="40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7538" y="1843088"/>
            <a:ext cx="8202612" cy="4213225"/>
          </a:xfrm>
        </p:spPr>
        <p:txBody>
          <a:bodyPr/>
          <a:lstStyle/>
          <a:p>
            <a:r>
              <a:rPr lang="en-GB" sz="2400" dirty="0"/>
              <a:t>Reflection</a:t>
            </a:r>
          </a:p>
          <a:p>
            <a:r>
              <a:rPr lang="en-GB" sz="2400" dirty="0"/>
              <a:t>Increasing self-awareness</a:t>
            </a:r>
          </a:p>
          <a:p>
            <a:r>
              <a:rPr lang="en-GB" sz="2400" dirty="0"/>
              <a:t>Being informed</a:t>
            </a:r>
          </a:p>
          <a:p>
            <a:r>
              <a:rPr lang="en-GB" sz="2400" dirty="0"/>
              <a:t>Taking personal responsibility</a:t>
            </a:r>
          </a:p>
          <a:p>
            <a:r>
              <a:rPr lang="en-GB" sz="2400" dirty="0"/>
              <a:t>Developing a strategy to get where you want to be</a:t>
            </a:r>
          </a:p>
          <a:p>
            <a:r>
              <a:rPr lang="en-GB" sz="2400" u="sng" dirty="0">
                <a:hlinkClick r:id="rId2"/>
              </a:rPr>
              <a:t>https://www.youtube.com/watch?v=HMmnYSVOAGA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r>
              <a:rPr lang="en-GB" sz="2400" dirty="0"/>
              <a:t>     (Do you have a Personal Development Plan?) (4:30)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57523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713DE-5CD1-E149-BC00-CEECAABA9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1602"/>
            <a:ext cx="8229600" cy="706090"/>
          </a:xfrm>
        </p:spPr>
        <p:txBody>
          <a:bodyPr/>
          <a:lstStyle/>
          <a:p>
            <a:r>
              <a:rPr lang="en-US" sz="3600" b="1" dirty="0"/>
              <a:t>Group Activity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C23C926-78F3-804D-95E9-BF41534A7D0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01912"/>
            <a:ext cx="3492500" cy="2425700"/>
          </a:xfr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3EFF2DA-D49C-5545-BEEC-B1FE7E98C5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26755" y="980728"/>
            <a:ext cx="4978896" cy="4608512"/>
          </a:xfrm>
        </p:spPr>
        <p:txBody>
          <a:bodyPr/>
          <a:lstStyle/>
          <a:p>
            <a:r>
              <a:rPr lang="en-US" sz="2400" dirty="0"/>
              <a:t>Get into your Breakout room</a:t>
            </a:r>
          </a:p>
          <a:p>
            <a:r>
              <a:rPr lang="en-US" sz="2400" dirty="0"/>
              <a:t>Choose an employment from the below list</a:t>
            </a:r>
          </a:p>
          <a:p>
            <a:r>
              <a:rPr lang="en-US" sz="2400" dirty="0"/>
              <a:t>Identify the threats and opportunities presented to your chosen employment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000" b="1" i="1" dirty="0"/>
              <a:t>List of employments: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i="1" dirty="0"/>
              <a:t>Software Developer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i="1" dirty="0"/>
              <a:t>Data Scientist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i="1" dirty="0"/>
              <a:t>Cybersecurity Analyst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i="1" dirty="0"/>
              <a:t>E-learning Technologist </a:t>
            </a:r>
          </a:p>
          <a:p>
            <a:pPr marL="457200" indent="-457200">
              <a:buFont typeface="+mj-lt"/>
              <a:buAutoNum type="arabicPeriod"/>
            </a:pPr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866E1-3231-664A-9F53-B539BBBE5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7486F-279C-3449-A7A4-7FFEEF9BE9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1746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2541</TotalTime>
  <Words>276</Words>
  <Application>Microsoft Macintosh PowerPoint</Application>
  <PresentationFormat>On-screen Show (4:3)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Myriad Pro</vt:lpstr>
      <vt:lpstr>Verdana</vt:lpstr>
      <vt:lpstr>Wingdings</vt:lpstr>
      <vt:lpstr>20140311PresentationUWTSDTemplate</vt:lpstr>
      <vt:lpstr>ACCC4000</vt:lpstr>
      <vt:lpstr>Getting to know yourself</vt:lpstr>
      <vt:lpstr>Your future Employment</vt:lpstr>
      <vt:lpstr>What are threats to employment?</vt:lpstr>
      <vt:lpstr>What are opportunities to employment?</vt:lpstr>
      <vt:lpstr>SWOT</vt:lpstr>
      <vt:lpstr>PowerPoint Presentation</vt:lpstr>
      <vt:lpstr>Personal Planning</vt:lpstr>
      <vt:lpstr>Personal Planning</vt:lpstr>
      <vt:lpstr>Group Activity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166</cp:revision>
  <cp:lastPrinted>2018-07-09T15:27:01Z</cp:lastPrinted>
  <dcterms:created xsi:type="dcterms:W3CDTF">2002-10-07T19:43:58Z</dcterms:created>
  <dcterms:modified xsi:type="dcterms:W3CDTF">2020-06-05T00:04:43Z</dcterms:modified>
</cp:coreProperties>
</file>