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6"/>
      </p:cViewPr>
      <p:guideLst/>
    </p:cSldViewPr>
  </p:slideViewPr>
  <p:notesTextViewPr>
    <p:cViewPr>
      <p:scale>
        <a:sx n="1" d="1"/>
        <a:sy n="1" d="1"/>
      </p:scale>
      <p:origin x="0" y="-56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BF1E5A-BB67-4F8B-BEE2-D4202BCA7F70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DA9476-6F98-407B-9331-95564C7AD8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1417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Rottweiler, age</a:t>
            </a:r>
            <a:r>
              <a:rPr lang="en-GB"/>
              <a:t>, name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DA9476-6F98-407B-9331-95564C7AD8E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9809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2E6B81-776C-F4AE-E572-291EBCECCD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CBB897-E0A4-16AD-0B1C-0A6EC2F619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82B090-8982-23F6-AACF-2FE7357B66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95099-E2B2-4D7D-A310-792B676759AD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D241D8-E5BA-5D34-B61B-A2137A55C6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F83F10-9C63-51EF-3583-025840B3A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CFE24-42CE-4CEF-BE4F-D75C93AD81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0723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F67E2F-0DFB-4B12-CFB9-15C3454D02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6DD0B-344C-352A-115A-31C108563D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ECB4FD-F198-FBAB-9C67-EB5B086F9D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95099-E2B2-4D7D-A310-792B676759AD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640615-7336-7107-3DCC-AFC42ACCDB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4FAF45-D1BA-5FA3-B8C9-E6E5C22E92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CFE24-42CE-4CEF-BE4F-D75C93AD81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87139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27AF19-9120-EDAA-7C68-42864406C4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C8FA37-6B03-870D-1C0C-598C3E6D9F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1A3250-8976-8E9F-68E0-5DC16FD3C6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95099-E2B2-4D7D-A310-792B676759AD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658488-F075-9978-D65C-DCB5F8C5F9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A52483-E82B-BE38-7736-A173E89B9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CFE24-42CE-4CEF-BE4F-D75C93AD81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16299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BF8EF-9D72-FBEB-E090-88ACC2B325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BD5724-6FD5-6478-3039-1B337C8B775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BC17D4-2CF1-A443-5B5F-FABFC45494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0ACBEA-2279-A94E-3187-B59D7E853C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95099-E2B2-4D7D-A310-792B676759AD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FB4BF9-EB63-4579-9386-B987F754E1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D59A99-EE28-1816-C98A-7D9C5C9F5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CFE24-42CE-4CEF-BE4F-D75C93AD81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3422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466CD9-9E74-57B5-DD5F-6CC4950583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066E74-E777-1DE4-AE3C-FE2AA97870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DBFB81-22A1-1EC5-D889-06BDEEBE69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FF80C5-943C-C8EA-F9CF-8E5EC42587C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A69FB5-E969-5E24-8B2C-BDD5E25FC4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B312F5-D1F6-3756-E0D9-BD25C08322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95099-E2B2-4D7D-A310-792B676759AD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A0E3A63-C17B-EC0B-DC4E-E4807A817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EE161C3-F15F-1D54-1712-50274B22CA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CFE24-42CE-4CEF-BE4F-D75C93AD81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1894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1DF58-6BAB-2E2B-9F9E-04DEC9AF8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D8441F7-2C07-3F92-EEC4-8E71932A4E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95099-E2B2-4D7D-A310-792B676759AD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2C38D4-B13D-E208-0134-67F184728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9D1C24-007A-ADD4-4BD5-00074F7313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CFE24-42CE-4CEF-BE4F-D75C93AD81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173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A48BE6F-17A4-FCCF-707F-DE0F7518E7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95099-E2B2-4D7D-A310-792B676759AD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AC4912-774E-E3CE-AF79-66BD3D147A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25C5A8-8EEE-9AC2-879C-8CD44BCD7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CFE24-42CE-4CEF-BE4F-D75C93AD81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71589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F8473-659C-09B8-CC39-A57F0BAAF1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879C03-49CE-22D3-7452-769D350696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8428D6-D50E-D4BB-B6FE-6B1C5FE0B7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571E8F-6829-C31D-24DE-8955B8BE5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95099-E2B2-4D7D-A310-792B676759AD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1A7362-4410-DC17-5ACD-3055A73F9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D2A593-5411-2CAF-22EF-BE46203CB4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CFE24-42CE-4CEF-BE4F-D75C93AD81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0528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4F2A0C-1704-5011-CEA6-8F5D14F89D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DE9C01-547B-CA75-9767-8E029E2B22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912375-BD9F-405F-588C-67E916E35F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420B06-F9CA-13CA-6FEC-BEDF89ED4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95099-E2B2-4D7D-A310-792B676759AD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02FAFF-36CD-D6B7-F549-70FB2EE9DF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89D0A2-8BEA-1D81-E795-19A9EFE61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CFE24-42CE-4CEF-BE4F-D75C93AD81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1034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FD6E3-A45A-E579-1327-F5232027BC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744DFD-C4BA-285B-436B-F790F85AE9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54866F-30BE-8EF7-526C-97C642147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95099-E2B2-4D7D-A310-792B676759AD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4C5A8A-1268-A756-2576-8D32E67B65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8F40BB-2E02-00C6-DC30-17BC189F8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CFE24-42CE-4CEF-BE4F-D75C93AD81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436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77A8343-1F91-69FA-2692-BC375E4479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81C478-B51E-CC83-6B7D-A867C839D0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D64B95-D836-5C57-8D06-8E5FC0B19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95099-E2B2-4D7D-A310-792B676759AD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E88DA3-E61D-99AA-C7F1-5634211F4E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AA7B0F-12CA-4C91-45A6-7FCE90DBC1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CFE24-42CE-4CEF-BE4F-D75C93AD81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211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1A2132-7B8F-1812-7A2F-649E9D16E0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9689F2-66E3-72C0-2254-ED4E2A6D42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DA7624-124B-0046-AA43-C70DE5BFBE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195099-E2B2-4D7D-A310-792B676759AD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09C957-4A1F-5BBF-D2B0-06E0A2A3A99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24B53D-BCA6-CC9F-F284-BBF8121BA9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2CFE24-42CE-4CEF-BE4F-D75C93AD81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3994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pixnio.com/fauna-animals/dogs/rottweiler-puppy-face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dog with its tongue out&#10;&#10;Description automatically generated with medium confidence">
            <a:extLst>
              <a:ext uri="{FF2B5EF4-FFF2-40B4-BE49-F238E27FC236}">
                <a16:creationId xmlns:a16="http://schemas.microsoft.com/office/drawing/2014/main" id="{06FDF8A0-E33C-8076-D7BF-AC3EFC97F2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027957" y="1432560"/>
            <a:ext cx="4136085" cy="3701796"/>
          </a:xfrm>
          <a:prstGeom prst="rect">
            <a:avLst/>
          </a:prstGeom>
        </p:spPr>
      </p:pic>
      <p:sp>
        <p:nvSpPr>
          <p:cNvPr id="6" name="Smiley Face 5">
            <a:extLst>
              <a:ext uri="{FF2B5EF4-FFF2-40B4-BE49-F238E27FC236}">
                <a16:creationId xmlns:a16="http://schemas.microsoft.com/office/drawing/2014/main" id="{D1584C05-6F3C-3AFD-04BD-FD089BA6C5E5}"/>
              </a:ext>
            </a:extLst>
          </p:cNvPr>
          <p:cNvSpPr/>
          <p:nvPr/>
        </p:nvSpPr>
        <p:spPr>
          <a:xfrm>
            <a:off x="9032240" y="568960"/>
            <a:ext cx="2235200" cy="22758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6826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F676F-6641-B16F-030C-E5DA9E5B64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E7C374-B7AC-43B2-5DE4-F27F183A09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cap="small" dirty="0">
                <a:solidFill>
                  <a:srgbClr val="5A5A5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my name is mark I am 51 years old and live in a 3 bedroom house in </a:t>
            </a:r>
            <a:r>
              <a:rPr lang="en-GB" sz="1800" cap="small" dirty="0" err="1">
                <a:solidFill>
                  <a:srgbClr val="5A5A5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pontyberem</a:t>
            </a:r>
            <a:r>
              <a:rPr lang="en-GB" sz="1800" cap="small" dirty="0">
                <a:solidFill>
                  <a:srgbClr val="5A5A5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with my rottweiler </a:t>
            </a:r>
            <a:r>
              <a:rPr lang="en-GB" sz="1800" cap="small" dirty="0" err="1">
                <a:solidFill>
                  <a:srgbClr val="5A5A5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ziggie</a:t>
            </a:r>
            <a:r>
              <a:rPr lang="en-GB" sz="1800" cap="small" dirty="0">
                <a:solidFill>
                  <a:srgbClr val="5A5A5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who is 1 years old.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cap="small" dirty="0" err="1">
                <a:solidFill>
                  <a:srgbClr val="5A5A5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800" cap="small" dirty="0">
                <a:solidFill>
                  <a:srgbClr val="5A5A5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am a mechanic and own my own garage in a village called </a:t>
            </a:r>
            <a:r>
              <a:rPr lang="en-GB" sz="1800" cap="small" dirty="0" err="1">
                <a:solidFill>
                  <a:srgbClr val="5A5A5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pencader</a:t>
            </a:r>
            <a:r>
              <a:rPr lang="en-GB" sz="1800" cap="small" dirty="0">
                <a:solidFill>
                  <a:srgbClr val="5A5A5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the name of my garage is </a:t>
            </a:r>
            <a:r>
              <a:rPr lang="en-GB" sz="1800" cap="small" dirty="0" err="1">
                <a:solidFill>
                  <a:srgbClr val="5A5A5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o.s.g</a:t>
            </a:r>
            <a:r>
              <a:rPr lang="en-GB" sz="1800" cap="small" dirty="0">
                <a:solidFill>
                  <a:srgbClr val="5A5A5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old school garage, </a:t>
            </a:r>
            <a:r>
              <a:rPr lang="en-GB" sz="1800" cap="small" dirty="0" err="1">
                <a:solidFill>
                  <a:srgbClr val="5A5A5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800" cap="small" dirty="0">
                <a:solidFill>
                  <a:srgbClr val="5A5A5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am also a </a:t>
            </a:r>
            <a:r>
              <a:rPr lang="en-GB" sz="1800" cap="small" dirty="0" err="1">
                <a:solidFill>
                  <a:srgbClr val="5A5A5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hgv</a:t>
            </a:r>
            <a:r>
              <a:rPr lang="en-GB" sz="1800" cap="small" dirty="0">
                <a:solidFill>
                  <a:srgbClr val="5A5A5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driver.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88331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70</Words>
  <Application>Microsoft Office PowerPoint</Application>
  <PresentationFormat>Widescreen</PresentationFormat>
  <Paragraphs>4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Mark Jones (2120040)</dc:creator>
  <cp:lastModifiedBy>Mark Jones (2120040)</cp:lastModifiedBy>
  <cp:revision>1</cp:revision>
  <dcterms:created xsi:type="dcterms:W3CDTF">2022-10-17T12:28:54Z</dcterms:created>
  <dcterms:modified xsi:type="dcterms:W3CDTF">2022-10-17T12:33:58Z</dcterms:modified>
</cp:coreProperties>
</file>