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2"/>
  </p:notesMasterIdLst>
  <p:handoutMasterIdLst>
    <p:handoutMasterId r:id="rId13"/>
  </p:handoutMasterIdLst>
  <p:sldIdLst>
    <p:sldId id="354" r:id="rId2"/>
    <p:sldId id="258" r:id="rId3"/>
    <p:sldId id="362" r:id="rId4"/>
    <p:sldId id="356" r:id="rId5"/>
    <p:sldId id="357" r:id="rId6"/>
    <p:sldId id="358" r:id="rId7"/>
    <p:sldId id="359" r:id="rId8"/>
    <p:sldId id="360" r:id="rId9"/>
    <p:sldId id="363" r:id="rId10"/>
    <p:sldId id="361" r:id="rId11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C135C02-EF6B-4DCF-A2FC-C1432D5585BF}" v="31" dt="2024-11-15T15:18:27.94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129" autoAdjust="0"/>
    <p:restoredTop sz="89422" autoAdjust="0"/>
  </p:normalViewPr>
  <p:slideViewPr>
    <p:cSldViewPr>
      <p:cViewPr varScale="1">
        <p:scale>
          <a:sx n="79" d="100"/>
          <a:sy n="79" d="100"/>
        </p:scale>
        <p:origin x="48" y="69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yumika Kithulgoda Gamage" userId="8130ac14-9727-4963-a006-512f362f8357" providerId="ADAL" clId="{ECF709CB-CDA8-4B5E-85F9-63D9EB829955}"/>
    <pc:docChg chg="undo custSel addSld delSld modSld sldOrd">
      <pc:chgData name="Piyumika Kithulgoda Gamage" userId="8130ac14-9727-4963-a006-512f362f8357" providerId="ADAL" clId="{ECF709CB-CDA8-4B5E-85F9-63D9EB829955}" dt="2024-05-25T23:30:18.261" v="1095" actId="1076"/>
      <pc:docMkLst>
        <pc:docMk/>
      </pc:docMkLst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7909775" sldId="25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189326861" sldId="258"/>
        </pc:sldMkLst>
      </pc:sldChg>
      <pc:sldChg chg="modSp add del mod">
        <pc:chgData name="Piyumika Kithulgoda Gamage" userId="8130ac14-9727-4963-a006-512f362f8357" providerId="ADAL" clId="{ECF709CB-CDA8-4B5E-85F9-63D9EB829955}" dt="2024-05-25T22:33:46.154" v="372" actId="47"/>
        <pc:sldMkLst>
          <pc:docMk/>
          <pc:sldMk cId="2469806717" sldId="259"/>
        </pc:sldMkLst>
        <pc:spChg chg="mod">
          <ac:chgData name="Piyumika Kithulgoda Gamage" userId="8130ac14-9727-4963-a006-512f362f8357" providerId="ADAL" clId="{ECF709CB-CDA8-4B5E-85F9-63D9EB829955}" dt="2024-05-25T22:33:44.128" v="371" actId="21"/>
          <ac:spMkLst>
            <pc:docMk/>
            <pc:sldMk cId="2469806717" sldId="259"/>
            <ac:spMk id="3" creationId="{1315FFF1-43FC-FCFE-BEC0-38B41837CFA3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971143460" sldId="259"/>
        </pc:sldMkLst>
      </pc:sldChg>
      <pc:sldChg chg="add del ord">
        <pc:chgData name="Piyumika Kithulgoda Gamage" userId="8130ac14-9727-4963-a006-512f362f8357" providerId="ADAL" clId="{ECF709CB-CDA8-4B5E-85F9-63D9EB829955}" dt="2024-05-25T22:37:35.092" v="403" actId="47"/>
        <pc:sldMkLst>
          <pc:docMk/>
          <pc:sldMk cId="372093480" sldId="26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229450736" sldId="26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742980919" sldId="261"/>
        </pc:sldMkLst>
      </pc:sldChg>
      <pc:sldChg chg="modSp add mod">
        <pc:chgData name="Piyumika Kithulgoda Gamage" userId="8130ac14-9727-4963-a006-512f362f8357" providerId="ADAL" clId="{ECF709CB-CDA8-4B5E-85F9-63D9EB829955}" dt="2024-05-25T22:06:19.738" v="183" actId="26606"/>
        <pc:sldMkLst>
          <pc:docMk/>
          <pc:sldMk cId="3565547120" sldId="261"/>
        </pc:sldMkLst>
        <pc:picChg chg="mod">
          <ac:chgData name="Piyumika Kithulgoda Gamage" userId="8130ac14-9727-4963-a006-512f362f8357" providerId="ADAL" clId="{ECF709CB-CDA8-4B5E-85F9-63D9EB829955}" dt="2024-05-25T22:06:19.738" v="183" actId="26606"/>
          <ac:picMkLst>
            <pc:docMk/>
            <pc:sldMk cId="3565547120" sldId="261"/>
            <ac:picMk id="4" creationId="{6A2C21B8-8017-8CE4-CFED-C22700F4D6C5}"/>
          </ac:picMkLst>
        </pc:picChg>
      </pc:sldChg>
      <pc:sldChg chg="modSp mod">
        <pc:chgData name="Piyumika Kithulgoda Gamage" userId="8130ac14-9727-4963-a006-512f362f8357" providerId="ADAL" clId="{ECF709CB-CDA8-4B5E-85F9-63D9EB829955}" dt="2024-05-25T22:37:25.894" v="402" actId="27636"/>
        <pc:sldMkLst>
          <pc:docMk/>
          <pc:sldMk cId="4211995302" sldId="262"/>
        </pc:sldMkLst>
        <pc:spChg chg="mod">
          <ac:chgData name="Piyumika Kithulgoda Gamage" userId="8130ac14-9727-4963-a006-512f362f8357" providerId="ADAL" clId="{ECF709CB-CDA8-4B5E-85F9-63D9EB829955}" dt="2024-05-25T22:37:25.894" v="402" actId="27636"/>
          <ac:spMkLst>
            <pc:docMk/>
            <pc:sldMk cId="4211995302" sldId="262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1:09.348" v="709" actId="208"/>
        <pc:sldMkLst>
          <pc:docMk/>
          <pc:sldMk cId="1880809986" sldId="263"/>
        </pc:sldMkLst>
        <pc:spChg chg="add mod">
          <ac:chgData name="Piyumika Kithulgoda Gamage" userId="8130ac14-9727-4963-a006-512f362f8357" providerId="ADAL" clId="{ECF709CB-CDA8-4B5E-85F9-63D9EB829955}" dt="2024-05-25T23:01:09.348" v="709" actId="208"/>
          <ac:spMkLst>
            <pc:docMk/>
            <pc:sldMk cId="1880809986" sldId="263"/>
            <ac:spMk id="3" creationId="{53BC8E38-6194-80D9-2332-A948056072D1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9" creationId="{0ABBD22C-F647-CC06-3D34-F8E4B9568022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11" creationId="{6238097E-D81A-D6D6-0F37-19E29B9F35EB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13" creationId="{DA9C2115-F605-AB2D-B216-7DE23D6AD426}"/>
          </ac:spMkLst>
        </pc:spChg>
        <pc:spChg chg="add del mod">
          <ac:chgData name="Piyumika Kithulgoda Gamage" userId="8130ac14-9727-4963-a006-512f362f8357" providerId="ADAL" clId="{ECF709CB-CDA8-4B5E-85F9-63D9EB829955}" dt="2024-05-25T23:00:47.706" v="707" actId="478"/>
          <ac:spMkLst>
            <pc:docMk/>
            <pc:sldMk cId="1880809986" sldId="263"/>
            <ac:spMk id="15" creationId="{F4C3003D-0A7F-A91B-58AC-12D0DB3F368F}"/>
          </ac:spMkLst>
        </pc:spChg>
        <pc:picChg chg="mod ord">
          <ac:chgData name="Piyumika Kithulgoda Gamage" userId="8130ac14-9727-4963-a006-512f362f8357" providerId="ADAL" clId="{ECF709CB-CDA8-4B5E-85F9-63D9EB829955}" dt="2024-05-25T23:00:49.578" v="708" actId="1076"/>
          <ac:picMkLst>
            <pc:docMk/>
            <pc:sldMk cId="1880809986" sldId="263"/>
            <ac:picMk id="4" creationId="{03D69250-D0FA-44D7-FA3F-FF04B3F3BDFC}"/>
          </ac:picMkLst>
        </pc:picChg>
      </pc:sldChg>
      <pc:sldChg chg="modSp add del">
        <pc:chgData name="Piyumika Kithulgoda Gamage" userId="8130ac14-9727-4963-a006-512f362f8357" providerId="ADAL" clId="{ECF709CB-CDA8-4B5E-85F9-63D9EB829955}" dt="2024-05-25T22:25:31.577" v="274" actId="47"/>
        <pc:sldMkLst>
          <pc:docMk/>
          <pc:sldMk cId="1342469097" sldId="264"/>
        </pc:sldMkLst>
        <pc:picChg chg="mod">
          <ac:chgData name="Piyumika Kithulgoda Gamage" userId="8130ac14-9727-4963-a006-512f362f8357" providerId="ADAL" clId="{ECF709CB-CDA8-4B5E-85F9-63D9EB829955}" dt="2024-05-25T22:24:04.571" v="269" actId="1076"/>
          <ac:picMkLst>
            <pc:docMk/>
            <pc:sldMk cId="1342469097" sldId="264"/>
            <ac:picMk id="4" creationId="{38294616-D094-A643-B567-E74A195FF07E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964811970" sldId="265"/>
        </pc:sldMkLst>
      </pc:sldChg>
      <pc:sldChg chg="addSp modSp add mod modClrScheme chgLayout">
        <pc:chgData name="Piyumika Kithulgoda Gamage" userId="8130ac14-9727-4963-a006-512f362f8357" providerId="ADAL" clId="{ECF709CB-CDA8-4B5E-85F9-63D9EB829955}" dt="2024-05-25T23:16:24.600" v="858" actId="20577"/>
        <pc:sldMkLst>
          <pc:docMk/>
          <pc:sldMk cId="3439730729" sldId="265"/>
        </pc:sldMkLst>
        <pc:spChg chg="add mod">
          <ac:chgData name="Piyumika Kithulgoda Gamage" userId="8130ac14-9727-4963-a006-512f362f8357" providerId="ADAL" clId="{ECF709CB-CDA8-4B5E-85F9-63D9EB829955}" dt="2024-05-25T22:33:16.630" v="367" actId="26606"/>
          <ac:spMkLst>
            <pc:docMk/>
            <pc:sldMk cId="3439730729" sldId="265"/>
            <ac:spMk id="3" creationId="{C19DCE8A-D468-CFBE-FEEC-A955E4446F91}"/>
          </ac:spMkLst>
        </pc:spChg>
        <pc:spChg chg="add mod">
          <ac:chgData name="Piyumika Kithulgoda Gamage" userId="8130ac14-9727-4963-a006-512f362f8357" providerId="ADAL" clId="{ECF709CB-CDA8-4B5E-85F9-63D9EB829955}" dt="2024-05-25T23:16:24.600" v="858" actId="20577"/>
          <ac:spMkLst>
            <pc:docMk/>
            <pc:sldMk cId="3439730729" sldId="265"/>
            <ac:spMk id="9" creationId="{776A4D96-2B47-7183-9E68-4EB13498C764}"/>
          </ac:spMkLst>
        </pc:spChg>
        <pc:picChg chg="mod">
          <ac:chgData name="Piyumika Kithulgoda Gamage" userId="8130ac14-9727-4963-a006-512f362f8357" providerId="ADAL" clId="{ECF709CB-CDA8-4B5E-85F9-63D9EB829955}" dt="2024-05-25T22:33:16.630" v="367" actId="26606"/>
          <ac:picMkLst>
            <pc:docMk/>
            <pc:sldMk cId="3439730729" sldId="265"/>
            <ac:picMk id="4" creationId="{3F4359AD-EDBC-EC4A-D955-F03C5081DC90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392241887" sldId="266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1000915" sldId="26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722754073" sldId="269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051524116" sldId="270"/>
        </pc:sldMkLst>
      </pc:sldChg>
      <pc:sldChg chg="del">
        <pc:chgData name="Piyumika Kithulgoda Gamage" userId="8130ac14-9727-4963-a006-512f362f8357" providerId="ADAL" clId="{ECF709CB-CDA8-4B5E-85F9-63D9EB829955}" dt="2024-05-25T23:17:04.023" v="861" actId="47"/>
        <pc:sldMkLst>
          <pc:docMk/>
          <pc:sldMk cId="2643234909" sldId="27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48311886" sldId="281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846535011" sldId="283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292185" sldId="284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208276109" sldId="285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24:53.798" v="1030" actId="6549"/>
        <pc:sldMkLst>
          <pc:docMk/>
          <pc:sldMk cId="405175230" sldId="287"/>
        </pc:sldMkLst>
        <pc:spChg chg="add del mod">
          <ac:chgData name="Piyumika Kithulgoda Gamage" userId="8130ac14-9727-4963-a006-512f362f8357" providerId="ADAL" clId="{ECF709CB-CDA8-4B5E-85F9-63D9EB829955}" dt="2024-05-25T22:25:47.171" v="278" actId="26606"/>
          <ac:spMkLst>
            <pc:docMk/>
            <pc:sldMk cId="405175230" sldId="287"/>
            <ac:spMk id="2" creationId="{C5DCF802-A6EA-B115-1C0F-0FF5969A4A1F}"/>
          </ac:spMkLst>
        </pc:spChg>
        <pc:spChg chg="del mod">
          <ac:chgData name="Piyumika Kithulgoda Gamage" userId="8130ac14-9727-4963-a006-512f362f8357" providerId="ADAL" clId="{ECF709CB-CDA8-4B5E-85F9-63D9EB829955}" dt="2024-05-25T22:25:42.153" v="276" actId="478"/>
          <ac:spMkLst>
            <pc:docMk/>
            <pc:sldMk cId="405175230" sldId="287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24:53.798" v="1030" actId="6549"/>
          <ac:spMkLst>
            <pc:docMk/>
            <pc:sldMk cId="405175230" sldId="287"/>
            <ac:spMk id="5" creationId="{5F9CA8A8-6489-A5DA-F1C1-04C68699768A}"/>
          </ac:spMkLst>
        </pc:spChg>
        <pc:spChg chg="add mod">
          <ac:chgData name="Piyumika Kithulgoda Gamage" userId="8130ac14-9727-4963-a006-512f362f8357" providerId="ADAL" clId="{ECF709CB-CDA8-4B5E-85F9-63D9EB829955}" dt="2024-05-25T23:14:42.690" v="845" actId="120"/>
          <ac:spMkLst>
            <pc:docMk/>
            <pc:sldMk cId="405175230" sldId="287"/>
            <ac:spMk id="10" creationId="{85854DF5-BF0F-B918-58E8-ED25A948035A}"/>
          </ac:spMkLst>
        </pc:spChg>
        <pc:spChg chg="add del mod">
          <ac:chgData name="Piyumika Kithulgoda Gamage" userId="8130ac14-9727-4963-a006-512f362f8357" providerId="ADAL" clId="{ECF709CB-CDA8-4B5E-85F9-63D9EB829955}" dt="2024-05-25T22:25:50.276" v="279" actId="478"/>
          <ac:spMkLst>
            <pc:docMk/>
            <pc:sldMk cId="405175230" sldId="287"/>
            <ac:spMk id="12" creationId="{A96FAF47-4426-2159-F2D8-F9C9EF348BF8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8:30.421" v="926" actId="20577"/>
        <pc:sldMkLst>
          <pc:docMk/>
          <pc:sldMk cId="2446182327" sldId="288"/>
        </pc:sldMkLst>
        <pc:spChg chg="add del mod">
          <ac:chgData name="Piyumika Kithulgoda Gamage" userId="8130ac14-9727-4963-a006-512f362f8357" providerId="ADAL" clId="{ECF709CB-CDA8-4B5E-85F9-63D9EB829955}" dt="2024-05-25T22:00:57.698" v="42" actId="26606"/>
          <ac:spMkLst>
            <pc:docMk/>
            <pc:sldMk cId="2446182327" sldId="288"/>
            <ac:spMk id="2" creationId="{B9CBB1E1-2833-3BA9-40D6-060EF3892E38}"/>
          </ac:spMkLst>
        </pc:spChg>
        <pc:spChg chg="del mod">
          <ac:chgData name="Piyumika Kithulgoda Gamage" userId="8130ac14-9727-4963-a006-512f362f8357" providerId="ADAL" clId="{ECF709CB-CDA8-4B5E-85F9-63D9EB829955}" dt="2024-05-25T22:00:47.870" v="40" actId="478"/>
          <ac:spMkLst>
            <pc:docMk/>
            <pc:sldMk cId="2446182327" sldId="288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3:18:30.421" v="926" actId="20577"/>
          <ac:spMkLst>
            <pc:docMk/>
            <pc:sldMk cId="2446182327" sldId="288"/>
            <ac:spMk id="5" creationId="{1F0E7F22-1CEF-F2E4-A674-80121FAE9633}"/>
          </ac:spMkLst>
        </pc:spChg>
        <pc:spChg chg="add mod">
          <ac:chgData name="Piyumika Kithulgoda Gamage" userId="8130ac14-9727-4963-a006-512f362f8357" providerId="ADAL" clId="{ECF709CB-CDA8-4B5E-85F9-63D9EB829955}" dt="2024-05-25T22:42:39.802" v="456" actId="120"/>
          <ac:spMkLst>
            <pc:docMk/>
            <pc:sldMk cId="2446182327" sldId="288"/>
            <ac:spMk id="10" creationId="{41B4608D-8033-3A89-4163-B324814637EF}"/>
          </ac:spMkLst>
        </pc:spChg>
        <pc:spChg chg="add del mod">
          <ac:chgData name="Piyumika Kithulgoda Gamage" userId="8130ac14-9727-4963-a006-512f362f8357" providerId="ADAL" clId="{ECF709CB-CDA8-4B5E-85F9-63D9EB829955}" dt="2024-05-25T22:01:01.273" v="43" actId="478"/>
          <ac:spMkLst>
            <pc:docMk/>
            <pc:sldMk cId="2446182327" sldId="288"/>
            <ac:spMk id="12" creationId="{F39787D5-C8E7-A141-0E4C-193FDF810541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243072164" sldId="288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779259505" sldId="289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19:00.234" v="955" actId="20577"/>
        <pc:sldMkLst>
          <pc:docMk/>
          <pc:sldMk cId="3616352126" sldId="289"/>
        </pc:sldMkLst>
        <pc:spChg chg="mod ord">
          <ac:chgData name="Piyumika Kithulgoda Gamage" userId="8130ac14-9727-4963-a006-512f362f8357" providerId="ADAL" clId="{ECF709CB-CDA8-4B5E-85F9-63D9EB829955}" dt="2024-05-25T23:19:00.234" v="955" actId="20577"/>
          <ac:spMkLst>
            <pc:docMk/>
            <pc:sldMk cId="3616352126" sldId="289"/>
            <ac:spMk id="3" creationId="{1315FFF1-43FC-FCFE-BEC0-38B41837CFA3}"/>
          </ac:spMkLst>
        </pc:spChg>
        <pc:spChg chg="add del mod">
          <ac:chgData name="Piyumika Kithulgoda Gamage" userId="8130ac14-9727-4963-a006-512f362f8357" providerId="ADAL" clId="{ECF709CB-CDA8-4B5E-85F9-63D9EB829955}" dt="2024-05-25T22:35:34.109" v="389" actId="26606"/>
          <ac:spMkLst>
            <pc:docMk/>
            <pc:sldMk cId="3616352126" sldId="289"/>
            <ac:spMk id="8" creationId="{BA47FA25-CBBC-5ABC-74A2-CCE4155028DF}"/>
          </ac:spMkLst>
        </pc:spChg>
        <pc:spChg chg="add mod">
          <ac:chgData name="Piyumika Kithulgoda Gamage" userId="8130ac14-9727-4963-a006-512f362f8357" providerId="ADAL" clId="{ECF709CB-CDA8-4B5E-85F9-63D9EB829955}" dt="2024-05-25T22:39:52.809" v="432" actId="26606"/>
          <ac:spMkLst>
            <pc:docMk/>
            <pc:sldMk cId="3616352126" sldId="289"/>
            <ac:spMk id="13" creationId="{76C36EA5-70D3-055A-0222-FD454043EB22}"/>
          </ac:spMkLst>
        </pc:spChg>
        <pc:picChg chg="add mod ord">
          <ac:chgData name="Piyumika Kithulgoda Gamage" userId="8130ac14-9727-4963-a006-512f362f8357" providerId="ADAL" clId="{ECF709CB-CDA8-4B5E-85F9-63D9EB829955}" dt="2024-05-25T22:39:52.809" v="432" actId="26606"/>
          <ac:picMkLst>
            <pc:docMk/>
            <pc:sldMk cId="3616352126" sldId="289"/>
            <ac:picMk id="2" creationId="{CCFEE4D3-AF28-4C16-D741-CD5B73EE93CD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767512393" sldId="29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926603474" sldId="291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2:51:40.572" v="603" actId="113"/>
        <pc:sldMkLst>
          <pc:docMk/>
          <pc:sldMk cId="1938197706" sldId="292"/>
        </pc:sldMkLst>
        <pc:spChg chg="add del mod">
          <ac:chgData name="Piyumika Kithulgoda Gamage" userId="8130ac14-9727-4963-a006-512f362f8357" providerId="ADAL" clId="{ECF709CB-CDA8-4B5E-85F9-63D9EB829955}" dt="2024-05-25T22:05:01.801" v="148" actId="26606"/>
          <ac:spMkLst>
            <pc:docMk/>
            <pc:sldMk cId="1938197706" sldId="292"/>
            <ac:spMk id="2" creationId="{6D044318-8101-56E0-03B0-C0A035AB0643}"/>
          </ac:spMkLst>
        </pc:spChg>
        <pc:spChg chg="del mod">
          <ac:chgData name="Piyumika Kithulgoda Gamage" userId="8130ac14-9727-4963-a006-512f362f8357" providerId="ADAL" clId="{ECF709CB-CDA8-4B5E-85F9-63D9EB829955}" dt="2024-05-25T22:04:58.082" v="146" actId="478"/>
          <ac:spMkLst>
            <pc:docMk/>
            <pc:sldMk cId="1938197706" sldId="292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1:40.572" v="603" actId="113"/>
          <ac:spMkLst>
            <pc:docMk/>
            <pc:sldMk cId="1938197706" sldId="292"/>
            <ac:spMk id="5" creationId="{2AACACDE-4FEE-359D-16D2-65141C297AB1}"/>
          </ac:spMkLst>
        </pc:spChg>
        <pc:spChg chg="add mod">
          <ac:chgData name="Piyumika Kithulgoda Gamage" userId="8130ac14-9727-4963-a006-512f362f8357" providerId="ADAL" clId="{ECF709CB-CDA8-4B5E-85F9-63D9EB829955}" dt="2024-05-25T22:51:21.761" v="597" actId="20577"/>
          <ac:spMkLst>
            <pc:docMk/>
            <pc:sldMk cId="1938197706" sldId="292"/>
            <ac:spMk id="10" creationId="{462A4F1C-789A-EB9E-D359-2517DB4F2424}"/>
          </ac:spMkLst>
        </pc:spChg>
        <pc:spChg chg="add del mod">
          <ac:chgData name="Piyumika Kithulgoda Gamage" userId="8130ac14-9727-4963-a006-512f362f8357" providerId="ADAL" clId="{ECF709CB-CDA8-4B5E-85F9-63D9EB829955}" dt="2024-05-25T22:05:04.781" v="149" actId="478"/>
          <ac:spMkLst>
            <pc:docMk/>
            <pc:sldMk cId="1938197706" sldId="292"/>
            <ac:spMk id="12" creationId="{53B05B64-BF0E-2151-FE3E-C84EB37AF862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2:55:41.597" v="652" actId="120"/>
        <pc:sldMkLst>
          <pc:docMk/>
          <pc:sldMk cId="2150623038" sldId="293"/>
        </pc:sldMkLst>
        <pc:spChg chg="add del mod">
          <ac:chgData name="Piyumika Kithulgoda Gamage" userId="8130ac14-9727-4963-a006-512f362f8357" providerId="ADAL" clId="{ECF709CB-CDA8-4B5E-85F9-63D9EB829955}" dt="2024-05-25T22:05:58.481" v="175" actId="26606"/>
          <ac:spMkLst>
            <pc:docMk/>
            <pc:sldMk cId="2150623038" sldId="293"/>
            <ac:spMk id="2" creationId="{324E943D-D99C-6A64-44D7-E3862936C221}"/>
          </ac:spMkLst>
        </pc:spChg>
        <pc:spChg chg="del mod">
          <ac:chgData name="Piyumika Kithulgoda Gamage" userId="8130ac14-9727-4963-a006-512f362f8357" providerId="ADAL" clId="{ECF709CB-CDA8-4B5E-85F9-63D9EB829955}" dt="2024-05-25T22:05:52.844" v="173" actId="478"/>
          <ac:spMkLst>
            <pc:docMk/>
            <pc:sldMk cId="2150623038" sldId="293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2:51.096" v="616" actId="15"/>
          <ac:spMkLst>
            <pc:docMk/>
            <pc:sldMk cId="2150623038" sldId="293"/>
            <ac:spMk id="5" creationId="{7B3A5FB7-544E-4B3B-0C79-BF9E5DC41F0D}"/>
          </ac:spMkLst>
        </pc:spChg>
        <pc:spChg chg="add mod">
          <ac:chgData name="Piyumika Kithulgoda Gamage" userId="8130ac14-9727-4963-a006-512f362f8357" providerId="ADAL" clId="{ECF709CB-CDA8-4B5E-85F9-63D9EB829955}" dt="2024-05-25T22:55:41.597" v="652" actId="120"/>
          <ac:spMkLst>
            <pc:docMk/>
            <pc:sldMk cId="2150623038" sldId="293"/>
            <ac:spMk id="10" creationId="{926DC536-5554-C478-2621-A5EF04371FD8}"/>
          </ac:spMkLst>
        </pc:spChg>
        <pc:spChg chg="add del mod">
          <ac:chgData name="Piyumika Kithulgoda Gamage" userId="8130ac14-9727-4963-a006-512f362f8357" providerId="ADAL" clId="{ECF709CB-CDA8-4B5E-85F9-63D9EB829955}" dt="2024-05-25T22:06:06.938" v="179" actId="478"/>
          <ac:spMkLst>
            <pc:docMk/>
            <pc:sldMk cId="2150623038" sldId="293"/>
            <ac:spMk id="12" creationId="{548FCFF1-C273-4E38-0313-8949A194E536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237120434" sldId="294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063864537" sldId="29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745738017" sldId="298"/>
        </pc:sldMkLst>
      </pc:sldChg>
      <pc:sldChg chg="addSp delSp modSp add del mod modClrScheme chgLayout">
        <pc:chgData name="Piyumika Kithulgoda Gamage" userId="8130ac14-9727-4963-a006-512f362f8357" providerId="ADAL" clId="{ECF709CB-CDA8-4B5E-85F9-63D9EB829955}" dt="2024-05-25T22:02:43.546" v="73" actId="47"/>
        <pc:sldMkLst>
          <pc:docMk/>
          <pc:sldMk cId="4090041829" sldId="298"/>
        </pc:sldMkLst>
        <pc:spChg chg="add del mod">
          <ac:chgData name="Piyumika Kithulgoda Gamage" userId="8130ac14-9727-4963-a006-512f362f8357" providerId="ADAL" clId="{ECF709CB-CDA8-4B5E-85F9-63D9EB829955}" dt="2024-05-25T22:01:26.715" v="53" actId="26606"/>
          <ac:spMkLst>
            <pc:docMk/>
            <pc:sldMk cId="4090041829" sldId="298"/>
            <ac:spMk id="2" creationId="{E6BA26B2-3A4F-323C-E1DC-EA0AEA11CEB5}"/>
          </ac:spMkLst>
        </pc:spChg>
        <pc:spChg chg="del mod">
          <ac:chgData name="Piyumika Kithulgoda Gamage" userId="8130ac14-9727-4963-a006-512f362f8357" providerId="ADAL" clId="{ECF709CB-CDA8-4B5E-85F9-63D9EB829955}" dt="2024-05-25T22:01:22.541" v="51" actId="478"/>
          <ac:spMkLst>
            <pc:docMk/>
            <pc:sldMk cId="4090041829" sldId="298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01:41.643" v="56" actId="21"/>
          <ac:spMkLst>
            <pc:docMk/>
            <pc:sldMk cId="4090041829" sldId="298"/>
            <ac:spMk id="5" creationId="{32065CB8-04B7-FEEC-3ACB-10AEFE102CBA}"/>
          </ac:spMkLst>
        </pc:spChg>
        <pc:spChg chg="add mod">
          <ac:chgData name="Piyumika Kithulgoda Gamage" userId="8130ac14-9727-4963-a006-512f362f8357" providerId="ADAL" clId="{ECF709CB-CDA8-4B5E-85F9-63D9EB829955}" dt="2024-05-25T22:01:26.715" v="53" actId="26606"/>
          <ac:spMkLst>
            <pc:docMk/>
            <pc:sldMk cId="4090041829" sldId="298"/>
            <ac:spMk id="10" creationId="{9FC25640-D10C-3EB0-9E71-C13C9AA35EFB}"/>
          </ac:spMkLst>
        </pc:spChg>
        <pc:spChg chg="add del mod">
          <ac:chgData name="Piyumika Kithulgoda Gamage" userId="8130ac14-9727-4963-a006-512f362f8357" providerId="ADAL" clId="{ECF709CB-CDA8-4B5E-85F9-63D9EB829955}" dt="2024-05-25T22:01:31.234" v="54" actId="478"/>
          <ac:spMkLst>
            <pc:docMk/>
            <pc:sldMk cId="4090041829" sldId="298"/>
            <ac:spMk id="12" creationId="{152AD6E9-116B-433C-7DB3-5183435CD768}"/>
          </ac:spMkLst>
        </pc:spChg>
      </pc:sldChg>
      <pc:sldChg chg="modSp ord">
        <pc:chgData name="Piyumika Kithulgoda Gamage" userId="8130ac14-9727-4963-a006-512f362f8357" providerId="ADAL" clId="{ECF709CB-CDA8-4B5E-85F9-63D9EB829955}" dt="2024-05-25T22:34:22.880" v="376" actId="255"/>
        <pc:sldMkLst>
          <pc:docMk/>
          <pc:sldMk cId="3155095531" sldId="299"/>
        </pc:sldMkLst>
        <pc:graphicFrameChg chg="mod">
          <ac:chgData name="Piyumika Kithulgoda Gamage" userId="8130ac14-9727-4963-a006-512f362f8357" providerId="ADAL" clId="{ECF709CB-CDA8-4B5E-85F9-63D9EB829955}" dt="2024-05-25T22:34:22.880" v="376" actId="255"/>
          <ac:graphicFrameMkLst>
            <pc:docMk/>
            <pc:sldMk cId="3155095531" sldId="299"/>
            <ac:graphicFrameMk id="2" creationId="{E2412D52-F901-0180-9469-10B97E7886EE}"/>
          </ac:graphicFrameMkLst>
        </pc:graphicFrameChg>
      </pc:sldChg>
      <pc:sldChg chg="addSp modSp add mod modClrScheme chgLayout">
        <pc:chgData name="Piyumika Kithulgoda Gamage" userId="8130ac14-9727-4963-a006-512f362f8357" providerId="ADAL" clId="{ECF709CB-CDA8-4B5E-85F9-63D9EB829955}" dt="2024-05-25T23:19:26.183" v="960" actId="20577"/>
        <pc:sldMkLst>
          <pc:docMk/>
          <pc:sldMk cId="1546590388" sldId="300"/>
        </pc:sldMkLst>
        <pc:spChg chg="mod">
          <ac:chgData name="Piyumika Kithulgoda Gamage" userId="8130ac14-9727-4963-a006-512f362f8357" providerId="ADAL" clId="{ECF709CB-CDA8-4B5E-85F9-63D9EB829955}" dt="2024-05-25T23:19:26.183" v="960" actId="20577"/>
          <ac:spMkLst>
            <pc:docMk/>
            <pc:sldMk cId="1546590388" sldId="300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5:36.273" v="651" actId="120"/>
          <ac:spMkLst>
            <pc:docMk/>
            <pc:sldMk cId="1546590388" sldId="300"/>
            <ac:spMk id="8" creationId="{46612086-406D-A183-BB7B-824413CAECFC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04:46.488" v="143" actId="47"/>
        <pc:sldMkLst>
          <pc:docMk/>
          <pc:sldMk cId="3081889914" sldId="301"/>
        </pc:sldMkLst>
        <pc:spChg chg="mod">
          <ac:chgData name="Piyumika Kithulgoda Gamage" userId="8130ac14-9727-4963-a006-512f362f8357" providerId="ADAL" clId="{ECF709CB-CDA8-4B5E-85F9-63D9EB829955}" dt="2024-05-25T22:03:58.194" v="106" actId="27636"/>
          <ac:spMkLst>
            <pc:docMk/>
            <pc:sldMk cId="3081889914" sldId="301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33.212" v="780" actId="120"/>
        <pc:sldMkLst>
          <pc:docMk/>
          <pc:sldMk cId="836466852" sldId="302"/>
        </pc:sldMkLst>
        <pc:spChg chg="add del mod">
          <ac:chgData name="Piyumika Kithulgoda Gamage" userId="8130ac14-9727-4963-a006-512f362f8357" providerId="ADAL" clId="{ECF709CB-CDA8-4B5E-85F9-63D9EB829955}" dt="2024-05-25T22:27:46.587" v="305" actId="26606"/>
          <ac:spMkLst>
            <pc:docMk/>
            <pc:sldMk cId="836466852" sldId="302"/>
            <ac:spMk id="2" creationId="{E5188A5D-73BB-2507-65B2-7BDCF26C97C9}"/>
          </ac:spMkLst>
        </pc:spChg>
        <pc:spChg chg="del mod">
          <ac:chgData name="Piyumika Kithulgoda Gamage" userId="8130ac14-9727-4963-a006-512f362f8357" providerId="ADAL" clId="{ECF709CB-CDA8-4B5E-85F9-63D9EB829955}" dt="2024-05-25T22:27:42.211" v="303" actId="478"/>
          <ac:spMkLst>
            <pc:docMk/>
            <pc:sldMk cId="836466852" sldId="302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29.189" v="778" actId="21"/>
          <ac:spMkLst>
            <pc:docMk/>
            <pc:sldMk cId="836466852" sldId="302"/>
            <ac:spMk id="5" creationId="{B98E8533-4101-B51B-534C-7D8B01561AD8}"/>
          </ac:spMkLst>
        </pc:spChg>
        <pc:spChg chg="add mod">
          <ac:chgData name="Piyumika Kithulgoda Gamage" userId="8130ac14-9727-4963-a006-512f362f8357" providerId="ADAL" clId="{ECF709CB-CDA8-4B5E-85F9-63D9EB829955}" dt="2024-05-25T23:09:33.212" v="780" actId="120"/>
          <ac:spMkLst>
            <pc:docMk/>
            <pc:sldMk cId="836466852" sldId="302"/>
            <ac:spMk id="10" creationId="{1C5EE474-3498-9BC1-BF1E-37D0CCAC6266}"/>
          </ac:spMkLst>
        </pc:spChg>
        <pc:spChg chg="add del mod">
          <ac:chgData name="Piyumika Kithulgoda Gamage" userId="8130ac14-9727-4963-a006-512f362f8357" providerId="ADAL" clId="{ECF709CB-CDA8-4B5E-85F9-63D9EB829955}" dt="2024-05-25T22:27:50.852" v="306" actId="478"/>
          <ac:spMkLst>
            <pc:docMk/>
            <pc:sldMk cId="836466852" sldId="302"/>
            <ac:spMk id="12" creationId="{41E2C137-15C1-6845-8A01-040C3040E4E2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0:23.809" v="801" actId="20577"/>
        <pc:sldMkLst>
          <pc:docMk/>
          <pc:sldMk cId="2977527979" sldId="303"/>
        </pc:sldMkLst>
        <pc:spChg chg="add del mod">
          <ac:chgData name="Piyumika Kithulgoda Gamage" userId="8130ac14-9727-4963-a006-512f362f8357" providerId="ADAL" clId="{ECF709CB-CDA8-4B5E-85F9-63D9EB829955}" dt="2024-05-25T22:29:18.549" v="324" actId="26606"/>
          <ac:spMkLst>
            <pc:docMk/>
            <pc:sldMk cId="2977527979" sldId="303"/>
            <ac:spMk id="2" creationId="{637EF844-259B-D203-72FF-316A4CAF36F0}"/>
          </ac:spMkLst>
        </pc:spChg>
        <pc:spChg chg="del mod">
          <ac:chgData name="Piyumika Kithulgoda Gamage" userId="8130ac14-9727-4963-a006-512f362f8357" providerId="ADAL" clId="{ECF709CB-CDA8-4B5E-85F9-63D9EB829955}" dt="2024-05-25T22:29:12.082" v="322" actId="478"/>
          <ac:spMkLst>
            <pc:docMk/>
            <pc:sldMk cId="2977527979" sldId="303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45.128" v="784" actId="21"/>
          <ac:spMkLst>
            <pc:docMk/>
            <pc:sldMk cId="2977527979" sldId="303"/>
            <ac:spMk id="5" creationId="{96EB19B9-0B37-C1EA-FE5C-3A60CAF4C812}"/>
          </ac:spMkLst>
        </pc:spChg>
        <pc:spChg chg="add mod">
          <ac:chgData name="Piyumika Kithulgoda Gamage" userId="8130ac14-9727-4963-a006-512f362f8357" providerId="ADAL" clId="{ECF709CB-CDA8-4B5E-85F9-63D9EB829955}" dt="2024-05-25T23:10:23.809" v="801" actId="20577"/>
          <ac:spMkLst>
            <pc:docMk/>
            <pc:sldMk cId="2977527979" sldId="303"/>
            <ac:spMk id="10" creationId="{6923ACE4-CC9C-09F7-095E-3BEDF5C61A21}"/>
          </ac:spMkLst>
        </pc:spChg>
        <pc:spChg chg="add del mod">
          <ac:chgData name="Piyumika Kithulgoda Gamage" userId="8130ac14-9727-4963-a006-512f362f8357" providerId="ADAL" clId="{ECF709CB-CDA8-4B5E-85F9-63D9EB829955}" dt="2024-05-25T22:29:20.803" v="325" actId="478"/>
          <ac:spMkLst>
            <pc:docMk/>
            <pc:sldMk cId="2977527979" sldId="303"/>
            <ac:spMk id="12" creationId="{2D69CA5F-AD7D-1077-F74B-16D99A7594A0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46.349" v="806" actId="120"/>
        <pc:sldMkLst>
          <pc:docMk/>
          <pc:sldMk cId="2890735563" sldId="304"/>
        </pc:sldMkLst>
        <pc:spChg chg="mod">
          <ac:chgData name="Piyumika Kithulgoda Gamage" userId="8130ac14-9727-4963-a006-512f362f8357" providerId="ADAL" clId="{ECF709CB-CDA8-4B5E-85F9-63D9EB829955}" dt="2024-05-25T23:10:42.991" v="804" actId="21"/>
          <ac:spMkLst>
            <pc:docMk/>
            <pc:sldMk cId="2890735563" sldId="304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46.349" v="806" actId="120"/>
          <ac:spMkLst>
            <pc:docMk/>
            <pc:sldMk cId="2890735563" sldId="304"/>
            <ac:spMk id="9" creationId="{5C52D326-06A2-F077-532C-834FA4F3413C}"/>
          </ac:spMkLst>
        </pc:spChg>
      </pc:sldChg>
      <pc:sldChg chg="add del">
        <pc:chgData name="Piyumika Kithulgoda Gamage" userId="8130ac14-9727-4963-a006-512f362f8357" providerId="ADAL" clId="{ECF709CB-CDA8-4B5E-85F9-63D9EB829955}" dt="2024-05-25T21:59:03.286" v="22" actId="47"/>
        <pc:sldMkLst>
          <pc:docMk/>
          <pc:sldMk cId="3047820283" sldId="305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23:10.873" v="1004" actId="113"/>
        <pc:sldMkLst>
          <pc:docMk/>
          <pc:sldMk cId="2050390002" sldId="306"/>
        </pc:sldMkLst>
        <pc:spChg chg="del mod ord">
          <ac:chgData name="Piyumika Kithulgoda Gamage" userId="8130ac14-9727-4963-a006-512f362f8357" providerId="ADAL" clId="{ECF709CB-CDA8-4B5E-85F9-63D9EB829955}" dt="2024-05-25T22:09:24.281" v="222" actId="478"/>
          <ac:spMkLst>
            <pc:docMk/>
            <pc:sldMk cId="2050390002" sldId="306"/>
            <ac:spMk id="3" creationId="{77BDBFB3-71C2-C434-5252-4F792DBA0069}"/>
          </ac:spMkLst>
        </pc:spChg>
        <pc:spChg chg="add del mod">
          <ac:chgData name="Piyumika Kithulgoda Gamage" userId="8130ac14-9727-4963-a006-512f362f8357" providerId="ADAL" clId="{ECF709CB-CDA8-4B5E-85F9-63D9EB829955}" dt="2024-05-25T22:09:06.057" v="213" actId="478"/>
          <ac:spMkLst>
            <pc:docMk/>
            <pc:sldMk cId="2050390002" sldId="306"/>
            <ac:spMk id="4" creationId="{D0B24329-1CFD-F71F-82C0-29EA84B6AB11}"/>
          </ac:spMkLst>
        </pc:spChg>
        <pc:spChg chg="add del mod">
          <ac:chgData name="Piyumika Kithulgoda Gamage" userId="8130ac14-9727-4963-a006-512f362f8357" providerId="ADAL" clId="{ECF709CB-CDA8-4B5E-85F9-63D9EB829955}" dt="2024-05-25T22:10:20.837" v="240" actId="478"/>
          <ac:spMkLst>
            <pc:docMk/>
            <pc:sldMk cId="2050390002" sldId="306"/>
            <ac:spMk id="5" creationId="{40868CE7-90DC-8651-D5FD-94F6D257DB3B}"/>
          </ac:spMkLst>
        </pc:spChg>
        <pc:spChg chg="add del">
          <ac:chgData name="Piyumika Kithulgoda Gamage" userId="8130ac14-9727-4963-a006-512f362f8357" providerId="ADAL" clId="{ECF709CB-CDA8-4B5E-85F9-63D9EB829955}" dt="2024-05-25T22:09:33.149" v="224" actId="478"/>
          <ac:spMkLst>
            <pc:docMk/>
            <pc:sldMk cId="2050390002" sldId="306"/>
            <ac:spMk id="7" creationId="{8A965633-3C89-676F-146B-18A4B9CEDDB9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8" actId="26606"/>
          <ac:spMkLst>
            <pc:docMk/>
            <pc:sldMk cId="2050390002" sldId="306"/>
            <ac:spMk id="8" creationId="{D2C97DB3-E2C6-938E-3B4C-6035CEAC2AC7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8" actId="26606"/>
          <ac:spMkLst>
            <pc:docMk/>
            <pc:sldMk cId="2050390002" sldId="306"/>
            <ac:spMk id="10" creationId="{B7A21C57-65DF-211C-7BB6-BF2EBA7EA0E2}"/>
          </ac:spMkLst>
        </pc:spChg>
        <pc:spChg chg="add del mod">
          <ac:chgData name="Piyumika Kithulgoda Gamage" userId="8130ac14-9727-4963-a006-512f362f8357" providerId="ADAL" clId="{ECF709CB-CDA8-4B5E-85F9-63D9EB829955}" dt="2024-05-25T23:21:43.703" v="986" actId="478"/>
          <ac:spMkLst>
            <pc:docMk/>
            <pc:sldMk cId="2050390002" sldId="306"/>
            <ac:spMk id="11" creationId="{E04575EE-1A13-A1F1-F832-D5CECB30E389}"/>
          </ac:spMkLst>
        </pc:spChg>
        <pc:spChg chg="add mod">
          <ac:chgData name="Piyumika Kithulgoda Gamage" userId="8130ac14-9727-4963-a006-512f362f8357" providerId="ADAL" clId="{ECF709CB-CDA8-4B5E-85F9-63D9EB829955}" dt="2024-05-25T23:23:10.873" v="1004" actId="113"/>
          <ac:spMkLst>
            <pc:docMk/>
            <pc:sldMk cId="2050390002" sldId="306"/>
            <ac:spMk id="14" creationId="{8952D945-D7B1-972B-3AFB-CD877D107D18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7" actId="26606"/>
          <ac:spMkLst>
            <pc:docMk/>
            <pc:sldMk cId="2050390002" sldId="306"/>
            <ac:spMk id="1031" creationId="{BE7D42D7-A8F5-E3A6-2A7F-C24575599508}"/>
          </ac:spMkLst>
        </pc:spChg>
        <pc:spChg chg="add del mod">
          <ac:chgData name="Piyumika Kithulgoda Gamage" userId="8130ac14-9727-4963-a006-512f362f8357" providerId="ADAL" clId="{ECF709CB-CDA8-4B5E-85F9-63D9EB829955}" dt="2024-05-25T22:07:47.856" v="192" actId="478"/>
          <ac:spMkLst>
            <pc:docMk/>
            <pc:sldMk cId="2050390002" sldId="306"/>
            <ac:spMk id="1033" creationId="{15F65D3E-B38C-7673-D98C-D825A3EC5FED}"/>
          </ac:spMkLst>
        </pc:spChg>
        <pc:spChg chg="add mod">
          <ac:chgData name="Piyumika Kithulgoda Gamage" userId="8130ac14-9727-4963-a006-512f362f8357" providerId="ADAL" clId="{ECF709CB-CDA8-4B5E-85F9-63D9EB829955}" dt="2024-05-25T23:22:58.887" v="1001" actId="1076"/>
          <ac:spMkLst>
            <pc:docMk/>
            <pc:sldMk cId="2050390002" sldId="306"/>
            <ac:spMk id="1034" creationId="{A1A214A3-9F2A-E7C9-8F5F-7A7C5224133D}"/>
          </ac:spMkLst>
        </pc:spChg>
        <pc:spChg chg="add del mod">
          <ac:chgData name="Piyumika Kithulgoda Gamage" userId="8130ac14-9727-4963-a006-512f362f8357" providerId="ADAL" clId="{ECF709CB-CDA8-4B5E-85F9-63D9EB829955}" dt="2024-05-25T22:07:45.971" v="191" actId="478"/>
          <ac:spMkLst>
            <pc:docMk/>
            <pc:sldMk cId="2050390002" sldId="306"/>
            <ac:spMk id="1035" creationId="{17CD818B-2B46-4244-7453-A2D09A56B91C}"/>
          </ac:spMkLst>
        </pc:spChg>
        <pc:graphicFrameChg chg="add mod modGraphic">
          <ac:chgData name="Piyumika Kithulgoda Gamage" userId="8130ac14-9727-4963-a006-512f362f8357" providerId="ADAL" clId="{ECF709CB-CDA8-4B5E-85F9-63D9EB829955}" dt="2024-05-25T23:23:04.073" v="1002" actId="1076"/>
          <ac:graphicFrameMkLst>
            <pc:docMk/>
            <pc:sldMk cId="2050390002" sldId="306"/>
            <ac:graphicFrameMk id="12" creationId="{520F6A16-639C-5F5B-4C85-187A0A704E45}"/>
          </ac:graphicFrameMkLst>
        </pc:graphicFrameChg>
        <pc:picChg chg="add del mod ord">
          <ac:chgData name="Piyumika Kithulgoda Gamage" userId="8130ac14-9727-4963-a006-512f362f8357" providerId="ADAL" clId="{ECF709CB-CDA8-4B5E-85F9-63D9EB829955}" dt="2024-05-25T22:10:11.604" v="237" actId="478"/>
          <ac:picMkLst>
            <pc:docMk/>
            <pc:sldMk cId="2050390002" sldId="306"/>
            <ac:picMk id="1026" creationId="{C4192007-7123-7EC2-93AC-58CE64E5D813}"/>
          </ac:picMkLst>
        </pc:picChg>
      </pc:sldChg>
      <pc:sldChg chg="addSp modSp add del mod modClrScheme chgLayout">
        <pc:chgData name="Piyumika Kithulgoda Gamage" userId="8130ac14-9727-4963-a006-512f362f8357" providerId="ADAL" clId="{ECF709CB-CDA8-4B5E-85F9-63D9EB829955}" dt="2024-05-25T22:22:23.816" v="250" actId="47"/>
        <pc:sldMkLst>
          <pc:docMk/>
          <pc:sldMk cId="4259929667" sldId="307"/>
        </pc:sldMkLst>
        <pc:spChg chg="mod">
          <ac:chgData name="Piyumika Kithulgoda Gamage" userId="8130ac14-9727-4963-a006-512f362f8357" providerId="ADAL" clId="{ECF709CB-CDA8-4B5E-85F9-63D9EB829955}" dt="2024-05-25T22:08:27.059" v="201" actId="21"/>
          <ac:spMkLst>
            <pc:docMk/>
            <pc:sldMk cId="4259929667" sldId="307"/>
            <ac:spMk id="3" creationId="{77BDBFB3-71C2-C434-5252-4F792DBA0069}"/>
          </ac:spMkLst>
        </pc:spChg>
        <pc:spChg chg="add mod">
          <ac:chgData name="Piyumika Kithulgoda Gamage" userId="8130ac14-9727-4963-a006-512f362f8357" providerId="ADAL" clId="{ECF709CB-CDA8-4B5E-85F9-63D9EB829955}" dt="2024-05-25T22:08:21.286" v="200"/>
          <ac:spMkLst>
            <pc:docMk/>
            <pc:sldMk cId="4259929667" sldId="307"/>
            <ac:spMk id="8" creationId="{53C9E2FC-9E08-90E9-B080-86E2C6906318}"/>
          </ac:spMkLst>
        </pc:spChg>
        <pc:spChg chg="add mod">
          <ac:chgData name="Piyumika Kithulgoda Gamage" userId="8130ac14-9727-4963-a006-512f362f8357" providerId="ADAL" clId="{ECF709CB-CDA8-4B5E-85F9-63D9EB829955}" dt="2024-05-25T22:08:13.301" v="198" actId="26606"/>
          <ac:spMkLst>
            <pc:docMk/>
            <pc:sldMk cId="4259929667" sldId="307"/>
            <ac:spMk id="10" creationId="{A61263B5-F363-33CA-5228-1D8C81A01537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23:32.568" v="265" actId="47"/>
        <pc:sldMkLst>
          <pc:docMk/>
          <pc:sldMk cId="1784580702" sldId="308"/>
        </pc:sldMkLst>
        <pc:spChg chg="mod">
          <ac:chgData name="Piyumika Kithulgoda Gamage" userId="8130ac14-9727-4963-a006-512f362f8357" providerId="ADAL" clId="{ECF709CB-CDA8-4B5E-85F9-63D9EB829955}" dt="2024-05-25T22:23:04.259" v="253" actId="27636"/>
          <ac:spMkLst>
            <pc:docMk/>
            <pc:sldMk cId="1784580702" sldId="308"/>
            <ac:spMk id="3" creationId="{77BDBFB3-71C2-C434-5252-4F792DBA0069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24.518" v="777" actId="20577"/>
        <pc:sldMkLst>
          <pc:docMk/>
          <pc:sldMk cId="2502915555" sldId="309"/>
        </pc:sldMkLst>
        <pc:spChg chg="add del mod">
          <ac:chgData name="Piyumika Kithulgoda Gamage" userId="8130ac14-9727-4963-a006-512f362f8357" providerId="ADAL" clId="{ECF709CB-CDA8-4B5E-85F9-63D9EB829955}" dt="2024-05-25T22:26:39.174" v="290" actId="26606"/>
          <ac:spMkLst>
            <pc:docMk/>
            <pc:sldMk cId="2502915555" sldId="309"/>
            <ac:spMk id="2" creationId="{418B97E0-FC12-4B62-02C5-C223BBE93D47}"/>
          </ac:spMkLst>
        </pc:spChg>
        <pc:spChg chg="del mod">
          <ac:chgData name="Piyumika Kithulgoda Gamage" userId="8130ac14-9727-4963-a006-512f362f8357" providerId="ADAL" clId="{ECF709CB-CDA8-4B5E-85F9-63D9EB829955}" dt="2024-05-25T22:26:34.751" v="288" actId="478"/>
          <ac:spMkLst>
            <pc:docMk/>
            <pc:sldMk cId="2502915555" sldId="309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18.125" v="774" actId="21"/>
          <ac:spMkLst>
            <pc:docMk/>
            <pc:sldMk cId="2502915555" sldId="309"/>
            <ac:spMk id="5" creationId="{1146642D-4ADE-55D5-5A2D-2C9558346794}"/>
          </ac:spMkLst>
        </pc:spChg>
        <pc:spChg chg="add mod">
          <ac:chgData name="Piyumika Kithulgoda Gamage" userId="8130ac14-9727-4963-a006-512f362f8357" providerId="ADAL" clId="{ECF709CB-CDA8-4B5E-85F9-63D9EB829955}" dt="2024-05-25T23:09:24.518" v="777" actId="20577"/>
          <ac:spMkLst>
            <pc:docMk/>
            <pc:sldMk cId="2502915555" sldId="309"/>
            <ac:spMk id="10" creationId="{6F48BC1E-0B81-C0C2-D99D-2C5BDF3421F8}"/>
          </ac:spMkLst>
        </pc:spChg>
        <pc:spChg chg="add del mod">
          <ac:chgData name="Piyumika Kithulgoda Gamage" userId="8130ac14-9727-4963-a006-512f362f8357" providerId="ADAL" clId="{ECF709CB-CDA8-4B5E-85F9-63D9EB829955}" dt="2024-05-25T22:27:25.283" v="299" actId="478"/>
          <ac:spMkLst>
            <pc:docMk/>
            <pc:sldMk cId="2502915555" sldId="309"/>
            <ac:spMk id="12" creationId="{F113A908-02AE-E95C-0F85-D24A16CF5AFD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41.142" v="783" actId="120"/>
        <pc:sldMkLst>
          <pc:docMk/>
          <pc:sldMk cId="3601099693" sldId="310"/>
        </pc:sldMkLst>
        <pc:spChg chg="add del mod">
          <ac:chgData name="Piyumika Kithulgoda Gamage" userId="8130ac14-9727-4963-a006-512f362f8357" providerId="ADAL" clId="{ECF709CB-CDA8-4B5E-85F9-63D9EB829955}" dt="2024-05-25T22:28:42.711" v="317" actId="26606"/>
          <ac:spMkLst>
            <pc:docMk/>
            <pc:sldMk cId="3601099693" sldId="310"/>
            <ac:spMk id="2" creationId="{CDEDC90E-E77C-7099-513E-1D6788D64D63}"/>
          </ac:spMkLst>
        </pc:spChg>
        <pc:spChg chg="del mod">
          <ac:chgData name="Piyumika Kithulgoda Gamage" userId="8130ac14-9727-4963-a006-512f362f8357" providerId="ADAL" clId="{ECF709CB-CDA8-4B5E-85F9-63D9EB829955}" dt="2024-05-25T22:28:39.116" v="315" actId="478"/>
          <ac:spMkLst>
            <pc:docMk/>
            <pc:sldMk cId="3601099693" sldId="310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36.956" v="781" actId="21"/>
          <ac:spMkLst>
            <pc:docMk/>
            <pc:sldMk cId="3601099693" sldId="310"/>
            <ac:spMk id="5" creationId="{77A8DCD5-43B9-65FD-CF46-9B3D87FF29C5}"/>
          </ac:spMkLst>
        </pc:spChg>
        <pc:spChg chg="add mod">
          <ac:chgData name="Piyumika Kithulgoda Gamage" userId="8130ac14-9727-4963-a006-512f362f8357" providerId="ADAL" clId="{ECF709CB-CDA8-4B5E-85F9-63D9EB829955}" dt="2024-05-25T23:09:41.142" v="783" actId="120"/>
          <ac:spMkLst>
            <pc:docMk/>
            <pc:sldMk cId="3601099693" sldId="310"/>
            <ac:spMk id="10" creationId="{1582C387-BDFA-092A-C63F-B3941570018E}"/>
          </ac:spMkLst>
        </pc:spChg>
        <pc:spChg chg="add del mod">
          <ac:chgData name="Piyumika Kithulgoda Gamage" userId="8130ac14-9727-4963-a006-512f362f8357" providerId="ADAL" clId="{ECF709CB-CDA8-4B5E-85F9-63D9EB829955}" dt="2024-05-25T22:28:47.655" v="318" actId="478"/>
          <ac:spMkLst>
            <pc:docMk/>
            <pc:sldMk cId="3601099693" sldId="310"/>
            <ac:spMk id="12" creationId="{39D84B44-62A6-1472-B021-82B69B74C79A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13.836" v="797" actId="20577"/>
        <pc:sldMkLst>
          <pc:docMk/>
          <pc:sldMk cId="3383477215" sldId="311"/>
        </pc:sldMkLst>
        <pc:spChg chg="mod">
          <ac:chgData name="Piyumika Kithulgoda Gamage" userId="8130ac14-9727-4963-a006-512f362f8357" providerId="ADAL" clId="{ECF709CB-CDA8-4B5E-85F9-63D9EB829955}" dt="2024-05-25T23:10:04.305" v="791" actId="21"/>
          <ac:spMkLst>
            <pc:docMk/>
            <pc:sldMk cId="3383477215" sldId="311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13.836" v="797" actId="20577"/>
          <ac:spMkLst>
            <pc:docMk/>
            <pc:sldMk cId="3383477215" sldId="311"/>
            <ac:spMk id="9" creationId="{DF372AC9-A636-38A0-AC2D-553585DF2AED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28.448" v="803" actId="20577"/>
        <pc:sldMkLst>
          <pc:docMk/>
          <pc:sldMk cId="336138031" sldId="312"/>
        </pc:sldMkLst>
        <pc:spChg chg="mod">
          <ac:chgData name="Piyumika Kithulgoda Gamage" userId="8130ac14-9727-4963-a006-512f362f8357" providerId="ADAL" clId="{ECF709CB-CDA8-4B5E-85F9-63D9EB829955}" dt="2024-05-25T23:09:52.224" v="788" actId="21"/>
          <ac:spMkLst>
            <pc:docMk/>
            <pc:sldMk cId="336138031" sldId="312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28.448" v="803" actId="20577"/>
          <ac:spMkLst>
            <pc:docMk/>
            <pc:sldMk cId="336138031" sldId="312"/>
            <ac:spMk id="9" creationId="{D745D0F0-4C44-A70A-3911-4EBAC3B1AA40}"/>
          </ac:spMkLst>
        </pc:spChg>
      </pc:sldChg>
      <pc:sldChg chg="addSp modSp add del mod modClrScheme chgLayout">
        <pc:chgData name="Piyumika Kithulgoda Gamage" userId="8130ac14-9727-4963-a006-512f362f8357" providerId="ADAL" clId="{ECF709CB-CDA8-4B5E-85F9-63D9EB829955}" dt="2024-05-25T23:11:47.051" v="814" actId="20577"/>
        <pc:sldMkLst>
          <pc:docMk/>
          <pc:sldMk cId="591098271" sldId="313"/>
        </pc:sldMkLst>
        <pc:spChg chg="mod">
          <ac:chgData name="Piyumika Kithulgoda Gamage" userId="8130ac14-9727-4963-a006-512f362f8357" providerId="ADAL" clId="{ECF709CB-CDA8-4B5E-85F9-63D9EB829955}" dt="2024-05-25T23:11:47.051" v="814" actId="20577"/>
          <ac:spMkLst>
            <pc:docMk/>
            <pc:sldMk cId="591098271" sldId="313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1:42.681" v="813" actId="113"/>
          <ac:spMkLst>
            <pc:docMk/>
            <pc:sldMk cId="591098271" sldId="313"/>
            <ac:spMk id="9" creationId="{575075DC-D9A4-0292-EE4F-0D5A0E9EBE41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35:02.026" v="387" actId="47"/>
        <pc:sldMkLst>
          <pc:docMk/>
          <pc:sldMk cId="2741097227" sldId="314"/>
        </pc:sldMkLst>
        <pc:spChg chg="mod">
          <ac:chgData name="Piyumika Kithulgoda Gamage" userId="8130ac14-9727-4963-a006-512f362f8357" providerId="ADAL" clId="{ECF709CB-CDA8-4B5E-85F9-63D9EB829955}" dt="2024-05-25T22:34:39.292" v="377" actId="21"/>
          <ac:spMkLst>
            <pc:docMk/>
            <pc:sldMk cId="2741097227" sldId="314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24:38.680" v="1029" actId="1076"/>
        <pc:sldMkLst>
          <pc:docMk/>
          <pc:sldMk cId="1274501921" sldId="315"/>
        </pc:sldMkLst>
        <pc:spChg chg="del mod">
          <ac:chgData name="Piyumika Kithulgoda Gamage" userId="8130ac14-9727-4963-a006-512f362f8357" providerId="ADAL" clId="{ECF709CB-CDA8-4B5E-85F9-63D9EB829955}" dt="2024-05-25T22:58:26.529" v="680" actId="478"/>
          <ac:spMkLst>
            <pc:docMk/>
            <pc:sldMk cId="1274501921" sldId="315"/>
            <ac:spMk id="3" creationId="{521E0BD2-F336-0B57-A461-4AE5EF3A765C}"/>
          </ac:spMkLst>
        </pc:spChg>
        <pc:spChg chg="add del mod">
          <ac:chgData name="Piyumika Kithulgoda Gamage" userId="8130ac14-9727-4963-a006-512f362f8357" providerId="ADAL" clId="{ECF709CB-CDA8-4B5E-85F9-63D9EB829955}" dt="2024-05-25T23:23:58.032" v="1007" actId="478"/>
          <ac:spMkLst>
            <pc:docMk/>
            <pc:sldMk cId="1274501921" sldId="315"/>
            <ac:spMk id="5" creationId="{74E2A055-164E-D7F7-644F-C9120C0DAC7B}"/>
          </ac:spMkLst>
        </pc:spChg>
        <pc:spChg chg="add del mod">
          <ac:chgData name="Piyumika Kithulgoda Gamage" userId="8130ac14-9727-4963-a006-512f362f8357" providerId="ADAL" clId="{ECF709CB-CDA8-4B5E-85F9-63D9EB829955}" dt="2024-05-25T22:58:29.245" v="681" actId="478"/>
          <ac:spMkLst>
            <pc:docMk/>
            <pc:sldMk cId="1274501921" sldId="315"/>
            <ac:spMk id="6" creationId="{8CDE2128-12C1-B163-7EBE-4B5711CDAB7A}"/>
          </ac:spMkLst>
        </pc:spChg>
        <pc:spChg chg="add mod">
          <ac:chgData name="Piyumika Kithulgoda Gamage" userId="8130ac14-9727-4963-a006-512f362f8357" providerId="ADAL" clId="{ECF709CB-CDA8-4B5E-85F9-63D9EB829955}" dt="2024-05-25T23:24:29.919" v="1028" actId="12"/>
          <ac:spMkLst>
            <pc:docMk/>
            <pc:sldMk cId="1274501921" sldId="315"/>
            <ac:spMk id="7" creationId="{A18E4D21-F6EC-D4AA-B05F-E8C22AA2DD88}"/>
          </ac:spMkLst>
        </pc:spChg>
        <pc:spChg chg="add mod">
          <ac:chgData name="Piyumika Kithulgoda Gamage" userId="8130ac14-9727-4963-a006-512f362f8357" providerId="ADAL" clId="{ECF709CB-CDA8-4B5E-85F9-63D9EB829955}" dt="2024-05-25T23:24:38.680" v="1029" actId="1076"/>
          <ac:spMkLst>
            <pc:docMk/>
            <pc:sldMk cId="1274501921" sldId="315"/>
            <ac:spMk id="10" creationId="{9518A307-C928-C638-78EF-135DF188B4EC}"/>
          </ac:spMkLst>
        </pc:spChg>
        <pc:graphicFrameChg chg="add del mod modGraphic">
          <ac:chgData name="Piyumika Kithulgoda Gamage" userId="8130ac14-9727-4963-a006-512f362f8357" providerId="ADAL" clId="{ECF709CB-CDA8-4B5E-85F9-63D9EB829955}" dt="2024-05-25T22:58:10.471" v="675" actId="478"/>
          <ac:graphicFrameMkLst>
            <pc:docMk/>
            <pc:sldMk cId="1274501921" sldId="315"/>
            <ac:graphicFrameMk id="2" creationId="{05D82384-7304-C657-2FDF-3ACDBC15F4A7}"/>
          </ac:graphicFrameMkLst>
        </pc:graphicFrame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5:42.240" v="846"/>
        <pc:sldMkLst>
          <pc:docMk/>
          <pc:sldMk cId="529622520" sldId="316"/>
        </pc:sldMkLst>
        <pc:spChg chg="mod">
          <ac:chgData name="Piyumika Kithulgoda Gamage" userId="8130ac14-9727-4963-a006-512f362f8357" providerId="ADAL" clId="{ECF709CB-CDA8-4B5E-85F9-63D9EB829955}" dt="2024-05-25T22:32:05.725" v="361" actId="33524"/>
          <ac:spMkLst>
            <pc:docMk/>
            <pc:sldMk cId="529622520" sldId="316"/>
            <ac:spMk id="2" creationId="{898640CF-CDBC-5350-7ADF-9C9C8AC15E1F}"/>
          </ac:spMkLst>
        </pc:spChg>
        <pc:spChg chg="mod ord">
          <ac:chgData name="Piyumika Kithulgoda Gamage" userId="8130ac14-9727-4963-a006-512f362f8357" providerId="ADAL" clId="{ECF709CB-CDA8-4B5E-85F9-63D9EB829955}" dt="2024-05-25T23:15:42.240" v="846"/>
          <ac:spMkLst>
            <pc:docMk/>
            <pc:sldMk cId="529622520" sldId="316"/>
            <ac:spMk id="3" creationId="{90C8453D-6031-602E-ABBC-1178D1DCB6C8}"/>
          </ac:spMkLst>
        </pc:spChg>
        <pc:spChg chg="add del mod">
          <ac:chgData name="Piyumika Kithulgoda Gamage" userId="8130ac14-9727-4963-a006-512f362f8357" providerId="ADAL" clId="{ECF709CB-CDA8-4B5E-85F9-63D9EB829955}" dt="2024-05-25T22:31:56.580" v="360" actId="26606"/>
          <ac:spMkLst>
            <pc:docMk/>
            <pc:sldMk cId="529622520" sldId="316"/>
            <ac:spMk id="8" creationId="{89065FBA-C4C4-E377-B28D-0B444596EE3D}"/>
          </ac:spMkLst>
        </pc:spChg>
        <pc:picChg chg="add mod">
          <ac:chgData name="Piyumika Kithulgoda Gamage" userId="8130ac14-9727-4963-a006-512f362f8357" providerId="ADAL" clId="{ECF709CB-CDA8-4B5E-85F9-63D9EB829955}" dt="2024-05-25T22:32:11.726" v="362" actId="26606"/>
          <ac:picMkLst>
            <pc:docMk/>
            <pc:sldMk cId="529622520" sldId="316"/>
            <ac:picMk id="2050" creationId="{6B160F8B-3627-AAE5-E7B9-3978DD9FAC77}"/>
          </ac:picMkLst>
        </pc:picChg>
      </pc:sldChg>
      <pc:sldChg chg="modSp mod">
        <pc:chgData name="Piyumika Kithulgoda Gamage" userId="8130ac14-9727-4963-a006-512f362f8357" providerId="ADAL" clId="{ECF709CB-CDA8-4B5E-85F9-63D9EB829955}" dt="2024-05-25T23:16:59.311" v="860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ECF709CB-CDA8-4B5E-85F9-63D9EB829955}" dt="2024-05-25T23:16:59.311" v="860" actId="20577"/>
          <ac:spMkLst>
            <pc:docMk/>
            <pc:sldMk cId="4041403823" sldId="354"/>
            <ac:spMk id="5" creationId="{E8FBFAA6-7D53-4F46-B4FA-B6E25AA48337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2:55:33.510" v="650" actId="120"/>
        <pc:sldMkLst>
          <pc:docMk/>
          <pc:sldMk cId="3739758128" sldId="355"/>
        </pc:sldMkLst>
        <pc:spChg chg="add del mod">
          <ac:chgData name="Piyumika Kithulgoda Gamage" userId="8130ac14-9727-4963-a006-512f362f8357" providerId="ADAL" clId="{ECF709CB-CDA8-4B5E-85F9-63D9EB829955}" dt="2024-05-25T22:02:55.241" v="78" actId="26606"/>
          <ac:spMkLst>
            <pc:docMk/>
            <pc:sldMk cId="3739758128" sldId="355"/>
            <ac:spMk id="2" creationId="{F609185A-7011-1511-ACA7-9846988A0773}"/>
          </ac:spMkLst>
        </pc:spChg>
        <pc:spChg chg="del mod">
          <ac:chgData name="Piyumika Kithulgoda Gamage" userId="8130ac14-9727-4963-a006-512f362f8357" providerId="ADAL" clId="{ECF709CB-CDA8-4B5E-85F9-63D9EB829955}" dt="2024-05-25T22:02:51.529" v="76" actId="478"/>
          <ac:spMkLst>
            <pc:docMk/>
            <pc:sldMk cId="3739758128" sldId="355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46:09.137" v="519" actId="5793"/>
          <ac:spMkLst>
            <pc:docMk/>
            <pc:sldMk cId="3739758128" sldId="355"/>
            <ac:spMk id="5" creationId="{81EC098E-01ED-3D1F-1E3E-E10269641D88}"/>
          </ac:spMkLst>
        </pc:spChg>
        <pc:spChg chg="add mod">
          <ac:chgData name="Piyumika Kithulgoda Gamage" userId="8130ac14-9727-4963-a006-512f362f8357" providerId="ADAL" clId="{ECF709CB-CDA8-4B5E-85F9-63D9EB829955}" dt="2024-05-25T22:55:33.510" v="650" actId="120"/>
          <ac:spMkLst>
            <pc:docMk/>
            <pc:sldMk cId="3739758128" sldId="355"/>
            <ac:spMk id="10" creationId="{843400B1-F4DA-A886-9768-7D4A49614A0F}"/>
          </ac:spMkLst>
        </pc:spChg>
        <pc:spChg chg="add del mod">
          <ac:chgData name="Piyumika Kithulgoda Gamage" userId="8130ac14-9727-4963-a006-512f362f8357" providerId="ADAL" clId="{ECF709CB-CDA8-4B5E-85F9-63D9EB829955}" dt="2024-05-25T22:03:10.294" v="82" actId="478"/>
          <ac:spMkLst>
            <pc:docMk/>
            <pc:sldMk cId="3739758128" sldId="355"/>
            <ac:spMk id="12" creationId="{A05D325B-A0B8-DDD9-D7ED-A50F315800F4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147016941" sldId="355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394180643" sldId="356"/>
        </pc:sldMkLst>
      </pc:sldChg>
      <pc:sldChg chg="addSp delSp modSp new del mod modClrScheme chgLayout">
        <pc:chgData name="Piyumika Kithulgoda Gamage" userId="8130ac14-9727-4963-a006-512f362f8357" providerId="ADAL" clId="{ECF709CB-CDA8-4B5E-85F9-63D9EB829955}" dt="2024-05-25T23:26:55.931" v="1051" actId="47"/>
        <pc:sldMkLst>
          <pc:docMk/>
          <pc:sldMk cId="3292559315" sldId="356"/>
        </pc:sldMkLst>
        <pc:spChg chg="del">
          <ac:chgData name="Piyumika Kithulgoda Gamage" userId="8130ac14-9727-4963-a006-512f362f8357" providerId="ADAL" clId="{ECF709CB-CDA8-4B5E-85F9-63D9EB829955}" dt="2024-05-25T23:12:32.690" v="818" actId="26606"/>
          <ac:spMkLst>
            <pc:docMk/>
            <pc:sldMk cId="3292559315" sldId="356"/>
            <ac:spMk id="2" creationId="{C2124271-DC63-705A-08C9-A2471E1887C5}"/>
          </ac:spMkLst>
        </pc:spChg>
        <pc:spChg chg="del mod">
          <ac:chgData name="Piyumika Kithulgoda Gamage" userId="8130ac14-9727-4963-a006-512f362f8357" providerId="ADAL" clId="{ECF709CB-CDA8-4B5E-85F9-63D9EB829955}" dt="2024-05-25T23:13:26.995" v="825" actId="478"/>
          <ac:spMkLst>
            <pc:docMk/>
            <pc:sldMk cId="3292559315" sldId="356"/>
            <ac:spMk id="3" creationId="{46AE23B9-9A00-0C7A-0E2F-307D58CD7241}"/>
          </ac:spMkLst>
        </pc:spChg>
        <pc:spChg chg="del">
          <ac:chgData name="Piyumika Kithulgoda Gamage" userId="8130ac14-9727-4963-a006-512f362f8357" providerId="ADAL" clId="{ECF709CB-CDA8-4B5E-85F9-63D9EB829955}" dt="2024-05-25T23:12:32.690" v="818" actId="26606"/>
          <ac:spMkLst>
            <pc:docMk/>
            <pc:sldMk cId="3292559315" sldId="356"/>
            <ac:spMk id="4" creationId="{C5B95F75-5700-05B6-9F70-E810D4718D88}"/>
          </ac:spMkLst>
        </pc:spChg>
        <pc:spChg chg="add del mod">
          <ac:chgData name="Piyumika Kithulgoda Gamage" userId="8130ac14-9727-4963-a006-512f362f8357" providerId="ADAL" clId="{ECF709CB-CDA8-4B5E-85F9-63D9EB829955}" dt="2024-05-25T23:25:17.265" v="1034" actId="21"/>
          <ac:spMkLst>
            <pc:docMk/>
            <pc:sldMk cId="3292559315" sldId="356"/>
            <ac:spMk id="7" creationId="{369D1E0E-AD3B-78E9-0947-4577837A4B47}"/>
          </ac:spMkLst>
        </pc:spChg>
        <pc:spChg chg="add mod">
          <ac:chgData name="Piyumika Kithulgoda Gamage" userId="8130ac14-9727-4963-a006-512f362f8357" providerId="ADAL" clId="{ECF709CB-CDA8-4B5E-85F9-63D9EB829955}" dt="2024-05-25T23:25:37.157" v="1038" actId="1076"/>
          <ac:spMkLst>
            <pc:docMk/>
            <pc:sldMk cId="3292559315" sldId="356"/>
            <ac:spMk id="8" creationId="{369D1E0E-AD3B-78E9-0947-4577837A4B47}"/>
          </ac:spMkLst>
        </pc:spChg>
        <pc:spChg chg="add del mod">
          <ac:chgData name="Piyumika Kithulgoda Gamage" userId="8130ac14-9727-4963-a006-512f362f8357" providerId="ADAL" clId="{ECF709CB-CDA8-4B5E-85F9-63D9EB829955}" dt="2024-05-25T23:14:02.792" v="832" actId="26606"/>
          <ac:spMkLst>
            <pc:docMk/>
            <pc:sldMk cId="3292559315" sldId="356"/>
            <ac:spMk id="9" creationId="{1C56362E-B2C9-F824-A8A2-DCD6CE95E6D7}"/>
          </ac:spMkLst>
        </pc:spChg>
        <pc:picChg chg="add del mod ord">
          <ac:chgData name="Piyumika Kithulgoda Gamage" userId="8130ac14-9727-4963-a006-512f362f8357" providerId="ADAL" clId="{ECF709CB-CDA8-4B5E-85F9-63D9EB829955}" dt="2024-05-25T23:26:32.134" v="1044" actId="21"/>
          <ac:picMkLst>
            <pc:docMk/>
            <pc:sldMk cId="3292559315" sldId="356"/>
            <ac:picMk id="5" creationId="{0E4C992D-FF58-C6F0-3D0F-FB41F22DA423}"/>
          </ac:picMkLst>
        </pc:picChg>
        <pc:picChg chg="add del mod">
          <ac:chgData name="Piyumika Kithulgoda Gamage" userId="8130ac14-9727-4963-a006-512f362f8357" providerId="ADAL" clId="{ECF709CB-CDA8-4B5E-85F9-63D9EB829955}" dt="2024-05-25T23:26:38.981" v="1046" actId="478"/>
          <ac:picMkLst>
            <pc:docMk/>
            <pc:sldMk cId="3292559315" sldId="356"/>
            <ac:picMk id="10" creationId="{0E4C992D-FF58-C6F0-3D0F-FB41F22DA423}"/>
          </ac:picMkLst>
        </pc:picChg>
        <pc:picChg chg="add mod">
          <ac:chgData name="Piyumika Kithulgoda Gamage" userId="8130ac14-9727-4963-a006-512f362f8357" providerId="ADAL" clId="{ECF709CB-CDA8-4B5E-85F9-63D9EB829955}" dt="2024-05-25T23:26:46.556" v="1049"/>
          <ac:picMkLst>
            <pc:docMk/>
            <pc:sldMk cId="3292559315" sldId="356"/>
            <ac:picMk id="11" creationId="{D8248936-525B-6188-E41D-5FA99E1FA900}"/>
          </ac:picMkLst>
        </pc:picChg>
        <pc:picChg chg="add del mod">
          <ac:chgData name="Piyumika Kithulgoda Gamage" userId="8130ac14-9727-4963-a006-512f362f8357" providerId="ADAL" clId="{ECF709CB-CDA8-4B5E-85F9-63D9EB829955}" dt="2024-05-25T23:13:24.378" v="824" actId="21"/>
          <ac:picMkLst>
            <pc:docMk/>
            <pc:sldMk cId="3292559315" sldId="356"/>
            <ac:picMk id="3074" creationId="{0E4C992D-FF58-C6F0-3D0F-FB41F22DA423}"/>
          </ac:picMkLst>
        </pc:picChg>
        <pc:picChg chg="add del mod">
          <ac:chgData name="Piyumika Kithulgoda Gamage" userId="8130ac14-9727-4963-a006-512f362f8357" providerId="ADAL" clId="{ECF709CB-CDA8-4B5E-85F9-63D9EB829955}" dt="2024-05-25T23:26:44.828" v="1048" actId="21"/>
          <ac:picMkLst>
            <pc:docMk/>
            <pc:sldMk cId="3292559315" sldId="356"/>
            <ac:picMk id="3076" creationId="{D8248936-525B-6188-E41D-5FA99E1FA900}"/>
          </ac:picMkLst>
        </pc:picChg>
      </pc:sldChg>
      <pc:sldChg chg="modSp add del">
        <pc:chgData name="Piyumika Kithulgoda Gamage" userId="8130ac14-9727-4963-a006-512f362f8357" providerId="ADAL" clId="{ECF709CB-CDA8-4B5E-85F9-63D9EB829955}" dt="2024-05-25T22:23:51.975" v="267" actId="47"/>
        <pc:sldMkLst>
          <pc:docMk/>
          <pc:sldMk cId="4070112831" sldId="356"/>
        </pc:sldMkLst>
        <pc:picChg chg="mod">
          <ac:chgData name="Piyumika Kithulgoda Gamage" userId="8130ac14-9727-4963-a006-512f362f8357" providerId="ADAL" clId="{ECF709CB-CDA8-4B5E-85F9-63D9EB829955}" dt="2024-05-25T22:23:35.945" v="266" actId="1076"/>
          <ac:picMkLst>
            <pc:docMk/>
            <pc:sldMk cId="4070112831" sldId="356"/>
            <ac:picMk id="4" creationId="{0F6EDBE6-739C-70F6-9917-0975BD6EB833}"/>
          </ac:picMkLst>
        </pc:picChg>
      </pc:sldChg>
      <pc:sldChg chg="addSp delSp modSp add mod">
        <pc:chgData name="Piyumika Kithulgoda Gamage" userId="8130ac14-9727-4963-a006-512f362f8357" providerId="ADAL" clId="{ECF709CB-CDA8-4B5E-85F9-63D9EB829955}" dt="2024-05-25T23:30:18.261" v="1095" actId="1076"/>
        <pc:sldMkLst>
          <pc:docMk/>
          <pc:sldMk cId="2845671684" sldId="357"/>
        </pc:sldMkLst>
        <pc:spChg chg="add del mod">
          <ac:chgData name="Piyumika Kithulgoda Gamage" userId="8130ac14-9727-4963-a006-512f362f8357" providerId="ADAL" clId="{ECF709CB-CDA8-4B5E-85F9-63D9EB829955}" dt="2024-05-25T23:27:22.039" v="1058"/>
          <ac:spMkLst>
            <pc:docMk/>
            <pc:sldMk cId="2845671684" sldId="357"/>
            <ac:spMk id="3" creationId="{7B3B855A-273E-B679-3671-25A32D620A82}"/>
          </ac:spMkLst>
        </pc:spChg>
        <pc:spChg chg="mod">
          <ac:chgData name="Piyumika Kithulgoda Gamage" userId="8130ac14-9727-4963-a006-512f362f8357" providerId="ADAL" clId="{ECF709CB-CDA8-4B5E-85F9-63D9EB829955}" dt="2024-05-25T23:30:13.961" v="1093" actId="1076"/>
          <ac:spMkLst>
            <pc:docMk/>
            <pc:sldMk cId="2845671684" sldId="357"/>
            <ac:spMk id="8" creationId="{369D1E0E-AD3B-78E9-0947-4577837A4B47}"/>
          </ac:spMkLst>
        </pc:spChg>
        <pc:picChg chg="del">
          <ac:chgData name="Piyumika Kithulgoda Gamage" userId="8130ac14-9727-4963-a006-512f362f8357" providerId="ADAL" clId="{ECF709CB-CDA8-4B5E-85F9-63D9EB829955}" dt="2024-05-25T23:27:49.936" v="1062" actId="478"/>
          <ac:picMkLst>
            <pc:docMk/>
            <pc:sldMk cId="2845671684" sldId="357"/>
            <ac:picMk id="11" creationId="{D8248936-525B-6188-E41D-5FA99E1FA900}"/>
          </ac:picMkLst>
        </pc:picChg>
        <pc:picChg chg="add mod">
          <ac:chgData name="Piyumika Kithulgoda Gamage" userId="8130ac14-9727-4963-a006-512f362f8357" providerId="ADAL" clId="{ECF709CB-CDA8-4B5E-85F9-63D9EB829955}" dt="2024-05-25T23:29:52.440" v="1081" actId="1076"/>
          <ac:picMkLst>
            <pc:docMk/>
            <pc:sldMk cId="2845671684" sldId="357"/>
            <ac:picMk id="1026" creationId="{9A5EF4DD-DA1B-063C-0603-2C25869D0E6B}"/>
          </ac:picMkLst>
        </pc:picChg>
        <pc:picChg chg="add del mod">
          <ac:chgData name="Piyumika Kithulgoda Gamage" userId="8130ac14-9727-4963-a006-512f362f8357" providerId="ADAL" clId="{ECF709CB-CDA8-4B5E-85F9-63D9EB829955}" dt="2024-05-25T23:30:18.261" v="1095" actId="1076"/>
          <ac:picMkLst>
            <pc:docMk/>
            <pc:sldMk cId="2845671684" sldId="357"/>
            <ac:picMk id="4098" creationId="{8CEA2847-49E0-43BC-4A45-EBC98151B892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010695707" sldId="35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910462670" sldId="358"/>
        </pc:sldMkLst>
      </pc:sldChg>
      <pc:sldChg chg="new del">
        <pc:chgData name="Piyumika Kithulgoda Gamage" userId="8130ac14-9727-4963-a006-512f362f8357" providerId="ADAL" clId="{ECF709CB-CDA8-4B5E-85F9-63D9EB829955}" dt="2024-05-25T23:28:23.775" v="1064" actId="47"/>
        <pc:sldMkLst>
          <pc:docMk/>
          <pc:sldMk cId="2529934313" sldId="358"/>
        </pc:sldMkLst>
      </pc:sldChg>
      <pc:sldMasterChg chg="delSldLayout">
        <pc:chgData name="Piyumika Kithulgoda Gamage" userId="8130ac14-9727-4963-a006-512f362f8357" providerId="ADAL" clId="{ECF709CB-CDA8-4B5E-85F9-63D9EB829955}" dt="2024-05-25T21:57:43.996" v="0" actId="47"/>
        <pc:sldMasterMkLst>
          <pc:docMk/>
          <pc:sldMasterMk cId="0" sldId="2147483677"/>
        </pc:sldMasterMkLst>
        <pc:sldLayoutChg chg="del">
          <pc:chgData name="Piyumika Kithulgoda Gamage" userId="8130ac14-9727-4963-a006-512f362f8357" providerId="ADAL" clId="{ECF709CB-CDA8-4B5E-85F9-63D9EB829955}" dt="2024-05-25T21:57:43.996" v="0" actId="47"/>
          <pc:sldLayoutMkLst>
            <pc:docMk/>
            <pc:sldMasterMk cId="0" sldId="2147483677"/>
            <pc:sldLayoutMk cId="2691152662" sldId="2147483788"/>
          </pc:sldLayoutMkLst>
        </pc:sldLayoutChg>
      </pc:sldMasterChg>
    </pc:docChg>
  </pc:docChgLst>
  <pc:docChgLst>
    <pc:chgData name="Piyumika Kithulgoda Gamage" userId="8130ac14-9727-4963-a006-512f362f8357" providerId="ADAL" clId="{58E33101-C3AE-49E8-B49B-21B8410B348A}"/>
    <pc:docChg chg="undo custSel addSld delSld modSld">
      <pc:chgData name="Piyumika Kithulgoda Gamage" userId="8130ac14-9727-4963-a006-512f362f8357" providerId="ADAL" clId="{58E33101-C3AE-49E8-B49B-21B8410B348A}" dt="2024-05-25T21:55:09.607" v="813" actId="20577"/>
      <pc:docMkLst>
        <pc:docMk/>
      </pc:docMkLst>
      <pc:sldChg chg="delSp modSp mod">
        <pc:chgData name="Piyumika Kithulgoda Gamage" userId="8130ac14-9727-4963-a006-512f362f8357" providerId="ADAL" clId="{58E33101-C3AE-49E8-B49B-21B8410B348A}" dt="2024-05-25T20:35:21.917" v="11" actId="20577"/>
        <pc:sldMkLst>
          <pc:docMk/>
          <pc:sldMk cId="517909775" sldId="257"/>
        </pc:sldMkLst>
        <pc:spChg chg="mod">
          <ac:chgData name="Piyumika Kithulgoda Gamage" userId="8130ac14-9727-4963-a006-512f362f8357" providerId="ADAL" clId="{58E33101-C3AE-49E8-B49B-21B8410B348A}" dt="2024-05-25T20:35:15.850" v="7" actId="404"/>
          <ac:spMkLst>
            <pc:docMk/>
            <pc:sldMk cId="517909775" sldId="257"/>
            <ac:spMk id="2" creationId="{96901DC8-2DD5-D32F-6B7D-E068DDBEEA40}"/>
          </ac:spMkLst>
        </pc:spChg>
        <pc:spChg chg="mod">
          <ac:chgData name="Piyumika Kithulgoda Gamage" userId="8130ac14-9727-4963-a006-512f362f8357" providerId="ADAL" clId="{58E33101-C3AE-49E8-B49B-21B8410B348A}" dt="2024-05-25T20:35:21.917" v="11" actId="20577"/>
          <ac:spMkLst>
            <pc:docMk/>
            <pc:sldMk cId="517909775" sldId="257"/>
            <ac:spMk id="3" creationId="{1315FFF1-43FC-FCFE-BEC0-38B41837CFA3}"/>
          </ac:spMkLst>
        </pc:spChg>
        <pc:spChg chg="del mod">
          <ac:chgData name="Piyumika Kithulgoda Gamage" userId="8130ac14-9727-4963-a006-512f362f8357" providerId="ADAL" clId="{58E33101-C3AE-49E8-B49B-21B8410B348A}" dt="2024-05-25T20:35:05.549" v="3" actId="478"/>
          <ac:spMkLst>
            <pc:docMk/>
            <pc:sldMk cId="517909775" sldId="257"/>
            <ac:spMk id="10" creationId="{11647272-23C8-66E5-265A-274B3655746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7:56.081" v="55" actId="404"/>
        <pc:sldMkLst>
          <pc:docMk/>
          <pc:sldMk cId="2189326861" sldId="258"/>
        </pc:sldMkLst>
        <pc:spChg chg="mod">
          <ac:chgData name="Piyumika Kithulgoda Gamage" userId="8130ac14-9727-4963-a006-512f362f8357" providerId="ADAL" clId="{58E33101-C3AE-49E8-B49B-21B8410B348A}" dt="2024-05-25T20:37:56.081" v="55" actId="404"/>
          <ac:spMkLst>
            <pc:docMk/>
            <pc:sldMk cId="2189326861" sldId="258"/>
            <ac:spMk id="8" creationId="{94C555B4-2422-7EE2-BF9C-1F8B9022F733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7:40.527" v="54" actId="207"/>
        <pc:sldMkLst>
          <pc:docMk/>
          <pc:sldMk cId="3971143460" sldId="259"/>
        </pc:sldMkLst>
        <pc:spChg chg="mod">
          <ac:chgData name="Piyumika Kithulgoda Gamage" userId="8130ac14-9727-4963-a006-512f362f8357" providerId="ADAL" clId="{58E33101-C3AE-49E8-B49B-21B8410B348A}" dt="2024-05-25T20:37:40.527" v="54" actId="207"/>
          <ac:spMkLst>
            <pc:docMk/>
            <pc:sldMk cId="3971143460" sldId="259"/>
            <ac:spMk id="3" creationId="{1315FFF1-43FC-FCFE-BEC0-38B41837CFA3}"/>
          </ac:spMkLst>
        </pc:spChg>
        <pc:graphicFrameChg chg="mod">
          <ac:chgData name="Piyumika Kithulgoda Gamage" userId="8130ac14-9727-4963-a006-512f362f8357" providerId="ADAL" clId="{58E33101-C3AE-49E8-B49B-21B8410B348A}" dt="2024-05-25T20:36:11.455" v="22" actId="1076"/>
          <ac:graphicFrameMkLst>
            <pc:docMk/>
            <pc:sldMk cId="3971143460" sldId="259"/>
            <ac:graphicFrameMk id="4" creationId="{E388A89E-0C71-FE50-19EE-D23772DED757}"/>
          </ac:graphicFrameMkLst>
        </pc:graphicFrameChg>
        <pc:graphicFrameChg chg="mod">
          <ac:chgData name="Piyumika Kithulgoda Gamage" userId="8130ac14-9727-4963-a006-512f362f8357" providerId="ADAL" clId="{58E33101-C3AE-49E8-B49B-21B8410B348A}" dt="2024-05-25T20:36:15.805" v="23" actId="1076"/>
          <ac:graphicFrameMkLst>
            <pc:docMk/>
            <pc:sldMk cId="3971143460" sldId="259"/>
            <ac:graphicFrameMk id="5" creationId="{DF4CC156-72CC-E47A-F1C6-72B485A093E8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5T21:55:09.607" v="813" actId="20577"/>
        <pc:sldMkLst>
          <pc:docMk/>
          <pc:sldMk cId="1229450736" sldId="260"/>
        </pc:sldMkLst>
        <pc:spChg chg="mod">
          <ac:chgData name="Piyumika Kithulgoda Gamage" userId="8130ac14-9727-4963-a006-512f362f8357" providerId="ADAL" clId="{58E33101-C3AE-49E8-B49B-21B8410B348A}" dt="2024-05-25T21:55:09.607" v="813" actId="20577"/>
          <ac:spMkLst>
            <pc:docMk/>
            <pc:sldMk cId="1229450736" sldId="260"/>
            <ac:spMk id="3" creationId="{1315FFF1-43FC-FCFE-BEC0-38B41837CFA3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9:01.786" v="62" actId="113"/>
        <pc:sldMkLst>
          <pc:docMk/>
          <pc:sldMk cId="1742980919" sldId="261"/>
        </pc:sldMkLst>
        <pc:spChg chg="mod">
          <ac:chgData name="Piyumika Kithulgoda Gamage" userId="8130ac14-9727-4963-a006-512f362f8357" providerId="ADAL" clId="{58E33101-C3AE-49E8-B49B-21B8410B348A}" dt="2024-05-25T20:38:35.634" v="60" actId="20577"/>
          <ac:spMkLst>
            <pc:docMk/>
            <pc:sldMk cId="1742980919" sldId="261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5T20:39:01.786" v="62" actId="113"/>
          <ac:spMkLst>
            <pc:docMk/>
            <pc:sldMk cId="1742980919" sldId="261"/>
            <ac:spMk id="8" creationId="{F7192219-D758-4404-2949-294AD97A505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49:02.047" v="800" actId="20577"/>
        <pc:sldMkLst>
          <pc:docMk/>
          <pc:sldMk cId="4211995302" sldId="262"/>
        </pc:sldMkLst>
        <pc:spChg chg="mod">
          <ac:chgData name="Piyumika Kithulgoda Gamage" userId="8130ac14-9727-4963-a006-512f362f8357" providerId="ADAL" clId="{58E33101-C3AE-49E8-B49B-21B8410B348A}" dt="2024-05-25T21:49:02.047" v="800" actId="20577"/>
          <ac:spMkLst>
            <pc:docMk/>
            <pc:sldMk cId="4211995302" sldId="262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5T21:45:23.842" v="761" actId="113"/>
          <ac:spMkLst>
            <pc:docMk/>
            <pc:sldMk cId="4211995302" sldId="262"/>
            <ac:spMk id="8" creationId="{8A7F69F2-12A2-C5AB-4BE6-DF87F9AD1153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17:41.190" v="504" actId="403"/>
        <pc:sldMkLst>
          <pc:docMk/>
          <pc:sldMk cId="2964811970" sldId="265"/>
        </pc:sldMkLst>
        <pc:spChg chg="add del">
          <ac:chgData name="Piyumika Kithulgoda Gamage" userId="8130ac14-9727-4963-a006-512f362f8357" providerId="ADAL" clId="{58E33101-C3AE-49E8-B49B-21B8410B348A}" dt="2024-05-25T21:14:06.906" v="451" actId="22"/>
          <ac:spMkLst>
            <pc:docMk/>
            <pc:sldMk cId="2964811970" sldId="265"/>
            <ac:spMk id="3" creationId="{045F6659-ADC2-605E-256F-418B28C0BA6A}"/>
          </ac:spMkLst>
        </pc:spChg>
        <pc:spChg chg="del mod">
          <ac:chgData name="Piyumika Kithulgoda Gamage" userId="8130ac14-9727-4963-a006-512f362f8357" providerId="ADAL" clId="{58E33101-C3AE-49E8-B49B-21B8410B348A}" dt="2024-05-25T21:14:25.119" v="452" actId="478"/>
          <ac:spMkLst>
            <pc:docMk/>
            <pc:sldMk cId="2964811970" sldId="265"/>
            <ac:spMk id="4" creationId="{BB1B243D-D1FA-AFB4-A51C-E6FCCCAE4FD0}"/>
          </ac:spMkLst>
        </pc:spChg>
        <pc:spChg chg="add del mod">
          <ac:chgData name="Piyumika Kithulgoda Gamage" userId="8130ac14-9727-4963-a006-512f362f8357" providerId="ADAL" clId="{58E33101-C3AE-49E8-B49B-21B8410B348A}" dt="2024-05-25T21:14:42.096" v="457" actId="478"/>
          <ac:spMkLst>
            <pc:docMk/>
            <pc:sldMk cId="2964811970" sldId="265"/>
            <ac:spMk id="5" creationId="{BA837983-61CE-97D1-F2F1-1ABDB537B178}"/>
          </ac:spMkLst>
        </pc:spChg>
        <pc:spChg chg="add mod">
          <ac:chgData name="Piyumika Kithulgoda Gamage" userId="8130ac14-9727-4963-a006-512f362f8357" providerId="ADAL" clId="{58E33101-C3AE-49E8-B49B-21B8410B348A}" dt="2024-05-25T21:17:41.190" v="504" actId="403"/>
          <ac:spMkLst>
            <pc:docMk/>
            <pc:sldMk cId="2964811970" sldId="265"/>
            <ac:spMk id="7" creationId="{B565728C-A4E1-640E-2B51-1DE3AEF2B7AB}"/>
          </ac:spMkLst>
        </pc:spChg>
        <pc:spChg chg="mod">
          <ac:chgData name="Piyumika Kithulgoda Gamage" userId="8130ac14-9727-4963-a006-512f362f8357" providerId="ADAL" clId="{58E33101-C3AE-49E8-B49B-21B8410B348A}" dt="2024-05-25T21:16:24.309" v="484" actId="14100"/>
          <ac:spMkLst>
            <pc:docMk/>
            <pc:sldMk cId="2964811970" sldId="265"/>
            <ac:spMk id="9" creationId="{90B5D4FC-D7D6-B90C-E679-53D03714F25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9:28.166" v="65" actId="12"/>
        <pc:sldMkLst>
          <pc:docMk/>
          <pc:sldMk cId="3392241887" sldId="266"/>
        </pc:sldMkLst>
        <pc:spChg chg="mod">
          <ac:chgData name="Piyumika Kithulgoda Gamage" userId="8130ac14-9727-4963-a006-512f362f8357" providerId="ADAL" clId="{58E33101-C3AE-49E8-B49B-21B8410B348A}" dt="2024-05-25T20:39:28.166" v="65" actId="12"/>
          <ac:spMkLst>
            <pc:docMk/>
            <pc:sldMk cId="3392241887" sldId="266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0:39:20.346" v="64" actId="113"/>
          <ac:spMkLst>
            <pc:docMk/>
            <pc:sldMk cId="3392241887" sldId="266"/>
            <ac:spMk id="9" creationId="{6564BD19-53B3-8E14-57BD-8D8BC924D159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27:27.130" v="581" actId="113"/>
        <pc:sldMkLst>
          <pc:docMk/>
          <pc:sldMk cId="511000915" sldId="267"/>
        </pc:sldMkLst>
        <pc:spChg chg="add mod">
          <ac:chgData name="Piyumika Kithulgoda Gamage" userId="8130ac14-9727-4963-a006-512f362f8357" providerId="ADAL" clId="{58E33101-C3AE-49E8-B49B-21B8410B348A}" dt="2024-05-25T21:26:20.619" v="571"/>
          <ac:spMkLst>
            <pc:docMk/>
            <pc:sldMk cId="511000915" sldId="267"/>
            <ac:spMk id="2" creationId="{93A011C1-90A7-9C83-68FA-00D70D49D5BE}"/>
          </ac:spMkLst>
        </pc:spChg>
        <pc:spChg chg="mod">
          <ac:chgData name="Piyumika Kithulgoda Gamage" userId="8130ac14-9727-4963-a006-512f362f8357" providerId="ADAL" clId="{58E33101-C3AE-49E8-B49B-21B8410B348A}" dt="2024-05-25T21:27:27.130" v="581" actId="113"/>
          <ac:spMkLst>
            <pc:docMk/>
            <pc:sldMk cId="511000915" sldId="267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26:19.993" v="570" actId="478"/>
          <ac:spMkLst>
            <pc:docMk/>
            <pc:sldMk cId="511000915" sldId="267"/>
            <ac:spMk id="9" creationId="{07C93DA7-0710-C3FD-7468-19C0E887E5AB}"/>
          </ac:spMkLst>
        </pc:spChg>
      </pc:sldChg>
      <pc:sldChg chg="del">
        <pc:chgData name="Piyumika Kithulgoda Gamage" userId="8130ac14-9727-4963-a006-512f362f8357" providerId="ADAL" clId="{58E33101-C3AE-49E8-B49B-21B8410B348A}" dt="2024-05-25T20:44:11.017" v="115" actId="47"/>
        <pc:sldMkLst>
          <pc:docMk/>
          <pc:sldMk cId="2975333960" sldId="268"/>
        </pc:sldMkLst>
      </pc:sldChg>
      <pc:sldChg chg="addSp delSp modSp mod">
        <pc:chgData name="Piyumika Kithulgoda Gamage" userId="8130ac14-9727-4963-a006-512f362f8357" providerId="ADAL" clId="{58E33101-C3AE-49E8-B49B-21B8410B348A}" dt="2024-05-25T20:50:13.932" v="163" actId="120"/>
        <pc:sldMkLst>
          <pc:docMk/>
          <pc:sldMk cId="722754073" sldId="269"/>
        </pc:sldMkLst>
        <pc:spChg chg="add del mod">
          <ac:chgData name="Piyumika Kithulgoda Gamage" userId="8130ac14-9727-4963-a006-512f362f8357" providerId="ADAL" clId="{58E33101-C3AE-49E8-B49B-21B8410B348A}" dt="2024-05-25T20:49:38.280" v="143" actId="478"/>
          <ac:spMkLst>
            <pc:docMk/>
            <pc:sldMk cId="722754073" sldId="269"/>
            <ac:spMk id="2" creationId="{6225AB12-2BD8-8807-EBBD-E4C012C3F565}"/>
          </ac:spMkLst>
        </pc:spChg>
        <pc:spChg chg="del mod">
          <ac:chgData name="Piyumika Kithulgoda Gamage" userId="8130ac14-9727-4963-a006-512f362f8357" providerId="ADAL" clId="{58E33101-C3AE-49E8-B49B-21B8410B348A}" dt="2024-05-25T20:49:34.539" v="141" actId="478"/>
          <ac:spMkLst>
            <pc:docMk/>
            <pc:sldMk cId="722754073" sldId="269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0:05.605" v="161" actId="14100"/>
          <ac:spMkLst>
            <pc:docMk/>
            <pc:sldMk cId="722754073" sldId="269"/>
            <ac:spMk id="5" creationId="{FA239E70-281C-0BDF-002F-E765B08E3F9A}"/>
          </ac:spMkLst>
        </pc:spChg>
        <pc:spChg chg="mod">
          <ac:chgData name="Piyumika Kithulgoda Gamage" userId="8130ac14-9727-4963-a006-512f362f8357" providerId="ADAL" clId="{58E33101-C3AE-49E8-B49B-21B8410B348A}" dt="2024-05-25T20:50:13.932" v="163" actId="120"/>
          <ac:spMkLst>
            <pc:docMk/>
            <pc:sldMk cId="722754073" sldId="269"/>
            <ac:spMk id="9" creationId="{E7D487FC-BA9C-7968-9899-436361424B0B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2:40.760" v="214" actId="120"/>
        <pc:sldMkLst>
          <pc:docMk/>
          <pc:sldMk cId="3051524116" sldId="270"/>
        </pc:sldMkLst>
        <pc:spChg chg="add del mod">
          <ac:chgData name="Piyumika Kithulgoda Gamage" userId="8130ac14-9727-4963-a006-512f362f8357" providerId="ADAL" clId="{58E33101-C3AE-49E8-B49B-21B8410B348A}" dt="2024-05-25T20:51:54.213" v="191" actId="478"/>
          <ac:spMkLst>
            <pc:docMk/>
            <pc:sldMk cId="3051524116" sldId="270"/>
            <ac:spMk id="2" creationId="{BE234D2A-8673-68BE-E591-29CC5961CD21}"/>
          </ac:spMkLst>
        </pc:spChg>
        <pc:spChg chg="del mod">
          <ac:chgData name="Piyumika Kithulgoda Gamage" userId="8130ac14-9727-4963-a006-512f362f8357" providerId="ADAL" clId="{58E33101-C3AE-49E8-B49B-21B8410B348A}" dt="2024-05-25T20:51:51.969" v="190" actId="478"/>
          <ac:spMkLst>
            <pc:docMk/>
            <pc:sldMk cId="3051524116" sldId="270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2:19.735" v="212" actId="113"/>
          <ac:spMkLst>
            <pc:docMk/>
            <pc:sldMk cId="3051524116" sldId="270"/>
            <ac:spMk id="5" creationId="{7A505E85-09BE-BDC7-D56A-0D4587AF5870}"/>
          </ac:spMkLst>
        </pc:spChg>
        <pc:spChg chg="mod">
          <ac:chgData name="Piyumika Kithulgoda Gamage" userId="8130ac14-9727-4963-a006-512f362f8357" providerId="ADAL" clId="{58E33101-C3AE-49E8-B49B-21B8410B348A}" dt="2024-05-25T20:52:40.760" v="214" actId="120"/>
          <ac:spMkLst>
            <pc:docMk/>
            <pc:sldMk cId="3051524116" sldId="270"/>
            <ac:spMk id="9" creationId="{91BB2EC3-EAFD-5D12-98E3-628F204E55C0}"/>
          </ac:spMkLst>
        </pc:spChg>
      </pc:sldChg>
      <pc:sldChg chg="addSp delSp modSp mod modClrScheme chgLayout">
        <pc:chgData name="Piyumika Kithulgoda Gamage" userId="8130ac14-9727-4963-a006-512f362f8357" providerId="ADAL" clId="{58E33101-C3AE-49E8-B49B-21B8410B348A}" dt="2024-05-25T21:42:22.231" v="727" actId="12269"/>
        <pc:sldMkLst>
          <pc:docMk/>
          <pc:sldMk cId="248311886" sldId="281"/>
        </pc:sldMkLst>
        <pc:spChg chg="del mod">
          <ac:chgData name="Piyumika Kithulgoda Gamage" userId="8130ac14-9727-4963-a006-512f362f8357" providerId="ADAL" clId="{58E33101-C3AE-49E8-B49B-21B8410B348A}" dt="2024-05-25T21:41:45.378" v="721" actId="478"/>
          <ac:spMkLst>
            <pc:docMk/>
            <pc:sldMk cId="248311886" sldId="281"/>
            <ac:spMk id="6" creationId="{49F0F81E-EA81-96EC-491A-239E29DA432A}"/>
          </ac:spMkLst>
        </pc:spChg>
        <pc:spChg chg="mod">
          <ac:chgData name="Piyumika Kithulgoda Gamage" userId="8130ac14-9727-4963-a006-512f362f8357" providerId="ADAL" clId="{58E33101-C3AE-49E8-B49B-21B8410B348A}" dt="2024-05-25T21:42:01.164" v="723" actId="1076"/>
          <ac:spMkLst>
            <pc:docMk/>
            <pc:sldMk cId="248311886" sldId="281"/>
            <ac:spMk id="8" creationId="{88ED9453-277C-204F-BD72-DCE03B1E8BBA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2:22.231" v="727" actId="12269"/>
          <ac:graphicFrameMkLst>
            <pc:docMk/>
            <pc:sldMk cId="248311886" sldId="281"/>
            <ac:graphicFrameMk id="2" creationId="{FC905095-CC99-4F3E-D7CE-E118F05613E2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5T21:25:18.801" v="569" actId="14100"/>
        <pc:sldMkLst>
          <pc:docMk/>
          <pc:sldMk cId="1846535011" sldId="283"/>
        </pc:sldMkLst>
        <pc:spChg chg="mod">
          <ac:chgData name="Piyumika Kithulgoda Gamage" userId="8130ac14-9727-4963-a006-512f362f8357" providerId="ADAL" clId="{58E33101-C3AE-49E8-B49B-21B8410B348A}" dt="2024-05-25T21:25:18.801" v="569" actId="14100"/>
          <ac:spMkLst>
            <pc:docMk/>
            <pc:sldMk cId="1846535011" sldId="283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25:09.629" v="568" actId="20577"/>
          <ac:spMkLst>
            <pc:docMk/>
            <pc:sldMk cId="1846535011" sldId="283"/>
            <ac:spMk id="9" creationId="{0165B943-595D-CC8A-2F49-63A8FFABEF40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29:26.995" v="606" actId="113"/>
        <pc:sldMkLst>
          <pc:docMk/>
          <pc:sldMk cId="51292185" sldId="284"/>
        </pc:sldMkLst>
        <pc:spChg chg="add mod">
          <ac:chgData name="Piyumika Kithulgoda Gamage" userId="8130ac14-9727-4963-a006-512f362f8357" providerId="ADAL" clId="{58E33101-C3AE-49E8-B49B-21B8410B348A}" dt="2024-05-25T21:28:00.222" v="583"/>
          <ac:spMkLst>
            <pc:docMk/>
            <pc:sldMk cId="51292185" sldId="284"/>
            <ac:spMk id="2" creationId="{1C0EC4A5-5831-8226-E3A2-E61219699117}"/>
          </ac:spMkLst>
        </pc:spChg>
        <pc:spChg chg="mod">
          <ac:chgData name="Piyumika Kithulgoda Gamage" userId="8130ac14-9727-4963-a006-512f362f8357" providerId="ADAL" clId="{58E33101-C3AE-49E8-B49B-21B8410B348A}" dt="2024-05-25T21:29:26.995" v="606" actId="113"/>
          <ac:spMkLst>
            <pc:docMk/>
            <pc:sldMk cId="51292185" sldId="284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27:59.830" v="582" actId="478"/>
          <ac:spMkLst>
            <pc:docMk/>
            <pc:sldMk cId="51292185" sldId="284"/>
            <ac:spMk id="9" creationId="{2394C7EF-4159-F101-C260-29094DED61BD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31:51.977" v="633" actId="20577"/>
        <pc:sldMkLst>
          <pc:docMk/>
          <pc:sldMk cId="4208276109" sldId="285"/>
        </pc:sldMkLst>
        <pc:spChg chg="add mod">
          <ac:chgData name="Piyumika Kithulgoda Gamage" userId="8130ac14-9727-4963-a006-512f362f8357" providerId="ADAL" clId="{58E33101-C3AE-49E8-B49B-21B8410B348A}" dt="2024-05-25T21:30:50.612" v="609"/>
          <ac:spMkLst>
            <pc:docMk/>
            <pc:sldMk cId="4208276109" sldId="285"/>
            <ac:spMk id="2" creationId="{B47B6CDA-4F34-CA54-BB74-A22EC4FCFF8B}"/>
          </ac:spMkLst>
        </pc:spChg>
        <pc:spChg chg="mod">
          <ac:chgData name="Piyumika Kithulgoda Gamage" userId="8130ac14-9727-4963-a006-512f362f8357" providerId="ADAL" clId="{58E33101-C3AE-49E8-B49B-21B8410B348A}" dt="2024-05-25T21:31:51.977" v="633" actId="20577"/>
          <ac:spMkLst>
            <pc:docMk/>
            <pc:sldMk cId="4208276109" sldId="285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30:50.159" v="608" actId="478"/>
          <ac:spMkLst>
            <pc:docMk/>
            <pc:sldMk cId="4208276109" sldId="285"/>
            <ac:spMk id="9" creationId="{970615C5-1E79-1404-1753-5E8A5375B44E}"/>
          </ac:spMkLst>
        </pc:spChg>
      </pc:sldChg>
      <pc:sldChg chg="del">
        <pc:chgData name="Piyumika Kithulgoda Gamage" userId="8130ac14-9727-4963-a006-512f362f8357" providerId="ADAL" clId="{58E33101-C3AE-49E8-B49B-21B8410B348A}" dt="2024-05-25T21:30:14.376" v="607" actId="47"/>
        <pc:sldMkLst>
          <pc:docMk/>
          <pc:sldMk cId="3852990021" sldId="286"/>
        </pc:sldMkLst>
      </pc:sldChg>
      <pc:sldChg chg="addSp delSp modSp mod">
        <pc:chgData name="Piyumika Kithulgoda Gamage" userId="8130ac14-9727-4963-a006-512f362f8357" providerId="ADAL" clId="{58E33101-C3AE-49E8-B49B-21B8410B348A}" dt="2024-05-25T21:02:42.395" v="320" actId="113"/>
        <pc:sldMkLst>
          <pc:docMk/>
          <pc:sldMk cId="2779259505" sldId="289"/>
        </pc:sldMkLst>
        <pc:spChg chg="add mod">
          <ac:chgData name="Piyumika Kithulgoda Gamage" userId="8130ac14-9727-4963-a006-512f362f8357" providerId="ADAL" clId="{58E33101-C3AE-49E8-B49B-21B8410B348A}" dt="2024-05-25T21:02:42.395" v="320" actId="113"/>
          <ac:spMkLst>
            <pc:docMk/>
            <pc:sldMk cId="2779259505" sldId="289"/>
            <ac:spMk id="2" creationId="{1A763CD6-AE4A-090D-D20C-45599B613982}"/>
          </ac:spMkLst>
        </pc:spChg>
        <pc:spChg chg="del mod">
          <ac:chgData name="Piyumika Kithulgoda Gamage" userId="8130ac14-9727-4963-a006-512f362f8357" providerId="ADAL" clId="{58E33101-C3AE-49E8-B49B-21B8410B348A}" dt="2024-05-25T21:00:09.237" v="276" actId="478"/>
          <ac:spMkLst>
            <pc:docMk/>
            <pc:sldMk cId="2779259505" sldId="289"/>
            <ac:spMk id="4" creationId="{BB1B243D-D1FA-AFB4-A51C-E6FCCCAE4FD0}"/>
          </ac:spMkLst>
        </pc:spChg>
        <pc:spChg chg="add del mod">
          <ac:chgData name="Piyumika Kithulgoda Gamage" userId="8130ac14-9727-4963-a006-512f362f8357" providerId="ADAL" clId="{58E33101-C3AE-49E8-B49B-21B8410B348A}" dt="2024-05-25T21:00:16.300" v="279" actId="478"/>
          <ac:spMkLst>
            <pc:docMk/>
            <pc:sldMk cId="2779259505" sldId="289"/>
            <ac:spMk id="5" creationId="{FF2AF6D6-65E5-347C-9F6E-AE9450E03BD4}"/>
          </ac:spMkLst>
        </pc:spChg>
        <pc:spChg chg="mod">
          <ac:chgData name="Piyumika Kithulgoda Gamage" userId="8130ac14-9727-4963-a006-512f362f8357" providerId="ADAL" clId="{58E33101-C3AE-49E8-B49B-21B8410B348A}" dt="2024-05-25T20:52:59.019" v="219" actId="113"/>
          <ac:spMkLst>
            <pc:docMk/>
            <pc:sldMk cId="2779259505" sldId="289"/>
            <ac:spMk id="9" creationId="{803E05A2-F371-5AF7-A896-DCF5C0D234EB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06:51.525" v="446" actId="20577"/>
        <pc:sldMkLst>
          <pc:docMk/>
          <pc:sldMk cId="1767512393" sldId="290"/>
        </pc:sldMkLst>
        <pc:spChg chg="mod">
          <ac:chgData name="Piyumika Kithulgoda Gamage" userId="8130ac14-9727-4963-a006-512f362f8357" providerId="ADAL" clId="{58E33101-C3AE-49E8-B49B-21B8410B348A}" dt="2024-05-25T21:06:51.525" v="446" actId="20577"/>
          <ac:spMkLst>
            <pc:docMk/>
            <pc:sldMk cId="1767512393" sldId="290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04:42.155" v="344" actId="255"/>
          <ac:spMkLst>
            <pc:docMk/>
            <pc:sldMk cId="1767512393" sldId="290"/>
            <ac:spMk id="9" creationId="{714A846F-60E9-710D-3204-B0470B8C10D9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2:35.970" v="213" actId="120"/>
        <pc:sldMkLst>
          <pc:docMk/>
          <pc:sldMk cId="2926603474" sldId="291"/>
        </pc:sldMkLst>
        <pc:spChg chg="add del mod">
          <ac:chgData name="Piyumika Kithulgoda Gamage" userId="8130ac14-9727-4963-a006-512f362f8357" providerId="ADAL" clId="{58E33101-C3AE-49E8-B49B-21B8410B348A}" dt="2024-05-25T20:50:59.180" v="168" actId="478"/>
          <ac:spMkLst>
            <pc:docMk/>
            <pc:sldMk cId="2926603474" sldId="291"/>
            <ac:spMk id="2" creationId="{73F65E0A-9506-BF39-41D5-A0F9C026E01C}"/>
          </ac:spMkLst>
        </pc:spChg>
        <pc:spChg chg="del mod">
          <ac:chgData name="Piyumika Kithulgoda Gamage" userId="8130ac14-9727-4963-a006-512f362f8357" providerId="ADAL" clId="{58E33101-C3AE-49E8-B49B-21B8410B348A}" dt="2024-05-25T20:50:51.821" v="165" actId="478"/>
          <ac:spMkLst>
            <pc:docMk/>
            <pc:sldMk cId="2926603474" sldId="291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1:39.842" v="189" actId="20577"/>
          <ac:spMkLst>
            <pc:docMk/>
            <pc:sldMk cId="2926603474" sldId="291"/>
            <ac:spMk id="5" creationId="{C269B2F1-398F-9CF3-6549-8E1F1F47DFF6}"/>
          </ac:spMkLst>
        </pc:spChg>
        <pc:spChg chg="mod">
          <ac:chgData name="Piyumika Kithulgoda Gamage" userId="8130ac14-9727-4963-a006-512f362f8357" providerId="ADAL" clId="{58E33101-C3AE-49E8-B49B-21B8410B348A}" dt="2024-05-25T20:52:35.970" v="213" actId="120"/>
          <ac:spMkLst>
            <pc:docMk/>
            <pc:sldMk cId="2926603474" sldId="291"/>
            <ac:spMk id="9" creationId="{1DB94D6D-78D8-3F29-3559-518FBCD5A55B}"/>
          </ac:spMkLst>
        </pc:spChg>
      </pc:sldChg>
      <pc:sldChg chg="modSp del mod">
        <pc:chgData name="Piyumika Kithulgoda Gamage" userId="8130ac14-9727-4963-a006-512f362f8357" providerId="ADAL" clId="{58E33101-C3AE-49E8-B49B-21B8410B348A}" dt="2024-05-25T20:57:54.671" v="275" actId="47"/>
        <pc:sldMkLst>
          <pc:docMk/>
          <pc:sldMk cId="2361538278" sldId="292"/>
        </pc:sldMkLst>
        <pc:spChg chg="mod">
          <ac:chgData name="Piyumika Kithulgoda Gamage" userId="8130ac14-9727-4963-a006-512f362f8357" providerId="ADAL" clId="{58E33101-C3AE-49E8-B49B-21B8410B348A}" dt="2024-05-25T20:57:47.830" v="271" actId="21"/>
          <ac:spMkLst>
            <pc:docMk/>
            <pc:sldMk cId="2361538278" sldId="292"/>
            <ac:spMk id="4" creationId="{BB1B243D-D1FA-AFB4-A51C-E6FCCCAE4FD0}"/>
          </ac:spMkLst>
        </pc:spChg>
      </pc:sldChg>
      <pc:sldChg chg="modSp del mod">
        <pc:chgData name="Piyumika Kithulgoda Gamage" userId="8130ac14-9727-4963-a006-512f362f8357" providerId="ADAL" clId="{58E33101-C3AE-49E8-B49B-21B8410B348A}" dt="2024-05-25T21:03:00.802" v="325" actId="47"/>
        <pc:sldMkLst>
          <pc:docMk/>
          <pc:sldMk cId="316386460" sldId="293"/>
        </pc:sldMkLst>
        <pc:spChg chg="mod">
          <ac:chgData name="Piyumika Kithulgoda Gamage" userId="8130ac14-9727-4963-a006-512f362f8357" providerId="ADAL" clId="{58E33101-C3AE-49E8-B49B-21B8410B348A}" dt="2024-05-25T21:02:54.924" v="321" actId="21"/>
          <ac:spMkLst>
            <pc:docMk/>
            <pc:sldMk cId="316386460" sldId="293"/>
            <ac:spMk id="4" creationId="{BB1B243D-D1FA-AFB4-A51C-E6FCCCAE4FD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18:14.388" v="515" actId="120"/>
        <pc:sldMkLst>
          <pc:docMk/>
          <pc:sldMk cId="3237120434" sldId="294"/>
        </pc:sldMkLst>
        <pc:spChg chg="mod">
          <ac:chgData name="Piyumika Kithulgoda Gamage" userId="8130ac14-9727-4963-a006-512f362f8357" providerId="ADAL" clId="{58E33101-C3AE-49E8-B49B-21B8410B348A}" dt="2024-05-25T21:18:03.369" v="513" actId="404"/>
          <ac:spMkLst>
            <pc:docMk/>
            <pc:sldMk cId="3237120434" sldId="294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18:14.388" v="515" actId="120"/>
          <ac:spMkLst>
            <pc:docMk/>
            <pc:sldMk cId="3237120434" sldId="294"/>
            <ac:spMk id="9" creationId="{2EBD21EC-560E-3364-0A22-B81826CD5645}"/>
          </ac:spMkLst>
        </pc:spChg>
      </pc:sldChg>
      <pc:sldChg chg="del">
        <pc:chgData name="Piyumika Kithulgoda Gamage" userId="8130ac14-9727-4963-a006-512f362f8357" providerId="ADAL" clId="{58E33101-C3AE-49E8-B49B-21B8410B348A}" dt="2024-05-25T21:17:54.488" v="509" actId="47"/>
        <pc:sldMkLst>
          <pc:docMk/>
          <pc:sldMk cId="56841122" sldId="295"/>
        </pc:sldMkLst>
      </pc:sldChg>
      <pc:sldChg chg="del">
        <pc:chgData name="Piyumika Kithulgoda Gamage" userId="8130ac14-9727-4963-a006-512f362f8357" providerId="ADAL" clId="{58E33101-C3AE-49E8-B49B-21B8410B348A}" dt="2024-05-25T20:44:05.143" v="114" actId="47"/>
        <pc:sldMkLst>
          <pc:docMk/>
          <pc:sldMk cId="3862257890" sldId="296"/>
        </pc:sldMkLst>
      </pc:sldChg>
      <pc:sldChg chg="addSp delSp modSp mod modClrScheme chgLayout">
        <pc:chgData name="Piyumika Kithulgoda Gamage" userId="8130ac14-9727-4963-a006-512f362f8357" providerId="ADAL" clId="{58E33101-C3AE-49E8-B49B-21B8410B348A}" dt="2024-05-25T21:39:24.700" v="693" actId="26606"/>
        <pc:sldMkLst>
          <pc:docMk/>
          <pc:sldMk cId="4063864537" sldId="297"/>
        </pc:sldMkLst>
        <pc:spChg chg="mod ord">
          <ac:chgData name="Piyumika Kithulgoda Gamage" userId="8130ac14-9727-4963-a006-512f362f8357" providerId="ADAL" clId="{58E33101-C3AE-49E8-B49B-21B8410B348A}" dt="2024-05-25T21:39:24.700" v="693" actId="26606"/>
          <ac:spMkLst>
            <pc:docMk/>
            <pc:sldMk cId="4063864537" sldId="297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9" creationId="{76E7CC8F-577E-5B0F-26EA-1109BA7656A5}"/>
          </ac:spMkLst>
        </pc:spChg>
        <pc:spChg chg="add del mod">
          <ac:chgData name="Piyumika Kithulgoda Gamage" userId="8130ac14-9727-4963-a006-512f362f8357" providerId="ADAL" clId="{58E33101-C3AE-49E8-B49B-21B8410B348A}" dt="2024-05-25T21:39:12.589" v="688"/>
          <ac:spMkLst>
            <pc:docMk/>
            <pc:sldMk cId="4063864537" sldId="297"/>
            <ac:spMk id="14" creationId="{F14977DE-6F2F-BF68-0865-0B5FF34092BF}"/>
          </ac:spMkLst>
        </pc:spChg>
        <pc:spChg chg="add del 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3079" creationId="{D1527041-F972-0925-A8A6-778ADA5613E5}"/>
          </ac:spMkLst>
        </pc:spChg>
        <pc:spChg chg="add del 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3081" creationId="{2D2CE51E-703D-B5D7-9856-1EFAB9E97E73}"/>
          </ac:spMkLst>
        </pc:spChg>
        <pc:picChg chg="add mod">
          <ac:chgData name="Piyumika Kithulgoda Gamage" userId="8130ac14-9727-4963-a006-512f362f8357" providerId="ADAL" clId="{58E33101-C3AE-49E8-B49B-21B8410B348A}" dt="2024-05-25T21:39:24.700" v="693" actId="26606"/>
          <ac:picMkLst>
            <pc:docMk/>
            <pc:sldMk cId="4063864537" sldId="297"/>
            <ac:picMk id="3074" creationId="{1BD95FF6-9DF7-F5E3-071D-7C2BA8A015A0}"/>
          </ac:picMkLst>
        </pc:picChg>
      </pc:sldChg>
      <pc:sldChg chg="addSp delSp modSp mod">
        <pc:chgData name="Piyumika Kithulgoda Gamage" userId="8130ac14-9727-4963-a006-512f362f8357" providerId="ADAL" clId="{58E33101-C3AE-49E8-B49B-21B8410B348A}" dt="2024-05-25T20:48:18.321" v="117" actId="22"/>
        <pc:sldMkLst>
          <pc:docMk/>
          <pc:sldMk cId="745738017" sldId="298"/>
        </pc:sldMkLst>
        <pc:spChg chg="add del">
          <ac:chgData name="Piyumika Kithulgoda Gamage" userId="8130ac14-9727-4963-a006-512f362f8357" providerId="ADAL" clId="{58E33101-C3AE-49E8-B49B-21B8410B348A}" dt="2024-05-25T20:48:18.321" v="117" actId="22"/>
          <ac:spMkLst>
            <pc:docMk/>
            <pc:sldMk cId="745738017" sldId="298"/>
            <ac:spMk id="3" creationId="{2FC1695E-7D8A-51AE-F178-B65EB6187683}"/>
          </ac:spMkLst>
        </pc:spChg>
        <pc:spChg chg="mod">
          <ac:chgData name="Piyumika Kithulgoda Gamage" userId="8130ac14-9727-4963-a006-512f362f8357" providerId="ADAL" clId="{58E33101-C3AE-49E8-B49B-21B8410B348A}" dt="2024-05-25T20:39:57.465" v="82" actId="20577"/>
          <ac:spMkLst>
            <pc:docMk/>
            <pc:sldMk cId="745738017" sldId="298"/>
            <ac:spMk id="6" creationId="{49F0F81E-EA81-96EC-491A-239E29DA432A}"/>
          </ac:spMkLst>
        </pc:spChg>
        <pc:spChg chg="mod">
          <ac:chgData name="Piyumika Kithulgoda Gamage" userId="8130ac14-9727-4963-a006-512f362f8357" providerId="ADAL" clId="{58E33101-C3AE-49E8-B49B-21B8410B348A}" dt="2024-05-25T20:40:10.177" v="85" actId="113"/>
          <ac:spMkLst>
            <pc:docMk/>
            <pc:sldMk cId="745738017" sldId="298"/>
            <ac:spMk id="8" creationId="{88ED9453-277C-204F-BD72-DCE03B1E8BBA}"/>
          </ac:spMkLst>
        </pc:spChg>
      </pc:sldChg>
      <pc:sldChg chg="addSp delSp modSp mod modClrScheme chgLayout">
        <pc:chgData name="Piyumika Kithulgoda Gamage" userId="8130ac14-9727-4963-a006-512f362f8357" providerId="ADAL" clId="{58E33101-C3AE-49E8-B49B-21B8410B348A}" dt="2024-05-25T21:48:32.852" v="794" actId="113"/>
        <pc:sldMkLst>
          <pc:docMk/>
          <pc:sldMk cId="3155095531" sldId="299"/>
        </pc:sldMkLst>
        <pc:spChg chg="mod">
          <ac:chgData name="Piyumika Kithulgoda Gamage" userId="8130ac14-9727-4963-a006-512f362f8357" providerId="ADAL" clId="{58E33101-C3AE-49E8-B49B-21B8410B348A}" dt="2024-05-25T21:48:32.852" v="794" actId="113"/>
          <ac:spMkLst>
            <pc:docMk/>
            <pc:sldMk cId="3155095531" sldId="299"/>
            <ac:spMk id="3" creationId="{4C318957-1753-EBB6-03D2-08BCABEC55E6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8" creationId="{AD1EB647-12EE-D2EC-3FDE-B12734FA3C68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0" creationId="{0F440E36-5B9C-5E8B-D49D-AD128296D5B4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2" creationId="{E1F78869-E905-5B83-5155-67BF689592E0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4" creationId="{033AC775-391F-0EC3-E749-4E75F9395526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8:28.818" v="793" actId="14100"/>
          <ac:graphicFrameMkLst>
            <pc:docMk/>
            <pc:sldMk cId="3155095531" sldId="299"/>
            <ac:graphicFrameMk id="2" creationId="{E2412D52-F901-0180-9469-10B97E7886EE}"/>
          </ac:graphicFrameMkLst>
        </pc:graphicFrameChg>
      </pc:sldChg>
      <pc:sldChg chg="addSp delSp modSp mod">
        <pc:chgData name="Piyumika Kithulgoda Gamage" userId="8130ac14-9727-4963-a006-512f362f8357" providerId="ADAL" clId="{58E33101-C3AE-49E8-B49B-21B8410B348A}" dt="2024-05-25T20:50:22.279" v="164" actId="120"/>
        <pc:sldMkLst>
          <pc:docMk/>
          <pc:sldMk cId="4147016941" sldId="355"/>
        </pc:sldMkLst>
        <pc:spChg chg="mod">
          <ac:chgData name="Piyumika Kithulgoda Gamage" userId="8130ac14-9727-4963-a006-512f362f8357" providerId="ADAL" clId="{58E33101-C3AE-49E8-B49B-21B8410B348A}" dt="2024-05-25T20:50:22.279" v="164" actId="120"/>
          <ac:spMkLst>
            <pc:docMk/>
            <pc:sldMk cId="4147016941" sldId="355"/>
            <ac:spMk id="2" creationId="{124D384F-4FF9-82A4-754F-85A1A52CC2C4}"/>
          </ac:spMkLst>
        </pc:spChg>
        <pc:spChg chg="del mod">
          <ac:chgData name="Piyumika Kithulgoda Gamage" userId="8130ac14-9727-4963-a006-512f362f8357" providerId="ADAL" clId="{58E33101-C3AE-49E8-B49B-21B8410B348A}" dt="2024-05-25T20:49:04.951" v="133" actId="478"/>
          <ac:spMkLst>
            <pc:docMk/>
            <pc:sldMk cId="4147016941" sldId="355"/>
            <ac:spMk id="3" creationId="{E8F9A3F4-41A4-AACE-4DAC-1513A6220C73}"/>
          </ac:spMkLst>
        </pc:spChg>
        <pc:spChg chg="add del mod">
          <ac:chgData name="Piyumika Kithulgoda Gamage" userId="8130ac14-9727-4963-a006-512f362f8357" providerId="ADAL" clId="{58E33101-C3AE-49E8-B49B-21B8410B348A}" dt="2024-05-25T20:49:07.880" v="135" actId="478"/>
          <ac:spMkLst>
            <pc:docMk/>
            <pc:sldMk cId="4147016941" sldId="355"/>
            <ac:spMk id="4" creationId="{0994B9B3-A658-1FCD-BFC2-BA4D74013D93}"/>
          </ac:spMkLst>
        </pc:spChg>
        <pc:spChg chg="add mod">
          <ac:chgData name="Piyumika Kithulgoda Gamage" userId="8130ac14-9727-4963-a006-512f362f8357" providerId="ADAL" clId="{58E33101-C3AE-49E8-B49B-21B8410B348A}" dt="2024-05-25T20:49:23.505" v="140" actId="113"/>
          <ac:spMkLst>
            <pc:docMk/>
            <pc:sldMk cId="4147016941" sldId="355"/>
            <ac:spMk id="5" creationId="{887A8FA2-8E4D-1C13-A552-4A6675E4B886}"/>
          </ac:spMkLst>
        </pc:spChg>
      </pc:sldChg>
      <pc:sldChg chg="addSp modSp mod modClrScheme chgLayout">
        <pc:chgData name="Piyumika Kithulgoda Gamage" userId="8130ac14-9727-4963-a006-512f362f8357" providerId="ADAL" clId="{58E33101-C3AE-49E8-B49B-21B8410B348A}" dt="2024-05-25T21:44:04.150" v="758" actId="403"/>
        <pc:sldMkLst>
          <pc:docMk/>
          <pc:sldMk cId="2394180643" sldId="356"/>
        </pc:sldMkLst>
        <pc:spChg chg="add mod">
          <ac:chgData name="Piyumika Kithulgoda Gamage" userId="8130ac14-9727-4963-a006-512f362f8357" providerId="ADAL" clId="{58E33101-C3AE-49E8-B49B-21B8410B348A}" dt="2024-05-25T21:37:39.844" v="686" actId="313"/>
          <ac:spMkLst>
            <pc:docMk/>
            <pc:sldMk cId="2394180643" sldId="356"/>
            <ac:spMk id="3" creationId="{F0F7F290-38EE-9137-6F6D-562D715BDB44}"/>
          </ac:spMkLst>
        </pc:spChg>
        <pc:spChg chg="mod">
          <ac:chgData name="Piyumika Kithulgoda Gamage" userId="8130ac14-9727-4963-a006-512f362f8357" providerId="ADAL" clId="{58E33101-C3AE-49E8-B49B-21B8410B348A}" dt="2024-05-25T21:37:24.997" v="682" actId="26606"/>
          <ac:spMkLst>
            <pc:docMk/>
            <pc:sldMk cId="2394180643" sldId="356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44:04.150" v="758" actId="403"/>
          <ac:spMkLst>
            <pc:docMk/>
            <pc:sldMk cId="2394180643" sldId="356"/>
            <ac:spMk id="9" creationId="{970615C5-1E79-1404-1753-5E8A5375B44E}"/>
          </ac:spMkLst>
        </pc:spChg>
      </pc:sldChg>
      <pc:sldChg chg="addSp delSp modSp new del mod">
        <pc:chgData name="Piyumika Kithulgoda Gamage" userId="8130ac14-9727-4963-a006-512f362f8357" providerId="ADAL" clId="{58E33101-C3AE-49E8-B49B-21B8410B348A}" dt="2024-05-25T20:48:55.558" v="132" actId="47"/>
        <pc:sldMkLst>
          <pc:docMk/>
          <pc:sldMk cId="2469677461" sldId="357"/>
        </pc:sldMkLst>
        <pc:spChg chg="add del mod">
          <ac:chgData name="Piyumika Kithulgoda Gamage" userId="8130ac14-9727-4963-a006-512f362f8357" providerId="ADAL" clId="{58E33101-C3AE-49E8-B49B-21B8410B348A}" dt="2024-05-25T20:48:53.659" v="131" actId="21"/>
          <ac:spMkLst>
            <pc:docMk/>
            <pc:sldMk cId="2469677461" sldId="357"/>
            <ac:spMk id="3" creationId="{887A8FA2-8E4D-1C13-A552-4A6675E4B886}"/>
          </ac:spMkLst>
        </pc:spChg>
      </pc:sldChg>
      <pc:sldChg chg="addSp delSp modSp new mod">
        <pc:chgData name="Piyumika Kithulgoda Gamage" userId="8130ac14-9727-4963-a006-512f362f8357" providerId="ADAL" clId="{58E33101-C3AE-49E8-B49B-21B8410B348A}" dt="2024-05-25T20:56:38.530" v="270" actId="14100"/>
        <pc:sldMkLst>
          <pc:docMk/>
          <pc:sldMk cId="3010695707" sldId="357"/>
        </pc:sldMkLst>
        <pc:spChg chg="mod">
          <ac:chgData name="Piyumika Kithulgoda Gamage" userId="8130ac14-9727-4963-a006-512f362f8357" providerId="ADAL" clId="{58E33101-C3AE-49E8-B49B-21B8410B348A}" dt="2024-05-25T20:56:31.770" v="269" actId="404"/>
          <ac:spMkLst>
            <pc:docMk/>
            <pc:sldMk cId="3010695707" sldId="357"/>
            <ac:spMk id="2" creationId="{C33E270C-969E-6A8E-737A-989B59BE05C6}"/>
          </ac:spMkLst>
        </pc:spChg>
        <pc:spChg chg="del">
          <ac:chgData name="Piyumika Kithulgoda Gamage" userId="8130ac14-9727-4963-a006-512f362f8357" providerId="ADAL" clId="{58E33101-C3AE-49E8-B49B-21B8410B348A}" dt="2024-05-25T20:54:20.787" v="221"/>
          <ac:spMkLst>
            <pc:docMk/>
            <pc:sldMk cId="3010695707" sldId="357"/>
            <ac:spMk id="3" creationId="{8564C3C8-871C-88FF-5EB6-7AB294F7D920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0:56:38.530" v="270" actId="14100"/>
          <ac:graphicFrameMkLst>
            <pc:docMk/>
            <pc:sldMk cId="3010695707" sldId="357"/>
            <ac:graphicFrameMk id="4" creationId="{2B98C21F-F955-682B-C55E-1DA76B4443F6}"/>
          </ac:graphicFrameMkLst>
        </pc:graphicFrameChg>
      </pc:sldChg>
      <pc:sldChg chg="addSp delSp modSp new mod">
        <pc:chgData name="Piyumika Kithulgoda Gamage" userId="8130ac14-9727-4963-a006-512f362f8357" providerId="ADAL" clId="{58E33101-C3AE-49E8-B49B-21B8410B348A}" dt="2024-05-25T21:43:42.336" v="752" actId="1076"/>
        <pc:sldMkLst>
          <pc:docMk/>
          <pc:sldMk cId="910462670" sldId="358"/>
        </pc:sldMkLst>
        <pc:spChg chg="mod">
          <ac:chgData name="Piyumika Kithulgoda Gamage" userId="8130ac14-9727-4963-a006-512f362f8357" providerId="ADAL" clId="{58E33101-C3AE-49E8-B49B-21B8410B348A}" dt="2024-05-25T21:43:42.336" v="752" actId="1076"/>
          <ac:spMkLst>
            <pc:docMk/>
            <pc:sldMk cId="910462670" sldId="358"/>
            <ac:spMk id="2" creationId="{9DB1A6C8-B922-0177-0A71-209B26DD5FF9}"/>
          </ac:spMkLst>
        </pc:spChg>
        <pc:spChg chg="del">
          <ac:chgData name="Piyumika Kithulgoda Gamage" userId="8130ac14-9727-4963-a006-512f362f8357" providerId="ADAL" clId="{58E33101-C3AE-49E8-B49B-21B8410B348A}" dt="2024-05-25T21:33:44.525" v="635"/>
          <ac:spMkLst>
            <pc:docMk/>
            <pc:sldMk cId="910462670" sldId="358"/>
            <ac:spMk id="3" creationId="{2F1F2CE1-B12B-2D48-8FD4-4128B353CA08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3:36.637" v="751" actId="1076"/>
          <ac:graphicFrameMkLst>
            <pc:docMk/>
            <pc:sldMk cId="910462670" sldId="358"/>
            <ac:graphicFrameMk id="4" creationId="{CBD39CEC-EB60-9A0C-8EA9-1C14F97101A8}"/>
          </ac:graphicFrameMkLst>
        </pc:graphicFrameChg>
      </pc:sldChg>
    </pc:docChg>
  </pc:docChgLst>
  <pc:docChgLst>
    <pc:chgData name="Piyumika Kithulgoda Gamage" userId="8130ac14-9727-4963-a006-512f362f8357" providerId="ADAL" clId="{96C27239-60F6-419F-875B-4B4FE8CE7DC4}"/>
    <pc:docChg chg="undo redo custSel addSld delSld modSld sldOrd">
      <pc:chgData name="Piyumika Kithulgoda Gamage" userId="8130ac14-9727-4963-a006-512f362f8357" providerId="ADAL" clId="{96C27239-60F6-419F-875B-4B4FE8CE7DC4}" dt="2024-05-26T13:18:20.149" v="399" actId="47"/>
      <pc:docMkLst>
        <pc:docMk/>
      </pc:docMkLst>
      <pc:sldChg chg="addSp modSp add mod modClrScheme chgLayout">
        <pc:chgData name="Piyumika Kithulgoda Gamage" userId="8130ac14-9727-4963-a006-512f362f8357" providerId="ADAL" clId="{96C27239-60F6-419F-875B-4B4FE8CE7DC4}" dt="2024-05-26T13:17:54.532" v="398" actId="120"/>
        <pc:sldMkLst>
          <pc:docMk/>
          <pc:sldMk cId="109857222" sldId="256"/>
        </pc:sldMkLst>
        <pc:spChg chg="mod">
          <ac:chgData name="Piyumika Kithulgoda Gamage" userId="8130ac14-9727-4963-a006-512f362f8357" providerId="ADAL" clId="{96C27239-60F6-419F-875B-4B4FE8CE7DC4}" dt="2024-05-26T13:17:45.655" v="397" actId="27636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3:17:54.532" v="398" actId="120"/>
          <ac:spMkLst>
            <pc:docMk/>
            <pc:sldMk cId="109857222" sldId="256"/>
            <ac:spMk id="8" creationId="{8053DB01-3AC5-95F3-DB58-6C224EE9D094}"/>
          </ac:spMkLst>
        </pc:spChg>
      </pc:sldChg>
      <pc:sldChg chg="addSp modSp add mod modClrScheme chgLayout">
        <pc:chgData name="Piyumika Kithulgoda Gamage" userId="8130ac14-9727-4963-a006-512f362f8357" providerId="ADAL" clId="{96C27239-60F6-419F-875B-4B4FE8CE7DC4}" dt="2024-05-26T12:39:53.227" v="23" actId="20577"/>
        <pc:sldMkLst>
          <pc:docMk/>
          <pc:sldMk cId="3629139323" sldId="258"/>
        </pc:sldMkLst>
        <pc:spChg chg="mod">
          <ac:chgData name="Piyumika Kithulgoda Gamage" userId="8130ac14-9727-4963-a006-512f362f8357" providerId="ADAL" clId="{96C27239-60F6-419F-875B-4B4FE8CE7DC4}" dt="2024-05-26T12:39:53.227" v="23" actId="20577"/>
          <ac:spMkLst>
            <pc:docMk/>
            <pc:sldMk cId="3629139323" sldId="258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2:39:47.571" v="21" actId="113"/>
          <ac:spMkLst>
            <pc:docMk/>
            <pc:sldMk cId="3629139323" sldId="258"/>
            <ac:spMk id="8" creationId="{2647E163-B232-7B1A-F89B-28DAC17B8239}"/>
          </ac:spMkLst>
        </pc:spChg>
      </pc:sldChg>
      <pc:sldChg chg="addSp delSp modSp add mod modClrScheme chgLayout">
        <pc:chgData name="Piyumika Kithulgoda Gamage" userId="8130ac14-9727-4963-a006-512f362f8357" providerId="ADAL" clId="{96C27239-60F6-419F-875B-4B4FE8CE7DC4}" dt="2024-05-26T12:44:29.109" v="45" actId="120"/>
        <pc:sldMkLst>
          <pc:docMk/>
          <pc:sldMk cId="3341478919" sldId="260"/>
        </pc:sldMkLst>
        <pc:spChg chg="mod">
          <ac:chgData name="Piyumika Kithulgoda Gamage" userId="8130ac14-9727-4963-a006-512f362f8357" providerId="ADAL" clId="{96C27239-60F6-419F-875B-4B4FE8CE7DC4}" dt="2024-05-26T12:44:19.787" v="44" actId="6549"/>
          <ac:spMkLst>
            <pc:docMk/>
            <pc:sldMk cId="3341478919" sldId="260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2:44:29.109" v="45" actId="120"/>
          <ac:spMkLst>
            <pc:docMk/>
            <pc:sldMk cId="3341478919" sldId="260"/>
            <ac:spMk id="8" creationId="{794929DF-EEA2-CB3C-DFE5-4454A198E451}"/>
          </ac:spMkLst>
        </pc:spChg>
        <pc:spChg chg="add del mod">
          <ac:chgData name="Piyumika Kithulgoda Gamage" userId="8130ac14-9727-4963-a006-512f362f8357" providerId="ADAL" clId="{96C27239-60F6-419F-875B-4B4FE8CE7DC4}" dt="2024-05-26T12:42:41.603" v="39"/>
          <ac:spMkLst>
            <pc:docMk/>
            <pc:sldMk cId="3341478919" sldId="260"/>
            <ac:spMk id="10" creationId="{3170CE9F-48CD-D9BF-E2B2-CD6CDCA359E5}"/>
          </ac:spMkLst>
        </pc:spChg>
        <pc:picChg chg="add mod">
          <ac:chgData name="Piyumika Kithulgoda Gamage" userId="8130ac14-9727-4963-a006-512f362f8357" providerId="ADAL" clId="{96C27239-60F6-419F-875B-4B4FE8CE7DC4}" dt="2024-05-26T12:42:43.223" v="40" actId="26606"/>
          <ac:picMkLst>
            <pc:docMk/>
            <pc:sldMk cId="3341478919" sldId="260"/>
            <ac:picMk id="2050" creationId="{93C83BA9-1477-148C-DB70-06C000F7B5B6}"/>
          </ac:picMkLst>
        </pc:picChg>
      </pc:sldChg>
      <pc:sldChg chg="addSp delSp modSp add mod modClrScheme chgLayout">
        <pc:chgData name="Piyumika Kithulgoda Gamage" userId="8130ac14-9727-4963-a006-512f362f8357" providerId="ADAL" clId="{96C27239-60F6-419F-875B-4B4FE8CE7DC4}" dt="2024-05-26T12:46:07.869" v="57"/>
        <pc:sldMkLst>
          <pc:docMk/>
          <pc:sldMk cId="2671503209" sldId="261"/>
        </pc:sldMkLst>
        <pc:spChg chg="mod">
          <ac:chgData name="Piyumika Kithulgoda Gamage" userId="8130ac14-9727-4963-a006-512f362f8357" providerId="ADAL" clId="{96C27239-60F6-419F-875B-4B4FE8CE7DC4}" dt="2024-05-26T12:46:07.869" v="57"/>
          <ac:spMkLst>
            <pc:docMk/>
            <pc:sldMk cId="2671503209" sldId="261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2:44:45.288" v="49" actId="120"/>
          <ac:spMkLst>
            <pc:docMk/>
            <pc:sldMk cId="2671503209" sldId="261"/>
            <ac:spMk id="8" creationId="{0BFCE7B4-DBA5-B683-2462-8C3C7B272C9E}"/>
          </ac:spMkLst>
        </pc:spChg>
        <pc:spChg chg="add del mod">
          <ac:chgData name="Piyumika Kithulgoda Gamage" userId="8130ac14-9727-4963-a006-512f362f8357" providerId="ADAL" clId="{96C27239-60F6-419F-875B-4B4FE8CE7DC4}" dt="2024-05-26T12:44:54.530" v="53" actId="478"/>
          <ac:spMkLst>
            <pc:docMk/>
            <pc:sldMk cId="2671503209" sldId="261"/>
            <ac:spMk id="10" creationId="{8E7785BB-37BC-C63E-487E-5363F9D9D3A4}"/>
          </ac:spMkLst>
        </pc:spChg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565547120" sldId="261"/>
        </pc:sldMkLst>
      </pc:sldChg>
      <pc:sldChg chg="modSp del mod">
        <pc:chgData name="Piyumika Kithulgoda Gamage" userId="8130ac14-9727-4963-a006-512f362f8357" providerId="ADAL" clId="{96C27239-60F6-419F-875B-4B4FE8CE7DC4}" dt="2024-05-26T13:18:20.149" v="399" actId="47"/>
        <pc:sldMkLst>
          <pc:docMk/>
          <pc:sldMk cId="4211995302" sldId="262"/>
        </pc:sldMkLst>
        <pc:spChg chg="mod">
          <ac:chgData name="Piyumika Kithulgoda Gamage" userId="8130ac14-9727-4963-a006-512f362f8357" providerId="ADAL" clId="{96C27239-60F6-419F-875B-4B4FE8CE7DC4}" dt="2024-05-26T13:17:27.976" v="386" actId="21"/>
          <ac:spMkLst>
            <pc:docMk/>
            <pc:sldMk cId="4211995302" sldId="262"/>
            <ac:spMk id="3" creationId="{1315FFF1-43FC-FCFE-BEC0-38B41837CFA3}"/>
          </ac:spMkLst>
        </pc:spChg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1880809986" sldId="263"/>
        </pc:sldMkLst>
      </pc:sldChg>
      <pc:sldChg chg="addSp delSp modSp add mod modClrScheme chgLayout">
        <pc:chgData name="Piyumika Kithulgoda Gamage" userId="8130ac14-9727-4963-a006-512f362f8357" providerId="ADAL" clId="{96C27239-60F6-419F-875B-4B4FE8CE7DC4}" dt="2024-05-26T12:51:18.335" v="98" actId="120"/>
        <pc:sldMkLst>
          <pc:docMk/>
          <pc:sldMk cId="1945621957" sldId="264"/>
        </pc:sldMkLst>
        <pc:spChg chg="mod">
          <ac:chgData name="Piyumika Kithulgoda Gamage" userId="8130ac14-9727-4963-a006-512f362f8357" providerId="ADAL" clId="{96C27239-60F6-419F-875B-4B4FE8CE7DC4}" dt="2024-05-26T12:51:00.396" v="93" actId="21"/>
          <ac:spMkLst>
            <pc:docMk/>
            <pc:sldMk cId="1945621957" sldId="264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2:51:18.335" v="98" actId="120"/>
          <ac:spMkLst>
            <pc:docMk/>
            <pc:sldMk cId="1945621957" sldId="264"/>
            <ac:spMk id="8" creationId="{D79B8798-5809-ED6A-A571-79DD88A1CE80}"/>
          </ac:spMkLst>
        </pc:spChg>
        <pc:spChg chg="add del mod">
          <ac:chgData name="Piyumika Kithulgoda Gamage" userId="8130ac14-9727-4963-a006-512f362f8357" providerId="ADAL" clId="{96C27239-60F6-419F-875B-4B4FE8CE7DC4}" dt="2024-05-26T12:48:34.744" v="90" actId="478"/>
          <ac:spMkLst>
            <pc:docMk/>
            <pc:sldMk cId="1945621957" sldId="264"/>
            <ac:spMk id="10" creationId="{6208CE15-1C5A-D497-D6BB-617A066EF3C7}"/>
          </ac:spMkLst>
        </pc:spChg>
        <pc:picChg chg="add del mod">
          <ac:chgData name="Piyumika Kithulgoda Gamage" userId="8130ac14-9727-4963-a006-512f362f8357" providerId="ADAL" clId="{96C27239-60F6-419F-875B-4B4FE8CE7DC4}" dt="2024-05-26T12:48:26.882" v="88" actId="478"/>
          <ac:picMkLst>
            <pc:docMk/>
            <pc:sldMk cId="1945621957" sldId="264"/>
            <ac:picMk id="2" creationId="{2AE113DA-68E0-F960-931B-C36D551C335A}"/>
          </ac:picMkLst>
        </pc:picChg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439730729" sldId="265"/>
        </pc:sldMkLst>
      </pc:sldChg>
      <pc:sldChg chg="addSp modSp add mod modClrScheme chgLayout">
        <pc:chgData name="Piyumika Kithulgoda Gamage" userId="8130ac14-9727-4963-a006-512f362f8357" providerId="ADAL" clId="{96C27239-60F6-419F-875B-4B4FE8CE7DC4}" dt="2024-05-26T12:57:11.891" v="140" actId="27636"/>
        <pc:sldMkLst>
          <pc:docMk/>
          <pc:sldMk cId="2674794439" sldId="266"/>
        </pc:sldMkLst>
        <pc:spChg chg="mod ord">
          <ac:chgData name="Piyumika Kithulgoda Gamage" userId="8130ac14-9727-4963-a006-512f362f8357" providerId="ADAL" clId="{96C27239-60F6-419F-875B-4B4FE8CE7DC4}" dt="2024-05-26T12:57:11.891" v="140" actId="27636"/>
          <ac:spMkLst>
            <pc:docMk/>
            <pc:sldMk cId="2674794439" sldId="266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2:55:31.387" v="136" actId="120"/>
          <ac:spMkLst>
            <pc:docMk/>
            <pc:sldMk cId="2674794439" sldId="266"/>
            <ac:spMk id="8" creationId="{6C00AAB6-4884-E8B5-D363-17220A63AB50}"/>
          </ac:spMkLst>
        </pc:spChg>
        <pc:picChg chg="mod">
          <ac:chgData name="Piyumika Kithulgoda Gamage" userId="8130ac14-9727-4963-a006-512f362f8357" providerId="ADAL" clId="{96C27239-60F6-419F-875B-4B4FE8CE7DC4}" dt="2024-05-26T12:55:20.290" v="127" actId="26606"/>
          <ac:picMkLst>
            <pc:docMk/>
            <pc:sldMk cId="2674794439" sldId="266"/>
            <ac:picMk id="2" creationId="{914EB3C7-AB1F-9E91-C399-E99EE4CBB40D}"/>
          </ac:picMkLst>
        </pc:picChg>
      </pc:sldChg>
      <pc:sldChg chg="addSp modSp add mod">
        <pc:chgData name="Piyumika Kithulgoda Gamage" userId="8130ac14-9727-4963-a006-512f362f8357" providerId="ADAL" clId="{96C27239-60F6-419F-875B-4B4FE8CE7DC4}" dt="2024-05-26T12:59:37.136" v="177" actId="14100"/>
        <pc:sldMkLst>
          <pc:docMk/>
          <pc:sldMk cId="1027627675" sldId="267"/>
        </pc:sldMkLst>
        <pc:spChg chg="add mod">
          <ac:chgData name="Piyumika Kithulgoda Gamage" userId="8130ac14-9727-4963-a006-512f362f8357" providerId="ADAL" clId="{96C27239-60F6-419F-875B-4B4FE8CE7DC4}" dt="2024-05-26T12:58:21.680" v="151"/>
          <ac:spMkLst>
            <pc:docMk/>
            <pc:sldMk cId="1027627675" sldId="267"/>
            <ac:spMk id="2" creationId="{E294BF0C-E516-0F25-6FA9-512EE617C895}"/>
          </ac:spMkLst>
        </pc:spChg>
        <pc:spChg chg="mod">
          <ac:chgData name="Piyumika Kithulgoda Gamage" userId="8130ac14-9727-4963-a006-512f362f8357" providerId="ADAL" clId="{96C27239-60F6-419F-875B-4B4FE8CE7DC4}" dt="2024-05-26T12:59:37.136" v="177" actId="14100"/>
          <ac:spMkLst>
            <pc:docMk/>
            <pc:sldMk cId="1027627675" sldId="267"/>
            <ac:spMk id="3" creationId="{AC5988DD-BCB1-542A-29F0-6C0F2213438E}"/>
          </ac:spMkLst>
        </pc:spChg>
      </pc:sldChg>
      <pc:sldChg chg="addSp modSp add mod">
        <pc:chgData name="Piyumika Kithulgoda Gamage" userId="8130ac14-9727-4963-a006-512f362f8357" providerId="ADAL" clId="{96C27239-60F6-419F-875B-4B4FE8CE7DC4}" dt="2024-05-26T13:03:18.029" v="201" actId="20577"/>
        <pc:sldMkLst>
          <pc:docMk/>
          <pc:sldMk cId="3451476043" sldId="268"/>
        </pc:sldMkLst>
        <pc:spChg chg="add mod">
          <ac:chgData name="Piyumika Kithulgoda Gamage" userId="8130ac14-9727-4963-a006-512f362f8357" providerId="ADAL" clId="{96C27239-60F6-419F-875B-4B4FE8CE7DC4}" dt="2024-05-26T13:03:14.305" v="200" actId="120"/>
          <ac:spMkLst>
            <pc:docMk/>
            <pc:sldMk cId="3451476043" sldId="268"/>
            <ac:spMk id="2" creationId="{EF4FBBD5-563C-05B9-88EF-F4033201AE8A}"/>
          </ac:spMkLst>
        </pc:spChg>
        <pc:spChg chg="mod">
          <ac:chgData name="Piyumika Kithulgoda Gamage" userId="8130ac14-9727-4963-a006-512f362f8357" providerId="ADAL" clId="{96C27239-60F6-419F-875B-4B4FE8CE7DC4}" dt="2024-05-26T13:03:18.029" v="201" actId="20577"/>
          <ac:spMkLst>
            <pc:docMk/>
            <pc:sldMk cId="3451476043" sldId="268"/>
            <ac:spMk id="3" creationId="{AC5988DD-BCB1-542A-29F0-6C0F2213438E}"/>
          </ac:spMkLst>
        </pc:spChg>
      </pc:sldChg>
      <pc:sldChg chg="addSp modSp add mod">
        <pc:chgData name="Piyumika Kithulgoda Gamage" userId="8130ac14-9727-4963-a006-512f362f8357" providerId="ADAL" clId="{96C27239-60F6-419F-875B-4B4FE8CE7DC4}" dt="2024-05-26T13:06:18.430" v="240" actId="255"/>
        <pc:sldMkLst>
          <pc:docMk/>
          <pc:sldMk cId="4087164922" sldId="269"/>
        </pc:sldMkLst>
        <pc:spChg chg="add mod">
          <ac:chgData name="Piyumika Kithulgoda Gamage" userId="8130ac14-9727-4963-a006-512f362f8357" providerId="ADAL" clId="{96C27239-60F6-419F-875B-4B4FE8CE7DC4}" dt="2024-05-26T13:05:55.865" v="234" actId="14100"/>
          <ac:spMkLst>
            <pc:docMk/>
            <pc:sldMk cId="4087164922" sldId="269"/>
            <ac:spMk id="2" creationId="{FC425DDB-733B-B703-F6E4-9BF1BAB6C8D0}"/>
          </ac:spMkLst>
        </pc:spChg>
        <pc:spChg chg="mod">
          <ac:chgData name="Piyumika Kithulgoda Gamage" userId="8130ac14-9727-4963-a006-512f362f8357" providerId="ADAL" clId="{96C27239-60F6-419F-875B-4B4FE8CE7DC4}" dt="2024-05-26T13:06:18.430" v="240" actId="255"/>
          <ac:spMkLst>
            <pc:docMk/>
            <pc:sldMk cId="4087164922" sldId="269"/>
            <ac:spMk id="3" creationId="{2BCBD27F-1960-9913-66FE-7965AEA07BB9}"/>
          </ac:spMkLst>
        </pc:spChg>
      </pc:sldChg>
      <pc:sldChg chg="addSp modSp add mod">
        <pc:chgData name="Piyumika Kithulgoda Gamage" userId="8130ac14-9727-4963-a006-512f362f8357" providerId="ADAL" clId="{96C27239-60F6-419F-875B-4B4FE8CE7DC4}" dt="2024-05-26T13:09:18.850" v="275" actId="27636"/>
        <pc:sldMkLst>
          <pc:docMk/>
          <pc:sldMk cId="392495971" sldId="270"/>
        </pc:sldMkLst>
        <pc:spChg chg="add mod">
          <ac:chgData name="Piyumika Kithulgoda Gamage" userId="8130ac14-9727-4963-a006-512f362f8357" providerId="ADAL" clId="{96C27239-60F6-419F-875B-4B4FE8CE7DC4}" dt="2024-05-26T13:09:14.084" v="273" actId="403"/>
          <ac:spMkLst>
            <pc:docMk/>
            <pc:sldMk cId="392495971" sldId="270"/>
            <ac:spMk id="2" creationId="{9F4D8E91-9FA5-FC04-F228-B6A79F4588B1}"/>
          </ac:spMkLst>
        </pc:spChg>
        <pc:spChg chg="mod">
          <ac:chgData name="Piyumika Kithulgoda Gamage" userId="8130ac14-9727-4963-a006-512f362f8357" providerId="ADAL" clId="{96C27239-60F6-419F-875B-4B4FE8CE7DC4}" dt="2024-05-26T13:09:18.850" v="275" actId="27636"/>
          <ac:spMkLst>
            <pc:docMk/>
            <pc:sldMk cId="392495971" sldId="270"/>
            <ac:spMk id="3" creationId="{2BCBD27F-1960-9913-66FE-7965AEA07BB9}"/>
          </ac:spMkLst>
        </pc:spChg>
      </pc:sldChg>
      <pc:sldChg chg="addSp modSp add mod ord">
        <pc:chgData name="Piyumika Kithulgoda Gamage" userId="8130ac14-9727-4963-a006-512f362f8357" providerId="ADAL" clId="{96C27239-60F6-419F-875B-4B4FE8CE7DC4}" dt="2024-05-26T13:13:36.952" v="339" actId="20578"/>
        <pc:sldMkLst>
          <pc:docMk/>
          <pc:sldMk cId="606791703" sldId="271"/>
        </pc:sldMkLst>
        <pc:spChg chg="add mod">
          <ac:chgData name="Piyumika Kithulgoda Gamage" userId="8130ac14-9727-4963-a006-512f362f8357" providerId="ADAL" clId="{96C27239-60F6-419F-875B-4B4FE8CE7DC4}" dt="2024-05-26T13:11:53.525" v="293" actId="20577"/>
          <ac:spMkLst>
            <pc:docMk/>
            <pc:sldMk cId="606791703" sldId="271"/>
            <ac:spMk id="2" creationId="{1E411BA6-0E7D-AA7F-6677-7C16C3337630}"/>
          </ac:spMkLst>
        </pc:spChg>
        <pc:spChg chg="mod">
          <ac:chgData name="Piyumika Kithulgoda Gamage" userId="8130ac14-9727-4963-a006-512f362f8357" providerId="ADAL" clId="{96C27239-60F6-419F-875B-4B4FE8CE7DC4}" dt="2024-05-26T13:11:26.625" v="286" actId="6549"/>
          <ac:spMkLst>
            <pc:docMk/>
            <pc:sldMk cId="606791703" sldId="271"/>
            <ac:spMk id="3" creationId="{2BCBD27F-1960-9913-66FE-7965AEA07BB9}"/>
          </ac:spMkLst>
        </pc:spChg>
      </pc:sldChg>
      <pc:sldChg chg="addSp delSp modSp add mod modClrScheme chgLayout">
        <pc:chgData name="Piyumika Kithulgoda Gamage" userId="8130ac14-9727-4963-a006-512f362f8357" providerId="ADAL" clId="{96C27239-60F6-419F-875B-4B4FE8CE7DC4}" dt="2024-05-26T12:52:45.596" v="116" actId="1076"/>
        <pc:sldMkLst>
          <pc:docMk/>
          <pc:sldMk cId="2552879336" sldId="272"/>
        </pc:sldMkLst>
        <pc:spChg chg="del">
          <ac:chgData name="Piyumika Kithulgoda Gamage" userId="8130ac14-9727-4963-a006-512f362f8357" providerId="ADAL" clId="{96C27239-60F6-419F-875B-4B4FE8CE7DC4}" dt="2024-05-26T12:51:43.861" v="100" actId="478"/>
          <ac:spMkLst>
            <pc:docMk/>
            <pc:sldMk cId="2552879336" sldId="272"/>
            <ac:spMk id="3" creationId="{00000000-0000-0000-0000-000000000000}"/>
          </ac:spMkLst>
        </pc:spChg>
        <pc:spChg chg="add del mod">
          <ac:chgData name="Piyumika Kithulgoda Gamage" userId="8130ac14-9727-4963-a006-512f362f8357" providerId="ADAL" clId="{96C27239-60F6-419F-875B-4B4FE8CE7DC4}" dt="2024-05-26T12:51:50.144" v="103" actId="26606"/>
          <ac:spMkLst>
            <pc:docMk/>
            <pc:sldMk cId="2552879336" sldId="272"/>
            <ac:spMk id="4" creationId="{9800EA27-5F2E-6441-84FE-DC18B4AFD96A}"/>
          </ac:spMkLst>
        </pc:spChg>
        <pc:spChg chg="add del mod">
          <ac:chgData name="Piyumika Kithulgoda Gamage" userId="8130ac14-9727-4963-a006-512f362f8357" providerId="ADAL" clId="{96C27239-60F6-419F-875B-4B4FE8CE7DC4}" dt="2024-05-26T12:52:25.630" v="111" actId="26606"/>
          <ac:spMkLst>
            <pc:docMk/>
            <pc:sldMk cId="2552879336" sldId="272"/>
            <ac:spMk id="7" creationId="{25BF1B52-5752-6463-0E47-8F0D8DEFC023}"/>
          </ac:spMkLst>
        </pc:spChg>
        <pc:spChg chg="add del mod">
          <ac:chgData name="Piyumika Kithulgoda Gamage" userId="8130ac14-9727-4963-a006-512f362f8357" providerId="ADAL" clId="{96C27239-60F6-419F-875B-4B4FE8CE7DC4}" dt="2024-05-26T12:51:50.144" v="102" actId="26606"/>
          <ac:spMkLst>
            <pc:docMk/>
            <pc:sldMk cId="2552879336" sldId="272"/>
            <ac:spMk id="9" creationId="{41FBE935-BF07-D82D-5983-2291F2B302C2}"/>
          </ac:spMkLst>
        </pc:spChg>
        <pc:spChg chg="add del mod">
          <ac:chgData name="Piyumika Kithulgoda Gamage" userId="8130ac14-9727-4963-a006-512f362f8357" providerId="ADAL" clId="{96C27239-60F6-419F-875B-4B4FE8CE7DC4}" dt="2024-05-26T12:51:50.144" v="102" actId="26606"/>
          <ac:spMkLst>
            <pc:docMk/>
            <pc:sldMk cId="2552879336" sldId="272"/>
            <ac:spMk id="11" creationId="{ECEFC3D6-069C-DE8F-F6D9-273091D681BC}"/>
          </ac:spMkLst>
        </pc:spChg>
        <pc:spChg chg="add del mod">
          <ac:chgData name="Piyumika Kithulgoda Gamage" userId="8130ac14-9727-4963-a006-512f362f8357" providerId="ADAL" clId="{96C27239-60F6-419F-875B-4B4FE8CE7DC4}" dt="2024-05-26T12:51:55.827" v="104" actId="478"/>
          <ac:spMkLst>
            <pc:docMk/>
            <pc:sldMk cId="2552879336" sldId="272"/>
            <ac:spMk id="13" creationId="{774EC963-4746-3F4D-6789-EBDB814966A4}"/>
          </ac:spMkLst>
        </pc:spChg>
        <pc:spChg chg="add del mod">
          <ac:chgData name="Piyumika Kithulgoda Gamage" userId="8130ac14-9727-4963-a006-512f362f8357" providerId="ADAL" clId="{96C27239-60F6-419F-875B-4B4FE8CE7DC4}" dt="2024-05-26T12:51:59.548" v="105" actId="478"/>
          <ac:spMkLst>
            <pc:docMk/>
            <pc:sldMk cId="2552879336" sldId="272"/>
            <ac:spMk id="14" creationId="{35AFD1A2-FB6F-234C-BD0E-DBD76DACE02A}"/>
          </ac:spMkLst>
        </pc:spChg>
        <pc:picChg chg="mod">
          <ac:chgData name="Piyumika Kithulgoda Gamage" userId="8130ac14-9727-4963-a006-512f362f8357" providerId="ADAL" clId="{96C27239-60F6-419F-875B-4B4FE8CE7DC4}" dt="2024-05-26T12:52:45.596" v="116" actId="1076"/>
          <ac:picMkLst>
            <pc:docMk/>
            <pc:sldMk cId="2552879336" sldId="272"/>
            <ac:picMk id="2" creationId="{A77DF80B-7A48-A388-2269-E8A800EDDB95}"/>
          </ac:picMkLst>
        </pc:picChg>
      </pc:sldChg>
      <pc:sldChg chg="addSp modSp add mod modClrScheme chgLayout">
        <pc:chgData name="Piyumika Kithulgoda Gamage" userId="8130ac14-9727-4963-a006-512f362f8357" providerId="ADAL" clId="{96C27239-60F6-419F-875B-4B4FE8CE7DC4}" dt="2024-05-26T12:55:00.692" v="126" actId="27636"/>
        <pc:sldMkLst>
          <pc:docMk/>
          <pc:sldMk cId="1028026635" sldId="273"/>
        </pc:sldMkLst>
        <pc:spChg chg="mod">
          <ac:chgData name="Piyumika Kithulgoda Gamage" userId="8130ac14-9727-4963-a006-512f362f8357" providerId="ADAL" clId="{96C27239-60F6-419F-875B-4B4FE8CE7DC4}" dt="2024-05-26T12:55:00.692" v="126" actId="27636"/>
          <ac:spMkLst>
            <pc:docMk/>
            <pc:sldMk cId="1028026635" sldId="273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2:54:01.952" v="124" actId="120"/>
          <ac:spMkLst>
            <pc:docMk/>
            <pc:sldMk cId="1028026635" sldId="273"/>
            <ac:spMk id="8" creationId="{F587BE9D-D1DA-0875-4267-673EA16B2B25}"/>
          </ac:spMkLst>
        </pc:spChg>
      </pc:sldChg>
      <pc:sldChg chg="add">
        <pc:chgData name="Piyumika Kithulgoda Gamage" userId="8130ac14-9727-4963-a006-512f362f8357" providerId="ADAL" clId="{96C27239-60F6-419F-875B-4B4FE8CE7DC4}" dt="2024-05-26T12:38:57.012" v="1"/>
        <pc:sldMkLst>
          <pc:docMk/>
          <pc:sldMk cId="857363618" sldId="274"/>
        </pc:sldMkLst>
      </pc:sldChg>
      <pc:sldChg chg="modSp add mod">
        <pc:chgData name="Piyumika Kithulgoda Gamage" userId="8130ac14-9727-4963-a006-512f362f8357" providerId="ADAL" clId="{96C27239-60F6-419F-875B-4B4FE8CE7DC4}" dt="2024-05-26T13:00:27.570" v="180" actId="14100"/>
        <pc:sldMkLst>
          <pc:docMk/>
          <pc:sldMk cId="2617184260" sldId="275"/>
        </pc:sldMkLst>
        <pc:picChg chg="mod">
          <ac:chgData name="Piyumika Kithulgoda Gamage" userId="8130ac14-9727-4963-a006-512f362f8357" providerId="ADAL" clId="{96C27239-60F6-419F-875B-4B4FE8CE7DC4}" dt="2024-05-26T13:00:27.570" v="180" actId="14100"/>
          <ac:picMkLst>
            <pc:docMk/>
            <pc:sldMk cId="2617184260" sldId="275"/>
            <ac:picMk id="2" creationId="{5E84A379-FF28-32F2-9AA9-046B283E8183}"/>
          </ac:picMkLst>
        </pc:picChg>
      </pc:sldChg>
      <pc:sldChg chg="addSp delSp modSp add mod">
        <pc:chgData name="Piyumika Kithulgoda Gamage" userId="8130ac14-9727-4963-a006-512f362f8357" providerId="ADAL" clId="{96C27239-60F6-419F-875B-4B4FE8CE7DC4}" dt="2024-05-26T13:16:41.622" v="380" actId="113"/>
        <pc:sldMkLst>
          <pc:docMk/>
          <pc:sldMk cId="623830522" sldId="276"/>
        </pc:sldMkLst>
        <pc:spChg chg="del">
          <ac:chgData name="Piyumika Kithulgoda Gamage" userId="8130ac14-9727-4963-a006-512f362f8357" providerId="ADAL" clId="{96C27239-60F6-419F-875B-4B4FE8CE7DC4}" dt="2024-05-26T13:15:46.525" v="362" actId="478"/>
          <ac:spMkLst>
            <pc:docMk/>
            <pc:sldMk cId="623830522" sldId="276"/>
            <ac:spMk id="2" creationId="{C63BB6C8-C020-8269-A099-30C54681284C}"/>
          </ac:spMkLst>
        </pc:spChg>
        <pc:spChg chg="mod">
          <ac:chgData name="Piyumika Kithulgoda Gamage" userId="8130ac14-9727-4963-a006-512f362f8357" providerId="ADAL" clId="{96C27239-60F6-419F-875B-4B4FE8CE7DC4}" dt="2024-05-26T13:16:41.622" v="380" actId="113"/>
          <ac:spMkLst>
            <pc:docMk/>
            <pc:sldMk cId="623830522" sldId="276"/>
            <ac:spMk id="3" creationId="{5424F5C9-43F4-BA04-8CDC-DF615471746F}"/>
          </ac:spMkLst>
        </pc:spChg>
        <pc:spChg chg="add del mod">
          <ac:chgData name="Piyumika Kithulgoda Gamage" userId="8130ac14-9727-4963-a006-512f362f8357" providerId="ADAL" clId="{96C27239-60F6-419F-875B-4B4FE8CE7DC4}" dt="2024-05-26T13:15:49.336" v="363" actId="478"/>
          <ac:spMkLst>
            <pc:docMk/>
            <pc:sldMk cId="623830522" sldId="276"/>
            <ac:spMk id="4" creationId="{3E361CB6-A694-FA92-E258-EF771AEB58DD}"/>
          </ac:spMkLst>
        </pc:spChg>
      </pc:sldChg>
      <pc:sldChg chg="addSp modSp add mod modClrScheme chgLayout">
        <pc:chgData name="Piyumika Kithulgoda Gamage" userId="8130ac14-9727-4963-a006-512f362f8357" providerId="ADAL" clId="{96C27239-60F6-419F-875B-4B4FE8CE7DC4}" dt="2024-05-26T12:41:49.303" v="34" actId="6549"/>
        <pc:sldMkLst>
          <pc:docMk/>
          <pc:sldMk cId="2309992848" sldId="278"/>
        </pc:sldMkLst>
        <pc:spChg chg="mod">
          <ac:chgData name="Piyumika Kithulgoda Gamage" userId="8130ac14-9727-4963-a006-512f362f8357" providerId="ADAL" clId="{96C27239-60F6-419F-875B-4B4FE8CE7DC4}" dt="2024-05-26T12:41:49.303" v="34" actId="6549"/>
          <ac:spMkLst>
            <pc:docMk/>
            <pc:sldMk cId="2309992848" sldId="278"/>
            <ac:spMk id="3" creationId="{C1E61532-337D-6715-FF84-EA1943CE342A}"/>
          </ac:spMkLst>
        </pc:spChg>
        <pc:spChg chg="add mod">
          <ac:chgData name="Piyumika Kithulgoda Gamage" userId="8130ac14-9727-4963-a006-512f362f8357" providerId="ADAL" clId="{96C27239-60F6-419F-875B-4B4FE8CE7DC4}" dt="2024-05-26T12:41:38.322" v="31" actId="113"/>
          <ac:spMkLst>
            <pc:docMk/>
            <pc:sldMk cId="2309992848" sldId="278"/>
            <ac:spMk id="1031" creationId="{2DDAC800-20FD-307F-64D9-E197D6401C62}"/>
          </ac:spMkLst>
        </pc:spChg>
        <pc:picChg chg="add mod">
          <ac:chgData name="Piyumika Kithulgoda Gamage" userId="8130ac14-9727-4963-a006-512f362f8357" providerId="ADAL" clId="{96C27239-60F6-419F-875B-4B4FE8CE7DC4}" dt="2024-05-26T12:41:14.942" v="25" actId="26606"/>
          <ac:picMkLst>
            <pc:docMk/>
            <pc:sldMk cId="2309992848" sldId="278"/>
            <ac:picMk id="1026" creationId="{10EFF7AA-3310-0971-BC7D-ADB866D5E36E}"/>
          </ac:picMkLst>
        </pc:picChg>
      </pc:sldChg>
      <pc:sldChg chg="add del">
        <pc:chgData name="Piyumika Kithulgoda Gamage" userId="8130ac14-9727-4963-a006-512f362f8357" providerId="ADAL" clId="{96C27239-60F6-419F-875B-4B4FE8CE7DC4}" dt="2024-05-26T13:09:31.213" v="276" actId="47"/>
        <pc:sldMkLst>
          <pc:docMk/>
          <pc:sldMk cId="1280197615" sldId="279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405175230" sldId="287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446182327" sldId="288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616352126" sldId="289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1938197706" sldId="292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150623038" sldId="293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155095531" sldId="299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1546590388" sldId="300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836466852" sldId="302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977527979" sldId="303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890735563" sldId="304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050390002" sldId="306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502915555" sldId="309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601099693" sldId="310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383477215" sldId="311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36138031" sldId="312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591098271" sldId="313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1274501921" sldId="315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529622520" sldId="316"/>
        </pc:sldMkLst>
      </pc:sldChg>
      <pc:sldChg chg="modSp mod">
        <pc:chgData name="Piyumika Kithulgoda Gamage" userId="8130ac14-9727-4963-a006-512f362f8357" providerId="ADAL" clId="{96C27239-60F6-419F-875B-4B4FE8CE7DC4}" dt="2024-05-26T12:39:24.867" v="14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96C27239-60F6-419F-875B-4B4FE8CE7DC4}" dt="2024-05-26T12:39:24.867" v="14" actId="20577"/>
          <ac:spMkLst>
            <pc:docMk/>
            <pc:sldMk cId="4041403823" sldId="354"/>
            <ac:spMk id="5" creationId="{E8FBFAA6-7D53-4F46-B4FA-B6E25AA48337}"/>
          </ac:spMkLst>
        </pc:spChg>
      </pc:sldChg>
      <pc:sldChg chg="addSp delSp modSp add del mod">
        <pc:chgData name="Piyumika Kithulgoda Gamage" userId="8130ac14-9727-4963-a006-512f362f8357" providerId="ADAL" clId="{96C27239-60F6-419F-875B-4B4FE8CE7DC4}" dt="2024-05-26T12:48:13.371" v="86" actId="47"/>
        <pc:sldMkLst>
          <pc:docMk/>
          <pc:sldMk cId="2743874316" sldId="355"/>
        </pc:sldMkLst>
        <pc:spChg chg="del mod">
          <ac:chgData name="Piyumika Kithulgoda Gamage" userId="8130ac14-9727-4963-a006-512f362f8357" providerId="ADAL" clId="{96C27239-60F6-419F-875B-4B4FE8CE7DC4}" dt="2024-05-26T12:46:48.212" v="61" actId="478"/>
          <ac:spMkLst>
            <pc:docMk/>
            <pc:sldMk cId="2743874316" sldId="355"/>
            <ac:spMk id="3" creationId="{00000000-0000-0000-0000-000000000000}"/>
          </ac:spMkLst>
        </pc:spChg>
        <pc:spChg chg="add del mod">
          <ac:chgData name="Piyumika Kithulgoda Gamage" userId="8130ac14-9727-4963-a006-512f362f8357" providerId="ADAL" clId="{96C27239-60F6-419F-875B-4B4FE8CE7DC4}" dt="2024-05-26T12:47:21.914" v="68" actId="478"/>
          <ac:spMkLst>
            <pc:docMk/>
            <pc:sldMk cId="2743874316" sldId="355"/>
            <ac:spMk id="5" creationId="{AE58D644-0902-EA69-00F7-688CA1ABB07E}"/>
          </ac:spMkLst>
        </pc:spChg>
        <pc:picChg chg="del">
          <ac:chgData name="Piyumika Kithulgoda Gamage" userId="8130ac14-9727-4963-a006-512f362f8357" providerId="ADAL" clId="{96C27239-60F6-419F-875B-4B4FE8CE7DC4}" dt="2024-05-26T12:46:17.392" v="58" actId="21"/>
          <ac:picMkLst>
            <pc:docMk/>
            <pc:sldMk cId="2743874316" sldId="355"/>
            <ac:picMk id="2" creationId="{2AE113DA-68E0-F960-931B-C36D551C335A}"/>
          </ac:picMkLst>
        </pc:picChg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739758128" sldId="355"/>
        </pc:sldMkLst>
      </pc:sldChg>
      <pc:sldChg chg="addSp modSp add mod">
        <pc:chgData name="Piyumika Kithulgoda Gamage" userId="8130ac14-9727-4963-a006-512f362f8357" providerId="ADAL" clId="{96C27239-60F6-419F-875B-4B4FE8CE7DC4}" dt="2024-05-26T12:48:06.687" v="85" actId="26606"/>
        <pc:sldMkLst>
          <pc:docMk/>
          <pc:sldMk cId="1911453240" sldId="356"/>
        </pc:sldMkLst>
        <pc:spChg chg="mod ord">
          <ac:chgData name="Piyumika Kithulgoda Gamage" userId="8130ac14-9727-4963-a006-512f362f8357" providerId="ADAL" clId="{96C27239-60F6-419F-875B-4B4FE8CE7DC4}" dt="2024-05-26T12:48:06.687" v="85" actId="26606"/>
          <ac:spMkLst>
            <pc:docMk/>
            <pc:sldMk cId="1911453240" sldId="356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96C27239-60F6-419F-875B-4B4FE8CE7DC4}" dt="2024-05-26T12:47:45.065" v="80" actId="26606"/>
          <ac:spMkLst>
            <pc:docMk/>
            <pc:sldMk cId="1911453240" sldId="356"/>
            <ac:spMk id="8" creationId="{0BFCE7B4-DBA5-B683-2462-8C3C7B272C9E}"/>
          </ac:spMkLst>
        </pc:spChg>
        <pc:picChg chg="add mod">
          <ac:chgData name="Piyumika Kithulgoda Gamage" userId="8130ac14-9727-4963-a006-512f362f8357" providerId="ADAL" clId="{96C27239-60F6-419F-875B-4B4FE8CE7DC4}" dt="2024-05-26T12:48:06.687" v="85" actId="26606"/>
          <ac:picMkLst>
            <pc:docMk/>
            <pc:sldMk cId="1911453240" sldId="356"/>
            <ac:picMk id="2" creationId="{702CE0F0-B05F-1313-D1B7-A19C1B031D21}"/>
          </ac:picMkLst>
        </pc:picChg>
      </pc:sldChg>
      <pc:sldChg chg="modSp add del mod">
        <pc:chgData name="Piyumika Kithulgoda Gamage" userId="8130ac14-9727-4963-a006-512f362f8357" providerId="ADAL" clId="{96C27239-60F6-419F-875B-4B4FE8CE7DC4}" dt="2024-05-26T13:14:20.692" v="350" actId="113"/>
        <pc:sldMkLst>
          <pc:docMk/>
          <pc:sldMk cId="1948978084" sldId="357"/>
        </pc:sldMkLst>
        <pc:spChg chg="mod">
          <ac:chgData name="Piyumika Kithulgoda Gamage" userId="8130ac14-9727-4963-a006-512f362f8357" providerId="ADAL" clId="{96C27239-60F6-419F-875B-4B4FE8CE7DC4}" dt="2024-05-26T13:14:14.205" v="348"/>
          <ac:spMkLst>
            <pc:docMk/>
            <pc:sldMk cId="1948978084" sldId="357"/>
            <ac:spMk id="2" creationId="{1E411BA6-0E7D-AA7F-6677-7C16C3337630}"/>
          </ac:spMkLst>
        </pc:spChg>
        <pc:spChg chg="mod">
          <ac:chgData name="Piyumika Kithulgoda Gamage" userId="8130ac14-9727-4963-a006-512f362f8357" providerId="ADAL" clId="{96C27239-60F6-419F-875B-4B4FE8CE7DC4}" dt="2024-05-26T13:14:20.692" v="350" actId="113"/>
          <ac:spMkLst>
            <pc:docMk/>
            <pc:sldMk cId="1948978084" sldId="357"/>
            <ac:spMk id="3" creationId="{2BCBD27F-1960-9913-66FE-7965AEA07BB9}"/>
          </ac:spMkLst>
        </pc:spChg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845671684" sldId="357"/>
        </pc:sldMkLst>
      </pc:sldChg>
    </pc:docChg>
  </pc:docChgLst>
  <pc:docChgLst>
    <pc:chgData name="Piyumika Kithulgoda Gamage" userId="8130ac14-9727-4963-a006-512f362f8357" providerId="ADAL" clId="{1C135C02-EF6B-4DCF-A2FC-C1432D5585BF}"/>
    <pc:docChg chg="undo custSel addSld delSld modSld sldOrd">
      <pc:chgData name="Piyumika Kithulgoda Gamage" userId="8130ac14-9727-4963-a006-512f362f8357" providerId="ADAL" clId="{1C135C02-EF6B-4DCF-A2FC-C1432D5585BF}" dt="2024-11-15T15:26:23.121" v="281" actId="20577"/>
      <pc:docMkLst>
        <pc:docMk/>
      </pc:docMkLst>
      <pc:sldChg chg="del">
        <pc:chgData name="Piyumika Kithulgoda Gamage" userId="8130ac14-9727-4963-a006-512f362f8357" providerId="ADAL" clId="{1C135C02-EF6B-4DCF-A2FC-C1432D5585BF}" dt="2024-11-15T15:03:18.226" v="29" actId="47"/>
        <pc:sldMkLst>
          <pc:docMk/>
          <pc:sldMk cId="109857222" sldId="256"/>
        </pc:sldMkLst>
      </pc:sldChg>
      <pc:sldChg chg="modSp mod">
        <pc:chgData name="Piyumika Kithulgoda Gamage" userId="8130ac14-9727-4963-a006-512f362f8357" providerId="ADAL" clId="{1C135C02-EF6B-4DCF-A2FC-C1432D5585BF}" dt="2024-11-15T15:23:21.067" v="243" actId="20577"/>
        <pc:sldMkLst>
          <pc:docMk/>
          <pc:sldMk cId="3629139323" sldId="258"/>
        </pc:sldMkLst>
        <pc:spChg chg="mod">
          <ac:chgData name="Piyumika Kithulgoda Gamage" userId="8130ac14-9727-4963-a006-512f362f8357" providerId="ADAL" clId="{1C135C02-EF6B-4DCF-A2FC-C1432D5585BF}" dt="2024-11-15T15:23:21.067" v="243" actId="20577"/>
          <ac:spMkLst>
            <pc:docMk/>
            <pc:sldMk cId="3629139323" sldId="258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1C135C02-EF6B-4DCF-A2FC-C1432D5585BF}" dt="2024-11-15T15:23:18.187" v="242" actId="20577"/>
          <ac:spMkLst>
            <pc:docMk/>
            <pc:sldMk cId="3629139323" sldId="258"/>
            <ac:spMk id="5" creationId="{B06286EA-1A0C-D705-2457-C88E74A8A621}"/>
          </ac:spMkLst>
        </pc:spChg>
      </pc:sldChg>
      <pc:sldChg chg="del">
        <pc:chgData name="Piyumika Kithulgoda Gamage" userId="8130ac14-9727-4963-a006-512f362f8357" providerId="ADAL" clId="{1C135C02-EF6B-4DCF-A2FC-C1432D5585BF}" dt="2024-11-15T15:03:13.615" v="27" actId="47"/>
        <pc:sldMkLst>
          <pc:docMk/>
          <pc:sldMk cId="3488284326" sldId="261"/>
        </pc:sldMkLst>
      </pc:sldChg>
      <pc:sldChg chg="del">
        <pc:chgData name="Piyumika Kithulgoda Gamage" userId="8130ac14-9727-4963-a006-512f362f8357" providerId="ADAL" clId="{1C135C02-EF6B-4DCF-A2FC-C1432D5585BF}" dt="2024-11-15T15:03:08.500" v="1" actId="47"/>
        <pc:sldMkLst>
          <pc:docMk/>
          <pc:sldMk cId="3356958882" sldId="262"/>
        </pc:sldMkLst>
      </pc:sldChg>
      <pc:sldChg chg="del">
        <pc:chgData name="Piyumika Kithulgoda Gamage" userId="8130ac14-9727-4963-a006-512f362f8357" providerId="ADAL" clId="{1C135C02-EF6B-4DCF-A2FC-C1432D5585BF}" dt="2024-11-15T15:03:09.696" v="10" actId="47"/>
        <pc:sldMkLst>
          <pc:docMk/>
          <pc:sldMk cId="707530436" sldId="263"/>
        </pc:sldMkLst>
      </pc:sldChg>
      <pc:sldChg chg="del">
        <pc:chgData name="Piyumika Kithulgoda Gamage" userId="8130ac14-9727-4963-a006-512f362f8357" providerId="ADAL" clId="{1C135C02-EF6B-4DCF-A2FC-C1432D5585BF}" dt="2024-11-15T15:03:08.815" v="3" actId="47"/>
        <pc:sldMkLst>
          <pc:docMk/>
          <pc:sldMk cId="2713601392" sldId="264"/>
        </pc:sldMkLst>
      </pc:sldChg>
      <pc:sldChg chg="del">
        <pc:chgData name="Piyumika Kithulgoda Gamage" userId="8130ac14-9727-4963-a006-512f362f8357" providerId="ADAL" clId="{1C135C02-EF6B-4DCF-A2FC-C1432D5585BF}" dt="2024-11-15T15:03:08.641" v="2" actId="47"/>
        <pc:sldMkLst>
          <pc:docMk/>
          <pc:sldMk cId="229798236" sldId="265"/>
        </pc:sldMkLst>
      </pc:sldChg>
      <pc:sldChg chg="del">
        <pc:chgData name="Piyumika Kithulgoda Gamage" userId="8130ac14-9727-4963-a006-512f362f8357" providerId="ADAL" clId="{1C135C02-EF6B-4DCF-A2FC-C1432D5585BF}" dt="2024-11-15T15:03:08.885" v="4" actId="47"/>
        <pc:sldMkLst>
          <pc:docMk/>
          <pc:sldMk cId="883592309" sldId="266"/>
        </pc:sldMkLst>
      </pc:sldChg>
      <pc:sldChg chg="del">
        <pc:chgData name="Piyumika Kithulgoda Gamage" userId="8130ac14-9727-4963-a006-512f362f8357" providerId="ADAL" clId="{1C135C02-EF6B-4DCF-A2FC-C1432D5585BF}" dt="2024-11-15T15:03:09.161" v="6" actId="47"/>
        <pc:sldMkLst>
          <pc:docMk/>
          <pc:sldMk cId="907459304" sldId="268"/>
        </pc:sldMkLst>
      </pc:sldChg>
      <pc:sldChg chg="del">
        <pc:chgData name="Piyumika Kithulgoda Gamage" userId="8130ac14-9727-4963-a006-512f362f8357" providerId="ADAL" clId="{1C135C02-EF6B-4DCF-A2FC-C1432D5585BF}" dt="2024-11-15T15:03:09.297" v="7" actId="47"/>
        <pc:sldMkLst>
          <pc:docMk/>
          <pc:sldMk cId="132706644" sldId="269"/>
        </pc:sldMkLst>
      </pc:sldChg>
      <pc:sldChg chg="del">
        <pc:chgData name="Piyumika Kithulgoda Gamage" userId="8130ac14-9727-4963-a006-512f362f8357" providerId="ADAL" clId="{1C135C02-EF6B-4DCF-A2FC-C1432D5585BF}" dt="2024-11-15T15:03:09.868" v="11" actId="47"/>
        <pc:sldMkLst>
          <pc:docMk/>
          <pc:sldMk cId="3310401795" sldId="271"/>
        </pc:sldMkLst>
      </pc:sldChg>
      <pc:sldChg chg="del">
        <pc:chgData name="Piyumika Kithulgoda Gamage" userId="8130ac14-9727-4963-a006-512f362f8357" providerId="ADAL" clId="{1C135C02-EF6B-4DCF-A2FC-C1432D5585BF}" dt="2024-11-15T15:03:11.938" v="20" actId="47"/>
        <pc:sldMkLst>
          <pc:docMk/>
          <pc:sldMk cId="2741149048" sldId="273"/>
        </pc:sldMkLst>
      </pc:sldChg>
      <pc:sldChg chg="del">
        <pc:chgData name="Piyumika Kithulgoda Gamage" userId="8130ac14-9727-4963-a006-512f362f8357" providerId="ADAL" clId="{1C135C02-EF6B-4DCF-A2FC-C1432D5585BF}" dt="2024-11-15T15:03:10.802" v="14" actId="47"/>
        <pc:sldMkLst>
          <pc:docMk/>
          <pc:sldMk cId="2768871975" sldId="274"/>
        </pc:sldMkLst>
      </pc:sldChg>
      <pc:sldChg chg="del">
        <pc:chgData name="Piyumika Kithulgoda Gamage" userId="8130ac14-9727-4963-a006-512f362f8357" providerId="ADAL" clId="{1C135C02-EF6B-4DCF-A2FC-C1432D5585BF}" dt="2024-11-15T15:03:10.928" v="15" actId="47"/>
        <pc:sldMkLst>
          <pc:docMk/>
          <pc:sldMk cId="3136026078" sldId="275"/>
        </pc:sldMkLst>
      </pc:sldChg>
      <pc:sldChg chg="del">
        <pc:chgData name="Piyumika Kithulgoda Gamage" userId="8130ac14-9727-4963-a006-512f362f8357" providerId="ADAL" clId="{1C135C02-EF6B-4DCF-A2FC-C1432D5585BF}" dt="2024-11-15T15:03:11.235" v="17" actId="47"/>
        <pc:sldMkLst>
          <pc:docMk/>
          <pc:sldMk cId="2015377298" sldId="276"/>
        </pc:sldMkLst>
      </pc:sldChg>
      <pc:sldChg chg="del">
        <pc:chgData name="Piyumika Kithulgoda Gamage" userId="8130ac14-9727-4963-a006-512f362f8357" providerId="ADAL" clId="{1C135C02-EF6B-4DCF-A2FC-C1432D5585BF}" dt="2024-11-15T15:03:09.569" v="9" actId="47"/>
        <pc:sldMkLst>
          <pc:docMk/>
          <pc:sldMk cId="2643234909" sldId="277"/>
        </pc:sldMkLst>
      </pc:sldChg>
      <pc:sldChg chg="del">
        <pc:chgData name="Piyumika Kithulgoda Gamage" userId="8130ac14-9727-4963-a006-512f362f8357" providerId="ADAL" clId="{1C135C02-EF6B-4DCF-A2FC-C1432D5585BF}" dt="2024-11-15T15:03:12.538" v="24" actId="47"/>
        <pc:sldMkLst>
          <pc:docMk/>
          <pc:sldMk cId="794814726" sldId="280"/>
        </pc:sldMkLst>
      </pc:sldChg>
      <pc:sldChg chg="del">
        <pc:chgData name="Piyumika Kithulgoda Gamage" userId="8130ac14-9727-4963-a006-512f362f8357" providerId="ADAL" clId="{1C135C02-EF6B-4DCF-A2FC-C1432D5585BF}" dt="2024-11-15T15:03:13.218" v="26" actId="47"/>
        <pc:sldMkLst>
          <pc:docMk/>
          <pc:sldMk cId="2038755710" sldId="281"/>
        </pc:sldMkLst>
      </pc:sldChg>
      <pc:sldChg chg="del">
        <pc:chgData name="Piyumika Kithulgoda Gamage" userId="8130ac14-9727-4963-a006-512f362f8357" providerId="ADAL" clId="{1C135C02-EF6B-4DCF-A2FC-C1432D5585BF}" dt="2024-11-15T15:03:09.428" v="8" actId="47"/>
        <pc:sldMkLst>
          <pc:docMk/>
          <pc:sldMk cId="287629208" sldId="287"/>
        </pc:sldMkLst>
      </pc:sldChg>
      <pc:sldChg chg="del">
        <pc:chgData name="Piyumika Kithulgoda Gamage" userId="8130ac14-9727-4963-a006-512f362f8357" providerId="ADAL" clId="{1C135C02-EF6B-4DCF-A2FC-C1432D5585BF}" dt="2024-11-15T15:03:11.528" v="19" actId="47"/>
        <pc:sldMkLst>
          <pc:docMk/>
          <pc:sldMk cId="2098960645" sldId="289"/>
        </pc:sldMkLst>
      </pc:sldChg>
      <pc:sldChg chg="del">
        <pc:chgData name="Piyumika Kithulgoda Gamage" userId="8130ac14-9727-4963-a006-512f362f8357" providerId="ADAL" clId="{1C135C02-EF6B-4DCF-A2FC-C1432D5585BF}" dt="2024-11-15T15:03:12.698" v="25" actId="47"/>
        <pc:sldMkLst>
          <pc:docMk/>
          <pc:sldMk cId="3089318590" sldId="291"/>
        </pc:sldMkLst>
      </pc:sldChg>
      <pc:sldChg chg="del">
        <pc:chgData name="Piyumika Kithulgoda Gamage" userId="8130ac14-9727-4963-a006-512f362f8357" providerId="ADAL" clId="{1C135C02-EF6B-4DCF-A2FC-C1432D5585BF}" dt="2024-11-15T15:03:12.301" v="22" actId="47"/>
        <pc:sldMkLst>
          <pc:docMk/>
          <pc:sldMk cId="1501537154" sldId="292"/>
        </pc:sldMkLst>
      </pc:sldChg>
      <pc:sldChg chg="del">
        <pc:chgData name="Piyumika Kithulgoda Gamage" userId="8130ac14-9727-4963-a006-512f362f8357" providerId="ADAL" clId="{1C135C02-EF6B-4DCF-A2FC-C1432D5585BF}" dt="2024-11-15T15:03:14.313" v="28" actId="47"/>
        <pc:sldMkLst>
          <pc:docMk/>
          <pc:sldMk cId="3436307167" sldId="293"/>
        </pc:sldMkLst>
      </pc:sldChg>
      <pc:sldChg chg="modSp mod">
        <pc:chgData name="Piyumika Kithulgoda Gamage" userId="8130ac14-9727-4963-a006-512f362f8357" providerId="ADAL" clId="{1C135C02-EF6B-4DCF-A2FC-C1432D5585BF}" dt="2024-11-15T15:26:23.121" v="281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1C135C02-EF6B-4DCF-A2FC-C1432D5585BF}" dt="2024-11-15T15:26:23.121" v="281" actId="20577"/>
          <ac:spMkLst>
            <pc:docMk/>
            <pc:sldMk cId="4041403823" sldId="354"/>
            <ac:spMk id="5" creationId="{E8FBFAA6-7D53-4F46-B4FA-B6E25AA48337}"/>
          </ac:spMkLst>
        </pc:spChg>
      </pc:sldChg>
      <pc:sldChg chg="del">
        <pc:chgData name="Piyumika Kithulgoda Gamage" userId="8130ac14-9727-4963-a006-512f362f8357" providerId="ADAL" clId="{1C135C02-EF6B-4DCF-A2FC-C1432D5585BF}" dt="2024-11-15T15:03:11.370" v="18" actId="47"/>
        <pc:sldMkLst>
          <pc:docMk/>
          <pc:sldMk cId="2063624717" sldId="355"/>
        </pc:sldMkLst>
      </pc:sldChg>
      <pc:sldChg chg="addSp delSp modSp new add del mod">
        <pc:chgData name="Piyumika Kithulgoda Gamage" userId="8130ac14-9727-4963-a006-512f362f8357" providerId="ADAL" clId="{1C135C02-EF6B-4DCF-A2FC-C1432D5585BF}" dt="2024-11-15T15:18:41.825" v="213" actId="47"/>
        <pc:sldMkLst>
          <pc:docMk/>
          <pc:sldMk cId="3381874380" sldId="355"/>
        </pc:sldMkLst>
        <pc:spChg chg="mod">
          <ac:chgData name="Piyumika Kithulgoda Gamage" userId="8130ac14-9727-4963-a006-512f362f8357" providerId="ADAL" clId="{1C135C02-EF6B-4DCF-A2FC-C1432D5585BF}" dt="2024-11-15T15:08:18.236" v="88"/>
          <ac:spMkLst>
            <pc:docMk/>
            <pc:sldMk cId="3381874380" sldId="355"/>
            <ac:spMk id="2" creationId="{AB1383C5-0EF2-C235-50B2-475E86AD1B3B}"/>
          </ac:spMkLst>
        </pc:spChg>
        <pc:spChg chg="add del mod">
          <ac:chgData name="Piyumika Kithulgoda Gamage" userId="8130ac14-9727-4963-a006-512f362f8357" providerId="ADAL" clId="{1C135C02-EF6B-4DCF-A2FC-C1432D5585BF}" dt="2024-11-15T15:08:44.199" v="95" actId="20577"/>
          <ac:spMkLst>
            <pc:docMk/>
            <pc:sldMk cId="3381874380" sldId="355"/>
            <ac:spMk id="3" creationId="{2848DBF1-2330-53F2-1A73-6FB0469E0B9E}"/>
          </ac:spMkLst>
        </pc:spChg>
        <pc:spChg chg="add mod">
          <ac:chgData name="Piyumika Kithulgoda Gamage" userId="8130ac14-9727-4963-a006-512f362f8357" providerId="ADAL" clId="{1C135C02-EF6B-4DCF-A2FC-C1432D5585BF}" dt="2024-11-15T15:04:41.939" v="49"/>
          <ac:spMkLst>
            <pc:docMk/>
            <pc:sldMk cId="3381874380" sldId="355"/>
            <ac:spMk id="4" creationId="{69555E98-DB02-68F9-4AF6-EBA44AC38D32}"/>
          </ac:spMkLst>
        </pc:spChg>
        <pc:spChg chg="add mod">
          <ac:chgData name="Piyumika Kithulgoda Gamage" userId="8130ac14-9727-4963-a006-512f362f8357" providerId="ADAL" clId="{1C135C02-EF6B-4DCF-A2FC-C1432D5585BF}" dt="2024-11-15T15:04:53.580" v="51"/>
          <ac:spMkLst>
            <pc:docMk/>
            <pc:sldMk cId="3381874380" sldId="355"/>
            <ac:spMk id="5" creationId="{E152993E-6B7A-7944-66F6-C5DEA12BAA51}"/>
          </ac:spMkLst>
        </pc:spChg>
        <pc:spChg chg="add">
          <ac:chgData name="Piyumika Kithulgoda Gamage" userId="8130ac14-9727-4963-a006-512f362f8357" providerId="ADAL" clId="{1C135C02-EF6B-4DCF-A2FC-C1432D5585BF}" dt="2024-11-15T15:08:26.976" v="89"/>
          <ac:spMkLst>
            <pc:docMk/>
            <pc:sldMk cId="3381874380" sldId="355"/>
            <ac:spMk id="6" creationId="{FF3FC6CE-D8C6-C014-8D69-A5A8E4A162D5}"/>
          </ac:spMkLst>
        </pc:spChg>
      </pc:sldChg>
      <pc:sldChg chg="modSp add mod ord">
        <pc:chgData name="Piyumika Kithulgoda Gamage" userId="8130ac14-9727-4963-a006-512f362f8357" providerId="ADAL" clId="{1C135C02-EF6B-4DCF-A2FC-C1432D5585BF}" dt="2024-11-15T15:18:26.955" v="211" actId="113"/>
        <pc:sldMkLst>
          <pc:docMk/>
          <pc:sldMk cId="603321388" sldId="356"/>
        </pc:sldMkLst>
        <pc:spChg chg="mod">
          <ac:chgData name="Piyumika Kithulgoda Gamage" userId="8130ac14-9727-4963-a006-512f362f8357" providerId="ADAL" clId="{1C135C02-EF6B-4DCF-A2FC-C1432D5585BF}" dt="2024-11-15T15:18:26.955" v="211" actId="113"/>
          <ac:spMkLst>
            <pc:docMk/>
            <pc:sldMk cId="603321388" sldId="356"/>
            <ac:spMk id="3" creationId="{221BD463-4CAB-9B5B-B636-C13A3CB42512}"/>
          </ac:spMkLst>
        </pc:spChg>
        <pc:spChg chg="mod">
          <ac:chgData name="Piyumika Kithulgoda Gamage" userId="8130ac14-9727-4963-a006-512f362f8357" providerId="ADAL" clId="{1C135C02-EF6B-4DCF-A2FC-C1432D5585BF}" dt="2024-11-15T15:08:55.195" v="96"/>
          <ac:spMkLst>
            <pc:docMk/>
            <pc:sldMk cId="603321388" sldId="356"/>
            <ac:spMk id="5" creationId="{FA6C4175-BA08-5269-7F7C-9C4E9D294015}"/>
          </ac:spMkLst>
        </pc:spChg>
      </pc:sldChg>
      <pc:sldChg chg="add del">
        <pc:chgData name="Piyumika Kithulgoda Gamage" userId="8130ac14-9727-4963-a006-512f362f8357" providerId="ADAL" clId="{1C135C02-EF6B-4DCF-A2FC-C1432D5585BF}" dt="2024-11-15T15:05:17.925" v="62" actId="2890"/>
        <pc:sldMkLst>
          <pc:docMk/>
          <pc:sldMk cId="3604295711" sldId="356"/>
        </pc:sldMkLst>
      </pc:sldChg>
      <pc:sldChg chg="addSp modSp add mod">
        <pc:chgData name="Piyumika Kithulgoda Gamage" userId="8130ac14-9727-4963-a006-512f362f8357" providerId="ADAL" clId="{1C135C02-EF6B-4DCF-A2FC-C1432D5585BF}" dt="2024-11-15T15:24:00.558" v="248" actId="113"/>
        <pc:sldMkLst>
          <pc:docMk/>
          <pc:sldMk cId="2939039323" sldId="357"/>
        </pc:sldMkLst>
        <pc:spChg chg="add">
          <ac:chgData name="Piyumika Kithulgoda Gamage" userId="8130ac14-9727-4963-a006-512f362f8357" providerId="ADAL" clId="{1C135C02-EF6B-4DCF-A2FC-C1432D5585BF}" dt="2024-11-15T15:09:46.165" v="104"/>
          <ac:spMkLst>
            <pc:docMk/>
            <pc:sldMk cId="2939039323" sldId="357"/>
            <ac:spMk id="2" creationId="{D53C59D6-3DD9-6764-3CFB-CA248442CF05}"/>
          </ac:spMkLst>
        </pc:spChg>
        <pc:spChg chg="mod">
          <ac:chgData name="Piyumika Kithulgoda Gamage" userId="8130ac14-9727-4963-a006-512f362f8357" providerId="ADAL" clId="{1C135C02-EF6B-4DCF-A2FC-C1432D5585BF}" dt="2024-11-15T15:24:00.558" v="248" actId="113"/>
          <ac:spMkLst>
            <pc:docMk/>
            <pc:sldMk cId="2939039323" sldId="357"/>
            <ac:spMk id="3" creationId="{73A471BC-E902-77F2-94CC-C74EF0F1C700}"/>
          </ac:spMkLst>
        </pc:spChg>
        <pc:spChg chg="mod">
          <ac:chgData name="Piyumika Kithulgoda Gamage" userId="8130ac14-9727-4963-a006-512f362f8357" providerId="ADAL" clId="{1C135C02-EF6B-4DCF-A2FC-C1432D5585BF}" dt="2024-11-15T15:09:35.627" v="103"/>
          <ac:spMkLst>
            <pc:docMk/>
            <pc:sldMk cId="2939039323" sldId="357"/>
            <ac:spMk id="5" creationId="{C6515B4B-243B-F972-3F89-E1FBAF3168D5}"/>
          </ac:spMkLst>
        </pc:spChg>
      </pc:sldChg>
      <pc:sldChg chg="addSp modSp add mod">
        <pc:chgData name="Piyumika Kithulgoda Gamage" userId="8130ac14-9727-4963-a006-512f362f8357" providerId="ADAL" clId="{1C135C02-EF6B-4DCF-A2FC-C1432D5585BF}" dt="2024-11-15T15:23:51.970" v="245" actId="113"/>
        <pc:sldMkLst>
          <pc:docMk/>
          <pc:sldMk cId="3700944678" sldId="358"/>
        </pc:sldMkLst>
        <pc:spChg chg="add">
          <ac:chgData name="Piyumika Kithulgoda Gamage" userId="8130ac14-9727-4963-a006-512f362f8357" providerId="ADAL" clId="{1C135C02-EF6B-4DCF-A2FC-C1432D5585BF}" dt="2024-11-15T15:10:55.244" v="118"/>
          <ac:spMkLst>
            <pc:docMk/>
            <pc:sldMk cId="3700944678" sldId="358"/>
            <ac:spMk id="2" creationId="{71A89D9A-9E79-2685-3294-E5FEDEB448EE}"/>
          </ac:spMkLst>
        </pc:spChg>
        <pc:spChg chg="mod">
          <ac:chgData name="Piyumika Kithulgoda Gamage" userId="8130ac14-9727-4963-a006-512f362f8357" providerId="ADAL" clId="{1C135C02-EF6B-4DCF-A2FC-C1432D5585BF}" dt="2024-11-15T15:23:51.970" v="245" actId="113"/>
          <ac:spMkLst>
            <pc:docMk/>
            <pc:sldMk cId="3700944678" sldId="358"/>
            <ac:spMk id="3" creationId="{42CB0C82-7F19-03C7-2AF9-EF78459AFD77}"/>
          </ac:spMkLst>
        </pc:spChg>
        <pc:spChg chg="mod">
          <ac:chgData name="Piyumika Kithulgoda Gamage" userId="8130ac14-9727-4963-a006-512f362f8357" providerId="ADAL" clId="{1C135C02-EF6B-4DCF-A2FC-C1432D5585BF}" dt="2024-11-15T15:10:44.373" v="117"/>
          <ac:spMkLst>
            <pc:docMk/>
            <pc:sldMk cId="3700944678" sldId="358"/>
            <ac:spMk id="5" creationId="{61F144E3-A32C-65DB-72C1-20075F601DA8}"/>
          </ac:spMkLst>
        </pc:spChg>
      </pc:sldChg>
      <pc:sldChg chg="del">
        <pc:chgData name="Piyumika Kithulgoda Gamage" userId="8130ac14-9727-4963-a006-512f362f8357" providerId="ADAL" clId="{1C135C02-EF6B-4DCF-A2FC-C1432D5585BF}" dt="2024-11-15T15:03:09.035" v="5" actId="47"/>
        <pc:sldMkLst>
          <pc:docMk/>
          <pc:sldMk cId="1263077216" sldId="359"/>
        </pc:sldMkLst>
      </pc:sldChg>
      <pc:sldChg chg="modSp add mod">
        <pc:chgData name="Piyumika Kithulgoda Gamage" userId="8130ac14-9727-4963-a006-512f362f8357" providerId="ADAL" clId="{1C135C02-EF6B-4DCF-A2FC-C1432D5585BF}" dt="2024-11-15T15:19:01.925" v="217" actId="20577"/>
        <pc:sldMkLst>
          <pc:docMk/>
          <pc:sldMk cId="2954411999" sldId="359"/>
        </pc:sldMkLst>
        <pc:spChg chg="mod">
          <ac:chgData name="Piyumika Kithulgoda Gamage" userId="8130ac14-9727-4963-a006-512f362f8357" providerId="ADAL" clId="{1C135C02-EF6B-4DCF-A2FC-C1432D5585BF}" dt="2024-11-15T15:12:40.218" v="155" actId="20577"/>
          <ac:spMkLst>
            <pc:docMk/>
            <pc:sldMk cId="2954411999" sldId="359"/>
            <ac:spMk id="3" creationId="{B0FDB360-5927-2E6D-4A78-211BBDD7901F}"/>
          </ac:spMkLst>
        </pc:spChg>
        <pc:spChg chg="mod">
          <ac:chgData name="Piyumika Kithulgoda Gamage" userId="8130ac14-9727-4963-a006-512f362f8357" providerId="ADAL" clId="{1C135C02-EF6B-4DCF-A2FC-C1432D5585BF}" dt="2024-11-15T15:19:01.925" v="217" actId="20577"/>
          <ac:spMkLst>
            <pc:docMk/>
            <pc:sldMk cId="2954411999" sldId="359"/>
            <ac:spMk id="5" creationId="{C1A3339D-BC86-CCDB-989F-F746F2BD7E9B}"/>
          </ac:spMkLst>
        </pc:spChg>
      </pc:sldChg>
      <pc:sldChg chg="addSp modSp add mod">
        <pc:chgData name="Piyumika Kithulgoda Gamage" userId="8130ac14-9727-4963-a006-512f362f8357" providerId="ADAL" clId="{1C135C02-EF6B-4DCF-A2FC-C1432D5585BF}" dt="2024-11-15T15:24:16.192" v="254" actId="113"/>
        <pc:sldMkLst>
          <pc:docMk/>
          <pc:sldMk cId="2212269973" sldId="360"/>
        </pc:sldMkLst>
        <pc:spChg chg="add">
          <ac:chgData name="Piyumika Kithulgoda Gamage" userId="8130ac14-9727-4963-a006-512f362f8357" providerId="ADAL" clId="{1C135C02-EF6B-4DCF-A2FC-C1432D5585BF}" dt="2024-11-15T15:13:21.486" v="158"/>
          <ac:spMkLst>
            <pc:docMk/>
            <pc:sldMk cId="2212269973" sldId="360"/>
            <ac:spMk id="2" creationId="{15F2E4F3-9A26-3086-72E4-9667D04F2848}"/>
          </ac:spMkLst>
        </pc:spChg>
        <pc:spChg chg="mod">
          <ac:chgData name="Piyumika Kithulgoda Gamage" userId="8130ac14-9727-4963-a006-512f362f8357" providerId="ADAL" clId="{1C135C02-EF6B-4DCF-A2FC-C1432D5585BF}" dt="2024-11-15T15:24:16.192" v="254" actId="113"/>
          <ac:spMkLst>
            <pc:docMk/>
            <pc:sldMk cId="2212269973" sldId="360"/>
            <ac:spMk id="3" creationId="{3C4462E2-BECE-0680-8127-CD125E83AC86}"/>
          </ac:spMkLst>
        </pc:spChg>
        <pc:spChg chg="mod">
          <ac:chgData name="Piyumika Kithulgoda Gamage" userId="8130ac14-9727-4963-a006-512f362f8357" providerId="ADAL" clId="{1C135C02-EF6B-4DCF-A2FC-C1432D5585BF}" dt="2024-11-15T15:13:14.340" v="157"/>
          <ac:spMkLst>
            <pc:docMk/>
            <pc:sldMk cId="2212269973" sldId="360"/>
            <ac:spMk id="5" creationId="{28B7A8D3-8437-8A71-46FB-C2D73346326A}"/>
          </ac:spMkLst>
        </pc:spChg>
      </pc:sldChg>
      <pc:sldChg chg="del">
        <pc:chgData name="Piyumika Kithulgoda Gamage" userId="8130ac14-9727-4963-a006-512f362f8357" providerId="ADAL" clId="{1C135C02-EF6B-4DCF-A2FC-C1432D5585BF}" dt="2024-11-15T15:03:10.486" v="12" actId="47"/>
        <pc:sldMkLst>
          <pc:docMk/>
          <pc:sldMk cId="750017938" sldId="361"/>
        </pc:sldMkLst>
      </pc:sldChg>
      <pc:sldChg chg="modSp add mod">
        <pc:chgData name="Piyumika Kithulgoda Gamage" userId="8130ac14-9727-4963-a006-512f362f8357" providerId="ADAL" clId="{1C135C02-EF6B-4DCF-A2FC-C1432D5585BF}" dt="2024-11-15T15:24:39.474" v="267" actId="122"/>
        <pc:sldMkLst>
          <pc:docMk/>
          <pc:sldMk cId="2182625037" sldId="361"/>
        </pc:sldMkLst>
        <pc:spChg chg="mod">
          <ac:chgData name="Piyumika Kithulgoda Gamage" userId="8130ac14-9727-4963-a006-512f362f8357" providerId="ADAL" clId="{1C135C02-EF6B-4DCF-A2FC-C1432D5585BF}" dt="2024-11-15T15:14:51.070" v="187" actId="113"/>
          <ac:spMkLst>
            <pc:docMk/>
            <pc:sldMk cId="2182625037" sldId="361"/>
            <ac:spMk id="3" creationId="{6F4B49E2-3274-3E6A-6CF5-4A06EDA27AF3}"/>
          </ac:spMkLst>
        </pc:spChg>
        <pc:spChg chg="mod">
          <ac:chgData name="Piyumika Kithulgoda Gamage" userId="8130ac14-9727-4963-a006-512f362f8357" providerId="ADAL" clId="{1C135C02-EF6B-4DCF-A2FC-C1432D5585BF}" dt="2024-11-15T15:24:39.474" v="267" actId="122"/>
          <ac:spMkLst>
            <pc:docMk/>
            <pc:sldMk cId="2182625037" sldId="361"/>
            <ac:spMk id="5" creationId="{5833C115-A20F-41E3-A12A-528BA472449C}"/>
          </ac:spMkLst>
        </pc:spChg>
      </pc:sldChg>
      <pc:sldChg chg="del">
        <pc:chgData name="Piyumika Kithulgoda Gamage" userId="8130ac14-9727-4963-a006-512f362f8357" providerId="ADAL" clId="{1C135C02-EF6B-4DCF-A2FC-C1432D5585BF}" dt="2024-11-15T15:03:10.661" v="13" actId="47"/>
        <pc:sldMkLst>
          <pc:docMk/>
          <pc:sldMk cId="1435154036" sldId="362"/>
        </pc:sldMkLst>
      </pc:sldChg>
      <pc:sldChg chg="add del">
        <pc:chgData name="Piyumika Kithulgoda Gamage" userId="8130ac14-9727-4963-a006-512f362f8357" providerId="ADAL" clId="{1C135C02-EF6B-4DCF-A2FC-C1432D5585BF}" dt="2024-11-15T15:15:50.595" v="190" actId="2696"/>
        <pc:sldMkLst>
          <pc:docMk/>
          <pc:sldMk cId="2329719983" sldId="362"/>
        </pc:sldMkLst>
      </pc:sldChg>
      <pc:sldChg chg="modSp add mod">
        <pc:chgData name="Piyumika Kithulgoda Gamage" userId="8130ac14-9727-4963-a006-512f362f8357" providerId="ADAL" clId="{1C135C02-EF6B-4DCF-A2FC-C1432D5585BF}" dt="2024-11-15T15:18:48.457" v="216" actId="403"/>
        <pc:sldMkLst>
          <pc:docMk/>
          <pc:sldMk cId="2908386466" sldId="362"/>
        </pc:sldMkLst>
        <pc:spChg chg="mod">
          <ac:chgData name="Piyumika Kithulgoda Gamage" userId="8130ac14-9727-4963-a006-512f362f8357" providerId="ADAL" clId="{1C135C02-EF6B-4DCF-A2FC-C1432D5585BF}" dt="2024-11-15T15:16:06.001" v="193"/>
          <ac:spMkLst>
            <pc:docMk/>
            <pc:sldMk cId="2908386466" sldId="362"/>
            <ac:spMk id="2" creationId="{94FBA6FA-353E-D99F-DA2B-9393761BCDE3}"/>
          </ac:spMkLst>
        </pc:spChg>
        <pc:spChg chg="mod">
          <ac:chgData name="Piyumika Kithulgoda Gamage" userId="8130ac14-9727-4963-a006-512f362f8357" providerId="ADAL" clId="{1C135C02-EF6B-4DCF-A2FC-C1432D5585BF}" dt="2024-11-15T15:18:48.457" v="216" actId="403"/>
          <ac:spMkLst>
            <pc:docMk/>
            <pc:sldMk cId="2908386466" sldId="362"/>
            <ac:spMk id="3" creationId="{D3F1490F-0763-017E-9493-52EBD2A90B0A}"/>
          </ac:spMkLst>
        </pc:spChg>
      </pc:sldChg>
      <pc:sldChg chg="del">
        <pc:chgData name="Piyumika Kithulgoda Gamage" userId="8130ac14-9727-4963-a006-512f362f8357" providerId="ADAL" clId="{1C135C02-EF6B-4DCF-A2FC-C1432D5585BF}" dt="2024-11-15T15:03:11.102" v="16" actId="47"/>
        <pc:sldMkLst>
          <pc:docMk/>
          <pc:sldMk cId="2124481042" sldId="363"/>
        </pc:sldMkLst>
      </pc:sldChg>
      <pc:sldChg chg="modSp add mod">
        <pc:chgData name="Piyumika Kithulgoda Gamage" userId="8130ac14-9727-4963-a006-512f362f8357" providerId="ADAL" clId="{1C135C02-EF6B-4DCF-A2FC-C1432D5585BF}" dt="2024-11-15T15:24:30.137" v="266" actId="20577"/>
        <pc:sldMkLst>
          <pc:docMk/>
          <pc:sldMk cId="2330232883" sldId="363"/>
        </pc:sldMkLst>
        <pc:spChg chg="mod">
          <ac:chgData name="Piyumika Kithulgoda Gamage" userId="8130ac14-9727-4963-a006-512f362f8357" providerId="ADAL" clId="{1C135C02-EF6B-4DCF-A2FC-C1432D5585BF}" dt="2024-11-15T15:24:30.137" v="266" actId="20577"/>
          <ac:spMkLst>
            <pc:docMk/>
            <pc:sldMk cId="2330232883" sldId="363"/>
            <ac:spMk id="3" creationId="{5FC5616E-2FE1-ED46-11E5-D2C3D0BBAC0C}"/>
          </ac:spMkLst>
        </pc:spChg>
      </pc:sldChg>
      <pc:sldChg chg="add del">
        <pc:chgData name="Piyumika Kithulgoda Gamage" userId="8130ac14-9727-4963-a006-512f362f8357" providerId="ADAL" clId="{1C135C02-EF6B-4DCF-A2FC-C1432D5585BF}" dt="2024-11-15T15:19:37.456" v="219" actId="47"/>
        <pc:sldMkLst>
          <pc:docMk/>
          <pc:sldMk cId="3801757413" sldId="364"/>
        </pc:sldMkLst>
      </pc:sldChg>
      <pc:sldChg chg="del">
        <pc:chgData name="Piyumika Kithulgoda Gamage" userId="8130ac14-9727-4963-a006-512f362f8357" providerId="ADAL" clId="{1C135C02-EF6B-4DCF-A2FC-C1432D5585BF}" dt="2024-11-15T15:03:12.089" v="21" actId="47"/>
        <pc:sldMkLst>
          <pc:docMk/>
          <pc:sldMk cId="4004056412" sldId="364"/>
        </pc:sldMkLst>
      </pc:sldChg>
      <pc:sldChg chg="del">
        <pc:chgData name="Piyumika Kithulgoda Gamage" userId="8130ac14-9727-4963-a006-512f362f8357" providerId="ADAL" clId="{1C135C02-EF6B-4DCF-A2FC-C1432D5585BF}" dt="2024-11-15T15:03:12.443" v="23" actId="47"/>
        <pc:sldMkLst>
          <pc:docMk/>
          <pc:sldMk cId="3022088751" sldId="367"/>
        </pc:sldMkLst>
      </pc:sldChg>
    </pc:docChg>
  </pc:docChgLst>
  <pc:docChgLst>
    <pc:chgData name="Piyumika Kithulgoda Gamage" userId="8130ac14-9727-4963-a006-512f362f8357" providerId="ADAL" clId="{DE7B6184-9587-4B50-BA05-DC4CD37FBB5B}"/>
    <pc:docChg chg="undo redo custSel addSld delSld modSld">
      <pc:chgData name="Piyumika Kithulgoda Gamage" userId="8130ac14-9727-4963-a006-512f362f8357" providerId="ADAL" clId="{DE7B6184-9587-4B50-BA05-DC4CD37FBB5B}" dt="2024-05-27T12:35:42.942" v="730" actId="20577"/>
      <pc:docMkLst>
        <pc:docMk/>
      </pc:docMkLst>
      <pc:sldChg chg="modSp mod">
        <pc:chgData name="Piyumika Kithulgoda Gamage" userId="8130ac14-9727-4963-a006-512f362f8357" providerId="ADAL" clId="{DE7B6184-9587-4B50-BA05-DC4CD37FBB5B}" dt="2024-05-26T13:24:47.952" v="70" actId="6549"/>
        <pc:sldMkLst>
          <pc:docMk/>
          <pc:sldMk cId="109857222" sldId="256"/>
        </pc:sldMkLst>
        <pc:spChg chg="mod">
          <ac:chgData name="Piyumika Kithulgoda Gamage" userId="8130ac14-9727-4963-a006-512f362f8357" providerId="ADAL" clId="{DE7B6184-9587-4B50-BA05-DC4CD37FBB5B}" dt="2024-05-26T13:24:47.952" v="70" actId="6549"/>
          <ac:spMkLst>
            <pc:docMk/>
            <pc:sldMk cId="109857222" sldId="256"/>
            <ac:spMk id="3" creationId="{00000000-0000-0000-0000-000000000000}"/>
          </ac:spMkLst>
        </pc:spChg>
      </pc:sldChg>
      <pc:sldChg chg="modSp add del mod">
        <pc:chgData name="Piyumika Kithulgoda Gamage" userId="8130ac14-9727-4963-a006-512f362f8357" providerId="ADAL" clId="{DE7B6184-9587-4B50-BA05-DC4CD37FBB5B}" dt="2024-05-26T13:20:44.437" v="15" actId="47"/>
        <pc:sldMkLst>
          <pc:docMk/>
          <pc:sldMk cId="1414019871" sldId="257"/>
        </pc:sldMkLst>
        <pc:spChg chg="mod">
          <ac:chgData name="Piyumika Kithulgoda Gamage" userId="8130ac14-9727-4963-a006-512f362f8357" providerId="ADAL" clId="{DE7B6184-9587-4B50-BA05-DC4CD37FBB5B}" dt="2024-05-26T13:20:30.586" v="9" actId="21"/>
          <ac:spMkLst>
            <pc:docMk/>
            <pc:sldMk cId="1414019871" sldId="257"/>
            <ac:spMk id="3" creationId="{1315FFF1-43FC-FCFE-BEC0-38B41837CFA3}"/>
          </ac:spMkLst>
        </pc:spChg>
      </pc:sldChg>
      <pc:sldChg chg="addSp modSp add del mod modClrScheme chgLayout">
        <pc:chgData name="Piyumika Kithulgoda Gamage" userId="8130ac14-9727-4963-a006-512f362f8357" providerId="ADAL" clId="{DE7B6184-9587-4B50-BA05-DC4CD37FBB5B}" dt="2024-05-26T13:21:03.509" v="22" actId="113"/>
        <pc:sldMkLst>
          <pc:docMk/>
          <pc:sldMk cId="3629139323" sldId="258"/>
        </pc:sldMkLst>
        <pc:spChg chg="mod">
          <ac:chgData name="Piyumika Kithulgoda Gamage" userId="8130ac14-9727-4963-a006-512f362f8357" providerId="ADAL" clId="{DE7B6184-9587-4B50-BA05-DC4CD37FBB5B}" dt="2024-05-26T13:20:51.476" v="17" actId="21"/>
          <ac:spMkLst>
            <pc:docMk/>
            <pc:sldMk cId="3629139323" sldId="258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DE7B6184-9587-4B50-BA05-DC4CD37FBB5B}" dt="2024-05-26T13:21:03.509" v="22" actId="113"/>
          <ac:spMkLst>
            <pc:docMk/>
            <pc:sldMk cId="3629139323" sldId="258"/>
            <ac:spMk id="5" creationId="{B06286EA-1A0C-D705-2457-C88E74A8A621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3341478919" sldId="260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2671503209" sldId="261"/>
        </pc:sldMkLst>
      </pc:sldChg>
      <pc:sldChg chg="delSp modSp add">
        <pc:chgData name="Piyumika Kithulgoda Gamage" userId="8130ac14-9727-4963-a006-512f362f8357" providerId="ADAL" clId="{DE7B6184-9587-4B50-BA05-DC4CD37FBB5B}" dt="2024-05-26T14:18:30.523" v="544" actId="14100"/>
        <pc:sldMkLst>
          <pc:docMk/>
          <pc:sldMk cId="3488284326" sldId="261"/>
        </pc:sldMkLst>
        <pc:spChg chg="del">
          <ac:chgData name="Piyumika Kithulgoda Gamage" userId="8130ac14-9727-4963-a006-512f362f8357" providerId="ADAL" clId="{DE7B6184-9587-4B50-BA05-DC4CD37FBB5B}" dt="2024-05-26T14:18:25.085" v="541" actId="478"/>
          <ac:spMkLst>
            <pc:docMk/>
            <pc:sldMk cId="3488284326" sldId="261"/>
            <ac:spMk id="2" creationId="{BB1AC6F6-392A-DE14-67B0-D2CC9C0BF01A}"/>
          </ac:spMkLst>
        </pc:spChg>
        <pc:picChg chg="mod">
          <ac:chgData name="Piyumika Kithulgoda Gamage" userId="8130ac14-9727-4963-a006-512f362f8357" providerId="ADAL" clId="{DE7B6184-9587-4B50-BA05-DC4CD37FBB5B}" dt="2024-05-26T14:18:30.523" v="544" actId="14100"/>
          <ac:picMkLst>
            <pc:docMk/>
            <pc:sldMk cId="3488284326" sldId="261"/>
            <ac:picMk id="4" creationId="{3C34D90C-2531-BA5D-06BD-EF459BA6355B}"/>
          </ac:picMkLst>
        </pc:picChg>
      </pc:sldChg>
      <pc:sldChg chg="addSp delSp modSp add mod modClrScheme chgLayout">
        <pc:chgData name="Piyumika Kithulgoda Gamage" userId="8130ac14-9727-4963-a006-512f362f8357" providerId="ADAL" clId="{DE7B6184-9587-4B50-BA05-DC4CD37FBB5B}" dt="2024-05-26T13:21:28.239" v="30" actId="20577"/>
        <pc:sldMkLst>
          <pc:docMk/>
          <pc:sldMk cId="3356958882" sldId="262"/>
        </pc:sldMkLst>
        <pc:spChg chg="add del mod">
          <ac:chgData name="Piyumika Kithulgoda Gamage" userId="8130ac14-9727-4963-a006-512f362f8357" providerId="ADAL" clId="{DE7B6184-9587-4B50-BA05-DC4CD37FBB5B}" dt="2024-05-26T13:21:18.318" v="25" actId="478"/>
          <ac:spMkLst>
            <pc:docMk/>
            <pc:sldMk cId="3356958882" sldId="262"/>
            <ac:spMk id="2" creationId="{FFCF0463-E862-92E7-9D89-B878E46C92BB}"/>
          </ac:spMkLst>
        </pc:spChg>
        <pc:spChg chg="del mod">
          <ac:chgData name="Piyumika Kithulgoda Gamage" userId="8130ac14-9727-4963-a006-512f362f8357" providerId="ADAL" clId="{DE7B6184-9587-4B50-BA05-DC4CD37FBB5B}" dt="2024-05-26T13:21:15.593" v="24" actId="478"/>
          <ac:spMkLst>
            <pc:docMk/>
            <pc:sldMk cId="3356958882" sldId="262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DE7B6184-9587-4B50-BA05-DC4CD37FBB5B}" dt="2024-05-26T13:21:25.247" v="28" actId="21"/>
          <ac:spMkLst>
            <pc:docMk/>
            <pc:sldMk cId="3356958882" sldId="262"/>
            <ac:spMk id="5" creationId="{FE7E08C3-76F3-3868-DFE2-2F5DEFB5A6EE}"/>
          </ac:spMkLst>
        </pc:spChg>
        <pc:spChg chg="add mod">
          <ac:chgData name="Piyumika Kithulgoda Gamage" userId="8130ac14-9727-4963-a006-512f362f8357" providerId="ADAL" clId="{DE7B6184-9587-4B50-BA05-DC4CD37FBB5B}" dt="2024-05-26T13:21:28.239" v="30" actId="20577"/>
          <ac:spMkLst>
            <pc:docMk/>
            <pc:sldMk cId="3356958882" sldId="262"/>
            <ac:spMk id="10" creationId="{86822D65-9479-86B4-78E8-480E8562CA44}"/>
          </ac:spMkLst>
        </pc:spChg>
      </pc:sldChg>
      <pc:sldChg chg="addSp delSp modSp add mod modClrScheme chgLayout">
        <pc:chgData name="Piyumika Kithulgoda Gamage" userId="8130ac14-9727-4963-a006-512f362f8357" providerId="ADAL" clId="{DE7B6184-9587-4B50-BA05-DC4CD37FBB5B}" dt="2024-05-26T13:40:12.326" v="201" actId="113"/>
        <pc:sldMkLst>
          <pc:docMk/>
          <pc:sldMk cId="707530436" sldId="263"/>
        </pc:sldMkLst>
        <pc:spChg chg="mod">
          <ac:chgData name="Piyumika Kithulgoda Gamage" userId="8130ac14-9727-4963-a006-512f362f8357" providerId="ADAL" clId="{DE7B6184-9587-4B50-BA05-DC4CD37FBB5B}" dt="2024-05-26T13:40:12.326" v="201" actId="113"/>
          <ac:spMkLst>
            <pc:docMk/>
            <pc:sldMk cId="707530436" sldId="263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DE7B6184-9587-4B50-BA05-DC4CD37FBB5B}" dt="2024-05-26T13:39:04.708" v="179" actId="113"/>
          <ac:spMkLst>
            <pc:docMk/>
            <pc:sldMk cId="707530436" sldId="263"/>
            <ac:spMk id="8" creationId="{27FEA1DA-9FA5-27A3-6FAE-4C6AB5CF6F24}"/>
          </ac:spMkLst>
        </pc:spChg>
        <pc:spChg chg="add del mod">
          <ac:chgData name="Piyumika Kithulgoda Gamage" userId="8130ac14-9727-4963-a006-512f362f8357" providerId="ADAL" clId="{DE7B6184-9587-4B50-BA05-DC4CD37FBB5B}" dt="2024-05-26T13:39:40.943" v="186" actId="478"/>
          <ac:spMkLst>
            <pc:docMk/>
            <pc:sldMk cId="707530436" sldId="263"/>
            <ac:spMk id="10" creationId="{0E7C499F-CF6B-D63B-8F0D-3F651E4EAD89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1945621957" sldId="264"/>
        </pc:sldMkLst>
      </pc:sldChg>
      <pc:sldChg chg="addSp modSp add mod modClrScheme chgLayout">
        <pc:chgData name="Piyumika Kithulgoda Gamage" userId="8130ac14-9727-4963-a006-512f362f8357" providerId="ADAL" clId="{DE7B6184-9587-4B50-BA05-DC4CD37FBB5B}" dt="2024-05-26T13:27:32.778" v="95" actId="20577"/>
        <pc:sldMkLst>
          <pc:docMk/>
          <pc:sldMk cId="2713601392" sldId="264"/>
        </pc:sldMkLst>
        <pc:spChg chg="mod">
          <ac:chgData name="Piyumika Kithulgoda Gamage" userId="8130ac14-9727-4963-a006-512f362f8357" providerId="ADAL" clId="{DE7B6184-9587-4B50-BA05-DC4CD37FBB5B}" dt="2024-05-26T13:27:32.778" v="95" actId="20577"/>
          <ac:spMkLst>
            <pc:docMk/>
            <pc:sldMk cId="2713601392" sldId="264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DE7B6184-9587-4B50-BA05-DC4CD37FBB5B}" dt="2024-05-26T13:26:39.909" v="75" actId="113"/>
          <ac:spMkLst>
            <pc:docMk/>
            <pc:sldMk cId="2713601392" sldId="264"/>
            <ac:spMk id="8" creationId="{2523884A-1A03-6234-72CB-8F89B9AB2761}"/>
          </ac:spMkLst>
        </pc:spChg>
      </pc:sldChg>
      <pc:sldChg chg="addSp delSp modSp add mod modClrScheme chgLayout">
        <pc:chgData name="Piyumika Kithulgoda Gamage" userId="8130ac14-9727-4963-a006-512f362f8357" providerId="ADAL" clId="{DE7B6184-9587-4B50-BA05-DC4CD37FBB5B}" dt="2024-05-26T13:22:00.276" v="42" actId="26606"/>
        <pc:sldMkLst>
          <pc:docMk/>
          <pc:sldMk cId="229798236" sldId="265"/>
        </pc:sldMkLst>
        <pc:spChg chg="mod">
          <ac:chgData name="Piyumika Kithulgoda Gamage" userId="8130ac14-9727-4963-a006-512f362f8357" providerId="ADAL" clId="{DE7B6184-9587-4B50-BA05-DC4CD37FBB5B}" dt="2024-05-26T13:22:00.276" v="42" actId="26606"/>
          <ac:spMkLst>
            <pc:docMk/>
            <pc:sldMk cId="229798236" sldId="265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DE7B6184-9587-4B50-BA05-DC4CD37FBB5B}" dt="2024-05-26T13:22:00.276" v="42" actId="26606"/>
          <ac:spMkLst>
            <pc:docMk/>
            <pc:sldMk cId="229798236" sldId="265"/>
            <ac:spMk id="8" creationId="{922D8377-F515-F7FE-1CF1-898C12C8F7D9}"/>
          </ac:spMkLst>
        </pc:spChg>
        <pc:spChg chg="add del mod">
          <ac:chgData name="Piyumika Kithulgoda Gamage" userId="8130ac14-9727-4963-a006-512f362f8357" providerId="ADAL" clId="{DE7B6184-9587-4B50-BA05-DC4CD37FBB5B}" dt="2024-05-26T13:21:38.654" v="32" actId="478"/>
          <ac:spMkLst>
            <pc:docMk/>
            <pc:sldMk cId="229798236" sldId="265"/>
            <ac:spMk id="10" creationId="{B594C82B-642A-6390-0D9B-707129C612DD}"/>
          </ac:spMkLst>
        </pc:spChg>
      </pc:sldChg>
      <pc:sldChg chg="addSp delSp modSp add mod modClrScheme chgLayout">
        <pc:chgData name="Piyumika Kithulgoda Gamage" userId="8130ac14-9727-4963-a006-512f362f8357" providerId="ADAL" clId="{DE7B6184-9587-4B50-BA05-DC4CD37FBB5B}" dt="2024-05-26T13:28:52.125" v="107" actId="113"/>
        <pc:sldMkLst>
          <pc:docMk/>
          <pc:sldMk cId="883592309" sldId="266"/>
        </pc:sldMkLst>
        <pc:spChg chg="add del mod">
          <ac:chgData name="Piyumika Kithulgoda Gamage" userId="8130ac14-9727-4963-a006-512f362f8357" providerId="ADAL" clId="{DE7B6184-9587-4B50-BA05-DC4CD37FBB5B}" dt="2024-05-26T13:22:27.906" v="46" actId="478"/>
          <ac:spMkLst>
            <pc:docMk/>
            <pc:sldMk cId="883592309" sldId="266"/>
            <ac:spMk id="2" creationId="{B5417840-129B-231C-2CD3-67553F6D26D3}"/>
          </ac:spMkLst>
        </pc:spChg>
        <pc:spChg chg="del mod">
          <ac:chgData name="Piyumika Kithulgoda Gamage" userId="8130ac14-9727-4963-a006-512f362f8357" providerId="ADAL" clId="{DE7B6184-9587-4B50-BA05-DC4CD37FBB5B}" dt="2024-05-26T13:22:25.422" v="45" actId="478"/>
          <ac:spMkLst>
            <pc:docMk/>
            <pc:sldMk cId="883592309" sldId="266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DE7B6184-9587-4B50-BA05-DC4CD37FBB5B}" dt="2024-05-26T13:28:45.486" v="103" actId="27636"/>
          <ac:spMkLst>
            <pc:docMk/>
            <pc:sldMk cId="883592309" sldId="266"/>
            <ac:spMk id="5" creationId="{F49E4267-EEEA-346E-557E-48F750ED899D}"/>
          </ac:spMkLst>
        </pc:spChg>
        <pc:spChg chg="add mod">
          <ac:chgData name="Piyumika Kithulgoda Gamage" userId="8130ac14-9727-4963-a006-512f362f8357" providerId="ADAL" clId="{DE7B6184-9587-4B50-BA05-DC4CD37FBB5B}" dt="2024-05-26T13:28:52.125" v="107" actId="113"/>
          <ac:spMkLst>
            <pc:docMk/>
            <pc:sldMk cId="883592309" sldId="266"/>
            <ac:spMk id="9" creationId="{3623A58B-71D5-EFEC-3BE0-85A47BB094FF}"/>
          </ac:spMkLst>
        </pc:spChg>
        <pc:spChg chg="add del mod">
          <ac:chgData name="Piyumika Kithulgoda Gamage" userId="8130ac14-9727-4963-a006-512f362f8357" providerId="ADAL" clId="{DE7B6184-9587-4B50-BA05-DC4CD37FBB5B}" dt="2024-05-26T13:22:35.446" v="49" actId="26606"/>
          <ac:spMkLst>
            <pc:docMk/>
            <pc:sldMk cId="883592309" sldId="266"/>
            <ac:spMk id="10" creationId="{3623A58B-71D5-EFEC-3BE0-85A47BB094FF}"/>
          </ac:spMkLst>
        </pc:spChg>
        <pc:picChg chg="add del">
          <ac:chgData name="Piyumika Kithulgoda Gamage" userId="8130ac14-9727-4963-a006-512f362f8357" providerId="ADAL" clId="{DE7B6184-9587-4B50-BA05-DC4CD37FBB5B}" dt="2024-05-26T13:22:40.271" v="51" actId="26606"/>
          <ac:picMkLst>
            <pc:docMk/>
            <pc:sldMk cId="883592309" sldId="266"/>
            <ac:picMk id="7" creationId="{84B29934-3DAE-8DCE-EAC7-A36C218B18BB}"/>
          </ac:picMkLst>
        </pc:pic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2674794439" sldId="266"/>
        </pc:sldMkLst>
      </pc:sldChg>
      <pc:sldChg chg="delSp add setBg delDesignElem">
        <pc:chgData name="Piyumika Kithulgoda Gamage" userId="8130ac14-9727-4963-a006-512f362f8357" providerId="ADAL" clId="{DE7B6184-9587-4B50-BA05-DC4CD37FBB5B}" dt="2024-05-26T13:20:24.908" v="2"/>
        <pc:sldMkLst>
          <pc:docMk/>
          <pc:sldMk cId="802172783" sldId="267"/>
        </pc:sldMkLst>
        <pc:spChg chg="del">
          <ac:chgData name="Piyumika Kithulgoda Gamage" userId="8130ac14-9727-4963-a006-512f362f8357" providerId="ADAL" clId="{DE7B6184-9587-4B50-BA05-DC4CD37FBB5B}" dt="2024-05-26T13:20:24.908" v="2"/>
          <ac:spMkLst>
            <pc:docMk/>
            <pc:sldMk cId="802172783" sldId="267"/>
            <ac:spMk id="8" creationId="{71B2258F-86CA-4D4D-8270-BC05FCDEBFB3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1027627675" sldId="267"/>
        </pc:sldMkLst>
      </pc:sldChg>
      <pc:sldChg chg="addSp delSp modSp add mod modClrScheme chgLayout">
        <pc:chgData name="Piyumika Kithulgoda Gamage" userId="8130ac14-9727-4963-a006-512f362f8357" providerId="ADAL" clId="{DE7B6184-9587-4B50-BA05-DC4CD37FBB5B}" dt="2024-05-26T13:32:34.998" v="134" actId="20577"/>
        <pc:sldMkLst>
          <pc:docMk/>
          <pc:sldMk cId="907459304" sldId="268"/>
        </pc:sldMkLst>
        <pc:spChg chg="mod">
          <ac:chgData name="Piyumika Kithulgoda Gamage" userId="8130ac14-9727-4963-a006-512f362f8357" providerId="ADAL" clId="{DE7B6184-9587-4B50-BA05-DC4CD37FBB5B}" dt="2024-05-26T13:32:34.998" v="134" actId="20577"/>
          <ac:spMkLst>
            <pc:docMk/>
            <pc:sldMk cId="907459304" sldId="268"/>
            <ac:spMk id="3" creationId="{CD387B61-CE5B-F7D9-FA35-E3D2B1D0EEFB}"/>
          </ac:spMkLst>
        </pc:spChg>
        <pc:spChg chg="add del mod">
          <ac:chgData name="Piyumika Kithulgoda Gamage" userId="8130ac14-9727-4963-a006-512f362f8357" providerId="ADAL" clId="{DE7B6184-9587-4B50-BA05-DC4CD37FBB5B}" dt="2024-05-26T13:23:19.289" v="59" actId="478"/>
          <ac:spMkLst>
            <pc:docMk/>
            <pc:sldMk cId="907459304" sldId="268"/>
            <ac:spMk id="4" creationId="{100E2FD1-4B5A-AC43-A28B-7BC4638C350E}"/>
          </ac:spMkLst>
        </pc:spChg>
        <pc:spChg chg="add mod">
          <ac:chgData name="Piyumika Kithulgoda Gamage" userId="8130ac14-9727-4963-a006-512f362f8357" providerId="ADAL" clId="{DE7B6184-9587-4B50-BA05-DC4CD37FBB5B}" dt="2024-05-26T13:31:24.876" v="115" actId="20577"/>
          <ac:spMkLst>
            <pc:docMk/>
            <pc:sldMk cId="907459304" sldId="268"/>
            <ac:spMk id="9" creationId="{DAA2E4C5-4BB1-9EBA-664D-2ADDDC3CD499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3451476043" sldId="268"/>
        </pc:sldMkLst>
      </pc:sldChg>
      <pc:sldChg chg="addSp delSp modSp add mod modClrScheme chgLayout">
        <pc:chgData name="Piyumika Kithulgoda Gamage" userId="8130ac14-9727-4963-a006-512f362f8357" providerId="ADAL" clId="{DE7B6184-9587-4B50-BA05-DC4CD37FBB5B}" dt="2024-05-26T13:34:17.071" v="158" actId="120"/>
        <pc:sldMkLst>
          <pc:docMk/>
          <pc:sldMk cId="132706644" sldId="269"/>
        </pc:sldMkLst>
        <pc:spChg chg="mod">
          <ac:chgData name="Piyumika Kithulgoda Gamage" userId="8130ac14-9727-4963-a006-512f362f8357" providerId="ADAL" clId="{DE7B6184-9587-4B50-BA05-DC4CD37FBB5B}" dt="2024-05-26T13:34:06.581" v="157" actId="1076"/>
          <ac:spMkLst>
            <pc:docMk/>
            <pc:sldMk cId="132706644" sldId="269"/>
            <ac:spMk id="3" creationId="{CD387B61-CE5B-F7D9-FA35-E3D2B1D0EEFB}"/>
          </ac:spMkLst>
        </pc:spChg>
        <pc:spChg chg="add mod">
          <ac:chgData name="Piyumika Kithulgoda Gamage" userId="8130ac14-9727-4963-a006-512f362f8357" providerId="ADAL" clId="{DE7B6184-9587-4B50-BA05-DC4CD37FBB5B}" dt="2024-05-26T13:34:17.071" v="158" actId="120"/>
          <ac:spMkLst>
            <pc:docMk/>
            <pc:sldMk cId="132706644" sldId="269"/>
            <ac:spMk id="8" creationId="{ED639D65-DCEE-E09A-9C13-5C5A6A4F1AC8}"/>
          </ac:spMkLst>
        </pc:spChg>
        <pc:spChg chg="add del mod">
          <ac:chgData name="Piyumika Kithulgoda Gamage" userId="8130ac14-9727-4963-a006-512f362f8357" providerId="ADAL" clId="{DE7B6184-9587-4B50-BA05-DC4CD37FBB5B}" dt="2024-05-26T13:23:48.387" v="65" actId="478"/>
          <ac:spMkLst>
            <pc:docMk/>
            <pc:sldMk cId="132706644" sldId="269"/>
            <ac:spMk id="10" creationId="{F67C4788-CF36-B256-F945-CBB4BB08FF89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4087164922" sldId="269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392495971" sldId="270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606791703" sldId="271"/>
        </pc:sldMkLst>
      </pc:sldChg>
      <pc:sldChg chg="add">
        <pc:chgData name="Piyumika Kithulgoda Gamage" userId="8130ac14-9727-4963-a006-512f362f8357" providerId="ADAL" clId="{DE7B6184-9587-4B50-BA05-DC4CD37FBB5B}" dt="2024-05-26T13:20:24.908" v="2"/>
        <pc:sldMkLst>
          <pc:docMk/>
          <pc:sldMk cId="3310401795" sldId="271"/>
        </pc:sldMkLst>
      </pc:sldChg>
      <pc:sldChg chg="addSp modSp add mod">
        <pc:chgData name="Piyumika Kithulgoda Gamage" userId="8130ac14-9727-4963-a006-512f362f8357" providerId="ADAL" clId="{DE7B6184-9587-4B50-BA05-DC4CD37FBB5B}" dt="2024-05-26T13:45:36.909" v="291" actId="404"/>
        <pc:sldMkLst>
          <pc:docMk/>
          <pc:sldMk cId="1072686992" sldId="272"/>
        </pc:sldMkLst>
        <pc:spChg chg="add mod">
          <ac:chgData name="Piyumika Kithulgoda Gamage" userId="8130ac14-9727-4963-a006-512f362f8357" providerId="ADAL" clId="{DE7B6184-9587-4B50-BA05-DC4CD37FBB5B}" dt="2024-05-26T13:42:34.268" v="223" actId="404"/>
          <ac:spMkLst>
            <pc:docMk/>
            <pc:sldMk cId="1072686992" sldId="272"/>
            <ac:spMk id="2" creationId="{59E0DF82-824D-8137-A0A0-69327733FBA2}"/>
          </ac:spMkLst>
        </pc:spChg>
        <pc:spChg chg="mod">
          <ac:chgData name="Piyumika Kithulgoda Gamage" userId="8130ac14-9727-4963-a006-512f362f8357" providerId="ADAL" clId="{DE7B6184-9587-4B50-BA05-DC4CD37FBB5B}" dt="2024-05-26T13:45:36.909" v="291" actId="404"/>
          <ac:spMkLst>
            <pc:docMk/>
            <pc:sldMk cId="1072686992" sldId="272"/>
            <ac:spMk id="3" creationId="{572347F6-A11D-C1A7-E478-5F7F7143ED94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2552879336" sldId="272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1028026635" sldId="273"/>
        </pc:sldMkLst>
      </pc:sldChg>
      <pc:sldChg chg="addSp modSp add mod">
        <pc:chgData name="Piyumika Kithulgoda Gamage" userId="8130ac14-9727-4963-a006-512f362f8357" providerId="ADAL" clId="{DE7B6184-9587-4B50-BA05-DC4CD37FBB5B}" dt="2024-05-27T12:31:26.702" v="679" actId="20577"/>
        <pc:sldMkLst>
          <pc:docMk/>
          <pc:sldMk cId="2741149048" sldId="273"/>
        </pc:sldMkLst>
        <pc:spChg chg="mod">
          <ac:chgData name="Piyumika Kithulgoda Gamage" userId="8130ac14-9727-4963-a006-512f362f8357" providerId="ADAL" clId="{DE7B6184-9587-4B50-BA05-DC4CD37FBB5B}" dt="2024-05-27T12:31:26.702" v="679" actId="20577"/>
          <ac:spMkLst>
            <pc:docMk/>
            <pc:sldMk cId="2741149048" sldId="273"/>
            <ac:spMk id="3" creationId="{572347F6-A11D-C1A7-E478-5F7F7143ED94}"/>
          </ac:spMkLst>
        </pc:spChg>
        <pc:spChg chg="add mod">
          <ac:chgData name="Piyumika Kithulgoda Gamage" userId="8130ac14-9727-4963-a006-512f362f8357" providerId="ADAL" clId="{DE7B6184-9587-4B50-BA05-DC4CD37FBB5B}" dt="2024-05-27T12:31:22.214" v="678" actId="20577"/>
          <ac:spMkLst>
            <pc:docMk/>
            <pc:sldMk cId="2741149048" sldId="273"/>
            <ac:spMk id="4" creationId="{EC73E4B0-3A3B-9F40-F0CA-42F63518076D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857363618" sldId="274"/>
        </pc:sldMkLst>
      </pc:sldChg>
      <pc:sldChg chg="modSp add mod">
        <pc:chgData name="Piyumika Kithulgoda Gamage" userId="8130ac14-9727-4963-a006-512f362f8357" providerId="ADAL" clId="{DE7B6184-9587-4B50-BA05-DC4CD37FBB5B}" dt="2024-05-27T12:16:17.862" v="562" actId="14100"/>
        <pc:sldMkLst>
          <pc:docMk/>
          <pc:sldMk cId="2768871975" sldId="274"/>
        </pc:sldMkLst>
        <pc:spChg chg="mod">
          <ac:chgData name="Piyumika Kithulgoda Gamage" userId="8130ac14-9727-4963-a006-512f362f8357" providerId="ADAL" clId="{DE7B6184-9587-4B50-BA05-DC4CD37FBB5B}" dt="2024-05-27T12:16:17.862" v="562" actId="14100"/>
          <ac:spMkLst>
            <pc:docMk/>
            <pc:sldMk cId="2768871975" sldId="274"/>
            <ac:spMk id="6" creationId="{3FB7EEFA-F26B-9341-F1C9-FD689B02DECA}"/>
          </ac:spMkLst>
        </pc:spChg>
        <pc:graphicFrameChg chg="modGraphic">
          <ac:chgData name="Piyumika Kithulgoda Gamage" userId="8130ac14-9727-4963-a006-512f362f8357" providerId="ADAL" clId="{DE7B6184-9587-4B50-BA05-DC4CD37FBB5B}" dt="2024-05-26T13:45:57.849" v="292" actId="120"/>
          <ac:graphicFrameMkLst>
            <pc:docMk/>
            <pc:sldMk cId="2768871975" sldId="274"/>
            <ac:graphicFrameMk id="5" creationId="{DC877F6A-A040-BEBF-6535-29AB40D0F232}"/>
          </ac:graphicFrameMkLst>
        </pc:graphicFrame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2617184260" sldId="275"/>
        </pc:sldMkLst>
      </pc:sldChg>
      <pc:sldChg chg="addSp modSp add mod">
        <pc:chgData name="Piyumika Kithulgoda Gamage" userId="8130ac14-9727-4963-a006-512f362f8357" providerId="ADAL" clId="{DE7B6184-9587-4B50-BA05-DC4CD37FBB5B}" dt="2024-05-26T13:51:16.352" v="331" actId="20577"/>
        <pc:sldMkLst>
          <pc:docMk/>
          <pc:sldMk cId="3136026078" sldId="275"/>
        </pc:sldMkLst>
        <pc:spChg chg="add mod">
          <ac:chgData name="Piyumika Kithulgoda Gamage" userId="8130ac14-9727-4963-a006-512f362f8357" providerId="ADAL" clId="{DE7B6184-9587-4B50-BA05-DC4CD37FBB5B}" dt="2024-05-26T13:51:16.352" v="331" actId="20577"/>
          <ac:spMkLst>
            <pc:docMk/>
            <pc:sldMk cId="3136026078" sldId="275"/>
            <ac:spMk id="2" creationId="{BD48E788-BB0C-79EC-30C4-7CA72174BFAE}"/>
          </ac:spMkLst>
        </pc:spChg>
        <pc:spChg chg="mod">
          <ac:chgData name="Piyumika Kithulgoda Gamage" userId="8130ac14-9727-4963-a006-512f362f8357" providerId="ADAL" clId="{DE7B6184-9587-4B50-BA05-DC4CD37FBB5B}" dt="2024-05-26T13:50:23.854" v="325" actId="14100"/>
          <ac:spMkLst>
            <pc:docMk/>
            <pc:sldMk cId="3136026078" sldId="275"/>
            <ac:spMk id="3" creationId="{23A94C73-E68C-9C96-AEE0-C4D134FEA29C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623830522" sldId="276"/>
        </pc:sldMkLst>
      </pc:sldChg>
      <pc:sldChg chg="addSp modSp add mod">
        <pc:chgData name="Piyumika Kithulgoda Gamage" userId="8130ac14-9727-4963-a006-512f362f8357" providerId="ADAL" clId="{DE7B6184-9587-4B50-BA05-DC4CD37FBB5B}" dt="2024-05-27T12:27:47.139" v="654" actId="20577"/>
        <pc:sldMkLst>
          <pc:docMk/>
          <pc:sldMk cId="2015377298" sldId="276"/>
        </pc:sldMkLst>
        <pc:spChg chg="add mod">
          <ac:chgData name="Piyumika Kithulgoda Gamage" userId="8130ac14-9727-4963-a006-512f362f8357" providerId="ADAL" clId="{DE7B6184-9587-4B50-BA05-DC4CD37FBB5B}" dt="2024-05-27T12:27:47.139" v="654" actId="20577"/>
          <ac:spMkLst>
            <pc:docMk/>
            <pc:sldMk cId="2015377298" sldId="276"/>
            <ac:spMk id="2" creationId="{10728521-8054-1584-D830-FB38BFB5C2FD}"/>
          </ac:spMkLst>
        </pc:spChg>
        <pc:spChg chg="mod">
          <ac:chgData name="Piyumika Kithulgoda Gamage" userId="8130ac14-9727-4963-a006-512f362f8357" providerId="ADAL" clId="{DE7B6184-9587-4B50-BA05-DC4CD37FBB5B}" dt="2024-05-27T12:20:57.130" v="582" actId="27636"/>
          <ac:spMkLst>
            <pc:docMk/>
            <pc:sldMk cId="2015377298" sldId="276"/>
            <ac:spMk id="3" creationId="{23A94C73-E68C-9C96-AEE0-C4D134FEA29C}"/>
          </ac:spMkLst>
        </pc:spChg>
      </pc:sldChg>
      <pc:sldChg chg="addSp modSp add mod">
        <pc:chgData name="Piyumika Kithulgoda Gamage" userId="8130ac14-9727-4963-a006-512f362f8357" providerId="ADAL" clId="{DE7B6184-9587-4B50-BA05-DC4CD37FBB5B}" dt="2024-05-26T13:36:47.226" v="169" actId="20577"/>
        <pc:sldMkLst>
          <pc:docMk/>
          <pc:sldMk cId="2643234909" sldId="277"/>
        </pc:sldMkLst>
        <pc:spChg chg="add mod">
          <ac:chgData name="Piyumika Kithulgoda Gamage" userId="8130ac14-9727-4963-a006-512f362f8357" providerId="ADAL" clId="{DE7B6184-9587-4B50-BA05-DC4CD37FBB5B}" dt="2024-05-26T13:36:18.700" v="167" actId="1076"/>
          <ac:spMkLst>
            <pc:docMk/>
            <pc:sldMk cId="2643234909" sldId="277"/>
            <ac:spMk id="2" creationId="{716125FA-B703-C655-3E0B-D7F903F7D509}"/>
          </ac:spMkLst>
        </pc:spChg>
        <pc:spChg chg="mod">
          <ac:chgData name="Piyumika Kithulgoda Gamage" userId="8130ac14-9727-4963-a006-512f362f8357" providerId="ADAL" clId="{DE7B6184-9587-4B50-BA05-DC4CD37FBB5B}" dt="2024-05-26T13:36:47.226" v="169" actId="20577"/>
          <ac:spMkLst>
            <pc:docMk/>
            <pc:sldMk cId="2643234909" sldId="277"/>
            <ac:spMk id="3" creationId="{572347F6-A11D-C1A7-E478-5F7F7143ED94}"/>
          </ac:spMkLst>
        </pc:spChg>
      </pc:sldChg>
      <pc:sldChg chg="addSp modSp add mod">
        <pc:chgData name="Piyumika Kithulgoda Gamage" userId="8130ac14-9727-4963-a006-512f362f8357" providerId="ADAL" clId="{DE7B6184-9587-4B50-BA05-DC4CD37FBB5B}" dt="2024-05-26T14:05:26.872" v="440" actId="20577"/>
        <pc:sldMkLst>
          <pc:docMk/>
          <pc:sldMk cId="147113562" sldId="278"/>
        </pc:sldMkLst>
        <pc:spChg chg="add mod">
          <ac:chgData name="Piyumika Kithulgoda Gamage" userId="8130ac14-9727-4963-a006-512f362f8357" providerId="ADAL" clId="{DE7B6184-9587-4B50-BA05-DC4CD37FBB5B}" dt="2024-05-26T14:05:26.872" v="440" actId="20577"/>
          <ac:spMkLst>
            <pc:docMk/>
            <pc:sldMk cId="147113562" sldId="278"/>
            <ac:spMk id="2" creationId="{C0BE6EA6-F61E-2783-6C32-C035473F376E}"/>
          </ac:spMkLst>
        </pc:spChg>
        <pc:spChg chg="mod">
          <ac:chgData name="Piyumika Kithulgoda Gamage" userId="8130ac14-9727-4963-a006-512f362f8357" providerId="ADAL" clId="{DE7B6184-9587-4B50-BA05-DC4CD37FBB5B}" dt="2024-05-26T14:04:31.571" v="428" actId="1076"/>
          <ac:spMkLst>
            <pc:docMk/>
            <pc:sldMk cId="147113562" sldId="278"/>
            <ac:spMk id="3" creationId="{572347F6-A11D-C1A7-E478-5F7F7143ED94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2309992848" sldId="278"/>
        </pc:sldMkLst>
      </pc:sldChg>
      <pc:sldChg chg="addSp delSp modSp add mod">
        <pc:chgData name="Piyumika Kithulgoda Gamage" userId="8130ac14-9727-4963-a006-512f362f8357" providerId="ADAL" clId="{DE7B6184-9587-4B50-BA05-DC4CD37FBB5B}" dt="2024-05-26T14:09:15.096" v="477" actId="1076"/>
        <pc:sldMkLst>
          <pc:docMk/>
          <pc:sldMk cId="3986990975" sldId="279"/>
        </pc:sldMkLst>
        <pc:spChg chg="mod">
          <ac:chgData name="Piyumika Kithulgoda Gamage" userId="8130ac14-9727-4963-a006-512f362f8357" providerId="ADAL" clId="{DE7B6184-9587-4B50-BA05-DC4CD37FBB5B}" dt="2024-05-26T14:09:15.096" v="477" actId="1076"/>
          <ac:spMkLst>
            <pc:docMk/>
            <pc:sldMk cId="3986990975" sldId="279"/>
            <ac:spMk id="3" creationId="{572347F6-A11D-C1A7-E478-5F7F7143ED94}"/>
          </ac:spMkLst>
        </pc:spChg>
        <pc:spChg chg="add del mod">
          <ac:chgData name="Piyumika Kithulgoda Gamage" userId="8130ac14-9727-4963-a006-512f362f8357" providerId="ADAL" clId="{DE7B6184-9587-4B50-BA05-DC4CD37FBB5B}" dt="2024-05-26T14:08:46.361" v="468" actId="478"/>
          <ac:spMkLst>
            <pc:docMk/>
            <pc:sldMk cId="3986990975" sldId="279"/>
            <ac:spMk id="4" creationId="{6DCFFDC1-758E-3832-8857-CD18D44AB3CF}"/>
          </ac:spMkLst>
        </pc:spChg>
        <pc:spChg chg="add mod">
          <ac:chgData name="Piyumika Kithulgoda Gamage" userId="8130ac14-9727-4963-a006-512f362f8357" providerId="ADAL" clId="{DE7B6184-9587-4B50-BA05-DC4CD37FBB5B}" dt="2024-05-26T14:09:10.919" v="476" actId="120"/>
          <ac:spMkLst>
            <pc:docMk/>
            <pc:sldMk cId="3986990975" sldId="279"/>
            <ac:spMk id="5" creationId="{BD8A283E-C664-0531-24D2-79DB7B0BC249}"/>
          </ac:spMkLst>
        </pc:spChg>
      </pc:sldChg>
      <pc:sldChg chg="addSp modSp add mod">
        <pc:chgData name="Piyumika Kithulgoda Gamage" userId="8130ac14-9727-4963-a006-512f362f8357" providerId="ADAL" clId="{DE7B6184-9587-4B50-BA05-DC4CD37FBB5B}" dt="2024-05-26T14:12:56.579" v="505" actId="14100"/>
        <pc:sldMkLst>
          <pc:docMk/>
          <pc:sldMk cId="794814726" sldId="280"/>
        </pc:sldMkLst>
        <pc:spChg chg="add mod">
          <ac:chgData name="Piyumika Kithulgoda Gamage" userId="8130ac14-9727-4963-a006-512f362f8357" providerId="ADAL" clId="{DE7B6184-9587-4B50-BA05-DC4CD37FBB5B}" dt="2024-05-26T14:11:25.576" v="492" actId="20577"/>
          <ac:spMkLst>
            <pc:docMk/>
            <pc:sldMk cId="794814726" sldId="280"/>
            <ac:spMk id="2" creationId="{21E79CA6-A719-EEE3-B6D7-94DFE141B3C8}"/>
          </ac:spMkLst>
        </pc:spChg>
        <pc:spChg chg="mod">
          <ac:chgData name="Piyumika Kithulgoda Gamage" userId="8130ac14-9727-4963-a006-512f362f8357" providerId="ADAL" clId="{DE7B6184-9587-4B50-BA05-DC4CD37FBB5B}" dt="2024-05-26T14:12:56.579" v="505" actId="14100"/>
          <ac:spMkLst>
            <pc:docMk/>
            <pc:sldMk cId="794814726" sldId="280"/>
            <ac:spMk id="3" creationId="{572347F6-A11D-C1A7-E478-5F7F7143ED94}"/>
          </ac:spMkLst>
        </pc:spChg>
      </pc:sldChg>
      <pc:sldChg chg="addSp modSp add mod">
        <pc:chgData name="Piyumika Kithulgoda Gamage" userId="8130ac14-9727-4963-a006-512f362f8357" providerId="ADAL" clId="{DE7B6184-9587-4B50-BA05-DC4CD37FBB5B}" dt="2024-05-26T14:16:21.492" v="539" actId="14100"/>
        <pc:sldMkLst>
          <pc:docMk/>
          <pc:sldMk cId="2038755710" sldId="281"/>
        </pc:sldMkLst>
        <pc:spChg chg="add mod">
          <ac:chgData name="Piyumika Kithulgoda Gamage" userId="8130ac14-9727-4963-a006-512f362f8357" providerId="ADAL" clId="{DE7B6184-9587-4B50-BA05-DC4CD37FBB5B}" dt="2024-05-26T14:14:50.537" v="528" actId="403"/>
          <ac:spMkLst>
            <pc:docMk/>
            <pc:sldMk cId="2038755710" sldId="281"/>
            <ac:spMk id="2" creationId="{79FB6F0A-ABED-AD6C-F03C-1817438DBBF6}"/>
          </ac:spMkLst>
        </pc:spChg>
        <pc:spChg chg="mod">
          <ac:chgData name="Piyumika Kithulgoda Gamage" userId="8130ac14-9727-4963-a006-512f362f8357" providerId="ADAL" clId="{DE7B6184-9587-4B50-BA05-DC4CD37FBB5B}" dt="2024-05-26T14:16:21.492" v="539" actId="14100"/>
          <ac:spMkLst>
            <pc:docMk/>
            <pc:sldMk cId="2038755710" sldId="281"/>
            <ac:spMk id="3" creationId="{572347F6-A11D-C1A7-E478-5F7F7143ED94}"/>
          </ac:spMkLst>
        </pc:spChg>
      </pc:sldChg>
      <pc:sldChg chg="add del">
        <pc:chgData name="Piyumika Kithulgoda Gamage" userId="8130ac14-9727-4963-a006-512f362f8357" providerId="ADAL" clId="{DE7B6184-9587-4B50-BA05-DC4CD37FBB5B}" dt="2024-05-26T14:18:13.264" v="540" actId="47"/>
        <pc:sldMkLst>
          <pc:docMk/>
          <pc:sldMk cId="945252502" sldId="283"/>
        </pc:sldMkLst>
      </pc:sldChg>
      <pc:sldChg chg="addSp modSp add mod">
        <pc:chgData name="Piyumika Kithulgoda Gamage" userId="8130ac14-9727-4963-a006-512f362f8357" providerId="ADAL" clId="{DE7B6184-9587-4B50-BA05-DC4CD37FBB5B}" dt="2024-05-27T12:35:42.942" v="730" actId="20577"/>
        <pc:sldMkLst>
          <pc:docMk/>
          <pc:sldMk cId="760970301" sldId="284"/>
        </pc:sldMkLst>
        <pc:spChg chg="add mod">
          <ac:chgData name="Piyumika Kithulgoda Gamage" userId="8130ac14-9727-4963-a006-512f362f8357" providerId="ADAL" clId="{DE7B6184-9587-4B50-BA05-DC4CD37FBB5B}" dt="2024-05-27T12:35:42.942" v="730" actId="20577"/>
          <ac:spMkLst>
            <pc:docMk/>
            <pc:sldMk cId="760970301" sldId="284"/>
            <ac:spMk id="2" creationId="{0BE17395-27FF-DDB2-60CF-1EF529B36D9F}"/>
          </ac:spMkLst>
        </pc:spChg>
        <pc:spChg chg="mod">
          <ac:chgData name="Piyumika Kithulgoda Gamage" userId="8130ac14-9727-4963-a006-512f362f8357" providerId="ADAL" clId="{DE7B6184-9587-4B50-BA05-DC4CD37FBB5B}" dt="2024-05-27T12:34:00.854" v="690" actId="1076"/>
          <ac:spMkLst>
            <pc:docMk/>
            <pc:sldMk cId="760970301" sldId="284"/>
            <ac:spMk id="3" creationId="{572347F6-A11D-C1A7-E478-5F7F7143ED94}"/>
          </ac:spMkLst>
        </pc:spChg>
      </pc:sldChg>
      <pc:sldChg chg="modSp add del mod">
        <pc:chgData name="Piyumika Kithulgoda Gamage" userId="8130ac14-9727-4963-a006-512f362f8357" providerId="ADAL" clId="{DE7B6184-9587-4B50-BA05-DC4CD37FBB5B}" dt="2024-05-27T12:33:23.724" v="686" actId="2696"/>
        <pc:sldMkLst>
          <pc:docMk/>
          <pc:sldMk cId="3892063893" sldId="284"/>
        </pc:sldMkLst>
        <pc:spChg chg="mod">
          <ac:chgData name="Piyumika Kithulgoda Gamage" userId="8130ac14-9727-4963-a006-512f362f8357" providerId="ADAL" clId="{DE7B6184-9587-4B50-BA05-DC4CD37FBB5B}" dt="2024-05-26T14:04:58.885" v="435" actId="14100"/>
          <ac:spMkLst>
            <pc:docMk/>
            <pc:sldMk cId="3892063893" sldId="284"/>
            <ac:spMk id="3" creationId="{572347F6-A11D-C1A7-E478-5F7F7143ED94}"/>
          </ac:spMkLst>
        </pc:spChg>
      </pc:sldChg>
      <pc:sldChg chg="add del">
        <pc:chgData name="Piyumika Kithulgoda Gamage" userId="8130ac14-9727-4963-a006-512f362f8357" providerId="ADAL" clId="{DE7B6184-9587-4B50-BA05-DC4CD37FBB5B}" dt="2024-05-26T14:08:41.783" v="467" actId="47"/>
        <pc:sldMkLst>
          <pc:docMk/>
          <pc:sldMk cId="704137529" sldId="285"/>
        </pc:sldMkLst>
      </pc:sldChg>
      <pc:sldChg chg="add del">
        <pc:chgData name="Piyumika Kithulgoda Gamage" userId="8130ac14-9727-4963-a006-512f362f8357" providerId="ADAL" clId="{DE7B6184-9587-4B50-BA05-DC4CD37FBB5B}" dt="2024-05-26T14:13:02.817" v="506" actId="47"/>
        <pc:sldMkLst>
          <pc:docMk/>
          <pc:sldMk cId="307267544" sldId="286"/>
        </pc:sldMkLst>
      </pc:sldChg>
      <pc:sldChg chg="add">
        <pc:chgData name="Piyumika Kithulgoda Gamage" userId="8130ac14-9727-4963-a006-512f362f8357" providerId="ADAL" clId="{DE7B6184-9587-4B50-BA05-DC4CD37FBB5B}" dt="2024-05-26T13:20:24.908" v="2"/>
        <pc:sldMkLst>
          <pc:docMk/>
          <pc:sldMk cId="287629208" sldId="287"/>
        </pc:sldMkLst>
      </pc:sldChg>
      <pc:sldChg chg="add del">
        <pc:chgData name="Piyumika Kithulgoda Gamage" userId="8130ac14-9727-4963-a006-512f362f8357" providerId="ADAL" clId="{DE7B6184-9587-4B50-BA05-DC4CD37FBB5B}" dt="2024-05-26T13:32:46.766" v="135" actId="47"/>
        <pc:sldMkLst>
          <pc:docMk/>
          <pc:sldMk cId="932610982" sldId="288"/>
        </pc:sldMkLst>
      </pc:sldChg>
      <pc:sldChg chg="addSp modSp add mod">
        <pc:chgData name="Piyumika Kithulgoda Gamage" userId="8130ac14-9727-4963-a006-512f362f8357" providerId="ADAL" clId="{DE7B6184-9587-4B50-BA05-DC4CD37FBB5B}" dt="2024-05-26T13:58:01.122" v="400" actId="20577"/>
        <pc:sldMkLst>
          <pc:docMk/>
          <pc:sldMk cId="2098960645" sldId="289"/>
        </pc:sldMkLst>
        <pc:spChg chg="add mod">
          <ac:chgData name="Piyumika Kithulgoda Gamage" userId="8130ac14-9727-4963-a006-512f362f8357" providerId="ADAL" clId="{DE7B6184-9587-4B50-BA05-DC4CD37FBB5B}" dt="2024-05-26T13:57:36.866" v="386" actId="20577"/>
          <ac:spMkLst>
            <pc:docMk/>
            <pc:sldMk cId="2098960645" sldId="289"/>
            <ac:spMk id="2" creationId="{A422B6E2-5BF4-9291-FB02-63B46AE78489}"/>
          </ac:spMkLst>
        </pc:spChg>
        <pc:spChg chg="mod">
          <ac:chgData name="Piyumika Kithulgoda Gamage" userId="8130ac14-9727-4963-a006-512f362f8357" providerId="ADAL" clId="{DE7B6184-9587-4B50-BA05-DC4CD37FBB5B}" dt="2024-05-26T13:58:01.122" v="400" actId="20577"/>
          <ac:spMkLst>
            <pc:docMk/>
            <pc:sldMk cId="2098960645" sldId="289"/>
            <ac:spMk id="3" creationId="{572347F6-A11D-C1A7-E478-5F7F7143ED94}"/>
          </ac:spMkLst>
        </pc:spChg>
      </pc:sldChg>
      <pc:sldChg chg="add del">
        <pc:chgData name="Piyumika Kithulgoda Gamage" userId="8130ac14-9727-4963-a006-512f362f8357" providerId="ADAL" clId="{DE7B6184-9587-4B50-BA05-DC4CD37FBB5B}" dt="2024-05-26T13:50:43.753" v="326" actId="47"/>
        <pc:sldMkLst>
          <pc:docMk/>
          <pc:sldMk cId="2045745142" sldId="290"/>
        </pc:sldMkLst>
      </pc:sldChg>
      <pc:sldChg chg="delSp modSp add">
        <pc:chgData name="Piyumika Kithulgoda Gamage" userId="8130ac14-9727-4963-a006-512f362f8357" providerId="ADAL" clId="{DE7B6184-9587-4B50-BA05-DC4CD37FBB5B}" dt="2024-05-26T14:13:10.513" v="509" actId="14100"/>
        <pc:sldMkLst>
          <pc:docMk/>
          <pc:sldMk cId="3089318590" sldId="291"/>
        </pc:sldMkLst>
        <pc:spChg chg="del">
          <ac:chgData name="Piyumika Kithulgoda Gamage" userId="8130ac14-9727-4963-a006-512f362f8357" providerId="ADAL" clId="{DE7B6184-9587-4B50-BA05-DC4CD37FBB5B}" dt="2024-05-26T14:13:05.749" v="507" actId="478"/>
          <ac:spMkLst>
            <pc:docMk/>
            <pc:sldMk cId="3089318590" sldId="291"/>
            <ac:spMk id="2" creationId="{7272CB19-3917-11A2-655C-B76AFACE9E5E}"/>
          </ac:spMkLst>
        </pc:spChg>
        <pc:picChg chg="mod">
          <ac:chgData name="Piyumika Kithulgoda Gamage" userId="8130ac14-9727-4963-a006-512f362f8357" providerId="ADAL" clId="{DE7B6184-9587-4B50-BA05-DC4CD37FBB5B}" dt="2024-05-26T14:13:10.513" v="509" actId="14100"/>
          <ac:picMkLst>
            <pc:docMk/>
            <pc:sldMk cId="3089318590" sldId="291"/>
            <ac:picMk id="4" creationId="{19D6D70A-8A30-EA81-FE31-AE6DA4449661}"/>
          </ac:picMkLst>
        </pc:picChg>
      </pc:sldChg>
      <pc:sldChg chg="delSp modSp add">
        <pc:chgData name="Piyumika Kithulgoda Gamage" userId="8130ac14-9727-4963-a006-512f362f8357" providerId="ADAL" clId="{DE7B6184-9587-4B50-BA05-DC4CD37FBB5B}" dt="2024-05-26T14:05:04.082" v="437" actId="478"/>
        <pc:sldMkLst>
          <pc:docMk/>
          <pc:sldMk cId="1501537154" sldId="292"/>
        </pc:sldMkLst>
        <pc:spChg chg="del">
          <ac:chgData name="Piyumika Kithulgoda Gamage" userId="8130ac14-9727-4963-a006-512f362f8357" providerId="ADAL" clId="{DE7B6184-9587-4B50-BA05-DC4CD37FBB5B}" dt="2024-05-26T14:05:04.082" v="437" actId="478"/>
          <ac:spMkLst>
            <pc:docMk/>
            <pc:sldMk cId="1501537154" sldId="292"/>
            <ac:spMk id="2" creationId="{CEE2EB29-1456-511B-12B5-917AAC2FD45D}"/>
          </ac:spMkLst>
        </pc:spChg>
        <pc:picChg chg="mod">
          <ac:chgData name="Piyumika Kithulgoda Gamage" userId="8130ac14-9727-4963-a006-512f362f8357" providerId="ADAL" clId="{DE7B6184-9587-4B50-BA05-DC4CD37FBB5B}" dt="2024-05-26T14:05:02.216" v="436" actId="1076"/>
          <ac:picMkLst>
            <pc:docMk/>
            <pc:sldMk cId="1501537154" sldId="292"/>
            <ac:picMk id="4" creationId="{7F13C585-8A0A-3EF7-849C-E44E9F362AA0}"/>
          </ac:picMkLst>
        </pc:picChg>
      </pc:sldChg>
      <pc:sldChg chg="modSp add mod">
        <pc:chgData name="Piyumika Kithulgoda Gamage" userId="8130ac14-9727-4963-a006-512f362f8357" providerId="ADAL" clId="{DE7B6184-9587-4B50-BA05-DC4CD37FBB5B}" dt="2024-05-26T14:18:39.047" v="548" actId="20577"/>
        <pc:sldMkLst>
          <pc:docMk/>
          <pc:sldMk cId="3436307167" sldId="293"/>
        </pc:sldMkLst>
        <pc:spChg chg="mod">
          <ac:chgData name="Piyumika Kithulgoda Gamage" userId="8130ac14-9727-4963-a006-512f362f8357" providerId="ADAL" clId="{DE7B6184-9587-4B50-BA05-DC4CD37FBB5B}" dt="2024-05-26T14:18:39.047" v="548" actId="20577"/>
          <ac:spMkLst>
            <pc:docMk/>
            <pc:sldMk cId="3436307167" sldId="293"/>
            <ac:spMk id="3" creationId="{D65E6711-BFF5-B2AE-3663-B2763CE134C2}"/>
          </ac:spMkLst>
        </pc:spChg>
      </pc:sldChg>
      <pc:sldChg chg="modSp mod">
        <pc:chgData name="Piyumika Kithulgoda Gamage" userId="8130ac14-9727-4963-a006-512f362f8357" providerId="ADAL" clId="{DE7B6184-9587-4B50-BA05-DC4CD37FBB5B}" dt="2024-05-27T09:53:06.341" v="555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DE7B6184-9587-4B50-BA05-DC4CD37FBB5B}" dt="2024-05-27T08:26:03.219" v="552" actId="20577"/>
          <ac:spMkLst>
            <pc:docMk/>
            <pc:sldMk cId="4041403823" sldId="354"/>
            <ac:spMk id="5" creationId="{E8FBFAA6-7D53-4F46-B4FA-B6E25AA48337}"/>
          </ac:spMkLst>
        </pc:spChg>
        <pc:spChg chg="mod">
          <ac:chgData name="Piyumika Kithulgoda Gamage" userId="8130ac14-9727-4963-a006-512f362f8357" providerId="ADAL" clId="{DE7B6184-9587-4B50-BA05-DC4CD37FBB5B}" dt="2024-05-27T09:53:06.341" v="555" actId="20577"/>
          <ac:spMkLst>
            <pc:docMk/>
            <pc:sldMk cId="4041403823" sldId="354"/>
            <ac:spMk id="7" creationId="{673C1525-F3A6-4A8D-B8F9-227D18C2359A}"/>
          </ac:spMkLst>
        </pc:spChg>
        <pc:spChg chg="mod">
          <ac:chgData name="Piyumika Kithulgoda Gamage" userId="8130ac14-9727-4963-a006-512f362f8357" providerId="ADAL" clId="{DE7B6184-9587-4B50-BA05-DC4CD37FBB5B}" dt="2024-05-27T08:28:00.017" v="554"/>
          <ac:spMkLst>
            <pc:docMk/>
            <pc:sldMk cId="4041403823" sldId="354"/>
            <ac:spMk id="6146" creationId="{00000000-0000-0000-0000-000000000000}"/>
          </ac:spMkLst>
        </pc:spChg>
      </pc:sldChg>
      <pc:sldChg chg="modSp new mod">
        <pc:chgData name="Piyumika Kithulgoda Gamage" userId="8130ac14-9727-4963-a006-512f362f8357" providerId="ADAL" clId="{DE7B6184-9587-4B50-BA05-DC4CD37FBB5B}" dt="2024-05-27T12:24:56.749" v="644" actId="255"/>
        <pc:sldMkLst>
          <pc:docMk/>
          <pc:sldMk cId="2063624717" sldId="355"/>
        </pc:sldMkLst>
        <pc:spChg chg="mod">
          <ac:chgData name="Piyumika Kithulgoda Gamage" userId="8130ac14-9727-4963-a006-512f362f8357" providerId="ADAL" clId="{DE7B6184-9587-4B50-BA05-DC4CD37FBB5B}" dt="2024-05-27T12:23:43.707" v="626" actId="113"/>
          <ac:spMkLst>
            <pc:docMk/>
            <pc:sldMk cId="2063624717" sldId="355"/>
            <ac:spMk id="2" creationId="{5DF24577-C1FA-72BC-27E9-0C46D5ABB504}"/>
          </ac:spMkLst>
        </pc:spChg>
        <pc:spChg chg="mod">
          <ac:chgData name="Piyumika Kithulgoda Gamage" userId="8130ac14-9727-4963-a006-512f362f8357" providerId="ADAL" clId="{DE7B6184-9587-4B50-BA05-DC4CD37FBB5B}" dt="2024-05-27T12:24:56.749" v="644" actId="255"/>
          <ac:spMkLst>
            <pc:docMk/>
            <pc:sldMk cId="2063624717" sldId="355"/>
            <ac:spMk id="3" creationId="{074EB5A0-6E60-7954-9305-99E642A33FBF}"/>
          </ac:spMkLst>
        </pc:spChg>
      </pc:sldChg>
      <pc:sldChg chg="modSp add del mod">
        <pc:chgData name="Piyumika Kithulgoda Gamage" userId="8130ac14-9727-4963-a006-512f362f8357" providerId="ADAL" clId="{DE7B6184-9587-4B50-BA05-DC4CD37FBB5B}" dt="2024-05-26T13:24:50.310" v="71" actId="47"/>
        <pc:sldMkLst>
          <pc:docMk/>
          <pc:sldMk cId="3325927723" sldId="355"/>
        </pc:sldMkLst>
        <pc:spChg chg="mod">
          <ac:chgData name="Piyumika Kithulgoda Gamage" userId="8130ac14-9727-4963-a006-512f362f8357" providerId="ADAL" clId="{DE7B6184-9587-4B50-BA05-DC4CD37FBB5B}" dt="2024-05-26T13:24:40.748" v="68" actId="21"/>
          <ac:spMkLst>
            <pc:docMk/>
            <pc:sldMk cId="3325927723" sldId="355"/>
            <ac:spMk id="3" creationId="{00000000-0000-0000-0000-000000000000}"/>
          </ac:spMkLst>
        </pc:spChg>
      </pc:sldChg>
      <pc:sldChg chg="delSp modSp new mod">
        <pc:chgData name="Piyumika Kithulgoda Gamage" userId="8130ac14-9727-4963-a006-512f362f8357" providerId="ADAL" clId="{DE7B6184-9587-4B50-BA05-DC4CD37FBB5B}" dt="2024-05-27T12:32:58.839" v="685" actId="113"/>
        <pc:sldMkLst>
          <pc:docMk/>
          <pc:sldMk cId="1207964441" sldId="356"/>
        </pc:sldMkLst>
        <pc:spChg chg="mod">
          <ac:chgData name="Piyumika Kithulgoda Gamage" userId="8130ac14-9727-4963-a006-512f362f8357" providerId="ADAL" clId="{DE7B6184-9587-4B50-BA05-DC4CD37FBB5B}" dt="2024-05-27T12:32:58.839" v="685" actId="113"/>
          <ac:spMkLst>
            <pc:docMk/>
            <pc:sldMk cId="1207964441" sldId="356"/>
            <ac:spMk id="2" creationId="{499525A1-5974-CDC8-4EF9-4029290073DD}"/>
          </ac:spMkLst>
        </pc:spChg>
        <pc:spChg chg="del">
          <ac:chgData name="Piyumika Kithulgoda Gamage" userId="8130ac14-9727-4963-a006-512f362f8357" providerId="ADAL" clId="{DE7B6184-9587-4B50-BA05-DC4CD37FBB5B}" dt="2024-05-27T12:32:54.927" v="683" actId="478"/>
          <ac:spMkLst>
            <pc:docMk/>
            <pc:sldMk cId="1207964441" sldId="356"/>
            <ac:spMk id="3" creationId="{15C9C990-9585-DEB0-0762-CBFFB779F824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1911453240" sldId="356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1948978084" sldId="357"/>
        </pc:sldMkLst>
      </pc:sldChg>
    </pc:docChg>
  </pc:docChgLst>
  <pc:docChgLst>
    <pc:chgData name="Piyumika Kithulgoda Gamage" userId="8130ac14-9727-4963-a006-512f362f8357" providerId="ADAL" clId="{F48E2DFB-AE73-4616-A4BE-FC9CA75FEB67}"/>
    <pc:docChg chg="undo custSel addSld delSld modSld">
      <pc:chgData name="Piyumika Kithulgoda Gamage" userId="8130ac14-9727-4963-a006-512f362f8357" providerId="ADAL" clId="{F48E2DFB-AE73-4616-A4BE-FC9CA75FEB67}" dt="2024-07-12T17:53:07.541" v="177" actId="47"/>
      <pc:docMkLst>
        <pc:docMk/>
      </pc:docMkLst>
      <pc:sldChg chg="modSp">
        <pc:chgData name="Piyumika Kithulgoda Gamage" userId="8130ac14-9727-4963-a006-512f362f8357" providerId="ADAL" clId="{F48E2DFB-AE73-4616-A4BE-FC9CA75FEB67}" dt="2024-06-28T10:55:33.292" v="46" actId="255"/>
        <pc:sldMkLst>
          <pc:docMk/>
          <pc:sldMk cId="109857222" sldId="256"/>
        </pc:sldMkLst>
        <pc:spChg chg="mod">
          <ac:chgData name="Piyumika Kithulgoda Gamage" userId="8130ac14-9727-4963-a006-512f362f8357" providerId="ADAL" clId="{F48E2DFB-AE73-4616-A4BE-FC9CA75FEB67}" dt="2024-06-28T10:55:33.292" v="46" actId="255"/>
          <ac:spMkLst>
            <pc:docMk/>
            <pc:sldMk cId="109857222" sldId="256"/>
            <ac:spMk id="8" creationId="{8053DB01-3AC5-95F3-DB58-6C224EE9D094}"/>
          </ac:spMkLst>
        </pc:spChg>
      </pc:sldChg>
      <pc:sldChg chg="modSp mod">
        <pc:chgData name="Piyumika Kithulgoda Gamage" userId="8130ac14-9727-4963-a006-512f362f8357" providerId="ADAL" clId="{F48E2DFB-AE73-4616-A4BE-FC9CA75FEB67}" dt="2024-07-12T17:42:18.989" v="58" actId="15"/>
        <pc:sldMkLst>
          <pc:docMk/>
          <pc:sldMk cId="3629139323" sldId="258"/>
        </pc:sldMkLst>
        <pc:spChg chg="mod">
          <ac:chgData name="Piyumika Kithulgoda Gamage" userId="8130ac14-9727-4963-a006-512f362f8357" providerId="ADAL" clId="{F48E2DFB-AE73-4616-A4BE-FC9CA75FEB67}" dt="2024-07-12T17:42:18.989" v="58" actId="15"/>
          <ac:spMkLst>
            <pc:docMk/>
            <pc:sldMk cId="3629139323" sldId="258"/>
            <ac:spMk id="3" creationId="{00000000-0000-0000-0000-000000000000}"/>
          </ac:spMkLst>
        </pc:spChg>
      </pc:sldChg>
      <pc:sldChg chg="add del">
        <pc:chgData name="Piyumika Kithulgoda Gamage" userId="8130ac14-9727-4963-a006-512f362f8357" providerId="ADAL" clId="{F48E2DFB-AE73-4616-A4BE-FC9CA75FEB67}" dt="2024-07-12T17:45:49.661" v="59"/>
        <pc:sldMkLst>
          <pc:docMk/>
          <pc:sldMk cId="3488284326" sldId="261"/>
        </pc:sldMkLst>
      </pc:sldChg>
      <pc:sldChg chg="addSp delSp modSp mod">
        <pc:chgData name="Piyumika Kithulgoda Gamage" userId="8130ac14-9727-4963-a006-512f362f8357" providerId="ADAL" clId="{F48E2DFB-AE73-4616-A4BE-FC9CA75FEB67}" dt="2024-07-12T17:51:37.429" v="164" actId="255"/>
        <pc:sldMkLst>
          <pc:docMk/>
          <pc:sldMk cId="2713601392" sldId="264"/>
        </pc:sldMkLst>
        <pc:spChg chg="mod">
          <ac:chgData name="Piyumika Kithulgoda Gamage" userId="8130ac14-9727-4963-a006-512f362f8357" providerId="ADAL" clId="{F48E2DFB-AE73-4616-A4BE-FC9CA75FEB67}" dt="2024-07-12T17:51:37.429" v="164" actId="255"/>
          <ac:spMkLst>
            <pc:docMk/>
            <pc:sldMk cId="2713601392" sldId="264"/>
            <ac:spMk id="3" creationId="{00000000-0000-0000-0000-000000000000}"/>
          </ac:spMkLst>
        </pc:spChg>
        <pc:spChg chg="add del mod">
          <ac:chgData name="Piyumika Kithulgoda Gamage" userId="8130ac14-9727-4963-a006-512f362f8357" providerId="ADAL" clId="{F48E2DFB-AE73-4616-A4BE-FC9CA75FEB67}" dt="2024-07-12T17:50:49.462" v="159" actId="12084"/>
          <ac:spMkLst>
            <pc:docMk/>
            <pc:sldMk cId="2713601392" sldId="264"/>
            <ac:spMk id="4" creationId="{C28D38D7-27C2-352D-80E7-9ADB43306D2A}"/>
          </ac:spMkLst>
        </pc:spChg>
        <pc:graphicFrameChg chg="add mod">
          <ac:chgData name="Piyumika Kithulgoda Gamage" userId="8130ac14-9727-4963-a006-512f362f8357" providerId="ADAL" clId="{F48E2DFB-AE73-4616-A4BE-FC9CA75FEB67}" dt="2024-07-12T17:50:52.698" v="161" actId="20577"/>
          <ac:graphicFrameMkLst>
            <pc:docMk/>
            <pc:sldMk cId="2713601392" sldId="264"/>
            <ac:graphicFrameMk id="5" creationId="{2DDC03BC-7867-DB95-34FA-6BDD93BAEC9A}"/>
          </ac:graphicFrameMkLst>
        </pc:graphicFrameChg>
      </pc:sldChg>
      <pc:sldChg chg="modSp mod">
        <pc:chgData name="Piyumika Kithulgoda Gamage" userId="8130ac14-9727-4963-a006-512f362f8357" providerId="ADAL" clId="{F48E2DFB-AE73-4616-A4BE-FC9CA75FEB67}" dt="2024-07-12T17:52:10.302" v="175" actId="5793"/>
        <pc:sldMkLst>
          <pc:docMk/>
          <pc:sldMk cId="907459304" sldId="268"/>
        </pc:sldMkLst>
        <pc:spChg chg="mod">
          <ac:chgData name="Piyumika Kithulgoda Gamage" userId="8130ac14-9727-4963-a006-512f362f8357" providerId="ADAL" clId="{F48E2DFB-AE73-4616-A4BE-FC9CA75FEB67}" dt="2024-07-12T17:52:10.302" v="175" actId="5793"/>
          <ac:spMkLst>
            <pc:docMk/>
            <pc:sldMk cId="907459304" sldId="268"/>
            <ac:spMk id="3" creationId="{CD387B61-CE5B-F7D9-FA35-E3D2B1D0EEFB}"/>
          </ac:spMkLst>
        </pc:spChg>
      </pc:sldChg>
      <pc:sldChg chg="del">
        <pc:chgData name="Piyumika Kithulgoda Gamage" userId="8130ac14-9727-4963-a006-512f362f8357" providerId="ADAL" clId="{F48E2DFB-AE73-4616-A4BE-FC9CA75FEB67}" dt="2024-07-12T17:53:07.541" v="177" actId="47"/>
        <pc:sldMkLst>
          <pc:docMk/>
          <pc:sldMk cId="1072686992" sldId="272"/>
        </pc:sldMkLst>
      </pc:sldChg>
      <pc:sldChg chg="modSp mod">
        <pc:chgData name="Piyumika Kithulgoda Gamage" userId="8130ac14-9727-4963-a006-512f362f8357" providerId="ADAL" clId="{F48E2DFB-AE73-4616-A4BE-FC9CA75FEB67}" dt="2024-06-28T10:54:29.958" v="26" actId="20577"/>
        <pc:sldMkLst>
          <pc:docMk/>
          <pc:sldMk cId="2741149048" sldId="273"/>
        </pc:sldMkLst>
        <pc:spChg chg="mod">
          <ac:chgData name="Piyumika Kithulgoda Gamage" userId="8130ac14-9727-4963-a006-512f362f8357" providerId="ADAL" clId="{F48E2DFB-AE73-4616-A4BE-FC9CA75FEB67}" dt="2024-06-28T10:54:29.958" v="26" actId="20577"/>
          <ac:spMkLst>
            <pc:docMk/>
            <pc:sldMk cId="2741149048" sldId="273"/>
            <ac:spMk id="4" creationId="{EC73E4B0-3A3B-9F40-F0CA-42F63518076D}"/>
          </ac:spMkLst>
        </pc:spChg>
      </pc:sldChg>
      <pc:sldChg chg="modSp mod">
        <pc:chgData name="Piyumika Kithulgoda Gamage" userId="8130ac14-9727-4963-a006-512f362f8357" providerId="ADAL" clId="{F48E2DFB-AE73-4616-A4BE-FC9CA75FEB67}" dt="2024-06-28T10:54:08.968" v="16" actId="20577"/>
        <pc:sldMkLst>
          <pc:docMk/>
          <pc:sldMk cId="2015377298" sldId="276"/>
        </pc:sldMkLst>
        <pc:spChg chg="mod">
          <ac:chgData name="Piyumika Kithulgoda Gamage" userId="8130ac14-9727-4963-a006-512f362f8357" providerId="ADAL" clId="{F48E2DFB-AE73-4616-A4BE-FC9CA75FEB67}" dt="2024-06-28T10:54:08.968" v="16" actId="20577"/>
          <ac:spMkLst>
            <pc:docMk/>
            <pc:sldMk cId="2015377298" sldId="276"/>
            <ac:spMk id="2" creationId="{10728521-8054-1584-D830-FB38BFB5C2FD}"/>
          </ac:spMkLst>
        </pc:spChg>
      </pc:sldChg>
      <pc:sldChg chg="add del">
        <pc:chgData name="Piyumika Kithulgoda Gamage" userId="8130ac14-9727-4963-a006-512f362f8357" providerId="ADAL" clId="{F48E2DFB-AE73-4616-A4BE-FC9CA75FEB67}" dt="2024-07-12T17:46:52.864" v="69" actId="47"/>
        <pc:sldMkLst>
          <pc:docMk/>
          <pc:sldMk cId="147113562" sldId="278"/>
        </pc:sldMkLst>
      </pc:sldChg>
      <pc:sldChg chg="add del">
        <pc:chgData name="Piyumika Kithulgoda Gamage" userId="8130ac14-9727-4963-a006-512f362f8357" providerId="ADAL" clId="{F48E2DFB-AE73-4616-A4BE-FC9CA75FEB67}" dt="2024-07-12T17:45:49.661" v="59"/>
        <pc:sldMkLst>
          <pc:docMk/>
          <pc:sldMk cId="794814726" sldId="280"/>
        </pc:sldMkLst>
      </pc:sldChg>
      <pc:sldChg chg="add del">
        <pc:chgData name="Piyumika Kithulgoda Gamage" userId="8130ac14-9727-4963-a006-512f362f8357" providerId="ADAL" clId="{F48E2DFB-AE73-4616-A4BE-FC9CA75FEB67}" dt="2024-07-12T17:45:49.661" v="59"/>
        <pc:sldMkLst>
          <pc:docMk/>
          <pc:sldMk cId="2038755710" sldId="281"/>
        </pc:sldMkLst>
      </pc:sldChg>
      <pc:sldChg chg="del">
        <pc:chgData name="Piyumika Kithulgoda Gamage" userId="8130ac14-9727-4963-a006-512f362f8357" providerId="ADAL" clId="{F48E2DFB-AE73-4616-A4BE-FC9CA75FEB67}" dt="2024-06-28T10:55:07.077" v="39" actId="47"/>
        <pc:sldMkLst>
          <pc:docMk/>
          <pc:sldMk cId="760970301" sldId="284"/>
        </pc:sldMkLst>
      </pc:sldChg>
      <pc:sldChg chg="add del">
        <pc:chgData name="Piyumika Kithulgoda Gamage" userId="8130ac14-9727-4963-a006-512f362f8357" providerId="ADAL" clId="{F48E2DFB-AE73-4616-A4BE-FC9CA75FEB67}" dt="2024-07-12T17:45:49.661" v="59"/>
        <pc:sldMkLst>
          <pc:docMk/>
          <pc:sldMk cId="3089318590" sldId="291"/>
        </pc:sldMkLst>
      </pc:sldChg>
      <pc:sldChg chg="add del">
        <pc:chgData name="Piyumika Kithulgoda Gamage" userId="8130ac14-9727-4963-a006-512f362f8357" providerId="ADAL" clId="{F48E2DFB-AE73-4616-A4BE-FC9CA75FEB67}" dt="2024-07-12T17:45:49.661" v="59"/>
        <pc:sldMkLst>
          <pc:docMk/>
          <pc:sldMk cId="1501537154" sldId="292"/>
        </pc:sldMkLst>
      </pc:sldChg>
      <pc:sldChg chg="modSp mod">
        <pc:chgData name="Piyumika Kithulgoda Gamage" userId="8130ac14-9727-4963-a006-512f362f8357" providerId="ADAL" clId="{F48E2DFB-AE73-4616-A4BE-FC9CA75FEB67}" dt="2024-07-12T17:46:01.511" v="64" actId="20577"/>
        <pc:sldMkLst>
          <pc:docMk/>
          <pc:sldMk cId="3436307167" sldId="293"/>
        </pc:sldMkLst>
        <pc:spChg chg="mod">
          <ac:chgData name="Piyumika Kithulgoda Gamage" userId="8130ac14-9727-4963-a006-512f362f8357" providerId="ADAL" clId="{F48E2DFB-AE73-4616-A4BE-FC9CA75FEB67}" dt="2024-07-12T17:46:01.511" v="64" actId="20577"/>
          <ac:spMkLst>
            <pc:docMk/>
            <pc:sldMk cId="3436307167" sldId="293"/>
            <ac:spMk id="3" creationId="{D65E6711-BFF5-B2AE-3663-B2763CE134C2}"/>
          </ac:spMkLst>
        </pc:spChg>
      </pc:sldChg>
      <pc:sldChg chg="modSp">
        <pc:chgData name="Piyumika Kithulgoda Gamage" userId="8130ac14-9727-4963-a006-512f362f8357" providerId="ADAL" clId="{F48E2DFB-AE73-4616-A4BE-FC9CA75FEB67}" dt="2024-06-28T10:49:55.579" v="0" actId="14100"/>
        <pc:sldMkLst>
          <pc:docMk/>
          <pc:sldMk cId="4041403823" sldId="354"/>
        </pc:sldMkLst>
        <pc:spChg chg="mod">
          <ac:chgData name="Piyumika Kithulgoda Gamage" userId="8130ac14-9727-4963-a006-512f362f8357" providerId="ADAL" clId="{F48E2DFB-AE73-4616-A4BE-FC9CA75FEB67}" dt="2024-06-28T10:49:55.579" v="0" actId="14100"/>
          <ac:spMkLst>
            <pc:docMk/>
            <pc:sldMk cId="4041403823" sldId="354"/>
            <ac:spMk id="5" creationId="{E8FBFAA6-7D53-4F46-B4FA-B6E25AA48337}"/>
          </ac:spMkLst>
        </pc:spChg>
      </pc:sldChg>
      <pc:sldChg chg="modSp mod">
        <pc:chgData name="Piyumika Kithulgoda Gamage" userId="8130ac14-9727-4963-a006-512f362f8357" providerId="ADAL" clId="{F48E2DFB-AE73-4616-A4BE-FC9CA75FEB67}" dt="2024-06-28T10:54:18.900" v="23" actId="20577"/>
        <pc:sldMkLst>
          <pc:docMk/>
          <pc:sldMk cId="2063624717" sldId="355"/>
        </pc:sldMkLst>
        <pc:spChg chg="mod">
          <ac:chgData name="Piyumika Kithulgoda Gamage" userId="8130ac14-9727-4963-a006-512f362f8357" providerId="ADAL" clId="{F48E2DFB-AE73-4616-A4BE-FC9CA75FEB67}" dt="2024-06-28T10:54:18.900" v="23" actId="20577"/>
          <ac:spMkLst>
            <pc:docMk/>
            <pc:sldMk cId="2063624717" sldId="355"/>
            <ac:spMk id="2" creationId="{5DF24577-C1FA-72BC-27E9-0C46D5ABB504}"/>
          </ac:spMkLst>
        </pc:spChg>
        <pc:spChg chg="mod">
          <ac:chgData name="Piyumika Kithulgoda Gamage" userId="8130ac14-9727-4963-a006-512f362f8357" providerId="ADAL" clId="{F48E2DFB-AE73-4616-A4BE-FC9CA75FEB67}" dt="2024-06-28T10:51:02.454" v="8" actId="20577"/>
          <ac:spMkLst>
            <pc:docMk/>
            <pc:sldMk cId="2063624717" sldId="355"/>
            <ac:spMk id="3" creationId="{074EB5A0-6E60-7954-9305-99E642A33FBF}"/>
          </ac:spMkLst>
        </pc:spChg>
      </pc:sldChg>
      <pc:sldChg chg="modSp del mod">
        <pc:chgData name="Piyumika Kithulgoda Gamage" userId="8130ac14-9727-4963-a006-512f362f8357" providerId="ADAL" clId="{F48E2DFB-AE73-4616-A4BE-FC9CA75FEB67}" dt="2024-07-12T17:47:57.809" v="75" actId="47"/>
        <pc:sldMkLst>
          <pc:docMk/>
          <pc:sldMk cId="2211614584" sldId="357"/>
        </pc:sldMkLst>
        <pc:spChg chg="mod">
          <ac:chgData name="Piyumika Kithulgoda Gamage" userId="8130ac14-9727-4963-a006-512f362f8357" providerId="ADAL" clId="{F48E2DFB-AE73-4616-A4BE-FC9CA75FEB67}" dt="2024-07-12T17:47:45.986" v="70" actId="21"/>
          <ac:spMkLst>
            <pc:docMk/>
            <pc:sldMk cId="2211614584" sldId="357"/>
            <ac:spMk id="3" creationId="{00000000-0000-0000-0000-000000000000}"/>
          </ac:spMkLst>
        </pc:spChg>
      </pc:sldChg>
      <pc:sldChg chg="modSp add del mod">
        <pc:chgData name="Piyumika Kithulgoda Gamage" userId="8130ac14-9727-4963-a006-512f362f8357" providerId="ADAL" clId="{F48E2DFB-AE73-4616-A4BE-FC9CA75FEB67}" dt="2024-07-12T17:51:41.153" v="165" actId="47"/>
        <pc:sldMkLst>
          <pc:docMk/>
          <pc:sldMk cId="2264172870" sldId="358"/>
        </pc:sldMkLst>
        <pc:spChg chg="mod">
          <ac:chgData name="Piyumika Kithulgoda Gamage" userId="8130ac14-9727-4963-a006-512f362f8357" providerId="ADAL" clId="{F48E2DFB-AE73-4616-A4BE-FC9CA75FEB67}" dt="2024-07-12T17:49:18.102" v="108" actId="21"/>
          <ac:spMkLst>
            <pc:docMk/>
            <pc:sldMk cId="2264172870" sldId="358"/>
            <ac:spMk id="3" creationId="{00000000-0000-0000-0000-000000000000}"/>
          </ac:spMkLst>
        </pc:spChg>
      </pc:sldChg>
      <pc:sldChg chg="modSp del mod">
        <pc:chgData name="Piyumika Kithulgoda Gamage" userId="8130ac14-9727-4963-a006-512f362f8357" providerId="ADAL" clId="{F48E2DFB-AE73-4616-A4BE-FC9CA75FEB67}" dt="2024-07-12T17:52:12.815" v="176" actId="47"/>
        <pc:sldMkLst>
          <pc:docMk/>
          <pc:sldMk cId="1825260561" sldId="360"/>
        </pc:sldMkLst>
        <pc:spChg chg="mod">
          <ac:chgData name="Piyumika Kithulgoda Gamage" userId="8130ac14-9727-4963-a006-512f362f8357" providerId="ADAL" clId="{F48E2DFB-AE73-4616-A4BE-FC9CA75FEB67}" dt="2024-07-12T17:51:56.650" v="166" actId="21"/>
          <ac:spMkLst>
            <pc:docMk/>
            <pc:sldMk cId="1825260561" sldId="360"/>
            <ac:spMk id="3" creationId="{CD387B61-CE5B-F7D9-FA35-E3D2B1D0EEFB}"/>
          </ac:spMkLst>
        </pc:spChg>
      </pc:sldChg>
      <pc:sldChg chg="modSp mod">
        <pc:chgData name="Piyumika Kithulgoda Gamage" userId="8130ac14-9727-4963-a006-512f362f8357" providerId="ADAL" clId="{F48E2DFB-AE73-4616-A4BE-FC9CA75FEB67}" dt="2024-07-12T17:46:28.597" v="68" actId="21"/>
        <pc:sldMkLst>
          <pc:docMk/>
          <pc:sldMk cId="1435154036" sldId="362"/>
        </pc:sldMkLst>
        <pc:spChg chg="mod">
          <ac:chgData name="Piyumika Kithulgoda Gamage" userId="8130ac14-9727-4963-a006-512f362f8357" providerId="ADAL" clId="{F48E2DFB-AE73-4616-A4BE-FC9CA75FEB67}" dt="2024-07-12T17:46:28.597" v="68" actId="21"/>
          <ac:spMkLst>
            <pc:docMk/>
            <pc:sldMk cId="1435154036" sldId="362"/>
            <ac:spMk id="3" creationId="{572347F6-A11D-C1A7-E478-5F7F7143ED94}"/>
          </ac:spMkLst>
        </pc:spChg>
      </pc:sldChg>
      <pc:sldChg chg="add del">
        <pc:chgData name="Piyumika Kithulgoda Gamage" userId="8130ac14-9727-4963-a006-512f362f8357" providerId="ADAL" clId="{F48E2DFB-AE73-4616-A4BE-FC9CA75FEB67}" dt="2024-07-12T17:45:49.661" v="59"/>
        <pc:sldMkLst>
          <pc:docMk/>
          <pc:sldMk cId="4004056412" sldId="364"/>
        </pc:sldMkLst>
      </pc:sldChg>
      <pc:sldChg chg="del">
        <pc:chgData name="Piyumika Kithulgoda Gamage" userId="8130ac14-9727-4963-a006-512f362f8357" providerId="ADAL" clId="{F48E2DFB-AE73-4616-A4BE-FC9CA75FEB67}" dt="2024-06-28T10:55:02.372" v="27" actId="47"/>
        <pc:sldMkLst>
          <pc:docMk/>
          <pc:sldMk cId="197117663" sldId="365"/>
        </pc:sldMkLst>
      </pc:sldChg>
      <pc:sldChg chg="del">
        <pc:chgData name="Piyumika Kithulgoda Gamage" userId="8130ac14-9727-4963-a006-512f362f8357" providerId="ADAL" clId="{F48E2DFB-AE73-4616-A4BE-FC9CA75FEB67}" dt="2024-06-28T10:55:03.732" v="32" actId="47"/>
        <pc:sldMkLst>
          <pc:docMk/>
          <pc:sldMk cId="2268280757" sldId="366"/>
        </pc:sldMkLst>
      </pc:sldChg>
      <pc:sldChg chg="add del">
        <pc:chgData name="Piyumika Kithulgoda Gamage" userId="8130ac14-9727-4963-a006-512f362f8357" providerId="ADAL" clId="{F48E2DFB-AE73-4616-A4BE-FC9CA75FEB67}" dt="2024-07-12T17:45:49.661" v="59"/>
        <pc:sldMkLst>
          <pc:docMk/>
          <pc:sldMk cId="3022088751" sldId="367"/>
        </pc:sldMkLst>
      </pc:sldChg>
      <pc:sldChg chg="del">
        <pc:chgData name="Piyumika Kithulgoda Gamage" userId="8130ac14-9727-4963-a006-512f362f8357" providerId="ADAL" clId="{F48E2DFB-AE73-4616-A4BE-FC9CA75FEB67}" dt="2024-06-28T10:55:04.965" v="34" actId="47"/>
        <pc:sldMkLst>
          <pc:docMk/>
          <pc:sldMk cId="1049511952" sldId="368"/>
        </pc:sldMkLst>
      </pc:sldChg>
      <pc:sldChg chg="modSp add del mod">
        <pc:chgData name="Piyumika Kithulgoda Gamage" userId="8130ac14-9727-4963-a006-512f362f8357" providerId="ADAL" clId="{F48E2DFB-AE73-4616-A4BE-FC9CA75FEB67}" dt="2024-07-12T17:46:05.501" v="66" actId="47"/>
        <pc:sldMkLst>
          <pc:docMk/>
          <pc:sldMk cId="1692867527" sldId="368"/>
        </pc:sldMkLst>
        <pc:spChg chg="mod">
          <ac:chgData name="Piyumika Kithulgoda Gamage" userId="8130ac14-9727-4963-a006-512f362f8357" providerId="ADAL" clId="{F48E2DFB-AE73-4616-A4BE-FC9CA75FEB67}" dt="2024-07-12T17:45:57.302" v="60" actId="21"/>
          <ac:spMkLst>
            <pc:docMk/>
            <pc:sldMk cId="1692867527" sldId="368"/>
            <ac:spMk id="3" creationId="{D65E6711-BFF5-B2AE-3663-B2763CE134C2}"/>
          </ac:spMkLst>
        </pc:spChg>
      </pc:sldChg>
      <pc:sldChg chg="del">
        <pc:chgData name="Piyumika Kithulgoda Gamage" userId="8130ac14-9727-4963-a006-512f362f8357" providerId="ADAL" clId="{F48E2DFB-AE73-4616-A4BE-FC9CA75FEB67}" dt="2024-06-28T10:55:06.114" v="37" actId="47"/>
        <pc:sldMkLst>
          <pc:docMk/>
          <pc:sldMk cId="161101158" sldId="369"/>
        </pc:sldMkLst>
      </pc:sldChg>
      <pc:sldChg chg="add del">
        <pc:chgData name="Piyumika Kithulgoda Gamage" userId="8130ac14-9727-4963-a006-512f362f8357" providerId="ADAL" clId="{F48E2DFB-AE73-4616-A4BE-FC9CA75FEB67}" dt="2024-07-12T17:46:03.803" v="65" actId="47"/>
        <pc:sldMkLst>
          <pc:docMk/>
          <pc:sldMk cId="1681947097" sldId="369"/>
        </pc:sldMkLst>
      </pc:sldChg>
    </pc:docChg>
  </pc:docChgLst>
  <pc:docChgLst>
    <pc:chgData name="Piyumika Kithulgoda Gamage" userId="8130ac14-9727-4963-a006-512f362f8357" providerId="ADAL" clId="{7CB70030-E2E4-460B-B8D0-C251FA863B35}"/>
    <pc:docChg chg="undo custSel addSld delSld modSld sldOrd">
      <pc:chgData name="Piyumika Kithulgoda Gamage" userId="8130ac14-9727-4963-a006-512f362f8357" providerId="ADAL" clId="{7CB70030-E2E4-460B-B8D0-C251FA863B35}" dt="2024-06-28T10:48:35.404" v="440" actId="255"/>
      <pc:docMkLst>
        <pc:docMk/>
      </pc:docMkLst>
      <pc:sldChg chg="modSp mod">
        <pc:chgData name="Piyumika Kithulgoda Gamage" userId="8130ac14-9727-4963-a006-512f362f8357" providerId="ADAL" clId="{7CB70030-E2E4-460B-B8D0-C251FA863B35}" dt="2024-06-28T10:39:43.627" v="319" actId="20577"/>
        <pc:sldMkLst>
          <pc:docMk/>
          <pc:sldMk cId="3629139323" sldId="258"/>
        </pc:sldMkLst>
        <pc:spChg chg="mod">
          <ac:chgData name="Piyumika Kithulgoda Gamage" userId="8130ac14-9727-4963-a006-512f362f8357" providerId="ADAL" clId="{7CB70030-E2E4-460B-B8D0-C251FA863B35}" dt="2024-06-28T10:39:43.627" v="319" actId="20577"/>
          <ac:spMkLst>
            <pc:docMk/>
            <pc:sldMk cId="3629139323" sldId="258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7CB70030-E2E4-460B-B8D0-C251FA863B35}" dt="2024-06-28T10:15:48.894" v="11" actId="255"/>
          <ac:spMkLst>
            <pc:docMk/>
            <pc:sldMk cId="3629139323" sldId="258"/>
            <ac:spMk id="5" creationId="{B06286EA-1A0C-D705-2457-C88E74A8A621}"/>
          </ac:spMkLst>
        </pc:spChg>
      </pc:sldChg>
      <pc:sldChg chg="modSp mod">
        <pc:chgData name="Piyumika Kithulgoda Gamage" userId="8130ac14-9727-4963-a006-512f362f8357" providerId="ADAL" clId="{7CB70030-E2E4-460B-B8D0-C251FA863B35}" dt="2024-06-28T10:16:45.522" v="20" actId="255"/>
        <pc:sldMkLst>
          <pc:docMk/>
          <pc:sldMk cId="3356958882" sldId="262"/>
        </pc:sldMkLst>
        <pc:spChg chg="mod">
          <ac:chgData name="Piyumika Kithulgoda Gamage" userId="8130ac14-9727-4963-a006-512f362f8357" providerId="ADAL" clId="{7CB70030-E2E4-460B-B8D0-C251FA863B35}" dt="2024-06-28T10:16:15.845" v="13" actId="255"/>
          <ac:spMkLst>
            <pc:docMk/>
            <pc:sldMk cId="3356958882" sldId="262"/>
            <ac:spMk id="5" creationId="{FE7E08C3-76F3-3868-DFE2-2F5DEFB5A6EE}"/>
          </ac:spMkLst>
        </pc:spChg>
        <pc:spChg chg="mod">
          <ac:chgData name="Piyumika Kithulgoda Gamage" userId="8130ac14-9727-4963-a006-512f362f8357" providerId="ADAL" clId="{7CB70030-E2E4-460B-B8D0-C251FA863B35}" dt="2024-06-28T10:16:45.522" v="20" actId="255"/>
          <ac:spMkLst>
            <pc:docMk/>
            <pc:sldMk cId="3356958882" sldId="262"/>
            <ac:spMk id="10" creationId="{86822D65-9479-86B4-78E8-480E8562CA44}"/>
          </ac:spMkLst>
        </pc:spChg>
      </pc:sldChg>
      <pc:sldChg chg="modSp mod">
        <pc:chgData name="Piyumika Kithulgoda Gamage" userId="8130ac14-9727-4963-a006-512f362f8357" providerId="ADAL" clId="{7CB70030-E2E4-460B-B8D0-C251FA863B35}" dt="2024-06-28T10:39:59.748" v="320" actId="255"/>
        <pc:sldMkLst>
          <pc:docMk/>
          <pc:sldMk cId="707530436" sldId="263"/>
        </pc:sldMkLst>
        <pc:spChg chg="mod">
          <ac:chgData name="Piyumika Kithulgoda Gamage" userId="8130ac14-9727-4963-a006-512f362f8357" providerId="ADAL" clId="{7CB70030-E2E4-460B-B8D0-C251FA863B35}" dt="2024-06-28T10:28:39.820" v="214" actId="14100"/>
          <ac:spMkLst>
            <pc:docMk/>
            <pc:sldMk cId="707530436" sldId="263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7CB70030-E2E4-460B-B8D0-C251FA863B35}" dt="2024-06-28T10:39:59.748" v="320" actId="255"/>
          <ac:spMkLst>
            <pc:docMk/>
            <pc:sldMk cId="707530436" sldId="263"/>
            <ac:spMk id="8" creationId="{27FEA1DA-9FA5-27A3-6FAE-4C6AB5CF6F24}"/>
          </ac:spMkLst>
        </pc:spChg>
      </pc:sldChg>
      <pc:sldChg chg="addSp delSp modSp mod">
        <pc:chgData name="Piyumika Kithulgoda Gamage" userId="8130ac14-9727-4963-a006-512f362f8357" providerId="ADAL" clId="{7CB70030-E2E4-460B-B8D0-C251FA863B35}" dt="2024-06-28T10:23:04.032" v="138"/>
        <pc:sldMkLst>
          <pc:docMk/>
          <pc:sldMk cId="2713601392" sldId="264"/>
        </pc:sldMkLst>
        <pc:spChg chg="mod">
          <ac:chgData name="Piyumika Kithulgoda Gamage" userId="8130ac14-9727-4963-a006-512f362f8357" providerId="ADAL" clId="{7CB70030-E2E4-460B-B8D0-C251FA863B35}" dt="2024-06-28T10:20:52.523" v="84" actId="255"/>
          <ac:spMkLst>
            <pc:docMk/>
            <pc:sldMk cId="2713601392" sldId="264"/>
            <ac:spMk id="3" creationId="{00000000-0000-0000-0000-000000000000}"/>
          </ac:spMkLst>
        </pc:spChg>
        <pc:spChg chg="add del mod">
          <ac:chgData name="Piyumika Kithulgoda Gamage" userId="8130ac14-9727-4963-a006-512f362f8357" providerId="ADAL" clId="{7CB70030-E2E4-460B-B8D0-C251FA863B35}" dt="2024-06-28T10:18:12.427" v="51" actId="22"/>
          <ac:spMkLst>
            <pc:docMk/>
            <pc:sldMk cId="2713601392" sldId="264"/>
            <ac:spMk id="4" creationId="{AF66031D-23B9-86EE-FEDB-5E9BAE585E9B}"/>
          </ac:spMkLst>
        </pc:spChg>
        <pc:spChg chg="add del mod">
          <ac:chgData name="Piyumika Kithulgoda Gamage" userId="8130ac14-9727-4963-a006-512f362f8357" providerId="ADAL" clId="{7CB70030-E2E4-460B-B8D0-C251FA863B35}" dt="2024-06-28T10:18:11.546" v="47" actId="22"/>
          <ac:spMkLst>
            <pc:docMk/>
            <pc:sldMk cId="2713601392" sldId="264"/>
            <ac:spMk id="6" creationId="{AAA639AA-B931-F1C6-555A-98D60254070F}"/>
          </ac:spMkLst>
        </pc:spChg>
        <pc:spChg chg="mod">
          <ac:chgData name="Piyumika Kithulgoda Gamage" userId="8130ac14-9727-4963-a006-512f362f8357" providerId="ADAL" clId="{7CB70030-E2E4-460B-B8D0-C251FA863B35}" dt="2024-06-28T10:23:04.032" v="138"/>
          <ac:spMkLst>
            <pc:docMk/>
            <pc:sldMk cId="2713601392" sldId="264"/>
            <ac:spMk id="8" creationId="{2523884A-1A03-6234-72CB-8F89B9AB2761}"/>
          </ac:spMkLst>
        </pc:spChg>
      </pc:sldChg>
      <pc:sldChg chg="modSp mod">
        <pc:chgData name="Piyumika Kithulgoda Gamage" userId="8130ac14-9727-4963-a006-512f362f8357" providerId="ADAL" clId="{7CB70030-E2E4-460B-B8D0-C251FA863B35}" dt="2024-06-28T10:16:41.171" v="19" actId="255"/>
        <pc:sldMkLst>
          <pc:docMk/>
          <pc:sldMk cId="229798236" sldId="265"/>
        </pc:sldMkLst>
        <pc:spChg chg="mod">
          <ac:chgData name="Piyumika Kithulgoda Gamage" userId="8130ac14-9727-4963-a006-512f362f8357" providerId="ADAL" clId="{7CB70030-E2E4-460B-B8D0-C251FA863B35}" dt="2024-06-28T10:16:27.030" v="18" actId="20577"/>
          <ac:spMkLst>
            <pc:docMk/>
            <pc:sldMk cId="229798236" sldId="265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7CB70030-E2E4-460B-B8D0-C251FA863B35}" dt="2024-06-28T10:16:41.171" v="19" actId="255"/>
          <ac:spMkLst>
            <pc:docMk/>
            <pc:sldMk cId="229798236" sldId="265"/>
            <ac:spMk id="8" creationId="{922D8377-F515-F7FE-1CF1-898C12C8F7D9}"/>
          </ac:spMkLst>
        </pc:spChg>
      </pc:sldChg>
      <pc:sldChg chg="modSp">
        <pc:chgData name="Piyumika Kithulgoda Gamage" userId="8130ac14-9727-4963-a006-512f362f8357" providerId="ADAL" clId="{7CB70030-E2E4-460B-B8D0-C251FA863B35}" dt="2024-06-28T10:24:47.624" v="156" actId="122"/>
        <pc:sldMkLst>
          <pc:docMk/>
          <pc:sldMk cId="883592309" sldId="266"/>
        </pc:sldMkLst>
        <pc:spChg chg="mod">
          <ac:chgData name="Piyumika Kithulgoda Gamage" userId="8130ac14-9727-4963-a006-512f362f8357" providerId="ADAL" clId="{7CB70030-E2E4-460B-B8D0-C251FA863B35}" dt="2024-06-28T10:24:47.624" v="156" actId="122"/>
          <ac:spMkLst>
            <pc:docMk/>
            <pc:sldMk cId="883592309" sldId="266"/>
            <ac:spMk id="9" creationId="{3623A58B-71D5-EFEC-3BE0-85A47BB094FF}"/>
          </ac:spMkLst>
        </pc:spChg>
      </pc:sldChg>
      <pc:sldChg chg="addSp delSp del mod">
        <pc:chgData name="Piyumika Kithulgoda Gamage" userId="8130ac14-9727-4963-a006-512f362f8357" providerId="ADAL" clId="{7CB70030-E2E4-460B-B8D0-C251FA863B35}" dt="2024-06-28T10:24:15.871" v="153" actId="47"/>
        <pc:sldMkLst>
          <pc:docMk/>
          <pc:sldMk cId="802172783" sldId="267"/>
        </pc:sldMkLst>
        <pc:picChg chg="add del">
          <ac:chgData name="Piyumika Kithulgoda Gamage" userId="8130ac14-9727-4963-a006-512f362f8357" providerId="ADAL" clId="{7CB70030-E2E4-460B-B8D0-C251FA863B35}" dt="2024-06-28T10:23:56.015" v="144" actId="21"/>
          <ac:picMkLst>
            <pc:docMk/>
            <pc:sldMk cId="802172783" sldId="267"/>
            <ac:picMk id="2" creationId="{EFFE1AA0-EC2D-BE83-5B86-7B6254ADF9C6}"/>
          </ac:picMkLst>
        </pc:picChg>
      </pc:sldChg>
      <pc:sldChg chg="modSp mod">
        <pc:chgData name="Piyumika Kithulgoda Gamage" userId="8130ac14-9727-4963-a006-512f362f8357" providerId="ADAL" clId="{7CB70030-E2E4-460B-B8D0-C251FA863B35}" dt="2024-06-28T10:25:14.446" v="163" actId="255"/>
        <pc:sldMkLst>
          <pc:docMk/>
          <pc:sldMk cId="907459304" sldId="268"/>
        </pc:sldMkLst>
        <pc:spChg chg="mod">
          <ac:chgData name="Piyumika Kithulgoda Gamage" userId="8130ac14-9727-4963-a006-512f362f8357" providerId="ADAL" clId="{7CB70030-E2E4-460B-B8D0-C251FA863B35}" dt="2024-06-28T10:25:14.446" v="163" actId="255"/>
          <ac:spMkLst>
            <pc:docMk/>
            <pc:sldMk cId="907459304" sldId="268"/>
            <ac:spMk id="3" creationId="{CD387B61-CE5B-F7D9-FA35-E3D2B1D0EEFB}"/>
          </ac:spMkLst>
        </pc:spChg>
        <pc:spChg chg="mod">
          <ac:chgData name="Piyumika Kithulgoda Gamage" userId="8130ac14-9727-4963-a006-512f362f8357" providerId="ADAL" clId="{7CB70030-E2E4-460B-B8D0-C251FA863B35}" dt="2024-06-28T10:24:57.578" v="158" actId="122"/>
          <ac:spMkLst>
            <pc:docMk/>
            <pc:sldMk cId="907459304" sldId="268"/>
            <ac:spMk id="9" creationId="{DAA2E4C5-4BB1-9EBA-664D-2ADDDC3CD499}"/>
          </ac:spMkLst>
        </pc:spChg>
      </pc:sldChg>
      <pc:sldChg chg="addSp modSp mod">
        <pc:chgData name="Piyumika Kithulgoda Gamage" userId="8130ac14-9727-4963-a006-512f362f8357" providerId="ADAL" clId="{7CB70030-E2E4-460B-B8D0-C251FA863B35}" dt="2024-06-28T10:27:35.820" v="205" actId="122"/>
        <pc:sldMkLst>
          <pc:docMk/>
          <pc:sldMk cId="132706644" sldId="269"/>
        </pc:sldMkLst>
        <pc:spChg chg="mod">
          <ac:chgData name="Piyumika Kithulgoda Gamage" userId="8130ac14-9727-4963-a006-512f362f8357" providerId="ADAL" clId="{7CB70030-E2E4-460B-B8D0-C251FA863B35}" dt="2024-06-28T10:26:50.576" v="192" actId="1076"/>
          <ac:spMkLst>
            <pc:docMk/>
            <pc:sldMk cId="132706644" sldId="269"/>
            <ac:spMk id="3" creationId="{CD387B61-CE5B-F7D9-FA35-E3D2B1D0EEFB}"/>
          </ac:spMkLst>
        </pc:spChg>
        <pc:spChg chg="add mod">
          <ac:chgData name="Piyumika Kithulgoda Gamage" userId="8130ac14-9727-4963-a006-512f362f8357" providerId="ADAL" clId="{7CB70030-E2E4-460B-B8D0-C251FA863B35}" dt="2024-06-28T10:26:47.042" v="191" actId="1076"/>
          <ac:spMkLst>
            <pc:docMk/>
            <pc:sldMk cId="132706644" sldId="269"/>
            <ac:spMk id="4" creationId="{AA3B8A27-B4F4-9DA8-A459-EA2679C8BC92}"/>
          </ac:spMkLst>
        </pc:spChg>
        <pc:spChg chg="mod">
          <ac:chgData name="Piyumika Kithulgoda Gamage" userId="8130ac14-9727-4963-a006-512f362f8357" providerId="ADAL" clId="{7CB70030-E2E4-460B-B8D0-C251FA863B35}" dt="2024-06-28T10:27:35.820" v="205" actId="122"/>
          <ac:spMkLst>
            <pc:docMk/>
            <pc:sldMk cId="132706644" sldId="269"/>
            <ac:spMk id="8" creationId="{ED639D65-DCEE-E09A-9C13-5C5A6A4F1AC8}"/>
          </ac:spMkLst>
        </pc:spChg>
      </pc:sldChg>
      <pc:sldChg chg="modSp mod">
        <pc:chgData name="Piyumika Kithulgoda Gamage" userId="8130ac14-9727-4963-a006-512f362f8357" providerId="ADAL" clId="{7CB70030-E2E4-460B-B8D0-C251FA863B35}" dt="2024-06-28T10:28:53.187" v="216" actId="14100"/>
        <pc:sldMkLst>
          <pc:docMk/>
          <pc:sldMk cId="3310401795" sldId="271"/>
        </pc:sldMkLst>
        <pc:picChg chg="mod">
          <ac:chgData name="Piyumika Kithulgoda Gamage" userId="8130ac14-9727-4963-a006-512f362f8357" providerId="ADAL" clId="{7CB70030-E2E4-460B-B8D0-C251FA863B35}" dt="2024-06-28T10:28:53.187" v="216" actId="14100"/>
          <ac:picMkLst>
            <pc:docMk/>
            <pc:sldMk cId="3310401795" sldId="271"/>
            <ac:picMk id="2" creationId="{6DC0F90D-7670-445C-AAA5-433DBA2E98EC}"/>
          </ac:picMkLst>
        </pc:picChg>
      </pc:sldChg>
      <pc:sldChg chg="modSp mod ord">
        <pc:chgData name="Piyumika Kithulgoda Gamage" userId="8130ac14-9727-4963-a006-512f362f8357" providerId="ADAL" clId="{7CB70030-E2E4-460B-B8D0-C251FA863B35}" dt="2024-06-28T10:31:18.814" v="254"/>
        <pc:sldMkLst>
          <pc:docMk/>
          <pc:sldMk cId="1072686992" sldId="272"/>
        </pc:sldMkLst>
        <pc:spChg chg="mod">
          <ac:chgData name="Piyumika Kithulgoda Gamage" userId="8130ac14-9727-4963-a006-512f362f8357" providerId="ADAL" clId="{7CB70030-E2E4-460B-B8D0-C251FA863B35}" dt="2024-06-28T10:31:18.814" v="254"/>
          <ac:spMkLst>
            <pc:docMk/>
            <pc:sldMk cId="1072686992" sldId="272"/>
            <ac:spMk id="2" creationId="{59E0DF82-824D-8137-A0A0-69327733FBA2}"/>
          </ac:spMkLst>
        </pc:spChg>
        <pc:spChg chg="mod">
          <ac:chgData name="Piyumika Kithulgoda Gamage" userId="8130ac14-9727-4963-a006-512f362f8357" providerId="ADAL" clId="{7CB70030-E2E4-460B-B8D0-C251FA863B35}" dt="2024-06-28T10:30:29.759" v="239" actId="6549"/>
          <ac:spMkLst>
            <pc:docMk/>
            <pc:sldMk cId="1072686992" sldId="272"/>
            <ac:spMk id="3" creationId="{572347F6-A11D-C1A7-E478-5F7F7143ED94}"/>
          </ac:spMkLst>
        </pc:spChg>
      </pc:sldChg>
      <pc:sldChg chg="modSp mod">
        <pc:chgData name="Piyumika Kithulgoda Gamage" userId="8130ac14-9727-4963-a006-512f362f8357" providerId="ADAL" clId="{7CB70030-E2E4-460B-B8D0-C251FA863B35}" dt="2024-06-28T10:36:32.384" v="308" actId="6549"/>
        <pc:sldMkLst>
          <pc:docMk/>
          <pc:sldMk cId="2741149048" sldId="273"/>
        </pc:sldMkLst>
        <pc:spChg chg="mod">
          <ac:chgData name="Piyumika Kithulgoda Gamage" userId="8130ac14-9727-4963-a006-512f362f8357" providerId="ADAL" clId="{7CB70030-E2E4-460B-B8D0-C251FA863B35}" dt="2024-06-28T10:36:32.384" v="308" actId="6549"/>
          <ac:spMkLst>
            <pc:docMk/>
            <pc:sldMk cId="2741149048" sldId="273"/>
            <ac:spMk id="3" creationId="{572347F6-A11D-C1A7-E478-5F7F7143ED94}"/>
          </ac:spMkLst>
        </pc:spChg>
      </pc:sldChg>
      <pc:sldChg chg="modSp mod">
        <pc:chgData name="Piyumika Kithulgoda Gamage" userId="8130ac14-9727-4963-a006-512f362f8357" providerId="ADAL" clId="{7CB70030-E2E4-460B-B8D0-C251FA863B35}" dt="2024-06-28T10:31:42.283" v="257" actId="403"/>
        <pc:sldMkLst>
          <pc:docMk/>
          <pc:sldMk cId="2768871975" sldId="274"/>
        </pc:sldMkLst>
        <pc:spChg chg="mod">
          <ac:chgData name="Piyumika Kithulgoda Gamage" userId="8130ac14-9727-4963-a006-512f362f8357" providerId="ADAL" clId="{7CB70030-E2E4-460B-B8D0-C251FA863B35}" dt="2024-06-28T10:31:42.283" v="257" actId="403"/>
          <ac:spMkLst>
            <pc:docMk/>
            <pc:sldMk cId="2768871975" sldId="274"/>
            <ac:spMk id="6" creationId="{3FB7EEFA-F26B-9341-F1C9-FD689B02DECA}"/>
          </ac:spMkLst>
        </pc:spChg>
        <pc:graphicFrameChg chg="modGraphic">
          <ac:chgData name="Piyumika Kithulgoda Gamage" userId="8130ac14-9727-4963-a006-512f362f8357" providerId="ADAL" clId="{7CB70030-E2E4-460B-B8D0-C251FA863B35}" dt="2024-06-28T10:31:37.068" v="256" actId="255"/>
          <ac:graphicFrameMkLst>
            <pc:docMk/>
            <pc:sldMk cId="2768871975" sldId="274"/>
            <ac:graphicFrameMk id="5" creationId="{DC877F6A-A040-BEBF-6535-29AB40D0F232}"/>
          </ac:graphicFrameMkLst>
        </pc:graphicFrameChg>
      </pc:sldChg>
      <pc:sldChg chg="modSp mod">
        <pc:chgData name="Piyumika Kithulgoda Gamage" userId="8130ac14-9727-4963-a006-512f362f8357" providerId="ADAL" clId="{7CB70030-E2E4-460B-B8D0-C251FA863B35}" dt="2024-06-28T10:32:11.532" v="264" actId="20577"/>
        <pc:sldMkLst>
          <pc:docMk/>
          <pc:sldMk cId="3136026078" sldId="275"/>
        </pc:sldMkLst>
        <pc:spChg chg="mod">
          <ac:chgData name="Piyumika Kithulgoda Gamage" userId="8130ac14-9727-4963-a006-512f362f8357" providerId="ADAL" clId="{7CB70030-E2E4-460B-B8D0-C251FA863B35}" dt="2024-06-28T10:31:53.386" v="259" actId="122"/>
          <ac:spMkLst>
            <pc:docMk/>
            <pc:sldMk cId="3136026078" sldId="275"/>
            <ac:spMk id="2" creationId="{BD48E788-BB0C-79EC-30C4-7CA72174BFAE}"/>
          </ac:spMkLst>
        </pc:spChg>
        <pc:spChg chg="mod">
          <ac:chgData name="Piyumika Kithulgoda Gamage" userId="8130ac14-9727-4963-a006-512f362f8357" providerId="ADAL" clId="{7CB70030-E2E4-460B-B8D0-C251FA863B35}" dt="2024-06-28T10:32:11.532" v="264" actId="20577"/>
          <ac:spMkLst>
            <pc:docMk/>
            <pc:sldMk cId="3136026078" sldId="275"/>
            <ac:spMk id="3" creationId="{23A94C73-E68C-9C96-AEE0-C4D134FEA29C}"/>
          </ac:spMkLst>
        </pc:spChg>
      </pc:sldChg>
      <pc:sldChg chg="modSp mod">
        <pc:chgData name="Piyumika Kithulgoda Gamage" userId="8130ac14-9727-4963-a006-512f362f8357" providerId="ADAL" clId="{7CB70030-E2E4-460B-B8D0-C251FA863B35}" dt="2024-06-28T10:32:38.109" v="275" actId="13900"/>
        <pc:sldMkLst>
          <pc:docMk/>
          <pc:sldMk cId="2015377298" sldId="276"/>
        </pc:sldMkLst>
        <pc:spChg chg="mod">
          <ac:chgData name="Piyumika Kithulgoda Gamage" userId="8130ac14-9727-4963-a006-512f362f8357" providerId="ADAL" clId="{7CB70030-E2E4-460B-B8D0-C251FA863B35}" dt="2024-06-28T10:32:38.109" v="275" actId="13900"/>
          <ac:spMkLst>
            <pc:docMk/>
            <pc:sldMk cId="2015377298" sldId="276"/>
            <ac:spMk id="3" creationId="{23A94C73-E68C-9C96-AEE0-C4D134FEA29C}"/>
          </ac:spMkLst>
        </pc:spChg>
      </pc:sldChg>
      <pc:sldChg chg="modSp mod">
        <pc:chgData name="Piyumika Kithulgoda Gamage" userId="8130ac14-9727-4963-a006-512f362f8357" providerId="ADAL" clId="{7CB70030-E2E4-460B-B8D0-C251FA863B35}" dt="2024-06-28T10:28:08.213" v="210" actId="14100"/>
        <pc:sldMkLst>
          <pc:docMk/>
          <pc:sldMk cId="2643234909" sldId="277"/>
        </pc:sldMkLst>
        <pc:spChg chg="mod">
          <ac:chgData name="Piyumika Kithulgoda Gamage" userId="8130ac14-9727-4963-a006-512f362f8357" providerId="ADAL" clId="{7CB70030-E2E4-460B-B8D0-C251FA863B35}" dt="2024-06-28T10:27:43.344" v="207" actId="122"/>
          <ac:spMkLst>
            <pc:docMk/>
            <pc:sldMk cId="2643234909" sldId="277"/>
            <ac:spMk id="2" creationId="{716125FA-B703-C655-3E0B-D7F903F7D509}"/>
          </ac:spMkLst>
        </pc:spChg>
        <pc:spChg chg="mod">
          <ac:chgData name="Piyumika Kithulgoda Gamage" userId="8130ac14-9727-4963-a006-512f362f8357" providerId="ADAL" clId="{7CB70030-E2E4-460B-B8D0-C251FA863B35}" dt="2024-06-28T10:28:08.213" v="210" actId="14100"/>
          <ac:spMkLst>
            <pc:docMk/>
            <pc:sldMk cId="2643234909" sldId="277"/>
            <ac:spMk id="3" creationId="{572347F6-A11D-C1A7-E478-5F7F7143ED94}"/>
          </ac:spMkLst>
        </pc:spChg>
      </pc:sldChg>
      <pc:sldChg chg="modSp mod">
        <pc:chgData name="Piyumika Kithulgoda Gamage" userId="8130ac14-9727-4963-a006-512f362f8357" providerId="ADAL" clId="{7CB70030-E2E4-460B-B8D0-C251FA863B35}" dt="2024-06-28T10:43:12.309" v="342" actId="12"/>
        <pc:sldMkLst>
          <pc:docMk/>
          <pc:sldMk cId="147113562" sldId="278"/>
        </pc:sldMkLst>
        <pc:spChg chg="mod">
          <ac:chgData name="Piyumika Kithulgoda Gamage" userId="8130ac14-9727-4963-a006-512f362f8357" providerId="ADAL" clId="{7CB70030-E2E4-460B-B8D0-C251FA863B35}" dt="2024-06-28T10:42:45.320" v="340" actId="255"/>
          <ac:spMkLst>
            <pc:docMk/>
            <pc:sldMk cId="147113562" sldId="278"/>
            <ac:spMk id="2" creationId="{C0BE6EA6-F61E-2783-6C32-C035473F376E}"/>
          </ac:spMkLst>
        </pc:spChg>
        <pc:spChg chg="mod">
          <ac:chgData name="Piyumika Kithulgoda Gamage" userId="8130ac14-9727-4963-a006-512f362f8357" providerId="ADAL" clId="{7CB70030-E2E4-460B-B8D0-C251FA863B35}" dt="2024-06-28T10:43:12.309" v="342" actId="12"/>
          <ac:spMkLst>
            <pc:docMk/>
            <pc:sldMk cId="147113562" sldId="278"/>
            <ac:spMk id="3" creationId="{572347F6-A11D-C1A7-E478-5F7F7143ED94}"/>
          </ac:spMkLst>
        </pc:spChg>
      </pc:sldChg>
      <pc:sldChg chg="modSp del">
        <pc:chgData name="Piyumika Kithulgoda Gamage" userId="8130ac14-9727-4963-a006-512f362f8357" providerId="ADAL" clId="{7CB70030-E2E4-460B-B8D0-C251FA863B35}" dt="2024-06-28T10:44:24.264" v="351" actId="47"/>
        <pc:sldMkLst>
          <pc:docMk/>
          <pc:sldMk cId="3986990975" sldId="279"/>
        </pc:sldMkLst>
        <pc:spChg chg="mod">
          <ac:chgData name="Piyumika Kithulgoda Gamage" userId="8130ac14-9727-4963-a006-512f362f8357" providerId="ADAL" clId="{7CB70030-E2E4-460B-B8D0-C251FA863B35}" dt="2024-06-28T10:44:04.026" v="348" actId="27636"/>
          <ac:spMkLst>
            <pc:docMk/>
            <pc:sldMk cId="3986990975" sldId="279"/>
            <ac:spMk id="3" creationId="{572347F6-A11D-C1A7-E478-5F7F7143ED94}"/>
          </ac:spMkLst>
        </pc:spChg>
      </pc:sldChg>
      <pc:sldChg chg="modSp mod">
        <pc:chgData name="Piyumika Kithulgoda Gamage" userId="8130ac14-9727-4963-a006-512f362f8357" providerId="ADAL" clId="{7CB70030-E2E4-460B-B8D0-C251FA863B35}" dt="2024-06-28T10:47:18.344" v="424" actId="20577"/>
        <pc:sldMkLst>
          <pc:docMk/>
          <pc:sldMk cId="794814726" sldId="280"/>
        </pc:sldMkLst>
        <pc:spChg chg="mod">
          <ac:chgData name="Piyumika Kithulgoda Gamage" userId="8130ac14-9727-4963-a006-512f362f8357" providerId="ADAL" clId="{7CB70030-E2E4-460B-B8D0-C251FA863B35}" dt="2024-06-28T10:46:26.023" v="411" actId="122"/>
          <ac:spMkLst>
            <pc:docMk/>
            <pc:sldMk cId="794814726" sldId="280"/>
            <ac:spMk id="2" creationId="{21E79CA6-A719-EEE3-B6D7-94DFE141B3C8}"/>
          </ac:spMkLst>
        </pc:spChg>
        <pc:spChg chg="mod">
          <ac:chgData name="Piyumika Kithulgoda Gamage" userId="8130ac14-9727-4963-a006-512f362f8357" providerId="ADAL" clId="{7CB70030-E2E4-460B-B8D0-C251FA863B35}" dt="2024-06-28T10:47:18.344" v="424" actId="20577"/>
          <ac:spMkLst>
            <pc:docMk/>
            <pc:sldMk cId="794814726" sldId="280"/>
            <ac:spMk id="3" creationId="{572347F6-A11D-C1A7-E478-5F7F7143ED94}"/>
          </ac:spMkLst>
        </pc:spChg>
      </pc:sldChg>
      <pc:sldChg chg="modSp mod">
        <pc:chgData name="Piyumika Kithulgoda Gamage" userId="8130ac14-9727-4963-a006-512f362f8357" providerId="ADAL" clId="{7CB70030-E2E4-460B-B8D0-C251FA863B35}" dt="2024-06-28T10:48:02.903" v="434" actId="403"/>
        <pc:sldMkLst>
          <pc:docMk/>
          <pc:sldMk cId="2038755710" sldId="281"/>
        </pc:sldMkLst>
        <pc:spChg chg="mod">
          <ac:chgData name="Piyumika Kithulgoda Gamage" userId="8130ac14-9727-4963-a006-512f362f8357" providerId="ADAL" clId="{7CB70030-E2E4-460B-B8D0-C251FA863B35}" dt="2024-06-28T10:47:35.553" v="426" actId="255"/>
          <ac:spMkLst>
            <pc:docMk/>
            <pc:sldMk cId="2038755710" sldId="281"/>
            <ac:spMk id="2" creationId="{79FB6F0A-ABED-AD6C-F03C-1817438DBBF6}"/>
          </ac:spMkLst>
        </pc:spChg>
        <pc:spChg chg="mod">
          <ac:chgData name="Piyumika Kithulgoda Gamage" userId="8130ac14-9727-4963-a006-512f362f8357" providerId="ADAL" clId="{7CB70030-E2E4-460B-B8D0-C251FA863B35}" dt="2024-06-28T10:48:02.903" v="434" actId="403"/>
          <ac:spMkLst>
            <pc:docMk/>
            <pc:sldMk cId="2038755710" sldId="281"/>
            <ac:spMk id="3" creationId="{572347F6-A11D-C1A7-E478-5F7F7143ED94}"/>
          </ac:spMkLst>
        </pc:spChg>
      </pc:sldChg>
      <pc:sldChg chg="modSp mod">
        <pc:chgData name="Piyumika Kithulgoda Gamage" userId="8130ac14-9727-4963-a006-512f362f8357" providerId="ADAL" clId="{7CB70030-E2E4-460B-B8D0-C251FA863B35}" dt="2024-06-28T10:27:19.940" v="203" actId="1076"/>
        <pc:sldMkLst>
          <pc:docMk/>
          <pc:sldMk cId="287629208" sldId="287"/>
        </pc:sldMkLst>
        <pc:spChg chg="mod">
          <ac:chgData name="Piyumika Kithulgoda Gamage" userId="8130ac14-9727-4963-a006-512f362f8357" providerId="ADAL" clId="{7CB70030-E2E4-460B-B8D0-C251FA863B35}" dt="2024-06-28T10:27:08.326" v="198" actId="20577"/>
          <ac:spMkLst>
            <pc:docMk/>
            <pc:sldMk cId="287629208" sldId="287"/>
            <ac:spMk id="3" creationId="{CD387B61-CE5B-F7D9-FA35-E3D2B1D0EEFB}"/>
          </ac:spMkLst>
        </pc:spChg>
        <pc:picChg chg="mod">
          <ac:chgData name="Piyumika Kithulgoda Gamage" userId="8130ac14-9727-4963-a006-512f362f8357" providerId="ADAL" clId="{7CB70030-E2E4-460B-B8D0-C251FA863B35}" dt="2024-06-28T10:27:19.940" v="203" actId="1076"/>
          <ac:picMkLst>
            <pc:docMk/>
            <pc:sldMk cId="287629208" sldId="287"/>
            <ac:picMk id="2" creationId="{D87CD93E-17FE-5DBE-1F44-71C684F1E35A}"/>
          </ac:picMkLst>
        </pc:picChg>
      </pc:sldChg>
      <pc:sldChg chg="modSp mod">
        <pc:chgData name="Piyumika Kithulgoda Gamage" userId="8130ac14-9727-4963-a006-512f362f8357" providerId="ADAL" clId="{7CB70030-E2E4-460B-B8D0-C251FA863B35}" dt="2024-06-28T10:34:29.458" v="295" actId="6549"/>
        <pc:sldMkLst>
          <pc:docMk/>
          <pc:sldMk cId="2098960645" sldId="289"/>
        </pc:sldMkLst>
        <pc:spChg chg="mod">
          <ac:chgData name="Piyumika Kithulgoda Gamage" userId="8130ac14-9727-4963-a006-512f362f8357" providerId="ADAL" clId="{7CB70030-E2E4-460B-B8D0-C251FA863B35}" dt="2024-06-28T10:34:14.116" v="292" actId="255"/>
          <ac:spMkLst>
            <pc:docMk/>
            <pc:sldMk cId="2098960645" sldId="289"/>
            <ac:spMk id="2" creationId="{A422B6E2-5BF4-9291-FB02-63B46AE78489}"/>
          </ac:spMkLst>
        </pc:spChg>
        <pc:spChg chg="mod">
          <ac:chgData name="Piyumika Kithulgoda Gamage" userId="8130ac14-9727-4963-a006-512f362f8357" providerId="ADAL" clId="{7CB70030-E2E4-460B-B8D0-C251FA863B35}" dt="2024-06-28T10:34:29.458" v="295" actId="6549"/>
          <ac:spMkLst>
            <pc:docMk/>
            <pc:sldMk cId="2098960645" sldId="289"/>
            <ac:spMk id="3" creationId="{572347F6-A11D-C1A7-E478-5F7F7143ED94}"/>
          </ac:spMkLst>
        </pc:spChg>
      </pc:sldChg>
      <pc:sldChg chg="modSp mod">
        <pc:chgData name="Piyumika Kithulgoda Gamage" userId="8130ac14-9727-4963-a006-512f362f8357" providerId="ADAL" clId="{7CB70030-E2E4-460B-B8D0-C251FA863B35}" dt="2024-06-28T10:15:40.040" v="10" actId="255"/>
        <pc:sldMkLst>
          <pc:docMk/>
          <pc:sldMk cId="4041403823" sldId="354"/>
        </pc:sldMkLst>
        <pc:spChg chg="mod">
          <ac:chgData name="Piyumika Kithulgoda Gamage" userId="8130ac14-9727-4963-a006-512f362f8357" providerId="ADAL" clId="{7CB70030-E2E4-460B-B8D0-C251FA863B35}" dt="2024-06-28T10:15:40.040" v="10" actId="255"/>
          <ac:spMkLst>
            <pc:docMk/>
            <pc:sldMk cId="4041403823" sldId="354"/>
            <ac:spMk id="5" creationId="{E8FBFAA6-7D53-4F46-B4FA-B6E25AA48337}"/>
          </ac:spMkLst>
        </pc:spChg>
      </pc:sldChg>
      <pc:sldChg chg="modSp mod">
        <pc:chgData name="Piyumika Kithulgoda Gamage" userId="8130ac14-9727-4963-a006-512f362f8357" providerId="ADAL" clId="{7CB70030-E2E4-460B-B8D0-C251FA863B35}" dt="2024-06-28T10:33:38.111" v="289" actId="113"/>
        <pc:sldMkLst>
          <pc:docMk/>
          <pc:sldMk cId="2063624717" sldId="355"/>
        </pc:sldMkLst>
        <pc:spChg chg="mod">
          <ac:chgData name="Piyumika Kithulgoda Gamage" userId="8130ac14-9727-4963-a006-512f362f8357" providerId="ADAL" clId="{7CB70030-E2E4-460B-B8D0-C251FA863B35}" dt="2024-06-28T10:32:59.977" v="285" actId="20577"/>
          <ac:spMkLst>
            <pc:docMk/>
            <pc:sldMk cId="2063624717" sldId="355"/>
            <ac:spMk id="2" creationId="{5DF24577-C1FA-72BC-27E9-0C46D5ABB504}"/>
          </ac:spMkLst>
        </pc:spChg>
        <pc:spChg chg="mod">
          <ac:chgData name="Piyumika Kithulgoda Gamage" userId="8130ac14-9727-4963-a006-512f362f8357" providerId="ADAL" clId="{7CB70030-E2E4-460B-B8D0-C251FA863B35}" dt="2024-06-28T10:33:38.111" v="289" actId="113"/>
          <ac:spMkLst>
            <pc:docMk/>
            <pc:sldMk cId="2063624717" sldId="355"/>
            <ac:spMk id="3" creationId="{074EB5A0-6E60-7954-9305-99E642A33FBF}"/>
          </ac:spMkLst>
        </pc:spChg>
      </pc:sldChg>
      <pc:sldChg chg="modSp del mod">
        <pc:chgData name="Piyumika Kithulgoda Gamage" userId="8130ac14-9727-4963-a006-512f362f8357" providerId="ADAL" clId="{7CB70030-E2E4-460B-B8D0-C251FA863B35}" dt="2024-06-28T10:41:12.092" v="321" actId="47"/>
        <pc:sldMkLst>
          <pc:docMk/>
          <pc:sldMk cId="1207964441" sldId="356"/>
        </pc:sldMkLst>
        <pc:spChg chg="mod">
          <ac:chgData name="Piyumika Kithulgoda Gamage" userId="8130ac14-9727-4963-a006-512f362f8357" providerId="ADAL" clId="{7CB70030-E2E4-460B-B8D0-C251FA863B35}" dt="2024-06-28T10:36:11.234" v="306" actId="20577"/>
          <ac:spMkLst>
            <pc:docMk/>
            <pc:sldMk cId="1207964441" sldId="356"/>
            <ac:spMk id="2" creationId="{499525A1-5974-CDC8-4EF9-4029290073DD}"/>
          </ac:spMkLst>
        </pc:spChg>
      </pc:sldChg>
      <pc:sldChg chg="modSp add mod">
        <pc:chgData name="Piyumika Kithulgoda Gamage" userId="8130ac14-9727-4963-a006-512f362f8357" providerId="ADAL" clId="{7CB70030-E2E4-460B-B8D0-C251FA863B35}" dt="2024-06-28T10:22:57.525" v="137" actId="20577"/>
        <pc:sldMkLst>
          <pc:docMk/>
          <pc:sldMk cId="2211614584" sldId="357"/>
        </pc:sldMkLst>
        <pc:spChg chg="mod">
          <ac:chgData name="Piyumika Kithulgoda Gamage" userId="8130ac14-9727-4963-a006-512f362f8357" providerId="ADAL" clId="{7CB70030-E2E4-460B-B8D0-C251FA863B35}" dt="2024-06-28T10:21:48.891" v="98"/>
          <ac:spMkLst>
            <pc:docMk/>
            <pc:sldMk cId="2211614584" sldId="357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7CB70030-E2E4-460B-B8D0-C251FA863B35}" dt="2024-06-28T10:22:57.525" v="137" actId="20577"/>
          <ac:spMkLst>
            <pc:docMk/>
            <pc:sldMk cId="2211614584" sldId="357"/>
            <ac:spMk id="8" creationId="{2523884A-1A03-6234-72CB-8F89B9AB2761}"/>
          </ac:spMkLst>
        </pc:spChg>
      </pc:sldChg>
      <pc:sldChg chg="add del">
        <pc:chgData name="Piyumika Kithulgoda Gamage" userId="8130ac14-9727-4963-a006-512f362f8357" providerId="ADAL" clId="{7CB70030-E2E4-460B-B8D0-C251FA863B35}" dt="2024-06-28T10:20:08.794" v="71" actId="47"/>
        <pc:sldMkLst>
          <pc:docMk/>
          <pc:sldMk cId="2287182857" sldId="357"/>
        </pc:sldMkLst>
      </pc:sldChg>
      <pc:sldChg chg="modSp add mod">
        <pc:chgData name="Piyumika Kithulgoda Gamage" userId="8130ac14-9727-4963-a006-512f362f8357" providerId="ADAL" clId="{7CB70030-E2E4-460B-B8D0-C251FA863B35}" dt="2024-06-28T10:22:46.548" v="123" actId="12"/>
        <pc:sldMkLst>
          <pc:docMk/>
          <pc:sldMk cId="2264172870" sldId="358"/>
        </pc:sldMkLst>
        <pc:spChg chg="mod">
          <ac:chgData name="Piyumika Kithulgoda Gamage" userId="8130ac14-9727-4963-a006-512f362f8357" providerId="ADAL" clId="{7CB70030-E2E4-460B-B8D0-C251FA863B35}" dt="2024-06-28T10:22:46.548" v="123" actId="12"/>
          <ac:spMkLst>
            <pc:docMk/>
            <pc:sldMk cId="2264172870" sldId="358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7CB70030-E2E4-460B-B8D0-C251FA863B35}" dt="2024-06-28T10:22:39.006" v="121" actId="20577"/>
          <ac:spMkLst>
            <pc:docMk/>
            <pc:sldMk cId="2264172870" sldId="358"/>
            <ac:spMk id="8" creationId="{2523884A-1A03-6234-72CB-8F89B9AB2761}"/>
          </ac:spMkLst>
        </pc:spChg>
      </pc:sldChg>
      <pc:sldChg chg="add del">
        <pc:chgData name="Piyumika Kithulgoda Gamage" userId="8130ac14-9727-4963-a006-512f362f8357" providerId="ADAL" clId="{7CB70030-E2E4-460B-B8D0-C251FA863B35}" dt="2024-06-28T10:20:07.548" v="70" actId="47"/>
        <pc:sldMkLst>
          <pc:docMk/>
          <pc:sldMk cId="3731561308" sldId="358"/>
        </pc:sldMkLst>
      </pc:sldChg>
      <pc:sldChg chg="addSp delSp modSp add mod">
        <pc:chgData name="Piyumika Kithulgoda Gamage" userId="8130ac14-9727-4963-a006-512f362f8357" providerId="ADAL" clId="{7CB70030-E2E4-460B-B8D0-C251FA863B35}" dt="2024-06-28T10:24:12.561" v="152" actId="26606"/>
        <pc:sldMkLst>
          <pc:docMk/>
          <pc:sldMk cId="1263077216" sldId="359"/>
        </pc:sldMkLst>
        <pc:spChg chg="add del mod">
          <ac:chgData name="Piyumika Kithulgoda Gamage" userId="8130ac14-9727-4963-a006-512f362f8357" providerId="ADAL" clId="{7CB70030-E2E4-460B-B8D0-C251FA863B35}" dt="2024-06-28T10:24:12.561" v="152" actId="26606"/>
          <ac:spMkLst>
            <pc:docMk/>
            <pc:sldMk cId="1263077216" sldId="359"/>
            <ac:spMk id="2" creationId="{F31024AD-F879-571E-869A-D7E34B8B87A6}"/>
          </ac:spMkLst>
        </pc:spChg>
        <pc:spChg chg="del">
          <ac:chgData name="Piyumika Kithulgoda Gamage" userId="8130ac14-9727-4963-a006-512f362f8357" providerId="ADAL" clId="{7CB70030-E2E4-460B-B8D0-C251FA863B35}" dt="2024-06-28T10:23:51.325" v="142" actId="478"/>
          <ac:spMkLst>
            <pc:docMk/>
            <pc:sldMk cId="1263077216" sldId="359"/>
            <ac:spMk id="5" creationId="{F49E4267-EEEA-346E-557E-48F750ED899D}"/>
          </ac:spMkLst>
        </pc:spChg>
        <pc:spChg chg="add del">
          <ac:chgData name="Piyumika Kithulgoda Gamage" userId="8130ac14-9727-4963-a006-512f362f8357" providerId="ADAL" clId="{7CB70030-E2E4-460B-B8D0-C251FA863B35}" dt="2024-06-28T10:24:12.561" v="151" actId="26606"/>
          <ac:spMkLst>
            <pc:docMk/>
            <pc:sldMk cId="1263077216" sldId="359"/>
            <ac:spMk id="6" creationId="{F8D4D479-9566-4CD6-9450-E3F3C79AC717}"/>
          </ac:spMkLst>
        </pc:spChg>
        <pc:spChg chg="add del">
          <ac:chgData name="Piyumika Kithulgoda Gamage" userId="8130ac14-9727-4963-a006-512f362f8357" providerId="ADAL" clId="{7CB70030-E2E4-460B-B8D0-C251FA863B35}" dt="2024-06-28T10:24:04.391" v="147" actId="26606"/>
          <ac:spMkLst>
            <pc:docMk/>
            <pc:sldMk cId="1263077216" sldId="359"/>
            <ac:spMk id="8" creationId="{F8D4D479-9566-4CD6-9450-E3F3C79AC717}"/>
          </ac:spMkLst>
        </pc:spChg>
        <pc:spChg chg="del">
          <ac:chgData name="Piyumika Kithulgoda Gamage" userId="8130ac14-9727-4963-a006-512f362f8357" providerId="ADAL" clId="{7CB70030-E2E4-460B-B8D0-C251FA863B35}" dt="2024-06-28T10:23:53.393" v="143" actId="478"/>
          <ac:spMkLst>
            <pc:docMk/>
            <pc:sldMk cId="1263077216" sldId="359"/>
            <ac:spMk id="9" creationId="{3623A58B-71D5-EFEC-3BE0-85A47BB094FF}"/>
          </ac:spMkLst>
        </pc:spChg>
        <pc:picChg chg="add mod">
          <ac:chgData name="Piyumika Kithulgoda Gamage" userId="8130ac14-9727-4963-a006-512f362f8357" providerId="ADAL" clId="{7CB70030-E2E4-460B-B8D0-C251FA863B35}" dt="2024-06-28T10:24:12.561" v="152" actId="26606"/>
          <ac:picMkLst>
            <pc:docMk/>
            <pc:sldMk cId="1263077216" sldId="359"/>
            <ac:picMk id="3" creationId="{EFFE1AA0-EC2D-BE83-5B86-7B6254ADF9C6}"/>
          </ac:picMkLst>
        </pc:picChg>
      </pc:sldChg>
      <pc:sldChg chg="modSp add mod">
        <pc:chgData name="Piyumika Kithulgoda Gamage" userId="8130ac14-9727-4963-a006-512f362f8357" providerId="ADAL" clId="{7CB70030-E2E4-460B-B8D0-C251FA863B35}" dt="2024-06-28T10:25:31.942" v="176" actId="255"/>
        <pc:sldMkLst>
          <pc:docMk/>
          <pc:sldMk cId="1825260561" sldId="360"/>
        </pc:sldMkLst>
        <pc:spChg chg="mod">
          <ac:chgData name="Piyumika Kithulgoda Gamage" userId="8130ac14-9727-4963-a006-512f362f8357" providerId="ADAL" clId="{7CB70030-E2E4-460B-B8D0-C251FA863B35}" dt="2024-06-28T10:25:31.942" v="176" actId="255"/>
          <ac:spMkLst>
            <pc:docMk/>
            <pc:sldMk cId="1825260561" sldId="360"/>
            <ac:spMk id="3" creationId="{CD387B61-CE5B-F7D9-FA35-E3D2B1D0EEFB}"/>
          </ac:spMkLst>
        </pc:spChg>
        <pc:spChg chg="mod">
          <ac:chgData name="Piyumika Kithulgoda Gamage" userId="8130ac14-9727-4963-a006-512f362f8357" providerId="ADAL" clId="{7CB70030-E2E4-460B-B8D0-C251FA863B35}" dt="2024-06-28T10:25:22.405" v="172" actId="20577"/>
          <ac:spMkLst>
            <pc:docMk/>
            <pc:sldMk cId="1825260561" sldId="360"/>
            <ac:spMk id="9" creationId="{DAA2E4C5-4BB1-9EBA-664D-2ADDDC3CD499}"/>
          </ac:spMkLst>
        </pc:spChg>
      </pc:sldChg>
      <pc:sldChg chg="modSp add mod">
        <pc:chgData name="Piyumika Kithulgoda Gamage" userId="8130ac14-9727-4963-a006-512f362f8357" providerId="ADAL" clId="{7CB70030-E2E4-460B-B8D0-C251FA863B35}" dt="2024-06-28T10:31:14.883" v="253" actId="20577"/>
        <pc:sldMkLst>
          <pc:docMk/>
          <pc:sldMk cId="750017938" sldId="361"/>
        </pc:sldMkLst>
        <pc:spChg chg="mod">
          <ac:chgData name="Piyumika Kithulgoda Gamage" userId="8130ac14-9727-4963-a006-512f362f8357" providerId="ADAL" clId="{7CB70030-E2E4-460B-B8D0-C251FA863B35}" dt="2024-06-28T10:31:14.883" v="253" actId="20577"/>
          <ac:spMkLst>
            <pc:docMk/>
            <pc:sldMk cId="750017938" sldId="361"/>
            <ac:spMk id="2" creationId="{59E0DF82-824D-8137-A0A0-69327733FBA2}"/>
          </ac:spMkLst>
        </pc:spChg>
        <pc:spChg chg="mod">
          <ac:chgData name="Piyumika Kithulgoda Gamage" userId="8130ac14-9727-4963-a006-512f362f8357" providerId="ADAL" clId="{7CB70030-E2E4-460B-B8D0-C251FA863B35}" dt="2024-06-28T10:30:08.841" v="236" actId="20577"/>
          <ac:spMkLst>
            <pc:docMk/>
            <pc:sldMk cId="750017938" sldId="361"/>
            <ac:spMk id="3" creationId="{572347F6-A11D-C1A7-E478-5F7F7143ED94}"/>
          </ac:spMkLst>
        </pc:spChg>
      </pc:sldChg>
      <pc:sldChg chg="add del">
        <pc:chgData name="Piyumika Kithulgoda Gamage" userId="8130ac14-9727-4963-a006-512f362f8357" providerId="ADAL" clId="{7CB70030-E2E4-460B-B8D0-C251FA863B35}" dt="2024-06-28T10:29:11.390" v="220" actId="47"/>
        <pc:sldMkLst>
          <pc:docMk/>
          <pc:sldMk cId="1605781159" sldId="361"/>
        </pc:sldMkLst>
      </pc:sldChg>
      <pc:sldChg chg="modSp add mod">
        <pc:chgData name="Piyumika Kithulgoda Gamage" userId="8130ac14-9727-4963-a006-512f362f8357" providerId="ADAL" clId="{7CB70030-E2E4-460B-B8D0-C251FA863B35}" dt="2024-06-28T10:31:26.165" v="255"/>
        <pc:sldMkLst>
          <pc:docMk/>
          <pc:sldMk cId="1435154036" sldId="362"/>
        </pc:sldMkLst>
        <pc:spChg chg="mod">
          <ac:chgData name="Piyumika Kithulgoda Gamage" userId="8130ac14-9727-4963-a006-512f362f8357" providerId="ADAL" clId="{7CB70030-E2E4-460B-B8D0-C251FA863B35}" dt="2024-06-28T10:31:26.165" v="255"/>
          <ac:spMkLst>
            <pc:docMk/>
            <pc:sldMk cId="1435154036" sldId="362"/>
            <ac:spMk id="2" creationId="{59E0DF82-824D-8137-A0A0-69327733FBA2}"/>
          </ac:spMkLst>
        </pc:spChg>
        <pc:spChg chg="mod">
          <ac:chgData name="Piyumika Kithulgoda Gamage" userId="8130ac14-9727-4963-a006-512f362f8357" providerId="ADAL" clId="{7CB70030-E2E4-460B-B8D0-C251FA863B35}" dt="2024-06-28T10:30:36.552" v="241" actId="6549"/>
          <ac:spMkLst>
            <pc:docMk/>
            <pc:sldMk cId="1435154036" sldId="362"/>
            <ac:spMk id="3" creationId="{572347F6-A11D-C1A7-E478-5F7F7143ED94}"/>
          </ac:spMkLst>
        </pc:spChg>
      </pc:sldChg>
      <pc:sldChg chg="modSp add mod">
        <pc:chgData name="Piyumika Kithulgoda Gamage" userId="8130ac14-9727-4963-a006-512f362f8357" providerId="ADAL" clId="{7CB70030-E2E4-460B-B8D0-C251FA863B35}" dt="2024-06-28T10:32:25.968" v="273" actId="20577"/>
        <pc:sldMkLst>
          <pc:docMk/>
          <pc:sldMk cId="2124481042" sldId="363"/>
        </pc:sldMkLst>
        <pc:spChg chg="mod">
          <ac:chgData name="Piyumika Kithulgoda Gamage" userId="8130ac14-9727-4963-a006-512f362f8357" providerId="ADAL" clId="{7CB70030-E2E4-460B-B8D0-C251FA863B35}" dt="2024-06-28T10:32:25.968" v="273" actId="20577"/>
          <ac:spMkLst>
            <pc:docMk/>
            <pc:sldMk cId="2124481042" sldId="363"/>
            <ac:spMk id="2" creationId="{BD48E788-BB0C-79EC-30C4-7CA72174BFAE}"/>
          </ac:spMkLst>
        </pc:spChg>
        <pc:spChg chg="mod">
          <ac:chgData name="Piyumika Kithulgoda Gamage" userId="8130ac14-9727-4963-a006-512f362f8357" providerId="ADAL" clId="{7CB70030-E2E4-460B-B8D0-C251FA863B35}" dt="2024-06-28T10:32:21.480" v="266" actId="255"/>
          <ac:spMkLst>
            <pc:docMk/>
            <pc:sldMk cId="2124481042" sldId="363"/>
            <ac:spMk id="3" creationId="{23A94C73-E68C-9C96-AEE0-C4D134FEA29C}"/>
          </ac:spMkLst>
        </pc:spChg>
      </pc:sldChg>
      <pc:sldChg chg="modSp new mod">
        <pc:chgData name="Piyumika Kithulgoda Gamage" userId="8130ac14-9727-4963-a006-512f362f8357" providerId="ADAL" clId="{7CB70030-E2E4-460B-B8D0-C251FA863B35}" dt="2024-06-28T10:42:33.265" v="339" actId="20577"/>
        <pc:sldMkLst>
          <pc:docMk/>
          <pc:sldMk cId="4004056412" sldId="364"/>
        </pc:sldMkLst>
        <pc:spChg chg="mod">
          <ac:chgData name="Piyumika Kithulgoda Gamage" userId="8130ac14-9727-4963-a006-512f362f8357" providerId="ADAL" clId="{7CB70030-E2E4-460B-B8D0-C251FA863B35}" dt="2024-06-28T10:37:54.656" v="312" actId="255"/>
          <ac:spMkLst>
            <pc:docMk/>
            <pc:sldMk cId="4004056412" sldId="364"/>
            <ac:spMk id="2" creationId="{8C8F1AE4-3848-720A-2126-4FBE6DF56D95}"/>
          </ac:spMkLst>
        </pc:spChg>
        <pc:spChg chg="mod">
          <ac:chgData name="Piyumika Kithulgoda Gamage" userId="8130ac14-9727-4963-a006-512f362f8357" providerId="ADAL" clId="{7CB70030-E2E4-460B-B8D0-C251FA863B35}" dt="2024-06-28T10:42:33.265" v="339" actId="20577"/>
          <ac:spMkLst>
            <pc:docMk/>
            <pc:sldMk cId="4004056412" sldId="364"/>
            <ac:spMk id="3" creationId="{9696262F-F111-54C8-C030-581C889361D3}"/>
          </ac:spMkLst>
        </pc:spChg>
      </pc:sldChg>
      <pc:sldChg chg="modSp add mod">
        <pc:chgData name="Piyumika Kithulgoda Gamage" userId="8130ac14-9727-4963-a006-512f362f8357" providerId="ADAL" clId="{7CB70030-E2E4-460B-B8D0-C251FA863B35}" dt="2024-06-28T10:42:20.843" v="338" actId="5793"/>
        <pc:sldMkLst>
          <pc:docMk/>
          <pc:sldMk cId="197117663" sldId="365"/>
        </pc:sldMkLst>
        <pc:spChg chg="mod">
          <ac:chgData name="Piyumika Kithulgoda Gamage" userId="8130ac14-9727-4963-a006-512f362f8357" providerId="ADAL" clId="{7CB70030-E2E4-460B-B8D0-C251FA863B35}" dt="2024-06-28T10:42:20.843" v="338" actId="5793"/>
          <ac:spMkLst>
            <pc:docMk/>
            <pc:sldMk cId="197117663" sldId="365"/>
            <ac:spMk id="3" creationId="{00000000-0000-0000-0000-000000000000}"/>
          </ac:spMkLst>
        </pc:spChg>
      </pc:sldChg>
      <pc:sldChg chg="modSp add del mod ord">
        <pc:chgData name="Piyumika Kithulgoda Gamage" userId="8130ac14-9727-4963-a006-512f362f8357" providerId="ADAL" clId="{7CB70030-E2E4-460B-B8D0-C251FA863B35}" dt="2024-06-28T10:41:53.394" v="335" actId="2696"/>
        <pc:sldMkLst>
          <pc:docMk/>
          <pc:sldMk cId="1230188760" sldId="365"/>
        </pc:sldMkLst>
        <pc:spChg chg="mod">
          <ac:chgData name="Piyumika Kithulgoda Gamage" userId="8130ac14-9727-4963-a006-512f362f8357" providerId="ADAL" clId="{7CB70030-E2E4-460B-B8D0-C251FA863B35}" dt="2024-06-28T10:41:33.192" v="332" actId="20577"/>
          <ac:spMkLst>
            <pc:docMk/>
            <pc:sldMk cId="1230188760" sldId="365"/>
            <ac:spMk id="3" creationId="{00000000-0000-0000-0000-000000000000}"/>
          </ac:spMkLst>
        </pc:spChg>
      </pc:sldChg>
      <pc:sldChg chg="modSp add del mod ord">
        <pc:chgData name="Piyumika Kithulgoda Gamage" userId="8130ac14-9727-4963-a006-512f362f8357" providerId="ADAL" clId="{7CB70030-E2E4-460B-B8D0-C251FA863B35}" dt="2024-06-28T10:46:16.201" v="410" actId="255"/>
        <pc:sldMkLst>
          <pc:docMk/>
          <pc:sldMk cId="2268280757" sldId="366"/>
        </pc:sldMkLst>
        <pc:spChg chg="mod">
          <ac:chgData name="Piyumika Kithulgoda Gamage" userId="8130ac14-9727-4963-a006-512f362f8357" providerId="ADAL" clId="{7CB70030-E2E4-460B-B8D0-C251FA863B35}" dt="2024-06-28T10:46:16.201" v="410" actId="255"/>
          <ac:spMkLst>
            <pc:docMk/>
            <pc:sldMk cId="2268280757" sldId="366"/>
            <ac:spMk id="3" creationId="{572347F6-A11D-C1A7-E478-5F7F7143ED94}"/>
          </ac:spMkLst>
        </pc:spChg>
        <pc:spChg chg="mod">
          <ac:chgData name="Piyumika Kithulgoda Gamage" userId="8130ac14-9727-4963-a006-512f362f8357" providerId="ADAL" clId="{7CB70030-E2E4-460B-B8D0-C251FA863B35}" dt="2024-06-28T10:45:23.347" v="399" actId="20577"/>
          <ac:spMkLst>
            <pc:docMk/>
            <pc:sldMk cId="2268280757" sldId="366"/>
            <ac:spMk id="5" creationId="{BD8A283E-C664-0531-24D2-79DB7B0BC249}"/>
          </ac:spMkLst>
        </pc:spChg>
      </pc:sldChg>
      <pc:sldChg chg="modSp add mod">
        <pc:chgData name="Piyumika Kithulgoda Gamage" userId="8130ac14-9727-4963-a006-512f362f8357" providerId="ADAL" clId="{7CB70030-E2E4-460B-B8D0-C251FA863B35}" dt="2024-06-28T10:44:50.451" v="361" actId="27636"/>
        <pc:sldMkLst>
          <pc:docMk/>
          <pc:sldMk cId="3022088751" sldId="367"/>
        </pc:sldMkLst>
        <pc:spChg chg="mod">
          <ac:chgData name="Piyumika Kithulgoda Gamage" userId="8130ac14-9727-4963-a006-512f362f8357" providerId="ADAL" clId="{7CB70030-E2E4-460B-B8D0-C251FA863B35}" dt="2024-06-28T10:44:50.451" v="361" actId="27636"/>
          <ac:spMkLst>
            <pc:docMk/>
            <pc:sldMk cId="3022088751" sldId="367"/>
            <ac:spMk id="3" creationId="{572347F6-A11D-C1A7-E478-5F7F7143ED94}"/>
          </ac:spMkLst>
        </pc:spChg>
        <pc:spChg chg="mod">
          <ac:chgData name="Piyumika Kithulgoda Gamage" userId="8130ac14-9727-4963-a006-512f362f8357" providerId="ADAL" clId="{7CB70030-E2E4-460B-B8D0-C251FA863B35}" dt="2024-06-28T10:44:44.404" v="359" actId="255"/>
          <ac:spMkLst>
            <pc:docMk/>
            <pc:sldMk cId="3022088751" sldId="367"/>
            <ac:spMk id="5" creationId="{BD8A283E-C664-0531-24D2-79DB7B0BC249}"/>
          </ac:spMkLst>
        </pc:spChg>
      </pc:sldChg>
      <pc:sldChg chg="modSp add mod">
        <pc:chgData name="Piyumika Kithulgoda Gamage" userId="8130ac14-9727-4963-a006-512f362f8357" providerId="ADAL" clId="{7CB70030-E2E4-460B-B8D0-C251FA863B35}" dt="2024-06-28T10:47:13.972" v="423" actId="6549"/>
        <pc:sldMkLst>
          <pc:docMk/>
          <pc:sldMk cId="1049511952" sldId="368"/>
        </pc:sldMkLst>
        <pc:spChg chg="mod">
          <ac:chgData name="Piyumika Kithulgoda Gamage" userId="8130ac14-9727-4963-a006-512f362f8357" providerId="ADAL" clId="{7CB70030-E2E4-460B-B8D0-C251FA863B35}" dt="2024-06-28T10:47:10.932" v="421"/>
          <ac:spMkLst>
            <pc:docMk/>
            <pc:sldMk cId="1049511952" sldId="368"/>
            <ac:spMk id="2" creationId="{21E79CA6-A719-EEE3-B6D7-94DFE141B3C8}"/>
          </ac:spMkLst>
        </pc:spChg>
        <pc:spChg chg="mod">
          <ac:chgData name="Piyumika Kithulgoda Gamage" userId="8130ac14-9727-4963-a006-512f362f8357" providerId="ADAL" clId="{7CB70030-E2E4-460B-B8D0-C251FA863B35}" dt="2024-06-28T10:47:13.972" v="423" actId="6549"/>
          <ac:spMkLst>
            <pc:docMk/>
            <pc:sldMk cId="1049511952" sldId="368"/>
            <ac:spMk id="3" creationId="{572347F6-A11D-C1A7-E478-5F7F7143ED94}"/>
          </ac:spMkLst>
        </pc:spChg>
      </pc:sldChg>
      <pc:sldChg chg="add del">
        <pc:chgData name="Piyumika Kithulgoda Gamage" userId="8130ac14-9727-4963-a006-512f362f8357" providerId="ADAL" clId="{7CB70030-E2E4-460B-B8D0-C251FA863B35}" dt="2024-06-28T10:46:55.866" v="416" actId="47"/>
        <pc:sldMkLst>
          <pc:docMk/>
          <pc:sldMk cId="4009464158" sldId="368"/>
        </pc:sldMkLst>
      </pc:sldChg>
      <pc:sldChg chg="modSp add mod">
        <pc:chgData name="Piyumika Kithulgoda Gamage" userId="8130ac14-9727-4963-a006-512f362f8357" providerId="ADAL" clId="{7CB70030-E2E4-460B-B8D0-C251FA863B35}" dt="2024-06-28T10:48:35.404" v="440" actId="255"/>
        <pc:sldMkLst>
          <pc:docMk/>
          <pc:sldMk cId="161101158" sldId="369"/>
        </pc:sldMkLst>
        <pc:spChg chg="mod">
          <ac:chgData name="Piyumika Kithulgoda Gamage" userId="8130ac14-9727-4963-a006-512f362f8357" providerId="ADAL" clId="{7CB70030-E2E4-460B-B8D0-C251FA863B35}" dt="2024-06-28T10:48:27.726" v="439" actId="20577"/>
          <ac:spMkLst>
            <pc:docMk/>
            <pc:sldMk cId="161101158" sldId="369"/>
            <ac:spMk id="2" creationId="{79FB6F0A-ABED-AD6C-F03C-1817438DBBF6}"/>
          </ac:spMkLst>
        </pc:spChg>
        <pc:spChg chg="mod">
          <ac:chgData name="Piyumika Kithulgoda Gamage" userId="8130ac14-9727-4963-a006-512f362f8357" providerId="ADAL" clId="{7CB70030-E2E4-460B-B8D0-C251FA863B35}" dt="2024-06-28T10:48:35.404" v="440" actId="255"/>
          <ac:spMkLst>
            <pc:docMk/>
            <pc:sldMk cId="161101158" sldId="369"/>
            <ac:spMk id="3" creationId="{572347F6-A11D-C1A7-E478-5F7F7143ED94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15/11/2024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15/11/2024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15/11/2024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15/11/2024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15/11/2024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15/11/2024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15/11/2024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15/11/2024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15/11/2024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15/11/2024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15/11/2024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15/11/2024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/>
              <a:t>LCBB4010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1271464" y="3789040"/>
            <a:ext cx="9711487" cy="1872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Week 7</a:t>
            </a:r>
          </a:p>
          <a:p>
            <a:pPr eaLnBrk="1" hangingPunct="1"/>
            <a:r>
              <a:rPr lang="en-GB" altLang="en-US" b="1">
                <a:solidFill>
                  <a:srgbClr val="FFFF00"/>
                </a:solidFill>
              </a:rPr>
              <a:t>Session 1</a:t>
            </a:r>
          </a:p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Revision and Discussion</a:t>
            </a:r>
            <a:endParaRPr lang="en-GB" altLang="en-US" dirty="0">
              <a:solidFill>
                <a:srgbClr val="FFFF00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648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Global </a:t>
            </a:r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Business Environment</a:t>
            </a:r>
          </a:p>
          <a:p>
            <a:pPr eaLnBrk="1" hangingPunct="1"/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40414038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B06286EA-1A0C-D705-2457-C88E74A8A6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pPr algn="l"/>
            <a:r>
              <a:rPr lang="en-GB" sz="3200" b="1" dirty="0"/>
              <a:t>Purpose of the Revision Session</a:t>
            </a:r>
            <a:endParaRPr lang="en-US" sz="3200" b="1" dirty="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 vert="horz" wrap="square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Recap and consolidate learning for exam preparation.</a:t>
            </a:r>
          </a:p>
          <a:p>
            <a:pPr marL="457200" indent="-457200">
              <a:buChar char="•"/>
            </a:pPr>
            <a:endParaRPr lang="en-GB" dirty="0"/>
          </a:p>
          <a:p>
            <a:pPr marL="457200" indent="-457200">
              <a:buFont typeface="Arial"/>
              <a:buChar char="•"/>
            </a:pPr>
            <a:endParaRPr lang="en-GB" dirty="0"/>
          </a:p>
          <a:p>
            <a:pPr marL="457200" indent="-457200">
              <a:buFont typeface="Arial"/>
              <a:buChar char="•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91393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BA6FA-353E-D99F-DA2B-9393761BCD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b="1" dirty="0"/>
              <a:t>Let's recap the topics we discussed: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F1490F-0763-017E-9493-52EBD2A90B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4099595"/>
          </a:xfrm>
        </p:spPr>
        <p:txBody>
          <a:bodyPr wrap="square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1800" dirty="0"/>
          </a:p>
          <a:p>
            <a:r>
              <a:rPr lang="en-GB" sz="2400" dirty="0"/>
              <a:t>Global Business Environment</a:t>
            </a:r>
          </a:p>
          <a:p>
            <a:r>
              <a:rPr lang="en-GB" sz="2400" dirty="0"/>
              <a:t>Microeconomics and Macroeconomics</a:t>
            </a:r>
          </a:p>
          <a:p>
            <a:r>
              <a:rPr lang="en-GB" sz="2400" dirty="0"/>
              <a:t>Globalisation</a:t>
            </a:r>
          </a:p>
          <a:p>
            <a:r>
              <a:rPr lang="en-GB" sz="2400" dirty="0"/>
              <a:t>Business Models (PESTEL, Porter's Five Forces, Global Value Chain)</a:t>
            </a:r>
          </a:p>
          <a:p>
            <a:r>
              <a:rPr lang="en-GB" sz="2400" dirty="0"/>
              <a:t>International Trade and Major Trade Theories</a:t>
            </a:r>
          </a:p>
        </p:txBody>
      </p:sp>
    </p:spTree>
    <p:extLst>
      <p:ext uri="{BB962C8B-B14F-4D97-AF65-F5344CB8AC3E}">
        <p14:creationId xmlns:p14="http://schemas.microsoft.com/office/powerpoint/2010/main" val="29083864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CA2C93-9AE3-1028-EC2E-DB0A29F92B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FA6C4175-BA08-5269-7F7C-9C4E9D2940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pPr algn="l"/>
            <a:r>
              <a:rPr lang="en-GB" sz="3200" b="1" dirty="0"/>
              <a:t>Global Business Environment &amp; Dimensions</a:t>
            </a:r>
            <a:endParaRPr lang="en-US" sz="32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1BD463-4CAB-9B5B-B636-C13A3CB425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 vert="horz" wrap="square" lIns="91440" tIns="45720" rIns="91440" bIns="45720" rtlCol="0"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Key Concepts</a:t>
            </a:r>
            <a:r>
              <a:rPr lang="en-GB" dirty="0"/>
              <a:t>: Local, National, International, and Global Business Dimensions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Influencing Factors: Political, Economic, Socio-Cultural, Technological, Environmental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Relevance</a:t>
            </a:r>
            <a:r>
              <a:rPr lang="en-GB" dirty="0"/>
              <a:t>: How these factors shape business strategies and operations across borders.</a:t>
            </a:r>
          </a:p>
          <a:p>
            <a:pPr marL="457200" indent="-457200">
              <a:buFont typeface="Arial"/>
              <a:buChar char="•"/>
            </a:pPr>
            <a:endParaRPr lang="en-GB" dirty="0"/>
          </a:p>
          <a:p>
            <a:pPr marL="457200" indent="-457200">
              <a:buFont typeface="Arial"/>
              <a:buChar char="•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33213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45D9F7-773C-49F5-4019-03F0F1E3BE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6515B4B-243B-F972-3F89-E1FBAF3168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pPr algn="l"/>
            <a:r>
              <a:rPr lang="en-GB" sz="3200" b="1" dirty="0"/>
              <a:t>Microeconomics Essentials</a:t>
            </a:r>
            <a:endParaRPr lang="en-US" sz="32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A471BC-E902-77F2-94CC-C74EF0F1C7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68760"/>
            <a:ext cx="10972800" cy="4248473"/>
          </a:xfrm>
        </p:spPr>
        <p:txBody>
          <a:bodyPr vert="horz" wrap="square" lIns="91440" tIns="45720" rIns="91440" bIns="45720" rtlCol="0" anchor="t">
            <a:normAutofit/>
          </a:bodyPr>
          <a:lstStyle/>
          <a:p>
            <a:pPr marL="457200" indent="-457200">
              <a:buChar char="•"/>
            </a:pPr>
            <a:r>
              <a:rPr lang="en-GB" b="1" dirty="0"/>
              <a:t>Topics Covered</a:t>
            </a:r>
            <a:r>
              <a:rPr lang="en-GB" dirty="0"/>
              <a:t>: Demand and Supply: Laws, Curves, Shifts, and Equilibrium</a:t>
            </a:r>
          </a:p>
          <a:p>
            <a:pPr marL="457200" indent="-457200">
              <a:buChar char="•"/>
            </a:pPr>
            <a:r>
              <a:rPr lang="en-GB" b="1" dirty="0"/>
              <a:t>Market Structures</a:t>
            </a:r>
            <a:r>
              <a:rPr lang="en-GB" dirty="0"/>
              <a:t>: Perfect Competition, Monopoly, Oligopoly, Monopolistic Competition</a:t>
            </a:r>
          </a:p>
          <a:p>
            <a:pPr marL="457200" indent="-457200">
              <a:buChar char="•"/>
            </a:pPr>
            <a:r>
              <a:rPr lang="en-GB" b="1" dirty="0"/>
              <a:t>Scarcity and Opportunity Cost</a:t>
            </a:r>
            <a:r>
              <a:rPr lang="en-GB" dirty="0"/>
              <a:t>: Resource Allocation and Decision Making</a:t>
            </a:r>
          </a:p>
        </p:txBody>
      </p:sp>
    </p:spTree>
    <p:extLst>
      <p:ext uri="{BB962C8B-B14F-4D97-AF65-F5344CB8AC3E}">
        <p14:creationId xmlns:p14="http://schemas.microsoft.com/office/powerpoint/2010/main" val="29390393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3AAEDD-AD18-41D3-9ED9-F709A63EFB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61F144E3-A32C-65DB-72C1-20075F601D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pPr algn="l"/>
            <a:r>
              <a:rPr lang="en-GB" sz="3200" b="1" dirty="0"/>
              <a:t>Macroeconomics &amp; Economic Indicators</a:t>
            </a:r>
            <a:endParaRPr lang="en-US" sz="32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CB0C82-7F19-03C7-2AF9-EF78459AFD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68760"/>
            <a:ext cx="10972800" cy="4248473"/>
          </a:xfrm>
        </p:spPr>
        <p:txBody>
          <a:bodyPr vert="horz" wrap="square" lIns="91440" tIns="45720" rIns="91440" bIns="45720" rtlCol="0" anchor="t">
            <a:normAutofit/>
          </a:bodyPr>
          <a:lstStyle/>
          <a:p>
            <a:pPr marL="457200" indent="-457200">
              <a:buChar char="•"/>
            </a:pPr>
            <a:r>
              <a:rPr lang="en-GB" b="1" dirty="0"/>
              <a:t>Focus Areas</a:t>
            </a:r>
            <a:r>
              <a:rPr lang="en-GB" dirty="0"/>
              <a:t>: Macroeconomic Goals: Growth, Unemployment, Inflation Control</a:t>
            </a:r>
          </a:p>
          <a:p>
            <a:pPr marL="457200" indent="-457200">
              <a:buChar char="•"/>
            </a:pPr>
            <a:r>
              <a:rPr lang="en-GB" b="1" dirty="0"/>
              <a:t>Indicators</a:t>
            </a:r>
            <a:r>
              <a:rPr lang="en-GB" dirty="0"/>
              <a:t>: GDP, Inflation Rates, Unemployment Types</a:t>
            </a:r>
          </a:p>
          <a:p>
            <a:pPr marL="457200" indent="-457200">
              <a:buChar char="•"/>
            </a:pPr>
            <a:r>
              <a:rPr lang="en-GB" b="1" dirty="0"/>
              <a:t>Policies</a:t>
            </a:r>
            <a:r>
              <a:rPr lang="en-GB" dirty="0"/>
              <a:t>: Fiscal (Government Spending and Taxes) and Monetary (Interest Rates, Money Supply)</a:t>
            </a:r>
          </a:p>
          <a:p>
            <a:pPr marL="0" indent="0">
              <a:buNone/>
            </a:pPr>
            <a:r>
              <a:rPr lang="en-GB" dirty="0"/>
              <a:t>Impact: How these policies and indicators influence business and economic stability globally.</a:t>
            </a:r>
          </a:p>
        </p:txBody>
      </p:sp>
    </p:spTree>
    <p:extLst>
      <p:ext uri="{BB962C8B-B14F-4D97-AF65-F5344CB8AC3E}">
        <p14:creationId xmlns:p14="http://schemas.microsoft.com/office/powerpoint/2010/main" val="37009446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EB48EB-D5DF-31F0-80D0-AE5D14A167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1A3339D-BC86-CCDB-989F-F746F2BD7E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pPr algn="l"/>
            <a:r>
              <a:rPr lang="en-GB" sz="3200" b="1" dirty="0"/>
              <a:t>Strategic Frameworks Business Models</a:t>
            </a:r>
            <a:endParaRPr lang="en-US" sz="32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FDB360-5927-2E6D-4A78-211BBDD790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68760"/>
            <a:ext cx="10972800" cy="4248473"/>
          </a:xfrm>
        </p:spPr>
        <p:txBody>
          <a:bodyPr vert="horz" wrap="square" lIns="91440" tIns="45720" rIns="91440" bIns="45720" rtlCol="0" anchor="t">
            <a:normAutofit/>
          </a:bodyPr>
          <a:lstStyle/>
          <a:p>
            <a:pPr marL="457200" indent="-457200">
              <a:buChar char="•"/>
            </a:pPr>
            <a:r>
              <a:rPr lang="en-GB" sz="2600" b="1" dirty="0"/>
              <a:t>PESTEL Analysis: </a:t>
            </a:r>
            <a:r>
              <a:rPr lang="en-GB" sz="2600" dirty="0"/>
              <a:t>External Macro-Environmental Factors Impacting Strategy</a:t>
            </a:r>
          </a:p>
          <a:p>
            <a:pPr marL="457200" indent="-457200">
              <a:buChar char="•"/>
            </a:pPr>
            <a:r>
              <a:rPr lang="en-GB" sz="2600" b="1" dirty="0"/>
              <a:t>Porter’s Five Forces: </a:t>
            </a:r>
            <a:r>
              <a:rPr lang="en-GB" sz="2600" dirty="0"/>
              <a:t>Industry Competition and Strategic Positioning</a:t>
            </a:r>
          </a:p>
          <a:p>
            <a:pPr marL="457200" indent="-457200">
              <a:buChar char="•"/>
            </a:pPr>
            <a:r>
              <a:rPr lang="en-GB" sz="2600" b="1" dirty="0"/>
              <a:t>BCG Matrix: </a:t>
            </a:r>
            <a:r>
              <a:rPr lang="en-GB" sz="2600" dirty="0"/>
              <a:t>Resource Allocation and Market Growth</a:t>
            </a:r>
          </a:p>
          <a:p>
            <a:pPr marL="457200" indent="-457200">
              <a:buChar char="•"/>
            </a:pPr>
            <a:r>
              <a:rPr lang="en-GB" sz="2600" b="1" dirty="0"/>
              <a:t>Global Value Chains: </a:t>
            </a:r>
            <a:r>
              <a:rPr lang="en-GB" sz="2600" dirty="0"/>
              <a:t>International Production and Trade Efficiency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How these indicators influence business and economic stability globally.</a:t>
            </a:r>
          </a:p>
        </p:txBody>
      </p:sp>
    </p:spTree>
    <p:extLst>
      <p:ext uri="{BB962C8B-B14F-4D97-AF65-F5344CB8AC3E}">
        <p14:creationId xmlns:p14="http://schemas.microsoft.com/office/powerpoint/2010/main" val="29544119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64BACD-D307-C9AB-172D-1512E455EC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28B7A8D3-8437-8A71-46FB-C2D7334632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pPr algn="l"/>
            <a:r>
              <a:rPr lang="en-GB" sz="3200" b="1" dirty="0"/>
              <a:t>Globalisation &amp; International Trade</a:t>
            </a:r>
            <a:endParaRPr lang="en-US" sz="32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4462E2-BECE-0680-8127-CD125E83AC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68760"/>
            <a:ext cx="10972800" cy="4248473"/>
          </a:xfrm>
        </p:spPr>
        <p:txBody>
          <a:bodyPr vert="horz" wrap="square" lIns="91440" tIns="45720" rIns="91440" bIns="45720" rtlCol="0" anchor="t">
            <a:normAutofit/>
          </a:bodyPr>
          <a:lstStyle/>
          <a:p>
            <a:pPr marL="457200" indent="-457200">
              <a:buChar char="•"/>
            </a:pPr>
            <a:r>
              <a:rPr lang="en-GB" sz="2600" b="1" dirty="0"/>
              <a:t>Concepts</a:t>
            </a:r>
            <a:r>
              <a:rPr lang="en-GB" sz="2600" dirty="0"/>
              <a:t>: Definition, Benefits (Market Expansion, Innovation), and Challenges (Competition, Environmental Impact)</a:t>
            </a:r>
          </a:p>
          <a:p>
            <a:pPr marL="457200" indent="-457200">
              <a:buChar char="•"/>
            </a:pPr>
            <a:r>
              <a:rPr lang="en-GB" sz="2600" b="1" dirty="0"/>
              <a:t>Trade Theories</a:t>
            </a:r>
            <a:r>
              <a:rPr lang="en-GB" sz="2600" dirty="0"/>
              <a:t>: Absolute and Comparative Advantage, Mercantilism</a:t>
            </a:r>
          </a:p>
          <a:p>
            <a:pPr marL="457200" indent="-457200">
              <a:buChar char="•"/>
            </a:pPr>
            <a:r>
              <a:rPr lang="en-GB" sz="2600" b="1" dirty="0"/>
              <a:t>Key Institutions</a:t>
            </a:r>
            <a:r>
              <a:rPr lang="en-GB" sz="2600" dirty="0"/>
              <a:t>: WTO, IMF, World Bank</a:t>
            </a:r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r>
              <a:rPr lang="en-GB" sz="2600" b="1" dirty="0"/>
              <a:t>Relevance</a:t>
            </a:r>
            <a:r>
              <a:rPr lang="en-GB" sz="2600" dirty="0"/>
              <a:t>: Understanding how global trade drives economic interactions and business strategies</a:t>
            </a:r>
            <a:r>
              <a:rPr lang="en-GB" sz="2600" b="1" dirty="0"/>
              <a:t>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2122699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4EFFC-E560-46EE-5C4E-2817192F6A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sz="3200" b="1" dirty="0"/>
              <a:t>Instructions for Online Test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C5616E-2FE1-ED46-11E5-D2C3D0BBAC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68760"/>
            <a:ext cx="10972800" cy="4392488"/>
          </a:xfrm>
        </p:spPr>
        <p:txBody>
          <a:bodyPr wrap="square" anchor="t">
            <a:noAutofit/>
          </a:bodyPr>
          <a:lstStyle/>
          <a:p>
            <a:pPr marL="0" indent="0" algn="just">
              <a:buNone/>
            </a:pPr>
            <a:r>
              <a:rPr lang="en-GB" sz="2400" b="1" dirty="0"/>
              <a:t>Mock Test Details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400" b="1" dirty="0"/>
              <a:t>Format:</a:t>
            </a:r>
            <a:r>
              <a:rPr lang="en-GB" sz="2400" dirty="0"/>
              <a:t> Online test with 25 multiple-choice questions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400" b="1" dirty="0"/>
              <a:t>Duration:</a:t>
            </a:r>
            <a:r>
              <a:rPr lang="en-GB" sz="2400" dirty="0"/>
              <a:t> 60 minutes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400" b="1" dirty="0"/>
              <a:t>Marks:</a:t>
            </a:r>
            <a:r>
              <a:rPr lang="en-GB" sz="2400" dirty="0"/>
              <a:t> Each question carries 2 marks. All questions must be answered.</a:t>
            </a:r>
          </a:p>
          <a:p>
            <a:pPr marL="0" indent="0" algn="just">
              <a:buNone/>
            </a:pPr>
            <a:endParaRPr lang="en-GB" sz="2400" b="1" dirty="0"/>
          </a:p>
          <a:p>
            <a:pPr marL="0" indent="0" algn="just">
              <a:buNone/>
            </a:pPr>
            <a:r>
              <a:rPr lang="en-GB" sz="2400" b="1" dirty="0"/>
              <a:t>Important Information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400" b="1" dirty="0"/>
              <a:t>Location:</a:t>
            </a:r>
            <a:r>
              <a:rPr lang="en-GB" sz="2400" dirty="0"/>
              <a:t> On campus. Please attend at your usual class starting time.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400" b="1" dirty="0"/>
              <a:t>Coverage:</a:t>
            </a:r>
            <a:r>
              <a:rPr lang="en-GB" sz="2400" dirty="0"/>
              <a:t> The test will assess knowledge of the lessons covered during the first six weeks of the course.</a:t>
            </a:r>
          </a:p>
          <a:p>
            <a:pPr marL="0" indent="0" algn="just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3302328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C7AB5B-0EE6-5F70-FBCE-F6711E47AD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5833C115-A20F-41E3-A12A-528BA47244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sz="3200" b="1" dirty="0"/>
              <a:t>Q&amp;A</a:t>
            </a:r>
            <a:endParaRPr lang="en-US" sz="32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4B49E2-3274-3E6A-6CF5-4A06EDA27A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68760"/>
            <a:ext cx="10972800" cy="4248473"/>
          </a:xfrm>
        </p:spPr>
        <p:txBody>
          <a:bodyPr vert="horz" wrap="square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600" dirty="0"/>
          </a:p>
          <a:p>
            <a:pPr marL="0" indent="0" algn="ctr">
              <a:buNone/>
            </a:pPr>
            <a:r>
              <a:rPr lang="en-GB" sz="2600" b="1" dirty="0"/>
              <a:t>Open for Questions and Clarification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218262503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375</Words>
  <Application>Microsoft Office PowerPoint</Application>
  <PresentationFormat>Widescreen</PresentationFormat>
  <Paragraphs>56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Aharoni</vt:lpstr>
      <vt:lpstr>Arial</vt:lpstr>
      <vt:lpstr>Myriad Pro</vt:lpstr>
      <vt:lpstr>Verdana</vt:lpstr>
      <vt:lpstr>20140311PresentationUWTSDTemplate</vt:lpstr>
      <vt:lpstr>LCBB4010</vt:lpstr>
      <vt:lpstr>Purpose of the Revision Session</vt:lpstr>
      <vt:lpstr>Let's recap the topics we discussed:</vt:lpstr>
      <vt:lpstr>Global Business Environment &amp; Dimensions</vt:lpstr>
      <vt:lpstr>Microeconomics Essentials</vt:lpstr>
      <vt:lpstr>Macroeconomics &amp; Economic Indicators</vt:lpstr>
      <vt:lpstr>Strategic Frameworks Business Models</vt:lpstr>
      <vt:lpstr>Globalisation &amp; International Trade</vt:lpstr>
      <vt:lpstr>Instructions for Online Test</vt:lpstr>
      <vt:lpstr>Q&amp;A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Piyumika Kithulgoda Gamage</cp:lastModifiedBy>
  <cp:revision>136</cp:revision>
  <cp:lastPrinted>2018-07-09T15:27:01Z</cp:lastPrinted>
  <dcterms:created xsi:type="dcterms:W3CDTF">2002-10-07T19:43:58Z</dcterms:created>
  <dcterms:modified xsi:type="dcterms:W3CDTF">2024-11-15T15:26:25Z</dcterms:modified>
</cp:coreProperties>
</file>