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33"/>
  </p:notesMasterIdLst>
  <p:sldIdLst>
    <p:sldId id="580" r:id="rId3"/>
    <p:sldId id="592" r:id="rId4"/>
    <p:sldId id="593" r:id="rId5"/>
    <p:sldId id="594" r:id="rId6"/>
    <p:sldId id="595" r:id="rId7"/>
    <p:sldId id="596" r:id="rId8"/>
    <p:sldId id="597" r:id="rId9"/>
    <p:sldId id="598" r:id="rId10"/>
    <p:sldId id="599" r:id="rId11"/>
    <p:sldId id="600" r:id="rId12"/>
    <p:sldId id="601" r:id="rId13"/>
    <p:sldId id="602" r:id="rId14"/>
    <p:sldId id="603" r:id="rId15"/>
    <p:sldId id="605" r:id="rId16"/>
    <p:sldId id="604" r:id="rId17"/>
    <p:sldId id="606" r:id="rId18"/>
    <p:sldId id="608" r:id="rId19"/>
    <p:sldId id="607" r:id="rId20"/>
    <p:sldId id="609" r:id="rId21"/>
    <p:sldId id="610" r:id="rId22"/>
    <p:sldId id="611" r:id="rId23"/>
    <p:sldId id="612" r:id="rId24"/>
    <p:sldId id="613" r:id="rId25"/>
    <p:sldId id="615" r:id="rId26"/>
    <p:sldId id="614" r:id="rId27"/>
    <p:sldId id="616" r:id="rId28"/>
    <p:sldId id="618" r:id="rId29"/>
    <p:sldId id="617" r:id="rId30"/>
    <p:sldId id="619" r:id="rId31"/>
    <p:sldId id="28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3" autoAdjust="0"/>
    <p:restoredTop sz="58473" autoAdjust="0"/>
  </p:normalViewPr>
  <p:slideViewPr>
    <p:cSldViewPr snapToGrid="0">
      <p:cViewPr varScale="1">
        <p:scale>
          <a:sx n="49" d="100"/>
          <a:sy n="49" d="100"/>
        </p:scale>
        <p:origin x="1395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3/1/2026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FAB66-FCA8-4528-DE60-8C908FE57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B06471-6F4F-B492-9F2E-5840692D1D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93FCDB-0F88-BA16-27AF-898A608A74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9A2D3-C38B-4579-6A96-18D7D4065D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181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1DADD-66AB-0949-ABA6-EA0D629AA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8BDEDC-F6A4-D678-ECE8-37399BEA95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801531-7AB3-6667-3431-0015758D9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口裡說得很好聽，心意卻非如此。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79EF64-AF88-5B1D-346E-F78F0107CE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92357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AD17F4-7078-DFD4-7000-555B1930A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B7AE83-55E1-7774-194C-EDBD184995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888E73-B7C4-643D-AD0D-9ACEBC0CF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佛經說：「妄言惡口之人，死后會墮入拔 舌、烊銅、犁耕等地獄，要受過長遠劫的痛苦 后，才能再投生為畜生，常以荊棘作食物。若 再投生為人，則不具足舌根，口中常有臭味； 就算他說好話，別人還是不信。造了口是心非 的罪業，就會獲得如此的果報。」怎可不警惕</a:t>
            </a:r>
            <a:r>
              <a:rPr lang="zh-CN" altLang="en-US" dirty="0"/>
              <a:t>呢？</a:t>
            </a:r>
            <a:endParaRPr lang="en-GB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我們修行守五戒，其中就有不妄語。所以古聖先賢勸我們修養自身從不妄語開始，而且這樣我們才能建立起信用。這個信用很重要，是人第二生命，人無信不立，信用也是在我們一言一行當中建立起來的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DF8B56-ABCA-1F4D-DE0C-59C835257B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06637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CF30D4-0116-039B-FA65-366AEADFA9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47F0DB-839F-3315-951A-CA970C5C4D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7CEB2E-AD9E-792B-AD2A-E3123E1C6E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BBE6BE-CAC5-A008-B3CA-F148199A2E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6961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0C01E-09E7-E28B-1D42-F5A6B065E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C643F9-5EBB-DCEB-DAAB-C28906B41B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E14386-9B99-3133-0B76-E2B6405720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紹興府一布政」，布政使，官位不小了，「巧於貪饕」，貪人民的民脂民膏，「積財至數十萬」，應該是數十萬兩，那個時代。「及敗官歸」，事蹟可能敗露了，沒官做了，但是貪了不少錢，「買良田十萬畝」，這個數量很驚人，「富甲一郡」，這個郡他是首富。「其祖父屢見夢，言冥譴將及，不信」，他的祖父在夢中多次告訴他，你趕快回頭，不然陰間的報應就要到了，他不相信。大家看這個故事，每個人犯大錯慘烈的果報現前前，有沒有祖宗在提醒？有沒有佛菩薩在提醒？有。但是關鍵是什麼？他不信。不信因果，要幫就難了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止一子一孫，果嫖賭不悛」，吃喝嫖賭不改，「皆殀死」，子跟孫造了那麼多業，嫖賭，很早就死了，「布政公尋染癱瘓」，他自己也生病癱瘓了。「子媳孫婦」，孩子跟孫子的太太，「頗著醜聲」，都很沒有婦德，名聲很臭。「利其有者趨之若鶩」，看他的利益，想從他這邊撈一點的人很多，都來了，「布政猶目及見之」，他雖然癱瘓了，可是他眼睛還看得到，就看著大家在敗他們家，「垂死家已罄矣」，他還沒死，眼看就要差不多了，但是家財全部都敗完了。「臨終張目大呼曰」，快斷氣以前眼睛瞪很大，很大聲的說了：「我官至布政不小」，布政使官不小了，「田至十萬（十萬畝）不少」，「我手中置」，我買的，「我手中了」，都沒了，「不曉」，到底是怎麼回事？他臨終的時候還不知道自己的因果，他祖父勸他，他也都沒聽進去，也沒有臨終懺悔的機會，「說畢而死」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有接受過因果教育就不一樣了。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661229-BC37-30D9-D692-0CCA59AD2A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375823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1C80DB-EE63-B85C-DF36-38EA453563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86742F-461C-D1D4-49C7-163C74F667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DC4916-9C72-BA40-7EEA-AA352B938C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是負面例子，所以感嘆，「嗟乎！此特花報耳」，他這只是開花的花報，真正的果報在地獄，「其果報在地獄，又不知何如也」，三途一墮五千劫，很難出來了。那麼有福報，假如去利益人民，那可能往生極樂了，結果貪財，結果是天壤之別了。「善哉楊伯起曰：吾雖無厚產以遺子孫」，這個是指楊震先生，他沒有財產給子孫，「使後世稱為清白吏子孫」，後世的人都說這個是最清廉的楊震的後代，「所遺不既多乎」，這樣給子孫的不是很多嗎？好名聲傳一千多年。其實積善之家必有餘慶，他的後代兒子秉、孫子賜、曾孫彪，四代都做到三公，皇帝的老師，庇蔭子孫多多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04598F-B165-4002-DD66-2B6ABDABBE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170539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2E003-A196-9906-8B20-F6222445A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8F9123-B6A7-52DC-2AD4-76BBF77A0F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77E7A7-DCA5-714E-A110-50877B2CA3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古詩曰：讒言慎莫聽，聽之禍殃結。君聽臣當誅，父聽子當決。夫妻聽之離，兄弟聽之別。朋友聽之疏」，疏遠了，「骨肉」，親人骨肉，「聽之絕」，決裂了。「堂堂七尺軀，莫聽三寸舌。舌上有龍泉」，龍泉是很有名的刀，「殺人不見血」。從這段話，家庭當中、朋友當中，乃至團體、君臣、同仁之間不能聽讒言，不然這個關係就受很大的影響。「讒毀之害」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造作惡語，讒毀平人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，起的不好的作用如此，「聽言者可不慎諸」，要非常謹慎。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9763FC-8D5D-D932-BE3A-3C24B95D9A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1364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C61821-EF39-AA98-3469-25389B820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14CD02-A7D1-506D-9CEB-BE1F60F6E9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EC0D54-4899-33AE-5043-66224DFA98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毀謗他人卻自以為正直。其實這些行為首先我們是自欺了，明明心念是看對方不順眼，甚至是嫉妒了，可是好像批評還要顯自己正直，這就是錯上加錯了。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事例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一來是于公的度量；再來王偉，人家舉薦推薦你、栽培你，你居然是這樣做，這個確實是太損陰德。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B334FF-1FB4-4067-BFBE-70C3A40E09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95584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AAAB0-F44E-EC27-C987-5142B79F5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CC04CB-13AA-A6C4-1830-EA23D1D94A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46ED87-A08D-62CE-27FB-CEE07F0F4E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辱罵神明而自以為公正。這些都是沒有忌憚的惡，屬於乙十三。神都是正大光明，結果你反而罵神來稱自己正，這都是存心太偏頗了，我們對神明應該是尊重。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2BF9D-CB4F-B916-5D41-B42EB291CC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917478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D061B-B572-7043-0B34-E561C9DC7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AE9FCE-F13E-325F-3041-F9B85AE15D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22922E-759A-12D7-5A79-8AD0FB50F8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背棄順道而效法逆道。我們看到七百八十二頁，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到了，「周衛石碏曰」，周朝衛國的石碏，這是大義滅親的一個臣子，他說道：「君義臣行」，君義，臣行，這個「行」應該是忠，忠的德行，「父慈子孝，兄愛弟敬，六順也」，這個都是順著自己的性德。「賤妨貴」，卑賤妨害尊貴；「少凌長」，年少欺凌年長的；「遠間親」，疏遠的離間親近的；「新間舊」，新交的離間老朋友、舊識的；「小加大」，以小凌駕於大；「淫破義」，淫穢破壞正義、道義，這個是六逆。「棄順效逆」，背棄這個六順，反而是效法這個六逆，「所以速禍也」，那你招感災禍，而且會很快。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書經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：「惠迪吉，從逆凶」，惠迪吉就是順應天道招來吉祥，倒行逆施當然是招來災禍。「又曰：順天者昌，逆天者亡。順則為忠為孝，為聖為賢」，這個都是順；「逆則為狂為暴，為變為賊」，狂暴多變，甚至淪為盜賊。但其實根源處只是一個意念，「舉意在一念之頃」，但是一個順、一個逆，「禍福判霄壤之分」，就像天壤之別一樣，「可不慎歟」，怎麼可以不謹慎？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老和尚提到，我們佛弟子入佛門三皈依，皈依自性覺正淨，就是順自己的性德，這裡的六順都是順性德。所以我們隨時都要隨順性德、隨順聖賢佛菩薩教誨，不隨順煩惱習氣。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3E8F22-058C-FF95-9FF1-4D28F4DA45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7005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C36679-2EAB-CBD5-2DD8-C79A5CF69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AC894B-6B34-6AA0-4817-27F7E53FB9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79ABFD-62F4-8FDB-1655-D4B4DAB5DD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背離至親而心向疏遠的人。這個也是剛剛說的六逆之一。「不止一端」，這樣的情況不只是一項而已。我們看到這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可能是幾百年前的，但是跟現在的社會狀況還是有增無減。「如瞞背父母，私託婦家」，對自己父母親人比較冷淡，跟太太那邊的家好得不得了；「待父母之親則泛常，而厚於妻黨」；「兄弟錙銖必較」，兄弟之間很計較，「而處朋友外人獨慷慨」，對朋友很慷慨；「不顧本族貧寒，而冒認他宗」，這個都違背常情。「凡薄其所當厚、厚其所當薄者，皆是也」。就好像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大學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裡面講到的，其所薄者厚，其所厚者薄，這是不可能成得了事的。這裡是講關係，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大學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是講次第，你要厚修身薄齊家，你要厚齊家薄治國，因為物有本末、事有終始，你要先有本。這個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親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是本，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疏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是末，結果你現在本末倒置了。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孔子曰：不愛其親而愛他人者，謂之悖德；不敬其親而敬他人者，謂之悖禮。」「今背親而向疏」，有這樣的行為，「非因恩怨徇私，即從炎涼起見」，不是因為恩怨徇私了，就是人情冷暖起了分別。見親人過，就會把這些怨放心上，最親的人你也當路人一樣看。所以我們要念恩忘怨，不然會慢慢跟真心不相應，「悖德悖禮甚矣」，這個「甚」就是太嚴重了。「此根本重罪，報必甚焉」，犯這樣的錯，就像孝悌是做人的根本，你不孝不悌，這個果報就重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254927-B884-2AF3-F73E-46C64FBE6F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277627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69FB1-D118-D571-5616-EDE4753B2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0302B6-A732-0029-677D-EB3485973D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61E2C4-6C46-E96A-E8E7-C05F98485C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為了表白，指著天地證明自己心懷卑鄙是清白的，又引請神明鑑察自己猥褻之事是無辜的。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明蓮池大師曰」，大師的教導，這是正向來提醒我們，「世俗許願」，佛門是可以求的、可以許願的，如理如法的求。我們有一個同仁，他求觀音菩薩加持找一個好的對象。我覺得他這個例子可以給大家啟示。他求只有一條，沒有琳瑯滿目列很多。哪一條？只要不障礙我修學佛法。我個人分析，雖然只有一條，但這一條抓到根本，一個人面對最親的人不會有控制、不會障礙，會尊重對方。大家想一想，一個人會尊重對方，這個人心地怎麼樣？鐵定不錯，也不會強勢。後來找了個對象不錯，現在夫妻一起修行，挺好的，還一起從事護持正法，你看多好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世俗許願，如求子、求壽、求解危、求功名、求財祿等事」，這個是可以求的，但不能適得其反的，「不可告許」，不能許不好的願。前面這些願，我們積功累德都可以求得到。「不可告許宰殺牲牢之願」，你說我要求這些願，給我滿願了我宰這個牛啊羊啊，「此名惡願」，這個適得其反，「有孽」，造孽，「無功」。「乃至許袍許旛，許造殿堂」，供道場用的，「許置供器，只宜以莊嚴像教，普願眾生攝心敬畏為心，不可有意求福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9167C-CDEC-8FB1-4C9E-BAA8FA3FCF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62423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A0703-C3C1-E4C7-0F11-97BE2E2DA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3362CE-C97F-9377-9FBC-522D563DBF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1ED7F6-51E6-0E4A-3A9E-97A4AA9C33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蓋大悲平等名佛，正直不偏名神」，都是要用恭敬心如理如法去求福，「若人但只私心求福，天地鬼神豈有因賄降祥之理？」你這賄賂，那天地鬼神就給你福報吉祥，那不可能的。「據理而論，惟在自盡己心」，怎麼求的？不是去賄賂神明，你要「廣行眾善，忠孝友悌，憐貧愛老」，可憐貧窮的人，愛護老人，「救災濟苦」，有災難去幫助，「戒殺放生，種種陰騭，種種方便，隨分所能，盡力行之，善功所感」，自然就降福了。蓮池大師教我們怎麼求福。「若不為善，但生祈願覬望」，不為善，只是在那裡求得善願，「便是鄙懷猥事」，這樣的心就跟這一句一樣，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指天地以證鄙懷，引神明而鑑猥事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，這樣是「褻瀆神明矣」。「普告世人，當篤信此言。」蓮池大師這段話是正知正見，我們要受持。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4B76B-28F8-FBA9-84F3-2550C67F22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775764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F22BC5-92D4-3E1C-D338-F98ED7582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10D4BD-5328-0A7E-14D8-7450B318B3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C95BA-BD00-39D7-635E-32DAA60FFC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D3ECB7-53E6-57D1-F897-901F58B97C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0540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5D7B2-3C2A-FE59-1ED6-33914B6AA2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005A30-13DF-6DB7-E8F2-4BEE2547AB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732E13-D41F-B84A-6C07-6075246096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BEC93-7785-AE65-B454-36E731AFFC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045588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20D02E-A211-4346-846E-BE7B1C67A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248D54-DC07-C6FA-866F-4988BD9D99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A0F59B-11E9-9DBF-B5E0-F04791C4BF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假借，乃是用來流通有無、舒緩濟急， 本來是件好事，受人恩德已經不小，怎可依恃 強橫，使用狡詐手段推拖不還呢？他哪知道積 欠債務未還，死后仍要償還！欠得少的，就出 生為人奴婢來還債；欠得多的，就出生為驢、 馬、牛、犬來償債，這也是非常可怕的事！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13D4B1-D46F-D42E-F4BC-79C471EF8F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67201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ABB040-F777-3C4B-7304-B09BBD3BFA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0CE4AD-2B2F-28F6-A068-3CCFFD992A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EF4B34-97FA-B8DF-4E3A-6E7F2D8DEE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F9C091-25F7-FAEC-9E02-6F5255D3E8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676959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ED6D9-D4EF-B73E-2AC7-777C2749A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4BDC9D-A045-3BAE-9438-33253D0950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C7FB93-859D-5935-EBA0-EF35AF797D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所以五戒裡面不偷盜就是不與不取，不能佔人家的便宜。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69715D-4447-8307-5E82-329712EEFC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852456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745F97-6AA4-25C3-8FA7-36C8FF3E5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C8AA68-2559-5507-1783-4996C34734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3405F8-191A-9372-AB13-4EDBD49CBA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世人之所以不依本分的原因，只是認為 鑽營求取就能得益罷了。也不想一想，人生的 富貴貧賤，都有定數不易改變，陰司有所註定 ，陽間受報，都是宿世業力所致，怎可分外營 求呢？如果妄心貪圖僥倖希求，不但毫無益處 ，而且恐怕會因妄情而折福。這樣何不體會孟 子所說“求之有道，得之有命”的道理，和六祖惠能所說“一切福田，不離方寸”的要旨呢？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34C5D-87C4-9186-7A90-6A9D41499F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192419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4794F7-6A1E-7736-C343-B558FAF0DA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CFBACC-C9D1-F2D0-170D-360C56C4B9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C46D5C-303D-7C2B-8DED-3C3E131751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唐朝穆宗長慶初年，新平（今新疆尉犁）縣尉裴璞過世，他的表兄華元客居隴右，在 路上遇到一位武官，旁有騎馬的隨從很多，仔 細一看，原來是裴璞，華元驚喜地說：“表弟 已離開人間，為何擔任武職呢？”裴璞說：“ 我的官職是西川刷掠使，專門管理世間財物的 增減，世人一飲一啄，都是命裡注定，更何況 是錢財？在陰府所登載的，都有一定數量，若 是超過限度，就會將它刷除。這在世間的現象 ，有的是自己耗費掉，有的是遭橫禍而損失， 有的是做生意而虧本，有的是因生病而花費掉 ，都是我任刷掠使所掌管的</a:t>
            </a:r>
            <a:r>
              <a:rPr lang="zh-CN" altLang="en-US" dirty="0"/>
              <a:t>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E041C-2FEE-6BDF-9431-A6F1BA010E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805900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1268BE-EF8C-A150-5B7D-6FC1AD184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38D635-A86F-81D3-907E-36F7734320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E716B2-54B2-72E7-75AC-D30009E656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在世間上，農人勤求米糧，商人努力賺錢 ，讀書人努力獲得俸祿，也都只能得到本分中 所應有的，不能多得本分內所沒有的；若是不 勤勞，那么連本分中應有的都會失去。你遇到 我也是前定，應該得到白金兩斤，如果給你超 過此數，則超出部分又會被掠除，所以我也不敢特別優厚你。”裴璞說完就不見了</a:t>
            </a:r>
            <a:r>
              <a:rPr lang="zh-CN" altLang="en-US" dirty="0"/>
              <a:t>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BC4A38-50BD-F5E0-B2D2-749FD70CD2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766212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315B5-B526-9A73-154B-FB21E19CA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585BA0-DCEF-93B7-7147-AF33B2FB5B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AEE2B7-0FDF-2E34-0D70-BA0E966937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力上施設，是說自己能力所及之處，就 盡力施展威勢，設法達到目的，不再為自己留 點余地，勢力不使盡就絕不罷休。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E4C4F5-6432-5D66-0C27-D173DE481A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354426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9B7728-5514-7830-5CC7-77BC1D81F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14001F-FD00-861E-D192-594FB7EE02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DF4D66-39D4-43F8-51C4-B813119B8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華亭（今江蘇松江）錢鶴灘學士，在田 野營造宅第，工役都非常辛苦，鄉人也因而累 病。有位工役無法上工，錢公很生氣地責備他 ，工役說：“從前黃提刑營建宅第時，我因為 當工役而累得生病，現在黃提刑宅第已變成斷 垣殘壁，而我的病卻還沒痊癒，所以才無法上 工。”錢公聽后猛然大悟，就立即停工</a:t>
            </a:r>
            <a:r>
              <a:rPr lang="zh-CN" altLang="en-US" dirty="0"/>
              <a:t>。</a:t>
            </a:r>
            <a:endParaRPr lang="en-GB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CN" altLang="en-US" dirty="0"/>
              <a:t>提刑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dirty="0"/>
              <a:t>宋代官名，</a:t>
            </a:r>
            <a:r>
              <a:rPr lang="zh-CN" altLang="en-US" dirty="0"/>
              <a:t>負責</a:t>
            </a:r>
            <a:r>
              <a:rPr lang="zh-TW" altLang="en-US" dirty="0"/>
              <a:t>刑獄的官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76E5D-B03B-571E-3B0C-5D1EEE6DE5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96275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F19435-8452-8819-9AD1-2E3FE80008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2CE852-2DB7-27F6-48A2-A49C9C835F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E7F97B-268F-87E2-0BA5-EB5EDF6B4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/>
              <a:t>【</a:t>
            </a:r>
            <a:r>
              <a:rPr lang="zh-CN" altLang="en-US" dirty="0"/>
              <a:t>白話</a:t>
            </a:r>
            <a:r>
              <a:rPr lang="en-US" altLang="zh-CN" dirty="0"/>
              <a:t>】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須知居上位的人，施壓設計百姓，富貴 人家施壓設計貧賤之人，這本就觸犯太上的戒 律；至于以人類的能力來施壓設計畜生，也是 不可以的。如耕田的牛驢，乘用的騾馬，不是 我們前世修福報得來，就是欠我們債的；所以 應要愛護牠們，使用牠們時，不可耗盡牠的力 氣。怎可說畜生與人是不同類，就可對牠為所 欲為呢</a:t>
            </a:r>
            <a:r>
              <a:rPr lang="zh-CN" altLang="en-US" dirty="0"/>
              <a:t>？</a:t>
            </a:r>
            <a:endParaRPr lang="en-GB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「至於以人類之力施設畜生，亦屬不可」，也不能讓牛、驢這些太透支，這個都是不仁慈，都應該要愛恤之。所以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孟子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有說「親親而仁民，仁民而愛物」，這個仁慈心還是要從人到一切生命。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D59C23-CFC8-D722-9DF4-666574A5F2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49225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F2FAB-6B9C-A7FD-C92B-EC9FB6DC3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A89F41-E31D-E90F-32AC-6DC0B430E9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8B1427-9E2D-31E8-F4B1-63FB1F0E9E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淫欲超過限度。七百九十八頁，我們看第三行，「凡人精足則神生，精神足則智慮生」，你考慮什麼事思惟都很敏捷、很清楚，「聰明強固，何所為而不成？」你身體好、思慮敏捷，做什麼都能成。「若少年斲喪」，孔子有提醒，「少之時，血氣未定，戒之在色」，你沒有節制，放縱了，斲喪，「英氣消失，一生之事業去矣」，你要靠好的身體才能經營事業，年少就把身體給搞壞了，尤其是放縱淫欲了。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裡一些提醒還是很重要，「生人終身疾病，恆從新婚時起。年少無知」，以前的人一二十歲就結婚了，「往往恣情無度，多成癆怯」，新婚就沒有節制了，那就落下病根，「甚至夭亡」，很早就死了，「累婦孀苦」，太太就要守寡很久。「不思百年姻眷，終身相偶」，夫妻最好是能夠扶持到老，「何苦從一月內種卻一生禍根？」你新婚期間淫欲過度了，種下一生的禍根。所以「父兄遇子弟將婚」，你晚輩要結婚了，「當諄諄以此為戒」，要護念提醒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7DD3B9-20DE-8371-1E92-682E5A4D1C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3756759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E7CC48-F756-E6D7-B6B6-BB5EFCC9F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59D149-3B1D-97DC-6F8F-EF53175D88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67CF22-E43D-6DCF-0C1D-9B8E2E96B2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「語云：樂極生悲，縱欲成患」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些諺語都很重要。「又曰：寡欲必多男，貪淫每無後。」「孔子曰：血氣未定，戒之在色。」「老彭曰」，彭祖很長壽，「上士異床，中士異被。服藥百顆，不如獨睡」，你吃再多的藥，不如獨睡，就是不要太放縱男女的欲。這些也都是很仁慈的提醒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583CD-3132-7809-2E93-DB42B2D62E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896005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0E255-FFA2-CC2D-A8F6-EE5CD15CF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637F84-B44E-0410-B2B6-D566CD55DB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71EEA2-5534-186A-C24B-EBE336072C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節推：為節度推官的略稱，是節度使的 屬官，執掌勘問刑獄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C56F7-205E-DD57-6CA3-C08C27295B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708589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E664E-10EA-E7F0-28A8-15DD96D6A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486EF2-8112-5EF9-7696-1F7539AC55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B9F191-92A9-43EB-7D6C-619D51B15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後面還有提醒，在一些神生日、佛菩薩誕辰這些日子也要節制欲望，包含天氣不好的時候都要避免，不然可能會生先天殘障的孩子。這些都是古人很慈悲來提醒我們。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9D0B22-1EBE-512C-CBD2-32599D0A50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25870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79997D-9A25-9FBB-AB95-B463D4B99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8F664B-D10A-4511-C751-07B8C018D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222508-FB40-5CFC-73C4-30028A2CC2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CABD7C-B8DC-D045-E366-ED712727DD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14714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 b="1" i="0">
                <a:latin typeface="Microsoft JhengHei" panose="020B0604030504040204" pitchFamily="34" charset="-120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b="1" i="0" cap="none" baseline="0">
                <a:latin typeface="Microsoft JhengHei" panose="020B0604030504040204" pitchFamily="34" charset="-12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i="0" kern="1200">
          <a:solidFill>
            <a:schemeClr val="tx1"/>
          </a:solidFill>
          <a:latin typeface="Microsoft JhengHei" panose="020B0604030504040204" pitchFamily="34" charset="-12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5B176-A5E4-FFC1-99CC-9F20A0512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3BFB8-BBA7-5718-2223-D342C42E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十三</a:t>
            </a:r>
            <a:r>
              <a:rPr lang="ja-JP" altLang="en-US" dirty="0"/>
              <a:t>、</a:t>
            </a:r>
            <a:r>
              <a:rPr lang="zh-TW" altLang="en-US" dirty="0"/>
              <a:t>無忌諱</a:t>
            </a:r>
            <a:r>
              <a:rPr lang="zh-CN" altLang="en-US" dirty="0"/>
              <a:t>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50674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69937-9BD3-730E-4292-9AADFB7CE2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BFD8A03-A8C3-D813-81FA-1AB138AFB43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心口皆是。純善之人也。即心口皆非。人猶得而防之。惟言稱堯舜。心同桀紂。口誓山海。心懷陷穽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jǐng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者。最難測度。其人事君必不忠。事親必不孝。交友必不信。臨下必不義。此輩乃小人之尤者也。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使人悮信其言。而入其機彀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gòu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之中。其罪加陽惡數倍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0698C2-94A0-EA6C-64FF-284030B2C5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7851D00-417C-A8E2-7837-251A810DE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口是心非。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26798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A90252-E79C-A195-E0FA-D11F84239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8C2B4FA-DAF8-97AA-F46F-8F51D5513C6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佛經有云。妄言惡口之人。死墮拔舌烊銅犁耕地獄。遐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xiá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，長久）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劫受苦既畢。生畜生中。恆食荊棘。若復爲人。舌根不具。口氣恆臭。脱有善言。人不信從。口是心非之業。獲報如此。可不戒哉。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1BAD73-AA8C-B640-E170-7D23280DDC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078B9C5-C022-DFFC-E677-98C08B734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口是心非。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76452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A99AF-8498-87AE-5C39-618049ED67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43BB71B-3B5D-6700-AF58-6FD525F80FB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索取無厭曰貪。昏昧無恥曰冒。事上忠而持己廉。人臣之大節。今也以貪冒之故而罔上。臣節安在。縱令一時富貴。多見旋踵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xuán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zhǒng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，掉轉腳跟，比喻時間極短）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破敗。子孫狼狽矣。孰若忠廉有守。求保身名乎。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0E3285-CA8C-1F0C-88E4-27415E9053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EE88B73-CEE1-75DD-1D19-5B794A222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貪冒於財。欺罔其上。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57369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8F37B3-8772-2C1D-0494-F76D872D4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0101D25-8668-F758-FF42-80DFC0F9A2E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紹興府一布政。巧於貪饕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tān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tāo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</a:t>
            </a:r>
            <a:r>
              <a:rPr lang="zh-CN" altLang="en-US" dirty="0"/>
              <a:t> 貪得無厭 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。積財至數十萬。及敗官歸。買良田十萬畝。富甲一郡。其祖父屢見夢。言冥譴將及。不信。止一子一孫。果嫖賭不悛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quān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，悔改）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。皆殀死。布政公尋染癱瘓。子媳孫婦。頗著醜聲。利其有者。趨之若鶩。布政猶目及見之。垂死家已罄矣。臨終張目大呼曰。我官至布政不小。田至十萬不少。我手中置。我手中了。不曉。說畢而死。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F7C757-2D5B-DA43-CC1A-8780CBD6CB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E49CF38-C2C8-A87C-5A57-2FE0F6E02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貪冒於財。欺罔其上。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51873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4A3308-293A-789C-3B9E-A2C21500D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ADAFA3C-3629-2F97-D246-3A9F30423D5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嗟乎。此特花報耳。其果報在地獄。又不知何如也。善哉楊伯起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（楊震）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曰。吾雖無厚產以遺子孫。使後世稱爲清白吏子孫。所遺不既多乎。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94AD2F-E9A6-51CF-1AAE-AF40F6D0BF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E93B3CF-60EE-CF5C-680C-3EBA4EED5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貪冒於財。欺罔其上。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88538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43116-0759-8749-082D-62A1D8ACDA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69B1D23-5AD7-9AC7-BB91-D5054E1F2D0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古詩曰。讒言慎莫聽。聽之禍殃結。君聽臣當誅。父聽子當決。夫妻聽之離。兄弟聽之別。朋友聽之疏。骨肉聽之絕。堂堂七尺軀。莫聽三寸舌。舌上有龍泉。殺人不見血。讒燬之害如此。聽言者。可不慎諸。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0457F5-6EF8-BFE8-8A99-BAA76B372B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97A5D90-DFF7-F9DF-159A-758291CFD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造作惡語。讒毀平人。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21645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3C49F-7A7B-56C0-4819-0113C8C60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6868C24-9F39-8966-16D2-8269B6B0DEB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明侍郎王偉。少保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于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謙所薦陞也。伺于公過悮。密奏燬之。以沽直名。時景帝信任方專。召入。以偉奏授之。公叩頭認罪。帝曰。吾自知卿。卿勿憾也。既出。偉下堂迎問。聖諭何事。公不言。復請。乃笑曰。老夫有不是處。當爲面言。未必不相從也。何忍至此。乃出奏示之。偉惶愧跼蹐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jú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jí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，局促不安）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無地。公笑慰之。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F12A9-A002-B998-94F3-ED13152686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07CC78C-CC12-5300-81E5-B7DFF4F5F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毀人稱直。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03896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A34E46-03CD-0E8B-D4FB-5DFC4FEA7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5D6EAA1-ED76-BED9-E4B2-8233C4620DA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聰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明正直之謂神。君子所當敬畏。乃有無忌憚之小人。自謂正直無邪。可以屈服鬼神。不知其心術之微。鬼神早已窺破。徒自取罪戾耳。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F8AA3-3450-231C-3EFD-1A7519FE60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4EFEB83-126E-B7A1-8A8C-820D6E28A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罵神稱正。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47331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EC70C-0BD8-AF0A-7040-ACBDB6B73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2A70473-9EA4-3488-B396-07F91B9C509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周衛石碏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què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曰。君義臣行。父慈子孝。兄愛弟敬。六順也。賤妨貴。少凌長。遠間親。新間舊。小加大。淫破義。六逆也。棄順效逆。所以速禍也。書曰。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惠迪吉。從逆凶。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又曰。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順天者昌。逆天者亡。順則爲忠爲孝。爲聖爲賢。逆則爲狂爲暴。爲變爲賊。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舉意在一念之頃。禍福判天壤之分。可不慎歟。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323299-5AE4-75E0-AD51-9CBC3C2ED8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2F9AEC4-895F-267F-8613-FD709BB77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棄順效逆。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5934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859C8-B021-BCB8-D806-8292CFE87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A832D2B-E0F8-48D3-4279-5D0A3FD422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背親向疏。不止一端。如瞞背父母。私托婦家。待父母之親則泛常。而厚於妻黨。兄弟錙銖必較。而處朋友外人獨慷慨。不顧本族貧寒。而冒認他宗。凡薄其所當厚。厚其所當薄者。皆是也。孔子曰。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不愛其親而愛他人者。謂之悖德。不敬其親而敬他人者。謂之悖禮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。今背親而向疏。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非因恩怨徇私。即從炎涼起見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。悖德悖禮甚矣。此根本重罪。報必甚焉。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F7C9A3-7DBF-07CD-16A8-57F261D143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B485655-08E3-A063-DBBB-FEE67DE5C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背親向疏。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10834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120B6-AF1D-3E79-06C3-C3589C6B9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3907D3E-1BD6-F7AA-2895-4ABACFEEC25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 algn="ctr">
              <a:lnSpc>
                <a:spcPct val="100000"/>
              </a:lnSpc>
              <a:buNone/>
            </a:pPr>
            <a:r>
              <a:rPr lang="zh-TW" altLang="en-US" sz="2800" b="1" dirty="0">
                <a:solidFill>
                  <a:srgbClr val="C00000"/>
                </a:solidFill>
              </a:rPr>
              <a:t>為了表白，指着天地來證明自己心懷卑鄙是清白；</a:t>
            </a:r>
            <a:endParaRPr lang="en-GB" altLang="zh-TW" sz="2800" b="1" dirty="0">
              <a:solidFill>
                <a:srgbClr val="C00000"/>
              </a:solidFill>
            </a:endParaRPr>
          </a:p>
          <a:p>
            <a:pPr marL="0" lvl="1" indent="0" algn="ctr">
              <a:lnSpc>
                <a:spcPct val="100000"/>
              </a:lnSpc>
              <a:buNone/>
            </a:pPr>
            <a:r>
              <a:rPr lang="zh-TW" altLang="en-US" sz="2800" b="1" dirty="0">
                <a:solidFill>
                  <a:srgbClr val="C00000"/>
                </a:solidFill>
              </a:rPr>
              <a:t>又引請神明，來鑑察自己猥褻</a:t>
            </a:r>
            <a:r>
              <a:rPr lang="zh-CN" altLang="en-US" b="1" dirty="0">
                <a:solidFill>
                  <a:srgbClr val="C00000"/>
                </a:solidFill>
              </a:rPr>
              <a:t>（</a:t>
            </a:r>
            <a:r>
              <a:rPr lang="en-GB" altLang="zh-CN" b="1" dirty="0" err="1">
                <a:solidFill>
                  <a:srgbClr val="C00000"/>
                </a:solidFill>
              </a:rPr>
              <a:t>wěi</a:t>
            </a:r>
            <a:r>
              <a:rPr lang="en-GB" altLang="zh-CN" b="1" dirty="0">
                <a:solidFill>
                  <a:srgbClr val="C00000"/>
                </a:solidFill>
              </a:rPr>
              <a:t> </a:t>
            </a:r>
            <a:r>
              <a:rPr lang="en-GB" altLang="zh-CN" b="1" dirty="0" err="1">
                <a:solidFill>
                  <a:srgbClr val="C00000"/>
                </a:solidFill>
              </a:rPr>
              <a:t>xiè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sz="2800" b="1" dirty="0">
                <a:solidFill>
                  <a:srgbClr val="C00000"/>
                </a:solidFill>
              </a:rPr>
              <a:t>之事是無辜。</a:t>
            </a:r>
            <a:endParaRPr lang="en-GB" altLang="zh-TW" sz="2800" b="1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明蓮池大師曰。世俗許願。如求子求壽。求解危。求功名。求財祿等事。不可告許宰殺牲牢之願。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此名惡願。有孽無功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，乃至許袍許旛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fān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。許造殿堂。許置供器。只宜以莊嚴像教。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普願眾生。攝心敬畏爲心。不可有意求福。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65BBD-2AB3-7994-6F42-C4796CB7A3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7D722D8-B58B-013D-3E94-07369B2A4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指天地以證鄙懷。引神明而鑑猥事。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14011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98D86-8557-08D2-3828-3DB8ECCD3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A555832-EA58-408C-85BD-FEC17ACCFBD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蓋大悲平等名佛。正直不偏名神。若人但只私心求福。天地鬼神。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豈有因賄降祥之理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。據理而論。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惟在自盡己心。廣行眾善。忠孝友悌。憐貧愛老。救災濟苦。戒殺放生。種種陰騭。種種方便。隨分所能。盡力行之。善功所感。自然降福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。若不爲善。但生祈願覬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jì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望。便是鄙懷猥事。褻瀆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xiè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dú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，輕慢）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神明矣。普告世人。當篤信此言。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D45558-B600-E932-D155-D3A9E84E7B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37740EA-E268-85E3-0F49-227799867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指天地以證鄙懷。引神明而鑑猥事。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87807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1A412-826E-5E26-9F19-8B25CFD3F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ED1B3-A7BE-5AE2-F230-B01A503A6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十四</a:t>
            </a:r>
            <a:r>
              <a:rPr lang="ja-JP" altLang="en-US" dirty="0"/>
              <a:t>、</a:t>
            </a:r>
            <a:r>
              <a:rPr lang="zh-CN" altLang="en-US" dirty="0"/>
              <a:t>不仁者惡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56142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DCBB6A-558B-B73D-7FF9-E1F8D7C38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3B33AD6-0203-4776-1A57-91808B27E80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符雅爲人樂施。乞人填門。每曰。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天下財物無定。今日富。後日貧。如轉環耳。若一日不施。則意不快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。時人謂之語曰。不爲權興富。寧作符雅貧。後官至尚書令。子孫益富。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005F69-C5AF-D042-D332-3CCBBAC990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F5A3077-AA11-9584-0535-E79D1C61C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施與後悔。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51117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242F8-A71A-5502-DA14-4388F087B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CADEA1F-3CB3-6BC9-16D9-E9825BAC61A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假借。所以通有無。濟緩急。蓋美事也。被德已自不小。而可恃強負固。恃狡遷脱乎。詎知未了宿債。死後當償。輕則爲其奴婢。甚則爲其驢馬牛犬以償之。亦可畏也。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ECF95-D431-0CFD-CAA2-6B2456C779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D595559-4110-F00F-488A-02A884A9C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假借不還。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543311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947EF0-187E-54FC-9146-B59E725700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68BF355-7402-FEB8-7B9A-410C52E7884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清康熙戊午秋。燕京居民張元。畜一驢。日行二百里。好蹄嚙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niè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人。唯張父子三人乘之。則馴伏。他人莫能乘也。偶一楊姓者。姑試借之。帖然就馭。遂騎以行。既歸。楊夢黑衣人告曰。我張氏驢也。前生借君錢三百不還。今當補償。昨乘我二百八十里。乞再乘我二十里。我事畢矣。楊問汝欠張錢幾何。顰蹙曰。多多多。不可說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110CCF-EE26-183C-5DD6-5840014769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5066512-C78A-FD25-4B86-289EAC611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假借不還。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963052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D6BC59-C217-6589-74A8-B288EE37FD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966058F-A2AD-7417-5B10-ED9FC22B199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楊寤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wù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，睡醒）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。果復藉以行。去路稍遠。忽躍楊墮地。計程果二十里矣。楊益異之。祝曰。吾知故矣。但今去寓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（住的地方）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十里。不乘汝。何能歸。歸當以十文買芻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chú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，喂牲畜的草）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食汝何如。驢竚視良久。復馴伏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（溫順服從）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就道。嗣後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（以後）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楊故欲試之。甫近鞍。即蹄嚙長鳴矣。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CC4570-8E79-0BA8-A0EF-459D2DB191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299C8B4-3B66-976F-FBA6-9D8DC8BED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假借不還。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20456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45751-091F-2332-BC65-B7F4E4680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041D3CC-AD8E-47A9-2B1E-D75CDC2EDE8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夫人所以不依本分者。只道營求有益耳。亦思人生富貴貧賤。一定不移。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陰註陽受。皆宿業也。可分外營求哉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。妄心貪念。僥倖希求。不惟無益。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且恐妄情折福也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。然何不體孟子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求之有道。得之有命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。六祖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一切福田。不離方寸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之旨乎。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1DC17D-4925-7164-80CA-0CF648B4F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CCB54BA-A56E-D998-F5BF-31B2E786E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分外營求。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50183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6F84CA-3933-62D3-9727-B51A1B83E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D6F06F-EEA2-D74A-DEAA-9DCD19C23D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唐長慶初。新平尉裴璞死。外兄華元。方客隴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lǒng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右。道逢武吏。騎從甚盛。乃璞也。驚喜曰。兄去人世。何乃武職也。璞曰。吾職西川刷掠使。專司世間財之盈縮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（增減）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世人一飲一啄。莫非前定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。況財乎。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陰司所籍。其獲有限。踰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yú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限則刷掠之。或自耗費。或遭橫事。或貿易折本。或疾病消散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。皆自吾刷掠所司耳。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AC9DC-F77B-4418-6222-A09E4D472A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5701D70-A11B-F9F9-0B23-7C5B842A8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分外營求。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095534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E03C6-2402-7AE9-B058-618841484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0E8D070-AEE3-3DB8-CB97-F71FD1361CA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世間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農勤求粟。商勤獲財。士勤得祿。只得本分所有。不增本分所無。不勤則并本分失之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。子逢吾。亦是前定。合得白金二斤。過此遺子又當復掠。故不敢厚子。言訖而沒。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70F1AF-B7A9-294C-7130-38EAA24279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5D0D27E-2300-B7DB-402C-A0D1C2123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分外營求。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381139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111D3-7D3A-206A-2341-33988128F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1FD4110-A0BD-886E-657D-4354BB58DDE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力上施設。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謂力之所能。而盡意施威設法。不復少留餘地。勢不使盡不已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。所謂扯滿一帆風。又添八把槳是也。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ACA4C-2A23-1422-1510-671F01D5BA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D4EBB50-C09A-C95F-5C55-DF9C2A600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力上施設。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302455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EE52F1-ACAD-8D65-A198-B7A2DA4F62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EA4111A-A359-9E7E-34F3-FF7BABF1CC2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華亭錢鶴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hè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灘學士。在林下營第。工役煩苦。里人病焉。一工不任役。公怒責之。工曰。往時黃提刑營第。我受役致病。今黃宅已屋敗垣頹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yuán</a:t>
            </a:r>
            <a:r>
              <a:rPr lang="en-GB" altLang="zh-CN" dirty="0"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tuí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，</a:t>
            </a:r>
            <a:r>
              <a:rPr lang="zh-CN" altLang="en-US" dirty="0"/>
              <a:t>墙壁坍塌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。我病尚未痊也。故不能應役。公聞言大悟。即罷工。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144C83-4A90-9599-B583-AA6BB52BE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F3510B1-0DEC-A506-83C4-C5C7587CF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力上施設。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804099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2CE94-0B1A-6BDB-C2B7-6A6911439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1D154C1-9C5C-295B-D5CA-C48D55FAC8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夫居上而施設百姓。富貴而施設貧賤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。固犯太上之戒。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至於以人類之力。施設畜生。亦屬不可。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如耕之牛驢。乘之馬騾。非我前修而得。即物之負我債者。當愛恤之。用焉不盡其力。可曰。畜生異類也。遂惟我所爲哉。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2D0411-BFAC-6B38-68D4-3BE32548F6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289128D-31F7-F969-A57A-6B199A811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力上施設。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77929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35EBC-5588-D518-5060-0864188CC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DC6807D-7254-CCE5-561B-1BCA90316AB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凡人精足則神生。精神足則智慮生。聰明強固。何所爲而不成。若少年斲喪。英氣消失。一生之事業去矣。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生人終身疾病。恆從新婚時起。年少無知。往往恣情無度。多成癆怯。甚至夭亡。累婦孀苦。不思百年姻眷。終身相偶。何苦從一月内。種卻一生禍根。父兄遇子弟將婚。當諄諄以此爲戒。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C6BAE-5E61-D25E-0CE2-2B78FB00B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73457B9-33B3-849F-B292-8486CC56A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淫欲過度。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854052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9F257-C979-B87C-B778-7CD51A085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E53A39C-91DC-1C39-C993-F206C20DA05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語云。樂極生悲。縱欲成患。又曰。寡欲必多男。貪淫每無後。孔子曰。血氣未定。戒之在色。老彭曰。上士異床。中士異被。服藥百顆。不如獨睡。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A8F21C-0152-85A1-5A1B-43C356D63A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0C27846-F9D5-D5E9-8EBC-5682C10C1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淫欲過度。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594885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4D2E17-5B57-1B24-4948-5C305B189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5A29D76-5371-308B-52C1-82C84E6BC53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明衢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  <a:cs typeface="+mn-lt"/>
              </a:rPr>
              <a:t>qú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州徐姓者。貌美有才名。不二旬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（二十歲）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。登進士。選松江府節推。親友羨之。然好色。置寵妾極嬌豔者。十餘人。縱欲無度。到任月餘。虛脱而亡。諸妾俱彈別調</a:t>
            </a:r>
            <a:r>
              <a:rPr lang="zh-CN" altLang="en-US" dirty="0">
                <a:ea typeface="Microsoft JhengHei" panose="020B0604030504040204" pitchFamily="34" charset="-120"/>
                <a:cs typeface="+mn-lt"/>
              </a:rPr>
              <a:t>（改嫁別人）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049E9D-F9FE-EE81-6244-BDA30365FF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9EB9003-9020-5182-51E6-F310013F1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淫欲過度。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05467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8C79D-E6D3-D298-0BAD-2608D06D6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2F2501C-2AB9-FE1B-E642-24E5A49AC47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CN" altLang="en-US" sz="2800" b="1" dirty="0">
                <a:ea typeface="Microsoft JhengHei" panose="020B0604030504040204" pitchFamily="34" charset="-120"/>
                <a:cs typeface="+mn-lt"/>
              </a:rPr>
              <a:t>附：秦拙庵先生。修身立命戒期。</a:t>
            </a:r>
            <a:endParaRPr lang="en-GB" altLang="zh-CN" sz="2800" b="1" dirty="0">
              <a:ea typeface="Microsoft JhengHei" panose="020B0604030504040204" pitchFamily="34" charset="-120"/>
              <a:cs typeface="+mn-lt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神聖誕日甚多。茲止載其要者。若能悉遵。可致上壽。如不能悉遵。内註奪紀者。犯之斷然促壽。又四立。二分。二至。社日。三伏日。甲子庚申。丙子丙丁日。弦日。祖先父母誕日。忌日。己身誕日。祖先父母己身本命日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E3A8C6-D5C2-D91A-5984-10B4EA5636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9B8E67A-04FD-2279-E992-71A97CAE6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淫欲過度。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84056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F6D33-B19E-F99B-C689-FE343AD498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FDE0526-1221-9ADE-1706-978975138C4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43947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大風大雨。大寒大暑。雷電霹靂。天地晦冥。日月蝕。虹霓地動等日。山川神祇。社稷井竈等處。及停燈犯者。人事醉飽。喜怒憂愁。悲哀恐懼。胎前產後。天癸來時。悉屬天忌。地忌。人忌。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有一犯者。大則削祿減壽。或生子不育。形體不全。小則疾病困凶。傷身受苦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。慎之。慎之。</a:t>
            </a: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7BC742-C7DE-535F-2274-821946CEB9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3625B71-6ACD-DD89-394A-786EB346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5487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淫欲過度。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299737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7308</Words>
  <Application>Microsoft Office PowerPoint</Application>
  <PresentationFormat>Widescreen</PresentationFormat>
  <Paragraphs>163</Paragraphs>
  <Slides>30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DengXian</vt:lpstr>
      <vt:lpstr>Microsoft JhengHei</vt:lpstr>
      <vt:lpstr>Aptos</vt:lpstr>
      <vt:lpstr>Aptos Display</vt:lpstr>
      <vt:lpstr>Arial</vt:lpstr>
      <vt:lpstr>Calibri</vt:lpstr>
      <vt:lpstr>Courier New</vt:lpstr>
      <vt:lpstr>Office Theme</vt:lpstr>
      <vt:lpstr>Custom</vt:lpstr>
      <vt:lpstr>甲四、惡報；乙十三、無忌諱惡  </vt:lpstr>
      <vt:lpstr>口是心非。</vt:lpstr>
      <vt:lpstr>口是心非。</vt:lpstr>
      <vt:lpstr>貪冒於財。欺罔其上。</vt:lpstr>
      <vt:lpstr>貪冒於財。欺罔其上。</vt:lpstr>
      <vt:lpstr>貪冒於財。欺罔其上。</vt:lpstr>
      <vt:lpstr>造作惡語。讒毀平人。</vt:lpstr>
      <vt:lpstr>毀人稱直。</vt:lpstr>
      <vt:lpstr>罵神稱正。</vt:lpstr>
      <vt:lpstr>棄順效逆。</vt:lpstr>
      <vt:lpstr>背親向疏。</vt:lpstr>
      <vt:lpstr>指天地以證鄙懷。引神明而鑑猥事。</vt:lpstr>
      <vt:lpstr>指天地以證鄙懷。引神明而鑑猥事。</vt:lpstr>
      <vt:lpstr>甲四、惡報；乙十四、不仁者惡  </vt:lpstr>
      <vt:lpstr>施與後悔。</vt:lpstr>
      <vt:lpstr>假借不還。</vt:lpstr>
      <vt:lpstr>假借不還。</vt:lpstr>
      <vt:lpstr>假借不還。</vt:lpstr>
      <vt:lpstr>分外營求。</vt:lpstr>
      <vt:lpstr>分外營求。</vt:lpstr>
      <vt:lpstr>分外營求。</vt:lpstr>
      <vt:lpstr>力上施設。</vt:lpstr>
      <vt:lpstr>力上施設。</vt:lpstr>
      <vt:lpstr>力上施設。</vt:lpstr>
      <vt:lpstr>淫欲過度。</vt:lpstr>
      <vt:lpstr>淫欲過度。</vt:lpstr>
      <vt:lpstr>淫欲過度。</vt:lpstr>
      <vt:lpstr>淫欲過度。</vt:lpstr>
      <vt:lpstr>淫欲過度。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2376</cp:revision>
  <dcterms:created xsi:type="dcterms:W3CDTF">2026-01-04T02:28:04Z</dcterms:created>
  <dcterms:modified xsi:type="dcterms:W3CDTF">2026-03-01T17:57:18Z</dcterms:modified>
</cp:coreProperties>
</file>