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93" r:id="rId3"/>
    <p:sldId id="298" r:id="rId4"/>
    <p:sldId id="259" r:id="rId5"/>
    <p:sldId id="289" r:id="rId6"/>
    <p:sldId id="257" r:id="rId7"/>
    <p:sldId id="258" r:id="rId8"/>
    <p:sldId id="260" r:id="rId9"/>
    <p:sldId id="286" r:id="rId10"/>
    <p:sldId id="279" r:id="rId11"/>
    <p:sldId id="261" r:id="rId12"/>
    <p:sldId id="288" r:id="rId13"/>
    <p:sldId id="292" r:id="rId14"/>
    <p:sldId id="262" r:id="rId15"/>
    <p:sldId id="291" r:id="rId16"/>
    <p:sldId id="290" r:id="rId17"/>
    <p:sldId id="299" r:id="rId18"/>
    <p:sldId id="263" r:id="rId19"/>
    <p:sldId id="264" r:id="rId20"/>
    <p:sldId id="265" r:id="rId21"/>
    <p:sldId id="271" r:id="rId22"/>
    <p:sldId id="266" r:id="rId23"/>
    <p:sldId id="267" r:id="rId24"/>
    <p:sldId id="268" r:id="rId25"/>
    <p:sldId id="269" r:id="rId26"/>
    <p:sldId id="270" r:id="rId27"/>
    <p:sldId id="284" r:id="rId28"/>
    <p:sldId id="272" r:id="rId29"/>
    <p:sldId id="294" r:id="rId30"/>
    <p:sldId id="29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994710-8D2C-C10C-1A96-D32E074E651F}" v="241" dt="2026-02-10T14:28:38.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387" autoAdjust="0"/>
  </p:normalViewPr>
  <p:slideViewPr>
    <p:cSldViewPr snapToGrid="0">
      <p:cViewPr varScale="1">
        <p:scale>
          <a:sx n="70" d="100"/>
          <a:sy n="70" d="100"/>
        </p:scale>
        <p:origin x="726"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60994710-8D2C-C10C-1A96-D32E074E651F}"/>
    <pc:docChg chg="addSld delSld modSld sldOrd">
      <pc:chgData name="Justin Evans" userId="S::j.d.evans@uwtsd.ac.uk::2ee3c1af-825e-450d-8b1e-d59252291e99" providerId="AD" clId="Web-{60994710-8D2C-C10C-1A96-D32E074E651F}" dt="2026-02-10T14:28:38.026" v="1417"/>
      <pc:docMkLst>
        <pc:docMk/>
      </pc:docMkLst>
      <pc:sldChg chg="ord modNotes">
        <pc:chgData name="Justin Evans" userId="S::j.d.evans@uwtsd.ac.uk::2ee3c1af-825e-450d-8b1e-d59252291e99" providerId="AD" clId="Web-{60994710-8D2C-C10C-1A96-D32E074E651F}" dt="2026-02-10T14:25:26.364" v="1398"/>
        <pc:sldMkLst>
          <pc:docMk/>
          <pc:sldMk cId="1384601328" sldId="259"/>
        </pc:sldMkLst>
      </pc:sldChg>
      <pc:sldChg chg="modNotes">
        <pc:chgData name="Justin Evans" userId="S::j.d.evans@uwtsd.ac.uk::2ee3c1af-825e-450d-8b1e-d59252291e99" providerId="AD" clId="Web-{60994710-8D2C-C10C-1A96-D32E074E651F}" dt="2026-02-10T14:26:39.851" v="1413"/>
        <pc:sldMkLst>
          <pc:docMk/>
          <pc:sldMk cId="984422559" sldId="260"/>
        </pc:sldMkLst>
      </pc:sldChg>
      <pc:sldChg chg="modNotes">
        <pc:chgData name="Justin Evans" userId="S::j.d.evans@uwtsd.ac.uk::2ee3c1af-825e-450d-8b1e-d59252291e99" providerId="AD" clId="Web-{60994710-8D2C-C10C-1A96-D32E074E651F}" dt="2026-02-10T13:51:35.600" v="937"/>
        <pc:sldMkLst>
          <pc:docMk/>
          <pc:sldMk cId="599538337" sldId="261"/>
        </pc:sldMkLst>
      </pc:sldChg>
      <pc:sldChg chg="mod modShow">
        <pc:chgData name="Justin Evans" userId="S::j.d.evans@uwtsd.ac.uk::2ee3c1af-825e-450d-8b1e-d59252291e99" providerId="AD" clId="Web-{60994710-8D2C-C10C-1A96-D32E074E651F}" dt="2026-02-10T14:17:24.324" v="1364"/>
        <pc:sldMkLst>
          <pc:docMk/>
          <pc:sldMk cId="2674523945" sldId="262"/>
        </pc:sldMkLst>
      </pc:sldChg>
      <pc:sldChg chg="ord modNotes">
        <pc:chgData name="Justin Evans" userId="S::j.d.evans@uwtsd.ac.uk::2ee3c1af-825e-450d-8b1e-d59252291e99" providerId="AD" clId="Web-{60994710-8D2C-C10C-1A96-D32E074E651F}" dt="2026-02-10T14:28:38.026" v="1417"/>
        <pc:sldMkLst>
          <pc:docMk/>
          <pc:sldMk cId="2350043508" sldId="263"/>
        </pc:sldMkLst>
      </pc:sldChg>
      <pc:sldChg chg="modNotes">
        <pc:chgData name="Justin Evans" userId="S::j.d.evans@uwtsd.ac.uk::2ee3c1af-825e-450d-8b1e-d59252291e99" providerId="AD" clId="Web-{60994710-8D2C-C10C-1A96-D32E074E651F}" dt="2026-02-10T14:23:32.061" v="1394"/>
        <pc:sldMkLst>
          <pc:docMk/>
          <pc:sldMk cId="2338090200" sldId="265"/>
        </pc:sldMkLst>
      </pc:sldChg>
      <pc:sldChg chg="modNotes">
        <pc:chgData name="Justin Evans" userId="S::j.d.evans@uwtsd.ac.uk::2ee3c1af-825e-450d-8b1e-d59252291e99" providerId="AD" clId="Web-{60994710-8D2C-C10C-1A96-D32E074E651F}" dt="2026-02-10T14:09:28.597" v="1271"/>
        <pc:sldMkLst>
          <pc:docMk/>
          <pc:sldMk cId="690024508" sldId="266"/>
        </pc:sldMkLst>
      </pc:sldChg>
      <pc:sldChg chg="modNotes">
        <pc:chgData name="Justin Evans" userId="S::j.d.evans@uwtsd.ac.uk::2ee3c1af-825e-450d-8b1e-d59252291e99" providerId="AD" clId="Web-{60994710-8D2C-C10C-1A96-D32E074E651F}" dt="2026-02-10T14:09:04.784" v="1258"/>
        <pc:sldMkLst>
          <pc:docMk/>
          <pc:sldMk cId="542191841" sldId="267"/>
        </pc:sldMkLst>
      </pc:sldChg>
      <pc:sldChg chg="mod modShow modNotes">
        <pc:chgData name="Justin Evans" userId="S::j.d.evans@uwtsd.ac.uk::2ee3c1af-825e-450d-8b1e-d59252291e99" providerId="AD" clId="Web-{60994710-8D2C-C10C-1A96-D32E074E651F}" dt="2026-02-10T14:16:42.136" v="1358"/>
        <pc:sldMkLst>
          <pc:docMk/>
          <pc:sldMk cId="330901010" sldId="269"/>
        </pc:sldMkLst>
      </pc:sldChg>
      <pc:sldChg chg="mod modShow">
        <pc:chgData name="Justin Evans" userId="S::j.d.evans@uwtsd.ac.uk::2ee3c1af-825e-450d-8b1e-d59252291e99" providerId="AD" clId="Web-{60994710-8D2C-C10C-1A96-D32E074E651F}" dt="2026-02-10T14:17:34.683" v="1365"/>
        <pc:sldMkLst>
          <pc:docMk/>
          <pc:sldMk cId="411722490" sldId="270"/>
        </pc:sldMkLst>
      </pc:sldChg>
      <pc:sldChg chg="ord modNotes">
        <pc:chgData name="Justin Evans" userId="S::j.d.evans@uwtsd.ac.uk::2ee3c1af-825e-450d-8b1e-d59252291e99" providerId="AD" clId="Web-{60994710-8D2C-C10C-1A96-D32E074E651F}" dt="2026-02-10T14:28:10.729" v="1415"/>
        <pc:sldMkLst>
          <pc:docMk/>
          <pc:sldMk cId="2045442120" sldId="279"/>
        </pc:sldMkLst>
      </pc:sldChg>
      <pc:sldChg chg="modNotes">
        <pc:chgData name="Justin Evans" userId="S::j.d.evans@uwtsd.ac.uk::2ee3c1af-825e-450d-8b1e-d59252291e99" providerId="AD" clId="Web-{60994710-8D2C-C10C-1A96-D32E074E651F}" dt="2026-02-10T13:39:35.210" v="656"/>
        <pc:sldMkLst>
          <pc:docMk/>
          <pc:sldMk cId="4108241271" sldId="286"/>
        </pc:sldMkLst>
      </pc:sldChg>
      <pc:sldChg chg="modNotes">
        <pc:chgData name="Justin Evans" userId="S::j.d.evans@uwtsd.ac.uk::2ee3c1af-825e-450d-8b1e-d59252291e99" providerId="AD" clId="Web-{60994710-8D2C-C10C-1A96-D32E074E651F}" dt="2026-02-10T13:55:57.319" v="1078"/>
        <pc:sldMkLst>
          <pc:docMk/>
          <pc:sldMk cId="308164411" sldId="288"/>
        </pc:sldMkLst>
      </pc:sldChg>
      <pc:sldChg chg="modNotes">
        <pc:chgData name="Justin Evans" userId="S::j.d.evans@uwtsd.ac.uk::2ee3c1af-825e-450d-8b1e-d59252291e99" providerId="AD" clId="Web-{60994710-8D2C-C10C-1A96-D32E074E651F}" dt="2026-02-10T13:29:09.918" v="358"/>
        <pc:sldMkLst>
          <pc:docMk/>
          <pc:sldMk cId="2901886192" sldId="289"/>
        </pc:sldMkLst>
      </pc:sldChg>
      <pc:sldChg chg="modNotes">
        <pc:chgData name="Justin Evans" userId="S::j.d.evans@uwtsd.ac.uk::2ee3c1af-825e-450d-8b1e-d59252291e99" providerId="AD" clId="Web-{60994710-8D2C-C10C-1A96-D32E074E651F}" dt="2026-02-10T14:05:13.543" v="1213"/>
        <pc:sldMkLst>
          <pc:docMk/>
          <pc:sldMk cId="515915652" sldId="290"/>
        </pc:sldMkLst>
      </pc:sldChg>
      <pc:sldChg chg="modNotes">
        <pc:chgData name="Justin Evans" userId="S::j.d.evans@uwtsd.ac.uk::2ee3c1af-825e-450d-8b1e-d59252291e99" providerId="AD" clId="Web-{60994710-8D2C-C10C-1A96-D32E074E651F}" dt="2026-02-10T14:02:27.946" v="1180"/>
        <pc:sldMkLst>
          <pc:docMk/>
          <pc:sldMk cId="1039888960" sldId="291"/>
        </pc:sldMkLst>
      </pc:sldChg>
      <pc:sldChg chg="modNotes">
        <pc:chgData name="Justin Evans" userId="S::j.d.evans@uwtsd.ac.uk::2ee3c1af-825e-450d-8b1e-d59252291e99" providerId="AD" clId="Web-{60994710-8D2C-C10C-1A96-D32E074E651F}" dt="2026-02-10T13:59:05.421" v="1138"/>
        <pc:sldMkLst>
          <pc:docMk/>
          <pc:sldMk cId="4188787884" sldId="292"/>
        </pc:sldMkLst>
      </pc:sldChg>
      <pc:sldChg chg="modSp">
        <pc:chgData name="Justin Evans" userId="S::j.d.evans@uwtsd.ac.uk::2ee3c1af-825e-450d-8b1e-d59252291e99" providerId="AD" clId="Web-{60994710-8D2C-C10C-1A96-D32E074E651F}" dt="2026-02-10T13:18:32.799" v="72" actId="20577"/>
        <pc:sldMkLst>
          <pc:docMk/>
          <pc:sldMk cId="3062473079" sldId="293"/>
        </pc:sldMkLst>
        <pc:spChg chg="mod">
          <ac:chgData name="Justin Evans" userId="S::j.d.evans@uwtsd.ac.uk::2ee3c1af-825e-450d-8b1e-d59252291e99" providerId="AD" clId="Web-{60994710-8D2C-C10C-1A96-D32E074E651F}" dt="2026-02-10T13:18:32.799" v="72" actId="20577"/>
          <ac:spMkLst>
            <pc:docMk/>
            <pc:sldMk cId="3062473079" sldId="293"/>
            <ac:spMk id="4" creationId="{FC6115D5-34D6-6BCE-6490-A936FA78C270}"/>
          </ac:spMkLst>
        </pc:spChg>
      </pc:sldChg>
      <pc:sldChg chg="addSp modSp add">
        <pc:chgData name="Justin Evans" userId="S::j.d.evans@uwtsd.ac.uk::2ee3c1af-825e-450d-8b1e-d59252291e99" providerId="AD" clId="Web-{60994710-8D2C-C10C-1A96-D32E074E651F}" dt="2026-02-10T14:21:09.607" v="1392" actId="1076"/>
        <pc:sldMkLst>
          <pc:docMk/>
          <pc:sldMk cId="2819156014" sldId="296"/>
        </pc:sldMkLst>
        <pc:spChg chg="mod">
          <ac:chgData name="Justin Evans" userId="S::j.d.evans@uwtsd.ac.uk::2ee3c1af-825e-450d-8b1e-d59252291e99" providerId="AD" clId="Web-{60994710-8D2C-C10C-1A96-D32E074E651F}" dt="2026-02-10T14:21:09.607" v="1392" actId="1076"/>
          <ac:spMkLst>
            <pc:docMk/>
            <pc:sldMk cId="2819156014" sldId="296"/>
            <ac:spMk id="2" creationId="{EBB4C6E3-A9D0-BC48-AAF0-B4523324D294}"/>
          </ac:spMkLst>
        </pc:spChg>
        <pc:spChg chg="add">
          <ac:chgData name="Justin Evans" userId="S::j.d.evans@uwtsd.ac.uk::2ee3c1af-825e-450d-8b1e-d59252291e99" providerId="AD" clId="Web-{60994710-8D2C-C10C-1A96-D32E074E651F}" dt="2026-02-10T14:11:14.459" v="1333"/>
          <ac:spMkLst>
            <pc:docMk/>
            <pc:sldMk cId="2819156014" sldId="296"/>
            <ac:spMk id="13" creationId="{8555C5B3-193A-4749-9AFD-682E53CDDE8F}"/>
          </ac:spMkLst>
        </pc:spChg>
        <pc:spChg chg="add">
          <ac:chgData name="Justin Evans" userId="S::j.d.evans@uwtsd.ac.uk::2ee3c1af-825e-450d-8b1e-d59252291e99" providerId="AD" clId="Web-{60994710-8D2C-C10C-1A96-D32E074E651F}" dt="2026-02-10T14:11:14.459" v="1333"/>
          <ac:spMkLst>
            <pc:docMk/>
            <pc:sldMk cId="2819156014" sldId="296"/>
            <ac:spMk id="15" creationId="{2EAE06A6-F76A-41C9-827A-C561B004485C}"/>
          </ac:spMkLst>
        </pc:spChg>
        <pc:spChg chg="add">
          <ac:chgData name="Justin Evans" userId="S::j.d.evans@uwtsd.ac.uk::2ee3c1af-825e-450d-8b1e-d59252291e99" providerId="AD" clId="Web-{60994710-8D2C-C10C-1A96-D32E074E651F}" dt="2026-02-10T14:11:14.459" v="1333"/>
          <ac:spMkLst>
            <pc:docMk/>
            <pc:sldMk cId="2819156014" sldId="296"/>
            <ac:spMk id="17" creationId="{89F9D4E8-0639-444B-949B-9518585061AF}"/>
          </ac:spMkLst>
        </pc:spChg>
        <pc:spChg chg="add">
          <ac:chgData name="Justin Evans" userId="S::j.d.evans@uwtsd.ac.uk::2ee3c1af-825e-450d-8b1e-d59252291e99" providerId="AD" clId="Web-{60994710-8D2C-C10C-1A96-D32E074E651F}" dt="2026-02-10T14:11:14.459" v="1333"/>
          <ac:spMkLst>
            <pc:docMk/>
            <pc:sldMk cId="2819156014" sldId="296"/>
            <ac:spMk id="19" creationId="{7E3DA7A2-ED70-4BBA-AB72-00AD461FA405}"/>
          </ac:spMkLst>
        </pc:spChg>
        <pc:spChg chg="add">
          <ac:chgData name="Justin Evans" userId="S::j.d.evans@uwtsd.ac.uk::2ee3c1af-825e-450d-8b1e-d59252291e99" providerId="AD" clId="Web-{60994710-8D2C-C10C-1A96-D32E074E651F}" dt="2026-02-10T14:11:14.459" v="1333"/>
          <ac:spMkLst>
            <pc:docMk/>
            <pc:sldMk cId="2819156014" sldId="296"/>
            <ac:spMk id="21" creationId="{FC485432-3647-4218-B5D3-15D3FA222B13}"/>
          </ac:spMkLst>
        </pc:spChg>
        <pc:spChg chg="add">
          <ac:chgData name="Justin Evans" userId="S::j.d.evans@uwtsd.ac.uk::2ee3c1af-825e-450d-8b1e-d59252291e99" providerId="AD" clId="Web-{60994710-8D2C-C10C-1A96-D32E074E651F}" dt="2026-02-10T14:11:14.459" v="1333"/>
          <ac:spMkLst>
            <pc:docMk/>
            <pc:sldMk cId="2819156014" sldId="296"/>
            <ac:spMk id="23" creationId="{F4AFDDCA-6ABA-4D23-8A5C-1BF0F4308148}"/>
          </ac:spMkLst>
        </pc:spChg>
      </pc:sldChg>
      <pc:sldChg chg="addSp delSp modSp add">
        <pc:chgData name="Justin Evans" userId="S::j.d.evans@uwtsd.ac.uk::2ee3c1af-825e-450d-8b1e-d59252291e99" providerId="AD" clId="Web-{60994710-8D2C-C10C-1A96-D32E074E651F}" dt="2026-02-10T13:19:17.737" v="93" actId="20577"/>
        <pc:sldMkLst>
          <pc:docMk/>
          <pc:sldMk cId="1144576470" sldId="298"/>
        </pc:sldMkLst>
        <pc:spChg chg="mod">
          <ac:chgData name="Justin Evans" userId="S::j.d.evans@uwtsd.ac.uk::2ee3c1af-825e-450d-8b1e-d59252291e99" providerId="AD" clId="Web-{60994710-8D2C-C10C-1A96-D32E074E651F}" dt="2026-02-10T13:19:17.737" v="93" actId="20577"/>
          <ac:spMkLst>
            <pc:docMk/>
            <pc:sldMk cId="1144576470" sldId="298"/>
            <ac:spMk id="2" creationId="{ABD4501E-2383-CA67-7AF6-282C7CF6D401}"/>
          </ac:spMkLst>
        </pc:spChg>
        <pc:spChg chg="add mod">
          <ac:chgData name="Justin Evans" userId="S::j.d.evans@uwtsd.ac.uk::2ee3c1af-825e-450d-8b1e-d59252291e99" providerId="AD" clId="Web-{60994710-8D2C-C10C-1A96-D32E074E651F}" dt="2026-02-10T13:17:48.643" v="68" actId="20577"/>
          <ac:spMkLst>
            <pc:docMk/>
            <pc:sldMk cId="1144576470" sldId="298"/>
            <ac:spMk id="3" creationId="{2AD7FCE9-3FA6-0A4E-3687-D4C2EDAA2C8C}"/>
          </ac:spMkLst>
        </pc:spChg>
        <pc:spChg chg="add del">
          <ac:chgData name="Justin Evans" userId="S::j.d.evans@uwtsd.ac.uk::2ee3c1af-825e-450d-8b1e-d59252291e99" providerId="AD" clId="Web-{60994710-8D2C-C10C-1A96-D32E074E651F}" dt="2026-02-10T13:15:21.064" v="4"/>
          <ac:spMkLst>
            <pc:docMk/>
            <pc:sldMk cId="1144576470" sldId="298"/>
            <ac:spMk id="13" creationId="{8555C5B3-193A-4749-9AFD-682E53CDDE8F}"/>
          </ac:spMkLst>
        </pc:spChg>
        <pc:spChg chg="add del">
          <ac:chgData name="Justin Evans" userId="S::j.d.evans@uwtsd.ac.uk::2ee3c1af-825e-450d-8b1e-d59252291e99" providerId="AD" clId="Web-{60994710-8D2C-C10C-1A96-D32E074E651F}" dt="2026-02-10T13:15:21.064" v="4"/>
          <ac:spMkLst>
            <pc:docMk/>
            <pc:sldMk cId="1144576470" sldId="298"/>
            <ac:spMk id="15" creationId="{2EAE06A6-F76A-41C9-827A-C561B004485C}"/>
          </ac:spMkLst>
        </pc:spChg>
        <pc:spChg chg="add del">
          <ac:chgData name="Justin Evans" userId="S::j.d.evans@uwtsd.ac.uk::2ee3c1af-825e-450d-8b1e-d59252291e99" providerId="AD" clId="Web-{60994710-8D2C-C10C-1A96-D32E074E651F}" dt="2026-02-10T13:15:21.064" v="4"/>
          <ac:spMkLst>
            <pc:docMk/>
            <pc:sldMk cId="1144576470" sldId="298"/>
            <ac:spMk id="17" creationId="{89F9D4E8-0639-444B-949B-9518585061AF}"/>
          </ac:spMkLst>
        </pc:spChg>
        <pc:spChg chg="add del">
          <ac:chgData name="Justin Evans" userId="S::j.d.evans@uwtsd.ac.uk::2ee3c1af-825e-450d-8b1e-d59252291e99" providerId="AD" clId="Web-{60994710-8D2C-C10C-1A96-D32E074E651F}" dt="2026-02-10T13:15:21.064" v="4"/>
          <ac:spMkLst>
            <pc:docMk/>
            <pc:sldMk cId="1144576470" sldId="298"/>
            <ac:spMk id="19" creationId="{7E3DA7A2-ED70-4BBA-AB72-00AD461FA405}"/>
          </ac:spMkLst>
        </pc:spChg>
        <pc:spChg chg="add del">
          <ac:chgData name="Justin Evans" userId="S::j.d.evans@uwtsd.ac.uk::2ee3c1af-825e-450d-8b1e-d59252291e99" providerId="AD" clId="Web-{60994710-8D2C-C10C-1A96-D32E074E651F}" dt="2026-02-10T13:15:21.064" v="4"/>
          <ac:spMkLst>
            <pc:docMk/>
            <pc:sldMk cId="1144576470" sldId="298"/>
            <ac:spMk id="21" creationId="{FC485432-3647-4218-B5D3-15D3FA222B13}"/>
          </ac:spMkLst>
        </pc:spChg>
        <pc:spChg chg="add mod">
          <ac:chgData name="Justin Evans" userId="S::j.d.evans@uwtsd.ac.uk::2ee3c1af-825e-450d-8b1e-d59252291e99" providerId="AD" clId="Web-{60994710-8D2C-C10C-1A96-D32E074E651F}" dt="2026-02-10T13:15:10.908" v="3"/>
          <ac:spMkLst>
            <pc:docMk/>
            <pc:sldMk cId="1144576470" sldId="298"/>
            <ac:spMk id="23" creationId="{F4AFDDCA-6ABA-4D23-8A5C-1BF0F4308148}"/>
          </ac:spMkLst>
        </pc:spChg>
        <pc:spChg chg="add">
          <ac:chgData name="Justin Evans" userId="S::j.d.evans@uwtsd.ac.uk::2ee3c1af-825e-450d-8b1e-d59252291e99" providerId="AD" clId="Web-{60994710-8D2C-C10C-1A96-D32E074E651F}" dt="2026-02-10T13:15:21.064" v="4"/>
          <ac:spMkLst>
            <pc:docMk/>
            <pc:sldMk cId="1144576470" sldId="298"/>
            <ac:spMk id="28" creationId="{A8DC20BE-2EE3-423E-8873-7E684D033F18}"/>
          </ac:spMkLst>
        </pc:spChg>
        <pc:spChg chg="add">
          <ac:chgData name="Justin Evans" userId="S::j.d.evans@uwtsd.ac.uk::2ee3c1af-825e-450d-8b1e-d59252291e99" providerId="AD" clId="Web-{60994710-8D2C-C10C-1A96-D32E074E651F}" dt="2026-02-10T13:15:21.064" v="4"/>
          <ac:spMkLst>
            <pc:docMk/>
            <pc:sldMk cId="1144576470" sldId="298"/>
            <ac:spMk id="30" creationId="{AA693EB7-865B-49B6-B0F4-7D3289D187CB}"/>
          </ac:spMkLst>
        </pc:spChg>
        <pc:spChg chg="add">
          <ac:chgData name="Justin Evans" userId="S::j.d.evans@uwtsd.ac.uk::2ee3c1af-825e-450d-8b1e-d59252291e99" providerId="AD" clId="Web-{60994710-8D2C-C10C-1A96-D32E074E651F}" dt="2026-02-10T13:15:21.064" v="4"/>
          <ac:spMkLst>
            <pc:docMk/>
            <pc:sldMk cId="1144576470" sldId="298"/>
            <ac:spMk id="40" creationId="{F3856C81-415E-484F-93E4-C329F454D5CF}"/>
          </ac:spMkLst>
        </pc:spChg>
        <pc:spChg chg="add">
          <ac:chgData name="Justin Evans" userId="S::j.d.evans@uwtsd.ac.uk::2ee3c1af-825e-450d-8b1e-d59252291e99" providerId="AD" clId="Web-{60994710-8D2C-C10C-1A96-D32E074E651F}" dt="2026-02-10T13:15:21.064" v="4"/>
          <ac:spMkLst>
            <pc:docMk/>
            <pc:sldMk cId="1144576470" sldId="298"/>
            <ac:spMk id="54" creationId="{B29481A6-9A3B-4120-9C9D-8BD206C92991}"/>
          </ac:spMkLst>
        </pc:spChg>
      </pc:sldChg>
      <pc:sldChg chg="addSp delSp modSp add replId">
        <pc:chgData name="Justin Evans" userId="S::j.d.evans@uwtsd.ac.uk::2ee3c1af-825e-450d-8b1e-d59252291e99" providerId="AD" clId="Web-{60994710-8D2C-C10C-1A96-D32E074E651F}" dt="2026-02-10T14:07:44.750" v="1251" actId="20577"/>
        <pc:sldMkLst>
          <pc:docMk/>
          <pc:sldMk cId="1935049758" sldId="299"/>
        </pc:sldMkLst>
        <pc:spChg chg="mod">
          <ac:chgData name="Justin Evans" userId="S::j.d.evans@uwtsd.ac.uk::2ee3c1af-825e-450d-8b1e-d59252291e99" providerId="AD" clId="Web-{60994710-8D2C-C10C-1A96-D32E074E651F}" dt="2026-02-10T14:07:36.687" v="1246" actId="20577"/>
          <ac:spMkLst>
            <pc:docMk/>
            <pc:sldMk cId="1935049758" sldId="299"/>
            <ac:spMk id="2" creationId="{F991A6CA-22DB-DEE3-3ECA-373EB9A6BBC2}"/>
          </ac:spMkLst>
        </pc:spChg>
        <pc:spChg chg="del mod">
          <ac:chgData name="Justin Evans" userId="S::j.d.evans@uwtsd.ac.uk::2ee3c1af-825e-450d-8b1e-d59252291e99" providerId="AD" clId="Web-{60994710-8D2C-C10C-1A96-D32E074E651F}" dt="2026-02-10T14:06:05.027" v="1219"/>
          <ac:spMkLst>
            <pc:docMk/>
            <pc:sldMk cId="1935049758" sldId="299"/>
            <ac:spMk id="3" creationId="{FFF169BB-48F8-932B-D745-7E8FD18DAD5F}"/>
          </ac:spMkLst>
        </pc:spChg>
        <pc:spChg chg="add mod">
          <ac:chgData name="Justin Evans" userId="S::j.d.evans@uwtsd.ac.uk::2ee3c1af-825e-450d-8b1e-d59252291e99" providerId="AD" clId="Web-{60994710-8D2C-C10C-1A96-D32E074E651F}" dt="2026-02-10T14:07:44.750" v="1251" actId="20577"/>
          <ac:spMkLst>
            <pc:docMk/>
            <pc:sldMk cId="1935049758" sldId="299"/>
            <ac:spMk id="4" creationId="{8ED480CA-3879-08CC-B39A-67BE400921D6}"/>
          </ac:spMkLst>
        </pc:spChg>
      </pc:sldChg>
      <pc:sldChg chg="add del replId">
        <pc:chgData name="Justin Evans" userId="S::j.d.evans@uwtsd.ac.uk::2ee3c1af-825e-450d-8b1e-d59252291e99" providerId="AD" clId="Web-{60994710-8D2C-C10C-1A96-D32E074E651F}" dt="2026-02-10T14:06:14.574" v="1223"/>
        <pc:sldMkLst>
          <pc:docMk/>
          <pc:sldMk cId="512925817" sldId="300"/>
        </pc:sldMkLst>
      </pc:sldChg>
    </pc:docChg>
  </pc:docChgLst>
  <pc:docChgLst>
    <pc:chgData name="Justin Evans" userId="S::j.d.evans@uwtsd.ac.uk::2ee3c1af-825e-450d-8b1e-d59252291e99" providerId="AD" clId="Web-{A2B10B03-7430-0C16-BD0A-8C11205FAE3B}"/>
    <pc:docChg chg="addSld modSld sldOrd">
      <pc:chgData name="Justin Evans" userId="S::j.d.evans@uwtsd.ac.uk::2ee3c1af-825e-450d-8b1e-d59252291e99" providerId="AD" clId="Web-{A2B10B03-7430-0C16-BD0A-8C11205FAE3B}" dt="2026-02-05T14:25:10.253" v="42" actId="1076"/>
      <pc:docMkLst>
        <pc:docMk/>
      </pc:docMkLst>
      <pc:sldChg chg="ord">
        <pc:chgData name="Justin Evans" userId="S::j.d.evans@uwtsd.ac.uk::2ee3c1af-825e-450d-8b1e-d59252291e99" providerId="AD" clId="Web-{A2B10B03-7430-0C16-BD0A-8C11205FAE3B}" dt="2026-02-05T14:11:01.106" v="5"/>
        <pc:sldMkLst>
          <pc:docMk/>
          <pc:sldMk cId="984422559" sldId="260"/>
        </pc:sldMkLst>
      </pc:sldChg>
      <pc:sldChg chg="add">
        <pc:chgData name="Justin Evans" userId="S::j.d.evans@uwtsd.ac.uk::2ee3c1af-825e-450d-8b1e-d59252291e99" providerId="AD" clId="Web-{A2B10B03-7430-0C16-BD0A-8C11205FAE3B}" dt="2026-02-05T14:09:01.180" v="1"/>
        <pc:sldMkLst>
          <pc:docMk/>
          <pc:sldMk cId="2045442120" sldId="279"/>
        </pc:sldMkLst>
      </pc:sldChg>
      <pc:sldChg chg="add">
        <pc:chgData name="Justin Evans" userId="S::j.d.evans@uwtsd.ac.uk::2ee3c1af-825e-450d-8b1e-d59252291e99" providerId="AD" clId="Web-{A2B10B03-7430-0C16-BD0A-8C11205FAE3B}" dt="2026-02-05T14:13:27.830" v="12"/>
        <pc:sldMkLst>
          <pc:docMk/>
          <pc:sldMk cId="1982044693" sldId="284"/>
        </pc:sldMkLst>
      </pc:sldChg>
      <pc:sldChg chg="add">
        <pc:chgData name="Justin Evans" userId="S::j.d.evans@uwtsd.ac.uk::2ee3c1af-825e-450d-8b1e-d59252291e99" providerId="AD" clId="Web-{A2B10B03-7430-0C16-BD0A-8C11205FAE3B}" dt="2026-02-05T14:07:39.910" v="0"/>
        <pc:sldMkLst>
          <pc:docMk/>
          <pc:sldMk cId="4108241271" sldId="286"/>
        </pc:sldMkLst>
      </pc:sldChg>
      <pc:sldChg chg="add mod setBg">
        <pc:chgData name="Justin Evans" userId="S::j.d.evans@uwtsd.ac.uk::2ee3c1af-825e-450d-8b1e-d59252291e99" providerId="AD" clId="Web-{A2B10B03-7430-0C16-BD0A-8C11205FAE3B}" dt="2026-02-05T14:12:44.674" v="9"/>
        <pc:sldMkLst>
          <pc:docMk/>
          <pc:sldMk cId="308164411" sldId="288"/>
        </pc:sldMkLst>
      </pc:sldChg>
      <pc:sldChg chg="add mod setBg">
        <pc:chgData name="Justin Evans" userId="S::j.d.evans@uwtsd.ac.uk::2ee3c1af-825e-450d-8b1e-d59252291e99" providerId="AD" clId="Web-{A2B10B03-7430-0C16-BD0A-8C11205FAE3B}" dt="2026-02-05T14:12:59.876" v="11"/>
        <pc:sldMkLst>
          <pc:docMk/>
          <pc:sldMk cId="2901886192" sldId="289"/>
        </pc:sldMkLst>
      </pc:sldChg>
      <pc:sldChg chg="add">
        <pc:chgData name="Justin Evans" userId="S::j.d.evans@uwtsd.ac.uk::2ee3c1af-825e-450d-8b1e-d59252291e99" providerId="AD" clId="Web-{A2B10B03-7430-0C16-BD0A-8C11205FAE3B}" dt="2026-02-05T14:11:27.389" v="6"/>
        <pc:sldMkLst>
          <pc:docMk/>
          <pc:sldMk cId="515915652" sldId="290"/>
        </pc:sldMkLst>
      </pc:sldChg>
      <pc:sldChg chg="add mod setBg">
        <pc:chgData name="Justin Evans" userId="S::j.d.evans@uwtsd.ac.uk::2ee3c1af-825e-450d-8b1e-d59252291e99" providerId="AD" clId="Web-{A2B10B03-7430-0C16-BD0A-8C11205FAE3B}" dt="2026-02-05T14:12:17.328" v="8"/>
        <pc:sldMkLst>
          <pc:docMk/>
          <pc:sldMk cId="1039888960" sldId="291"/>
        </pc:sldMkLst>
      </pc:sldChg>
      <pc:sldChg chg="add mod setBg">
        <pc:chgData name="Justin Evans" userId="S::j.d.evans@uwtsd.ac.uk::2ee3c1af-825e-450d-8b1e-d59252291e99" providerId="AD" clId="Web-{A2B10B03-7430-0C16-BD0A-8C11205FAE3B}" dt="2026-02-05T14:12:50.532" v="10"/>
        <pc:sldMkLst>
          <pc:docMk/>
          <pc:sldMk cId="4188787884" sldId="292"/>
        </pc:sldMkLst>
      </pc:sldChg>
      <pc:sldChg chg="addSp modSp new mod setBg modNotes">
        <pc:chgData name="Justin Evans" userId="S::j.d.evans@uwtsd.ac.uk::2ee3c1af-825e-450d-8b1e-d59252291e99" providerId="AD" clId="Web-{A2B10B03-7430-0C16-BD0A-8C11205FAE3B}" dt="2026-02-05T14:25:10.253" v="42" actId="1076"/>
        <pc:sldMkLst>
          <pc:docMk/>
          <pc:sldMk cId="3062473079" sldId="293"/>
        </pc:sldMkLst>
        <pc:spChg chg="add mod">
          <ac:chgData name="Justin Evans" userId="S::j.d.evans@uwtsd.ac.uk::2ee3c1af-825e-450d-8b1e-d59252291e99" providerId="AD" clId="Web-{A2B10B03-7430-0C16-BD0A-8C11205FAE3B}" dt="2026-02-05T14:25:10.253" v="42" actId="1076"/>
          <ac:spMkLst>
            <pc:docMk/>
            <pc:sldMk cId="3062473079" sldId="293"/>
            <ac:spMk id="4" creationId="{FC6115D5-34D6-6BCE-6490-A936FA78C270}"/>
          </ac:spMkLst>
        </pc:spChg>
        <pc:picChg chg="add mod">
          <ac:chgData name="Justin Evans" userId="S::j.d.evans@uwtsd.ac.uk::2ee3c1af-825e-450d-8b1e-d59252291e99" providerId="AD" clId="Web-{A2B10B03-7430-0C16-BD0A-8C11205FAE3B}" dt="2026-02-05T14:23:19.840" v="15" actId="1076"/>
          <ac:picMkLst>
            <pc:docMk/>
            <pc:sldMk cId="3062473079" sldId="293"/>
            <ac:picMk id="2" creationId="{EC95647C-5476-6FB4-904A-0F50DCB02B39}"/>
          </ac:picMkLst>
        </pc:picChg>
        <pc:picChg chg="add mod">
          <ac:chgData name="Justin Evans" userId="S::j.d.evans@uwtsd.ac.uk::2ee3c1af-825e-450d-8b1e-d59252291e99" providerId="AD" clId="Web-{A2B10B03-7430-0C16-BD0A-8C11205FAE3B}" dt="2026-02-05T14:24:28.782" v="35" actId="1076"/>
          <ac:picMkLst>
            <pc:docMk/>
            <pc:sldMk cId="3062473079" sldId="293"/>
            <ac:picMk id="3" creationId="{3EEF31FA-E7EA-F503-F50B-C21DADDB0A9F}"/>
          </ac:picMkLst>
        </pc:picChg>
      </pc:sldChg>
    </pc:docChg>
  </pc:docChgLst>
  <pc:docChgLst>
    <pc:chgData name="Justin Evans" userId="S::j.d.evans@uwtsd.ac.uk::2ee3c1af-825e-450d-8b1e-d59252291e99" providerId="AD" clId="Web-{1B7B7341-9E74-8353-9EEA-9342DCA4D80D}"/>
    <pc:docChg chg="modSld">
      <pc:chgData name="Justin Evans" userId="S::j.d.evans@uwtsd.ac.uk::2ee3c1af-825e-450d-8b1e-d59252291e99" providerId="AD" clId="Web-{1B7B7341-9E74-8353-9EEA-9342DCA4D80D}" dt="2026-02-10T19:26:35.208" v="20"/>
      <pc:docMkLst>
        <pc:docMk/>
      </pc:docMkLst>
      <pc:sldChg chg="modNotes">
        <pc:chgData name="Justin Evans" userId="S::j.d.evans@uwtsd.ac.uk::2ee3c1af-825e-450d-8b1e-d59252291e99" providerId="AD" clId="Web-{1B7B7341-9E74-8353-9EEA-9342DCA4D80D}" dt="2026-02-10T18:54:11.439" v="0"/>
        <pc:sldMkLst>
          <pc:docMk/>
          <pc:sldMk cId="3212972383" sldId="256"/>
        </pc:sldMkLst>
      </pc:sldChg>
      <pc:sldChg chg="modNotes">
        <pc:chgData name="Justin Evans" userId="S::j.d.evans@uwtsd.ac.uk::2ee3c1af-825e-450d-8b1e-d59252291e99" providerId="AD" clId="Web-{1B7B7341-9E74-8353-9EEA-9342DCA4D80D}" dt="2026-02-10T18:54:20.268" v="1"/>
        <pc:sldMkLst>
          <pc:docMk/>
          <pc:sldMk cId="1384601328" sldId="259"/>
        </pc:sldMkLst>
      </pc:sldChg>
      <pc:sldChg chg="modNotes">
        <pc:chgData name="Justin Evans" userId="S::j.d.evans@uwtsd.ac.uk::2ee3c1af-825e-450d-8b1e-d59252291e99" providerId="AD" clId="Web-{1B7B7341-9E74-8353-9EEA-9342DCA4D80D}" dt="2026-02-10T18:54:31.581" v="3"/>
        <pc:sldMkLst>
          <pc:docMk/>
          <pc:sldMk cId="984422559" sldId="260"/>
        </pc:sldMkLst>
      </pc:sldChg>
      <pc:sldChg chg="modNotes">
        <pc:chgData name="Justin Evans" userId="S::j.d.evans@uwtsd.ac.uk::2ee3c1af-825e-450d-8b1e-d59252291e99" providerId="AD" clId="Web-{1B7B7341-9E74-8353-9EEA-9342DCA4D80D}" dt="2026-02-10T18:54:43.988" v="6"/>
        <pc:sldMkLst>
          <pc:docMk/>
          <pc:sldMk cId="599538337" sldId="261"/>
        </pc:sldMkLst>
      </pc:sldChg>
      <pc:sldChg chg="modNotes">
        <pc:chgData name="Justin Evans" userId="S::j.d.evans@uwtsd.ac.uk::2ee3c1af-825e-450d-8b1e-d59252291e99" providerId="AD" clId="Web-{1B7B7341-9E74-8353-9EEA-9342DCA4D80D}" dt="2026-02-10T18:54:55.239" v="8"/>
        <pc:sldMkLst>
          <pc:docMk/>
          <pc:sldMk cId="2674523945" sldId="262"/>
        </pc:sldMkLst>
      </pc:sldChg>
      <pc:sldChg chg="modNotes">
        <pc:chgData name="Justin Evans" userId="S::j.d.evans@uwtsd.ac.uk::2ee3c1af-825e-450d-8b1e-d59252291e99" providerId="AD" clId="Web-{1B7B7341-9E74-8353-9EEA-9342DCA4D80D}" dt="2026-02-10T19:26:03.880" v="12"/>
        <pc:sldMkLst>
          <pc:docMk/>
          <pc:sldMk cId="2350043508" sldId="263"/>
        </pc:sldMkLst>
      </pc:sldChg>
      <pc:sldChg chg="modNotes">
        <pc:chgData name="Justin Evans" userId="S::j.d.evans@uwtsd.ac.uk::2ee3c1af-825e-450d-8b1e-d59252291e99" providerId="AD" clId="Web-{1B7B7341-9E74-8353-9EEA-9342DCA4D80D}" dt="2026-02-10T19:26:08.114" v="13"/>
        <pc:sldMkLst>
          <pc:docMk/>
          <pc:sldMk cId="3244660392" sldId="264"/>
        </pc:sldMkLst>
      </pc:sldChg>
      <pc:sldChg chg="modNotes">
        <pc:chgData name="Justin Evans" userId="S::j.d.evans@uwtsd.ac.uk::2ee3c1af-825e-450d-8b1e-d59252291e99" providerId="AD" clId="Web-{1B7B7341-9E74-8353-9EEA-9342DCA4D80D}" dt="2026-02-10T19:26:11.943" v="14"/>
        <pc:sldMkLst>
          <pc:docMk/>
          <pc:sldMk cId="2338090200" sldId="265"/>
        </pc:sldMkLst>
      </pc:sldChg>
      <pc:sldChg chg="modNotes">
        <pc:chgData name="Justin Evans" userId="S::j.d.evans@uwtsd.ac.uk::2ee3c1af-825e-450d-8b1e-d59252291e99" providerId="AD" clId="Web-{1B7B7341-9E74-8353-9EEA-9342DCA4D80D}" dt="2026-02-10T19:26:18.552" v="16"/>
        <pc:sldMkLst>
          <pc:docMk/>
          <pc:sldMk cId="690024508" sldId="266"/>
        </pc:sldMkLst>
      </pc:sldChg>
      <pc:sldChg chg="modNotes">
        <pc:chgData name="Justin Evans" userId="S::j.d.evans@uwtsd.ac.uk::2ee3c1af-825e-450d-8b1e-d59252291e99" providerId="AD" clId="Web-{1B7B7341-9E74-8353-9EEA-9342DCA4D80D}" dt="2026-02-10T19:26:22.646" v="18"/>
        <pc:sldMkLst>
          <pc:docMk/>
          <pc:sldMk cId="542191841" sldId="267"/>
        </pc:sldMkLst>
      </pc:sldChg>
      <pc:sldChg chg="modNotes">
        <pc:chgData name="Justin Evans" userId="S::j.d.evans@uwtsd.ac.uk::2ee3c1af-825e-450d-8b1e-d59252291e99" providerId="AD" clId="Web-{1B7B7341-9E74-8353-9EEA-9342DCA4D80D}" dt="2026-02-10T19:26:25.490" v="19"/>
        <pc:sldMkLst>
          <pc:docMk/>
          <pc:sldMk cId="2228406471" sldId="268"/>
        </pc:sldMkLst>
      </pc:sldChg>
      <pc:sldChg chg="modNotes">
        <pc:chgData name="Justin Evans" userId="S::j.d.evans@uwtsd.ac.uk::2ee3c1af-825e-450d-8b1e-d59252291e99" providerId="AD" clId="Web-{1B7B7341-9E74-8353-9EEA-9342DCA4D80D}" dt="2026-02-10T19:26:14.786" v="15"/>
        <pc:sldMkLst>
          <pc:docMk/>
          <pc:sldMk cId="2572373355" sldId="271"/>
        </pc:sldMkLst>
      </pc:sldChg>
      <pc:sldChg chg="modNotes">
        <pc:chgData name="Justin Evans" userId="S::j.d.evans@uwtsd.ac.uk::2ee3c1af-825e-450d-8b1e-d59252291e99" providerId="AD" clId="Web-{1B7B7341-9E74-8353-9EEA-9342DCA4D80D}" dt="2026-02-10T18:54:39.941" v="5"/>
        <pc:sldMkLst>
          <pc:docMk/>
          <pc:sldMk cId="2045442120" sldId="279"/>
        </pc:sldMkLst>
      </pc:sldChg>
      <pc:sldChg chg="modNotes">
        <pc:chgData name="Justin Evans" userId="S::j.d.evans@uwtsd.ac.uk::2ee3c1af-825e-450d-8b1e-d59252291e99" providerId="AD" clId="Web-{1B7B7341-9E74-8353-9EEA-9342DCA4D80D}" dt="2026-02-10T19:26:35.208" v="20"/>
        <pc:sldMkLst>
          <pc:docMk/>
          <pc:sldMk cId="1982044693" sldId="284"/>
        </pc:sldMkLst>
      </pc:sldChg>
      <pc:sldChg chg="modNotes">
        <pc:chgData name="Justin Evans" userId="S::j.d.evans@uwtsd.ac.uk::2ee3c1af-825e-450d-8b1e-d59252291e99" providerId="AD" clId="Web-{1B7B7341-9E74-8353-9EEA-9342DCA4D80D}" dt="2026-02-10T18:54:35.910" v="4"/>
        <pc:sldMkLst>
          <pc:docMk/>
          <pc:sldMk cId="4108241271" sldId="286"/>
        </pc:sldMkLst>
      </pc:sldChg>
      <pc:sldChg chg="modNotes">
        <pc:chgData name="Justin Evans" userId="S::j.d.evans@uwtsd.ac.uk::2ee3c1af-825e-450d-8b1e-d59252291e99" providerId="AD" clId="Web-{1B7B7341-9E74-8353-9EEA-9342DCA4D80D}" dt="2026-02-10T18:54:50.286" v="7"/>
        <pc:sldMkLst>
          <pc:docMk/>
          <pc:sldMk cId="308164411" sldId="288"/>
        </pc:sldMkLst>
      </pc:sldChg>
      <pc:sldChg chg="modNotes">
        <pc:chgData name="Justin Evans" userId="S::j.d.evans@uwtsd.ac.uk::2ee3c1af-825e-450d-8b1e-d59252291e99" providerId="AD" clId="Web-{1B7B7341-9E74-8353-9EEA-9342DCA4D80D}" dt="2026-02-10T18:54:27.737" v="2"/>
        <pc:sldMkLst>
          <pc:docMk/>
          <pc:sldMk cId="2901886192" sldId="289"/>
        </pc:sldMkLst>
      </pc:sldChg>
      <pc:sldChg chg="modNotes">
        <pc:chgData name="Justin Evans" userId="S::j.d.evans@uwtsd.ac.uk::2ee3c1af-825e-450d-8b1e-d59252291e99" providerId="AD" clId="Web-{1B7B7341-9E74-8353-9EEA-9342DCA4D80D}" dt="2026-02-10T19:25:48.052" v="10"/>
        <pc:sldMkLst>
          <pc:docMk/>
          <pc:sldMk cId="515915652" sldId="290"/>
        </pc:sldMkLst>
      </pc:sldChg>
      <pc:sldChg chg="modNotes">
        <pc:chgData name="Justin Evans" userId="S::j.d.evans@uwtsd.ac.uk::2ee3c1af-825e-450d-8b1e-d59252291e99" providerId="AD" clId="Web-{1B7B7341-9E74-8353-9EEA-9342DCA4D80D}" dt="2026-02-10T18:55:01.005" v="9"/>
        <pc:sldMkLst>
          <pc:docMk/>
          <pc:sldMk cId="1039888960" sldId="291"/>
        </pc:sldMkLst>
      </pc:sldChg>
      <pc:sldChg chg="modNotes">
        <pc:chgData name="Justin Evans" userId="S::j.d.evans@uwtsd.ac.uk::2ee3c1af-825e-450d-8b1e-d59252291e99" providerId="AD" clId="Web-{1B7B7341-9E74-8353-9EEA-9342DCA4D80D}" dt="2026-02-10T19:26:00.177" v="11"/>
        <pc:sldMkLst>
          <pc:docMk/>
          <pc:sldMk cId="1935049758" sldId="299"/>
        </pc:sldMkLst>
      </pc:sldChg>
    </pc:docChg>
  </pc:docChgLst>
  <pc:docChgLst>
    <pc:chgData name="Justin Evans" userId="S::j.d.evans@uwtsd.ac.uk::2ee3c1af-825e-450d-8b1e-d59252291e99" providerId="AD" clId="Web-{E22848D0-40E6-448B-C329-5BDD3676E2F7}"/>
    <pc:docChg chg="modSld sldOrd">
      <pc:chgData name="Justin Evans" userId="S::j.d.evans@uwtsd.ac.uk::2ee3c1af-825e-450d-8b1e-d59252291e99" providerId="AD" clId="Web-{E22848D0-40E6-448B-C329-5BDD3676E2F7}" dt="2026-02-09T08:02:08.469" v="1899"/>
      <pc:docMkLst>
        <pc:docMk/>
      </pc:docMkLst>
      <pc:sldChg chg="modNotes">
        <pc:chgData name="Justin Evans" userId="S::j.d.evans@uwtsd.ac.uk::2ee3c1af-825e-450d-8b1e-d59252291e99" providerId="AD" clId="Web-{E22848D0-40E6-448B-C329-5BDD3676E2F7}" dt="2026-02-09T06:36:58.298" v="43"/>
        <pc:sldMkLst>
          <pc:docMk/>
          <pc:sldMk cId="3212972383" sldId="256"/>
        </pc:sldMkLst>
      </pc:sldChg>
      <pc:sldChg chg="modNotes">
        <pc:chgData name="Justin Evans" userId="S::j.d.evans@uwtsd.ac.uk::2ee3c1af-825e-450d-8b1e-d59252291e99" providerId="AD" clId="Web-{E22848D0-40E6-448B-C329-5BDD3676E2F7}" dt="2026-02-09T06:56:11.965" v="485"/>
        <pc:sldMkLst>
          <pc:docMk/>
          <pc:sldMk cId="1384601328" sldId="259"/>
        </pc:sldMkLst>
      </pc:sldChg>
      <pc:sldChg chg="modNotes">
        <pc:chgData name="Justin Evans" userId="S::j.d.evans@uwtsd.ac.uk::2ee3c1af-825e-450d-8b1e-d59252291e99" providerId="AD" clId="Web-{E22848D0-40E6-448B-C329-5BDD3676E2F7}" dt="2026-02-09T06:44:06.928" v="169"/>
        <pc:sldMkLst>
          <pc:docMk/>
          <pc:sldMk cId="984422559" sldId="260"/>
        </pc:sldMkLst>
      </pc:sldChg>
      <pc:sldChg chg="modNotes">
        <pc:chgData name="Justin Evans" userId="S::j.d.evans@uwtsd.ac.uk::2ee3c1af-825e-450d-8b1e-d59252291e99" providerId="AD" clId="Web-{E22848D0-40E6-448B-C329-5BDD3676E2F7}" dt="2026-02-09T07:17:00.341" v="587"/>
        <pc:sldMkLst>
          <pc:docMk/>
          <pc:sldMk cId="599538337" sldId="261"/>
        </pc:sldMkLst>
      </pc:sldChg>
      <pc:sldChg chg="modNotes">
        <pc:chgData name="Justin Evans" userId="S::j.d.evans@uwtsd.ac.uk::2ee3c1af-825e-450d-8b1e-d59252291e99" providerId="AD" clId="Web-{E22848D0-40E6-448B-C329-5BDD3676E2F7}" dt="2026-02-09T07:23:41.485" v="775"/>
        <pc:sldMkLst>
          <pc:docMk/>
          <pc:sldMk cId="2674523945" sldId="262"/>
        </pc:sldMkLst>
      </pc:sldChg>
      <pc:sldChg chg="modNotes">
        <pc:chgData name="Justin Evans" userId="S::j.d.evans@uwtsd.ac.uk::2ee3c1af-825e-450d-8b1e-d59252291e99" providerId="AD" clId="Web-{E22848D0-40E6-448B-C329-5BDD3676E2F7}" dt="2026-02-09T08:01:12.983" v="1889"/>
        <pc:sldMkLst>
          <pc:docMk/>
          <pc:sldMk cId="2350043508" sldId="263"/>
        </pc:sldMkLst>
      </pc:sldChg>
      <pc:sldChg chg="addSp modSp addAnim modNotes">
        <pc:chgData name="Justin Evans" userId="S::j.d.evans@uwtsd.ac.uk::2ee3c1af-825e-450d-8b1e-d59252291e99" providerId="AD" clId="Web-{E22848D0-40E6-448B-C329-5BDD3676E2F7}" dt="2026-02-09T07:42:18.265" v="1246"/>
        <pc:sldMkLst>
          <pc:docMk/>
          <pc:sldMk cId="3244660392" sldId="264"/>
        </pc:sldMkLst>
        <pc:picChg chg="add mod">
          <ac:chgData name="Justin Evans" userId="S::j.d.evans@uwtsd.ac.uk::2ee3c1af-825e-450d-8b1e-d59252291e99" providerId="AD" clId="Web-{E22848D0-40E6-448B-C329-5BDD3676E2F7}" dt="2026-02-09T07:38:10.563" v="1154"/>
          <ac:picMkLst>
            <pc:docMk/>
            <pc:sldMk cId="3244660392" sldId="264"/>
            <ac:picMk id="2" creationId="{B034A212-632D-DB27-AC2A-020104433E2D}"/>
          </ac:picMkLst>
        </pc:picChg>
      </pc:sldChg>
      <pc:sldChg chg="modNotes">
        <pc:chgData name="Justin Evans" userId="S::j.d.evans@uwtsd.ac.uk::2ee3c1af-825e-450d-8b1e-d59252291e99" providerId="AD" clId="Web-{E22848D0-40E6-448B-C329-5BDD3676E2F7}" dt="2026-02-09T07:41:05.464" v="1200"/>
        <pc:sldMkLst>
          <pc:docMk/>
          <pc:sldMk cId="2338090200" sldId="265"/>
        </pc:sldMkLst>
      </pc:sldChg>
      <pc:sldChg chg="modNotes">
        <pc:chgData name="Justin Evans" userId="S::j.d.evans@uwtsd.ac.uk::2ee3c1af-825e-450d-8b1e-d59252291e99" providerId="AD" clId="Web-{E22848D0-40E6-448B-C329-5BDD3676E2F7}" dt="2026-02-09T07:45:40.287" v="1376"/>
        <pc:sldMkLst>
          <pc:docMk/>
          <pc:sldMk cId="690024508" sldId="266"/>
        </pc:sldMkLst>
      </pc:sldChg>
      <pc:sldChg chg="modNotes">
        <pc:chgData name="Justin Evans" userId="S::j.d.evans@uwtsd.ac.uk::2ee3c1af-825e-450d-8b1e-d59252291e99" providerId="AD" clId="Web-{E22848D0-40E6-448B-C329-5BDD3676E2F7}" dt="2026-02-09T07:57:24.891" v="1808"/>
        <pc:sldMkLst>
          <pc:docMk/>
          <pc:sldMk cId="542191841" sldId="267"/>
        </pc:sldMkLst>
      </pc:sldChg>
      <pc:sldChg chg="modNotes">
        <pc:chgData name="Justin Evans" userId="S::j.d.evans@uwtsd.ac.uk::2ee3c1af-825e-450d-8b1e-d59252291e99" providerId="AD" clId="Web-{E22848D0-40E6-448B-C329-5BDD3676E2F7}" dt="2026-02-09T07:49:31.842" v="1595"/>
        <pc:sldMkLst>
          <pc:docMk/>
          <pc:sldMk cId="2228406471" sldId="268"/>
        </pc:sldMkLst>
      </pc:sldChg>
      <pc:sldChg chg="modNotes">
        <pc:chgData name="Justin Evans" userId="S::j.d.evans@uwtsd.ac.uk::2ee3c1af-825e-450d-8b1e-d59252291e99" providerId="AD" clId="Web-{E22848D0-40E6-448B-C329-5BDD3676E2F7}" dt="2026-02-09T07:51:06.408" v="1636"/>
        <pc:sldMkLst>
          <pc:docMk/>
          <pc:sldMk cId="330901010" sldId="269"/>
        </pc:sldMkLst>
      </pc:sldChg>
      <pc:sldChg chg="modNotes">
        <pc:chgData name="Justin Evans" userId="S::j.d.evans@uwtsd.ac.uk::2ee3c1af-825e-450d-8b1e-d59252291e99" providerId="AD" clId="Web-{E22848D0-40E6-448B-C329-5BDD3676E2F7}" dt="2026-02-09T07:53:03.926" v="1693"/>
        <pc:sldMkLst>
          <pc:docMk/>
          <pc:sldMk cId="411722490" sldId="270"/>
        </pc:sldMkLst>
      </pc:sldChg>
      <pc:sldChg chg="ord">
        <pc:chgData name="Justin Evans" userId="S::j.d.evans@uwtsd.ac.uk::2ee3c1af-825e-450d-8b1e-d59252291e99" providerId="AD" clId="Web-{E22848D0-40E6-448B-C329-5BDD3676E2F7}" dt="2026-02-09T08:01:57.391" v="1890"/>
        <pc:sldMkLst>
          <pc:docMk/>
          <pc:sldMk cId="1690729676" sldId="272"/>
        </pc:sldMkLst>
      </pc:sldChg>
      <pc:sldChg chg="modNotes">
        <pc:chgData name="Justin Evans" userId="S::j.d.evans@uwtsd.ac.uk::2ee3c1af-825e-450d-8b1e-d59252291e99" providerId="AD" clId="Web-{E22848D0-40E6-448B-C329-5BDD3676E2F7}" dt="2026-02-09T06:54:02.440" v="431"/>
        <pc:sldMkLst>
          <pc:docMk/>
          <pc:sldMk cId="2045442120" sldId="279"/>
        </pc:sldMkLst>
      </pc:sldChg>
      <pc:sldChg chg="modNotes">
        <pc:chgData name="Justin Evans" userId="S::j.d.evans@uwtsd.ac.uk::2ee3c1af-825e-450d-8b1e-d59252291e99" providerId="AD" clId="Web-{E22848D0-40E6-448B-C329-5BDD3676E2F7}" dt="2026-02-09T06:50:06.010" v="352"/>
        <pc:sldMkLst>
          <pc:docMk/>
          <pc:sldMk cId="4108241271" sldId="286"/>
        </pc:sldMkLst>
      </pc:sldChg>
      <pc:sldChg chg="modNotes">
        <pc:chgData name="Justin Evans" userId="S::j.d.evans@uwtsd.ac.uk::2ee3c1af-825e-450d-8b1e-d59252291e99" providerId="AD" clId="Web-{E22848D0-40E6-448B-C329-5BDD3676E2F7}" dt="2026-02-09T07:17:25.044" v="606"/>
        <pc:sldMkLst>
          <pc:docMk/>
          <pc:sldMk cId="308164411" sldId="288"/>
        </pc:sldMkLst>
      </pc:sldChg>
      <pc:sldChg chg="modNotes">
        <pc:chgData name="Justin Evans" userId="S::j.d.evans@uwtsd.ac.uk::2ee3c1af-825e-450d-8b1e-d59252291e99" providerId="AD" clId="Web-{E22848D0-40E6-448B-C329-5BDD3676E2F7}" dt="2026-02-09T06:40:49.629" v="100"/>
        <pc:sldMkLst>
          <pc:docMk/>
          <pc:sldMk cId="2901886192" sldId="289"/>
        </pc:sldMkLst>
      </pc:sldChg>
      <pc:sldChg chg="modNotes">
        <pc:chgData name="Justin Evans" userId="S::j.d.evans@uwtsd.ac.uk::2ee3c1af-825e-450d-8b1e-d59252291e99" providerId="AD" clId="Web-{E22848D0-40E6-448B-C329-5BDD3676E2F7}" dt="2026-02-09T07:33:12.539" v="1070"/>
        <pc:sldMkLst>
          <pc:docMk/>
          <pc:sldMk cId="515915652" sldId="290"/>
        </pc:sldMkLst>
      </pc:sldChg>
      <pc:sldChg chg="modNotes">
        <pc:chgData name="Justin Evans" userId="S::j.d.evans@uwtsd.ac.uk::2ee3c1af-825e-450d-8b1e-d59252291e99" providerId="AD" clId="Web-{E22848D0-40E6-448B-C329-5BDD3676E2F7}" dt="2026-02-09T07:28:54.545" v="976"/>
        <pc:sldMkLst>
          <pc:docMk/>
          <pc:sldMk cId="1039888960" sldId="291"/>
        </pc:sldMkLst>
      </pc:sldChg>
      <pc:sldChg chg="modNotes">
        <pc:chgData name="Justin Evans" userId="S::j.d.evans@uwtsd.ac.uk::2ee3c1af-825e-450d-8b1e-d59252291e99" providerId="AD" clId="Web-{E22848D0-40E6-448B-C329-5BDD3676E2F7}" dt="2026-02-09T07:21:23.452" v="715"/>
        <pc:sldMkLst>
          <pc:docMk/>
          <pc:sldMk cId="4188787884" sldId="292"/>
        </pc:sldMkLst>
      </pc:sldChg>
      <pc:sldChg chg="modNotes">
        <pc:chgData name="Justin Evans" userId="S::j.d.evans@uwtsd.ac.uk::2ee3c1af-825e-450d-8b1e-d59252291e99" providerId="AD" clId="Web-{E22848D0-40E6-448B-C329-5BDD3676E2F7}" dt="2026-02-09T08:02:08.469" v="1899"/>
        <pc:sldMkLst>
          <pc:docMk/>
          <pc:sldMk cId="2988955013" sldId="294"/>
        </pc:sldMkLst>
      </pc:sldChg>
    </pc:docChg>
  </pc:docChgLst>
  <pc:docChgLst>
    <pc:chgData name="Justin Evans" userId="2ee3c1af-825e-450d-8b1e-d59252291e99" providerId="ADAL" clId="{3AA4783D-B629-4C18-8A49-DE15C3FB0EA2}"/>
    <pc:docChg chg="undo custSel addSld modSld sldOrd">
      <pc:chgData name="Justin Evans" userId="2ee3c1af-825e-450d-8b1e-d59252291e99" providerId="ADAL" clId="{3AA4783D-B629-4C18-8A49-DE15C3FB0EA2}" dt="2026-02-10T18:47:40.725" v="406" actId="729"/>
      <pc:docMkLst>
        <pc:docMk/>
      </pc:docMkLst>
      <pc:sldChg chg="mod modShow modNotesTx">
        <pc:chgData name="Justin Evans" userId="2ee3c1af-825e-450d-8b1e-d59252291e99" providerId="ADAL" clId="{3AA4783D-B629-4C18-8A49-DE15C3FB0EA2}" dt="2026-02-05T14:37:12.179" v="310" actId="729"/>
        <pc:sldMkLst>
          <pc:docMk/>
          <pc:sldMk cId="1865682105" sldId="257"/>
        </pc:sldMkLst>
      </pc:sldChg>
      <pc:sldChg chg="mod modShow">
        <pc:chgData name="Justin Evans" userId="2ee3c1af-825e-450d-8b1e-d59252291e99" providerId="ADAL" clId="{3AA4783D-B629-4C18-8A49-DE15C3FB0EA2}" dt="2026-02-05T14:37:50.737" v="311" actId="729"/>
        <pc:sldMkLst>
          <pc:docMk/>
          <pc:sldMk cId="3038515289" sldId="258"/>
        </pc:sldMkLst>
      </pc:sldChg>
      <pc:sldChg chg="modNotesTx">
        <pc:chgData name="Justin Evans" userId="2ee3c1af-825e-450d-8b1e-d59252291e99" providerId="ADAL" clId="{3AA4783D-B629-4C18-8A49-DE15C3FB0EA2}" dt="2026-02-05T14:38:07.519" v="312" actId="6549"/>
        <pc:sldMkLst>
          <pc:docMk/>
          <pc:sldMk cId="984422559" sldId="260"/>
        </pc:sldMkLst>
      </pc:sldChg>
      <pc:sldChg chg="modNotesTx">
        <pc:chgData name="Justin Evans" userId="2ee3c1af-825e-450d-8b1e-d59252291e99" providerId="ADAL" clId="{3AA4783D-B629-4C18-8A49-DE15C3FB0EA2}" dt="2026-02-10T18:47:15.976" v="405" actId="20577"/>
        <pc:sldMkLst>
          <pc:docMk/>
          <pc:sldMk cId="2350043508" sldId="263"/>
        </pc:sldMkLst>
      </pc:sldChg>
      <pc:sldChg chg="modNotesTx">
        <pc:chgData name="Justin Evans" userId="2ee3c1af-825e-450d-8b1e-d59252291e99" providerId="ADAL" clId="{3AA4783D-B629-4C18-8A49-DE15C3FB0EA2}" dt="2026-02-05T15:06:50.672" v="404" actId="20577"/>
        <pc:sldMkLst>
          <pc:docMk/>
          <pc:sldMk cId="330901010" sldId="269"/>
        </pc:sldMkLst>
      </pc:sldChg>
      <pc:sldChg chg="mod modShow">
        <pc:chgData name="Justin Evans" userId="2ee3c1af-825e-450d-8b1e-d59252291e99" providerId="ADAL" clId="{3AA4783D-B629-4C18-8A49-DE15C3FB0EA2}" dt="2026-02-10T18:47:40.725" v="406" actId="729"/>
        <pc:sldMkLst>
          <pc:docMk/>
          <pc:sldMk cId="2572373355" sldId="271"/>
        </pc:sldMkLst>
      </pc:sldChg>
      <pc:sldChg chg="addSp modSp new mod ord setBg modNotesTx">
        <pc:chgData name="Justin Evans" userId="2ee3c1af-825e-450d-8b1e-d59252291e99" providerId="ADAL" clId="{3AA4783D-B629-4C18-8A49-DE15C3FB0EA2}" dt="2026-02-05T14:36:01.988" v="294"/>
        <pc:sldMkLst>
          <pc:docMk/>
          <pc:sldMk cId="1690729676" sldId="272"/>
        </pc:sldMkLst>
        <pc:spChg chg="add">
          <ac:chgData name="Justin Evans" userId="2ee3c1af-825e-450d-8b1e-d59252291e99" providerId="ADAL" clId="{3AA4783D-B629-4C18-8A49-DE15C3FB0EA2}" dt="2026-02-04T14:53:28.370" v="2" actId="26606"/>
          <ac:spMkLst>
            <pc:docMk/>
            <pc:sldMk cId="1690729676" sldId="272"/>
            <ac:spMk id="8" creationId="{AB8C311F-7253-4AED-9701-7FC0708C41C7}"/>
          </ac:spMkLst>
        </pc:spChg>
        <pc:spChg chg="add">
          <ac:chgData name="Justin Evans" userId="2ee3c1af-825e-450d-8b1e-d59252291e99" providerId="ADAL" clId="{3AA4783D-B629-4C18-8A49-DE15C3FB0EA2}" dt="2026-02-04T14:53:28.370" v="2" actId="26606"/>
          <ac:spMkLst>
            <pc:docMk/>
            <pc:sldMk cId="1690729676" sldId="272"/>
            <ac:spMk id="10" creationId="{E2384209-CB15-4CDF-9D31-C44FD9A3F20D}"/>
          </ac:spMkLst>
        </pc:spChg>
        <pc:spChg chg="add">
          <ac:chgData name="Justin Evans" userId="2ee3c1af-825e-450d-8b1e-d59252291e99" providerId="ADAL" clId="{3AA4783D-B629-4C18-8A49-DE15C3FB0EA2}" dt="2026-02-04T14:53:28.370" v="2" actId="26606"/>
          <ac:spMkLst>
            <pc:docMk/>
            <pc:sldMk cId="1690729676" sldId="272"/>
            <ac:spMk id="12" creationId="{2633B3B5-CC90-43F0-8714-D31D1F3F0209}"/>
          </ac:spMkLst>
        </pc:spChg>
        <pc:spChg chg="add">
          <ac:chgData name="Justin Evans" userId="2ee3c1af-825e-450d-8b1e-d59252291e99" providerId="ADAL" clId="{3AA4783D-B629-4C18-8A49-DE15C3FB0EA2}" dt="2026-02-04T14:53:28.370" v="2" actId="26606"/>
          <ac:spMkLst>
            <pc:docMk/>
            <pc:sldMk cId="1690729676" sldId="272"/>
            <ac:spMk id="14" creationId="{A8D57A06-A426-446D-B02C-A2DC6B62E45E}"/>
          </ac:spMkLst>
        </pc:spChg>
        <pc:picChg chg="add mod">
          <ac:chgData name="Justin Evans" userId="2ee3c1af-825e-450d-8b1e-d59252291e99" providerId="ADAL" clId="{3AA4783D-B629-4C18-8A49-DE15C3FB0EA2}" dt="2026-02-04T14:53:28.370" v="2" actId="26606"/>
          <ac:picMkLst>
            <pc:docMk/>
            <pc:sldMk cId="1690729676" sldId="272"/>
            <ac:picMk id="3" creationId="{C75D76D9-144B-4678-A1C0-4C981B2E5881}"/>
          </ac:picMkLst>
        </pc:picChg>
        <pc:picChg chg="add mod">
          <ac:chgData name="Justin Evans" userId="2ee3c1af-825e-450d-8b1e-d59252291e99" providerId="ADAL" clId="{3AA4783D-B629-4C18-8A49-DE15C3FB0EA2}" dt="2026-02-04T14:53:58.431" v="4" actId="1076"/>
          <ac:picMkLst>
            <pc:docMk/>
            <pc:sldMk cId="1690729676" sldId="272"/>
            <ac:picMk id="5" creationId="{467C4919-7FA5-0BED-C624-493346DB6072}"/>
          </ac:picMkLst>
        </pc:picChg>
      </pc:sldChg>
      <pc:sldChg chg="modNotesTx">
        <pc:chgData name="Justin Evans" userId="2ee3c1af-825e-450d-8b1e-d59252291e99" providerId="ADAL" clId="{3AA4783D-B629-4C18-8A49-DE15C3FB0EA2}" dt="2026-02-05T14:33:20.544" v="237" actId="20577"/>
        <pc:sldMkLst>
          <pc:docMk/>
          <pc:sldMk cId="2901886192" sldId="289"/>
        </pc:sldMkLst>
      </pc:sldChg>
      <pc:sldChg chg="addSp delSp mod">
        <pc:chgData name="Justin Evans" userId="2ee3c1af-825e-450d-8b1e-d59252291e99" providerId="ADAL" clId="{3AA4783D-B629-4C18-8A49-DE15C3FB0EA2}" dt="2026-02-05T14:28:22.520" v="6"/>
        <pc:sldMkLst>
          <pc:docMk/>
          <pc:sldMk cId="3062473079" sldId="293"/>
        </pc:sldMkLst>
      </pc:sldChg>
      <pc:sldChg chg="addSp delSp modSp new mod setBg modClrScheme chgLayout">
        <pc:chgData name="Justin Evans" userId="2ee3c1af-825e-450d-8b1e-d59252291e99" providerId="ADAL" clId="{3AA4783D-B629-4C18-8A49-DE15C3FB0EA2}" dt="2026-02-05T15:00:15.474" v="362" actId="14100"/>
        <pc:sldMkLst>
          <pc:docMk/>
          <pc:sldMk cId="2988955013" sldId="294"/>
        </pc:sldMkLst>
        <pc:picChg chg="add mod">
          <ac:chgData name="Justin Evans" userId="2ee3c1af-825e-450d-8b1e-d59252291e99" providerId="ADAL" clId="{3AA4783D-B629-4C18-8A49-DE15C3FB0EA2}" dt="2026-02-05T14:58:42.112" v="353" actId="14100"/>
          <ac:picMkLst>
            <pc:docMk/>
            <pc:sldMk cId="2988955013" sldId="294"/>
            <ac:picMk id="9" creationId="{42F72A61-AD02-98B6-FC20-95752774502A}"/>
          </ac:picMkLst>
        </pc:picChg>
        <pc:picChg chg="add mod ord">
          <ac:chgData name="Justin Evans" userId="2ee3c1af-825e-450d-8b1e-d59252291e99" providerId="ADAL" clId="{3AA4783D-B629-4C18-8A49-DE15C3FB0EA2}" dt="2026-02-05T14:59:59.234" v="360" actId="1076"/>
          <ac:picMkLst>
            <pc:docMk/>
            <pc:sldMk cId="2988955013" sldId="294"/>
            <ac:picMk id="11" creationId="{8E62A467-63DB-73AE-A443-884154CC62EB}"/>
          </ac:picMkLst>
        </pc:picChg>
        <pc:picChg chg="add mod">
          <ac:chgData name="Justin Evans" userId="2ee3c1af-825e-450d-8b1e-d59252291e99" providerId="ADAL" clId="{3AA4783D-B629-4C18-8A49-DE15C3FB0EA2}" dt="2026-02-05T15:00:15.474" v="362" actId="14100"/>
          <ac:picMkLst>
            <pc:docMk/>
            <pc:sldMk cId="2988955013" sldId="294"/>
            <ac:picMk id="13" creationId="{4882678B-9D1E-D55F-5195-AEDC6F24686A}"/>
          </ac:picMkLst>
        </pc:picChg>
        <pc:picChg chg="add mod">
          <ac:chgData name="Justin Evans" userId="2ee3c1af-825e-450d-8b1e-d59252291e99" providerId="ADAL" clId="{3AA4783D-B629-4C18-8A49-DE15C3FB0EA2}" dt="2026-02-05T15:00:10.868" v="361" actId="14100"/>
          <ac:picMkLst>
            <pc:docMk/>
            <pc:sldMk cId="2988955013" sldId="294"/>
            <ac:picMk id="17" creationId="{340A648A-F9A7-99BC-B190-9D1D9FA4C34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B9D99-64BB-4C5B-B203-ACED322142F9}"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67DFAF-C47B-420E-86E2-C91A89D26B9A}" type="slidenum">
              <a:rPr lang="en-GB" smtClean="0"/>
              <a:t>‹#›</a:t>
            </a:fld>
            <a:endParaRPr lang="en-GB"/>
          </a:p>
        </p:txBody>
      </p:sp>
    </p:spTree>
    <p:extLst>
      <p:ext uri="{BB962C8B-B14F-4D97-AF65-F5344CB8AC3E}">
        <p14:creationId xmlns:p14="http://schemas.microsoft.com/office/powerpoint/2010/main" val="3200854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forms.office.com/e/UnqpKDuBFu?origin=lprLink"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1</a:t>
            </a:fld>
            <a:endParaRPr lang="en-GB"/>
          </a:p>
        </p:txBody>
      </p:sp>
    </p:spTree>
    <p:extLst>
      <p:ext uri="{BB962C8B-B14F-4D97-AF65-F5344CB8AC3E}">
        <p14:creationId xmlns:p14="http://schemas.microsoft.com/office/powerpoint/2010/main" val="3686341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Trust and Confidence</a:t>
            </a:r>
          </a:p>
          <a:p>
            <a:endParaRPr lang="en-US" dirty="0">
              <a:latin typeface="Calibri"/>
              <a:ea typeface="Calibri"/>
              <a:cs typeface="Calibri"/>
            </a:endParaRPr>
          </a:p>
          <a:p>
            <a:r>
              <a:rPr lang="en-US" dirty="0">
                <a:hlinkClick r:id="rId3"/>
              </a:rPr>
              <a:t>https://forms.office.com/e/UnqpKDuBFu?origin=lprLink</a:t>
            </a:r>
          </a:p>
          <a:p>
            <a:endParaRPr lang="en-US" dirty="0"/>
          </a:p>
          <a:p>
            <a:endParaRPr lang="en-US" dirty="0"/>
          </a:p>
        </p:txBody>
      </p:sp>
      <p:sp>
        <p:nvSpPr>
          <p:cNvPr id="4" name="Slide Number Placeholder 3"/>
          <p:cNvSpPr>
            <a:spLocks noGrp="1"/>
          </p:cNvSpPr>
          <p:nvPr>
            <p:ph type="sldNum" sz="quarter" idx="5"/>
          </p:nvPr>
        </p:nvSpPr>
        <p:spPr/>
        <p:txBody>
          <a:bodyPr/>
          <a:lstStyle/>
          <a:p>
            <a:fld id="{F767DFAF-C47B-420E-86E2-C91A89D26B9A}" type="slidenum">
              <a:rPr lang="en-GB" smtClean="0"/>
              <a:t>2</a:t>
            </a:fld>
            <a:endParaRPr lang="en-GB"/>
          </a:p>
        </p:txBody>
      </p:sp>
    </p:spTree>
    <p:extLst>
      <p:ext uri="{BB962C8B-B14F-4D97-AF65-F5344CB8AC3E}">
        <p14:creationId xmlns:p14="http://schemas.microsoft.com/office/powerpoint/2010/main" val="4284539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DE889-6F61-3D41-8C5D-7DA9EB3D28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879483-ECED-A570-78B0-79E28E0C69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14B873-F9B4-83CD-5AE3-9A632250D2C0}"/>
              </a:ext>
            </a:extLst>
          </p:cNvPr>
          <p:cNvSpPr>
            <a:spLocks noGrp="1"/>
          </p:cNvSpPr>
          <p:nvPr>
            <p:ph type="body" idx="1"/>
          </p:nvPr>
        </p:nvSpPr>
        <p:spPr/>
        <p:txBody>
          <a:bodyPr/>
          <a:lstStyle/>
          <a:p>
            <a:r>
              <a:rPr lang="en-US"/>
              <a:t>What is the demand type?</a:t>
            </a:r>
          </a:p>
          <a:p>
            <a:endParaRPr lang="en-US"/>
          </a:p>
          <a:p>
            <a:r>
              <a:rPr lang="en-US"/>
              <a:t>How much of an issues is it for your force?</a:t>
            </a:r>
          </a:p>
          <a:p>
            <a:endParaRPr lang="en-US"/>
          </a:p>
          <a:p>
            <a:r>
              <a:rPr lang="en-US"/>
              <a:t>Who should this work be handed to?</a:t>
            </a:r>
          </a:p>
          <a:p>
            <a:endParaRPr lang="en-US"/>
          </a:p>
          <a:p>
            <a:r>
              <a:rPr lang="en-US"/>
              <a:t>What is needed to hand this to another service? Strategic leadership / collaboration? A change in the law?</a:t>
            </a:r>
          </a:p>
        </p:txBody>
      </p:sp>
      <p:sp>
        <p:nvSpPr>
          <p:cNvPr id="4" name="Slide Number Placeholder 3">
            <a:extLst>
              <a:ext uri="{FF2B5EF4-FFF2-40B4-BE49-F238E27FC236}">
                <a16:creationId xmlns:a16="http://schemas.microsoft.com/office/drawing/2014/main" id="{BE5E7EFF-0F48-213A-89BE-A4CAFD8751AB}"/>
              </a:ext>
            </a:extLst>
          </p:cNvPr>
          <p:cNvSpPr>
            <a:spLocks noGrp="1"/>
          </p:cNvSpPr>
          <p:nvPr>
            <p:ph type="sldNum" sz="quarter" idx="5"/>
          </p:nvPr>
        </p:nvSpPr>
        <p:spPr/>
        <p:txBody>
          <a:bodyPr/>
          <a:lstStyle/>
          <a:p>
            <a:fld id="{DE9073C7-5125-44C3-ACAC-9FFA43CAFD7A}" type="slidenum">
              <a:rPr lang="en-GB" smtClean="0"/>
              <a:t>3</a:t>
            </a:fld>
            <a:endParaRPr lang="en-GB"/>
          </a:p>
        </p:txBody>
      </p:sp>
    </p:spTree>
    <p:extLst>
      <p:ext uri="{BB962C8B-B14F-4D97-AF65-F5344CB8AC3E}">
        <p14:creationId xmlns:p14="http://schemas.microsoft.com/office/powerpoint/2010/main" val="33081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4</a:t>
            </a:fld>
            <a:endParaRPr lang="en-GB"/>
          </a:p>
        </p:txBody>
      </p:sp>
    </p:spTree>
    <p:extLst>
      <p:ext uri="{BB962C8B-B14F-4D97-AF65-F5344CB8AC3E}">
        <p14:creationId xmlns:p14="http://schemas.microsoft.com/office/powerpoint/2010/main" val="1233840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5</a:t>
            </a:fld>
            <a:endParaRPr lang="en-GB"/>
          </a:p>
        </p:txBody>
      </p:sp>
    </p:spTree>
    <p:extLst>
      <p:ext uri="{BB962C8B-B14F-4D97-AF65-F5344CB8AC3E}">
        <p14:creationId xmlns:p14="http://schemas.microsoft.com/office/powerpoint/2010/main" val="2199528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The Situation: A Crisis of Visibility?</a:t>
            </a:r>
            <a:r>
              <a:rPr lang="en-GB" dirty="0"/>
              <a:t> To understand where we are, we have to look at the numbers and the perceptions of confidence. </a:t>
            </a:r>
          </a:p>
          <a:p>
            <a:pPr marL="228600" indent="-228600">
              <a:buAutoNum type="arabicPeriod"/>
            </a:pPr>
            <a:endParaRPr lang="en-GB" dirty="0"/>
          </a:p>
          <a:p>
            <a:pPr marL="0" indent="0">
              <a:buNone/>
            </a:pPr>
            <a:r>
              <a:rPr lang="en-GB" dirty="0"/>
              <a:t>Currently, public confidence in policing is hovering at </a:t>
            </a:r>
            <a:r>
              <a:rPr lang="en-GB" b="1" dirty="0"/>
              <a:t>approximately two-thirds</a:t>
            </a:r>
            <a:r>
              <a:rPr lang="en-GB" dirty="0"/>
              <a:t>. While that might sound stable, it actually represents a period of stagnation or active decline. One of the primary 'on-the-ground' drivers for this is visibility; the public simply sees fewer officers today than they did a decade ago, which directly impacts their sense of security and connection to the force.</a:t>
            </a:r>
          </a:p>
          <a:p>
            <a:pPr marL="228600" indent="-228600">
              <a:buAutoNum type="arabicPeriod"/>
            </a:pPr>
            <a:endParaRPr lang="en-GB" dirty="0"/>
          </a:p>
          <a:p>
            <a:pPr marL="228600" indent="-228600">
              <a:buAutoNum type="arabicPeriod"/>
            </a:pPr>
            <a:endParaRPr lang="en-GB" dirty="0"/>
          </a:p>
          <a:p>
            <a:r>
              <a:rPr lang="en-GB" b="1" dirty="0"/>
              <a:t>2. The Diagnosis: The Three Pillars of Trust</a:t>
            </a:r>
            <a:r>
              <a:rPr lang="en-GB" dirty="0"/>
              <a:t> If we want to fix trust, we have to understand that trust isn't a single 'vibe'—it’s a calculation made by the public based on three specific drivers:</a:t>
            </a:r>
          </a:p>
          <a:p>
            <a:endParaRPr lang="en-GB" dirty="0"/>
          </a:p>
          <a:p>
            <a:r>
              <a:rPr lang="en-GB" b="1" dirty="0"/>
              <a:t>Competence:</a:t>
            </a:r>
            <a:r>
              <a:rPr lang="en-GB" dirty="0"/>
              <a:t> Does the service actually work? Can they solve crimes?</a:t>
            </a:r>
          </a:p>
          <a:p>
            <a:endParaRPr lang="en-GB" dirty="0"/>
          </a:p>
          <a:p>
            <a:r>
              <a:rPr lang="en-GB" b="1" dirty="0"/>
              <a:t>Integrity:</a:t>
            </a:r>
            <a:r>
              <a:rPr lang="en-GB" dirty="0"/>
              <a:t> Is the organisation honest and ethical?</a:t>
            </a:r>
          </a:p>
          <a:p>
            <a:endParaRPr lang="en-GB" dirty="0"/>
          </a:p>
          <a:p>
            <a:r>
              <a:rPr lang="en-GB" b="1" dirty="0"/>
              <a:t>Fairness:</a:t>
            </a:r>
            <a:r>
              <a:rPr lang="en-GB" dirty="0"/>
              <a:t> Are the processes just and applied equally to everyone? If any one of these pillars is weak, the entire foundation of trust begins to crack."</a:t>
            </a:r>
          </a:p>
          <a:p>
            <a:r>
              <a:rPr lang="en-GB" b="1" dirty="0"/>
              <a:t>3. The Resolution: Moving Toward Restoration</a:t>
            </a:r>
            <a:r>
              <a:rPr lang="en-GB" dirty="0"/>
              <a:t> "So, how do we move forward? Restoration requires three specific, structural shifts:</a:t>
            </a:r>
          </a:p>
          <a:p>
            <a:r>
              <a:rPr lang="en-GB" dirty="0"/>
              <a:t>First, we must </a:t>
            </a:r>
            <a:r>
              <a:rPr lang="en-GB" b="1" dirty="0"/>
              <a:t>reinvest in </a:t>
            </a:r>
            <a:r>
              <a:rPr lang="en-GB" b="1" dirty="0" err="1"/>
              <a:t>neighborhood</a:t>
            </a:r>
            <a:r>
              <a:rPr lang="en-GB" b="1" dirty="0"/>
              <a:t> visibility</a:t>
            </a:r>
            <a:r>
              <a:rPr lang="en-GB" dirty="0"/>
              <a:t>—being present where the public lives.</a:t>
            </a:r>
          </a:p>
          <a:p>
            <a:r>
              <a:rPr lang="en-GB" dirty="0"/>
              <a:t>Second, we must embed </a:t>
            </a:r>
            <a:r>
              <a:rPr lang="en-GB" b="1" dirty="0"/>
              <a:t>procedural justice</a:t>
            </a:r>
            <a:r>
              <a:rPr lang="en-GB" dirty="0"/>
              <a:t> into every single interaction, ensuring people feel heard and respected.</a:t>
            </a:r>
          </a:p>
          <a:p>
            <a:r>
              <a:rPr lang="en-GB" dirty="0"/>
              <a:t>Finally, we need </a:t>
            </a:r>
            <a:r>
              <a:rPr lang="en-GB" b="1" dirty="0"/>
              <a:t>radical transparency</a:t>
            </a:r>
            <a:r>
              <a:rPr lang="en-GB" dirty="0"/>
              <a:t> in how we handle discipline to prove that we hold ourselves to the highest standards</a:t>
            </a:r>
          </a:p>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6</a:t>
            </a:fld>
            <a:endParaRPr lang="en-GB"/>
          </a:p>
        </p:txBody>
      </p:sp>
    </p:spTree>
    <p:extLst>
      <p:ext uri="{BB962C8B-B14F-4D97-AF65-F5344CB8AC3E}">
        <p14:creationId xmlns:p14="http://schemas.microsoft.com/office/powerpoint/2010/main" val="1521612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The Equation of Trust</a:t>
            </a:r>
            <a:r>
              <a:rPr lang="en-GB" dirty="0"/>
              <a:t> "If we want to understand how to build public consent, we have to look at it as a mathematical equation. Trust is the sum of three distinct factors: </a:t>
            </a:r>
            <a:r>
              <a:rPr lang="en-GB" b="1" dirty="0"/>
              <a:t>Competence, Fairness, and Integrity</a:t>
            </a:r>
            <a:r>
              <a:rPr lang="en-GB" dirty="0"/>
              <a:t>.</a:t>
            </a:r>
          </a:p>
          <a:p>
            <a:r>
              <a:rPr lang="en-GB" b="1" dirty="0"/>
              <a:t>Competence</a:t>
            </a:r>
            <a:r>
              <a:rPr lang="en-GB" dirty="0"/>
              <a:t> represents our technical ability to do the job.</a:t>
            </a:r>
          </a:p>
          <a:p>
            <a:r>
              <a:rPr lang="en-GB" b="1" dirty="0"/>
              <a:t>Fairness</a:t>
            </a:r>
            <a:r>
              <a:rPr lang="en-GB" dirty="0"/>
              <a:t> is the equity of our processes.</a:t>
            </a:r>
          </a:p>
          <a:p>
            <a:r>
              <a:rPr lang="en-GB" b="1" dirty="0"/>
              <a:t>Integrity</a:t>
            </a:r>
            <a:r>
              <a:rPr lang="en-GB" dirty="0"/>
              <a:t> is the moral standard we uphold. When these three elements align, we create a self-sustaining cycle of trust that feeds back into our authority."</a:t>
            </a:r>
          </a:p>
          <a:p>
            <a:r>
              <a:rPr lang="en-GB" b="1" dirty="0"/>
              <a:t>2. Legitimacy as Operational Fuel</a:t>
            </a:r>
            <a:r>
              <a:rPr lang="en-GB" dirty="0"/>
              <a:t> "It is vital to realize that legitimacy is not just a 'nice to have' or a PR exercise. It is actually the </a:t>
            </a:r>
            <a:r>
              <a:rPr lang="en-GB" b="1" dirty="0"/>
              <a:t>operational fuel</a:t>
            </a:r>
            <a:r>
              <a:rPr lang="en-GB" dirty="0"/>
              <a:t> that allows us to function. When the public views us as legitimate, they are more likely to cooperate with investigations and provide the intelligence we need to solve crimes. Without that fuel, our ability to gather information and protect the community effectively dries up."</a:t>
            </a:r>
          </a:p>
          <a:p>
            <a:r>
              <a:rPr lang="en-GB" b="1" dirty="0"/>
              <a:t>3. The </a:t>
            </a:r>
            <a:r>
              <a:rPr lang="en-GB" b="1" dirty="0" err="1"/>
              <a:t>Peelian</a:t>
            </a:r>
            <a:r>
              <a:rPr lang="en-GB" b="1" dirty="0"/>
              <a:t> Model vs. Policing by Force</a:t>
            </a:r>
            <a:r>
              <a:rPr lang="en-GB" dirty="0"/>
              <a:t> "Finally, we must consider the alternative. Our entire system is built on the </a:t>
            </a:r>
            <a:r>
              <a:rPr lang="en-GB" b="1" dirty="0" err="1"/>
              <a:t>Peelian</a:t>
            </a:r>
            <a:r>
              <a:rPr lang="en-GB" b="1" dirty="0"/>
              <a:t> model of policing by consent</a:t>
            </a:r>
            <a:r>
              <a:rPr lang="en-GB" dirty="0"/>
              <a:t>. If we lose these three pillars—Competence, Fairness, and Integrity—that model collapses. When consent is gone, the only tool left is </a:t>
            </a:r>
            <a:r>
              <a:rPr lang="en-GB" b="1" dirty="0"/>
              <a:t>policing by force</a:t>
            </a:r>
            <a:r>
              <a:rPr lang="en-GB" dirty="0"/>
              <a:t>, which is fundamentally incompatible with a free and democratic society."</a:t>
            </a:r>
          </a:p>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7</a:t>
            </a:fld>
            <a:endParaRPr lang="en-GB"/>
          </a:p>
        </p:txBody>
      </p:sp>
    </p:spTree>
    <p:extLst>
      <p:ext uri="{BB962C8B-B14F-4D97-AF65-F5344CB8AC3E}">
        <p14:creationId xmlns:p14="http://schemas.microsoft.com/office/powerpoint/2010/main" val="3380139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8</a:t>
            </a:fld>
            <a:endParaRPr lang="en-GB"/>
          </a:p>
        </p:txBody>
      </p:sp>
    </p:spTree>
    <p:extLst>
      <p:ext uri="{BB962C8B-B14F-4D97-AF65-F5344CB8AC3E}">
        <p14:creationId xmlns:p14="http://schemas.microsoft.com/office/powerpoint/2010/main" val="4286673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9</a:t>
            </a:fld>
            <a:endParaRPr lang="en-GB"/>
          </a:p>
        </p:txBody>
      </p:sp>
    </p:spTree>
    <p:extLst>
      <p:ext uri="{BB962C8B-B14F-4D97-AF65-F5344CB8AC3E}">
        <p14:creationId xmlns:p14="http://schemas.microsoft.com/office/powerpoint/2010/main" val="1132382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10</a:t>
            </a:fld>
            <a:endParaRPr lang="en-GB"/>
          </a:p>
        </p:txBody>
      </p:sp>
    </p:spTree>
    <p:extLst>
      <p:ext uri="{BB962C8B-B14F-4D97-AF65-F5344CB8AC3E}">
        <p14:creationId xmlns:p14="http://schemas.microsoft.com/office/powerpoint/2010/main" val="3937787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11</a:t>
            </a:fld>
            <a:endParaRPr lang="en-GB"/>
          </a:p>
        </p:txBody>
      </p:sp>
    </p:spTree>
    <p:extLst>
      <p:ext uri="{BB962C8B-B14F-4D97-AF65-F5344CB8AC3E}">
        <p14:creationId xmlns:p14="http://schemas.microsoft.com/office/powerpoint/2010/main" val="2744352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12</a:t>
            </a:fld>
            <a:endParaRPr lang="en-GB"/>
          </a:p>
        </p:txBody>
      </p:sp>
    </p:spTree>
    <p:extLst>
      <p:ext uri="{BB962C8B-B14F-4D97-AF65-F5344CB8AC3E}">
        <p14:creationId xmlns:p14="http://schemas.microsoft.com/office/powerpoint/2010/main" val="1505522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seen that legitimacy is not static ; it is a currency that must be renewed with every generation. </a:t>
            </a:r>
            <a:endParaRPr lang="en-US"/>
          </a:p>
          <a:p>
            <a:endParaRPr lang="en-US" dirty="0"/>
          </a:p>
          <a:p>
            <a:r>
              <a:rPr lang="en-US" dirty="0"/>
              <a:t>Barber’s data is a wake-up call: at current recruitment and retention rates, we are many years away from the Police looking like the communities they serve. Can the Police really claim to be 'The Public' if they don't reflect them until 2079?</a:t>
            </a:r>
          </a:p>
          <a:p>
            <a:r>
              <a:rPr lang="en-GB" dirty="0"/>
              <a:t>1. The 2079 Statistic: A Failure of Strategy</a:t>
            </a:r>
          </a:p>
          <a:p>
            <a:r>
              <a:rPr lang="en-US" dirty="0"/>
              <a:t>The Review highlights that despite decades of 'initiatives,' the needle is barely moving.</a:t>
            </a:r>
            <a:endParaRPr lang="en-GB" dirty="0"/>
          </a:p>
          <a:p>
            <a:pPr marL="285750" indent="-285750">
              <a:buFont typeface="Arial"/>
              <a:buChar char="•"/>
            </a:pPr>
            <a:r>
              <a:rPr lang="en-US" b="1" dirty="0"/>
              <a:t>The Data:</a:t>
            </a:r>
            <a:r>
              <a:rPr lang="en-US" dirty="0"/>
              <a:t> Based on current trends, it will take another 58 years for the police service in England and Wales to achieve ethnic representation proportionate to the 2021 Census.</a:t>
            </a:r>
            <a:endParaRPr lang="en-GB" dirty="0"/>
          </a:p>
          <a:p>
            <a:pPr marL="285750" indent="-285750">
              <a:buFont typeface="Arial"/>
              <a:buChar char="•"/>
            </a:pPr>
            <a:r>
              <a:rPr lang="en-US" b="1" dirty="0"/>
              <a:t>The Strategic Risk:</a:t>
            </a:r>
            <a:r>
              <a:rPr lang="en-US" dirty="0"/>
              <a:t> In 2026, we are operating in hyper-diverse urban environments. A workforce that lags 50 years behind its community is functionally 'blind' to the </a:t>
            </a:r>
            <a:r>
              <a:rPr lang="en-US"/>
              <a:t>cultures, nuances, and languages required to solve borderless crime.</a:t>
            </a:r>
            <a:endParaRPr lang="en-GB"/>
          </a:p>
          <a:p>
            <a:endParaRPr lang="en-GB" dirty="0"/>
          </a:p>
          <a:p>
            <a:r>
              <a:rPr lang="en-US" dirty="0"/>
              <a:t>Senior leaders must look at the </a:t>
            </a:r>
            <a:r>
              <a:rPr lang="en-US" b="1" dirty="0"/>
              <a:t>Institutional Logic</a:t>
            </a:r>
            <a:r>
              <a:rPr lang="en-US" dirty="0"/>
              <a:t> that creates this delay.</a:t>
            </a:r>
            <a:endParaRPr lang="en-GB" dirty="0"/>
          </a:p>
          <a:p>
            <a:r>
              <a:rPr lang="en-US" dirty="0"/>
              <a:t>Group Question</a:t>
            </a:r>
          </a:p>
          <a:p>
            <a:pPr marL="285750" indent="-285750">
              <a:buFont typeface="Arial"/>
              <a:buChar char="•"/>
            </a:pPr>
            <a:r>
              <a:rPr lang="en-US" i="1" dirty="0"/>
              <a:t>The Entry Barrier: Does the 'Graduate Entry' or 'Degree entry' model inadvertently filter out the very people Barber says we need?</a:t>
            </a:r>
            <a:endParaRPr lang="en-GB" i="1" dirty="0"/>
          </a:p>
          <a:p>
            <a:pPr marL="285750" indent="-285750">
              <a:buFont typeface="Arial"/>
              <a:buChar char="•"/>
            </a:pPr>
            <a:endParaRPr lang="en-US" i="1" dirty="0"/>
          </a:p>
          <a:p>
            <a:pPr marL="285750" indent="-285750">
              <a:buFont typeface="Arial"/>
              <a:buChar char="•"/>
            </a:pPr>
            <a:r>
              <a:rPr lang="en-US" b="1" dirty="0"/>
              <a:t>The Retention Trap:</a:t>
            </a:r>
            <a:r>
              <a:rPr lang="en-US" dirty="0"/>
              <a:t> Why are officers from underrepresented backgrounds leaving at a higher rate than their peers? Barber suggests that the 'Internal Culture' is often more hostile to representation than the external recruitment process.</a:t>
            </a:r>
            <a:endParaRPr lang="en-GB" dirty="0"/>
          </a:p>
          <a:p>
            <a:br>
              <a:rPr lang="en-US" dirty="0">
                <a:cs typeface="+mn-lt"/>
              </a:rPr>
            </a:br>
            <a:endParaRPr lang="en-US"/>
          </a:p>
          <a:p>
            <a:endParaRPr lang="en-GB" dirty="0"/>
          </a:p>
        </p:txBody>
      </p:sp>
      <p:sp>
        <p:nvSpPr>
          <p:cNvPr id="4" name="Slide Number Placeholder 3"/>
          <p:cNvSpPr>
            <a:spLocks noGrp="1"/>
          </p:cNvSpPr>
          <p:nvPr>
            <p:ph type="sldNum" sz="quarter" idx="5"/>
          </p:nvPr>
        </p:nvSpPr>
        <p:spPr/>
        <p:txBody>
          <a:bodyPr/>
          <a:lstStyle/>
          <a:p>
            <a:fld id="{DE9073C7-5125-44C3-ACAC-9FFA43CAFD7A}" type="slidenum">
              <a:rPr lang="en-GB" smtClean="0"/>
              <a:t>13</a:t>
            </a:fld>
            <a:endParaRPr lang="en-GB"/>
          </a:p>
        </p:txBody>
      </p:sp>
    </p:spTree>
    <p:extLst>
      <p:ext uri="{BB962C8B-B14F-4D97-AF65-F5344CB8AC3E}">
        <p14:creationId xmlns:p14="http://schemas.microsoft.com/office/powerpoint/2010/main" val="3193548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14</a:t>
            </a:fld>
            <a:endParaRPr lang="en-GB"/>
          </a:p>
        </p:txBody>
      </p:sp>
    </p:spTree>
    <p:extLst>
      <p:ext uri="{BB962C8B-B14F-4D97-AF65-F5344CB8AC3E}">
        <p14:creationId xmlns:p14="http://schemas.microsoft.com/office/powerpoint/2010/main" val="985592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15</a:t>
            </a:fld>
            <a:endParaRPr lang="en-GB"/>
          </a:p>
        </p:txBody>
      </p:sp>
    </p:spTree>
    <p:extLst>
      <p:ext uri="{BB962C8B-B14F-4D97-AF65-F5344CB8AC3E}">
        <p14:creationId xmlns:p14="http://schemas.microsoft.com/office/powerpoint/2010/main" val="1146474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16</a:t>
            </a:fld>
            <a:endParaRPr lang="en-GB"/>
          </a:p>
        </p:txBody>
      </p:sp>
    </p:spTree>
    <p:extLst>
      <p:ext uri="{BB962C8B-B14F-4D97-AF65-F5344CB8AC3E}">
        <p14:creationId xmlns:p14="http://schemas.microsoft.com/office/powerpoint/2010/main" val="2019814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CB7FD-BF9F-55B8-807D-BF27151CBB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1CDC35-EF7D-A82B-4CC6-6DAF504F6D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450D7D-4B93-630F-7E0F-2F730712AD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27995F3-98A6-78E6-18BF-4B9A9B2B2F97}"/>
              </a:ext>
            </a:extLst>
          </p:cNvPr>
          <p:cNvSpPr>
            <a:spLocks noGrp="1"/>
          </p:cNvSpPr>
          <p:nvPr>
            <p:ph type="sldNum" sz="quarter" idx="5"/>
          </p:nvPr>
        </p:nvSpPr>
        <p:spPr/>
        <p:txBody>
          <a:bodyPr/>
          <a:lstStyle/>
          <a:p>
            <a:fld id="{DE9073C7-5125-44C3-ACAC-9FFA43CAFD7A}" type="slidenum">
              <a:rPr lang="en-GB" smtClean="0"/>
              <a:t>17</a:t>
            </a:fld>
            <a:endParaRPr lang="en-GB"/>
          </a:p>
        </p:txBody>
      </p:sp>
    </p:spTree>
    <p:extLst>
      <p:ext uri="{BB962C8B-B14F-4D97-AF65-F5344CB8AC3E}">
        <p14:creationId xmlns:p14="http://schemas.microsoft.com/office/powerpoint/2010/main" val="33606124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18</a:t>
            </a:fld>
            <a:endParaRPr lang="en-GB"/>
          </a:p>
        </p:txBody>
      </p:sp>
    </p:spTree>
    <p:extLst>
      <p:ext uri="{BB962C8B-B14F-4D97-AF65-F5344CB8AC3E}">
        <p14:creationId xmlns:p14="http://schemas.microsoft.com/office/powerpoint/2010/main" val="8038760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19</a:t>
            </a:fld>
            <a:endParaRPr lang="en-GB"/>
          </a:p>
        </p:txBody>
      </p:sp>
    </p:spTree>
    <p:extLst>
      <p:ext uri="{BB962C8B-B14F-4D97-AF65-F5344CB8AC3E}">
        <p14:creationId xmlns:p14="http://schemas.microsoft.com/office/powerpoint/2010/main" val="1832314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20</a:t>
            </a:fld>
            <a:endParaRPr lang="en-GB"/>
          </a:p>
        </p:txBody>
      </p:sp>
    </p:spTree>
    <p:extLst>
      <p:ext uri="{BB962C8B-B14F-4D97-AF65-F5344CB8AC3E}">
        <p14:creationId xmlns:p14="http://schemas.microsoft.com/office/powerpoint/2010/main" val="30972963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21</a:t>
            </a:fld>
            <a:endParaRPr lang="en-GB"/>
          </a:p>
        </p:txBody>
      </p:sp>
    </p:spTree>
    <p:extLst>
      <p:ext uri="{BB962C8B-B14F-4D97-AF65-F5344CB8AC3E}">
        <p14:creationId xmlns:p14="http://schemas.microsoft.com/office/powerpoint/2010/main" val="22065607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22</a:t>
            </a:fld>
            <a:endParaRPr lang="en-GB"/>
          </a:p>
        </p:txBody>
      </p:sp>
    </p:spTree>
    <p:extLst>
      <p:ext uri="{BB962C8B-B14F-4D97-AF65-F5344CB8AC3E}">
        <p14:creationId xmlns:p14="http://schemas.microsoft.com/office/powerpoint/2010/main" val="3467760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latin typeface="Aptos"/>
              <a:ea typeface="Calibri"/>
              <a:cs typeface="Calibri"/>
            </a:endParaRPr>
          </a:p>
        </p:txBody>
      </p:sp>
      <p:sp>
        <p:nvSpPr>
          <p:cNvPr id="4" name="Slide Number Placeholder 3"/>
          <p:cNvSpPr>
            <a:spLocks noGrp="1"/>
          </p:cNvSpPr>
          <p:nvPr>
            <p:ph type="sldNum" sz="quarter" idx="5"/>
          </p:nvPr>
        </p:nvSpPr>
        <p:spPr/>
        <p:txBody>
          <a:bodyPr/>
          <a:lstStyle/>
          <a:p>
            <a:fld id="{F767DFAF-C47B-420E-86E2-C91A89D26B9A}" type="slidenum">
              <a:rPr lang="en-GB" smtClean="0"/>
              <a:t>23</a:t>
            </a:fld>
            <a:endParaRPr lang="en-GB"/>
          </a:p>
        </p:txBody>
      </p:sp>
    </p:spTree>
    <p:extLst>
      <p:ext uri="{BB962C8B-B14F-4D97-AF65-F5344CB8AC3E}">
        <p14:creationId xmlns:p14="http://schemas.microsoft.com/office/powerpoint/2010/main" val="1582846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24</a:t>
            </a:fld>
            <a:endParaRPr lang="en-GB"/>
          </a:p>
        </p:txBody>
      </p:sp>
    </p:spTree>
    <p:extLst>
      <p:ext uri="{BB962C8B-B14F-4D97-AF65-F5344CB8AC3E}">
        <p14:creationId xmlns:p14="http://schemas.microsoft.com/office/powerpoint/2010/main" val="1259313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Individua task – complete the discussion forum questions on Moodle</a:t>
            </a:r>
          </a:p>
          <a:p>
            <a:endParaRPr lang="en-GB" b="1" dirty="0"/>
          </a:p>
          <a:p>
            <a:r>
              <a:rPr lang="en-GB" b="1" dirty="0"/>
              <a:t>1. Strategic Prioritisation</a:t>
            </a:r>
            <a:endParaRPr lang="en-GB"/>
          </a:p>
          <a:p>
            <a:r>
              <a:rPr lang="en-GB" dirty="0"/>
              <a:t>The first question for Policing is one of prioritisation: </a:t>
            </a:r>
            <a:r>
              <a:rPr lang="en-GB" b="1" dirty="0"/>
              <a:t>Which single lever—Competence, Integrity, or Visibility—offers the biggest Trust &amp; Confidence gain for our specific local context?</a:t>
            </a:r>
          </a:p>
          <a:p>
            <a:endParaRPr lang="en-GB" dirty="0"/>
          </a:p>
          <a:p>
            <a:r>
              <a:rPr lang="en-GB" dirty="0"/>
              <a:t>While all three are essential, resource constraints mean the Police must decide where to apply the most immediate pressure to shift the needle on public perception.</a:t>
            </a:r>
          </a:p>
          <a:p>
            <a:endParaRPr lang="en-GB" dirty="0"/>
          </a:p>
          <a:p>
            <a:r>
              <a:rPr lang="en-GB" b="1" dirty="0"/>
              <a:t>2. Balancing Fairness and Effectiveness</a:t>
            </a:r>
          </a:p>
          <a:p>
            <a:endParaRPr lang="en-GB" dirty="0"/>
          </a:p>
          <a:p>
            <a:r>
              <a:rPr lang="en-GB" dirty="0"/>
              <a:t>Next, we will consider the most contentious power: </a:t>
            </a:r>
            <a:r>
              <a:rPr lang="en-GB" b="1" dirty="0"/>
              <a:t>Should the Police redesign Stop &amp; Search to ensure fairness without losing operational effectiveness?</a:t>
            </a:r>
          </a:p>
          <a:p>
            <a:r>
              <a:rPr lang="en-GB" dirty="0"/>
              <a:t>We know from our analysis of the 'Fairness Gap' that the quality of interaction often matters more to legitimacy than the outcome.</a:t>
            </a:r>
          </a:p>
          <a:p>
            <a:r>
              <a:rPr lang="en-GB" dirty="0"/>
              <a:t>The challenge for leadership is finding the precise balance where they maintain the ability to remove weapons from the street while ensuring that protected groups do not feel disproportionately targeted.</a:t>
            </a:r>
          </a:p>
          <a:p>
            <a:endParaRPr lang="en-GB" dirty="0"/>
          </a:p>
          <a:p>
            <a:r>
              <a:rPr lang="en-GB" b="1" dirty="0"/>
              <a:t>3. Future-Proofing Communication</a:t>
            </a:r>
          </a:p>
          <a:p>
            <a:endParaRPr lang="en-GB" dirty="0"/>
          </a:p>
          <a:p>
            <a:r>
              <a:rPr lang="en-GB" dirty="0"/>
              <a:t>Finally, we must look at external resilience: </a:t>
            </a:r>
            <a:r>
              <a:rPr lang="en-GB" b="1" dirty="0"/>
              <a:t>Are Police crisis communication plans robust enough to handle the speed of the modern 24-hour news cycle?</a:t>
            </a:r>
            <a:endParaRPr lang="en-GB"/>
          </a:p>
          <a:p>
            <a:r>
              <a:rPr lang="en-GB" dirty="0"/>
              <a:t>As discussed in our media ecosystem analysis, high-salience negative events can cause a 'cliff-edge' drop in confidence.</a:t>
            </a:r>
          </a:p>
          <a:p>
            <a:r>
              <a:rPr lang="en-GB" dirty="0"/>
              <a:t>We must determine if our current '7-Day Crisis Plan' is actually operational, or if we are still operating at the speed of traditional press releases in a social media world.</a:t>
            </a:r>
          </a:p>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25</a:t>
            </a:fld>
            <a:endParaRPr lang="en-GB"/>
          </a:p>
        </p:txBody>
      </p:sp>
    </p:spTree>
    <p:extLst>
      <p:ext uri="{BB962C8B-B14F-4D97-AF65-F5344CB8AC3E}">
        <p14:creationId xmlns:p14="http://schemas.microsoft.com/office/powerpoint/2010/main" val="33809162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1. The Weight of Trust</a:t>
            </a:r>
            <a:endParaRPr lang="en-GB"/>
          </a:p>
          <a:p>
            <a:r>
              <a:rPr lang="en-GB"/>
              <a:t>As we conclude, we must reflect on the fundamental nature of the 'currency' of T, C &amp; L.</a:t>
            </a:r>
          </a:p>
          <a:p>
            <a:r>
              <a:rPr lang="en-GB" b="1" dirty="0"/>
              <a:t>Trust is hard to gain, easy to lose, and absolutely impossible to fake</a:t>
            </a:r>
            <a:r>
              <a:rPr lang="en-GB" dirty="0"/>
              <a:t>.</a:t>
            </a:r>
          </a:p>
          <a:p>
            <a:r>
              <a:rPr lang="en-GB" dirty="0"/>
              <a:t>Public confidence is not a static number; it is a living sentiment that reacts to every single headline, every radio call, and every </a:t>
            </a:r>
            <a:r>
              <a:rPr lang="en-GB" dirty="0" err="1"/>
              <a:t>neighborhood</a:t>
            </a:r>
            <a:r>
              <a:rPr lang="en-GB" dirty="0"/>
              <a:t> interaction.</a:t>
            </a:r>
          </a:p>
          <a:p>
            <a:r>
              <a:rPr lang="en-GB" b="1"/>
              <a:t>2. The Relentless Focus on the Triad</a:t>
            </a:r>
            <a:endParaRPr lang="en-GB"/>
          </a:p>
          <a:p>
            <a:r>
              <a:rPr lang="en-GB"/>
              <a:t>Restoration of public consent is not a one-time project, but a relentless, long-term focus on the three pillars we have diagnosed today:</a:t>
            </a:r>
          </a:p>
          <a:p>
            <a:pPr lvl="1"/>
            <a:r>
              <a:rPr lang="en-GB" b="1" dirty="0"/>
              <a:t>Competence in </a:t>
            </a:r>
            <a:r>
              <a:rPr lang="en-GB" b="1"/>
              <a:t>their work:</a:t>
            </a:r>
            <a:r>
              <a:rPr lang="en-GB" dirty="0"/>
              <a:t> Closing the response and quality gaps to prove the service works.</a:t>
            </a:r>
          </a:p>
          <a:p>
            <a:pPr lvl="1"/>
            <a:r>
              <a:rPr lang="en-GB" b="1"/>
              <a:t>Fairness in the interactions:</a:t>
            </a:r>
            <a:r>
              <a:rPr lang="en-GB" dirty="0"/>
              <a:t> Ensuring every citizen feels respected and heard through procedural justice.</a:t>
            </a:r>
          </a:p>
          <a:p>
            <a:pPr lvl="1"/>
            <a:r>
              <a:rPr lang="en-GB" b="1" dirty="0"/>
              <a:t>Integrity in Police conduct:</a:t>
            </a:r>
            <a:r>
              <a:rPr lang="en-GB"/>
              <a:t> Holding themselves to the highest ethical standards through continuous accountability.</a:t>
            </a:r>
          </a:p>
          <a:p>
            <a:r>
              <a:rPr lang="en-GB" b="1"/>
              <a:t>3. Final Call to Action</a:t>
            </a:r>
            <a:endParaRPr lang="en-GB"/>
          </a:p>
          <a:p>
            <a:r>
              <a:rPr lang="en-GB"/>
              <a:t>The roadmap for change is clear: the Police must pull the structural and cultural levers necessary to meet the</a:t>
            </a:r>
            <a:r>
              <a:rPr lang="en-GB" b="1" dirty="0"/>
              <a:t> Gold Standard of Policing Excellence</a:t>
            </a:r>
            <a:r>
              <a:rPr lang="en-GB" dirty="0"/>
              <a:t>."</a:t>
            </a:r>
          </a:p>
          <a:p>
            <a:r>
              <a:rPr lang="en-GB" dirty="0"/>
              <a:t>By managing the inputs—performance, conduct, and fairness—the Police can naturally restore the perception outputs of trust and legitimacy.</a:t>
            </a:r>
          </a:p>
          <a:p>
            <a:r>
              <a:rPr lang="en-GB"/>
              <a:t>Thank you for your time, your attention, and your commitment to the future of policing by consent.</a:t>
            </a:r>
          </a:p>
          <a:p>
            <a:endParaRPr lang="en-GB"/>
          </a:p>
        </p:txBody>
      </p:sp>
      <p:sp>
        <p:nvSpPr>
          <p:cNvPr id="4" name="Slide Number Placeholder 3"/>
          <p:cNvSpPr>
            <a:spLocks noGrp="1"/>
          </p:cNvSpPr>
          <p:nvPr>
            <p:ph type="sldNum" sz="quarter" idx="5"/>
          </p:nvPr>
        </p:nvSpPr>
        <p:spPr/>
        <p:txBody>
          <a:bodyPr/>
          <a:lstStyle/>
          <a:p>
            <a:fld id="{F767DFAF-C47B-420E-86E2-C91A89D26B9A}" type="slidenum">
              <a:rPr lang="en-GB" smtClean="0"/>
              <a:t>26</a:t>
            </a:fld>
            <a:endParaRPr lang="en-GB"/>
          </a:p>
        </p:txBody>
      </p:sp>
    </p:spTree>
    <p:extLst>
      <p:ext uri="{BB962C8B-B14F-4D97-AF65-F5344CB8AC3E}">
        <p14:creationId xmlns:p14="http://schemas.microsoft.com/office/powerpoint/2010/main" val="81235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9073C7-5125-44C3-ACAC-9FFA43CAFD7A}" type="slidenum">
              <a:rPr lang="en-GB" smtClean="0"/>
              <a:t>27</a:t>
            </a:fld>
            <a:endParaRPr lang="en-GB"/>
          </a:p>
        </p:txBody>
      </p:sp>
    </p:spTree>
    <p:extLst>
      <p:ext uri="{BB962C8B-B14F-4D97-AF65-F5344CB8AC3E}">
        <p14:creationId xmlns:p14="http://schemas.microsoft.com/office/powerpoint/2010/main" val="39889043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CSEW (2025)</a:t>
            </a:r>
          </a:p>
        </p:txBody>
      </p:sp>
      <p:sp>
        <p:nvSpPr>
          <p:cNvPr id="4" name="Slide Number Placeholder 3"/>
          <p:cNvSpPr>
            <a:spLocks noGrp="1"/>
          </p:cNvSpPr>
          <p:nvPr>
            <p:ph type="sldNum" sz="quarter" idx="5"/>
          </p:nvPr>
        </p:nvSpPr>
        <p:spPr/>
        <p:txBody>
          <a:bodyPr/>
          <a:lstStyle/>
          <a:p>
            <a:fld id="{F767DFAF-C47B-420E-86E2-C91A89D26B9A}" type="slidenum">
              <a:rPr lang="en-GB" smtClean="0"/>
              <a:t>28</a:t>
            </a:fld>
            <a:endParaRPr lang="en-GB"/>
          </a:p>
        </p:txBody>
      </p:sp>
    </p:spTree>
    <p:extLst>
      <p:ext uri="{BB962C8B-B14F-4D97-AF65-F5344CB8AC3E}">
        <p14:creationId xmlns:p14="http://schemas.microsoft.com/office/powerpoint/2010/main" val="26465945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Force crime figures</a:t>
            </a:r>
          </a:p>
        </p:txBody>
      </p:sp>
      <p:sp>
        <p:nvSpPr>
          <p:cNvPr id="4" name="Slide Number Placeholder 3"/>
          <p:cNvSpPr>
            <a:spLocks noGrp="1"/>
          </p:cNvSpPr>
          <p:nvPr>
            <p:ph type="sldNum" sz="quarter" idx="5"/>
          </p:nvPr>
        </p:nvSpPr>
        <p:spPr/>
        <p:txBody>
          <a:bodyPr/>
          <a:lstStyle/>
          <a:p>
            <a:fld id="{F767DFAF-C47B-420E-86E2-C91A89D26B9A}" type="slidenum">
              <a:rPr lang="en-GB" smtClean="0"/>
              <a:t>29</a:t>
            </a:fld>
            <a:endParaRPr lang="en-GB"/>
          </a:p>
        </p:txBody>
      </p:sp>
    </p:spTree>
    <p:extLst>
      <p:ext uri="{BB962C8B-B14F-4D97-AF65-F5344CB8AC3E}">
        <p14:creationId xmlns:p14="http://schemas.microsoft.com/office/powerpoint/2010/main" val="3763344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30CC-1BED-81F9-A49D-50AF6AAD4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6C15B6-02CB-F865-DD9A-098EADF81A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4E9B60-16EF-65F5-56B4-39BD92FC09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6751F2-4829-2BAD-CE67-91BE2F790B17}"/>
              </a:ext>
            </a:extLst>
          </p:cNvPr>
          <p:cNvSpPr>
            <a:spLocks noGrp="1"/>
          </p:cNvSpPr>
          <p:nvPr>
            <p:ph type="sldNum" sz="quarter" idx="5"/>
          </p:nvPr>
        </p:nvSpPr>
        <p:spPr/>
        <p:txBody>
          <a:bodyPr/>
          <a:lstStyle/>
          <a:p>
            <a:fld id="{DE9073C7-5125-44C3-ACAC-9FFA43CAFD7A}" type="slidenum">
              <a:rPr lang="en-GB" smtClean="0"/>
              <a:t>30</a:t>
            </a:fld>
            <a:endParaRPr lang="en-GB"/>
          </a:p>
        </p:txBody>
      </p:sp>
    </p:spTree>
    <p:extLst>
      <p:ext uri="{BB962C8B-B14F-4D97-AF65-F5344CB8AC3E}">
        <p14:creationId xmlns:p14="http://schemas.microsoft.com/office/powerpoint/2010/main" val="2476134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1B8BE-216B-FE7D-150B-8181DC1975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62F568-B234-BFEC-BCCA-B67E6A41E4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E37887-6D3D-D7B8-9114-FEF5B122A454}"/>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D804ACD6-2A4D-2D05-ACC9-821F1DA85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939EE-6B6C-4CEA-86B7-0485DB01E693}"/>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1055232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1B41C-5321-0EB8-0FF9-137C0ED244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9830EE-8B1A-3D34-3C9E-65817955CB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7A6E3-4591-7017-90F6-8CE53AC4DDA7}"/>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8390B884-0C05-C973-8A69-D0F16313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986F1-4199-C815-46D8-FA75DA7672D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75127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A2F4-70FC-E696-A6DF-A0649D2090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9BEFE0-4D24-F8E9-C2B2-2B4F2D993D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0380CC-3F7C-2595-7549-D8149EB17684}"/>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A0465387-4150-B50E-54B7-34DBFEA4D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F1252-26D1-377B-C8AD-28CC15CDB330}"/>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3233860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4CA3-0204-2CA4-08B8-D7AD6BEBE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624628-96EE-5D99-8A37-76C11E4C0D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273C25-62AA-D307-8A17-C1C7012AFA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B422AF-49AF-A9AE-19D3-75617FBF68B2}"/>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6" name="Footer Placeholder 5">
            <a:extLst>
              <a:ext uri="{FF2B5EF4-FFF2-40B4-BE49-F238E27FC236}">
                <a16:creationId xmlns:a16="http://schemas.microsoft.com/office/drawing/2014/main" id="{CFBA8E2F-5D0D-9002-CD39-C8B51F11C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72487D-4D0F-29BE-118C-062CC1E20114}"/>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385477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147E7-C03A-5A39-CF10-94AF711CE8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A7B726-0FE6-5F83-C24A-7BC3E275D7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027359-26FE-8A83-CA03-EEB04407C2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599CB5-61CA-BF19-4656-AA57F8BF1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024DA6-50D2-3F7F-8002-73776E166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605ECC-F27B-7F57-C617-B13C85EEC486}"/>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8" name="Footer Placeholder 7">
            <a:extLst>
              <a:ext uri="{FF2B5EF4-FFF2-40B4-BE49-F238E27FC236}">
                <a16:creationId xmlns:a16="http://schemas.microsoft.com/office/drawing/2014/main" id="{5862C8D0-0FFD-A561-1156-BF1984EA44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6CE965-8474-6421-EAE3-17673714A001}"/>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08697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84EF-B5F2-021D-4711-0BA4C2276C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2F67EC-8BB5-7BA3-5E36-FBA229CD0202}"/>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4" name="Footer Placeholder 3">
            <a:extLst>
              <a:ext uri="{FF2B5EF4-FFF2-40B4-BE49-F238E27FC236}">
                <a16:creationId xmlns:a16="http://schemas.microsoft.com/office/drawing/2014/main" id="{070E0DB5-A7B5-0C2F-9B2B-62EA5E4670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6F714B-F7E1-61F4-18CC-38A0F4AD640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71491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C10F4B-A60C-0D9B-8082-F01FE4962843}"/>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3" name="Footer Placeholder 2">
            <a:extLst>
              <a:ext uri="{FF2B5EF4-FFF2-40B4-BE49-F238E27FC236}">
                <a16:creationId xmlns:a16="http://schemas.microsoft.com/office/drawing/2014/main" id="{33E63BC1-C373-3E4E-EC64-1DA8B2FE94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3093BD-3EA9-23D6-FD4E-FD8E06C936F4}"/>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96894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4C873-FE32-3D18-F445-1E178AFB48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C96012-8DED-EF08-9977-14C3AAA467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296CE3-F7EE-7612-41CA-5A3B7284F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8888CF-7805-795B-51A3-C88F751F9E7A}"/>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6" name="Footer Placeholder 5">
            <a:extLst>
              <a:ext uri="{FF2B5EF4-FFF2-40B4-BE49-F238E27FC236}">
                <a16:creationId xmlns:a16="http://schemas.microsoft.com/office/drawing/2014/main" id="{A1660F97-F2B4-8F99-EA41-527A96ECB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79B5B-D9EE-9C60-954C-D1117CAC829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3070399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365C-3C79-DAC1-1F30-37DB4C02A5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B292C8-12E2-E787-E773-6BAD2AEF18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6E5F72-A62E-1BE5-D401-CF08FE7F47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70F50-3AD1-3698-D707-D0DEA267CDB3}"/>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6" name="Footer Placeholder 5">
            <a:extLst>
              <a:ext uri="{FF2B5EF4-FFF2-40B4-BE49-F238E27FC236}">
                <a16:creationId xmlns:a16="http://schemas.microsoft.com/office/drawing/2014/main" id="{006A77FA-D41B-8961-7AF4-6A98871AA7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612F1D-0681-1F64-5207-8311E59BA573}"/>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399909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0E49F-7CBA-B328-C6CE-22FD9BD2B6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51FA4A-FEC2-CC13-9CE5-F58820E2D6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543AE-0D6E-3EE9-97CC-37A501C7042F}"/>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1E5E87B4-7DA3-E1F2-D765-D370DD801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08D49-B7D4-6951-4DAD-0B91B0BB95A7}"/>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5867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856AD3-50AD-2149-E566-419ECB0E4E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CF6CC2-4A28-EB41-61CD-2E378FAFA6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6DE66D-E2C3-95D0-3C64-A9861D444E8A}"/>
              </a:ext>
            </a:extLst>
          </p:cNvPr>
          <p:cNvSpPr>
            <a:spLocks noGrp="1"/>
          </p:cNvSpPr>
          <p:nvPr>
            <p:ph type="dt" sz="half" idx="10"/>
          </p:nvPr>
        </p:nvSpPr>
        <p:spPr/>
        <p:txBody>
          <a:body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FDFA03D6-B8F5-FA2B-FD23-CB1E955B6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A2384-3CD8-DF99-4358-E3C726050B7D}"/>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120340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245ED5-FCA4-5D96-E456-26B3DBE00B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285BB-EEF6-5D89-BD07-8B470D450E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E50C96-1400-8849-86CA-1889BC3680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76DCCD-E331-4612-A3A1-18E0B02479AE}" type="datetimeFigureOut">
              <a:rPr lang="en-GB" smtClean="0"/>
              <a:t>10/02/2026</a:t>
            </a:fld>
            <a:endParaRPr lang="en-GB"/>
          </a:p>
        </p:txBody>
      </p:sp>
      <p:sp>
        <p:nvSpPr>
          <p:cNvPr id="5" name="Footer Placeholder 4">
            <a:extLst>
              <a:ext uri="{FF2B5EF4-FFF2-40B4-BE49-F238E27FC236}">
                <a16:creationId xmlns:a16="http://schemas.microsoft.com/office/drawing/2014/main" id="{1541E992-37BA-E4AF-B34C-1B785CE555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985C8C-7BE0-2E1A-B621-DAA0686030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A6E5BF-98A4-4E56-BB44-CC121FFFA2C5}" type="slidenum">
              <a:rPr lang="en-GB" smtClean="0"/>
              <a:t>‹#›</a:t>
            </a:fld>
            <a:endParaRPr lang="en-GB"/>
          </a:p>
        </p:txBody>
      </p:sp>
    </p:spTree>
    <p:extLst>
      <p:ext uri="{BB962C8B-B14F-4D97-AF65-F5344CB8AC3E}">
        <p14:creationId xmlns:p14="http://schemas.microsoft.com/office/powerpoint/2010/main" val="2895633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2636B-2D21-FEC3-9909-77A9A0762A26}"/>
              </a:ext>
            </a:extLst>
          </p:cNvPr>
          <p:cNvPicPr>
            <a:picLocks noChangeAspect="1"/>
          </p:cNvPicPr>
          <p:nvPr/>
        </p:nvPicPr>
        <p:blipFill>
          <a:blip r:embed="rId3"/>
          <a:stretch>
            <a:fillRect/>
          </a:stretch>
        </p:blipFill>
        <p:spPr>
          <a:xfrm>
            <a:off x="0" y="137908"/>
            <a:ext cx="12192000" cy="6582184"/>
          </a:xfrm>
          <a:prstGeom prst="rect">
            <a:avLst/>
          </a:prstGeom>
        </p:spPr>
      </p:pic>
      <p:pic>
        <p:nvPicPr>
          <p:cNvPr id="6" name="Picture 5">
            <a:extLst>
              <a:ext uri="{FF2B5EF4-FFF2-40B4-BE49-F238E27FC236}">
                <a16:creationId xmlns:a16="http://schemas.microsoft.com/office/drawing/2014/main" id="{71A201A7-05AA-04AF-6A43-10833F03C3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4900" y="0"/>
            <a:ext cx="2534004" cy="943107"/>
          </a:xfrm>
          <a:prstGeom prst="rect">
            <a:avLst/>
          </a:prstGeom>
        </p:spPr>
      </p:pic>
    </p:spTree>
    <p:extLst>
      <p:ext uri="{BB962C8B-B14F-4D97-AF65-F5344CB8AC3E}">
        <p14:creationId xmlns:p14="http://schemas.microsoft.com/office/powerpoint/2010/main" val="321297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background with white text&#10;&#10;AI-generated content may be incorrect.">
            <a:extLst>
              <a:ext uri="{FF2B5EF4-FFF2-40B4-BE49-F238E27FC236}">
                <a16:creationId xmlns:a16="http://schemas.microsoft.com/office/drawing/2014/main" id="{EC95647C-5476-6FB4-904A-0F50DCB02B39}"/>
              </a:ext>
            </a:extLst>
          </p:cNvPr>
          <p:cNvPicPr>
            <a:picLocks noChangeAspect="1"/>
          </p:cNvPicPr>
          <p:nvPr/>
        </p:nvPicPr>
        <p:blipFill>
          <a:blip r:embed="rId3"/>
          <a:stretch>
            <a:fillRect/>
          </a:stretch>
        </p:blipFill>
        <p:spPr>
          <a:xfrm>
            <a:off x="9658350" y="5910263"/>
            <a:ext cx="2533650" cy="942975"/>
          </a:xfrm>
          <a:prstGeom prst="rect">
            <a:avLst/>
          </a:prstGeom>
        </p:spPr>
      </p:pic>
      <p:pic>
        <p:nvPicPr>
          <p:cNvPr id="3" name="Picture 2" descr="A qr code on a white square&#10;&#10;AI-generated content may be incorrect.">
            <a:extLst>
              <a:ext uri="{FF2B5EF4-FFF2-40B4-BE49-F238E27FC236}">
                <a16:creationId xmlns:a16="http://schemas.microsoft.com/office/drawing/2014/main" id="{3EEF31FA-E7EA-F503-F50B-C21DADDB0A9F}"/>
              </a:ext>
            </a:extLst>
          </p:cNvPr>
          <p:cNvPicPr>
            <a:picLocks noChangeAspect="1"/>
          </p:cNvPicPr>
          <p:nvPr/>
        </p:nvPicPr>
        <p:blipFill>
          <a:blip r:embed="rId4"/>
          <a:stretch>
            <a:fillRect/>
          </a:stretch>
        </p:blipFill>
        <p:spPr>
          <a:xfrm>
            <a:off x="7529513" y="1138238"/>
            <a:ext cx="3686175" cy="3895725"/>
          </a:xfrm>
          <a:prstGeom prst="rect">
            <a:avLst/>
          </a:prstGeom>
        </p:spPr>
      </p:pic>
      <p:sp>
        <p:nvSpPr>
          <p:cNvPr id="4" name="TextBox 3">
            <a:extLst>
              <a:ext uri="{FF2B5EF4-FFF2-40B4-BE49-F238E27FC236}">
                <a16:creationId xmlns:a16="http://schemas.microsoft.com/office/drawing/2014/main" id="{FC6115D5-34D6-6BCE-6490-A936FA78C270}"/>
              </a:ext>
            </a:extLst>
          </p:cNvPr>
          <p:cNvSpPr txBox="1"/>
          <p:nvPr/>
        </p:nvSpPr>
        <p:spPr>
          <a:xfrm>
            <a:off x="1095375" y="2057400"/>
            <a:ext cx="609600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FFC000"/>
                </a:solidFill>
                <a:latin typeface="Segoe UI"/>
                <a:ea typeface="Segoe UI"/>
                <a:cs typeface="Segoe UI"/>
              </a:rPr>
              <a:t>In your opinion what is the biggest issue that impacts on Public trust &amp; confidence in Policing?</a:t>
            </a:r>
            <a:endParaRPr lang="en-US" sz="3200" dirty="0">
              <a:solidFill>
                <a:srgbClr val="FFC000"/>
              </a:solidFill>
            </a:endParaRPr>
          </a:p>
          <a:p>
            <a:pPr algn="ctr"/>
            <a:endParaRPr lang="en-GB"/>
          </a:p>
        </p:txBody>
      </p:sp>
    </p:spTree>
    <p:extLst>
      <p:ext uri="{BB962C8B-B14F-4D97-AF65-F5344CB8AC3E}">
        <p14:creationId xmlns:p14="http://schemas.microsoft.com/office/powerpoint/2010/main" val="306247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41D19C-0B7A-FD39-88C2-1DC8A7DA658A}"/>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3" name="Oval 32">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3" name="Straight Connector 42">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49" name="Straight Connector 48">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4" name="Rectangle 53">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7" name="Straight Connector 56">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BD4501E-2383-CA67-7AF6-282C7CF6D401}"/>
              </a:ext>
            </a:extLst>
          </p:cNvPr>
          <p:cNvSpPr>
            <a:spLocks noGrp="1"/>
          </p:cNvSpPr>
          <p:nvPr>
            <p:ph type="title"/>
          </p:nvPr>
        </p:nvSpPr>
        <p:spPr>
          <a:xfrm>
            <a:off x="594065" y="-8162"/>
            <a:ext cx="5107366" cy="5481275"/>
          </a:xfrm>
          <a:noFill/>
        </p:spPr>
        <p:txBody>
          <a:bodyPr vert="horz" lIns="91440" tIns="45720" rIns="91440" bIns="45720" rtlCol="0" anchor="t">
            <a:normAutofit fontScale="90000"/>
          </a:bodyPr>
          <a:lstStyle/>
          <a:p>
            <a:r>
              <a:rPr lang="en-US" sz="2300" dirty="0"/>
              <a:t>G</a:t>
            </a:r>
            <a:br>
              <a:rPr lang="en-US" sz="2300" dirty="0">
                <a:solidFill>
                  <a:srgbClr val="FFFF00"/>
                </a:solidFill>
              </a:rPr>
            </a:br>
            <a:r>
              <a:rPr lang="en-US" sz="2300" dirty="0"/>
              <a:t>G</a:t>
            </a:r>
            <a:br>
              <a:rPr lang="en-US" sz="2300" dirty="0"/>
            </a:br>
            <a:br>
              <a:rPr lang="en-US" sz="2300" dirty="0"/>
            </a:br>
            <a:r>
              <a:rPr lang="en-US" sz="2300" dirty="0">
                <a:solidFill>
                  <a:srgbClr val="FFFF00"/>
                </a:solidFill>
              </a:rPr>
              <a:t>Group Task 15 mins. </a:t>
            </a:r>
            <a:br>
              <a:rPr lang="en-US" sz="2300" dirty="0">
                <a:solidFill>
                  <a:srgbClr val="FFFF00"/>
                </a:solidFill>
              </a:rPr>
            </a:br>
            <a:br>
              <a:rPr lang="en-US" sz="2300" dirty="0">
                <a:solidFill>
                  <a:srgbClr val="FFFF00"/>
                </a:solidFill>
              </a:rPr>
            </a:br>
            <a:r>
              <a:rPr lang="en-US" sz="2300" dirty="0">
                <a:solidFill>
                  <a:srgbClr val="FFFF00"/>
                </a:solidFill>
              </a:rPr>
              <a:t>It</a:t>
            </a:r>
            <a:r>
              <a:rPr lang="en-US" sz="2300" kern="1200" dirty="0">
                <a:solidFill>
                  <a:srgbClr val="FFFF00"/>
                </a:solidFill>
                <a:latin typeface="+mj-lt"/>
                <a:ea typeface="+mj-ea"/>
                <a:cs typeface="+mj-cs"/>
              </a:rPr>
              <a:t> is 2026. The Home Secretary has mandated that every Force must reduce its 'Non-Core Demand' (the 83%) by </a:t>
            </a:r>
            <a:r>
              <a:rPr lang="en-US" sz="2300" b="1" kern="1200" dirty="0">
                <a:solidFill>
                  <a:srgbClr val="FFFF00"/>
                </a:solidFill>
                <a:latin typeface="+mj-lt"/>
                <a:ea typeface="+mj-ea"/>
                <a:cs typeface="+mj-cs"/>
              </a:rPr>
              <a:t>10%</a:t>
            </a:r>
            <a:r>
              <a:rPr lang="en-US" sz="2300" kern="1200" dirty="0">
                <a:solidFill>
                  <a:srgbClr val="FFFF00"/>
                </a:solidFill>
                <a:latin typeface="+mj-lt"/>
                <a:ea typeface="+mj-ea"/>
                <a:cs typeface="+mj-cs"/>
              </a:rPr>
              <a:t> within the next 12 months. This capacity </a:t>
            </a:r>
            <a:r>
              <a:rPr lang="en-US" sz="2300" i="1" kern="1200" dirty="0">
                <a:solidFill>
                  <a:srgbClr val="FFFF00"/>
                </a:solidFill>
                <a:latin typeface="+mj-lt"/>
                <a:ea typeface="+mj-ea"/>
                <a:cs typeface="+mj-cs"/>
              </a:rPr>
              <a:t>must</a:t>
            </a:r>
            <a:r>
              <a:rPr lang="en-US" sz="2300" kern="1200" dirty="0">
                <a:solidFill>
                  <a:srgbClr val="FFFF00"/>
                </a:solidFill>
                <a:latin typeface="+mj-lt"/>
                <a:ea typeface="+mj-ea"/>
                <a:cs typeface="+mj-cs"/>
              </a:rPr>
              <a:t> be reallocated to investigating High-Harm/Digital Crime. You have been appointed to the 'Strategic Transition Board' to decide which functions are handed over and to whom."</a:t>
            </a:r>
            <a:br>
              <a:rPr lang="en-US" sz="2300" kern="1200" dirty="0">
                <a:solidFill>
                  <a:srgbClr val="FFFF00"/>
                </a:solidFill>
              </a:rPr>
            </a:br>
            <a:br>
              <a:rPr lang="en-US" sz="2300" kern="1200" dirty="0">
                <a:solidFill>
                  <a:srgbClr val="FFFF00"/>
                </a:solidFill>
              </a:rPr>
            </a:br>
            <a:r>
              <a:rPr lang="en-US" sz="2300" kern="1200" dirty="0">
                <a:solidFill>
                  <a:srgbClr val="FFFF00"/>
                </a:solidFill>
                <a:latin typeface="+mj-lt"/>
                <a:ea typeface="+mj-ea"/>
                <a:cs typeface="+mj-cs"/>
              </a:rPr>
              <a:t>1. Identify 3 demand types that currently sit with the Police but do not meet the 'core role' definition.</a:t>
            </a:r>
            <a:br>
              <a:rPr lang="en-US" sz="2300" kern="1200" dirty="0">
                <a:solidFill>
                  <a:srgbClr val="FFFF00"/>
                </a:solidFill>
              </a:rPr>
            </a:br>
            <a:br>
              <a:rPr lang="en-US" sz="2300" kern="1200" dirty="0">
                <a:solidFill>
                  <a:srgbClr val="FFFF00"/>
                </a:solidFill>
              </a:rPr>
            </a:br>
            <a:endParaRPr lang="en-US" sz="2300" kern="1200" dirty="0">
              <a:solidFill>
                <a:srgbClr val="FFFF00"/>
              </a:solidFill>
              <a:latin typeface="+mj-lt"/>
            </a:endParaRPr>
          </a:p>
        </p:txBody>
      </p:sp>
      <p:pic>
        <p:nvPicPr>
          <p:cNvPr id="8" name="Picture 7" descr="A blue background with white text&#10;&#10;AI-generated content may be incorrect.">
            <a:extLst>
              <a:ext uri="{FF2B5EF4-FFF2-40B4-BE49-F238E27FC236}">
                <a16:creationId xmlns:a16="http://schemas.microsoft.com/office/drawing/2014/main" id="{C6E514C7-19E6-640C-0B66-D98A46414C11}"/>
              </a:ext>
            </a:extLst>
          </p:cNvPr>
          <p:cNvPicPr>
            <a:picLocks noChangeAspect="1"/>
          </p:cNvPicPr>
          <p:nvPr/>
        </p:nvPicPr>
        <p:blipFill>
          <a:blip r:embed="rId3"/>
          <a:stretch>
            <a:fillRect/>
          </a:stretch>
        </p:blipFill>
        <p:spPr>
          <a:xfrm>
            <a:off x="6147296" y="3608225"/>
            <a:ext cx="5333454" cy="2005056"/>
          </a:xfrm>
          <a:prstGeom prst="rect">
            <a:avLst/>
          </a:prstGeom>
        </p:spPr>
      </p:pic>
      <p:grpSp>
        <p:nvGrpSpPr>
          <p:cNvPr id="62" name="Group 61">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63" name="Straight Connector 62">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2AD7FCE9-3FA6-0A4E-3687-D4C2EDAA2C8C}"/>
              </a:ext>
            </a:extLst>
          </p:cNvPr>
          <p:cNvSpPr txBox="1"/>
          <p:nvPr/>
        </p:nvSpPr>
        <p:spPr>
          <a:xfrm>
            <a:off x="7447935" y="823451"/>
            <a:ext cx="37485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dirty="0">
                <a:solidFill>
                  <a:srgbClr val="FFFF00"/>
                </a:solidFill>
              </a:rPr>
              <a:t>What is it?</a:t>
            </a:r>
          </a:p>
          <a:p>
            <a:pPr marL="342900" indent="-342900">
              <a:buAutoNum type="arabicPeriod"/>
            </a:pPr>
            <a:r>
              <a:rPr lang="en-GB" dirty="0">
                <a:solidFill>
                  <a:srgbClr val="FFFF00"/>
                </a:solidFill>
              </a:rPr>
              <a:t>How much an issue is it?</a:t>
            </a:r>
          </a:p>
          <a:p>
            <a:pPr marL="342900" indent="-342900">
              <a:buAutoNum type="arabicPeriod"/>
            </a:pPr>
            <a:r>
              <a:rPr lang="en-GB" dirty="0">
                <a:solidFill>
                  <a:srgbClr val="FFFF00"/>
                </a:solidFill>
              </a:rPr>
              <a:t>Who should this work be handed to?</a:t>
            </a:r>
          </a:p>
          <a:p>
            <a:pPr marL="342900" indent="-342900">
              <a:buFontTx/>
              <a:buAutoNum type="arabicPeriod"/>
            </a:pPr>
            <a:r>
              <a:rPr lang="en-US" dirty="0">
                <a:solidFill>
                  <a:srgbClr val="FFFF00"/>
                </a:solidFill>
              </a:rPr>
              <a:t>What is needed to hand this to another service? Strategic leadership / collaboration? A change in the law?</a:t>
            </a:r>
            <a:endParaRPr lang="en-GB" dirty="0">
              <a:solidFill>
                <a:srgbClr val="FFFF00"/>
              </a:solidFill>
            </a:endParaRPr>
          </a:p>
        </p:txBody>
      </p:sp>
    </p:spTree>
    <p:extLst>
      <p:ext uri="{BB962C8B-B14F-4D97-AF65-F5344CB8AC3E}">
        <p14:creationId xmlns:p14="http://schemas.microsoft.com/office/powerpoint/2010/main" val="114457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E62981-7039-E3BF-3E81-06B6381443D3}"/>
              </a:ext>
            </a:extLst>
          </p:cNvPr>
          <p:cNvPicPr>
            <a:picLocks noChangeAspect="1"/>
          </p:cNvPicPr>
          <p:nvPr/>
        </p:nvPicPr>
        <p:blipFill>
          <a:blip r:embed="rId3"/>
          <a:stretch>
            <a:fillRect/>
          </a:stretch>
        </p:blipFill>
        <p:spPr>
          <a:xfrm>
            <a:off x="0" y="118403"/>
            <a:ext cx="12192000" cy="6621194"/>
          </a:xfrm>
          <a:prstGeom prst="rect">
            <a:avLst/>
          </a:prstGeom>
        </p:spPr>
      </p:pic>
      <p:pic>
        <p:nvPicPr>
          <p:cNvPr id="4" name="Picture 3">
            <a:extLst>
              <a:ext uri="{FF2B5EF4-FFF2-40B4-BE49-F238E27FC236}">
                <a16:creationId xmlns:a16="http://schemas.microsoft.com/office/drawing/2014/main" id="{73ED37DA-8E75-0502-6161-F5F9C4977A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32670" y="0"/>
            <a:ext cx="2259330" cy="840879"/>
          </a:xfrm>
          <a:prstGeom prst="rect">
            <a:avLst/>
          </a:prstGeom>
        </p:spPr>
      </p:pic>
    </p:spTree>
    <p:extLst>
      <p:ext uri="{BB962C8B-B14F-4D97-AF65-F5344CB8AC3E}">
        <p14:creationId xmlns:p14="http://schemas.microsoft.com/office/powerpoint/2010/main" val="138460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diagram of a diagram with text&#10;&#10;AI-generated content may be incorrect.">
            <a:extLst>
              <a:ext uri="{FF2B5EF4-FFF2-40B4-BE49-F238E27FC236}">
                <a16:creationId xmlns:a16="http://schemas.microsoft.com/office/drawing/2014/main" id="{04B3479D-0327-3340-37A6-87E4CBA0BC78}"/>
              </a:ext>
            </a:extLst>
          </p:cNvPr>
          <p:cNvPicPr>
            <a:picLocks noChangeAspect="1"/>
          </p:cNvPicPr>
          <p:nvPr/>
        </p:nvPicPr>
        <p:blipFill>
          <a:blip r:embed="rId3"/>
          <a:srcRect t="1948"/>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A1AE8BC-706B-66A7-24E0-D36F46B83F47}"/>
              </a:ext>
            </a:extLst>
          </p:cNvPr>
          <p:cNvPicPr>
            <a:picLocks noChangeAspect="1"/>
          </p:cNvPicPr>
          <p:nvPr/>
        </p:nvPicPr>
        <p:blipFill>
          <a:blip r:embed="rId4"/>
          <a:stretch>
            <a:fillRect/>
          </a:stretch>
        </p:blipFill>
        <p:spPr>
          <a:xfrm>
            <a:off x="9868206" y="5976168"/>
            <a:ext cx="2324716" cy="878759"/>
          </a:xfrm>
          <a:prstGeom prst="rect">
            <a:avLst/>
          </a:prstGeom>
        </p:spPr>
      </p:pic>
    </p:spTree>
    <p:extLst>
      <p:ext uri="{BB962C8B-B14F-4D97-AF65-F5344CB8AC3E}">
        <p14:creationId xmlns:p14="http://schemas.microsoft.com/office/powerpoint/2010/main" val="2901886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C1A8F0-2F87-0211-0698-A14548043535}"/>
              </a:ext>
            </a:extLst>
          </p:cNvPr>
          <p:cNvPicPr>
            <a:picLocks noChangeAspect="1"/>
          </p:cNvPicPr>
          <p:nvPr/>
        </p:nvPicPr>
        <p:blipFill>
          <a:blip r:embed="rId3"/>
          <a:stretch>
            <a:fillRect/>
          </a:stretch>
        </p:blipFill>
        <p:spPr>
          <a:xfrm>
            <a:off x="0" y="148704"/>
            <a:ext cx="12192000" cy="6560591"/>
          </a:xfrm>
          <a:prstGeom prst="rect">
            <a:avLst/>
          </a:prstGeom>
        </p:spPr>
      </p:pic>
      <p:pic>
        <p:nvPicPr>
          <p:cNvPr id="4" name="Picture 3">
            <a:extLst>
              <a:ext uri="{FF2B5EF4-FFF2-40B4-BE49-F238E27FC236}">
                <a16:creationId xmlns:a16="http://schemas.microsoft.com/office/drawing/2014/main" id="{9C071CE1-BCCB-68AB-ECFB-CA8E76E706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1865682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564B0-4555-3119-4D0A-BF7FB129749B}"/>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523A2D05-16A6-4B65-5023-B366F472F0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3038515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DAC189-5A2C-933B-BD42-9129F0E0EBD4}"/>
              </a:ext>
            </a:extLst>
          </p:cNvPr>
          <p:cNvPicPr>
            <a:picLocks noChangeAspect="1"/>
          </p:cNvPicPr>
          <p:nvPr/>
        </p:nvPicPr>
        <p:blipFill>
          <a:blip r:embed="rId3"/>
          <a:stretch>
            <a:fillRect/>
          </a:stretch>
        </p:blipFill>
        <p:spPr>
          <a:xfrm>
            <a:off x="0" y="149417"/>
            <a:ext cx="12192000" cy="6559165"/>
          </a:xfrm>
          <a:prstGeom prst="rect">
            <a:avLst/>
          </a:prstGeom>
        </p:spPr>
      </p:pic>
      <p:pic>
        <p:nvPicPr>
          <p:cNvPr id="4" name="Picture 3">
            <a:extLst>
              <a:ext uri="{FF2B5EF4-FFF2-40B4-BE49-F238E27FC236}">
                <a16:creationId xmlns:a16="http://schemas.microsoft.com/office/drawing/2014/main" id="{E1D78B41-BDE7-5B67-2E85-6119A362D0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98442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with text and icons&#10;&#10;AI-generated content may be incorrect.">
            <a:extLst>
              <a:ext uri="{FF2B5EF4-FFF2-40B4-BE49-F238E27FC236}">
                <a16:creationId xmlns:a16="http://schemas.microsoft.com/office/drawing/2014/main" id="{35DC91B6-DEE1-F705-7688-F3399C90E356}"/>
              </a:ext>
            </a:extLst>
          </p:cNvPr>
          <p:cNvPicPr>
            <a:picLocks noChangeAspect="1"/>
          </p:cNvPicPr>
          <p:nvPr/>
        </p:nvPicPr>
        <p:blipFill>
          <a:blip r:embed="rId3"/>
          <a:srcRect l="400" r="4027" b="1"/>
          <a:stretch>
            <a:fillRect/>
          </a:stretch>
        </p:blipFill>
        <p:spPr>
          <a:xfrm>
            <a:off x="20" y="1282"/>
            <a:ext cx="12191980" cy="6856718"/>
          </a:xfrm>
          <a:prstGeom prst="rect">
            <a:avLst/>
          </a:prstGeom>
        </p:spPr>
      </p:pic>
    </p:spTree>
    <p:extLst>
      <p:ext uri="{BB962C8B-B14F-4D97-AF65-F5344CB8AC3E}">
        <p14:creationId xmlns:p14="http://schemas.microsoft.com/office/powerpoint/2010/main" val="410824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42EA95-D76E-4B69-A75B-455192B8AB35}"/>
              </a:ext>
            </a:extLst>
          </p:cNvPr>
          <p:cNvPicPr>
            <a:picLocks noChangeAspect="1"/>
          </p:cNvPicPr>
          <p:nvPr/>
        </p:nvPicPr>
        <p:blipFill>
          <a:blip r:embed="rId3"/>
          <a:srcRect r="3982"/>
          <a:stretch>
            <a:fillRect/>
          </a:stretch>
        </p:blipFill>
        <p:spPr>
          <a:xfrm>
            <a:off x="20" y="1282"/>
            <a:ext cx="12191980" cy="6856718"/>
          </a:xfrm>
          <a:prstGeom prst="rect">
            <a:avLst/>
          </a:prstGeom>
        </p:spPr>
      </p:pic>
    </p:spTree>
    <p:extLst>
      <p:ext uri="{BB962C8B-B14F-4D97-AF65-F5344CB8AC3E}">
        <p14:creationId xmlns:p14="http://schemas.microsoft.com/office/powerpoint/2010/main" val="204544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EA8421-273A-9B7E-F126-C97E0FE34E96}"/>
              </a:ext>
            </a:extLst>
          </p:cNvPr>
          <p:cNvPicPr>
            <a:picLocks noChangeAspect="1"/>
          </p:cNvPicPr>
          <p:nvPr/>
        </p:nvPicPr>
        <p:blipFill>
          <a:blip r:embed="rId3"/>
          <a:srcRect t="3760"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253EE79F-B4BE-89B1-F1AF-90B228B12D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23955"/>
            <a:ext cx="2534004" cy="943107"/>
          </a:xfrm>
          <a:prstGeom prst="rect">
            <a:avLst/>
          </a:prstGeom>
        </p:spPr>
      </p:pic>
    </p:spTree>
    <p:extLst>
      <p:ext uri="{BB962C8B-B14F-4D97-AF65-F5344CB8AC3E}">
        <p14:creationId xmlns:p14="http://schemas.microsoft.com/office/powerpoint/2010/main" val="599538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chart with white text&#10;&#10;AI-generated content may be incorrect.">
            <a:extLst>
              <a:ext uri="{FF2B5EF4-FFF2-40B4-BE49-F238E27FC236}">
                <a16:creationId xmlns:a16="http://schemas.microsoft.com/office/drawing/2014/main" id="{68C1158E-7DEC-745A-6D94-3F1D7CAC5314}"/>
              </a:ext>
            </a:extLst>
          </p:cNvPr>
          <p:cNvPicPr>
            <a:picLocks noChangeAspect="1"/>
          </p:cNvPicPr>
          <p:nvPr/>
        </p:nvPicPr>
        <p:blipFill>
          <a:blip r:embed="rId3"/>
          <a:srcRect b="2852"/>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9328D6E4-7660-066F-9D4C-745095C1D10F}"/>
              </a:ext>
            </a:extLst>
          </p:cNvPr>
          <p:cNvPicPr>
            <a:picLocks noChangeAspect="1"/>
          </p:cNvPicPr>
          <p:nvPr/>
        </p:nvPicPr>
        <p:blipFill>
          <a:blip r:embed="rId4"/>
          <a:stretch>
            <a:fillRect/>
          </a:stretch>
        </p:blipFill>
        <p:spPr>
          <a:xfrm>
            <a:off x="9659272" y="5902427"/>
            <a:ext cx="2533650" cy="952500"/>
          </a:xfrm>
          <a:prstGeom prst="rect">
            <a:avLst/>
          </a:prstGeom>
        </p:spPr>
      </p:pic>
    </p:spTree>
    <p:extLst>
      <p:ext uri="{BB962C8B-B14F-4D97-AF65-F5344CB8AC3E}">
        <p14:creationId xmlns:p14="http://schemas.microsoft.com/office/powerpoint/2010/main" val="308164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poster with yellow text&#10;&#10;AI-generated content may be incorrect.">
            <a:extLst>
              <a:ext uri="{FF2B5EF4-FFF2-40B4-BE49-F238E27FC236}">
                <a16:creationId xmlns:a16="http://schemas.microsoft.com/office/drawing/2014/main" id="{8F503CF5-67D6-A285-CEDD-9A3990133F33}"/>
              </a:ext>
            </a:extLst>
          </p:cNvPr>
          <p:cNvPicPr>
            <a:picLocks noChangeAspect="1"/>
          </p:cNvPicPr>
          <p:nvPr/>
        </p:nvPicPr>
        <p:blipFill>
          <a:blip r:embed="rId3"/>
          <a:srcRect b="2402"/>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DB8AE5B1-D585-5180-3962-551C68FDA456}"/>
              </a:ext>
            </a:extLst>
          </p:cNvPr>
          <p:cNvPicPr>
            <a:picLocks noChangeAspect="1"/>
          </p:cNvPicPr>
          <p:nvPr/>
        </p:nvPicPr>
        <p:blipFill>
          <a:blip r:embed="rId4"/>
          <a:stretch>
            <a:fillRect/>
          </a:stretch>
        </p:blipFill>
        <p:spPr>
          <a:xfrm>
            <a:off x="9659272" y="3072"/>
            <a:ext cx="2533650" cy="952500"/>
          </a:xfrm>
          <a:prstGeom prst="rect">
            <a:avLst/>
          </a:prstGeom>
        </p:spPr>
      </p:pic>
    </p:spTree>
    <p:extLst>
      <p:ext uri="{BB962C8B-B14F-4D97-AF65-F5344CB8AC3E}">
        <p14:creationId xmlns:p14="http://schemas.microsoft.com/office/powerpoint/2010/main" val="4188787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2FEB95-CE15-C290-B758-B71FA2E3B793}"/>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CF0D7B2D-D73A-6EAB-E993-6147A5BC97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674523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background with white text&#10;&#10;AI-generated content may be incorrect.">
            <a:extLst>
              <a:ext uri="{FF2B5EF4-FFF2-40B4-BE49-F238E27FC236}">
                <a16:creationId xmlns:a16="http://schemas.microsoft.com/office/drawing/2014/main" id="{3D868FB8-220B-32E5-E085-E631BAFF69AC}"/>
              </a:ext>
            </a:extLst>
          </p:cNvPr>
          <p:cNvPicPr>
            <a:picLocks noChangeAspect="1"/>
          </p:cNvPicPr>
          <p:nvPr/>
        </p:nvPicPr>
        <p:blipFill>
          <a:blip r:embed="rId3"/>
          <a:srcRect b="1948"/>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59E445D1-E9AD-5E5E-9240-AE75658D382B}"/>
              </a:ext>
            </a:extLst>
          </p:cNvPr>
          <p:cNvPicPr>
            <a:picLocks noChangeAspect="1"/>
          </p:cNvPicPr>
          <p:nvPr/>
        </p:nvPicPr>
        <p:blipFill>
          <a:blip r:embed="rId4"/>
          <a:stretch>
            <a:fillRect/>
          </a:stretch>
        </p:blipFill>
        <p:spPr>
          <a:xfrm>
            <a:off x="9659272" y="3072"/>
            <a:ext cx="2533650" cy="915630"/>
          </a:xfrm>
          <a:prstGeom prst="rect">
            <a:avLst/>
          </a:prstGeom>
        </p:spPr>
      </p:pic>
    </p:spTree>
    <p:extLst>
      <p:ext uri="{BB962C8B-B14F-4D97-AF65-F5344CB8AC3E}">
        <p14:creationId xmlns:p14="http://schemas.microsoft.com/office/powerpoint/2010/main" val="1039888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on a blue background&#10;&#10;AI-generated content may be incorrect.">
            <a:extLst>
              <a:ext uri="{FF2B5EF4-FFF2-40B4-BE49-F238E27FC236}">
                <a16:creationId xmlns:a16="http://schemas.microsoft.com/office/drawing/2014/main" id="{1717B5F5-BE34-93C5-2B82-596713A22251}"/>
              </a:ext>
            </a:extLst>
          </p:cNvPr>
          <p:cNvPicPr>
            <a:picLocks noChangeAspect="1"/>
          </p:cNvPicPr>
          <p:nvPr/>
        </p:nvPicPr>
        <p:blipFill>
          <a:blip r:embed="rId3"/>
          <a:srcRect r="3982"/>
          <a:stretch>
            <a:fillRect/>
          </a:stretch>
        </p:blipFill>
        <p:spPr>
          <a:xfrm>
            <a:off x="20" y="1282"/>
            <a:ext cx="12191980" cy="6856718"/>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C67478A-9F29-3FE4-6A2E-8EEAF59C6C65}"/>
              </a:ext>
            </a:extLst>
          </p:cNvPr>
          <p:cNvPicPr>
            <a:picLocks noChangeAspect="1"/>
          </p:cNvPicPr>
          <p:nvPr/>
        </p:nvPicPr>
        <p:blipFill>
          <a:blip r:embed="rId4"/>
          <a:stretch>
            <a:fillRect/>
          </a:stretch>
        </p:blipFill>
        <p:spPr>
          <a:xfrm>
            <a:off x="9659272" y="3072"/>
            <a:ext cx="2533650" cy="952500"/>
          </a:xfrm>
          <a:prstGeom prst="rect">
            <a:avLst/>
          </a:prstGeom>
        </p:spPr>
      </p:pic>
    </p:spTree>
    <p:extLst>
      <p:ext uri="{BB962C8B-B14F-4D97-AF65-F5344CB8AC3E}">
        <p14:creationId xmlns:p14="http://schemas.microsoft.com/office/powerpoint/2010/main" val="51591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E6C9E7-5302-53A6-6C10-4401AC36D442}"/>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B230BB86-9C94-6207-D5BC-FF4482AB7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2E38070-1957-63E1-EB96-E9BB26675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F817CC2C-AC14-87EE-6FF0-0FA8B4D72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3" name="Oval 32">
              <a:extLst>
                <a:ext uri="{FF2B5EF4-FFF2-40B4-BE49-F238E27FC236}">
                  <a16:creationId xmlns:a16="http://schemas.microsoft.com/office/drawing/2014/main" id="{60AE5110-E591-45DF-6876-501AD7126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1B9400F8-0070-114D-D77D-1D1EEAFE0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CF0FC981-30B7-74D0-AE21-D61F33F3C2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52F4F97-C4CB-DAB8-B905-FB28E768B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9E3B196B-2934-DBD5-039E-467C07BBB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66A779A4-C8F0-051D-0331-23D4B488D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4F0BF65A-AB23-C91C-F024-EB76DF8CF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F0829139-DA9B-A4B7-58E8-F3B227859E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3" name="Straight Connector 42">
              <a:extLst>
                <a:ext uri="{FF2B5EF4-FFF2-40B4-BE49-F238E27FC236}">
                  <a16:creationId xmlns:a16="http://schemas.microsoft.com/office/drawing/2014/main" id="{9C81208B-4DD4-5EC2-A1B7-47388F3130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EAB5072-8167-647C-6CED-C043F311B4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C2873AB-06AE-8E2F-9F58-50D1915117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330EE8C-6365-A452-776C-A812AFAF72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C79E18BC-27FF-EAEB-748D-2C8ED96299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49" name="Straight Connector 48">
              <a:extLst>
                <a:ext uri="{FF2B5EF4-FFF2-40B4-BE49-F238E27FC236}">
                  <a16:creationId xmlns:a16="http://schemas.microsoft.com/office/drawing/2014/main" id="{569216BC-AA9D-6D84-CBA3-247471E512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95AD736-C053-DFEA-0545-2BAE02A56D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046172-C2F3-05A8-5A2D-402297D082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0D8EB7B-80C0-AA9D-8E10-258DB926D0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4" name="Rectangle 53">
            <a:extLst>
              <a:ext uri="{FF2B5EF4-FFF2-40B4-BE49-F238E27FC236}">
                <a16:creationId xmlns:a16="http://schemas.microsoft.com/office/drawing/2014/main" id="{62A8DEC2-E391-907A-5FE4-6AF221085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2F31362A-5B42-4574-0172-671779C14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7" name="Straight Connector 56">
              <a:extLst>
                <a:ext uri="{FF2B5EF4-FFF2-40B4-BE49-F238E27FC236}">
                  <a16:creationId xmlns:a16="http://schemas.microsoft.com/office/drawing/2014/main" id="{6D1EC735-F148-4EC0-FAAD-5515B33736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A99ED7C-1B3C-20DC-6EB4-917D8639C4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4309925-7D47-1FB2-1D3B-14E2872CD2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7148B6-C8A5-5F90-E26A-AC469E30E5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991A6CA-22DB-DEE3-3ECA-373EB9A6BBC2}"/>
              </a:ext>
            </a:extLst>
          </p:cNvPr>
          <p:cNvSpPr>
            <a:spLocks noGrp="1"/>
          </p:cNvSpPr>
          <p:nvPr>
            <p:ph type="title"/>
          </p:nvPr>
        </p:nvSpPr>
        <p:spPr>
          <a:xfrm>
            <a:off x="594065" y="-8162"/>
            <a:ext cx="5107366" cy="5481275"/>
          </a:xfrm>
          <a:noFill/>
        </p:spPr>
        <p:txBody>
          <a:bodyPr vert="horz" lIns="91440" tIns="45720" rIns="91440" bIns="45720" rtlCol="0" anchor="t">
            <a:normAutofit fontScale="90000"/>
          </a:bodyPr>
          <a:lstStyle/>
          <a:p>
            <a:pPr marL="285750" indent="-285750">
              <a:lnSpc>
                <a:spcPct val="100000"/>
              </a:lnSpc>
              <a:spcBef>
                <a:spcPts val="0"/>
              </a:spcBef>
              <a:buFont typeface="Arial,Sans-Serif"/>
              <a:buChar char="•"/>
            </a:pPr>
            <a:r>
              <a:rPr lang="en-US" sz="2300" dirty="0"/>
              <a:t>G</a:t>
            </a:r>
            <a:br>
              <a:rPr lang="en-US" sz="2300" dirty="0">
                <a:solidFill>
                  <a:srgbClr val="FFFF00"/>
                </a:solidFill>
              </a:rPr>
            </a:br>
            <a:r>
              <a:rPr lang="en-US" sz="2300" dirty="0"/>
              <a:t>G</a:t>
            </a:r>
            <a:br>
              <a:rPr lang="en-US" sz="2300" dirty="0"/>
            </a:br>
            <a:br>
              <a:rPr lang="en-US" sz="2300" dirty="0"/>
            </a:br>
            <a:r>
              <a:rPr lang="en-US" sz="1800" dirty="0">
                <a:solidFill>
                  <a:srgbClr val="FFFF00"/>
                </a:solidFill>
              </a:rPr>
              <a:t>Group Task 15 mins. </a:t>
            </a:r>
            <a:br>
              <a:rPr lang="en-US" sz="1800" dirty="0">
                <a:solidFill>
                  <a:srgbClr val="FFFF00"/>
                </a:solidFill>
              </a:rPr>
            </a:br>
            <a:br>
              <a:rPr lang="en-US" sz="1800" dirty="0"/>
            </a:br>
            <a:r>
              <a:rPr lang="en-US" sz="1800" dirty="0">
                <a:solidFill>
                  <a:srgbClr val="FFFF00"/>
                </a:solidFill>
                <a:latin typeface="Aptos Display"/>
              </a:rPr>
              <a:t>G1  If the Home Secretary gives the Police 300 new officers for </a:t>
            </a:r>
            <a:r>
              <a:rPr lang="en-US" sz="1800" dirty="0" err="1">
                <a:solidFill>
                  <a:srgbClr val="FFFF00"/>
                </a:solidFill>
                <a:latin typeface="Aptos Display"/>
              </a:rPr>
              <a:t>neighbourhood</a:t>
            </a:r>
            <a:r>
              <a:rPr lang="en-US" sz="1800" dirty="0">
                <a:solidFill>
                  <a:srgbClr val="FFFF00"/>
                </a:solidFill>
                <a:latin typeface="Aptos Display"/>
              </a:rPr>
              <a:t> policing, how do they stop 'Response' Commanders from 'borrowing' them every Friday night? Does the potential new 12 force 3-Tier Model  provide the structural 'moat' needed to protect this resource?</a:t>
            </a:r>
            <a:br>
              <a:rPr lang="en-US" sz="1800" dirty="0">
                <a:solidFill>
                  <a:srgbClr val="FFFF00"/>
                </a:solidFill>
                <a:latin typeface="Aptos Display"/>
              </a:rPr>
            </a:br>
            <a:endParaRPr lang="en-GB" sz="1800">
              <a:solidFill>
                <a:srgbClr val="FFFF00"/>
              </a:solidFill>
              <a:latin typeface="Aptos Display"/>
            </a:endParaRPr>
          </a:p>
          <a:p>
            <a:pPr marL="285750" indent="-285750">
              <a:lnSpc>
                <a:spcPct val="100000"/>
              </a:lnSpc>
              <a:spcBef>
                <a:spcPts val="0"/>
              </a:spcBef>
              <a:buFont typeface="Arial,Sans-Serif"/>
              <a:buChar char="•"/>
            </a:pPr>
            <a:br>
              <a:rPr lang="en-US" sz="1800" b="1" dirty="0">
                <a:solidFill>
                  <a:srgbClr val="FFFF00"/>
                </a:solidFill>
                <a:latin typeface="Aptos Display"/>
              </a:rPr>
            </a:br>
            <a:r>
              <a:rPr lang="en-US" sz="1800" b="1" dirty="0">
                <a:solidFill>
                  <a:srgbClr val="FFFF00"/>
                </a:solidFill>
                <a:latin typeface="Aptos Display"/>
              </a:rPr>
              <a:t>G2 </a:t>
            </a:r>
            <a:r>
              <a:rPr lang="en-US" sz="1800" dirty="0">
                <a:solidFill>
                  <a:srgbClr val="FFFF00"/>
                </a:solidFill>
                <a:latin typeface="Aptos Display"/>
              </a:rPr>
              <a:t>How do you measure the 'output' of a </a:t>
            </a:r>
            <a:r>
              <a:rPr lang="en-US" sz="1800" dirty="0" err="1">
                <a:solidFill>
                  <a:srgbClr val="FFFF00"/>
                </a:solidFill>
                <a:latin typeface="Aptos Display"/>
              </a:rPr>
              <a:t>neighbourhood</a:t>
            </a:r>
            <a:r>
              <a:rPr lang="en-US" sz="1800" dirty="0">
                <a:solidFill>
                  <a:srgbClr val="FFFF00"/>
                </a:solidFill>
                <a:latin typeface="Aptos Display"/>
              </a:rPr>
              <a:t> officer? If they spend four hours talking to residents but make zero arrests, is that a 'Productive Shift' in the eyes of Force's current data dashboards?</a:t>
            </a:r>
            <a:endParaRPr lang="en-GB" sz="1800">
              <a:solidFill>
                <a:srgbClr val="FFFF00"/>
              </a:solidFill>
              <a:latin typeface="Aptos Display"/>
            </a:endParaRPr>
          </a:p>
          <a:p>
            <a:pPr marL="285750" indent="-285750">
              <a:lnSpc>
                <a:spcPct val="100000"/>
              </a:lnSpc>
              <a:spcBef>
                <a:spcPts val="0"/>
              </a:spcBef>
              <a:buFont typeface="Arial,Sans-Serif"/>
              <a:buChar char="•"/>
            </a:pPr>
            <a:br>
              <a:rPr lang="en-US" sz="1800" dirty="0"/>
            </a:br>
            <a:br>
              <a:rPr lang="en-US" sz="1800" kern="1200" dirty="0"/>
            </a:br>
            <a:br>
              <a:rPr lang="en-US" sz="1800" dirty="0"/>
            </a:br>
            <a:br>
              <a:rPr lang="en-US" sz="1800" dirty="0"/>
            </a:br>
            <a:br>
              <a:rPr lang="en-US" sz="1800" dirty="0"/>
            </a:br>
            <a:endParaRPr lang="en-US" sz="2300" kern="1200">
              <a:solidFill>
                <a:srgbClr val="FFFF00"/>
              </a:solidFill>
              <a:latin typeface="+mj-lt"/>
            </a:endParaRPr>
          </a:p>
        </p:txBody>
      </p:sp>
      <p:pic>
        <p:nvPicPr>
          <p:cNvPr id="8" name="Picture 7" descr="A blue background with white text&#10;&#10;AI-generated content may be incorrect.">
            <a:extLst>
              <a:ext uri="{FF2B5EF4-FFF2-40B4-BE49-F238E27FC236}">
                <a16:creationId xmlns:a16="http://schemas.microsoft.com/office/drawing/2014/main" id="{70E6AA37-C7B7-BD8E-D65E-F69443A7EBF9}"/>
              </a:ext>
            </a:extLst>
          </p:cNvPr>
          <p:cNvPicPr>
            <a:picLocks noChangeAspect="1"/>
          </p:cNvPicPr>
          <p:nvPr/>
        </p:nvPicPr>
        <p:blipFill>
          <a:blip r:embed="rId3"/>
          <a:stretch>
            <a:fillRect/>
          </a:stretch>
        </p:blipFill>
        <p:spPr>
          <a:xfrm>
            <a:off x="6147296" y="3608225"/>
            <a:ext cx="5333454" cy="2005056"/>
          </a:xfrm>
          <a:prstGeom prst="rect">
            <a:avLst/>
          </a:prstGeom>
        </p:spPr>
      </p:pic>
      <p:grpSp>
        <p:nvGrpSpPr>
          <p:cNvPr id="62" name="Group 61">
            <a:extLst>
              <a:ext uri="{FF2B5EF4-FFF2-40B4-BE49-F238E27FC236}">
                <a16:creationId xmlns:a16="http://schemas.microsoft.com/office/drawing/2014/main" id="{94B8B4B8-17C2-9D57-1C5D-84D9051B64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63" name="Straight Connector 62">
              <a:extLst>
                <a:ext uri="{FF2B5EF4-FFF2-40B4-BE49-F238E27FC236}">
                  <a16:creationId xmlns:a16="http://schemas.microsoft.com/office/drawing/2014/main" id="{A1614E06-EC84-E529-C1F6-E4934670BF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2CF8CAC-9B0D-3818-C8A4-F0BDE7C2BF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9DA4B30-55F7-1C98-B76F-E06ED12A52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40A394F-5ADD-5423-F0D4-482A64A45D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8ED480CA-3879-08CC-B39A-67BE400921D6}"/>
              </a:ext>
            </a:extLst>
          </p:cNvPr>
          <p:cNvSpPr txBox="1"/>
          <p:nvPr/>
        </p:nvSpPr>
        <p:spPr>
          <a:xfrm>
            <a:off x="5765321" y="1430547"/>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FF00"/>
                </a:solidFill>
                <a:latin typeface="Aptos Display"/>
              </a:rPr>
              <a:t>G3 </a:t>
            </a:r>
            <a:r>
              <a:rPr lang="en-US" sz="1600" baseline="0" dirty="0">
                <a:solidFill>
                  <a:srgbClr val="FFFF00"/>
                </a:solidFill>
                <a:latin typeface="Aptos Display"/>
              </a:rPr>
              <a:t> Barber calls for 'Specialist Skills' . Should a </a:t>
            </a:r>
            <a:r>
              <a:rPr lang="en-US" sz="1600" baseline="0" dirty="0" err="1">
                <a:solidFill>
                  <a:srgbClr val="FFFF00"/>
                </a:solidFill>
                <a:latin typeface="Aptos Display"/>
              </a:rPr>
              <a:t>Neighbourhood</a:t>
            </a:r>
            <a:r>
              <a:rPr lang="en-US" sz="1600" baseline="0" dirty="0">
                <a:solidFill>
                  <a:srgbClr val="FFFF00"/>
                </a:solidFill>
                <a:latin typeface="Aptos Display"/>
              </a:rPr>
              <a:t> Officer have a different '</a:t>
            </a:r>
            <a:r>
              <a:rPr lang="en-US" sz="1600" baseline="0" dirty="0" err="1">
                <a:solidFill>
                  <a:srgbClr val="FFFF00"/>
                </a:solidFill>
                <a:latin typeface="Aptos Display"/>
              </a:rPr>
              <a:t>Licence</a:t>
            </a:r>
            <a:r>
              <a:rPr lang="en-US" sz="1600" baseline="0" dirty="0">
                <a:solidFill>
                  <a:srgbClr val="FFFF00"/>
                </a:solidFill>
                <a:latin typeface="Aptos Display"/>
              </a:rPr>
              <a:t> to </a:t>
            </a:r>
            <a:r>
              <a:rPr lang="en-US" sz="1600" baseline="0" dirty="0" err="1">
                <a:solidFill>
                  <a:srgbClr val="FFFF00"/>
                </a:solidFill>
                <a:latin typeface="Aptos Display"/>
              </a:rPr>
              <a:t>Practise</a:t>
            </a:r>
            <a:r>
              <a:rPr lang="en-US" sz="1600" baseline="0" dirty="0">
                <a:solidFill>
                  <a:srgbClr val="FFFF00"/>
                </a:solidFill>
                <a:latin typeface="Aptos Display"/>
              </a:rPr>
              <a:t>' than a Firearms Officer or a Detective? What are the 'Master-Level' skills of community engagement?</a:t>
            </a:r>
            <a:endParaRPr lang="en-GB"/>
          </a:p>
          <a:p>
            <a:pPr algn="ctr"/>
            <a:endParaRPr lang="en-GB"/>
          </a:p>
        </p:txBody>
      </p:sp>
    </p:spTree>
    <p:extLst>
      <p:ext uri="{BB962C8B-B14F-4D97-AF65-F5344CB8AC3E}">
        <p14:creationId xmlns:p14="http://schemas.microsoft.com/office/powerpoint/2010/main" val="1935049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995015-31B9-EF40-C680-FCBA9C565EDD}"/>
              </a:ext>
            </a:extLst>
          </p:cNvPr>
          <p:cNvPicPr>
            <a:picLocks noChangeAspect="1"/>
          </p:cNvPicPr>
          <p:nvPr/>
        </p:nvPicPr>
        <p:blipFill>
          <a:blip r:embed="rId3"/>
          <a:srcRect t="2553" r="-1" b="1649"/>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5D37EB45-9400-669F-0A7A-82B95C2C6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350043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5ED7B3E7-77A5-3657-5F34-49C916E8CD16}"/>
              </a:ext>
            </a:extLst>
          </p:cNvPr>
          <p:cNvPicPr>
            <a:picLocks noChangeAspect="1"/>
          </p:cNvPicPr>
          <p:nvPr/>
        </p:nvPicPr>
        <p:blipFill>
          <a:blip r:embed="rId3"/>
          <a:srcRect r="4872" b="1"/>
          <a:stretch>
            <a:fillRect/>
          </a:stretch>
        </p:blipFill>
        <p:spPr>
          <a:xfrm>
            <a:off x="20" y="1282"/>
            <a:ext cx="12191980" cy="6856718"/>
          </a:xfrm>
          <a:prstGeom prst="rect">
            <a:avLst/>
          </a:prstGeom>
        </p:spPr>
      </p:pic>
      <p:pic>
        <p:nvPicPr>
          <p:cNvPr id="4" name="Picture 3">
            <a:extLst>
              <a:ext uri="{FF2B5EF4-FFF2-40B4-BE49-F238E27FC236}">
                <a16:creationId xmlns:a16="http://schemas.microsoft.com/office/drawing/2014/main" id="{0889B40A-5178-CF50-C2AA-61DB02E650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84080" y="5961104"/>
            <a:ext cx="2406396" cy="895614"/>
          </a:xfrm>
          <a:prstGeom prst="rect">
            <a:avLst/>
          </a:prstGeom>
        </p:spPr>
      </p:pic>
      <p:pic>
        <p:nvPicPr>
          <p:cNvPr id="2" name="Picture 1" descr="A screenshot of a social media post&#10;&#10;AI-generated content may be incorrect.">
            <a:extLst>
              <a:ext uri="{FF2B5EF4-FFF2-40B4-BE49-F238E27FC236}">
                <a16:creationId xmlns:a16="http://schemas.microsoft.com/office/drawing/2014/main" id="{B034A212-632D-DB27-AC2A-020104433E2D}"/>
              </a:ext>
            </a:extLst>
          </p:cNvPr>
          <p:cNvPicPr>
            <a:picLocks noChangeAspect="1"/>
          </p:cNvPicPr>
          <p:nvPr/>
        </p:nvPicPr>
        <p:blipFill>
          <a:blip r:embed="rId5"/>
          <a:stretch>
            <a:fillRect/>
          </a:stretch>
        </p:blipFill>
        <p:spPr>
          <a:xfrm>
            <a:off x="3076575" y="38100"/>
            <a:ext cx="6038850" cy="6781800"/>
          </a:xfrm>
          <a:prstGeom prst="rect">
            <a:avLst/>
          </a:prstGeom>
        </p:spPr>
      </p:pic>
    </p:spTree>
    <p:extLst>
      <p:ext uri="{BB962C8B-B14F-4D97-AF65-F5344CB8AC3E}">
        <p14:creationId xmlns:p14="http://schemas.microsoft.com/office/powerpoint/2010/main" val="324466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931D59-BEB9-1336-11D6-2E01EDC1086B}"/>
              </a:ext>
            </a:extLst>
          </p:cNvPr>
          <p:cNvPicPr>
            <a:picLocks noChangeAspect="1"/>
          </p:cNvPicPr>
          <p:nvPr/>
        </p:nvPicPr>
        <p:blipFill>
          <a:blip r:embed="rId3"/>
          <a:srcRect t="4203"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C243B9C7-EBDC-FF90-45B0-F100B87BD5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2338090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9FA931-24FC-8368-89F8-18638041BBF1}"/>
              </a:ext>
            </a:extLst>
          </p:cNvPr>
          <p:cNvSpPr txBox="1"/>
          <p:nvPr/>
        </p:nvSpPr>
        <p:spPr>
          <a:xfrm>
            <a:off x="3047048" y="1581626"/>
            <a:ext cx="6097904" cy="4524315"/>
          </a:xfrm>
          <a:prstGeom prst="rect">
            <a:avLst/>
          </a:prstGeom>
          <a:noFill/>
        </p:spPr>
        <p:txBody>
          <a:bodyPr wrap="square">
            <a:spAutoFit/>
          </a:bodyPr>
          <a:lstStyle/>
          <a:p>
            <a:r>
              <a:rPr lang="en-GB" sz="3200" b="1" i="0">
                <a:solidFill>
                  <a:srgbClr val="FFFF00"/>
                </a:solidFill>
                <a:effectLst/>
                <a:latin typeface="Google Sans Flex"/>
              </a:rPr>
              <a:t>A high profile misconduct case has just broken in a neighbouring force. Your Chief Constable is concerned regarding trust and confidence in your force. </a:t>
            </a:r>
            <a:r>
              <a:rPr lang="en-GB" sz="3200" b="1">
                <a:solidFill>
                  <a:srgbClr val="FFFF00"/>
                </a:solidFill>
                <a:latin typeface="Google Sans Flex"/>
              </a:rPr>
              <a:t>W</a:t>
            </a:r>
            <a:r>
              <a:rPr lang="en-GB" sz="3200" b="1" i="0">
                <a:solidFill>
                  <a:srgbClr val="FFFF00"/>
                </a:solidFill>
                <a:effectLst/>
                <a:latin typeface="Google Sans Flex"/>
              </a:rPr>
              <a:t>hat three 'Input' actions will you ensure frontline supervisors take tomorrow morning to insulate our local legitimacy?</a:t>
            </a:r>
            <a:endParaRPr lang="en-GB" sz="3200" b="1">
              <a:solidFill>
                <a:srgbClr val="FFFF00"/>
              </a:solidFill>
            </a:endParaRPr>
          </a:p>
        </p:txBody>
      </p:sp>
      <p:sp>
        <p:nvSpPr>
          <p:cNvPr id="4" name="Title 3">
            <a:extLst>
              <a:ext uri="{FF2B5EF4-FFF2-40B4-BE49-F238E27FC236}">
                <a16:creationId xmlns:a16="http://schemas.microsoft.com/office/drawing/2014/main" id="{569B62EB-6392-5409-3333-FEBAAB5E3C8A}"/>
              </a:ext>
            </a:extLst>
          </p:cNvPr>
          <p:cNvSpPr>
            <a:spLocks noGrp="1"/>
          </p:cNvSpPr>
          <p:nvPr>
            <p:ph type="ctrTitle"/>
          </p:nvPr>
        </p:nvSpPr>
        <p:spPr>
          <a:xfrm>
            <a:off x="1352550" y="434339"/>
            <a:ext cx="9144000" cy="926783"/>
          </a:xfrm>
        </p:spPr>
        <p:txBody>
          <a:bodyPr/>
          <a:lstStyle/>
          <a:p>
            <a:r>
              <a:rPr lang="en-GB">
                <a:solidFill>
                  <a:schemeClr val="bg1"/>
                </a:solidFill>
              </a:rPr>
              <a:t>Group task</a:t>
            </a:r>
          </a:p>
        </p:txBody>
      </p:sp>
      <p:pic>
        <p:nvPicPr>
          <p:cNvPr id="9" name="Picture 8">
            <a:extLst>
              <a:ext uri="{FF2B5EF4-FFF2-40B4-BE49-F238E27FC236}">
                <a16:creationId xmlns:a16="http://schemas.microsoft.com/office/drawing/2014/main" id="{4A87DDA2-5DBF-59B2-9000-474569F23B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2572373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583DBE-6AE7-DEC9-E4E9-A16F95C393A9}"/>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7C26F96F-57BC-612B-3F82-CDA0C704CA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690024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47AE32-5ECE-D213-33EA-A50BC4F02B52}"/>
              </a:ext>
            </a:extLst>
          </p:cNvPr>
          <p:cNvPicPr>
            <a:picLocks noChangeAspect="1"/>
          </p:cNvPicPr>
          <p:nvPr/>
        </p:nvPicPr>
        <p:blipFill>
          <a:blip r:embed="rId3"/>
          <a:stretch>
            <a:fillRect/>
          </a:stretch>
        </p:blipFill>
        <p:spPr>
          <a:xfrm>
            <a:off x="937604" y="643466"/>
            <a:ext cx="10316792" cy="5571067"/>
          </a:xfrm>
          <a:prstGeom prst="rect">
            <a:avLst/>
          </a:prstGeom>
        </p:spPr>
      </p:pic>
      <p:pic>
        <p:nvPicPr>
          <p:cNvPr id="4" name="Picture 3">
            <a:extLst>
              <a:ext uri="{FF2B5EF4-FFF2-40B4-BE49-F238E27FC236}">
                <a16:creationId xmlns:a16="http://schemas.microsoft.com/office/drawing/2014/main" id="{2572F34E-438E-FF1E-64D0-C9C1EA4E8F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542191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E5DFD7-F32A-E629-C982-82D3405C8511}"/>
              </a:ext>
            </a:extLst>
          </p:cNvPr>
          <p:cNvPicPr>
            <a:picLocks noChangeAspect="1"/>
          </p:cNvPicPr>
          <p:nvPr/>
        </p:nvPicPr>
        <p:blipFill>
          <a:blip r:embed="rId3"/>
          <a:stretch>
            <a:fillRect/>
          </a:stretch>
        </p:blipFill>
        <p:spPr>
          <a:xfrm>
            <a:off x="864950" y="643466"/>
            <a:ext cx="10462099" cy="5571067"/>
          </a:xfrm>
          <a:prstGeom prst="rect">
            <a:avLst/>
          </a:prstGeom>
        </p:spPr>
      </p:pic>
      <p:pic>
        <p:nvPicPr>
          <p:cNvPr id="4" name="Picture 3">
            <a:extLst>
              <a:ext uri="{FF2B5EF4-FFF2-40B4-BE49-F238E27FC236}">
                <a16:creationId xmlns:a16="http://schemas.microsoft.com/office/drawing/2014/main" id="{504C5ABE-A406-14D0-883D-482036FE4D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228406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C26D62-3037-BA19-820B-7B3A194A9678}"/>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a:extLst>
              <a:ext uri="{FF2B5EF4-FFF2-40B4-BE49-F238E27FC236}">
                <a16:creationId xmlns:a16="http://schemas.microsoft.com/office/drawing/2014/main" id="{D4AA393E-BFF4-FD74-A51F-821951898C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330901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5FBEFC-A539-4F1F-BBC7-5F83001CFEE7}"/>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a:extLst>
              <a:ext uri="{FF2B5EF4-FFF2-40B4-BE49-F238E27FC236}">
                <a16:creationId xmlns:a16="http://schemas.microsoft.com/office/drawing/2014/main" id="{5048FC84-BD40-1776-F608-B13649635E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8997" y="0"/>
            <a:ext cx="2534004" cy="943107"/>
          </a:xfrm>
          <a:prstGeom prst="rect">
            <a:avLst/>
          </a:prstGeom>
        </p:spPr>
      </p:pic>
    </p:spTree>
    <p:extLst>
      <p:ext uri="{BB962C8B-B14F-4D97-AF65-F5344CB8AC3E}">
        <p14:creationId xmlns:p14="http://schemas.microsoft.com/office/powerpoint/2010/main" val="411722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nd yellow text and a triangle&#10;&#10;AI-generated content may be incorrect.">
            <a:extLst>
              <a:ext uri="{FF2B5EF4-FFF2-40B4-BE49-F238E27FC236}">
                <a16:creationId xmlns:a16="http://schemas.microsoft.com/office/drawing/2014/main" id="{17C0E1F7-7DD0-3F45-21E5-EF4765C2CFA8}"/>
              </a:ext>
            </a:extLst>
          </p:cNvPr>
          <p:cNvPicPr>
            <a:picLocks noChangeAspect="1"/>
          </p:cNvPicPr>
          <p:nvPr/>
        </p:nvPicPr>
        <p:blipFill>
          <a:blip r:embed="rId3"/>
          <a:srcRect l="2574" r="2298" b="1"/>
          <a:stretch>
            <a:fillRect/>
          </a:stretch>
        </p:blipFill>
        <p:spPr>
          <a:xfrm>
            <a:off x="20" y="1282"/>
            <a:ext cx="12191980" cy="6856718"/>
          </a:xfrm>
          <a:prstGeom prst="rect">
            <a:avLst/>
          </a:prstGeom>
        </p:spPr>
      </p:pic>
      <p:pic>
        <p:nvPicPr>
          <p:cNvPr id="6" name="Picture 5" descr="A blue background with white text&#10;&#10;AI-generated content may be incorrect.">
            <a:extLst>
              <a:ext uri="{FF2B5EF4-FFF2-40B4-BE49-F238E27FC236}">
                <a16:creationId xmlns:a16="http://schemas.microsoft.com/office/drawing/2014/main" id="{B34A5045-C131-7FFF-7855-6E48F1E94A7D}"/>
              </a:ext>
            </a:extLst>
          </p:cNvPr>
          <p:cNvPicPr>
            <a:picLocks noChangeAspect="1"/>
          </p:cNvPicPr>
          <p:nvPr/>
        </p:nvPicPr>
        <p:blipFill>
          <a:blip r:embed="rId4"/>
          <a:stretch>
            <a:fillRect/>
          </a:stretch>
        </p:blipFill>
        <p:spPr>
          <a:xfrm>
            <a:off x="9794465" y="3072"/>
            <a:ext cx="2398457" cy="903339"/>
          </a:xfrm>
          <a:prstGeom prst="rect">
            <a:avLst/>
          </a:prstGeom>
        </p:spPr>
      </p:pic>
    </p:spTree>
    <p:extLst>
      <p:ext uri="{BB962C8B-B14F-4D97-AF65-F5344CB8AC3E}">
        <p14:creationId xmlns:p14="http://schemas.microsoft.com/office/powerpoint/2010/main" val="19820446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75D76D9-144B-4678-A1C0-4C981B2E5881}"/>
              </a:ext>
            </a:extLst>
          </p:cNvPr>
          <p:cNvPicPr>
            <a:picLocks noChangeAspect="1"/>
          </p:cNvPicPr>
          <p:nvPr/>
        </p:nvPicPr>
        <p:blipFill>
          <a:blip r:embed="rId3"/>
          <a:srcRect b="3298"/>
          <a:stretch>
            <a:fillRect/>
          </a:stretch>
        </p:blipFill>
        <p:spPr>
          <a:xfrm>
            <a:off x="457200" y="457200"/>
            <a:ext cx="11277600" cy="5943600"/>
          </a:xfrm>
          <a:prstGeom prst="rect">
            <a:avLst/>
          </a:prstGeom>
        </p:spPr>
      </p:pic>
      <p:pic>
        <p:nvPicPr>
          <p:cNvPr id="5" name="Picture 4">
            <a:extLst>
              <a:ext uri="{FF2B5EF4-FFF2-40B4-BE49-F238E27FC236}">
                <a16:creationId xmlns:a16="http://schemas.microsoft.com/office/drawing/2014/main" id="{467C4919-7FA5-0BED-C624-493346DB60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8615" y="157096"/>
            <a:ext cx="2534004" cy="943107"/>
          </a:xfrm>
          <a:prstGeom prst="rect">
            <a:avLst/>
          </a:prstGeom>
        </p:spPr>
      </p:pic>
    </p:spTree>
    <p:extLst>
      <p:ext uri="{BB962C8B-B14F-4D97-AF65-F5344CB8AC3E}">
        <p14:creationId xmlns:p14="http://schemas.microsoft.com/office/powerpoint/2010/main" val="16907296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8E62A467-63DB-73AE-A443-884154CC62EB}"/>
              </a:ext>
            </a:extLst>
          </p:cNvPr>
          <p:cNvPicPr>
            <a:picLocks noGrp="1" noChangeAspect="1"/>
          </p:cNvPicPr>
          <p:nvPr>
            <p:ph sz="quarter" idx="4"/>
          </p:nvPr>
        </p:nvPicPr>
        <p:blipFill>
          <a:blip r:embed="rId3"/>
          <a:stretch>
            <a:fillRect/>
          </a:stretch>
        </p:blipFill>
        <p:spPr>
          <a:xfrm>
            <a:off x="7025833" y="3543461"/>
            <a:ext cx="4416868" cy="3016639"/>
          </a:xfrm>
          <a:prstGeom prst="rect">
            <a:avLst/>
          </a:prstGeom>
        </p:spPr>
      </p:pic>
      <p:pic>
        <p:nvPicPr>
          <p:cNvPr id="9" name="Content Placeholder 8">
            <a:extLst>
              <a:ext uri="{FF2B5EF4-FFF2-40B4-BE49-F238E27FC236}">
                <a16:creationId xmlns:a16="http://schemas.microsoft.com/office/drawing/2014/main" id="{42F72A61-AD02-98B6-FC20-95752774502A}"/>
              </a:ext>
            </a:extLst>
          </p:cNvPr>
          <p:cNvPicPr>
            <a:picLocks noGrp="1" noChangeAspect="1"/>
          </p:cNvPicPr>
          <p:nvPr>
            <p:ph sz="half" idx="2"/>
          </p:nvPr>
        </p:nvPicPr>
        <p:blipFill>
          <a:blip r:embed="rId4"/>
          <a:stretch>
            <a:fillRect/>
          </a:stretch>
        </p:blipFill>
        <p:spPr>
          <a:xfrm>
            <a:off x="747239" y="3115499"/>
            <a:ext cx="4546689" cy="3444601"/>
          </a:xfrm>
          <a:prstGeom prst="rect">
            <a:avLst/>
          </a:prstGeom>
        </p:spPr>
      </p:pic>
      <p:pic>
        <p:nvPicPr>
          <p:cNvPr id="13" name="Picture 12">
            <a:extLst>
              <a:ext uri="{FF2B5EF4-FFF2-40B4-BE49-F238E27FC236}">
                <a16:creationId xmlns:a16="http://schemas.microsoft.com/office/drawing/2014/main" id="{4882678B-9D1E-D55F-5195-AEDC6F24686A}"/>
              </a:ext>
            </a:extLst>
          </p:cNvPr>
          <p:cNvPicPr>
            <a:picLocks noChangeAspect="1"/>
          </p:cNvPicPr>
          <p:nvPr/>
        </p:nvPicPr>
        <p:blipFill>
          <a:blip r:embed="rId5"/>
          <a:stretch>
            <a:fillRect/>
          </a:stretch>
        </p:blipFill>
        <p:spPr>
          <a:xfrm>
            <a:off x="749299" y="-1"/>
            <a:ext cx="4544630" cy="3020993"/>
          </a:xfrm>
          <a:prstGeom prst="rect">
            <a:avLst/>
          </a:prstGeom>
        </p:spPr>
      </p:pic>
      <p:pic>
        <p:nvPicPr>
          <p:cNvPr id="17" name="Picture 16">
            <a:extLst>
              <a:ext uri="{FF2B5EF4-FFF2-40B4-BE49-F238E27FC236}">
                <a16:creationId xmlns:a16="http://schemas.microsoft.com/office/drawing/2014/main" id="{340A648A-F9A7-99BC-B190-9D1D9FA4C346}"/>
              </a:ext>
            </a:extLst>
          </p:cNvPr>
          <p:cNvPicPr>
            <a:picLocks noChangeAspect="1"/>
          </p:cNvPicPr>
          <p:nvPr/>
        </p:nvPicPr>
        <p:blipFill>
          <a:blip r:embed="rId6"/>
          <a:stretch>
            <a:fillRect/>
          </a:stretch>
        </p:blipFill>
        <p:spPr>
          <a:xfrm>
            <a:off x="7025833" y="0"/>
            <a:ext cx="4416868" cy="3444601"/>
          </a:xfrm>
          <a:prstGeom prst="rect">
            <a:avLst/>
          </a:prstGeom>
        </p:spPr>
      </p:pic>
    </p:spTree>
    <p:extLst>
      <p:ext uri="{BB962C8B-B14F-4D97-AF65-F5344CB8AC3E}">
        <p14:creationId xmlns:p14="http://schemas.microsoft.com/office/powerpoint/2010/main" val="2988955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BE047A-8158-1655-4A88-48E6687C914D}"/>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B4C6E3-A9D0-BC48-AAF0-B4523324D294}"/>
              </a:ext>
            </a:extLst>
          </p:cNvPr>
          <p:cNvSpPr>
            <a:spLocks noGrp="1"/>
          </p:cNvSpPr>
          <p:nvPr>
            <p:ph type="title"/>
          </p:nvPr>
        </p:nvSpPr>
        <p:spPr>
          <a:xfrm>
            <a:off x="1055321" y="2338119"/>
            <a:ext cx="4747280" cy="3098061"/>
          </a:xfrm>
        </p:spPr>
        <p:txBody>
          <a:bodyPr vert="horz" lIns="91440" tIns="45720" rIns="91440" bIns="45720" rtlCol="0" anchor="b">
            <a:normAutofit fontScale="90000"/>
          </a:bodyPr>
          <a:lstStyle/>
          <a:p>
            <a:r>
              <a:rPr lang="en-US" sz="4100" kern="1200" dirty="0">
                <a:solidFill>
                  <a:srgbClr val="FFFFFF"/>
                </a:solidFill>
                <a:latin typeface="+mj-lt"/>
                <a:ea typeface="+mj-ea"/>
                <a:cs typeface="+mj-cs"/>
              </a:rPr>
              <a:t>Next Week - </a:t>
            </a:r>
            <a:r>
              <a:rPr lang="en-US" sz="4100" dirty="0">
                <a:solidFill>
                  <a:srgbClr val="FFFFFF"/>
                </a:solidFill>
              </a:rPr>
              <a:t>No Live lesson. Pre recorded lecture &amp; tasks. </a:t>
            </a:r>
            <a:br>
              <a:rPr lang="en-US" sz="4100" dirty="0">
                <a:solidFill>
                  <a:srgbClr val="FFFFFF"/>
                </a:solidFill>
              </a:rPr>
            </a:br>
            <a:br>
              <a:rPr lang="en-US" sz="4100" dirty="0"/>
            </a:br>
            <a:r>
              <a:rPr lang="en-US" sz="4100" dirty="0">
                <a:solidFill>
                  <a:srgbClr val="FFFFFF"/>
                </a:solidFill>
              </a:rPr>
              <a:t>The </a:t>
            </a:r>
            <a:r>
              <a:rPr lang="en-US" sz="4100" dirty="0" err="1">
                <a:solidFill>
                  <a:srgbClr val="FFFFFF"/>
                </a:solidFill>
              </a:rPr>
              <a:t>Professionalisation</a:t>
            </a:r>
            <a:r>
              <a:rPr lang="en-US" sz="4100" dirty="0">
                <a:solidFill>
                  <a:srgbClr val="FFFFFF"/>
                </a:solidFill>
              </a:rPr>
              <a:t> agenda &amp; entry routes</a:t>
            </a:r>
            <a:br>
              <a:rPr lang="en-US" sz="4100" kern="1200" dirty="0"/>
            </a:br>
            <a:br>
              <a:rPr lang="en-US" sz="4100" kern="1200" dirty="0"/>
            </a:br>
            <a:r>
              <a:rPr lang="en-US" sz="4100" kern="1200" dirty="0">
                <a:solidFill>
                  <a:srgbClr val="FFFFFF"/>
                </a:solidFill>
                <a:latin typeface="+mj-lt"/>
                <a:ea typeface="+mj-ea"/>
                <a:cs typeface="+mj-cs"/>
              </a:rPr>
              <a:t>Questions?</a:t>
            </a:r>
          </a:p>
        </p:txBody>
      </p:sp>
      <p:sp>
        <p:nvSpPr>
          <p:cNvPr id="21" name="Rectangle 20">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ue background with white text&#10;&#10;AI-generated content may be incorrect.">
            <a:extLst>
              <a:ext uri="{FF2B5EF4-FFF2-40B4-BE49-F238E27FC236}">
                <a16:creationId xmlns:a16="http://schemas.microsoft.com/office/drawing/2014/main" id="{512D28E4-4D7C-F7C1-CE51-0BA050E13954}"/>
              </a:ext>
            </a:extLst>
          </p:cNvPr>
          <p:cNvPicPr>
            <a:picLocks noChangeAspect="1"/>
          </p:cNvPicPr>
          <p:nvPr/>
        </p:nvPicPr>
        <p:blipFill>
          <a:blip r:embed="rId3"/>
          <a:stretch>
            <a:fillRect/>
          </a:stretch>
        </p:blipFill>
        <p:spPr>
          <a:xfrm>
            <a:off x="6920559" y="2733670"/>
            <a:ext cx="3737164" cy="1404947"/>
          </a:xfrm>
          <a:prstGeom prst="rect">
            <a:avLst/>
          </a:prstGeom>
        </p:spPr>
      </p:pic>
    </p:spTree>
    <p:extLst>
      <p:ext uri="{BB962C8B-B14F-4D97-AF65-F5344CB8AC3E}">
        <p14:creationId xmlns:p14="http://schemas.microsoft.com/office/powerpoint/2010/main" val="2819156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9070</Words>
  <Application>Microsoft Office PowerPoint</Application>
  <PresentationFormat>Widescreen</PresentationFormat>
  <Paragraphs>531</Paragraphs>
  <Slides>30</Slides>
  <Notes>30</Notes>
  <HiddenSlides>6</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PowerPoint Presentation</vt:lpstr>
      <vt:lpstr>G G  Group Task 15 mins.   It is 2026. The Home Secretary has mandated that every Force must reduce its 'Non-Core Demand' (the 83%) by 10% within the next 12 months. This capacity must be reallocated to investigating High-Harm/Digital Crime. You have been appointed to the 'Strategic Transition Board' to decide which functions are handed over and to whom."  1. Identify 3 demand types that currently sit with the Police but do not meet the 'core role' definition.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 G  Group Task 15 mins.   G1  If the Home Secretary gives the Police 300 new officers for neighbourhood policing, how do they stop 'Response' Commanders from 'borrowing' them every Friday night? Does the potential new 12 force 3-Tier Model  provide the structural 'moat' needed to protect this resource?   G2 How do you measure the 'output' of a neighbourhood officer? If they spend four hours talking to residents but make zero arrests, is that a 'Productive Shift' in the eyes of Force's current data dashboards?      </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 No Live lesson. Pre recorded lecture &amp; tasks.   The Professionalisation agenda &amp; entry routes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813</cp:revision>
  <dcterms:created xsi:type="dcterms:W3CDTF">2026-02-04T14:22:21Z</dcterms:created>
  <dcterms:modified xsi:type="dcterms:W3CDTF">2026-02-10T19:26:39Z</dcterms:modified>
</cp:coreProperties>
</file>