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12.xml" ContentType="application/vnd.openxmlformats-officedocument.theme+xml"/>
  <Override PartName="/ppt/slideLayouts/slideLayout37.xml" ContentType="application/vnd.openxmlformats-officedocument.presentationml.slideLayout+xml"/>
  <Override PartName="/ppt/theme/theme13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14.xml" ContentType="application/vnd.openxmlformats-officedocument.theme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15.xml" ContentType="application/vnd.openxmlformats-officedocument.theme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6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theme/theme17.xml" ContentType="application/vnd.openxmlformats-officedocument.theme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theme/theme18.xml" ContentType="application/vnd.openxmlformats-officedocument.theme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theme/theme19.xml" ContentType="application/vnd.openxmlformats-officedocument.theme+xml"/>
  <Override PartName="/ppt/slideLayouts/slideLayout77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39"/>
  </p:notesMasterIdLst>
  <p:sldIdLst>
    <p:sldId id="719" r:id="rId24"/>
    <p:sldId id="735" r:id="rId25"/>
    <p:sldId id="744" r:id="rId26"/>
    <p:sldId id="720" r:id="rId27"/>
    <p:sldId id="730" r:id="rId28"/>
    <p:sldId id="731" r:id="rId29"/>
    <p:sldId id="736" r:id="rId30"/>
    <p:sldId id="737" r:id="rId31"/>
    <p:sldId id="738" r:id="rId32"/>
    <p:sldId id="741" r:id="rId33"/>
    <p:sldId id="740" r:id="rId34"/>
    <p:sldId id="742" r:id="rId35"/>
    <p:sldId id="732" r:id="rId36"/>
    <p:sldId id="743" r:id="rId37"/>
    <p:sldId id="728" r:id="rId3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717B995-9C9F-4476-9234-A2DDC4734A7B}" v="27" dt="2023-02-13T11:38:14.26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94" d="100"/>
          <a:sy n="94" d="100"/>
        </p:scale>
        <p:origin x="75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notesMaster" Target="notesMasters/notesMaster1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theme" Target="theme/theme1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presProps" Target="presProps.xml"/><Relationship Id="rId45" Type="http://schemas.microsoft.com/office/2015/10/relationships/revisionInfo" Target="revisionInfo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4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tableStyles" Target="tableStyles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20" Type="http://schemas.openxmlformats.org/officeDocument/2006/relationships/slideMaster" Target="slideMasters/slideMaster17.xml"/><Relationship Id="rId41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5717B995-9C9F-4476-9234-A2DDC4734A7B}"/>
    <pc:docChg chg="undo custSel addSld delSld modSld sldOrd">
      <pc:chgData name="Jenifer Prince Devaraj" userId="c3fb109c-09d1-42a6-93f4-69472d709861" providerId="ADAL" clId="{5717B995-9C9F-4476-9234-A2DDC4734A7B}" dt="2023-02-13T11:49:05.199" v="1206" actId="1076"/>
      <pc:docMkLst>
        <pc:docMk/>
      </pc:docMkLst>
      <pc:sldChg chg="modSp mod">
        <pc:chgData name="Jenifer Prince Devaraj" userId="c3fb109c-09d1-42a6-93f4-69472d709861" providerId="ADAL" clId="{5717B995-9C9F-4476-9234-A2DDC4734A7B}" dt="2023-02-11T18:21:36.847" v="1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5717B995-9C9F-4476-9234-A2DDC4734A7B}" dt="2023-02-11T18:21:36.847" v="1" actId="20577"/>
          <ac:spMkLst>
            <pc:docMk/>
            <pc:sldMk cId="3119007398" sldId="719"/>
            <ac:spMk id="3" creationId="{AA205271-8453-0C56-CE04-6289558BCEE4}"/>
          </ac:spMkLst>
        </pc:spChg>
      </pc:sldChg>
      <pc:sldChg chg="addSp delSp modSp mod ord">
        <pc:chgData name="Jenifer Prince Devaraj" userId="c3fb109c-09d1-42a6-93f4-69472d709861" providerId="ADAL" clId="{5717B995-9C9F-4476-9234-A2DDC4734A7B}" dt="2023-02-13T11:37:12.341" v="1133"/>
        <pc:sldMkLst>
          <pc:docMk/>
          <pc:sldMk cId="497137624" sldId="720"/>
        </pc:sldMkLst>
        <pc:spChg chg="add mod">
          <ac:chgData name="Jenifer Prince Devaraj" userId="c3fb109c-09d1-42a6-93f4-69472d709861" providerId="ADAL" clId="{5717B995-9C9F-4476-9234-A2DDC4734A7B}" dt="2023-02-11T18:23:52.988" v="125" actId="20577"/>
          <ac:spMkLst>
            <pc:docMk/>
            <pc:sldMk cId="497137624" sldId="720"/>
            <ac:spMk id="2" creationId="{F1F9CE6B-C651-4025-1387-C4FCD9C673D2}"/>
          </ac:spMkLst>
        </pc:spChg>
        <pc:spChg chg="add mod">
          <ac:chgData name="Jenifer Prince Devaraj" userId="c3fb109c-09d1-42a6-93f4-69472d709861" providerId="ADAL" clId="{5717B995-9C9F-4476-9234-A2DDC4734A7B}" dt="2023-02-13T11:37:12.341" v="1133"/>
          <ac:spMkLst>
            <pc:docMk/>
            <pc:sldMk cId="497137624" sldId="720"/>
            <ac:spMk id="3" creationId="{5EC7E105-147C-732D-A6DA-D5E1ACF78B2B}"/>
          </ac:spMkLst>
        </pc:spChg>
        <pc:spChg chg="del mod">
          <ac:chgData name="Jenifer Prince Devaraj" userId="c3fb109c-09d1-42a6-93f4-69472d709861" providerId="ADAL" clId="{5717B995-9C9F-4476-9234-A2DDC4734A7B}" dt="2023-02-13T11:37:11.548" v="1132" actId="478"/>
          <ac:spMkLst>
            <pc:docMk/>
            <pc:sldMk cId="497137624" sldId="720"/>
            <ac:spMk id="6" creationId="{6B8EA7E8-01AF-47F4-3267-EB6E52169FB3}"/>
          </ac:spMkLst>
        </pc:spChg>
        <pc:spChg chg="mod">
          <ac:chgData name="Jenifer Prince Devaraj" userId="c3fb109c-09d1-42a6-93f4-69472d709861" providerId="ADAL" clId="{5717B995-9C9F-4476-9234-A2DDC4734A7B}" dt="2023-02-11T18:22:18.336" v="59" actId="20577"/>
          <ac:spMkLst>
            <pc:docMk/>
            <pc:sldMk cId="497137624" sldId="720"/>
            <ac:spMk id="7" creationId="{9DB36DBF-A308-3EE6-FA1C-BCAA79D30329}"/>
          </ac:spMkLst>
        </pc:spChg>
      </pc:sldChg>
      <pc:sldChg chg="modSp add del mod">
        <pc:chgData name="Jenifer Prince Devaraj" userId="c3fb109c-09d1-42a6-93f4-69472d709861" providerId="ADAL" clId="{5717B995-9C9F-4476-9234-A2DDC4734A7B}" dt="2023-02-11T23:39:07.852" v="311" actId="47"/>
        <pc:sldMkLst>
          <pc:docMk/>
          <pc:sldMk cId="1763003488" sldId="729"/>
        </pc:sldMkLst>
        <pc:spChg chg="mod">
          <ac:chgData name="Jenifer Prince Devaraj" userId="c3fb109c-09d1-42a6-93f4-69472d709861" providerId="ADAL" clId="{5717B995-9C9F-4476-9234-A2DDC4734A7B}" dt="2023-02-11T21:14:52.704" v="224" actId="1076"/>
          <ac:spMkLst>
            <pc:docMk/>
            <pc:sldMk cId="1763003488" sldId="729"/>
            <ac:spMk id="2" creationId="{F1F9CE6B-C651-4025-1387-C4FCD9C673D2}"/>
          </ac:spMkLst>
        </pc:spChg>
        <pc:spChg chg="mod">
          <ac:chgData name="Jenifer Prince Devaraj" userId="c3fb109c-09d1-42a6-93f4-69472d709861" providerId="ADAL" clId="{5717B995-9C9F-4476-9234-A2DDC4734A7B}" dt="2023-02-11T18:24:40.063" v="133"/>
          <ac:spMkLst>
            <pc:docMk/>
            <pc:sldMk cId="1763003488" sldId="729"/>
            <ac:spMk id="7" creationId="{9DB36DBF-A308-3EE6-FA1C-BCAA79D30329}"/>
          </ac:spMkLst>
        </pc:spChg>
      </pc:sldChg>
      <pc:sldChg chg="del">
        <pc:chgData name="Jenifer Prince Devaraj" userId="c3fb109c-09d1-42a6-93f4-69472d709861" providerId="ADAL" clId="{5717B995-9C9F-4476-9234-A2DDC4734A7B}" dt="2023-02-11T18:24:09.581" v="126" actId="47"/>
        <pc:sldMkLst>
          <pc:docMk/>
          <pc:sldMk cId="3675738568" sldId="729"/>
        </pc:sldMkLst>
      </pc:sldChg>
      <pc:sldChg chg="new del">
        <pc:chgData name="Jenifer Prince Devaraj" userId="c3fb109c-09d1-42a6-93f4-69472d709861" providerId="ADAL" clId="{5717B995-9C9F-4476-9234-A2DDC4734A7B}" dt="2023-02-11T18:24:13.422" v="128" actId="680"/>
        <pc:sldMkLst>
          <pc:docMk/>
          <pc:sldMk cId="4209045556" sldId="729"/>
        </pc:sldMkLst>
      </pc:sldChg>
      <pc:sldChg chg="del">
        <pc:chgData name="Jenifer Prince Devaraj" userId="c3fb109c-09d1-42a6-93f4-69472d709861" providerId="ADAL" clId="{5717B995-9C9F-4476-9234-A2DDC4734A7B}" dt="2023-02-11T18:24:09.581" v="126" actId="47"/>
        <pc:sldMkLst>
          <pc:docMk/>
          <pc:sldMk cId="703977490" sldId="730"/>
        </pc:sldMkLst>
      </pc:sldChg>
      <pc:sldChg chg="addSp delSp modSp add mod">
        <pc:chgData name="Jenifer Prince Devaraj" userId="c3fb109c-09d1-42a6-93f4-69472d709861" providerId="ADAL" clId="{5717B995-9C9F-4476-9234-A2DDC4734A7B}" dt="2023-02-13T11:37:18.031" v="1135"/>
        <pc:sldMkLst>
          <pc:docMk/>
          <pc:sldMk cId="1427189144" sldId="730"/>
        </pc:sldMkLst>
        <pc:spChg chg="mod">
          <ac:chgData name="Jenifer Prince Devaraj" userId="c3fb109c-09d1-42a6-93f4-69472d709861" providerId="ADAL" clId="{5717B995-9C9F-4476-9234-A2DDC4734A7B}" dt="2023-02-11T18:29:24.939" v="178" actId="1076"/>
          <ac:spMkLst>
            <pc:docMk/>
            <pc:sldMk cId="1427189144" sldId="730"/>
            <ac:spMk id="2" creationId="{F1F9CE6B-C651-4025-1387-C4FCD9C673D2}"/>
          </ac:spMkLst>
        </pc:spChg>
        <pc:spChg chg="add mod">
          <ac:chgData name="Jenifer Prince Devaraj" userId="c3fb109c-09d1-42a6-93f4-69472d709861" providerId="ADAL" clId="{5717B995-9C9F-4476-9234-A2DDC4734A7B}" dt="2023-02-13T11:37:18.031" v="1135"/>
          <ac:spMkLst>
            <pc:docMk/>
            <pc:sldMk cId="1427189144" sldId="730"/>
            <ac:spMk id="3" creationId="{DB822F07-4EA5-FAB7-514C-5C28F8712C1F}"/>
          </ac:spMkLst>
        </pc:spChg>
        <pc:spChg chg="del">
          <ac:chgData name="Jenifer Prince Devaraj" userId="c3fb109c-09d1-42a6-93f4-69472d709861" providerId="ADAL" clId="{5717B995-9C9F-4476-9234-A2DDC4734A7B}" dt="2023-02-13T11:37:17.216" v="1134" actId="478"/>
          <ac:spMkLst>
            <pc:docMk/>
            <pc:sldMk cId="1427189144" sldId="730"/>
            <ac:spMk id="6" creationId="{6B8EA7E8-01AF-47F4-3267-EB6E52169FB3}"/>
          </ac:spMkLst>
        </pc:spChg>
        <pc:spChg chg="mod">
          <ac:chgData name="Jenifer Prince Devaraj" userId="c3fb109c-09d1-42a6-93f4-69472d709861" providerId="ADAL" clId="{5717B995-9C9F-4476-9234-A2DDC4734A7B}" dt="2023-02-11T18:29:08.236" v="174" actId="1076"/>
          <ac:spMkLst>
            <pc:docMk/>
            <pc:sldMk cId="1427189144" sldId="730"/>
            <ac:spMk id="7" creationId="{9DB36DBF-A308-3EE6-FA1C-BCAA79D30329}"/>
          </ac:spMkLst>
        </pc:spChg>
        <pc:picChg chg="add mod">
          <ac:chgData name="Jenifer Prince Devaraj" userId="c3fb109c-09d1-42a6-93f4-69472d709861" providerId="ADAL" clId="{5717B995-9C9F-4476-9234-A2DDC4734A7B}" dt="2023-02-11T18:29:27.251" v="179" actId="1076"/>
          <ac:picMkLst>
            <pc:docMk/>
            <pc:sldMk cId="1427189144" sldId="730"/>
            <ac:picMk id="8" creationId="{B0E864A7-6DCA-781F-B494-18CAC80058F0}"/>
          </ac:picMkLst>
        </pc:picChg>
      </pc:sldChg>
      <pc:sldChg chg="del">
        <pc:chgData name="Jenifer Prince Devaraj" userId="c3fb109c-09d1-42a6-93f4-69472d709861" providerId="ADAL" clId="{5717B995-9C9F-4476-9234-A2DDC4734A7B}" dt="2023-02-11T18:24:09.581" v="126" actId="47"/>
        <pc:sldMkLst>
          <pc:docMk/>
          <pc:sldMk cId="736629142" sldId="731"/>
        </pc:sldMkLst>
      </pc:sldChg>
      <pc:sldChg chg="addSp delSp modSp add mod">
        <pc:chgData name="Jenifer Prince Devaraj" userId="c3fb109c-09d1-42a6-93f4-69472d709861" providerId="ADAL" clId="{5717B995-9C9F-4476-9234-A2DDC4734A7B}" dt="2023-02-13T11:37:25.019" v="1137"/>
        <pc:sldMkLst>
          <pc:docMk/>
          <pc:sldMk cId="1917575843" sldId="731"/>
        </pc:sldMkLst>
        <pc:spChg chg="mod">
          <ac:chgData name="Jenifer Prince Devaraj" userId="c3fb109c-09d1-42a6-93f4-69472d709861" providerId="ADAL" clId="{5717B995-9C9F-4476-9234-A2DDC4734A7B}" dt="2023-02-13T11:33:21.687" v="957"/>
          <ac:spMkLst>
            <pc:docMk/>
            <pc:sldMk cId="1917575843" sldId="731"/>
            <ac:spMk id="2" creationId="{F1F9CE6B-C651-4025-1387-C4FCD9C673D2}"/>
          </ac:spMkLst>
        </pc:spChg>
        <pc:spChg chg="add mod">
          <ac:chgData name="Jenifer Prince Devaraj" userId="c3fb109c-09d1-42a6-93f4-69472d709861" providerId="ADAL" clId="{5717B995-9C9F-4476-9234-A2DDC4734A7B}" dt="2023-02-13T11:37:25.019" v="1137"/>
          <ac:spMkLst>
            <pc:docMk/>
            <pc:sldMk cId="1917575843" sldId="731"/>
            <ac:spMk id="3" creationId="{45A8CF19-2011-0469-706E-2289CE32A961}"/>
          </ac:spMkLst>
        </pc:spChg>
        <pc:spChg chg="del">
          <ac:chgData name="Jenifer Prince Devaraj" userId="c3fb109c-09d1-42a6-93f4-69472d709861" providerId="ADAL" clId="{5717B995-9C9F-4476-9234-A2DDC4734A7B}" dt="2023-02-13T11:37:24.239" v="1136" actId="478"/>
          <ac:spMkLst>
            <pc:docMk/>
            <pc:sldMk cId="1917575843" sldId="731"/>
            <ac:spMk id="6" creationId="{6B8EA7E8-01AF-47F4-3267-EB6E52169FB3}"/>
          </ac:spMkLst>
        </pc:spChg>
        <pc:picChg chg="del">
          <ac:chgData name="Jenifer Prince Devaraj" userId="c3fb109c-09d1-42a6-93f4-69472d709861" providerId="ADAL" clId="{5717B995-9C9F-4476-9234-A2DDC4734A7B}" dt="2023-02-11T18:29:57.141" v="181" actId="478"/>
          <ac:picMkLst>
            <pc:docMk/>
            <pc:sldMk cId="1917575843" sldId="731"/>
            <ac:picMk id="8" creationId="{B0E864A7-6DCA-781F-B494-18CAC80058F0}"/>
          </ac:picMkLst>
        </pc:picChg>
      </pc:sldChg>
      <pc:sldChg chg="del">
        <pc:chgData name="Jenifer Prince Devaraj" userId="c3fb109c-09d1-42a6-93f4-69472d709861" providerId="ADAL" clId="{5717B995-9C9F-4476-9234-A2DDC4734A7B}" dt="2023-02-11T18:24:09.581" v="126" actId="47"/>
        <pc:sldMkLst>
          <pc:docMk/>
          <pc:sldMk cId="1010320274" sldId="732"/>
        </pc:sldMkLst>
      </pc:sldChg>
      <pc:sldChg chg="addSp delSp modSp add mod modShow">
        <pc:chgData name="Jenifer Prince Devaraj" userId="c3fb109c-09d1-42a6-93f4-69472d709861" providerId="ADAL" clId="{5717B995-9C9F-4476-9234-A2DDC4734A7B}" dt="2023-02-13T11:38:07.189" v="1151"/>
        <pc:sldMkLst>
          <pc:docMk/>
          <pc:sldMk cId="1102782669" sldId="732"/>
        </pc:sldMkLst>
        <pc:spChg chg="mod">
          <ac:chgData name="Jenifer Prince Devaraj" userId="c3fb109c-09d1-42a6-93f4-69472d709861" providerId="ADAL" clId="{5717B995-9C9F-4476-9234-A2DDC4734A7B}" dt="2023-02-13T09:13:09.907" v="790" actId="20577"/>
          <ac:spMkLst>
            <pc:docMk/>
            <pc:sldMk cId="1102782669" sldId="732"/>
            <ac:spMk id="2" creationId="{F1F9CE6B-C651-4025-1387-C4FCD9C673D2}"/>
          </ac:spMkLst>
        </pc:spChg>
        <pc:spChg chg="add mod">
          <ac:chgData name="Jenifer Prince Devaraj" userId="c3fb109c-09d1-42a6-93f4-69472d709861" providerId="ADAL" clId="{5717B995-9C9F-4476-9234-A2DDC4734A7B}" dt="2023-02-13T11:38:07.189" v="1151"/>
          <ac:spMkLst>
            <pc:docMk/>
            <pc:sldMk cId="1102782669" sldId="732"/>
            <ac:spMk id="3" creationId="{97098E9C-39B2-D276-4D9A-55FBC2C88A13}"/>
          </ac:spMkLst>
        </pc:spChg>
        <pc:spChg chg="del">
          <ac:chgData name="Jenifer Prince Devaraj" userId="c3fb109c-09d1-42a6-93f4-69472d709861" providerId="ADAL" clId="{5717B995-9C9F-4476-9234-A2DDC4734A7B}" dt="2023-02-13T11:38:06.358" v="1150" actId="478"/>
          <ac:spMkLst>
            <pc:docMk/>
            <pc:sldMk cId="1102782669" sldId="732"/>
            <ac:spMk id="6" creationId="{6B8EA7E8-01AF-47F4-3267-EB6E52169FB3}"/>
          </ac:spMkLst>
        </pc:spChg>
        <pc:spChg chg="mod">
          <ac:chgData name="Jenifer Prince Devaraj" userId="c3fb109c-09d1-42a6-93f4-69472d709861" providerId="ADAL" clId="{5717B995-9C9F-4476-9234-A2DDC4734A7B}" dt="2023-02-11T22:14:04.498" v="232" actId="1076"/>
          <ac:spMkLst>
            <pc:docMk/>
            <pc:sldMk cId="1102782669" sldId="732"/>
            <ac:spMk id="7" creationId="{9DB36DBF-A308-3EE6-FA1C-BCAA79D30329}"/>
          </ac:spMkLst>
        </pc:spChg>
      </pc:sldChg>
      <pc:sldChg chg="addSp delSp modSp add del mod ord">
        <pc:chgData name="Jenifer Prince Devaraj" userId="c3fb109c-09d1-42a6-93f4-69472d709861" providerId="ADAL" clId="{5717B995-9C9F-4476-9234-A2DDC4734A7B}" dt="2023-02-13T10:08:38.963" v="915" actId="47"/>
        <pc:sldMkLst>
          <pc:docMk/>
          <pc:sldMk cId="1291177868" sldId="733"/>
        </pc:sldMkLst>
        <pc:spChg chg="mod">
          <ac:chgData name="Jenifer Prince Devaraj" userId="c3fb109c-09d1-42a6-93f4-69472d709861" providerId="ADAL" clId="{5717B995-9C9F-4476-9234-A2DDC4734A7B}" dt="2023-02-11T22:29:26.607" v="247" actId="255"/>
          <ac:spMkLst>
            <pc:docMk/>
            <pc:sldMk cId="1291177868" sldId="733"/>
            <ac:spMk id="2" creationId="{F1F9CE6B-C651-4025-1387-C4FCD9C673D2}"/>
          </ac:spMkLst>
        </pc:spChg>
        <pc:spChg chg="del mod">
          <ac:chgData name="Jenifer Prince Devaraj" userId="c3fb109c-09d1-42a6-93f4-69472d709861" providerId="ADAL" clId="{5717B995-9C9F-4476-9234-A2DDC4734A7B}" dt="2023-02-11T22:30:00.058" v="249" actId="22"/>
          <ac:spMkLst>
            <pc:docMk/>
            <pc:sldMk cId="1291177868" sldId="733"/>
            <ac:spMk id="7" creationId="{9DB36DBF-A308-3EE6-FA1C-BCAA79D30329}"/>
          </ac:spMkLst>
        </pc:spChg>
        <pc:picChg chg="add mod ord">
          <ac:chgData name="Jenifer Prince Devaraj" userId="c3fb109c-09d1-42a6-93f4-69472d709861" providerId="ADAL" clId="{5717B995-9C9F-4476-9234-A2DDC4734A7B}" dt="2023-02-13T09:10:25.919" v="768" actId="1076"/>
          <ac:picMkLst>
            <pc:docMk/>
            <pc:sldMk cId="1291177868" sldId="733"/>
            <ac:picMk id="8" creationId="{3A87D2A9-64EC-DB8A-CF6B-1F9C59CE65B5}"/>
          </ac:picMkLst>
        </pc:picChg>
      </pc:sldChg>
      <pc:sldChg chg="del">
        <pc:chgData name="Jenifer Prince Devaraj" userId="c3fb109c-09d1-42a6-93f4-69472d709861" providerId="ADAL" clId="{5717B995-9C9F-4476-9234-A2DDC4734A7B}" dt="2023-02-11T18:24:09.581" v="126" actId="47"/>
        <pc:sldMkLst>
          <pc:docMk/>
          <pc:sldMk cId="2065924745" sldId="733"/>
        </pc:sldMkLst>
      </pc:sldChg>
      <pc:sldChg chg="del">
        <pc:chgData name="Jenifer Prince Devaraj" userId="c3fb109c-09d1-42a6-93f4-69472d709861" providerId="ADAL" clId="{5717B995-9C9F-4476-9234-A2DDC4734A7B}" dt="2023-02-11T18:24:09.581" v="126" actId="47"/>
        <pc:sldMkLst>
          <pc:docMk/>
          <pc:sldMk cId="1452441401" sldId="734"/>
        </pc:sldMkLst>
      </pc:sldChg>
      <pc:sldChg chg="addSp delSp modSp add del mod">
        <pc:chgData name="Jenifer Prince Devaraj" userId="c3fb109c-09d1-42a6-93f4-69472d709861" providerId="ADAL" clId="{5717B995-9C9F-4476-9234-A2DDC4734A7B}" dt="2023-02-13T09:20:04.304" v="875" actId="47"/>
        <pc:sldMkLst>
          <pc:docMk/>
          <pc:sldMk cId="2389999653" sldId="734"/>
        </pc:sldMkLst>
        <pc:spChg chg="del">
          <ac:chgData name="Jenifer Prince Devaraj" userId="c3fb109c-09d1-42a6-93f4-69472d709861" providerId="ADAL" clId="{5717B995-9C9F-4476-9234-A2DDC4734A7B}" dt="2023-02-11T22:45:11.259" v="253" actId="478"/>
          <ac:spMkLst>
            <pc:docMk/>
            <pc:sldMk cId="2389999653" sldId="734"/>
            <ac:spMk id="2" creationId="{F1F9CE6B-C651-4025-1387-C4FCD9C673D2}"/>
          </ac:spMkLst>
        </pc:spChg>
        <pc:spChg chg="mod">
          <ac:chgData name="Jenifer Prince Devaraj" userId="c3fb109c-09d1-42a6-93f4-69472d709861" providerId="ADAL" clId="{5717B995-9C9F-4476-9234-A2DDC4734A7B}" dt="2023-02-11T22:45:16.008" v="254" actId="20577"/>
          <ac:spMkLst>
            <pc:docMk/>
            <pc:sldMk cId="2389999653" sldId="734"/>
            <ac:spMk id="7" creationId="{9DB36DBF-A308-3EE6-FA1C-BCAA79D30329}"/>
          </ac:spMkLst>
        </pc:spChg>
        <pc:picChg chg="add mod">
          <ac:chgData name="Jenifer Prince Devaraj" userId="c3fb109c-09d1-42a6-93f4-69472d709861" providerId="ADAL" clId="{5717B995-9C9F-4476-9234-A2DDC4734A7B}" dt="2023-02-12T00:21:54.644" v="756" actId="1076"/>
          <ac:picMkLst>
            <pc:docMk/>
            <pc:sldMk cId="2389999653" sldId="734"/>
            <ac:picMk id="8" creationId="{49CBAC0D-FFD0-FAE6-8A80-AD0D03BC2016}"/>
          </ac:picMkLst>
        </pc:picChg>
      </pc:sldChg>
      <pc:sldChg chg="addSp modSp add mod">
        <pc:chgData name="Jenifer Prince Devaraj" userId="c3fb109c-09d1-42a6-93f4-69472d709861" providerId="ADAL" clId="{5717B995-9C9F-4476-9234-A2DDC4734A7B}" dt="2023-02-13T11:40:02.018" v="1196" actId="20577"/>
        <pc:sldMkLst>
          <pc:docMk/>
          <pc:sldMk cId="80152650" sldId="735"/>
        </pc:sldMkLst>
        <pc:spChg chg="mod">
          <ac:chgData name="Jenifer Prince Devaraj" userId="c3fb109c-09d1-42a6-93f4-69472d709861" providerId="ADAL" clId="{5717B995-9C9F-4476-9234-A2DDC4734A7B}" dt="2023-02-13T11:40:02.018" v="1196" actId="20577"/>
          <ac:spMkLst>
            <pc:docMk/>
            <pc:sldMk cId="80152650" sldId="735"/>
            <ac:spMk id="2" creationId="{F1F9CE6B-C651-4025-1387-C4FCD9C673D2}"/>
          </ac:spMkLst>
        </pc:spChg>
        <pc:spChg chg="mod">
          <ac:chgData name="Jenifer Prince Devaraj" userId="c3fb109c-09d1-42a6-93f4-69472d709861" providerId="ADAL" clId="{5717B995-9C9F-4476-9234-A2DDC4734A7B}" dt="2023-02-13T11:38:41.724" v="1156" actId="1076"/>
          <ac:spMkLst>
            <pc:docMk/>
            <pc:sldMk cId="80152650" sldId="735"/>
            <ac:spMk id="6" creationId="{6B8EA7E8-01AF-47F4-3267-EB6E52169FB3}"/>
          </ac:spMkLst>
        </pc:spChg>
        <pc:spChg chg="mod">
          <ac:chgData name="Jenifer Prince Devaraj" userId="c3fb109c-09d1-42a6-93f4-69472d709861" providerId="ADAL" clId="{5717B995-9C9F-4476-9234-A2DDC4734A7B}" dt="2023-02-13T11:32:11.041" v="950" actId="1076"/>
          <ac:spMkLst>
            <pc:docMk/>
            <pc:sldMk cId="80152650" sldId="735"/>
            <ac:spMk id="7" creationId="{9DB36DBF-A308-3EE6-FA1C-BCAA79D30329}"/>
          </ac:spMkLst>
        </pc:spChg>
        <pc:spChg chg="add mod">
          <ac:chgData name="Jenifer Prince Devaraj" userId="c3fb109c-09d1-42a6-93f4-69472d709861" providerId="ADAL" clId="{5717B995-9C9F-4476-9234-A2DDC4734A7B}" dt="2023-02-13T11:39:01.353" v="1162" actId="1076"/>
          <ac:spMkLst>
            <pc:docMk/>
            <pc:sldMk cId="80152650" sldId="735"/>
            <ac:spMk id="8" creationId="{13198181-C0D5-A6F9-29C8-E40C3D7E37F5}"/>
          </ac:spMkLst>
        </pc:spChg>
      </pc:sldChg>
      <pc:sldChg chg="del">
        <pc:chgData name="Jenifer Prince Devaraj" userId="c3fb109c-09d1-42a6-93f4-69472d709861" providerId="ADAL" clId="{5717B995-9C9F-4476-9234-A2DDC4734A7B}" dt="2023-02-11T18:24:09.581" v="126" actId="47"/>
        <pc:sldMkLst>
          <pc:docMk/>
          <pc:sldMk cId="1190209900" sldId="735"/>
        </pc:sldMkLst>
      </pc:sldChg>
      <pc:sldChg chg="del">
        <pc:chgData name="Jenifer Prince Devaraj" userId="c3fb109c-09d1-42a6-93f4-69472d709861" providerId="ADAL" clId="{5717B995-9C9F-4476-9234-A2DDC4734A7B}" dt="2023-02-11T18:24:09.581" v="126" actId="47"/>
        <pc:sldMkLst>
          <pc:docMk/>
          <pc:sldMk cId="856522639" sldId="736"/>
        </pc:sldMkLst>
      </pc:sldChg>
      <pc:sldChg chg="addSp delSp modSp add mod">
        <pc:chgData name="Jenifer Prince Devaraj" userId="c3fb109c-09d1-42a6-93f4-69472d709861" providerId="ADAL" clId="{5717B995-9C9F-4476-9234-A2DDC4734A7B}" dt="2023-02-13T11:46:50.757" v="1202" actId="20577"/>
        <pc:sldMkLst>
          <pc:docMk/>
          <pc:sldMk cId="895508974" sldId="736"/>
        </pc:sldMkLst>
        <pc:spChg chg="mod">
          <ac:chgData name="Jenifer Prince Devaraj" userId="c3fb109c-09d1-42a6-93f4-69472d709861" providerId="ADAL" clId="{5717B995-9C9F-4476-9234-A2DDC4734A7B}" dt="2023-02-13T11:46:50.757" v="1202" actId="20577"/>
          <ac:spMkLst>
            <pc:docMk/>
            <pc:sldMk cId="895508974" sldId="736"/>
            <ac:spMk id="2" creationId="{F1F9CE6B-C651-4025-1387-C4FCD9C673D2}"/>
          </ac:spMkLst>
        </pc:spChg>
        <pc:spChg chg="add mod">
          <ac:chgData name="Jenifer Prince Devaraj" userId="c3fb109c-09d1-42a6-93f4-69472d709861" providerId="ADAL" clId="{5717B995-9C9F-4476-9234-A2DDC4734A7B}" dt="2023-02-13T11:37:31.889" v="1139"/>
          <ac:spMkLst>
            <pc:docMk/>
            <pc:sldMk cId="895508974" sldId="736"/>
            <ac:spMk id="3" creationId="{013A932D-1342-EB09-87A8-8AA60BF584F1}"/>
          </ac:spMkLst>
        </pc:spChg>
        <pc:spChg chg="del">
          <ac:chgData name="Jenifer Prince Devaraj" userId="c3fb109c-09d1-42a6-93f4-69472d709861" providerId="ADAL" clId="{5717B995-9C9F-4476-9234-A2DDC4734A7B}" dt="2023-02-13T11:37:30.623" v="1138" actId="478"/>
          <ac:spMkLst>
            <pc:docMk/>
            <pc:sldMk cId="895508974" sldId="736"/>
            <ac:spMk id="6" creationId="{6B8EA7E8-01AF-47F4-3267-EB6E52169FB3}"/>
          </ac:spMkLst>
        </pc:spChg>
        <pc:spChg chg="mod">
          <ac:chgData name="Jenifer Prince Devaraj" userId="c3fb109c-09d1-42a6-93f4-69472d709861" providerId="ADAL" clId="{5717B995-9C9F-4476-9234-A2DDC4734A7B}" dt="2023-02-11T23:41:04.211" v="324" actId="1076"/>
          <ac:spMkLst>
            <pc:docMk/>
            <pc:sldMk cId="895508974" sldId="736"/>
            <ac:spMk id="7" creationId="{9DB36DBF-A308-3EE6-FA1C-BCAA79D30329}"/>
          </ac:spMkLst>
        </pc:spChg>
      </pc:sldChg>
      <pc:sldChg chg="modSp add del mod">
        <pc:chgData name="Jenifer Prince Devaraj" userId="c3fb109c-09d1-42a6-93f4-69472d709861" providerId="ADAL" clId="{5717B995-9C9F-4476-9234-A2DDC4734A7B}" dt="2023-02-11T23:36:36.484" v="307" actId="2890"/>
        <pc:sldMkLst>
          <pc:docMk/>
          <pc:sldMk cId="3656191806" sldId="736"/>
        </pc:sldMkLst>
        <pc:spChg chg="mod">
          <ac:chgData name="Jenifer Prince Devaraj" userId="c3fb109c-09d1-42a6-93f4-69472d709861" providerId="ADAL" clId="{5717B995-9C9F-4476-9234-A2DDC4734A7B}" dt="2023-02-11T23:36:36.032" v="306"/>
          <ac:spMkLst>
            <pc:docMk/>
            <pc:sldMk cId="3656191806" sldId="736"/>
            <ac:spMk id="2" creationId="{F1F9CE6B-C651-4025-1387-C4FCD9C673D2}"/>
          </ac:spMkLst>
        </pc:spChg>
      </pc:sldChg>
      <pc:sldChg chg="del">
        <pc:chgData name="Jenifer Prince Devaraj" userId="c3fb109c-09d1-42a6-93f4-69472d709861" providerId="ADAL" clId="{5717B995-9C9F-4476-9234-A2DDC4734A7B}" dt="2023-02-11T18:24:09.581" v="126" actId="47"/>
        <pc:sldMkLst>
          <pc:docMk/>
          <pc:sldMk cId="1298913453" sldId="737"/>
        </pc:sldMkLst>
      </pc:sldChg>
      <pc:sldChg chg="addSp delSp modSp add mod">
        <pc:chgData name="Jenifer Prince Devaraj" userId="c3fb109c-09d1-42a6-93f4-69472d709861" providerId="ADAL" clId="{5717B995-9C9F-4476-9234-A2DDC4734A7B}" dt="2023-02-13T11:37:37.612" v="1141"/>
        <pc:sldMkLst>
          <pc:docMk/>
          <pc:sldMk cId="2512208486" sldId="737"/>
        </pc:sldMkLst>
        <pc:spChg chg="mod">
          <ac:chgData name="Jenifer Prince Devaraj" userId="c3fb109c-09d1-42a6-93f4-69472d709861" providerId="ADAL" clId="{5717B995-9C9F-4476-9234-A2DDC4734A7B}" dt="2023-02-12T00:16:07.671" v="748" actId="1076"/>
          <ac:spMkLst>
            <pc:docMk/>
            <pc:sldMk cId="2512208486" sldId="737"/>
            <ac:spMk id="2" creationId="{F1F9CE6B-C651-4025-1387-C4FCD9C673D2}"/>
          </ac:spMkLst>
        </pc:spChg>
        <pc:spChg chg="add mod">
          <ac:chgData name="Jenifer Prince Devaraj" userId="c3fb109c-09d1-42a6-93f4-69472d709861" providerId="ADAL" clId="{5717B995-9C9F-4476-9234-A2DDC4734A7B}" dt="2023-02-13T11:37:37.612" v="1141"/>
          <ac:spMkLst>
            <pc:docMk/>
            <pc:sldMk cId="2512208486" sldId="737"/>
            <ac:spMk id="3" creationId="{B90573D2-B0A8-BCE2-8778-1D29D7B00A50}"/>
          </ac:spMkLst>
        </pc:spChg>
        <pc:spChg chg="del">
          <ac:chgData name="Jenifer Prince Devaraj" userId="c3fb109c-09d1-42a6-93f4-69472d709861" providerId="ADAL" clId="{5717B995-9C9F-4476-9234-A2DDC4734A7B}" dt="2023-02-13T11:37:36.832" v="1140" actId="478"/>
          <ac:spMkLst>
            <pc:docMk/>
            <pc:sldMk cId="2512208486" sldId="737"/>
            <ac:spMk id="6" creationId="{6B8EA7E8-01AF-47F4-3267-EB6E52169FB3}"/>
          </ac:spMkLst>
        </pc:spChg>
        <pc:spChg chg="mod">
          <ac:chgData name="Jenifer Prince Devaraj" userId="c3fb109c-09d1-42a6-93f4-69472d709861" providerId="ADAL" clId="{5717B995-9C9F-4476-9234-A2DDC4734A7B}" dt="2023-02-12T00:16:12.152" v="749" actId="1076"/>
          <ac:spMkLst>
            <pc:docMk/>
            <pc:sldMk cId="2512208486" sldId="737"/>
            <ac:spMk id="7" creationId="{9DB36DBF-A308-3EE6-FA1C-BCAA79D30329}"/>
          </ac:spMkLst>
        </pc:spChg>
      </pc:sldChg>
      <pc:sldChg chg="del">
        <pc:chgData name="Jenifer Prince Devaraj" userId="c3fb109c-09d1-42a6-93f4-69472d709861" providerId="ADAL" clId="{5717B995-9C9F-4476-9234-A2DDC4734A7B}" dt="2023-02-11T18:24:09.581" v="126" actId="47"/>
        <pc:sldMkLst>
          <pc:docMk/>
          <pc:sldMk cId="1959693830" sldId="738"/>
        </pc:sldMkLst>
      </pc:sldChg>
      <pc:sldChg chg="addSp delSp modSp add mod">
        <pc:chgData name="Jenifer Prince Devaraj" userId="c3fb109c-09d1-42a6-93f4-69472d709861" providerId="ADAL" clId="{5717B995-9C9F-4476-9234-A2DDC4734A7B}" dt="2023-02-13T11:47:57.461" v="1203" actId="255"/>
        <pc:sldMkLst>
          <pc:docMk/>
          <pc:sldMk cId="3386508107" sldId="738"/>
        </pc:sldMkLst>
        <pc:spChg chg="mod">
          <ac:chgData name="Jenifer Prince Devaraj" userId="c3fb109c-09d1-42a6-93f4-69472d709861" providerId="ADAL" clId="{5717B995-9C9F-4476-9234-A2DDC4734A7B}" dt="2023-02-13T11:47:57.461" v="1203" actId="255"/>
          <ac:spMkLst>
            <pc:docMk/>
            <pc:sldMk cId="3386508107" sldId="738"/>
            <ac:spMk id="2" creationId="{F1F9CE6B-C651-4025-1387-C4FCD9C673D2}"/>
          </ac:spMkLst>
        </pc:spChg>
        <pc:spChg chg="add mod">
          <ac:chgData name="Jenifer Prince Devaraj" userId="c3fb109c-09d1-42a6-93f4-69472d709861" providerId="ADAL" clId="{5717B995-9C9F-4476-9234-A2DDC4734A7B}" dt="2023-02-13T11:37:42.892" v="1143"/>
          <ac:spMkLst>
            <pc:docMk/>
            <pc:sldMk cId="3386508107" sldId="738"/>
            <ac:spMk id="3" creationId="{96D05F67-0962-8D97-AE0E-79001E2C3276}"/>
          </ac:spMkLst>
        </pc:spChg>
        <pc:spChg chg="del">
          <ac:chgData name="Jenifer Prince Devaraj" userId="c3fb109c-09d1-42a6-93f4-69472d709861" providerId="ADAL" clId="{5717B995-9C9F-4476-9234-A2DDC4734A7B}" dt="2023-02-13T11:37:42.156" v="1142" actId="478"/>
          <ac:spMkLst>
            <pc:docMk/>
            <pc:sldMk cId="3386508107" sldId="738"/>
            <ac:spMk id="6" creationId="{6B8EA7E8-01AF-47F4-3267-EB6E52169FB3}"/>
          </ac:spMkLst>
        </pc:spChg>
        <pc:spChg chg="mod">
          <ac:chgData name="Jenifer Prince Devaraj" userId="c3fb109c-09d1-42a6-93f4-69472d709861" providerId="ADAL" clId="{5717B995-9C9F-4476-9234-A2DDC4734A7B}" dt="2023-02-11T23:54:28.238" v="396" actId="1076"/>
          <ac:spMkLst>
            <pc:docMk/>
            <pc:sldMk cId="3386508107" sldId="738"/>
            <ac:spMk id="7" creationId="{9DB36DBF-A308-3EE6-FA1C-BCAA79D30329}"/>
          </ac:spMkLst>
        </pc:spChg>
        <pc:spChg chg="add mod">
          <ac:chgData name="Jenifer Prince Devaraj" userId="c3fb109c-09d1-42a6-93f4-69472d709861" providerId="ADAL" clId="{5717B995-9C9F-4476-9234-A2DDC4734A7B}" dt="2023-02-11T23:54:18.075" v="393" actId="1076"/>
          <ac:spMkLst>
            <pc:docMk/>
            <pc:sldMk cId="3386508107" sldId="738"/>
            <ac:spMk id="10" creationId="{9056D67D-8DBE-3DFB-56F8-2309C200F22A}"/>
          </ac:spMkLst>
        </pc:spChg>
        <pc:picChg chg="add mod">
          <ac:chgData name="Jenifer Prince Devaraj" userId="c3fb109c-09d1-42a6-93f4-69472d709861" providerId="ADAL" clId="{5717B995-9C9F-4476-9234-A2DDC4734A7B}" dt="2023-02-11T23:54:13.757" v="392" actId="14100"/>
          <ac:picMkLst>
            <pc:docMk/>
            <pc:sldMk cId="3386508107" sldId="738"/>
            <ac:picMk id="8" creationId="{B78A850C-BCB9-2886-7540-D405176F25F0}"/>
          </ac:picMkLst>
        </pc:picChg>
      </pc:sldChg>
      <pc:sldChg chg="modSp add del mod ord">
        <pc:chgData name="Jenifer Prince Devaraj" userId="c3fb109c-09d1-42a6-93f4-69472d709861" providerId="ADAL" clId="{5717B995-9C9F-4476-9234-A2DDC4734A7B}" dt="2023-02-13T10:06:43.551" v="914" actId="47"/>
        <pc:sldMkLst>
          <pc:docMk/>
          <pc:sldMk cId="789070559" sldId="739"/>
        </pc:sldMkLst>
        <pc:spChg chg="mod">
          <ac:chgData name="Jenifer Prince Devaraj" userId="c3fb109c-09d1-42a6-93f4-69472d709861" providerId="ADAL" clId="{5717B995-9C9F-4476-9234-A2DDC4734A7B}" dt="2023-02-13T10:06:33.517" v="912" actId="21"/>
          <ac:spMkLst>
            <pc:docMk/>
            <pc:sldMk cId="789070559" sldId="739"/>
            <ac:spMk id="2" creationId="{F1F9CE6B-C651-4025-1387-C4FCD9C673D2}"/>
          </ac:spMkLst>
        </pc:spChg>
        <pc:spChg chg="mod">
          <ac:chgData name="Jenifer Prince Devaraj" userId="c3fb109c-09d1-42a6-93f4-69472d709861" providerId="ADAL" clId="{5717B995-9C9F-4476-9234-A2DDC4734A7B}" dt="2023-02-11T23:48:53.195" v="357" actId="1076"/>
          <ac:spMkLst>
            <pc:docMk/>
            <pc:sldMk cId="789070559" sldId="739"/>
            <ac:spMk id="7" creationId="{9DB36DBF-A308-3EE6-FA1C-BCAA79D30329}"/>
          </ac:spMkLst>
        </pc:spChg>
      </pc:sldChg>
      <pc:sldChg chg="modSp new del mod">
        <pc:chgData name="Jenifer Prince Devaraj" userId="c3fb109c-09d1-42a6-93f4-69472d709861" providerId="ADAL" clId="{5717B995-9C9F-4476-9234-A2DDC4734A7B}" dt="2023-02-11T18:23:31.516" v="88" actId="680"/>
        <pc:sldMkLst>
          <pc:docMk/>
          <pc:sldMk cId="2580596256" sldId="739"/>
        </pc:sldMkLst>
        <pc:spChg chg="mod">
          <ac:chgData name="Jenifer Prince Devaraj" userId="c3fb109c-09d1-42a6-93f4-69472d709861" providerId="ADAL" clId="{5717B995-9C9F-4476-9234-A2DDC4734A7B}" dt="2023-02-11T18:23:31.170" v="87" actId="20577"/>
          <ac:spMkLst>
            <pc:docMk/>
            <pc:sldMk cId="2580596256" sldId="739"/>
            <ac:spMk id="2" creationId="{2143437A-D9CF-EE91-A4D9-E97BD6416D9D}"/>
          </ac:spMkLst>
        </pc:spChg>
      </pc:sldChg>
      <pc:sldChg chg="addSp delSp modSp add mod ord">
        <pc:chgData name="Jenifer Prince Devaraj" userId="c3fb109c-09d1-42a6-93f4-69472d709861" providerId="ADAL" clId="{5717B995-9C9F-4476-9234-A2DDC4734A7B}" dt="2023-02-13T11:37:54.559" v="1147"/>
        <pc:sldMkLst>
          <pc:docMk/>
          <pc:sldMk cId="2898291686" sldId="740"/>
        </pc:sldMkLst>
        <pc:spChg chg="add mod">
          <ac:chgData name="Jenifer Prince Devaraj" userId="c3fb109c-09d1-42a6-93f4-69472d709861" providerId="ADAL" clId="{5717B995-9C9F-4476-9234-A2DDC4734A7B}" dt="2023-02-13T11:37:54.559" v="1147"/>
          <ac:spMkLst>
            <pc:docMk/>
            <pc:sldMk cId="2898291686" sldId="740"/>
            <ac:spMk id="2" creationId="{38052867-E0BE-01B0-0E84-D0B144D065DB}"/>
          </ac:spMkLst>
        </pc:spChg>
        <pc:spChg chg="del">
          <ac:chgData name="Jenifer Prince Devaraj" userId="c3fb109c-09d1-42a6-93f4-69472d709861" providerId="ADAL" clId="{5717B995-9C9F-4476-9234-A2DDC4734A7B}" dt="2023-02-11T23:58:04.455" v="399" actId="478"/>
          <ac:spMkLst>
            <pc:docMk/>
            <pc:sldMk cId="2898291686" sldId="740"/>
            <ac:spMk id="2" creationId="{F1F9CE6B-C651-4025-1387-C4FCD9C673D2}"/>
          </ac:spMkLst>
        </pc:spChg>
        <pc:spChg chg="del">
          <ac:chgData name="Jenifer Prince Devaraj" userId="c3fb109c-09d1-42a6-93f4-69472d709861" providerId="ADAL" clId="{5717B995-9C9F-4476-9234-A2DDC4734A7B}" dt="2023-02-13T11:37:53.717" v="1146" actId="478"/>
          <ac:spMkLst>
            <pc:docMk/>
            <pc:sldMk cId="2898291686" sldId="740"/>
            <ac:spMk id="6" creationId="{6B8EA7E8-01AF-47F4-3267-EB6E52169FB3}"/>
          </ac:spMkLst>
        </pc:spChg>
        <pc:spChg chg="del">
          <ac:chgData name="Jenifer Prince Devaraj" userId="c3fb109c-09d1-42a6-93f4-69472d709861" providerId="ADAL" clId="{5717B995-9C9F-4476-9234-A2DDC4734A7B}" dt="2023-02-11T23:58:07.267" v="400" actId="478"/>
          <ac:spMkLst>
            <pc:docMk/>
            <pc:sldMk cId="2898291686" sldId="740"/>
            <ac:spMk id="7" creationId="{9DB36DBF-A308-3EE6-FA1C-BCAA79D30329}"/>
          </ac:spMkLst>
        </pc:spChg>
        <pc:spChg chg="add del mod">
          <ac:chgData name="Jenifer Prince Devaraj" userId="c3fb109c-09d1-42a6-93f4-69472d709861" providerId="ADAL" clId="{5717B995-9C9F-4476-9234-A2DDC4734A7B}" dt="2023-02-11T23:58:16.551" v="404" actId="478"/>
          <ac:spMkLst>
            <pc:docMk/>
            <pc:sldMk cId="2898291686" sldId="740"/>
            <ac:spMk id="8" creationId="{661D5A9C-87E5-73E7-67BA-92AE5F61EEA7}"/>
          </ac:spMkLst>
        </pc:spChg>
        <pc:spChg chg="add mod">
          <ac:chgData name="Jenifer Prince Devaraj" userId="c3fb109c-09d1-42a6-93f4-69472d709861" providerId="ADAL" clId="{5717B995-9C9F-4476-9234-A2DDC4734A7B}" dt="2023-02-13T09:24:26.491" v="884" actId="20577"/>
          <ac:spMkLst>
            <pc:docMk/>
            <pc:sldMk cId="2898291686" sldId="740"/>
            <ac:spMk id="12" creationId="{3B8566D2-AF5D-1802-D368-BAF5716BA87B}"/>
          </ac:spMkLst>
        </pc:spChg>
        <pc:spChg chg="add mod">
          <ac:chgData name="Jenifer Prince Devaraj" userId="c3fb109c-09d1-42a6-93f4-69472d709861" providerId="ADAL" clId="{5717B995-9C9F-4476-9234-A2DDC4734A7B}" dt="2023-02-12T00:01:37.553" v="483" actId="1076"/>
          <ac:spMkLst>
            <pc:docMk/>
            <pc:sldMk cId="2898291686" sldId="740"/>
            <ac:spMk id="13" creationId="{449A75CB-A90C-7996-08A0-991204DB7FFF}"/>
          </ac:spMkLst>
        </pc:spChg>
        <pc:picChg chg="add mod">
          <ac:chgData name="Jenifer Prince Devaraj" userId="c3fb109c-09d1-42a6-93f4-69472d709861" providerId="ADAL" clId="{5717B995-9C9F-4476-9234-A2DDC4734A7B}" dt="2023-02-12T00:01:45.332" v="485" actId="14100"/>
          <ac:picMkLst>
            <pc:docMk/>
            <pc:sldMk cId="2898291686" sldId="740"/>
            <ac:picMk id="10" creationId="{F9B60095-41EF-98A0-06BF-9F8DB0522EF2}"/>
          </ac:picMkLst>
        </pc:picChg>
      </pc:sldChg>
      <pc:sldChg chg="addSp delSp modSp add mod">
        <pc:chgData name="Jenifer Prince Devaraj" userId="c3fb109c-09d1-42a6-93f4-69472d709861" providerId="ADAL" clId="{5717B995-9C9F-4476-9234-A2DDC4734A7B}" dt="2023-02-13T11:49:05.199" v="1206" actId="1076"/>
        <pc:sldMkLst>
          <pc:docMk/>
          <pc:sldMk cId="2976061529" sldId="741"/>
        </pc:sldMkLst>
        <pc:spChg chg="mod">
          <ac:chgData name="Jenifer Prince Devaraj" userId="c3fb109c-09d1-42a6-93f4-69472d709861" providerId="ADAL" clId="{5717B995-9C9F-4476-9234-A2DDC4734A7B}" dt="2023-02-13T11:49:00.785" v="1205" actId="1076"/>
          <ac:spMkLst>
            <pc:docMk/>
            <pc:sldMk cId="2976061529" sldId="741"/>
            <ac:spMk id="2" creationId="{F1F9CE6B-C651-4025-1387-C4FCD9C673D2}"/>
          </ac:spMkLst>
        </pc:spChg>
        <pc:spChg chg="add mod">
          <ac:chgData name="Jenifer Prince Devaraj" userId="c3fb109c-09d1-42a6-93f4-69472d709861" providerId="ADAL" clId="{5717B995-9C9F-4476-9234-A2DDC4734A7B}" dt="2023-02-13T11:37:48.971" v="1145"/>
          <ac:spMkLst>
            <pc:docMk/>
            <pc:sldMk cId="2976061529" sldId="741"/>
            <ac:spMk id="3" creationId="{8088DD7F-1142-71A2-5E70-07B39F7E68D5}"/>
          </ac:spMkLst>
        </pc:spChg>
        <pc:spChg chg="del">
          <ac:chgData name="Jenifer Prince Devaraj" userId="c3fb109c-09d1-42a6-93f4-69472d709861" providerId="ADAL" clId="{5717B995-9C9F-4476-9234-A2DDC4734A7B}" dt="2023-02-13T11:37:48.267" v="1144" actId="478"/>
          <ac:spMkLst>
            <pc:docMk/>
            <pc:sldMk cId="2976061529" sldId="741"/>
            <ac:spMk id="6" creationId="{6B8EA7E8-01AF-47F4-3267-EB6E52169FB3}"/>
          </ac:spMkLst>
        </pc:spChg>
        <pc:spChg chg="mod">
          <ac:chgData name="Jenifer Prince Devaraj" userId="c3fb109c-09d1-42a6-93f4-69472d709861" providerId="ADAL" clId="{5717B995-9C9F-4476-9234-A2DDC4734A7B}" dt="2023-02-13T11:49:05.199" v="1206" actId="1076"/>
          <ac:spMkLst>
            <pc:docMk/>
            <pc:sldMk cId="2976061529" sldId="741"/>
            <ac:spMk id="7" creationId="{9DB36DBF-A308-3EE6-FA1C-BCAA79D30329}"/>
          </ac:spMkLst>
        </pc:spChg>
      </pc:sldChg>
      <pc:sldChg chg="addSp delSp modSp add mod">
        <pc:chgData name="Jenifer Prince Devaraj" userId="c3fb109c-09d1-42a6-93f4-69472d709861" providerId="ADAL" clId="{5717B995-9C9F-4476-9234-A2DDC4734A7B}" dt="2023-02-13T11:37:59.809" v="1149"/>
        <pc:sldMkLst>
          <pc:docMk/>
          <pc:sldMk cId="3929551963" sldId="742"/>
        </pc:sldMkLst>
        <pc:spChg chg="add mod">
          <ac:chgData name="Jenifer Prince Devaraj" userId="c3fb109c-09d1-42a6-93f4-69472d709861" providerId="ADAL" clId="{5717B995-9C9F-4476-9234-A2DDC4734A7B}" dt="2023-02-13T11:37:59.809" v="1149"/>
          <ac:spMkLst>
            <pc:docMk/>
            <pc:sldMk cId="3929551963" sldId="742"/>
            <ac:spMk id="3" creationId="{1066AA7D-9CFB-0396-21B1-31AE82B55301}"/>
          </ac:spMkLst>
        </pc:spChg>
        <pc:spChg chg="del">
          <ac:chgData name="Jenifer Prince Devaraj" userId="c3fb109c-09d1-42a6-93f4-69472d709861" providerId="ADAL" clId="{5717B995-9C9F-4476-9234-A2DDC4734A7B}" dt="2023-02-13T11:37:59" v="1148" actId="478"/>
          <ac:spMkLst>
            <pc:docMk/>
            <pc:sldMk cId="3929551963" sldId="742"/>
            <ac:spMk id="6" creationId="{6B8EA7E8-01AF-47F4-3267-EB6E52169FB3}"/>
          </ac:spMkLst>
        </pc:spChg>
        <pc:spChg chg="del mod">
          <ac:chgData name="Jenifer Prince Devaraj" userId="c3fb109c-09d1-42a6-93f4-69472d709861" providerId="ADAL" clId="{5717B995-9C9F-4476-9234-A2DDC4734A7B}" dt="2023-02-12T00:09:46.693" v="689" actId="478"/>
          <ac:spMkLst>
            <pc:docMk/>
            <pc:sldMk cId="3929551963" sldId="742"/>
            <ac:spMk id="12" creationId="{3B8566D2-AF5D-1802-D368-BAF5716BA87B}"/>
          </ac:spMkLst>
        </pc:spChg>
        <pc:spChg chg="mod">
          <ac:chgData name="Jenifer Prince Devaraj" userId="c3fb109c-09d1-42a6-93f4-69472d709861" providerId="ADAL" clId="{5717B995-9C9F-4476-9234-A2DDC4734A7B}" dt="2023-02-12T00:13:16.706" v="735" actId="1076"/>
          <ac:spMkLst>
            <pc:docMk/>
            <pc:sldMk cId="3929551963" sldId="742"/>
            <ac:spMk id="13" creationId="{449A75CB-A90C-7996-08A0-991204DB7FFF}"/>
          </ac:spMkLst>
        </pc:spChg>
        <pc:graphicFrameChg chg="add mod modGraphic">
          <ac:chgData name="Jenifer Prince Devaraj" userId="c3fb109c-09d1-42a6-93f4-69472d709861" providerId="ADAL" clId="{5717B995-9C9F-4476-9234-A2DDC4734A7B}" dt="2023-02-12T00:14:30.390" v="747" actId="20577"/>
          <ac:graphicFrameMkLst>
            <pc:docMk/>
            <pc:sldMk cId="3929551963" sldId="742"/>
            <ac:graphicFrameMk id="2" creationId="{EC4D7DBD-1DF5-3988-71ED-4387A522F793}"/>
          </ac:graphicFrameMkLst>
        </pc:graphicFrameChg>
        <pc:picChg chg="del">
          <ac:chgData name="Jenifer Prince Devaraj" userId="c3fb109c-09d1-42a6-93f4-69472d709861" providerId="ADAL" clId="{5717B995-9C9F-4476-9234-A2DDC4734A7B}" dt="2023-02-12T00:05:09.120" v="518" actId="478"/>
          <ac:picMkLst>
            <pc:docMk/>
            <pc:sldMk cId="3929551963" sldId="742"/>
            <ac:picMk id="10" creationId="{F9B60095-41EF-98A0-06BF-9F8DB0522EF2}"/>
          </ac:picMkLst>
        </pc:picChg>
      </pc:sldChg>
      <pc:sldChg chg="addSp delSp modSp add mod modShow">
        <pc:chgData name="Jenifer Prince Devaraj" userId="c3fb109c-09d1-42a6-93f4-69472d709861" providerId="ADAL" clId="{5717B995-9C9F-4476-9234-A2DDC4734A7B}" dt="2023-02-13T11:38:14.261" v="1153"/>
        <pc:sldMkLst>
          <pc:docMk/>
          <pc:sldMk cId="3624085431" sldId="743"/>
        </pc:sldMkLst>
        <pc:spChg chg="del">
          <ac:chgData name="Jenifer Prince Devaraj" userId="c3fb109c-09d1-42a6-93f4-69472d709861" providerId="ADAL" clId="{5717B995-9C9F-4476-9234-A2DDC4734A7B}" dt="2023-02-13T09:16:10.912" v="792" actId="478"/>
          <ac:spMkLst>
            <pc:docMk/>
            <pc:sldMk cId="3624085431" sldId="743"/>
            <ac:spMk id="2" creationId="{F1F9CE6B-C651-4025-1387-C4FCD9C673D2}"/>
          </ac:spMkLst>
        </pc:spChg>
        <pc:spChg chg="del">
          <ac:chgData name="Jenifer Prince Devaraj" userId="c3fb109c-09d1-42a6-93f4-69472d709861" providerId="ADAL" clId="{5717B995-9C9F-4476-9234-A2DDC4734A7B}" dt="2023-02-13T11:38:13.409" v="1152" actId="478"/>
          <ac:spMkLst>
            <pc:docMk/>
            <pc:sldMk cId="3624085431" sldId="743"/>
            <ac:spMk id="6" creationId="{6B8EA7E8-01AF-47F4-3267-EB6E52169FB3}"/>
          </ac:spMkLst>
        </pc:spChg>
        <pc:spChg chg="add mod">
          <ac:chgData name="Jenifer Prince Devaraj" userId="c3fb109c-09d1-42a6-93f4-69472d709861" providerId="ADAL" clId="{5717B995-9C9F-4476-9234-A2DDC4734A7B}" dt="2023-02-13T09:19:50.194" v="874" actId="1076"/>
          <ac:spMkLst>
            <pc:docMk/>
            <pc:sldMk cId="3624085431" sldId="743"/>
            <ac:spMk id="10" creationId="{2749F373-FCF6-204A-6E1C-ACD7EA9AD54F}"/>
          </ac:spMkLst>
        </pc:spChg>
        <pc:spChg chg="add mod">
          <ac:chgData name="Jenifer Prince Devaraj" userId="c3fb109c-09d1-42a6-93f4-69472d709861" providerId="ADAL" clId="{5717B995-9C9F-4476-9234-A2DDC4734A7B}" dt="2023-02-13T11:38:14.261" v="1153"/>
          <ac:spMkLst>
            <pc:docMk/>
            <pc:sldMk cId="3624085431" sldId="743"/>
            <ac:spMk id="11" creationId="{D655B8D3-192F-7F4E-196E-FDB84CCFB4CD}"/>
          </ac:spMkLst>
        </pc:spChg>
        <pc:picChg chg="add mod">
          <ac:chgData name="Jenifer Prince Devaraj" userId="c3fb109c-09d1-42a6-93f4-69472d709861" providerId="ADAL" clId="{5717B995-9C9F-4476-9234-A2DDC4734A7B}" dt="2023-02-13T09:19:43.057" v="872" actId="14100"/>
          <ac:picMkLst>
            <pc:docMk/>
            <pc:sldMk cId="3624085431" sldId="743"/>
            <ac:picMk id="8" creationId="{60DD7955-4023-09CE-4C75-406D018C0397}"/>
          </ac:picMkLst>
        </pc:picChg>
      </pc:sldChg>
      <pc:sldChg chg="addSp delSp modSp add mod">
        <pc:chgData name="Jenifer Prince Devaraj" userId="c3fb109c-09d1-42a6-93f4-69472d709861" providerId="ADAL" clId="{5717B995-9C9F-4476-9234-A2DDC4734A7B}" dt="2023-02-13T11:37:07.811" v="1131"/>
        <pc:sldMkLst>
          <pc:docMk/>
          <pc:sldMk cId="725754480" sldId="744"/>
        </pc:sldMkLst>
        <pc:spChg chg="mod">
          <ac:chgData name="Jenifer Prince Devaraj" userId="c3fb109c-09d1-42a6-93f4-69472d709861" providerId="ADAL" clId="{5717B995-9C9F-4476-9234-A2DDC4734A7B}" dt="2023-02-13T11:30:30.252" v="941" actId="20577"/>
          <ac:spMkLst>
            <pc:docMk/>
            <pc:sldMk cId="725754480" sldId="744"/>
            <ac:spMk id="2" creationId="{F1F9CE6B-C651-4025-1387-C4FCD9C673D2}"/>
          </ac:spMkLst>
        </pc:spChg>
        <pc:spChg chg="add del mod">
          <ac:chgData name="Jenifer Prince Devaraj" userId="c3fb109c-09d1-42a6-93f4-69472d709861" providerId="ADAL" clId="{5717B995-9C9F-4476-9234-A2DDC4734A7B}" dt="2023-02-13T11:37:04.938" v="1129"/>
          <ac:spMkLst>
            <pc:docMk/>
            <pc:sldMk cId="725754480" sldId="744"/>
            <ac:spMk id="3" creationId="{6CD751A0-94CE-B5A0-80FF-180935DA10D0}"/>
          </ac:spMkLst>
        </pc:spChg>
        <pc:spChg chg="del">
          <ac:chgData name="Jenifer Prince Devaraj" userId="c3fb109c-09d1-42a6-93f4-69472d709861" providerId="ADAL" clId="{5717B995-9C9F-4476-9234-A2DDC4734A7B}" dt="2023-02-13T11:37:06.812" v="1130" actId="478"/>
          <ac:spMkLst>
            <pc:docMk/>
            <pc:sldMk cId="725754480" sldId="744"/>
            <ac:spMk id="6" creationId="{6B8EA7E8-01AF-47F4-3267-EB6E52169FB3}"/>
          </ac:spMkLst>
        </pc:spChg>
        <pc:spChg chg="mod">
          <ac:chgData name="Jenifer Prince Devaraj" userId="c3fb109c-09d1-42a6-93f4-69472d709861" providerId="ADAL" clId="{5717B995-9C9F-4476-9234-A2DDC4734A7B}" dt="2023-02-13T11:30:36.381" v="948" actId="20577"/>
          <ac:spMkLst>
            <pc:docMk/>
            <pc:sldMk cId="725754480" sldId="744"/>
            <ac:spMk id="7" creationId="{9DB36DBF-A308-3EE6-FA1C-BCAA79D30329}"/>
          </ac:spMkLst>
        </pc:spChg>
        <pc:spChg chg="add mod">
          <ac:chgData name="Jenifer Prince Devaraj" userId="c3fb109c-09d1-42a6-93f4-69472d709861" providerId="ADAL" clId="{5717B995-9C9F-4476-9234-A2DDC4734A7B}" dt="2023-02-13T11:37:07.811" v="1131"/>
          <ac:spMkLst>
            <pc:docMk/>
            <pc:sldMk cId="725754480" sldId="744"/>
            <ac:spMk id="8" creationId="{D3A27A7D-0410-C77F-2506-52F65BAF362B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12/02/2023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644407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541838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3552521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1675331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647574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1138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363267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730784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225624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6263365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8735674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1013515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91247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C19DE3D4-DC08-4A1A-BD68-535690122B82}" type="datetime1">
              <a:rPr lang="en-GB" smtClean="0"/>
              <a:t>12/02/2023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EC1_L5_Part 2_Single_Multi_Rail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0DBFED-A80B-41A7-82F8-5FAA130DCC1F}" type="datetime1">
              <a:rPr lang="en-GB" smtClean="0"/>
              <a:t>12/02/2023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EC1_L5_Part 2_Single_Multi_Rail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16FBA087-1049-4D9A-9478-9585E15B1BC4}" type="datetime1">
              <a:rPr lang="en-GB" smtClean="0"/>
              <a:t>12/02/2023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EC1_L5_Part 2_Single_Multi_Rail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703A9E82-9CCA-4701-A906-1A9AB0BFA34B}" type="datetime1">
              <a:rPr lang="en-GB" smtClean="0"/>
              <a:t>12/02/2023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EC1_L5_Part 2_Single_Multi_Rail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B9F408-9892-4E83-B394-28C476BF19F3}" type="datetime1">
              <a:rPr lang="en-GB" smtClean="0"/>
              <a:t>12/02/2023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EC1_L5_Part 2_Single_Multi_Rail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9CBBFB49-A2F1-4D54-9C2F-AABAD3317F82}" type="datetime1">
              <a:rPr lang="en-GB" smtClean="0"/>
              <a:t>12/02/2023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EC1_L5_Part 2_Single_Multi_Rail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3A7FD913-D1F4-44E9-A178-7075146B64C7}" type="datetime1">
              <a:rPr lang="en-GB" noProof="0" smtClean="0"/>
              <a:t>12/02/2023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fr-FR" noProof="0"/>
              <a:t>EC1_L5_Part 2_Single_Multi_Rail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7681D45C-A4E9-44CE-B3DC-53386AFDBFB3}" type="datetime1">
              <a:rPr lang="en-GB" smtClean="0"/>
              <a:t>12/02/2023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EC1_L5_Part 2_Single_Multi_Rail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074136-FA38-4A66-A47D-B9267FE6FB34}" type="datetime1">
              <a:rPr lang="en-GB" smtClean="0"/>
              <a:t>12/02/2023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EC1_L5_Part 2_Single_Multi_Rail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2FD33B6D-1B42-4167-B651-1CBCE182F796}" type="datetime1">
              <a:rPr lang="en-GB" smtClean="0"/>
              <a:t>12/02/2023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EC1_L5_Part 2_Single_Multi_Rail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AF200CD4-2153-410A-9FE6-7FB6785AD517}" type="datetime1">
              <a:rPr lang="en-GB" noProof="0" smtClean="0"/>
              <a:t>12/02/2023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fr-FR" noProof="0"/>
              <a:t>EC1_L5_Part 2_Single_Multi_Rail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E632D5D3-FDDB-41A1-9B86-49E638DBB2FF}" type="datetime1">
              <a:rPr lang="en-GB" smtClean="0"/>
              <a:t>12/02/2023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EC1_L5_Part 2_Single_Multi_Rail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9A8AB0-CCA6-41A8-86EE-777AD9974457}" type="datetime1">
              <a:rPr lang="en-GB" smtClean="0"/>
              <a:t>12/02/2023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EC1_L5_Part 2_Single_Multi_Rail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DD516305-C07E-45F7-AB1F-F2A2850872F2}" type="datetime1">
              <a:rPr lang="en-GB" smtClean="0"/>
              <a:t>12/02/2023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EC1_L5_Part 2_Single_Multi_Rail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4F4CB6-3246-4F31-83C3-E617B65057CD}" type="datetime1">
              <a:rPr lang="en-GB" smtClean="0"/>
              <a:t>12/02/2023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EC1_L5_Part 2_Single_Multi_Rail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604F8461-045C-4CA3-AB37-239A1775B32D}" type="datetime1">
              <a:rPr lang="en-GB" smtClean="0"/>
              <a:t>12/02/2023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EC1_L5_Part 2_Single_Multi_Rail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F14DC3-150F-4071-87E2-086177063D50}" type="datetime1">
              <a:rPr lang="en-GB" smtClean="0"/>
              <a:t>12/02/2023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EC1_L5_Part 2_Single_Multi_Rail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B08DDDB-4251-41A0-830B-5BB15CE5259C}" type="datetime1">
              <a:rPr lang="en-GB" smtClean="0"/>
              <a:t>12/02/2023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EC1_L5_Part 2_Single_Multi_Rail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EDE216DA-FBFC-45A9-BB03-C53B4A848DF5}" type="datetime1">
              <a:rPr lang="en-GB" noProof="0" smtClean="0"/>
              <a:t>12/02/2023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fr-FR" noProof="0"/>
              <a:t>EC1_L5_Part 2_Single_Multi_Rail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11658F72-3DD2-4D95-AB41-ADEA06B8E524}" type="datetime1">
              <a:rPr lang="en-GB" smtClean="0"/>
              <a:t>12/02/2023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EC1_L5_Part 2_Single_Multi_Rail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171AF1-6198-426D-B459-7C64F7065020}" type="datetime1">
              <a:rPr lang="en-GB" smtClean="0"/>
              <a:t>12/02/2023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EC1_L5_Part 2_Single_Multi_Rail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A7488DD3-B436-48F7-9945-CAA7698A06E2}" type="datetime1">
              <a:rPr lang="en-GB" smtClean="0"/>
              <a:t>12/02/2023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EC1_L5_Part 2_Single_Multi_Rail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AD55C3A2-A675-41FA-8DE5-F2FA60518379}" type="datetime1">
              <a:rPr lang="en-GB" noProof="0" smtClean="0"/>
              <a:t>12/02/2023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fr-FR" noProof="0"/>
              <a:t>EC1_L5_Part 2_Single_Multi_Rail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6200643D-F7F6-48D7-887E-C26337DF3640}" type="datetime1">
              <a:rPr lang="en-GB" smtClean="0"/>
              <a:t>12/02/2023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EC1_L5_Part 2_Single_Multi_Rail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342459-7A2B-404D-8C0E-0D6736F83D3E}" type="datetime1">
              <a:rPr lang="en-GB" smtClean="0"/>
              <a:t>12/02/2023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EC1_L5_Part 2_Single_Multi_Rail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D1E1A8A-4921-4138-B6FB-4699E851A5F7}" type="datetime1">
              <a:rPr lang="en-GB" smtClean="0"/>
              <a:t>12/02/2023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EC1_L5_Part 2_Single_Multi_Rail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D3EB660C-F217-4791-8D17-DC3C0CD1315E}" type="datetime1">
              <a:rPr lang="en-GB" noProof="0" smtClean="0"/>
              <a:t>12/02/2023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fr-FR" noProof="0"/>
              <a:t>EC1_L5_Part 2_Single_Multi_Rail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51209C8F-8962-4223-A550-30CEB73B336E}" type="datetime1">
              <a:rPr lang="en-GB" smtClean="0"/>
              <a:t>12/02/2023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EC1_L5_Part 2_Single_Multi_Rail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177453-EA8A-4DA9-93E9-F9633EAB4754}" type="datetime1">
              <a:rPr lang="en-GB" smtClean="0"/>
              <a:t>12/02/2023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EC1_L5_Part 2_Single_Multi_Rail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5D49B3D-7F00-4B74-BD56-689B58A56D2D}" type="datetime1">
              <a:rPr lang="en-GB" smtClean="0"/>
              <a:t>12/02/2023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EC1_L5_Part 2_Single_Multi_Rail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187721D3-7686-4C71-8563-7CF59DB3C10C}" type="datetime1">
              <a:rPr lang="en-GB" noProof="0" smtClean="0"/>
              <a:t>12/02/2023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fr-FR" noProof="0"/>
              <a:t>EC1_L5_Part 2_Single_Multi_Rail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177B8F95-37F8-4654-9348-C909AC05C8B2}" type="datetime1">
              <a:rPr lang="en-GB" smtClean="0"/>
              <a:t>12/02/2023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EC1_L5_Part 2_Single_Multi_Rail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1EB24-938A-42A3-900C-DD9567025BE6}" type="datetime1">
              <a:rPr lang="en-GB" smtClean="0"/>
              <a:t>12/02/2023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EC1_L5_Part 2_Single_Multi_Rail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A1C6A3C-9D6A-456C-9DCB-973C2C69E735}" type="datetime1">
              <a:rPr lang="en-GB" smtClean="0"/>
              <a:t>12/02/2023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EC1_L5_Part 2_Single_Multi_Rail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E29A44D6-744D-40C3-80EB-32F8F8509D5D}" type="datetime1">
              <a:rPr lang="en-GB" noProof="0" smtClean="0"/>
              <a:t>12/02/2023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fr-FR" noProof="0"/>
              <a:t>EC1_L5_Part 2_Single_Multi_Rail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81E3237B-3D93-4A09-837E-0EAC686EED27}" type="datetime1">
              <a:rPr lang="en-GB" smtClean="0"/>
              <a:t>12/02/2023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EC1_L5_Part 2_Single_Multi_Rail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4FE4BA-C3E7-47CC-A820-93E23E44B1AD}" type="datetime1">
              <a:rPr lang="en-GB" smtClean="0"/>
              <a:t>12/02/2023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EC1_L5_Part 2_Single_Multi_Rail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7DA8D1E-CABA-4923-9104-6CCAC0F7A66E}" type="datetime1">
              <a:rPr lang="en-GB" smtClean="0"/>
              <a:t>12/02/2023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EC1_L5_Part 2_Single_Multi_Rail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5" Type="http://schemas.openxmlformats.org/officeDocument/2006/relationships/image" Target="../media/image13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7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0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2.xml"/><Relationship Id="rId4" Type="http://schemas.openxmlformats.org/officeDocument/2006/relationships/slideLayout" Target="../slideLayouts/slideLayout41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5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4.xml"/><Relationship Id="rId1" Type="http://schemas.openxmlformats.org/officeDocument/2006/relationships/slideLayout" Target="../slideLayouts/slideLayout43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6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0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49.xml"/><Relationship Id="rId1" Type="http://schemas.openxmlformats.org/officeDocument/2006/relationships/slideLayout" Target="../slideLayouts/slideLayout48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2.xml"/><Relationship Id="rId4" Type="http://schemas.openxmlformats.org/officeDocument/2006/relationships/slideLayout" Target="../slideLayouts/slideLayout51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13" Type="http://schemas.openxmlformats.org/officeDocument/2006/relationships/slideLayout" Target="../slideLayouts/slideLayout65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12" Type="http://schemas.openxmlformats.org/officeDocument/2006/relationships/slideLayout" Target="../slideLayouts/slideLayout64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11" Type="http://schemas.openxmlformats.org/officeDocument/2006/relationships/slideLayout" Target="../slideLayouts/slideLayout63.xml"/><Relationship Id="rId5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62.xml"/><Relationship Id="rId4" Type="http://schemas.openxmlformats.org/officeDocument/2006/relationships/slideLayout" Target="../slideLayouts/slideLayout56.xml"/><Relationship Id="rId9" Type="http://schemas.openxmlformats.org/officeDocument/2006/relationships/slideLayout" Target="../slideLayouts/slideLayout61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8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7.xml"/><Relationship Id="rId1" Type="http://schemas.openxmlformats.org/officeDocument/2006/relationships/slideLayout" Target="../slideLayouts/slideLayout66.xml"/><Relationship Id="rId6" Type="http://schemas.openxmlformats.org/officeDocument/2006/relationships/slideLayout" Target="../slideLayouts/slideLayout71.xml"/><Relationship Id="rId5" Type="http://schemas.openxmlformats.org/officeDocument/2006/relationships/slideLayout" Target="../slideLayouts/slideLayout70.xml"/><Relationship Id="rId4" Type="http://schemas.openxmlformats.org/officeDocument/2006/relationships/slideLayout" Target="../slideLayouts/slideLayout69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4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3.xml"/><Relationship Id="rId1" Type="http://schemas.openxmlformats.org/officeDocument/2006/relationships/slideLayout" Target="../slideLayouts/slideLayout72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5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5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48858" y="5508765"/>
            <a:ext cx="5315818" cy="3088946"/>
          </a:xfrm>
        </p:spPr>
        <p:txBody>
          <a:bodyPr/>
          <a:lstStyle/>
          <a:p>
            <a:r>
              <a:rPr lang="en-GB" sz="2000" b="1">
                <a:latin typeface="Arial" panose="020B0604020202020204" pitchFamily="34" charset="0"/>
              </a:rPr>
              <a:t>Prepared By,</a:t>
            </a:r>
          </a:p>
          <a:p>
            <a:r>
              <a:rPr lang="en-GB" sz="2000" b="1">
                <a:latin typeface="Arial" panose="020B0604020202020204" pitchFamily="34" charset="0"/>
              </a:rPr>
              <a:t>                    - Jenifer Prince Devaraj M.E., M.Ed. </a:t>
            </a:r>
          </a:p>
        </p:txBody>
      </p:sp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AA205271-8453-0C56-CE04-6289558BCEE4}"/>
              </a:ext>
            </a:extLst>
          </p:cNvPr>
          <p:cNvSpPr txBox="1">
            <a:spLocks/>
          </p:cNvSpPr>
          <p:nvPr/>
        </p:nvSpPr>
        <p:spPr>
          <a:xfrm>
            <a:off x="685674" y="175972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b="1" dirty="0">
                <a:latin typeface="Arial"/>
                <a:ea typeface="Calibri" panose="020F0502020204030204" pitchFamily="34" charset="0"/>
                <a:cs typeface="Arial"/>
              </a:rPr>
              <a:t>Module Name: Electronics I</a:t>
            </a:r>
          </a:p>
          <a:p>
            <a:r>
              <a:rPr lang="en-GB" sz="2400" b="1" dirty="0">
                <a:latin typeface="Arial"/>
                <a:ea typeface="Calibri" panose="020F0502020204030204" pitchFamily="34" charset="0"/>
                <a:cs typeface="Arial"/>
              </a:rPr>
              <a:t>Module Code:  ACDB5002</a:t>
            </a:r>
          </a:p>
          <a:p>
            <a:endParaRPr lang="en-GB" sz="2400" b="1" dirty="0">
              <a:latin typeface="Arial" panose="020B0604020202020204" pitchFamily="34" charset="0"/>
            </a:endParaRPr>
          </a:p>
          <a:p>
            <a:endParaRPr lang="en-GB" sz="2400" b="1" dirty="0">
              <a:latin typeface="Arial" panose="020B0604020202020204" pitchFamily="34" charset="0"/>
            </a:endParaRPr>
          </a:p>
          <a:p>
            <a:endParaRPr lang="en-GB" sz="2400" b="1" dirty="0">
              <a:latin typeface="Arial" panose="020B0604020202020204" pitchFamily="34" charset="0"/>
            </a:endParaRPr>
          </a:p>
          <a:p>
            <a:r>
              <a:rPr lang="en-GB" sz="2400" b="1" dirty="0">
                <a:latin typeface="Arial"/>
                <a:cs typeface="Arial"/>
              </a:rPr>
              <a:t>Lecture – 5 (Part 2)</a:t>
            </a:r>
            <a:endParaRPr lang="en-GB" sz="2400" b="1" dirty="0">
              <a:latin typeface="Arial" panose="020B0604020202020204" pitchFamily="34" charset="0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fr-FR"/>
              <a:t>EC1_L5_Part 2_Single_Multi_Rail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6B8EA7E8-01AF-47F4-3267-EB6E52169FB3}"/>
              </a:ext>
            </a:extLst>
          </p:cNvPr>
          <p:cNvSpPr txBox="1">
            <a:spLocks/>
          </p:cNvSpPr>
          <p:nvPr/>
        </p:nvSpPr>
        <p:spPr>
          <a:xfrm>
            <a:off x="73057" y="107391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latin typeface="+mn-lt"/>
              </a:rPr>
              <a:t>Power Supply Rails</a:t>
            </a:r>
            <a:endParaRPr lang="en-US" sz="1400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9DB36DBF-A308-3EE6-FA1C-BCAA79D303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4817" y="1073910"/>
            <a:ext cx="11822366" cy="3917032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endParaRPr lang="en-IN" sz="28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0" indent="0" algn="just">
              <a:lnSpc>
                <a:spcPct val="150000"/>
              </a:lnSpc>
              <a:buNone/>
            </a:pPr>
            <a:endParaRPr lang="en-GB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1F9CE6B-C651-4025-1387-C4FCD9C673D2}"/>
              </a:ext>
            </a:extLst>
          </p:cNvPr>
          <p:cNvSpPr txBox="1"/>
          <p:nvPr/>
        </p:nvSpPr>
        <p:spPr>
          <a:xfrm>
            <a:off x="369634" y="2177169"/>
            <a:ext cx="11822366" cy="30189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600" dirty="0">
                <a:latin typeface="Cambria" panose="02040503050406030204" pitchFamily="18" charset="0"/>
                <a:ea typeface="Cambria" panose="02040503050406030204" pitchFamily="18" charset="0"/>
              </a:rPr>
              <a:t>The PC power supply converts the energy that comes from the socket (alternating current) into direct current that the PC can use. 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600" dirty="0">
                <a:latin typeface="Cambria" panose="02040503050406030204" pitchFamily="18" charset="0"/>
                <a:ea typeface="Cambria" panose="02040503050406030204" pitchFamily="18" charset="0"/>
              </a:rPr>
              <a:t>PSU can use rails to operate different components by having different voltages.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600" dirty="0">
                <a:latin typeface="Cambria" panose="02040503050406030204" pitchFamily="18" charset="0"/>
                <a:ea typeface="Cambria" panose="02040503050406030204" pitchFamily="18" charset="0"/>
              </a:rPr>
              <a:t>Example Voltages cab be +12V, +5V, +3.3 V etc…</a:t>
            </a:r>
          </a:p>
          <a:p>
            <a:pPr algn="just">
              <a:lnSpc>
                <a:spcPct val="150000"/>
              </a:lnSpc>
            </a:pPr>
            <a:r>
              <a:rPr lang="en-GB" sz="2600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3198181-C0D5-A6F9-29C8-E40C3D7E37F5}"/>
              </a:ext>
            </a:extLst>
          </p:cNvPr>
          <p:cNvSpPr txBox="1"/>
          <p:nvPr/>
        </p:nvSpPr>
        <p:spPr>
          <a:xfrm>
            <a:off x="3845560" y="328414"/>
            <a:ext cx="6217920" cy="8002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600" b="1" dirty="0">
                <a:solidFill>
                  <a:schemeClr val="bg1"/>
                </a:solidFill>
                <a:latin typeface="+mn-lt"/>
              </a:rPr>
              <a:t>Power Supply Rails</a:t>
            </a:r>
            <a:endParaRPr lang="en-US" sz="4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1526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fr-FR"/>
              <a:t>EC1_L5_Part 2_Single_Multi_Rail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9DB36DBF-A308-3EE6-FA1C-BCAA79D303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360" y="1388870"/>
            <a:ext cx="11822366" cy="3917032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IN" sz="2800" b="1" dirty="0">
                <a:latin typeface="Cambria" panose="02040503050406030204" pitchFamily="18" charset="0"/>
                <a:ea typeface="Cambria" panose="02040503050406030204" pitchFamily="18" charset="0"/>
              </a:rPr>
              <a:t>Voltage Rails</a:t>
            </a:r>
          </a:p>
          <a:p>
            <a:pPr marL="0" indent="0">
              <a:lnSpc>
                <a:spcPct val="150000"/>
              </a:lnSpc>
              <a:buNone/>
            </a:pPr>
            <a:endParaRPr lang="en-IN" sz="28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0" indent="0" algn="just">
              <a:lnSpc>
                <a:spcPct val="150000"/>
              </a:lnSpc>
              <a:buNone/>
            </a:pPr>
            <a:endParaRPr lang="en-GB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1F9CE6B-C651-4025-1387-C4FCD9C673D2}"/>
              </a:ext>
            </a:extLst>
          </p:cNvPr>
          <p:cNvSpPr txBox="1"/>
          <p:nvPr/>
        </p:nvSpPr>
        <p:spPr>
          <a:xfrm>
            <a:off x="283274" y="2085729"/>
            <a:ext cx="11822366" cy="36190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600" dirty="0">
                <a:latin typeface="Cambria" panose="02040503050406030204" pitchFamily="18" charset="0"/>
                <a:ea typeface="Cambria" panose="02040503050406030204" pitchFamily="18" charset="0"/>
              </a:rPr>
              <a:t>A voltage rail is a supply of voltage in varying amounts, used by different system components depending on their voltage requirements. 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600" dirty="0">
                <a:latin typeface="Cambria" panose="02040503050406030204" pitchFamily="18" charset="0"/>
                <a:ea typeface="Cambria" panose="02040503050406030204" pitchFamily="18" charset="0"/>
              </a:rPr>
              <a:t>For example, a PCI network card will likely draw power from the +5 V rail, whereas the motors for the CPU fans will draw power from the +12 V rail. 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600" dirty="0">
                <a:latin typeface="Cambria" panose="02040503050406030204" pitchFamily="18" charset="0"/>
                <a:ea typeface="Cambria" panose="02040503050406030204" pitchFamily="18" charset="0"/>
              </a:rPr>
              <a:t> Simply, the voltage rails are the levels of voltage available for use by any system component. 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D3A27A7D-0410-C77F-2506-52F65BAF362B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Power Supply Rails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57544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fr-FR"/>
              <a:t>EC1_L5_Part 2_Single_Multi_Rail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9DB36DBF-A308-3EE6-FA1C-BCAA79D303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8337" y="1510790"/>
            <a:ext cx="11822366" cy="3917032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IN" sz="2800" b="1" dirty="0">
                <a:latin typeface="Cambria" panose="02040503050406030204" pitchFamily="18" charset="0"/>
                <a:ea typeface="Cambria" panose="02040503050406030204" pitchFamily="18" charset="0"/>
              </a:rPr>
              <a:t>Types of Power Supply Units</a:t>
            </a:r>
          </a:p>
          <a:p>
            <a:pPr marL="0" indent="0">
              <a:lnSpc>
                <a:spcPct val="150000"/>
              </a:lnSpc>
              <a:buNone/>
            </a:pPr>
            <a:endParaRPr lang="en-IN" sz="28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0" indent="0" algn="just">
              <a:lnSpc>
                <a:spcPct val="150000"/>
              </a:lnSpc>
              <a:buNone/>
            </a:pPr>
            <a:endParaRPr lang="en-GB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1F9CE6B-C651-4025-1387-C4FCD9C673D2}"/>
              </a:ext>
            </a:extLst>
          </p:cNvPr>
          <p:cNvSpPr txBox="1"/>
          <p:nvPr/>
        </p:nvSpPr>
        <p:spPr>
          <a:xfrm>
            <a:off x="1259840" y="2331720"/>
            <a:ext cx="8427720" cy="18185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600" dirty="0">
                <a:latin typeface="Cambria" panose="02040503050406030204" pitchFamily="18" charset="0"/>
                <a:ea typeface="Cambria" panose="02040503050406030204" pitchFamily="18" charset="0"/>
              </a:rPr>
              <a:t>Single Rail PSU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600" dirty="0">
                <a:latin typeface="Cambria" panose="02040503050406030204" pitchFamily="18" charset="0"/>
                <a:ea typeface="Cambria" panose="02040503050406030204" pitchFamily="18" charset="0"/>
              </a:rPr>
              <a:t>Multi- Rail PSU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600" dirty="0">
                <a:latin typeface="Cambria" panose="02040503050406030204" pitchFamily="18" charset="0"/>
                <a:ea typeface="Cambria" panose="02040503050406030204" pitchFamily="18" charset="0"/>
              </a:rPr>
              <a:t>Split – Rail PSU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5EC7E105-147C-732D-A6DA-D5E1ACF78B2B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Power Supply Rails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971376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fr-FR"/>
              <a:t>EC1_L5_Part 2_Single_Multi_Rail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9DB36DBF-A308-3EE6-FA1C-BCAA79D303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4817" y="1470484"/>
            <a:ext cx="11822366" cy="3917032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IN" sz="2800" b="1" dirty="0">
                <a:latin typeface="Cambria" panose="02040503050406030204" pitchFamily="18" charset="0"/>
                <a:ea typeface="Cambria" panose="02040503050406030204" pitchFamily="18" charset="0"/>
              </a:rPr>
              <a:t>Single Rail PSU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1F9CE6B-C651-4025-1387-C4FCD9C673D2}"/>
              </a:ext>
            </a:extLst>
          </p:cNvPr>
          <p:cNvSpPr txBox="1"/>
          <p:nvPr/>
        </p:nvSpPr>
        <p:spPr>
          <a:xfrm>
            <a:off x="283652" y="2460105"/>
            <a:ext cx="7792719" cy="30189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600" dirty="0">
                <a:latin typeface="Cambria" panose="02040503050406030204" pitchFamily="18" charset="0"/>
                <a:ea typeface="Cambria" panose="02040503050406030204" pitchFamily="18" charset="0"/>
              </a:rPr>
              <a:t>A single-rail PSU comes with a single voltage monitoring channel.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600" dirty="0">
                <a:latin typeface="Cambria" panose="02040503050406030204" pitchFamily="18" charset="0"/>
                <a:ea typeface="Cambria" panose="02040503050406030204" pitchFamily="18" charset="0"/>
              </a:rPr>
              <a:t>This prevents any form of power split in the middle.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600" dirty="0">
                <a:latin typeface="Cambria" panose="02040503050406030204" pitchFamily="18" charset="0"/>
                <a:ea typeface="Cambria" panose="02040503050406030204" pitchFamily="18" charset="0"/>
              </a:rPr>
              <a:t>Every power we have ever seen is a single-rail PSU.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600" dirty="0" err="1">
                <a:latin typeface="Cambria" panose="02040503050406030204" pitchFamily="18" charset="0"/>
                <a:ea typeface="Cambria" panose="02040503050406030204" pitchFamily="18" charset="0"/>
              </a:rPr>
              <a:t>Eg:Corsair’s</a:t>
            </a:r>
            <a:r>
              <a:rPr lang="en-GB" sz="2600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2600" dirty="0" err="1">
                <a:latin typeface="Cambria" panose="02040503050406030204" pitchFamily="18" charset="0"/>
                <a:ea typeface="Cambria" panose="02040503050406030204" pitchFamily="18" charset="0"/>
              </a:rPr>
              <a:t>RMx</a:t>
            </a:r>
            <a:r>
              <a:rPr lang="en-GB" sz="2600" dirty="0">
                <a:latin typeface="Cambria" panose="02040503050406030204" pitchFamily="18" charset="0"/>
                <a:ea typeface="Cambria" panose="02040503050406030204" pitchFamily="18" charset="0"/>
              </a:rPr>
              <a:t> series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0E864A7-6DCA-781F-B494-18CAC80058F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39112" y="2551545"/>
            <a:ext cx="3569236" cy="2727960"/>
          </a:xfrm>
          <a:prstGeom prst="rect">
            <a:avLst/>
          </a:prstGeom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DB822F07-4EA5-FAB7-514C-5C28F8712C1F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Power Supply Rails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71891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fr-FR"/>
              <a:t>EC1_L5_Part 2_Single_Multi_Rail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6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9DB36DBF-A308-3EE6-FA1C-BCAA79D303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4817" y="1470484"/>
            <a:ext cx="11822366" cy="3917032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IN" sz="2800" b="1" dirty="0">
                <a:latin typeface="Cambria" panose="02040503050406030204" pitchFamily="18" charset="0"/>
                <a:ea typeface="Cambria" panose="02040503050406030204" pitchFamily="18" charset="0"/>
              </a:rPr>
              <a:t>Single Rail PSU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1F9CE6B-C651-4025-1387-C4FCD9C673D2}"/>
              </a:ext>
            </a:extLst>
          </p:cNvPr>
          <p:cNvSpPr txBox="1"/>
          <p:nvPr/>
        </p:nvSpPr>
        <p:spPr>
          <a:xfrm>
            <a:off x="283652" y="2460105"/>
            <a:ext cx="11623868" cy="60197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600" dirty="0">
                <a:latin typeface="Cambria" panose="02040503050406030204" pitchFamily="18" charset="0"/>
                <a:ea typeface="Cambria" panose="02040503050406030204" pitchFamily="18" charset="0"/>
              </a:rPr>
              <a:t>Corsair’s </a:t>
            </a:r>
            <a:r>
              <a:rPr lang="en-GB" sz="2600" dirty="0" err="1">
                <a:latin typeface="Cambria" panose="02040503050406030204" pitchFamily="18" charset="0"/>
                <a:ea typeface="Cambria" panose="02040503050406030204" pitchFamily="18" charset="0"/>
              </a:rPr>
              <a:t>RMx</a:t>
            </a:r>
            <a:r>
              <a:rPr lang="en-GB" sz="2600" dirty="0">
                <a:latin typeface="Cambria" panose="02040503050406030204" pitchFamily="18" charset="0"/>
                <a:ea typeface="Cambria" panose="02040503050406030204" pitchFamily="18" charset="0"/>
              </a:rPr>
              <a:t> series  handles all of its current output through a single circuit.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600" dirty="0">
                <a:latin typeface="Cambria" panose="02040503050406030204" pitchFamily="18" charset="0"/>
                <a:ea typeface="Cambria" panose="02040503050406030204" pitchFamily="18" charset="0"/>
              </a:rPr>
              <a:t>It has a strong OCP, and the power supply is famous for being reliable which can pair with  RTX 3070 GPU. 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600" dirty="0" err="1">
                <a:latin typeface="Cambria" panose="02040503050406030204" pitchFamily="18" charset="0"/>
                <a:ea typeface="Cambria" panose="02040503050406030204" pitchFamily="18" charset="0"/>
              </a:rPr>
              <a:t>Eg</a:t>
            </a:r>
            <a:r>
              <a:rPr lang="en-GB" sz="2600" dirty="0">
                <a:latin typeface="Cambria" panose="02040503050406030204" pitchFamily="18" charset="0"/>
                <a:ea typeface="Cambria" panose="02040503050406030204" pitchFamily="18" charset="0"/>
              </a:rPr>
              <a:t>: PSUs with larger power ratings are commonly found in computers that have multiple graphics cards installed such as those used for gaming or graphics processing.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6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6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6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6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45A8CF19-2011-0469-706E-2289CE32A961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Power Supply Rails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757584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fr-FR"/>
              <a:t>EC1_L5_Part 2_Single_Multi_Rail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7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9DB36DBF-A308-3EE6-FA1C-BCAA79D303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568" y="1398156"/>
            <a:ext cx="11822366" cy="3917032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IN" sz="2800" b="1" dirty="0">
                <a:latin typeface="Cambria" panose="02040503050406030204" pitchFamily="18" charset="0"/>
                <a:ea typeface="Cambria" panose="02040503050406030204" pitchFamily="18" charset="0"/>
              </a:rPr>
              <a:t>Single Rail PSU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1F9CE6B-C651-4025-1387-C4FCD9C673D2}"/>
              </a:ext>
            </a:extLst>
          </p:cNvPr>
          <p:cNvSpPr txBox="1"/>
          <p:nvPr/>
        </p:nvSpPr>
        <p:spPr>
          <a:xfrm>
            <a:off x="284066" y="2347799"/>
            <a:ext cx="11623868" cy="18185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600" dirty="0">
                <a:latin typeface="Cambria" panose="02040503050406030204" pitchFamily="18" charset="0"/>
                <a:ea typeface="Cambria" panose="02040503050406030204" pitchFamily="18" charset="0"/>
              </a:rPr>
              <a:t>The main advantage of a powerful single rail + 12V power supply.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600" dirty="0">
                <a:latin typeface="Cambria" panose="02040503050406030204" pitchFamily="18" charset="0"/>
                <a:ea typeface="Cambria" panose="02040503050406030204" pitchFamily="18" charset="0"/>
              </a:rPr>
              <a:t>It is capable of supplying a higher current intensity (Amps), something may be required to service modern graphics cards. 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013A932D-1342-EB09-87A8-8AA60BF584F1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Power Supply Rails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9550897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fr-FR"/>
              <a:t>EC1_L5_Part 2_Single_Multi_Rail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8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9DB36DBF-A308-3EE6-FA1C-BCAA79D303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1354" y="1449670"/>
            <a:ext cx="11822366" cy="3917032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IN" sz="2800" b="1" dirty="0">
                <a:latin typeface="Cambria" panose="02040503050406030204" pitchFamily="18" charset="0"/>
                <a:ea typeface="Cambria" panose="02040503050406030204" pitchFamily="18" charset="0"/>
              </a:rPr>
              <a:t>Single Rail PSU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1F9CE6B-C651-4025-1387-C4FCD9C673D2}"/>
              </a:ext>
            </a:extLst>
          </p:cNvPr>
          <p:cNvSpPr txBox="1"/>
          <p:nvPr/>
        </p:nvSpPr>
        <p:spPr>
          <a:xfrm>
            <a:off x="208280" y="2347799"/>
            <a:ext cx="11623868" cy="30189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600" dirty="0">
                <a:latin typeface="Cambria" panose="02040503050406030204" pitchFamily="18" charset="0"/>
                <a:ea typeface="Cambria" panose="02040503050406030204" pitchFamily="18" charset="0"/>
              </a:rPr>
              <a:t>For example, an NVIDIA RTX 3090 requires not only some power from the power supply, but also for it to supply at least 40A on the + 12V rail. 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600" dirty="0">
                <a:latin typeface="Cambria" panose="02040503050406030204" pitchFamily="18" charset="0"/>
                <a:ea typeface="Cambria" panose="02040503050406030204" pitchFamily="18" charset="0"/>
              </a:rPr>
              <a:t>In a single rail source this will generally not be a problem, but if the source is multi rail it is likely that you will be forced to use several cables connected to different rails of the source to reach this value.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B90573D2-B0A8-BCE2-8778-1D29D7B00A50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Power Supply Rails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220848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fr-FR"/>
              <a:t>EC1_L5_Part 2_Single_Multi_Rail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9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9DB36DBF-A308-3EE6-FA1C-BCAA79D303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577" y="1301048"/>
            <a:ext cx="11822366" cy="3917032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IN" sz="2800" b="1" dirty="0">
                <a:latin typeface="Cambria" panose="02040503050406030204" pitchFamily="18" charset="0"/>
                <a:ea typeface="Cambria" panose="02040503050406030204" pitchFamily="18" charset="0"/>
              </a:rPr>
              <a:t>Multi Rail PSU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1F9CE6B-C651-4025-1387-C4FCD9C673D2}"/>
              </a:ext>
            </a:extLst>
          </p:cNvPr>
          <p:cNvSpPr txBox="1"/>
          <p:nvPr/>
        </p:nvSpPr>
        <p:spPr>
          <a:xfrm>
            <a:off x="123857" y="1915401"/>
            <a:ext cx="8085423" cy="43161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600" dirty="0">
                <a:latin typeface="Cambria" panose="02040503050406030204" pitchFamily="18" charset="0"/>
                <a:ea typeface="Cambria" panose="02040503050406030204" pitchFamily="18" charset="0"/>
              </a:rPr>
              <a:t>A multi-rail PSU have multiple 12V rails for different connectors. 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600" dirty="0">
                <a:latin typeface="Cambria" panose="02040503050406030204" pitchFamily="18" charset="0"/>
                <a:ea typeface="Cambria" panose="02040503050406030204" pitchFamily="18" charset="0"/>
              </a:rPr>
              <a:t>For example, each PC connector that goes to your GPU has a separate rail/trace, your CPU power cable has a trace, your 24-pin motherboard has a separate rail.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600" b="0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Multi-rail power supplies are used in workstations and server hubs.</a:t>
            </a:r>
            <a:endParaRPr lang="en-GB" sz="26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78A850C-BCB9-2886-7540-D405176F25F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32479" y="1318136"/>
            <a:ext cx="3973161" cy="3385944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9056D67D-8DBE-3DFB-56F8-2309C200F22A}"/>
              </a:ext>
            </a:extLst>
          </p:cNvPr>
          <p:cNvSpPr txBox="1"/>
          <p:nvPr/>
        </p:nvSpPr>
        <p:spPr>
          <a:xfrm>
            <a:off x="8784590" y="4816420"/>
            <a:ext cx="7607300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b="0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Example :RA2-G700VP </a:t>
            </a:r>
            <a:endParaRPr lang="en-GB" sz="22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96D05F67-0962-8D97-AE0E-79001E2C3276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Power Supply Rails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650810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fr-FR"/>
              <a:t>EC1_L5_Part 2_Single_Multi_Rail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10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9DB36DBF-A308-3EE6-FA1C-BCAA79D303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888" y="1677556"/>
            <a:ext cx="11822366" cy="3917032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IN" sz="2800" b="1" dirty="0">
                <a:latin typeface="Cambria" panose="02040503050406030204" pitchFamily="18" charset="0"/>
                <a:ea typeface="Cambria" panose="02040503050406030204" pitchFamily="18" charset="0"/>
              </a:rPr>
              <a:t>Multi Rail PSU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1F9CE6B-C651-4025-1387-C4FCD9C673D2}"/>
              </a:ext>
            </a:extLst>
          </p:cNvPr>
          <p:cNvSpPr txBox="1"/>
          <p:nvPr/>
        </p:nvSpPr>
        <p:spPr>
          <a:xfrm>
            <a:off x="370426" y="2500199"/>
            <a:ext cx="11623868" cy="30189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600" dirty="0">
                <a:latin typeface="Cambria" panose="02040503050406030204" pitchFamily="18" charset="0"/>
                <a:ea typeface="Cambria" panose="02040503050406030204" pitchFamily="18" charset="0"/>
              </a:rPr>
              <a:t>The load is distributed along multiple rails makes it safer and is preferable since it can identify a localized issue and shut down the PSU faster. 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600" dirty="0">
                <a:latin typeface="Cambria" panose="02040503050406030204" pitchFamily="18" charset="0"/>
                <a:ea typeface="Cambria" panose="02040503050406030204" pitchFamily="18" charset="0"/>
              </a:rPr>
              <a:t>The main advantage of multi-rail sources is that they divide the load.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600" dirty="0">
                <a:latin typeface="Cambria" panose="02040503050406030204" pitchFamily="18" charset="0"/>
                <a:ea typeface="Cambria" panose="02040503050406030204" pitchFamily="18" charset="0"/>
              </a:rPr>
              <a:t>This allows overloads to be avoided more easily.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600" dirty="0">
                <a:latin typeface="Cambria" panose="02040503050406030204" pitchFamily="18" charset="0"/>
                <a:ea typeface="Cambria" panose="02040503050406030204" pitchFamily="18" charset="0"/>
              </a:rPr>
              <a:t>Each of the multiple rails has its own independent safety mechanism (OCP)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8088DD7F-1142-71A2-5E70-07B39F7E68D5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Power Supply Rails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606152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fr-FR"/>
              <a:t>EC1_L5_Part 2_Single_Multi_Rail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11</a:t>
            </a:fld>
            <a:endParaRPr lang="en-US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F9B60095-41EF-98A0-06BF-9F8DB0522EF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39000" y="1872698"/>
            <a:ext cx="4648200" cy="3649262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3B8566D2-AF5D-1802-D368-BAF5716BA87B}"/>
              </a:ext>
            </a:extLst>
          </p:cNvPr>
          <p:cNvSpPr txBox="1"/>
          <p:nvPr/>
        </p:nvSpPr>
        <p:spPr>
          <a:xfrm>
            <a:off x="239558" y="1786304"/>
            <a:ext cx="6484357" cy="44557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2C2F34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The single rail model supplies 50 amps of current, which makes it capable of delivering these 600 watts with this single rail.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2C2F34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Multi Rail have a power supply with several rails, two of them that supply 30 amps (360W) and another two that are capable of delivering up to 35 amps (420W), delivering a combined power of 600 watts.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49A75CB-A90C-7996-08A0-991204DB7FFF}"/>
              </a:ext>
            </a:extLst>
          </p:cNvPr>
          <p:cNvSpPr txBox="1"/>
          <p:nvPr/>
        </p:nvSpPr>
        <p:spPr>
          <a:xfrm>
            <a:off x="111760" y="1201529"/>
            <a:ext cx="49936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Single Vs Multi Rail PSU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8052867-E0BE-01B0-0E84-D0B144D065DB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Power Supply Rails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9829168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fr-FR"/>
              <a:t>EC1_L5_Part 2_Single_Multi_Rail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12</a:t>
            </a:fld>
            <a:endParaRPr lang="en-US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49A75CB-A90C-7996-08A0-991204DB7FFF}"/>
              </a:ext>
            </a:extLst>
          </p:cNvPr>
          <p:cNvSpPr txBox="1"/>
          <p:nvPr/>
        </p:nvSpPr>
        <p:spPr>
          <a:xfrm>
            <a:off x="147320" y="1313289"/>
            <a:ext cx="49936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Single Vs Multi Rail PSU</a:t>
            </a:r>
          </a:p>
        </p:txBody>
      </p:sp>
      <p:graphicFrame>
        <p:nvGraphicFramePr>
          <p:cNvPr id="2" name="Table 2">
            <a:extLst>
              <a:ext uri="{FF2B5EF4-FFF2-40B4-BE49-F238E27FC236}">
                <a16:creationId xmlns:a16="http://schemas.microsoft.com/office/drawing/2014/main" id="{EC4D7DBD-1DF5-3988-71ED-4387A522F79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1035557"/>
              </p:ext>
            </p:extLst>
          </p:nvPr>
        </p:nvGraphicFramePr>
        <p:xfrm>
          <a:off x="616552" y="2073071"/>
          <a:ext cx="11163967" cy="3223861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1789374">
                  <a:extLst>
                    <a:ext uri="{9D8B030D-6E8A-4147-A177-3AD203B41FA5}">
                      <a16:colId xmlns:a16="http://schemas.microsoft.com/office/drawing/2014/main" val="1025952012"/>
                    </a:ext>
                  </a:extLst>
                </a:gridCol>
                <a:gridCol w="4548594">
                  <a:extLst>
                    <a:ext uri="{9D8B030D-6E8A-4147-A177-3AD203B41FA5}">
                      <a16:colId xmlns:a16="http://schemas.microsoft.com/office/drawing/2014/main" val="3883971094"/>
                    </a:ext>
                  </a:extLst>
                </a:gridCol>
                <a:gridCol w="4825999">
                  <a:extLst>
                    <a:ext uri="{9D8B030D-6E8A-4147-A177-3AD203B41FA5}">
                      <a16:colId xmlns:a16="http://schemas.microsoft.com/office/drawing/2014/main" val="2483655200"/>
                    </a:ext>
                  </a:extLst>
                </a:gridCol>
              </a:tblGrid>
              <a:tr h="417439">
                <a:tc>
                  <a:txBody>
                    <a:bodyPr/>
                    <a:lstStyle/>
                    <a:p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Single - Rail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Multi Rail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99655601"/>
                  </a:ext>
                </a:extLst>
              </a:tr>
              <a:tr h="417439">
                <a:tc>
                  <a:txBody>
                    <a:bodyPr/>
                    <a:lstStyle/>
                    <a:p>
                      <a:r>
                        <a:rPr lang="en-GB" sz="2400" dirty="0"/>
                        <a:t>OCP Circuits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Only one OCP Circuit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Has Many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48418250"/>
                  </a:ext>
                </a:extLst>
              </a:tr>
              <a:tr h="807289">
                <a:tc>
                  <a:txBody>
                    <a:bodyPr/>
                    <a:lstStyle/>
                    <a:p>
                      <a:r>
                        <a:rPr lang="en-GB" sz="2400" dirty="0"/>
                        <a:t>Power Cables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b="0" dirty="0">
                          <a:solidFill>
                            <a:srgbClr val="2C2F34"/>
                          </a:solidFill>
                          <a:effectLst/>
                        </a:rPr>
                        <a:t>A single power cable and fan can be seen.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b="0" dirty="0">
                          <a:solidFill>
                            <a:srgbClr val="2C2F34"/>
                          </a:solidFill>
                          <a:effectLst/>
                        </a:rPr>
                        <a:t>Several power cable connectors with more than one fan can be seen.</a:t>
                      </a:r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19067768"/>
                  </a:ext>
                </a:extLst>
              </a:tr>
              <a:tr h="1029301">
                <a:tc>
                  <a:txBody>
                    <a:bodyPr/>
                    <a:lstStyle/>
                    <a:p>
                      <a:r>
                        <a:rPr lang="en-GB" sz="2400" dirty="0"/>
                        <a:t>Voltage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b="0" kern="1200" dirty="0">
                          <a:solidFill>
                            <a:schemeClr val="dk1"/>
                          </a:solidFill>
                          <a:effectLst/>
                        </a:rPr>
                        <a:t>All voltage goes through a single circuit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b="0" kern="1200" dirty="0">
                          <a:solidFill>
                            <a:schemeClr val="dk1"/>
                          </a:solidFill>
                          <a:effectLst/>
                        </a:rPr>
                        <a:t>The voltage goes through multiple circuits.</a:t>
                      </a:r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34022863"/>
                  </a:ext>
                </a:extLst>
              </a:tr>
              <a:tr h="417439">
                <a:tc>
                  <a:txBody>
                    <a:bodyPr/>
                    <a:lstStyle/>
                    <a:p>
                      <a:r>
                        <a:rPr lang="en-GB" sz="2400" b="0" kern="1200" dirty="0">
                          <a:solidFill>
                            <a:schemeClr val="dk1"/>
                          </a:solidFill>
                          <a:effectLst/>
                        </a:rPr>
                        <a:t>Overclocking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Better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Not Better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02235886"/>
                  </a:ext>
                </a:extLst>
              </a:tr>
            </a:tbl>
          </a:graphicData>
        </a:graphic>
      </p:graphicFrame>
      <p:sp>
        <p:nvSpPr>
          <p:cNvPr id="3" name="Title 1">
            <a:extLst>
              <a:ext uri="{FF2B5EF4-FFF2-40B4-BE49-F238E27FC236}">
                <a16:creationId xmlns:a16="http://schemas.microsoft.com/office/drawing/2014/main" id="{1066AA7D-9CFB-0396-21B1-31AE82B55301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Power Supply Rails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2955196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fr-FR"/>
              <a:t>EC1_L5_Part 2_Single_Multi_Rail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13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9DB36DBF-A308-3EE6-FA1C-BCAA79D303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97" y="998044"/>
            <a:ext cx="11822366" cy="3917032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IN" sz="2800" b="1" dirty="0">
                <a:latin typeface="Cambria" panose="02040503050406030204" pitchFamily="18" charset="0"/>
                <a:ea typeface="Cambria" panose="02040503050406030204" pitchFamily="18" charset="0"/>
              </a:rPr>
              <a:t>Split Rail PSU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1F9CE6B-C651-4025-1387-C4FCD9C673D2}"/>
              </a:ext>
            </a:extLst>
          </p:cNvPr>
          <p:cNvSpPr txBox="1"/>
          <p:nvPr/>
        </p:nvSpPr>
        <p:spPr>
          <a:xfrm>
            <a:off x="202372" y="1868506"/>
            <a:ext cx="11989628" cy="42192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600" dirty="0">
                <a:latin typeface="Cambria" panose="02040503050406030204" pitchFamily="18" charset="0"/>
                <a:ea typeface="Cambria" panose="02040503050406030204" pitchFamily="18" charset="0"/>
              </a:rPr>
              <a:t>A split-rail power supply is a circuit that provides positive and negative DC voltage rails from a single AC transformer, and a pair of step-down voltage regulators. 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600" dirty="0">
                <a:latin typeface="Cambria" panose="02040503050406030204" pitchFamily="18" charset="0"/>
                <a:ea typeface="Cambria" panose="02040503050406030204" pitchFamily="18" charset="0"/>
              </a:rPr>
              <a:t>Example : Headphone amplifiers usually require positive and negative voltages. 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600" dirty="0">
                <a:latin typeface="Cambria" panose="02040503050406030204" pitchFamily="18" charset="0"/>
                <a:ea typeface="Cambria" panose="02040503050406030204" pitchFamily="18" charset="0"/>
              </a:rPr>
              <a:t>Both voltages are generated from a single input voltage with an all integrated split-rail converter. 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6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97098E9C-39B2-D276-4D9A-55FBC2C88A13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Power Supply Rails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278266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fr-FR"/>
              <a:t>EC1_L5_Part 2_Single_Multi_Rail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14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9DB36DBF-A308-3EE6-FA1C-BCAA79D303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97" y="998044"/>
            <a:ext cx="11822366" cy="3917032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IN" sz="2800" b="1" dirty="0">
                <a:latin typeface="Cambria" panose="02040503050406030204" pitchFamily="18" charset="0"/>
                <a:ea typeface="Cambria" panose="02040503050406030204" pitchFamily="18" charset="0"/>
              </a:rPr>
              <a:t>Split Rail PSU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60DD7955-4023-09CE-4C75-406D018C039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41169" y="1614391"/>
            <a:ext cx="4971094" cy="299317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2749F373-FCF6-204A-6E1C-ACD7EA9AD54F}"/>
              </a:ext>
            </a:extLst>
          </p:cNvPr>
          <p:cNvSpPr txBox="1"/>
          <p:nvPr/>
        </p:nvSpPr>
        <p:spPr>
          <a:xfrm>
            <a:off x="118777" y="1670270"/>
            <a:ext cx="6737304" cy="445583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Building a split-rail power supply for op-amps is very simple, and requires a transformer with a centre tap on the secondary side.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Dual power supply rails are very useful when working with op amps as this type of design provides greater stability.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The expected voltage has both polarities such as 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±5 V, ±12 V, and ±15 V designs.</a:t>
            </a:r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D655B8D3-192F-7F4E-196E-FDB84CCFB4CD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Power Supply Rails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2408543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AA205271-8453-0C56-CE04-6289558BCEE4}"/>
              </a:ext>
            </a:extLst>
          </p:cNvPr>
          <p:cNvSpPr txBox="1">
            <a:spLocks/>
          </p:cNvSpPr>
          <p:nvPr/>
        </p:nvSpPr>
        <p:spPr>
          <a:xfrm>
            <a:off x="5034154" y="332944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361025911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1020</Words>
  <Application>Microsoft Office PowerPoint</Application>
  <PresentationFormat>Widescreen</PresentationFormat>
  <Paragraphs>127</Paragraphs>
  <Slides>15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15</vt:i4>
      </vt:variant>
    </vt:vector>
  </HeadingPairs>
  <TitlesOfParts>
    <vt:vector size="39" baseType="lpstr">
      <vt:lpstr>Arial</vt:lpstr>
      <vt:lpstr>Calibri</vt:lpstr>
      <vt:lpstr>Calibri Light</vt:lpstr>
      <vt:lpstr>Cambria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35</cp:revision>
  <dcterms:created xsi:type="dcterms:W3CDTF">2021-03-09T15:35:42Z</dcterms:created>
  <dcterms:modified xsi:type="dcterms:W3CDTF">2023-02-13T11:49:14Z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