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Masters/slideMaster31.xml" ContentType="application/vnd.openxmlformats-officedocument.presentationml.slideMaster+xml"/>
  <Override PartName="/ppt/slideMasters/slideMaster32.xml" ContentType="application/vnd.openxmlformats-officedocument.presentationml.slideMaster+xml"/>
  <Override PartName="/ppt/slideMasters/slideMaster33.xml" ContentType="application/vnd.openxmlformats-officedocument.presentationml.slideMaster+xml"/>
  <Override PartName="/ppt/slideMasters/slideMaster34.xml" ContentType="application/vnd.openxmlformats-officedocument.presentationml.slideMaster+xml"/>
  <Override PartName="/ppt/slideMasters/slideMaster35.xml" ContentType="application/vnd.openxmlformats-officedocument.presentationml.slideMaster+xml"/>
  <Override PartName="/ppt/slideMasters/slideMaster36.xml" ContentType="application/vnd.openxmlformats-officedocument.presentationml.slideMaster+xml"/>
  <Override PartName="/ppt/slideMasters/slideMaster37.xml" ContentType="application/vnd.openxmlformats-officedocument.presentationml.slideMaster+xml"/>
  <Override PartName="/ppt/slideMasters/slideMaster38.xml" ContentType="application/vnd.openxmlformats-officedocument.presentationml.slideMaster+xml"/>
  <Override PartName="/ppt/slideMasters/slideMaster3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theme/theme8.xml" ContentType="application/vnd.openxmlformats-officedocument.theme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theme/theme9.xml" ContentType="application/vnd.openxmlformats-officedocument.theme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theme/theme10.xml" ContentType="application/vnd.openxmlformats-officedocument.theme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theme/theme11.xml" ContentType="application/vnd.openxmlformats-officedocument.theme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theme/theme12.xml" ContentType="application/vnd.openxmlformats-officedocument.theme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theme/theme13.xml" ContentType="application/vnd.openxmlformats-officedocument.theme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theme/theme14.xml" ContentType="application/vnd.openxmlformats-officedocument.theme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theme/theme15.xml" ContentType="application/vnd.openxmlformats-officedocument.theme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theme/theme16.xml" ContentType="application/vnd.openxmlformats-officedocument.theme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theme/theme17.xml" ContentType="application/vnd.openxmlformats-officedocument.theme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theme/theme18.xml" ContentType="application/vnd.openxmlformats-officedocument.theme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theme/theme19.xml" ContentType="application/vnd.openxmlformats-officedocument.theme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theme/theme20.xml" ContentType="application/vnd.openxmlformats-officedocument.theme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theme/theme21.xml" ContentType="application/vnd.openxmlformats-officedocument.theme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theme/theme22.xml" ContentType="application/vnd.openxmlformats-officedocument.theme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theme/theme23.xml" ContentType="application/vnd.openxmlformats-officedocument.theme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theme/theme24.xml" ContentType="application/vnd.openxmlformats-officedocument.theme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theme/theme25.xml" ContentType="application/vnd.openxmlformats-officedocument.theme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slideLayouts/slideLayout297.xml" ContentType="application/vnd.openxmlformats-officedocument.presentationml.slideLayout+xml"/>
  <Override PartName="/ppt/slideLayouts/slideLayout298.xml" ContentType="application/vnd.openxmlformats-officedocument.presentationml.slideLayout+xml"/>
  <Override PartName="/ppt/theme/theme26.xml" ContentType="application/vnd.openxmlformats-officedocument.theme+xml"/>
  <Override PartName="/ppt/slideLayouts/slideLayout299.xml" ContentType="application/vnd.openxmlformats-officedocument.presentationml.slideLayout+xml"/>
  <Override PartName="/ppt/slideLayouts/slideLayout300.xml" ContentType="application/vnd.openxmlformats-officedocument.presentationml.slideLayout+xml"/>
  <Override PartName="/ppt/slideLayouts/slideLayout301.xml" ContentType="application/vnd.openxmlformats-officedocument.presentationml.slideLayout+xml"/>
  <Override PartName="/ppt/slideLayouts/slideLayout302.xml" ContentType="application/vnd.openxmlformats-officedocument.presentationml.slideLayout+xml"/>
  <Override PartName="/ppt/slideLayouts/slideLayout303.xml" ContentType="application/vnd.openxmlformats-officedocument.presentationml.slideLayout+xml"/>
  <Override PartName="/ppt/slideLayouts/slideLayout304.xml" ContentType="application/vnd.openxmlformats-officedocument.presentationml.slideLayout+xml"/>
  <Override PartName="/ppt/slideLayouts/slideLayout305.xml" ContentType="application/vnd.openxmlformats-officedocument.presentationml.slideLayout+xml"/>
  <Override PartName="/ppt/slideLayouts/slideLayout306.xml" ContentType="application/vnd.openxmlformats-officedocument.presentationml.slideLayout+xml"/>
  <Override PartName="/ppt/slideLayouts/slideLayout307.xml" ContentType="application/vnd.openxmlformats-officedocument.presentationml.slideLayout+xml"/>
  <Override PartName="/ppt/slideLayouts/slideLayout308.xml" ContentType="application/vnd.openxmlformats-officedocument.presentationml.slideLayout+xml"/>
  <Override PartName="/ppt/slideLayouts/slideLayout309.xml" ContentType="application/vnd.openxmlformats-officedocument.presentationml.slideLayout+xml"/>
  <Override PartName="/ppt/slideLayouts/slideLayout310.xml" ContentType="application/vnd.openxmlformats-officedocument.presentationml.slideLayout+xml"/>
  <Override PartName="/ppt/theme/theme27.xml" ContentType="application/vnd.openxmlformats-officedocument.theme+xml"/>
  <Override PartName="/ppt/slideLayouts/slideLayout311.xml" ContentType="application/vnd.openxmlformats-officedocument.presentationml.slideLayout+xml"/>
  <Override PartName="/ppt/slideLayouts/slideLayout312.xml" ContentType="application/vnd.openxmlformats-officedocument.presentationml.slideLayout+xml"/>
  <Override PartName="/ppt/slideLayouts/slideLayout313.xml" ContentType="application/vnd.openxmlformats-officedocument.presentationml.slideLayout+xml"/>
  <Override PartName="/ppt/slideLayouts/slideLayout314.xml" ContentType="application/vnd.openxmlformats-officedocument.presentationml.slideLayout+xml"/>
  <Override PartName="/ppt/slideLayouts/slideLayout315.xml" ContentType="application/vnd.openxmlformats-officedocument.presentationml.slideLayout+xml"/>
  <Override PartName="/ppt/slideLayouts/slideLayout316.xml" ContentType="application/vnd.openxmlformats-officedocument.presentationml.slideLayout+xml"/>
  <Override PartName="/ppt/slideLayouts/slideLayout317.xml" ContentType="application/vnd.openxmlformats-officedocument.presentationml.slideLayout+xml"/>
  <Override PartName="/ppt/slideLayouts/slideLayout318.xml" ContentType="application/vnd.openxmlformats-officedocument.presentationml.slideLayout+xml"/>
  <Override PartName="/ppt/slideLayouts/slideLayout319.xml" ContentType="application/vnd.openxmlformats-officedocument.presentationml.slideLayout+xml"/>
  <Override PartName="/ppt/slideLayouts/slideLayout320.xml" ContentType="application/vnd.openxmlformats-officedocument.presentationml.slideLayout+xml"/>
  <Override PartName="/ppt/slideLayouts/slideLayout321.xml" ContentType="application/vnd.openxmlformats-officedocument.presentationml.slideLayout+xml"/>
  <Override PartName="/ppt/theme/theme28.xml" ContentType="application/vnd.openxmlformats-officedocument.theme+xml"/>
  <Override PartName="/ppt/slideLayouts/slideLayout322.xml" ContentType="application/vnd.openxmlformats-officedocument.presentationml.slideLayout+xml"/>
  <Override PartName="/ppt/slideLayouts/slideLayout323.xml" ContentType="application/vnd.openxmlformats-officedocument.presentationml.slideLayout+xml"/>
  <Override PartName="/ppt/slideLayouts/slideLayout324.xml" ContentType="application/vnd.openxmlformats-officedocument.presentationml.slideLayout+xml"/>
  <Override PartName="/ppt/slideLayouts/slideLayout325.xml" ContentType="application/vnd.openxmlformats-officedocument.presentationml.slideLayout+xml"/>
  <Override PartName="/ppt/slideLayouts/slideLayout326.xml" ContentType="application/vnd.openxmlformats-officedocument.presentationml.slideLayout+xml"/>
  <Override PartName="/ppt/slideLayouts/slideLayout327.xml" ContentType="application/vnd.openxmlformats-officedocument.presentationml.slideLayout+xml"/>
  <Override PartName="/ppt/slideLayouts/slideLayout328.xml" ContentType="application/vnd.openxmlformats-officedocument.presentationml.slideLayout+xml"/>
  <Override PartName="/ppt/slideLayouts/slideLayout329.xml" ContentType="application/vnd.openxmlformats-officedocument.presentationml.slideLayout+xml"/>
  <Override PartName="/ppt/slideLayouts/slideLayout330.xml" ContentType="application/vnd.openxmlformats-officedocument.presentationml.slideLayout+xml"/>
  <Override PartName="/ppt/slideLayouts/slideLayout331.xml" ContentType="application/vnd.openxmlformats-officedocument.presentationml.slideLayout+xml"/>
  <Override PartName="/ppt/slideLayouts/slideLayout332.xml" ContentType="application/vnd.openxmlformats-officedocument.presentationml.slideLayout+xml"/>
  <Override PartName="/ppt/theme/theme29.xml" ContentType="application/vnd.openxmlformats-officedocument.theme+xml"/>
  <Override PartName="/ppt/slideLayouts/slideLayout333.xml" ContentType="application/vnd.openxmlformats-officedocument.presentationml.slideLayout+xml"/>
  <Override PartName="/ppt/slideLayouts/slideLayout334.xml" ContentType="application/vnd.openxmlformats-officedocument.presentationml.slideLayout+xml"/>
  <Override PartName="/ppt/slideLayouts/slideLayout335.xml" ContentType="application/vnd.openxmlformats-officedocument.presentationml.slideLayout+xml"/>
  <Override PartName="/ppt/slideLayouts/slideLayout336.xml" ContentType="application/vnd.openxmlformats-officedocument.presentationml.slideLayout+xml"/>
  <Override PartName="/ppt/slideLayouts/slideLayout337.xml" ContentType="application/vnd.openxmlformats-officedocument.presentationml.slideLayout+xml"/>
  <Override PartName="/ppt/slideLayouts/slideLayout338.xml" ContentType="application/vnd.openxmlformats-officedocument.presentationml.slideLayout+xml"/>
  <Override PartName="/ppt/slideLayouts/slideLayout339.xml" ContentType="application/vnd.openxmlformats-officedocument.presentationml.slideLayout+xml"/>
  <Override PartName="/ppt/slideLayouts/slideLayout340.xml" ContentType="application/vnd.openxmlformats-officedocument.presentationml.slideLayout+xml"/>
  <Override PartName="/ppt/slideLayouts/slideLayout341.xml" ContentType="application/vnd.openxmlformats-officedocument.presentationml.slideLayout+xml"/>
  <Override PartName="/ppt/slideLayouts/slideLayout342.xml" ContentType="application/vnd.openxmlformats-officedocument.presentationml.slideLayout+xml"/>
  <Override PartName="/ppt/slideLayouts/slideLayout343.xml" ContentType="application/vnd.openxmlformats-officedocument.presentationml.slideLayout+xml"/>
  <Override PartName="/ppt/theme/theme30.xml" ContentType="application/vnd.openxmlformats-officedocument.theme+xml"/>
  <Override PartName="/ppt/slideLayouts/slideLayout344.xml" ContentType="application/vnd.openxmlformats-officedocument.presentationml.slideLayout+xml"/>
  <Override PartName="/ppt/slideLayouts/slideLayout345.xml" ContentType="application/vnd.openxmlformats-officedocument.presentationml.slideLayout+xml"/>
  <Override PartName="/ppt/slideLayouts/slideLayout346.xml" ContentType="application/vnd.openxmlformats-officedocument.presentationml.slideLayout+xml"/>
  <Override PartName="/ppt/slideLayouts/slideLayout347.xml" ContentType="application/vnd.openxmlformats-officedocument.presentationml.slideLayout+xml"/>
  <Override PartName="/ppt/slideLayouts/slideLayout348.xml" ContentType="application/vnd.openxmlformats-officedocument.presentationml.slideLayout+xml"/>
  <Override PartName="/ppt/slideLayouts/slideLayout349.xml" ContentType="application/vnd.openxmlformats-officedocument.presentationml.slideLayout+xml"/>
  <Override PartName="/ppt/slideLayouts/slideLayout350.xml" ContentType="application/vnd.openxmlformats-officedocument.presentationml.slideLayout+xml"/>
  <Override PartName="/ppt/slideLayouts/slideLayout351.xml" ContentType="application/vnd.openxmlformats-officedocument.presentationml.slideLayout+xml"/>
  <Override PartName="/ppt/slideLayouts/slideLayout352.xml" ContentType="application/vnd.openxmlformats-officedocument.presentationml.slideLayout+xml"/>
  <Override PartName="/ppt/slideLayouts/slideLayout353.xml" ContentType="application/vnd.openxmlformats-officedocument.presentationml.slideLayout+xml"/>
  <Override PartName="/ppt/slideLayouts/slideLayout354.xml" ContentType="application/vnd.openxmlformats-officedocument.presentationml.slideLayout+xml"/>
  <Override PartName="/ppt/theme/theme31.xml" ContentType="application/vnd.openxmlformats-officedocument.theme+xml"/>
  <Override PartName="/ppt/slideLayouts/slideLayout355.xml" ContentType="application/vnd.openxmlformats-officedocument.presentationml.slideLayout+xml"/>
  <Override PartName="/ppt/slideLayouts/slideLayout356.xml" ContentType="application/vnd.openxmlformats-officedocument.presentationml.slideLayout+xml"/>
  <Override PartName="/ppt/slideLayouts/slideLayout357.xml" ContentType="application/vnd.openxmlformats-officedocument.presentationml.slideLayout+xml"/>
  <Override PartName="/ppt/slideLayouts/slideLayout358.xml" ContentType="application/vnd.openxmlformats-officedocument.presentationml.slideLayout+xml"/>
  <Override PartName="/ppt/slideLayouts/slideLayout359.xml" ContentType="application/vnd.openxmlformats-officedocument.presentationml.slideLayout+xml"/>
  <Override PartName="/ppt/slideLayouts/slideLayout360.xml" ContentType="application/vnd.openxmlformats-officedocument.presentationml.slideLayout+xml"/>
  <Override PartName="/ppt/slideLayouts/slideLayout361.xml" ContentType="application/vnd.openxmlformats-officedocument.presentationml.slideLayout+xml"/>
  <Override PartName="/ppt/slideLayouts/slideLayout362.xml" ContentType="application/vnd.openxmlformats-officedocument.presentationml.slideLayout+xml"/>
  <Override PartName="/ppt/slideLayouts/slideLayout363.xml" ContentType="application/vnd.openxmlformats-officedocument.presentationml.slideLayout+xml"/>
  <Override PartName="/ppt/slideLayouts/slideLayout364.xml" ContentType="application/vnd.openxmlformats-officedocument.presentationml.slideLayout+xml"/>
  <Override PartName="/ppt/slideLayouts/slideLayout365.xml" ContentType="application/vnd.openxmlformats-officedocument.presentationml.slideLayout+xml"/>
  <Override PartName="/ppt/theme/theme32.xml" ContentType="application/vnd.openxmlformats-officedocument.theme+xml"/>
  <Override PartName="/ppt/slideLayouts/slideLayout366.xml" ContentType="application/vnd.openxmlformats-officedocument.presentationml.slideLayout+xml"/>
  <Override PartName="/ppt/slideLayouts/slideLayout367.xml" ContentType="application/vnd.openxmlformats-officedocument.presentationml.slideLayout+xml"/>
  <Override PartName="/ppt/slideLayouts/slideLayout368.xml" ContentType="application/vnd.openxmlformats-officedocument.presentationml.slideLayout+xml"/>
  <Override PartName="/ppt/slideLayouts/slideLayout369.xml" ContentType="application/vnd.openxmlformats-officedocument.presentationml.slideLayout+xml"/>
  <Override PartName="/ppt/slideLayouts/slideLayout370.xml" ContentType="application/vnd.openxmlformats-officedocument.presentationml.slideLayout+xml"/>
  <Override PartName="/ppt/slideLayouts/slideLayout371.xml" ContentType="application/vnd.openxmlformats-officedocument.presentationml.slideLayout+xml"/>
  <Override PartName="/ppt/slideLayouts/slideLayout372.xml" ContentType="application/vnd.openxmlformats-officedocument.presentationml.slideLayout+xml"/>
  <Override PartName="/ppt/slideLayouts/slideLayout373.xml" ContentType="application/vnd.openxmlformats-officedocument.presentationml.slideLayout+xml"/>
  <Override PartName="/ppt/slideLayouts/slideLayout374.xml" ContentType="application/vnd.openxmlformats-officedocument.presentationml.slideLayout+xml"/>
  <Override PartName="/ppt/slideLayouts/slideLayout375.xml" ContentType="application/vnd.openxmlformats-officedocument.presentationml.slideLayout+xml"/>
  <Override PartName="/ppt/slideLayouts/slideLayout376.xml" ContentType="application/vnd.openxmlformats-officedocument.presentationml.slideLayout+xml"/>
  <Override PartName="/ppt/theme/theme33.xml" ContentType="application/vnd.openxmlformats-officedocument.theme+xml"/>
  <Override PartName="/ppt/slideLayouts/slideLayout377.xml" ContentType="application/vnd.openxmlformats-officedocument.presentationml.slideLayout+xml"/>
  <Override PartName="/ppt/slideLayouts/slideLayout378.xml" ContentType="application/vnd.openxmlformats-officedocument.presentationml.slideLayout+xml"/>
  <Override PartName="/ppt/slideLayouts/slideLayout379.xml" ContentType="application/vnd.openxmlformats-officedocument.presentationml.slideLayout+xml"/>
  <Override PartName="/ppt/slideLayouts/slideLayout380.xml" ContentType="application/vnd.openxmlformats-officedocument.presentationml.slideLayout+xml"/>
  <Override PartName="/ppt/slideLayouts/slideLayout381.xml" ContentType="application/vnd.openxmlformats-officedocument.presentationml.slideLayout+xml"/>
  <Override PartName="/ppt/slideLayouts/slideLayout382.xml" ContentType="application/vnd.openxmlformats-officedocument.presentationml.slideLayout+xml"/>
  <Override PartName="/ppt/slideLayouts/slideLayout383.xml" ContentType="application/vnd.openxmlformats-officedocument.presentationml.slideLayout+xml"/>
  <Override PartName="/ppt/slideLayouts/slideLayout384.xml" ContentType="application/vnd.openxmlformats-officedocument.presentationml.slideLayout+xml"/>
  <Override PartName="/ppt/slideLayouts/slideLayout385.xml" ContentType="application/vnd.openxmlformats-officedocument.presentationml.slideLayout+xml"/>
  <Override PartName="/ppt/slideLayouts/slideLayout386.xml" ContentType="application/vnd.openxmlformats-officedocument.presentationml.slideLayout+xml"/>
  <Override PartName="/ppt/slideLayouts/slideLayout387.xml" ContentType="application/vnd.openxmlformats-officedocument.presentationml.slideLayout+xml"/>
  <Override PartName="/ppt/slideLayouts/slideLayout388.xml" ContentType="application/vnd.openxmlformats-officedocument.presentationml.slideLayout+xml"/>
  <Override PartName="/ppt/theme/theme34.xml" ContentType="application/vnd.openxmlformats-officedocument.theme+xml"/>
  <Override PartName="/ppt/slideLayouts/slideLayout389.xml" ContentType="application/vnd.openxmlformats-officedocument.presentationml.slideLayout+xml"/>
  <Override PartName="/ppt/slideLayouts/slideLayout390.xml" ContentType="application/vnd.openxmlformats-officedocument.presentationml.slideLayout+xml"/>
  <Override PartName="/ppt/slideLayouts/slideLayout391.xml" ContentType="application/vnd.openxmlformats-officedocument.presentationml.slideLayout+xml"/>
  <Override PartName="/ppt/slideLayouts/slideLayout392.xml" ContentType="application/vnd.openxmlformats-officedocument.presentationml.slideLayout+xml"/>
  <Override PartName="/ppt/slideLayouts/slideLayout393.xml" ContentType="application/vnd.openxmlformats-officedocument.presentationml.slideLayout+xml"/>
  <Override PartName="/ppt/slideLayouts/slideLayout394.xml" ContentType="application/vnd.openxmlformats-officedocument.presentationml.slideLayout+xml"/>
  <Override PartName="/ppt/slideLayouts/slideLayout395.xml" ContentType="application/vnd.openxmlformats-officedocument.presentationml.slideLayout+xml"/>
  <Override PartName="/ppt/slideLayouts/slideLayout396.xml" ContentType="application/vnd.openxmlformats-officedocument.presentationml.slideLayout+xml"/>
  <Override PartName="/ppt/slideLayouts/slideLayout397.xml" ContentType="application/vnd.openxmlformats-officedocument.presentationml.slideLayout+xml"/>
  <Override PartName="/ppt/slideLayouts/slideLayout398.xml" ContentType="application/vnd.openxmlformats-officedocument.presentationml.slideLayout+xml"/>
  <Override PartName="/ppt/slideLayouts/slideLayout399.xml" ContentType="application/vnd.openxmlformats-officedocument.presentationml.slideLayout+xml"/>
  <Override PartName="/ppt/theme/theme35.xml" ContentType="application/vnd.openxmlformats-officedocument.theme+xml"/>
  <Override PartName="/ppt/slideLayouts/slideLayout400.xml" ContentType="application/vnd.openxmlformats-officedocument.presentationml.slideLayout+xml"/>
  <Override PartName="/ppt/slideLayouts/slideLayout401.xml" ContentType="application/vnd.openxmlformats-officedocument.presentationml.slideLayout+xml"/>
  <Override PartName="/ppt/slideLayouts/slideLayout402.xml" ContentType="application/vnd.openxmlformats-officedocument.presentationml.slideLayout+xml"/>
  <Override PartName="/ppt/slideLayouts/slideLayout403.xml" ContentType="application/vnd.openxmlformats-officedocument.presentationml.slideLayout+xml"/>
  <Override PartName="/ppt/slideLayouts/slideLayout404.xml" ContentType="application/vnd.openxmlformats-officedocument.presentationml.slideLayout+xml"/>
  <Override PartName="/ppt/slideLayouts/slideLayout405.xml" ContentType="application/vnd.openxmlformats-officedocument.presentationml.slideLayout+xml"/>
  <Override PartName="/ppt/slideLayouts/slideLayout406.xml" ContentType="application/vnd.openxmlformats-officedocument.presentationml.slideLayout+xml"/>
  <Override PartName="/ppt/slideLayouts/slideLayout407.xml" ContentType="application/vnd.openxmlformats-officedocument.presentationml.slideLayout+xml"/>
  <Override PartName="/ppt/slideLayouts/slideLayout408.xml" ContentType="application/vnd.openxmlformats-officedocument.presentationml.slideLayout+xml"/>
  <Override PartName="/ppt/slideLayouts/slideLayout409.xml" ContentType="application/vnd.openxmlformats-officedocument.presentationml.slideLayout+xml"/>
  <Override PartName="/ppt/slideLayouts/slideLayout410.xml" ContentType="application/vnd.openxmlformats-officedocument.presentationml.slideLayout+xml"/>
  <Override PartName="/ppt/theme/theme36.xml" ContentType="application/vnd.openxmlformats-officedocument.theme+xml"/>
  <Override PartName="/ppt/slideLayouts/slideLayout411.xml" ContentType="application/vnd.openxmlformats-officedocument.presentationml.slideLayout+xml"/>
  <Override PartName="/ppt/slideLayouts/slideLayout412.xml" ContentType="application/vnd.openxmlformats-officedocument.presentationml.slideLayout+xml"/>
  <Override PartName="/ppt/slideLayouts/slideLayout413.xml" ContentType="application/vnd.openxmlformats-officedocument.presentationml.slideLayout+xml"/>
  <Override PartName="/ppt/slideLayouts/slideLayout414.xml" ContentType="application/vnd.openxmlformats-officedocument.presentationml.slideLayout+xml"/>
  <Override PartName="/ppt/slideLayouts/slideLayout415.xml" ContentType="application/vnd.openxmlformats-officedocument.presentationml.slideLayout+xml"/>
  <Override PartName="/ppt/slideLayouts/slideLayout416.xml" ContentType="application/vnd.openxmlformats-officedocument.presentationml.slideLayout+xml"/>
  <Override PartName="/ppt/slideLayouts/slideLayout417.xml" ContentType="application/vnd.openxmlformats-officedocument.presentationml.slideLayout+xml"/>
  <Override PartName="/ppt/slideLayouts/slideLayout418.xml" ContentType="application/vnd.openxmlformats-officedocument.presentationml.slideLayout+xml"/>
  <Override PartName="/ppt/slideLayouts/slideLayout419.xml" ContentType="application/vnd.openxmlformats-officedocument.presentationml.slideLayout+xml"/>
  <Override PartName="/ppt/slideLayouts/slideLayout420.xml" ContentType="application/vnd.openxmlformats-officedocument.presentationml.slideLayout+xml"/>
  <Override PartName="/ppt/slideLayouts/slideLayout421.xml" ContentType="application/vnd.openxmlformats-officedocument.presentationml.slideLayout+xml"/>
  <Override PartName="/ppt/theme/theme37.xml" ContentType="application/vnd.openxmlformats-officedocument.theme+xml"/>
  <Override PartName="/ppt/slideLayouts/slideLayout422.xml" ContentType="application/vnd.openxmlformats-officedocument.presentationml.slideLayout+xml"/>
  <Override PartName="/ppt/slideLayouts/slideLayout423.xml" ContentType="application/vnd.openxmlformats-officedocument.presentationml.slideLayout+xml"/>
  <Override PartName="/ppt/slideLayouts/slideLayout424.xml" ContentType="application/vnd.openxmlformats-officedocument.presentationml.slideLayout+xml"/>
  <Override PartName="/ppt/slideLayouts/slideLayout425.xml" ContentType="application/vnd.openxmlformats-officedocument.presentationml.slideLayout+xml"/>
  <Override PartName="/ppt/slideLayouts/slideLayout426.xml" ContentType="application/vnd.openxmlformats-officedocument.presentationml.slideLayout+xml"/>
  <Override PartName="/ppt/slideLayouts/slideLayout427.xml" ContentType="application/vnd.openxmlformats-officedocument.presentationml.slideLayout+xml"/>
  <Override PartName="/ppt/slideLayouts/slideLayout428.xml" ContentType="application/vnd.openxmlformats-officedocument.presentationml.slideLayout+xml"/>
  <Override PartName="/ppt/slideLayouts/slideLayout429.xml" ContentType="application/vnd.openxmlformats-officedocument.presentationml.slideLayout+xml"/>
  <Override PartName="/ppt/slideLayouts/slideLayout430.xml" ContentType="application/vnd.openxmlformats-officedocument.presentationml.slideLayout+xml"/>
  <Override PartName="/ppt/slideLayouts/slideLayout431.xml" ContentType="application/vnd.openxmlformats-officedocument.presentationml.slideLayout+xml"/>
  <Override PartName="/ppt/slideLayouts/slideLayout432.xml" ContentType="application/vnd.openxmlformats-officedocument.presentationml.slideLayout+xml"/>
  <Override PartName="/ppt/theme/theme38.xml" ContentType="application/vnd.openxmlformats-officedocument.theme+xml"/>
  <Override PartName="/ppt/slideLayouts/slideLayout433.xml" ContentType="application/vnd.openxmlformats-officedocument.presentationml.slideLayout+xml"/>
  <Override PartName="/ppt/slideLayouts/slideLayout434.xml" ContentType="application/vnd.openxmlformats-officedocument.presentationml.slideLayout+xml"/>
  <Override PartName="/ppt/slideLayouts/slideLayout435.xml" ContentType="application/vnd.openxmlformats-officedocument.presentationml.slideLayout+xml"/>
  <Override PartName="/ppt/slideLayouts/slideLayout436.xml" ContentType="application/vnd.openxmlformats-officedocument.presentationml.slideLayout+xml"/>
  <Override PartName="/ppt/slideLayouts/slideLayout437.xml" ContentType="application/vnd.openxmlformats-officedocument.presentationml.slideLayout+xml"/>
  <Override PartName="/ppt/slideLayouts/slideLayout438.xml" ContentType="application/vnd.openxmlformats-officedocument.presentationml.slideLayout+xml"/>
  <Override PartName="/ppt/slideLayouts/slideLayout439.xml" ContentType="application/vnd.openxmlformats-officedocument.presentationml.slideLayout+xml"/>
  <Override PartName="/ppt/slideLayouts/slideLayout440.xml" ContentType="application/vnd.openxmlformats-officedocument.presentationml.slideLayout+xml"/>
  <Override PartName="/ppt/slideLayouts/slideLayout441.xml" ContentType="application/vnd.openxmlformats-officedocument.presentationml.slideLayout+xml"/>
  <Override PartName="/ppt/slideLayouts/slideLayout442.xml" ContentType="application/vnd.openxmlformats-officedocument.presentationml.slideLayout+xml"/>
  <Override PartName="/ppt/slideLayouts/slideLayout443.xml" ContentType="application/vnd.openxmlformats-officedocument.presentationml.slideLayout+xml"/>
  <Override PartName="/ppt/theme/theme39.xml" ContentType="application/vnd.openxmlformats-officedocument.theme+xml"/>
  <Override PartName="/ppt/theme/theme4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7" r:id="rId4"/>
    <p:sldMasterId id="2147483709" r:id="rId5"/>
    <p:sldMasterId id="2147483721" r:id="rId6"/>
    <p:sldMasterId id="2147483734" r:id="rId7"/>
    <p:sldMasterId id="2147483747" r:id="rId8"/>
    <p:sldMasterId id="2147483760" r:id="rId9"/>
    <p:sldMasterId id="2147483772" r:id="rId10"/>
    <p:sldMasterId id="2147483785" r:id="rId11"/>
    <p:sldMasterId id="2147483797" r:id="rId12"/>
    <p:sldMasterId id="2147483810" r:id="rId13"/>
    <p:sldMasterId id="2147483823" r:id="rId14"/>
    <p:sldMasterId id="2147483836" r:id="rId15"/>
    <p:sldMasterId id="2147483848" r:id="rId16"/>
    <p:sldMasterId id="2147483860" r:id="rId17"/>
    <p:sldMasterId id="2147483872" r:id="rId18"/>
    <p:sldMasterId id="2147483886" r:id="rId19"/>
    <p:sldMasterId id="2147483898" r:id="rId20"/>
    <p:sldMasterId id="2147483911" r:id="rId21"/>
    <p:sldMasterId id="2147483924" r:id="rId22"/>
    <p:sldMasterId id="2147483936" r:id="rId23"/>
    <p:sldMasterId id="2147483948" r:id="rId24"/>
    <p:sldMasterId id="2147483960" r:id="rId25"/>
    <p:sldMasterId id="2147483972" r:id="rId26"/>
    <p:sldMasterId id="2147483984" r:id="rId27"/>
    <p:sldMasterId id="2147483997" r:id="rId28"/>
    <p:sldMasterId id="2147484009" r:id="rId29"/>
    <p:sldMasterId id="2147484021" r:id="rId30"/>
    <p:sldMasterId id="2147484033" r:id="rId31"/>
    <p:sldMasterId id="2147484045" r:id="rId32"/>
    <p:sldMasterId id="2147484057" r:id="rId33"/>
    <p:sldMasterId id="2147484069" r:id="rId34"/>
    <p:sldMasterId id="2147484082" r:id="rId35"/>
    <p:sldMasterId id="2147484094" r:id="rId36"/>
    <p:sldMasterId id="2147484106" r:id="rId37"/>
    <p:sldMasterId id="2147484118" r:id="rId38"/>
    <p:sldMasterId id="2147484130" r:id="rId39"/>
  </p:sldMasterIdLst>
  <p:notesMasterIdLst>
    <p:notesMasterId r:id="rId49"/>
  </p:notesMasterIdLst>
  <p:sldIdLst>
    <p:sldId id="256" r:id="rId40"/>
    <p:sldId id="271" r:id="rId41"/>
    <p:sldId id="292" r:id="rId42"/>
    <p:sldId id="293" r:id="rId43"/>
    <p:sldId id="297" r:id="rId44"/>
    <p:sldId id="302" r:id="rId45"/>
    <p:sldId id="303" r:id="rId46"/>
    <p:sldId id="289" r:id="rId47"/>
    <p:sldId id="270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79" autoAdjust="0"/>
  </p:normalViewPr>
  <p:slideViewPr>
    <p:cSldViewPr>
      <p:cViewPr varScale="1">
        <p:scale>
          <a:sx n="89" d="100"/>
          <a:sy n="89" d="100"/>
        </p:scale>
        <p:origin x="128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Master" Target="slideMasters/slideMaster26.xml"/><Relationship Id="rId39" Type="http://schemas.openxmlformats.org/officeDocument/2006/relationships/slideMaster" Target="slideMasters/slideMaster39.xml"/><Relationship Id="rId21" Type="http://schemas.openxmlformats.org/officeDocument/2006/relationships/slideMaster" Target="slideMasters/slideMaster21.xml"/><Relationship Id="rId34" Type="http://schemas.openxmlformats.org/officeDocument/2006/relationships/slideMaster" Target="slideMasters/slideMaster34.xml"/><Relationship Id="rId42" Type="http://schemas.openxmlformats.org/officeDocument/2006/relationships/slide" Target="slides/slide3.xml"/><Relationship Id="rId47" Type="http://schemas.openxmlformats.org/officeDocument/2006/relationships/slide" Target="slides/slide8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Master" Target="slideMasters/slideMaster29.xml"/><Relationship Id="rId11" Type="http://schemas.openxmlformats.org/officeDocument/2006/relationships/slideMaster" Target="slideMasters/slideMaster11.xml"/><Relationship Id="rId24" Type="http://schemas.openxmlformats.org/officeDocument/2006/relationships/slideMaster" Target="slideMasters/slideMaster24.xml"/><Relationship Id="rId32" Type="http://schemas.openxmlformats.org/officeDocument/2006/relationships/slideMaster" Target="slideMasters/slideMaster32.xml"/><Relationship Id="rId37" Type="http://schemas.openxmlformats.org/officeDocument/2006/relationships/slideMaster" Target="slideMasters/slideMaster37.xml"/><Relationship Id="rId40" Type="http://schemas.openxmlformats.org/officeDocument/2006/relationships/slide" Target="slides/slide1.xml"/><Relationship Id="rId45" Type="http://schemas.openxmlformats.org/officeDocument/2006/relationships/slide" Target="slides/slide6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Master" Target="slideMasters/slideMaster31.xml"/><Relationship Id="rId44" Type="http://schemas.openxmlformats.org/officeDocument/2006/relationships/slide" Target="slides/slide5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30" Type="http://schemas.openxmlformats.org/officeDocument/2006/relationships/slideMaster" Target="slideMasters/slideMaster30.xml"/><Relationship Id="rId35" Type="http://schemas.openxmlformats.org/officeDocument/2006/relationships/slideMaster" Target="slideMasters/slideMaster35.xml"/><Relationship Id="rId43" Type="http://schemas.openxmlformats.org/officeDocument/2006/relationships/slide" Target="slides/slide4.xml"/><Relationship Id="rId48" Type="http://schemas.openxmlformats.org/officeDocument/2006/relationships/slide" Target="slides/slide9.xml"/><Relationship Id="rId8" Type="http://schemas.openxmlformats.org/officeDocument/2006/relationships/slideMaster" Target="slideMasters/slideMaster8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Master" Target="slideMasters/slideMaster25.xml"/><Relationship Id="rId33" Type="http://schemas.openxmlformats.org/officeDocument/2006/relationships/slideMaster" Target="slideMasters/slideMaster33.xml"/><Relationship Id="rId38" Type="http://schemas.openxmlformats.org/officeDocument/2006/relationships/slideMaster" Target="slideMasters/slideMaster38.xml"/><Relationship Id="rId46" Type="http://schemas.openxmlformats.org/officeDocument/2006/relationships/slide" Target="slides/slide7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Master" Target="slideMasters/slideMaster28.xml"/><Relationship Id="rId36" Type="http://schemas.openxmlformats.org/officeDocument/2006/relationships/slideMaster" Target="slideMasters/slideMaster36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F4DF83-390D-468D-9729-9D869170FDF8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AEE3B5-6A8E-476C-8151-DA42801BB3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214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AEE3B5-6A8E-476C-8151-DA42801BB36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995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AEE3B5-6A8E-476C-8151-DA42801BB36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507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AEE3B5-6A8E-476C-8151-DA42801BB36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119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AEE3B5-6A8E-476C-8151-DA42801BB36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0903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AEE3B5-6A8E-476C-8151-DA42801BB36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7400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AEE3B5-6A8E-476C-8151-DA42801BB36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622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3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3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_rels/slideLayout3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1.xml"/></Relationships>
</file>

<file path=ppt/slideLayouts/_rels/slideLayout3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2.xml"/></Relationships>
</file>

<file path=ppt/slideLayouts/_rels/slideLayout3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3.xml"/></Relationships>
</file>

<file path=ppt/slideLayouts/_rels/slideLayout3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4.xml"/></Relationships>
</file>

<file path=ppt/slideLayouts/_rels/slideLayout3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3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5.xml"/></Relationships>
</file>

<file path=ppt/slideLayouts/_rels/slideLayout4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6.xml"/></Relationships>
</file>

<file path=ppt/slideLayouts/_rels/slideLayout4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7.xml"/></Relationships>
</file>

<file path=ppt/slideLayouts/_rels/slideLayout4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8.xml"/></Relationships>
</file>

<file path=ppt/slideLayouts/_rels/slideLayout4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_rels/slideLayout4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917E7-D423-4646-9806-D275DD653F1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01B98-3F61-475D-80FF-D4914BA0DC9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301E4-A4DA-44DA-B1AA-8173A910613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64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193F0-A3C2-4791-8F17-CD25EB4E8D5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19F8D-8696-4F29-A0D7-B72170EBDFF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6F156-4445-4FF0-928A-93068EA9969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7DE0A-7D03-41E0-9B8D-B43D1E2F943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91EE7-6F0B-4D66-9EFE-317602B88CD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96C40-2C50-4323-BE08-97ABBAA8060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2944C-6B8B-49C4-BC5F-0DD0229054D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304800"/>
            <a:ext cx="2057400" cy="5897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975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17D76-7A4E-46C8-88B9-8BEFF8B2E5F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B3DF4-9353-4FCE-8C07-8B295F62B2E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CE405-14C3-4A6B-966D-F3702001066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2F294-8C5B-46A1-9996-0EBB689007B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BAF66-3128-4E37-A10C-A2FF1E4444C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B484D-534B-4A6A-91D6-7AAAEA9CB5D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E3F84-4107-45BB-8E01-36D804A28DA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8D1AF-B9E0-4E2F-AD2C-CF26EACE195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0084C-9B9E-427B-818E-26FFED7A53C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9E0F2-1E3C-4DBD-B51B-133876A6D18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D56A5-A556-440D-B86C-D7C383B5BE9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18D04-0EB3-492E-88A2-BE21D02B95C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2390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E77B4-F390-4782-AB26-4FAEADBA782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0D932-233B-4B43-9EB8-308E70E8F50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5434A-BD46-4D8A-B2A2-C00BDBF659D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73787-A232-43EF-953E-91F608BD52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64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2D155-BC41-4EEA-8E74-9731E324859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B252F4-6146-4B03-993B-583B6AF3862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A2C09-357C-4E02-A43F-FCC42CF2264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6FFFE-B0CF-4CF2-8B18-27A90D34381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B649B-0E60-44A2-B0E0-86C98A0B1CE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A338C-F875-4DA5-AF8E-79CBD90EDF5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72813-6D46-45A0-AB40-73A2B102798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304800"/>
            <a:ext cx="2057400" cy="5897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975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2939D-972B-4E5C-9A23-114B22C2273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0E080-BCF4-4AFC-BB0F-D512DF1B758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83E65-7A03-48B3-AF0B-04B9DAF36A4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6A4EE-EB99-4B2A-AC87-06F71222821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1C4E0-8E04-4302-AD31-78017418DB1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EE020-C310-4F7F-9011-29CF9F144D5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74058-CEEB-4AB1-BD6F-6BE968A8DFD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753FD-C069-40BC-A57C-88AB5FC3DF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FAFB6-54C5-498F-9422-D814B03AB32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524D3-CC40-449F-9D6D-54BE2EC7791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E4F9A-7DCA-49B6-B251-E04B72DD408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D1E95-DDA9-47BB-ADF6-78D85E85BB0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61F04-BE42-462D-9926-C575361775A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D8887-86A3-4F0F-A8F7-726ECA1E77C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FC665A-9431-434A-BCD0-5691C7C8C96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5240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5240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A4994-9AF0-441D-AD8D-5CDDE0D0E4A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E0C75-2282-477F-90E4-AC3D200CE0F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D171A-CAE6-439D-AE3C-F84142D0342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587A2-75E0-47E8-B6B1-1175A6E0E3C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08582-68B1-4C6B-94AA-033EFA2E8ED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B9577-67F0-44A8-9B8F-E085A71A635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BFD51-59BA-43F9-841D-FAEB24B9F84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28600"/>
            <a:ext cx="2057400" cy="58213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228600"/>
            <a:ext cx="6019800" cy="58213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8CB0A-5F1B-4BA3-A289-9C6023E7345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7543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81000" y="15240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5240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F42DC0-4D62-4A25-8D30-40C080F2EBB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0DD87-D7AB-4CA0-9D8E-C4EBAE9151B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DA142-01C3-442D-8C17-004550A576B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F7680-2EA0-4C11-A482-0069048EF61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A4B15-C15C-4D8B-83FB-34471BD1124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53B34-3AC3-4AC3-BB6F-FB363B7F3AF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6DBBF-6D27-4124-8F00-9BC3636B7A4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B3F76-A1CA-4AF3-9983-BE381580947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648E3-A70E-4A39-B5D9-4DB08CC0B4E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031DD-EE80-423D-B792-4023266105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65E11-B6A5-41FF-9CF3-4D44AEFD787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2F3DD-AFBE-4214-A02E-8349B107392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DA36C-CAD7-46F2-97C1-920AD117EDF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19167-9621-47F0-95F6-13C14D7AE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33A8B-39C2-45E2-87A6-1B1735ED27B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0863F-4B3B-4AE8-8EBD-A28A8B8DA3C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5240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5240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11A5C-63E6-4C5A-9FE4-347474C4C1C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8B560-49FC-4998-B3E2-E807C1E73D6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49956-2702-435B-9058-13779AE7FD7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C95E7-65FC-4AF9-93DB-78C41C9F07B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90A47-7AD2-487C-B56C-3FD2C246988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0AA94-3063-4C7E-ACA0-7EBE41BD2FF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07E00-7DEF-45A4-A925-F77D37FA13A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28600"/>
            <a:ext cx="2057400" cy="58213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228600"/>
            <a:ext cx="6019800" cy="58213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A3435-E14F-4C5B-9887-83B0DC8957F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7543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81000" y="15240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5240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9C3D8-2C40-4330-A9CC-1D837EE0CBA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4AB2E-5030-4FBE-9DAF-9C2D39E20A6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15D45-27BA-4253-9D9B-1008267CCDC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CAC40B-4C9C-4531-9474-7600CD8FF35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00500" cy="4221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0100" y="1981200"/>
            <a:ext cx="4000500" cy="4221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2FF17-73BB-4EB8-B30A-C5B9395BF53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A9D2E-29B9-4402-8732-E3351557846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7956A-682F-4A20-A99C-AE4ABB3EE56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81916-501F-45F3-B07A-E5C15579EEA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060EC-044C-4474-9B25-DDB50713151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C6F2D-1467-4F34-A8C2-A6E9FABAB74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9F04C-3B45-4FA1-A10B-64635411D1D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2250" y="304800"/>
            <a:ext cx="2038350" cy="5897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5962650" cy="58975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DD34C-791B-4783-9AC2-6A10C6E8205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524000"/>
            <a:ext cx="41148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1148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67500" y="152400"/>
            <a:ext cx="20955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152400"/>
            <a:ext cx="61341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52400"/>
            <a:ext cx="838200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81000" y="1524000"/>
            <a:ext cx="41148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1148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3" name="Group 3"/>
            <p:cNvGrpSpPr>
              <a:grpSpLocks/>
            </p:cNvGrpSpPr>
            <p:nvPr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516100" name="Freeform 4"/>
              <p:cNvSpPr>
                <a:spLocks/>
              </p:cNvSpPr>
              <p:nvPr/>
            </p:nvSpPr>
            <p:spPr bwMode="hidden">
              <a:xfrm>
                <a:off x="1399" y="1116"/>
                <a:ext cx="2815" cy="2110"/>
              </a:xfrm>
              <a:custGeom>
                <a:avLst/>
                <a:gdLst/>
                <a:ahLst/>
                <a:cxnLst>
                  <a:cxn ang="0">
                    <a:pos x="950" y="85"/>
                  </a:cxn>
                  <a:cxn ang="0">
                    <a:pos x="628" y="438"/>
                  </a:cxn>
                  <a:cxn ang="0">
                    <a:pos x="66" y="471"/>
                  </a:cxn>
                  <a:cxn ang="0">
                    <a:pos x="0" y="627"/>
                  </a:cxn>
                  <a:cxn ang="0">
                    <a:pos x="372" y="1026"/>
                  </a:cxn>
                  <a:cxn ang="0">
                    <a:pos x="611" y="902"/>
                  </a:cxn>
                  <a:cxn ang="0">
                    <a:pos x="992" y="1085"/>
                  </a:cxn>
                  <a:cxn ang="0">
                    <a:pos x="1116" y="1339"/>
                  </a:cxn>
                  <a:cxn ang="0">
                    <a:pos x="1083" y="1450"/>
                  </a:cxn>
                  <a:cxn ang="0">
                    <a:pos x="1124" y="1659"/>
                  </a:cxn>
                  <a:cxn ang="0">
                    <a:pos x="1149" y="1999"/>
                  </a:cxn>
                  <a:cxn ang="0">
                    <a:pos x="1463" y="2110"/>
                  </a:cxn>
                  <a:cxn ang="0">
                    <a:pos x="1686" y="2025"/>
                  </a:cxn>
                  <a:cxn ang="0">
                    <a:pos x="1603" y="1777"/>
                  </a:cxn>
                  <a:cxn ang="0">
                    <a:pos x="1991" y="1555"/>
                  </a:cxn>
                  <a:cxn ang="0">
                    <a:pos x="2281" y="1542"/>
                  </a:cxn>
                  <a:cxn ang="0">
                    <a:pos x="2446" y="1359"/>
                  </a:cxn>
                  <a:cxn ang="0">
                    <a:pos x="2361" y="1001"/>
                  </a:cxn>
                  <a:cxn ang="0">
                    <a:pos x="2606" y="893"/>
                  </a:cxn>
                  <a:cxn ang="0">
                    <a:pos x="2815" y="454"/>
                  </a:cxn>
                  <a:cxn ang="0">
                    <a:pos x="2518" y="0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1" name="Freeform 5"/>
              <p:cNvSpPr>
                <a:spLocks/>
              </p:cNvSpPr>
              <p:nvPr/>
            </p:nvSpPr>
            <p:spPr bwMode="hidden">
              <a:xfrm>
                <a:off x="672" y="1116"/>
                <a:ext cx="3966" cy="2366"/>
              </a:xfrm>
              <a:custGeom>
                <a:avLst/>
                <a:gdLst/>
                <a:ahLst/>
                <a:cxnLst>
                  <a:cxn ang="0">
                    <a:pos x="1423" y="65"/>
                  </a:cxn>
                  <a:cxn ang="0">
                    <a:pos x="1148" y="262"/>
                  </a:cxn>
                  <a:cxn ang="0">
                    <a:pos x="934" y="216"/>
                  </a:cxn>
                  <a:cxn ang="0">
                    <a:pos x="529" y="314"/>
                  </a:cxn>
                  <a:cxn ang="0">
                    <a:pos x="174" y="327"/>
                  </a:cxn>
                  <a:cxn ang="0">
                    <a:pos x="0" y="628"/>
                  </a:cxn>
                  <a:cxn ang="0">
                    <a:pos x="91" y="726"/>
                  </a:cxn>
                  <a:cxn ang="0">
                    <a:pos x="231" y="654"/>
                  </a:cxn>
                  <a:cxn ang="0">
                    <a:pos x="430" y="687"/>
                  </a:cxn>
                  <a:cxn ang="0">
                    <a:pos x="504" y="850"/>
                  </a:cxn>
                  <a:cxn ang="0">
                    <a:pos x="347" y="1020"/>
                  </a:cxn>
                  <a:cxn ang="0">
                    <a:pos x="529" y="1144"/>
                  </a:cxn>
                  <a:cxn ang="0">
                    <a:pos x="727" y="1105"/>
                  </a:cxn>
                  <a:cxn ang="0">
                    <a:pos x="901" y="1216"/>
                  </a:cxn>
                  <a:cxn ang="0">
                    <a:pos x="1256" y="1229"/>
                  </a:cxn>
                  <a:cxn ang="0">
                    <a:pos x="1611" y="1425"/>
                  </a:cxn>
                  <a:cxn ang="0">
                    <a:pos x="1694" y="1673"/>
                  </a:cxn>
                  <a:cxn ang="0">
                    <a:pos x="1619" y="2118"/>
                  </a:cxn>
                  <a:cxn ang="0">
                    <a:pos x="1694" y="2268"/>
                  </a:cxn>
                  <a:cxn ang="0">
                    <a:pos x="2132" y="2242"/>
                  </a:cxn>
                  <a:cxn ang="0">
                    <a:pos x="2289" y="2366"/>
                  </a:cxn>
                  <a:cxn ang="0">
                    <a:pos x="2594" y="2046"/>
                  </a:cxn>
                  <a:cxn ang="0">
                    <a:pos x="2537" y="1817"/>
                  </a:cxn>
                  <a:cxn ang="0">
                    <a:pos x="2818" y="1673"/>
                  </a:cxn>
                  <a:cxn ang="0">
                    <a:pos x="3016" y="1719"/>
                  </a:cxn>
                  <a:cxn ang="0">
                    <a:pos x="3280" y="1615"/>
                  </a:cxn>
                  <a:cxn ang="0">
                    <a:pos x="3405" y="1174"/>
                  </a:cxn>
                  <a:cxn ang="0">
                    <a:pos x="3643" y="922"/>
                  </a:cxn>
                  <a:cxn ang="0">
                    <a:pos x="3966" y="896"/>
                  </a:cxn>
                  <a:cxn ang="0">
                    <a:pos x="3908" y="733"/>
                  </a:cxn>
                  <a:cxn ang="0">
                    <a:pos x="3669" y="563"/>
                  </a:cxn>
                  <a:cxn ang="0">
                    <a:pos x="3817" y="210"/>
                  </a:cxn>
                  <a:cxn ang="0">
                    <a:pos x="3590" y="0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2" name="Freeform 6"/>
              <p:cNvSpPr>
                <a:spLocks/>
              </p:cNvSpPr>
              <p:nvPr/>
            </p:nvSpPr>
            <p:spPr bwMode="hidden">
              <a:xfrm>
                <a:off x="20" y="1069"/>
                <a:ext cx="5732" cy="3107"/>
              </a:xfrm>
              <a:custGeom>
                <a:avLst/>
                <a:gdLst/>
                <a:ahLst/>
                <a:cxnLst>
                  <a:cxn ang="0">
                    <a:pos x="81" y="0"/>
                  </a:cxn>
                  <a:cxn ang="0">
                    <a:pos x="133" y="328"/>
                  </a:cxn>
                  <a:cxn ang="0">
                    <a:pos x="0" y="666"/>
                  </a:cxn>
                  <a:cxn ang="0">
                    <a:pos x="83" y="1221"/>
                  </a:cxn>
                  <a:cxn ang="0">
                    <a:pos x="413" y="1515"/>
                  </a:cxn>
                  <a:cxn ang="0">
                    <a:pos x="881" y="1700"/>
                  </a:cxn>
                  <a:cxn ang="0">
                    <a:pos x="1440" y="1651"/>
                  </a:cxn>
                  <a:cxn ang="0">
                    <a:pos x="1755" y="1940"/>
                  </a:cxn>
                  <a:cxn ang="0">
                    <a:pos x="1653" y="2126"/>
                  </a:cxn>
                  <a:cxn ang="0">
                    <a:pos x="1136" y="2142"/>
                  </a:cxn>
                  <a:cxn ang="0">
                    <a:pos x="911" y="2021"/>
                  </a:cxn>
                  <a:cxn ang="0">
                    <a:pos x="739" y="2142"/>
                  </a:cxn>
                  <a:cxn ang="0">
                    <a:pos x="954" y="2524"/>
                  </a:cxn>
                  <a:cxn ang="0">
                    <a:pos x="973" y="2905"/>
                  </a:cxn>
                  <a:cxn ang="0">
                    <a:pos x="1511" y="3107"/>
                  </a:cxn>
                  <a:cxn ang="0">
                    <a:pos x="1644" y="2922"/>
                  </a:cxn>
                  <a:cxn ang="0">
                    <a:pos x="2077" y="2797"/>
                  </a:cxn>
                  <a:cxn ang="0">
                    <a:pos x="2610" y="2962"/>
                  </a:cxn>
                  <a:cxn ang="0">
                    <a:pos x="3222" y="2812"/>
                  </a:cxn>
                  <a:cxn ang="0">
                    <a:pos x="3443" y="2922"/>
                  </a:cxn>
                  <a:cxn ang="0">
                    <a:pos x="3861" y="2648"/>
                  </a:cxn>
                  <a:cxn ang="0">
                    <a:pos x="4125" y="2311"/>
                  </a:cxn>
                  <a:cxn ang="0">
                    <a:pos x="4369" y="2318"/>
                  </a:cxn>
                  <a:cxn ang="0">
                    <a:pos x="4554" y="2445"/>
                  </a:cxn>
                  <a:cxn ang="0">
                    <a:pos x="5015" y="2142"/>
                  </a:cxn>
                  <a:cxn ang="0">
                    <a:pos x="5404" y="2185"/>
                  </a:cxn>
                  <a:cxn ang="0">
                    <a:pos x="5732" y="2069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3" name="Freeform 7"/>
              <p:cNvSpPr>
                <a:spLocks/>
              </p:cNvSpPr>
              <p:nvPr/>
            </p:nvSpPr>
            <p:spPr bwMode="hidden">
              <a:xfrm>
                <a:off x="242" y="1145"/>
                <a:ext cx="5512" cy="2760"/>
              </a:xfrm>
              <a:custGeom>
                <a:avLst/>
                <a:gdLst/>
                <a:ahLst/>
                <a:cxnLst>
                  <a:cxn ang="0">
                    <a:pos x="240" y="0"/>
                  </a:cxn>
                  <a:cxn ang="0">
                    <a:pos x="0" y="336"/>
                  </a:cxn>
                  <a:cxn ang="0">
                    <a:pos x="82" y="821"/>
                  </a:cxn>
                  <a:cxn ang="0">
                    <a:pos x="243" y="873"/>
                  </a:cxn>
                  <a:cxn ang="0">
                    <a:pos x="473" y="1087"/>
                  </a:cxn>
                  <a:cxn ang="0">
                    <a:pos x="557" y="1441"/>
                  </a:cxn>
                  <a:cxn ang="0">
                    <a:pos x="839" y="1499"/>
                  </a:cxn>
                  <a:cxn ang="0">
                    <a:pos x="1258" y="1349"/>
                  </a:cxn>
                  <a:cxn ang="0">
                    <a:pos x="1307" y="1493"/>
                  </a:cxn>
                  <a:cxn ang="0">
                    <a:pos x="1621" y="1513"/>
                  </a:cxn>
                  <a:cxn ang="0">
                    <a:pos x="1862" y="1865"/>
                  </a:cxn>
                  <a:cxn ang="0">
                    <a:pos x="1668" y="2166"/>
                  </a:cxn>
                  <a:cxn ang="0">
                    <a:pos x="1308" y="2217"/>
                  </a:cxn>
                  <a:cxn ang="0">
                    <a:pos x="992" y="2172"/>
                  </a:cxn>
                  <a:cxn ang="0">
                    <a:pos x="903" y="2244"/>
                  </a:cxn>
                  <a:cxn ang="0">
                    <a:pos x="1008" y="2415"/>
                  </a:cxn>
                  <a:cxn ang="0">
                    <a:pos x="992" y="2538"/>
                  </a:cxn>
                  <a:cxn ang="0">
                    <a:pos x="1137" y="2760"/>
                  </a:cxn>
                  <a:cxn ang="0">
                    <a:pos x="1661" y="2623"/>
                  </a:cxn>
                  <a:cxn ang="0">
                    <a:pos x="1725" y="2492"/>
                  </a:cxn>
                  <a:cxn ang="0">
                    <a:pos x="1895" y="2551"/>
                  </a:cxn>
                  <a:cxn ang="0">
                    <a:pos x="2338" y="2448"/>
                  </a:cxn>
                  <a:cxn ang="0">
                    <a:pos x="2443" y="2714"/>
                  </a:cxn>
                  <a:cxn ang="0">
                    <a:pos x="2870" y="2541"/>
                  </a:cxn>
                  <a:cxn ang="0">
                    <a:pos x="3264" y="2591"/>
                  </a:cxn>
                  <a:cxn ang="0">
                    <a:pos x="3522" y="2427"/>
                  </a:cxn>
                  <a:cxn ang="0">
                    <a:pos x="3594" y="2081"/>
                  </a:cxn>
                  <a:cxn ang="0">
                    <a:pos x="4013" y="2087"/>
                  </a:cxn>
                  <a:cxn ang="0">
                    <a:pos x="4070" y="1924"/>
                  </a:cxn>
                  <a:cxn ang="0">
                    <a:pos x="4239" y="1931"/>
                  </a:cxn>
                  <a:cxn ang="0">
                    <a:pos x="4465" y="2094"/>
                  </a:cxn>
                  <a:cxn ang="0">
                    <a:pos x="4836" y="1814"/>
                  </a:cxn>
                  <a:cxn ang="0">
                    <a:pos x="5225" y="1785"/>
                  </a:cxn>
                  <a:cxn ang="0">
                    <a:pos x="5367" y="1571"/>
                  </a:cxn>
                  <a:cxn ang="0">
                    <a:pos x="5512" y="1585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4" name="Freeform 8"/>
              <p:cNvSpPr>
                <a:spLocks/>
              </p:cNvSpPr>
              <p:nvPr/>
            </p:nvSpPr>
            <p:spPr bwMode="hidden">
              <a:xfrm>
                <a:off x="4840" y="984"/>
                <a:ext cx="790" cy="1189"/>
              </a:xfrm>
              <a:custGeom>
                <a:avLst/>
                <a:gdLst/>
                <a:ahLst/>
                <a:cxnLst>
                  <a:cxn ang="0">
                    <a:pos x="139" y="0"/>
                  </a:cxn>
                  <a:cxn ang="0">
                    <a:pos x="210" y="233"/>
                  </a:cxn>
                  <a:cxn ang="0">
                    <a:pos x="159" y="643"/>
                  </a:cxn>
                  <a:cxn ang="0">
                    <a:pos x="454" y="771"/>
                  </a:cxn>
                  <a:cxn ang="0">
                    <a:pos x="605" y="1046"/>
                  </a:cxn>
                  <a:cxn ang="0">
                    <a:pos x="790" y="1189"/>
                  </a:cxn>
                  <a:cxn ang="0">
                    <a:pos x="540" y="1111"/>
                  </a:cxn>
                  <a:cxn ang="0">
                    <a:pos x="363" y="883"/>
                  </a:cxn>
                  <a:cxn ang="0">
                    <a:pos x="139" y="852"/>
                  </a:cxn>
                  <a:cxn ang="0">
                    <a:pos x="0" y="499"/>
                  </a:cxn>
                  <a:cxn ang="0">
                    <a:pos x="48" y="209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5" name="Freeform 9"/>
              <p:cNvSpPr>
                <a:spLocks/>
              </p:cNvSpPr>
              <p:nvPr/>
            </p:nvSpPr>
            <p:spPr bwMode="hidden">
              <a:xfrm>
                <a:off x="5173" y="896"/>
                <a:ext cx="579" cy="111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28" y="328"/>
                  </a:cxn>
                  <a:cxn ang="0">
                    <a:pos x="9" y="659"/>
                  </a:cxn>
                  <a:cxn ang="0">
                    <a:pos x="40" y="763"/>
                  </a:cxn>
                  <a:cxn ang="0">
                    <a:pos x="234" y="739"/>
                  </a:cxn>
                  <a:cxn ang="0">
                    <a:pos x="344" y="1055"/>
                  </a:cxn>
                  <a:cxn ang="0">
                    <a:pos x="579" y="1117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6" name="Freeform 10"/>
              <p:cNvSpPr>
                <a:spLocks/>
              </p:cNvSpPr>
              <p:nvPr/>
            </p:nvSpPr>
            <p:spPr bwMode="hidden">
              <a:xfrm>
                <a:off x="3291" y="968"/>
                <a:ext cx="2471" cy="2396"/>
              </a:xfrm>
              <a:custGeom>
                <a:avLst/>
                <a:gdLst/>
                <a:ahLst/>
                <a:cxnLst>
                  <a:cxn ang="0">
                    <a:pos x="1118" y="0"/>
                  </a:cxn>
                  <a:cxn ang="0">
                    <a:pos x="1179" y="225"/>
                  </a:cxn>
                  <a:cxn ang="0">
                    <a:pos x="1393" y="339"/>
                  </a:cxn>
                  <a:cxn ang="0">
                    <a:pos x="1404" y="548"/>
                  </a:cxn>
                  <a:cxn ang="0">
                    <a:pos x="1342" y="732"/>
                  </a:cxn>
                  <a:cxn ang="0">
                    <a:pos x="1434" y="925"/>
                  </a:cxn>
                  <a:cxn ang="0">
                    <a:pos x="1455" y="1109"/>
                  </a:cxn>
                  <a:cxn ang="0">
                    <a:pos x="1311" y="1142"/>
                  </a:cxn>
                  <a:cxn ang="0">
                    <a:pos x="926" y="1384"/>
                  </a:cxn>
                  <a:cxn ang="0">
                    <a:pos x="975" y="1456"/>
                  </a:cxn>
                  <a:cxn ang="0">
                    <a:pos x="956" y="1624"/>
                  </a:cxn>
                  <a:cxn ang="0">
                    <a:pos x="782" y="1817"/>
                  </a:cxn>
                  <a:cxn ang="0">
                    <a:pos x="539" y="1978"/>
                  </a:cxn>
                  <a:cxn ang="0">
                    <a:pos x="152" y="2026"/>
                  </a:cxn>
                  <a:cxn ang="0">
                    <a:pos x="19" y="2251"/>
                  </a:cxn>
                  <a:cxn ang="0">
                    <a:pos x="0" y="2396"/>
                  </a:cxn>
                  <a:cxn ang="0">
                    <a:pos x="213" y="2179"/>
                  </a:cxn>
                  <a:cxn ang="0">
                    <a:pos x="629" y="2090"/>
                  </a:cxn>
                  <a:cxn ang="0">
                    <a:pos x="894" y="1906"/>
                  </a:cxn>
                  <a:cxn ang="0">
                    <a:pos x="1230" y="1986"/>
                  </a:cxn>
                  <a:cxn ang="0">
                    <a:pos x="1668" y="1906"/>
                  </a:cxn>
                  <a:cxn ang="0">
                    <a:pos x="1983" y="1745"/>
                  </a:cxn>
                  <a:cxn ang="0">
                    <a:pos x="2014" y="1600"/>
                  </a:cxn>
                  <a:cxn ang="0">
                    <a:pos x="2237" y="1496"/>
                  </a:cxn>
                  <a:cxn ang="0">
                    <a:pos x="2359" y="1552"/>
                  </a:cxn>
                  <a:cxn ang="0">
                    <a:pos x="2471" y="1479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7" name="Freeform 11"/>
              <p:cNvSpPr>
                <a:spLocks/>
              </p:cNvSpPr>
              <p:nvPr/>
            </p:nvSpPr>
            <p:spPr bwMode="hidden">
              <a:xfrm>
                <a:off x="2366" y="1067"/>
                <a:ext cx="1399" cy="1349"/>
              </a:xfrm>
              <a:custGeom>
                <a:avLst/>
                <a:gdLst/>
                <a:ahLst/>
                <a:cxnLst>
                  <a:cxn ang="0">
                    <a:pos x="620" y="155"/>
                  </a:cxn>
                  <a:cxn ang="0">
                    <a:pos x="421" y="155"/>
                  </a:cxn>
                  <a:cxn ang="0">
                    <a:pos x="205" y="507"/>
                  </a:cxn>
                  <a:cxn ang="0">
                    <a:pos x="0" y="673"/>
                  </a:cxn>
                  <a:cxn ang="0">
                    <a:pos x="487" y="783"/>
                  </a:cxn>
                  <a:cxn ang="0">
                    <a:pos x="425" y="1009"/>
                  </a:cxn>
                  <a:cxn ang="0">
                    <a:pos x="617" y="1086"/>
                  </a:cxn>
                  <a:cxn ang="0">
                    <a:pos x="498" y="1349"/>
                  </a:cxn>
                  <a:cxn ang="0">
                    <a:pos x="961" y="1035"/>
                  </a:cxn>
                  <a:cxn ang="0">
                    <a:pos x="926" y="776"/>
                  </a:cxn>
                  <a:cxn ang="0">
                    <a:pos x="1181" y="749"/>
                  </a:cxn>
                  <a:cxn ang="0">
                    <a:pos x="1399" y="601"/>
                  </a:cxn>
                  <a:cxn ang="0">
                    <a:pos x="1315" y="416"/>
                  </a:cxn>
                  <a:cxn ang="0">
                    <a:pos x="1341" y="196"/>
                  </a:cxn>
                  <a:cxn ang="0">
                    <a:pos x="1171" y="164"/>
                  </a:cxn>
                  <a:cxn ang="0">
                    <a:pos x="928" y="0"/>
                  </a:cxn>
                  <a:cxn ang="0">
                    <a:pos x="620" y="155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8" name="Freeform 12"/>
              <p:cNvSpPr>
                <a:spLocks/>
              </p:cNvSpPr>
              <p:nvPr/>
            </p:nvSpPr>
            <p:spPr bwMode="hidden">
              <a:xfrm>
                <a:off x="4275" y="2031"/>
                <a:ext cx="1256" cy="810"/>
              </a:xfrm>
              <a:custGeom>
                <a:avLst/>
                <a:gdLst/>
                <a:ahLst/>
                <a:cxnLst>
                  <a:cxn ang="0">
                    <a:pos x="719" y="183"/>
                  </a:cxn>
                  <a:cxn ang="0">
                    <a:pos x="760" y="33"/>
                  </a:cxn>
                  <a:cxn ang="0">
                    <a:pos x="884" y="0"/>
                  </a:cxn>
                  <a:cxn ang="0">
                    <a:pos x="983" y="78"/>
                  </a:cxn>
                  <a:cxn ang="0">
                    <a:pos x="1082" y="248"/>
                  </a:cxn>
                  <a:cxn ang="0">
                    <a:pos x="1256" y="229"/>
                  </a:cxn>
                  <a:cxn ang="0">
                    <a:pos x="1248" y="359"/>
                  </a:cxn>
                  <a:cxn ang="0">
                    <a:pos x="1016" y="431"/>
                  </a:cxn>
                  <a:cxn ang="0">
                    <a:pos x="879" y="417"/>
                  </a:cxn>
                  <a:cxn ang="0">
                    <a:pos x="719" y="481"/>
                  </a:cxn>
                  <a:cxn ang="0">
                    <a:pos x="591" y="633"/>
                  </a:cxn>
                  <a:cxn ang="0">
                    <a:pos x="423" y="537"/>
                  </a:cxn>
                  <a:cxn ang="0">
                    <a:pos x="256" y="810"/>
                  </a:cxn>
                  <a:cxn ang="0">
                    <a:pos x="66" y="764"/>
                  </a:cxn>
                  <a:cxn ang="0">
                    <a:pos x="0" y="601"/>
                  </a:cxn>
                  <a:cxn ang="0">
                    <a:pos x="157" y="483"/>
                  </a:cxn>
                  <a:cxn ang="0">
                    <a:pos x="248" y="281"/>
                  </a:cxn>
                  <a:cxn ang="0">
                    <a:pos x="438" y="150"/>
                  </a:cxn>
                  <a:cxn ang="0">
                    <a:pos x="719" y="189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09" name="Freeform 13"/>
              <p:cNvSpPr>
                <a:spLocks/>
              </p:cNvSpPr>
              <p:nvPr/>
            </p:nvSpPr>
            <p:spPr bwMode="hidden">
              <a:xfrm>
                <a:off x="2914" y="3476"/>
                <a:ext cx="2848" cy="788"/>
              </a:xfrm>
              <a:custGeom>
                <a:avLst/>
                <a:gdLst/>
                <a:ahLst/>
                <a:cxnLst>
                  <a:cxn ang="0">
                    <a:pos x="2838" y="16"/>
                  </a:cxn>
                  <a:cxn ang="0">
                    <a:pos x="2493" y="0"/>
                  </a:cxn>
                  <a:cxn ang="0">
                    <a:pos x="2278" y="81"/>
                  </a:cxn>
                  <a:cxn ang="0">
                    <a:pos x="1936" y="44"/>
                  </a:cxn>
                  <a:cxn ang="0">
                    <a:pos x="1739" y="354"/>
                  </a:cxn>
                  <a:cxn ang="0">
                    <a:pos x="1600" y="212"/>
                  </a:cxn>
                  <a:cxn ang="0">
                    <a:pos x="1352" y="308"/>
                  </a:cxn>
                  <a:cxn ang="0">
                    <a:pos x="1445" y="515"/>
                  </a:cxn>
                  <a:cxn ang="0">
                    <a:pos x="1072" y="412"/>
                  </a:cxn>
                  <a:cxn ang="0">
                    <a:pos x="888" y="540"/>
                  </a:cxn>
                  <a:cxn ang="0">
                    <a:pos x="0" y="660"/>
                  </a:cxn>
                  <a:cxn ang="0">
                    <a:pos x="288" y="788"/>
                  </a:cxn>
                  <a:cxn ang="0">
                    <a:pos x="1040" y="676"/>
                  </a:cxn>
                  <a:cxn ang="0">
                    <a:pos x="1272" y="748"/>
                  </a:cxn>
                  <a:cxn ang="0">
                    <a:pos x="2096" y="691"/>
                  </a:cxn>
                  <a:cxn ang="0">
                    <a:pos x="2320" y="748"/>
                  </a:cxn>
                  <a:cxn ang="0">
                    <a:pos x="2456" y="596"/>
                  </a:cxn>
                  <a:cxn ang="0">
                    <a:pos x="2712" y="716"/>
                  </a:cxn>
                  <a:cxn ang="0">
                    <a:pos x="2716" y="339"/>
                  </a:cxn>
                  <a:cxn ang="0">
                    <a:pos x="2848" y="258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10" name="Freeform 14"/>
              <p:cNvSpPr>
                <a:spLocks/>
              </p:cNvSpPr>
              <p:nvPr/>
            </p:nvSpPr>
            <p:spPr bwMode="hidden">
              <a:xfrm>
                <a:off x="5443" y="922"/>
                <a:ext cx="319" cy="85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06" y="313"/>
                  </a:cxn>
                  <a:cxn ang="0">
                    <a:pos x="106" y="634"/>
                  </a:cxn>
                  <a:cxn ang="0">
                    <a:pos x="268" y="854"/>
                  </a:cxn>
                  <a:cxn ang="0">
                    <a:pos x="278" y="577"/>
                  </a:cxn>
                  <a:cxn ang="0">
                    <a:pos x="238" y="400"/>
                  </a:cxn>
                  <a:cxn ang="0">
                    <a:pos x="319" y="240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11" name="Freeform 15"/>
              <p:cNvSpPr>
                <a:spLocks/>
              </p:cNvSpPr>
              <p:nvPr/>
            </p:nvSpPr>
            <p:spPr bwMode="hidden">
              <a:xfrm>
                <a:off x="4954" y="3568"/>
                <a:ext cx="646" cy="392"/>
              </a:xfrm>
              <a:custGeom>
                <a:avLst/>
                <a:gdLst/>
                <a:ahLst/>
                <a:cxnLst>
                  <a:cxn ang="0">
                    <a:pos x="504" y="0"/>
                  </a:cxn>
                  <a:cxn ang="0">
                    <a:pos x="320" y="61"/>
                  </a:cxn>
                  <a:cxn ang="0">
                    <a:pos x="238" y="109"/>
                  </a:cxn>
                  <a:cxn ang="0">
                    <a:pos x="144" y="216"/>
                  </a:cxn>
                  <a:cxn ang="0">
                    <a:pos x="0" y="392"/>
                  </a:cxn>
                  <a:cxn ang="0">
                    <a:pos x="360" y="263"/>
                  </a:cxn>
                  <a:cxn ang="0">
                    <a:pos x="432" y="182"/>
                  </a:cxn>
                  <a:cxn ang="0">
                    <a:pos x="646" y="142"/>
                  </a:cxn>
                  <a:cxn ang="0">
                    <a:pos x="504" y="0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12" name="Freeform 16"/>
              <p:cNvSpPr>
                <a:spLocks/>
              </p:cNvSpPr>
              <p:nvPr/>
            </p:nvSpPr>
            <p:spPr bwMode="hidden">
              <a:xfrm>
                <a:off x="50" y="2400"/>
                <a:ext cx="2736" cy="19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96" y="336"/>
                  </a:cxn>
                  <a:cxn ang="0">
                    <a:pos x="384" y="384"/>
                  </a:cxn>
                  <a:cxn ang="0">
                    <a:pos x="576" y="720"/>
                  </a:cxn>
                  <a:cxn ang="0">
                    <a:pos x="528" y="960"/>
                  </a:cxn>
                  <a:cxn ang="0">
                    <a:pos x="672" y="1104"/>
                  </a:cxn>
                  <a:cxn ang="0">
                    <a:pos x="576" y="1392"/>
                  </a:cxn>
                  <a:cxn ang="0">
                    <a:pos x="624" y="1632"/>
                  </a:cxn>
                  <a:cxn ang="0">
                    <a:pos x="1488" y="1872"/>
                  </a:cxn>
                  <a:cxn ang="0">
                    <a:pos x="1680" y="1728"/>
                  </a:cxn>
                  <a:cxn ang="0">
                    <a:pos x="2208" y="1728"/>
                  </a:cxn>
                  <a:cxn ang="0">
                    <a:pos x="2304" y="1632"/>
                  </a:cxn>
                  <a:cxn ang="0">
                    <a:pos x="2736" y="1872"/>
                  </a:cxn>
                  <a:cxn ang="0">
                    <a:pos x="2640" y="1920"/>
                  </a:cxn>
                  <a:cxn ang="0">
                    <a:pos x="2304" y="1824"/>
                  </a:cxn>
                  <a:cxn ang="0">
                    <a:pos x="2160" y="1872"/>
                  </a:cxn>
                  <a:cxn ang="0">
                    <a:pos x="1632" y="1920"/>
                  </a:cxn>
                  <a:cxn ang="0">
                    <a:pos x="1440" y="1920"/>
                  </a:cxn>
                  <a:cxn ang="0">
                    <a:pos x="480" y="1824"/>
                  </a:cxn>
                  <a:cxn ang="0">
                    <a:pos x="192" y="1872"/>
                  </a:cxn>
                  <a:cxn ang="0">
                    <a:pos x="96" y="1680"/>
                  </a:cxn>
                  <a:cxn ang="0">
                    <a:pos x="288" y="1440"/>
                  </a:cxn>
                  <a:cxn ang="0">
                    <a:pos x="336" y="1104"/>
                  </a:cxn>
                  <a:cxn ang="0">
                    <a:pos x="144" y="864"/>
                  </a:cxn>
                  <a:cxn ang="0">
                    <a:pos x="240" y="624"/>
                  </a:cxn>
                  <a:cxn ang="0">
                    <a:pos x="48" y="528"/>
                  </a:cxn>
                  <a:cxn ang="0">
                    <a:pos x="0" y="0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</p:grpSp>
        <p:grpSp>
          <p:nvGrpSpPr>
            <p:cNvPr id="4" name="Group 17"/>
            <p:cNvGrpSpPr>
              <a:grpSpLocks/>
            </p:cNvGrpSpPr>
            <p:nvPr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516114" name="Rectangle 18"/>
              <p:cNvSpPr>
                <a:spLocks noChangeArrowheads="1"/>
              </p:cNvSpPr>
              <p:nvPr/>
            </p:nvSpPr>
            <p:spPr bwMode="ltGray">
              <a:xfrm rot="6798887">
                <a:off x="62" y="388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15" name="Rectangle 19"/>
              <p:cNvSpPr>
                <a:spLocks noChangeArrowheads="1"/>
              </p:cNvSpPr>
              <p:nvPr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16" name="Rectangle 20"/>
              <p:cNvSpPr>
                <a:spLocks noChangeArrowheads="1"/>
              </p:cNvSpPr>
              <p:nvPr/>
            </p:nvSpPr>
            <p:spPr bwMode="ltGray">
              <a:xfrm rot="6798887">
                <a:off x="6" y="387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17" name="Rectangle 21"/>
              <p:cNvSpPr>
                <a:spLocks noChangeArrowheads="1"/>
              </p:cNvSpPr>
              <p:nvPr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18" name="Rectangle 22"/>
              <p:cNvSpPr>
                <a:spLocks noChangeArrowheads="1"/>
              </p:cNvSpPr>
              <p:nvPr/>
            </p:nvSpPr>
            <p:spPr bwMode="ltGray">
              <a:xfrm rot="5999912">
                <a:off x="182" y="388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19" name="Rectangle 23"/>
              <p:cNvSpPr>
                <a:spLocks noChangeArrowheads="1"/>
              </p:cNvSpPr>
              <p:nvPr/>
            </p:nvSpPr>
            <p:spPr bwMode="ltGray">
              <a:xfrm rot="6250138">
                <a:off x="15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0" name="Rectangle 24"/>
              <p:cNvSpPr>
                <a:spLocks noChangeArrowheads="1"/>
              </p:cNvSpPr>
              <p:nvPr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1" name="Rectangle 25"/>
              <p:cNvSpPr>
                <a:spLocks noChangeArrowheads="1"/>
              </p:cNvSpPr>
              <p:nvPr/>
            </p:nvSpPr>
            <p:spPr bwMode="ltGray">
              <a:xfrm rot="5380717">
                <a:off x="363" y="386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2" name="Rectangle 26"/>
              <p:cNvSpPr>
                <a:spLocks noChangeArrowheads="1"/>
              </p:cNvSpPr>
              <p:nvPr/>
            </p:nvSpPr>
            <p:spPr bwMode="ltGray">
              <a:xfrm rot="5380717">
                <a:off x="332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3" name="Rectangle 27"/>
              <p:cNvSpPr>
                <a:spLocks noChangeArrowheads="1"/>
              </p:cNvSpPr>
              <p:nvPr/>
            </p:nvSpPr>
            <p:spPr bwMode="ltGray">
              <a:xfrm rot="5583200">
                <a:off x="302" y="387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4" name="Rectangle 28"/>
              <p:cNvSpPr>
                <a:spLocks noChangeArrowheads="1"/>
              </p:cNvSpPr>
              <p:nvPr/>
            </p:nvSpPr>
            <p:spPr bwMode="ltGray">
              <a:xfrm rot="5737625">
                <a:off x="270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5" name="Rectangle 29"/>
              <p:cNvSpPr>
                <a:spLocks noChangeArrowheads="1"/>
              </p:cNvSpPr>
              <p:nvPr/>
            </p:nvSpPr>
            <p:spPr bwMode="ltGray">
              <a:xfrm rot="4715477">
                <a:off x="516" y="382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6" name="Rectangle 30"/>
              <p:cNvSpPr>
                <a:spLocks noChangeArrowheads="1"/>
              </p:cNvSpPr>
              <p:nvPr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7" name="Rectangle 31"/>
              <p:cNvSpPr>
                <a:spLocks noChangeArrowheads="1"/>
              </p:cNvSpPr>
              <p:nvPr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8" name="Rectangle 32"/>
              <p:cNvSpPr>
                <a:spLocks noChangeArrowheads="1"/>
              </p:cNvSpPr>
              <p:nvPr/>
            </p:nvSpPr>
            <p:spPr bwMode="ltGray">
              <a:xfrm rot="5041352">
                <a:off x="426" y="385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29" name="Rectangle 33"/>
              <p:cNvSpPr>
                <a:spLocks noChangeArrowheads="1"/>
              </p:cNvSpPr>
              <p:nvPr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0" name="Rectangle 34"/>
              <p:cNvSpPr>
                <a:spLocks noChangeArrowheads="1"/>
              </p:cNvSpPr>
              <p:nvPr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1" name="Rectangle 35"/>
              <p:cNvSpPr>
                <a:spLocks noChangeArrowheads="1"/>
              </p:cNvSpPr>
              <p:nvPr/>
            </p:nvSpPr>
            <p:spPr bwMode="ltGray">
              <a:xfrm rot="4104184">
                <a:off x="605" y="37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2" name="Rectangle 36"/>
              <p:cNvSpPr>
                <a:spLocks noChangeArrowheads="1"/>
              </p:cNvSpPr>
              <p:nvPr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3" name="Rectangle 37"/>
              <p:cNvSpPr>
                <a:spLocks noChangeArrowheads="1"/>
              </p:cNvSpPr>
              <p:nvPr/>
            </p:nvSpPr>
            <p:spPr bwMode="ltGray">
              <a:xfrm rot="3368036">
                <a:off x="799" y="368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4" name="Rectangle 38"/>
              <p:cNvSpPr>
                <a:spLocks noChangeArrowheads="1"/>
              </p:cNvSpPr>
              <p:nvPr/>
            </p:nvSpPr>
            <p:spPr bwMode="ltGray">
              <a:xfrm rot="3368036">
                <a:off x="772" y="369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5" name="Rectangle 39"/>
              <p:cNvSpPr>
                <a:spLocks noChangeArrowheads="1"/>
              </p:cNvSpPr>
              <p:nvPr/>
            </p:nvSpPr>
            <p:spPr bwMode="ltGray">
              <a:xfrm rot="3368036">
                <a:off x="745" y="37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6" name="Rectangle 40"/>
              <p:cNvSpPr>
                <a:spLocks noChangeArrowheads="1"/>
              </p:cNvSpPr>
              <p:nvPr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7" name="Rectangle 41"/>
              <p:cNvSpPr>
                <a:spLocks noChangeArrowheads="1"/>
              </p:cNvSpPr>
              <p:nvPr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8" name="Rectangle 42"/>
              <p:cNvSpPr>
                <a:spLocks noChangeArrowheads="1"/>
              </p:cNvSpPr>
              <p:nvPr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39" name="Rectangle 43"/>
              <p:cNvSpPr>
                <a:spLocks noChangeArrowheads="1"/>
              </p:cNvSpPr>
              <p:nvPr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0" name="Rectangle 44"/>
              <p:cNvSpPr>
                <a:spLocks noChangeArrowheads="1"/>
              </p:cNvSpPr>
              <p:nvPr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1" name="Rectangle 45"/>
              <p:cNvSpPr>
                <a:spLocks noChangeArrowheads="1"/>
              </p:cNvSpPr>
              <p:nvPr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2" name="Rectangle 46"/>
              <p:cNvSpPr>
                <a:spLocks noChangeArrowheads="1"/>
              </p:cNvSpPr>
              <p:nvPr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3" name="Rectangle 47"/>
              <p:cNvSpPr>
                <a:spLocks noChangeArrowheads="1"/>
              </p:cNvSpPr>
              <p:nvPr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4" name="Rectangle 48"/>
              <p:cNvSpPr>
                <a:spLocks noChangeArrowheads="1"/>
              </p:cNvSpPr>
              <p:nvPr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5" name="Rectangle 49"/>
              <p:cNvSpPr>
                <a:spLocks noChangeArrowheads="1"/>
              </p:cNvSpPr>
              <p:nvPr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6" name="Rectangle 50"/>
              <p:cNvSpPr>
                <a:spLocks noChangeArrowheads="1"/>
              </p:cNvSpPr>
              <p:nvPr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7" name="Rectangle 51"/>
              <p:cNvSpPr>
                <a:spLocks noChangeArrowheads="1"/>
              </p:cNvSpPr>
              <p:nvPr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8" name="Rectangle 52"/>
              <p:cNvSpPr>
                <a:spLocks noChangeArrowheads="1"/>
              </p:cNvSpPr>
              <p:nvPr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49" name="Rectangle 53"/>
              <p:cNvSpPr>
                <a:spLocks noChangeArrowheads="1"/>
              </p:cNvSpPr>
              <p:nvPr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0" name="Rectangle 54"/>
              <p:cNvSpPr>
                <a:spLocks noChangeArrowheads="1"/>
              </p:cNvSpPr>
              <p:nvPr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1" name="Rectangle 55"/>
              <p:cNvSpPr>
                <a:spLocks noChangeArrowheads="1"/>
              </p:cNvSpPr>
              <p:nvPr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2" name="Rectangle 56"/>
              <p:cNvSpPr>
                <a:spLocks noChangeArrowheads="1"/>
              </p:cNvSpPr>
              <p:nvPr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3" name="Rectangle 57"/>
              <p:cNvSpPr>
                <a:spLocks noChangeArrowheads="1"/>
              </p:cNvSpPr>
              <p:nvPr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4" name="Rectangle 58"/>
              <p:cNvSpPr>
                <a:spLocks noChangeArrowheads="1"/>
              </p:cNvSpPr>
              <p:nvPr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5" name="Rectangle 59"/>
              <p:cNvSpPr>
                <a:spLocks noChangeArrowheads="1"/>
              </p:cNvSpPr>
              <p:nvPr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6" name="Rectangle 60"/>
              <p:cNvSpPr>
                <a:spLocks noChangeArrowheads="1"/>
              </p:cNvSpPr>
              <p:nvPr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7" name="Rectangle 61"/>
              <p:cNvSpPr>
                <a:spLocks noChangeArrowheads="1"/>
              </p:cNvSpPr>
              <p:nvPr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8" name="Rectangle 62"/>
              <p:cNvSpPr>
                <a:spLocks noChangeArrowheads="1"/>
              </p:cNvSpPr>
              <p:nvPr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59" name="Rectangle 63"/>
              <p:cNvSpPr>
                <a:spLocks noChangeArrowheads="1"/>
              </p:cNvSpPr>
              <p:nvPr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0" name="Rectangle 64"/>
              <p:cNvSpPr>
                <a:spLocks noChangeArrowheads="1"/>
              </p:cNvSpPr>
              <p:nvPr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1" name="Rectangle 65"/>
              <p:cNvSpPr>
                <a:spLocks noChangeArrowheads="1"/>
              </p:cNvSpPr>
              <p:nvPr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2" name="Rectangle 66"/>
              <p:cNvSpPr>
                <a:spLocks noChangeArrowheads="1"/>
              </p:cNvSpPr>
              <p:nvPr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3" name="Rectangle 67"/>
              <p:cNvSpPr>
                <a:spLocks noChangeArrowheads="1"/>
              </p:cNvSpPr>
              <p:nvPr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4" name="Rectangle 68"/>
              <p:cNvSpPr>
                <a:spLocks noChangeArrowheads="1"/>
              </p:cNvSpPr>
              <p:nvPr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5" name="Rectangle 69"/>
              <p:cNvSpPr>
                <a:spLocks noChangeArrowheads="1"/>
              </p:cNvSpPr>
              <p:nvPr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6" name="Rectangle 70"/>
              <p:cNvSpPr>
                <a:spLocks noChangeArrowheads="1"/>
              </p:cNvSpPr>
              <p:nvPr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7" name="Rectangle 71"/>
              <p:cNvSpPr>
                <a:spLocks noChangeArrowheads="1"/>
              </p:cNvSpPr>
              <p:nvPr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8" name="Rectangle 72"/>
              <p:cNvSpPr>
                <a:spLocks noChangeArrowheads="1"/>
              </p:cNvSpPr>
              <p:nvPr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69" name="Rectangle 73"/>
              <p:cNvSpPr>
                <a:spLocks noChangeArrowheads="1"/>
              </p:cNvSpPr>
              <p:nvPr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0" name="Rectangle 74"/>
              <p:cNvSpPr>
                <a:spLocks noChangeArrowheads="1"/>
              </p:cNvSpPr>
              <p:nvPr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1" name="Rectangle 75"/>
              <p:cNvSpPr>
                <a:spLocks noChangeArrowheads="1"/>
              </p:cNvSpPr>
              <p:nvPr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2" name="Rectangle 76"/>
              <p:cNvSpPr>
                <a:spLocks noChangeArrowheads="1"/>
              </p:cNvSpPr>
              <p:nvPr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3" name="Rectangle 77"/>
              <p:cNvSpPr>
                <a:spLocks noChangeArrowheads="1"/>
              </p:cNvSpPr>
              <p:nvPr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4" name="Rectangle 78"/>
              <p:cNvSpPr>
                <a:spLocks noChangeArrowheads="1"/>
              </p:cNvSpPr>
              <p:nvPr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5" name="Rectangle 79"/>
              <p:cNvSpPr>
                <a:spLocks noChangeArrowheads="1"/>
              </p:cNvSpPr>
              <p:nvPr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6" name="Rectangle 80"/>
              <p:cNvSpPr>
                <a:spLocks noChangeArrowheads="1"/>
              </p:cNvSpPr>
              <p:nvPr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7" name="Freeform 81"/>
              <p:cNvSpPr>
                <a:spLocks/>
              </p:cNvSpPr>
              <p:nvPr/>
            </p:nvSpPr>
            <p:spPr bwMode="ltGray">
              <a:xfrm>
                <a:off x="486" y="2563"/>
                <a:ext cx="180" cy="151"/>
              </a:xfrm>
              <a:custGeom>
                <a:avLst/>
                <a:gdLst/>
                <a:ahLst/>
                <a:cxnLst>
                  <a:cxn ang="0">
                    <a:pos x="0" y="144"/>
                  </a:cxn>
                  <a:cxn ang="0">
                    <a:pos x="28" y="147"/>
                  </a:cxn>
                  <a:cxn ang="0">
                    <a:pos x="64" y="46"/>
                  </a:cxn>
                  <a:cxn ang="0">
                    <a:pos x="94" y="151"/>
                  </a:cxn>
                  <a:cxn ang="0">
                    <a:pos x="129" y="151"/>
                  </a:cxn>
                  <a:cxn ang="0">
                    <a:pos x="180" y="9"/>
                  </a:cxn>
                  <a:cxn ang="0">
                    <a:pos x="148" y="10"/>
                  </a:cxn>
                  <a:cxn ang="0">
                    <a:pos x="112" y="112"/>
                  </a:cxn>
                  <a:cxn ang="0">
                    <a:pos x="79" y="0"/>
                  </a:cxn>
                  <a:cxn ang="0">
                    <a:pos x="48" y="0"/>
                  </a:cxn>
                  <a:cxn ang="0">
                    <a:pos x="0" y="144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178" name="Rectangle 82"/>
              <p:cNvSpPr>
                <a:spLocks noChangeArrowheads="1"/>
              </p:cNvSpPr>
              <p:nvPr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79" name="Rectangle 83"/>
              <p:cNvSpPr>
                <a:spLocks noChangeArrowheads="1"/>
              </p:cNvSpPr>
              <p:nvPr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0" name="Rectangle 84"/>
              <p:cNvSpPr>
                <a:spLocks noChangeArrowheads="1"/>
              </p:cNvSpPr>
              <p:nvPr/>
            </p:nvSpPr>
            <p:spPr bwMode="ltGray">
              <a:xfrm rot="-2957028">
                <a:off x="907" y="24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1" name="Rectangle 85"/>
              <p:cNvSpPr>
                <a:spLocks noChangeArrowheads="1"/>
              </p:cNvSpPr>
              <p:nvPr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2" name="Rectangle 86"/>
              <p:cNvSpPr>
                <a:spLocks noChangeArrowheads="1"/>
              </p:cNvSpPr>
              <p:nvPr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3" name="Rectangle 87"/>
              <p:cNvSpPr>
                <a:spLocks noChangeArrowheads="1"/>
              </p:cNvSpPr>
              <p:nvPr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4" name="Rectangle 88"/>
              <p:cNvSpPr>
                <a:spLocks noChangeArrowheads="1"/>
              </p:cNvSpPr>
              <p:nvPr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5" name="Rectangle 89"/>
              <p:cNvSpPr>
                <a:spLocks noChangeArrowheads="1"/>
              </p:cNvSpPr>
              <p:nvPr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6" name="Rectangle 90"/>
              <p:cNvSpPr>
                <a:spLocks noChangeArrowheads="1"/>
              </p:cNvSpPr>
              <p:nvPr/>
            </p:nvSpPr>
            <p:spPr bwMode="ltGray">
              <a:xfrm rot="-3514633">
                <a:off x="837" y="24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7" name="Rectangle 91"/>
              <p:cNvSpPr>
                <a:spLocks noChangeArrowheads="1"/>
              </p:cNvSpPr>
              <p:nvPr/>
            </p:nvSpPr>
            <p:spPr bwMode="ltGray">
              <a:xfrm rot="-3220799">
                <a:off x="862" y="245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8" name="Rectangle 92"/>
              <p:cNvSpPr>
                <a:spLocks noChangeArrowheads="1"/>
              </p:cNvSpPr>
              <p:nvPr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89" name="Rectangle 93"/>
              <p:cNvSpPr>
                <a:spLocks noChangeArrowheads="1"/>
              </p:cNvSpPr>
              <p:nvPr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0" name="Rectangle 94"/>
              <p:cNvSpPr>
                <a:spLocks noChangeArrowheads="1"/>
              </p:cNvSpPr>
              <p:nvPr/>
            </p:nvSpPr>
            <p:spPr bwMode="ltGray">
              <a:xfrm rot="-4250359">
                <a:off x="707" y="2407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1" name="Rectangle 95"/>
              <p:cNvSpPr>
                <a:spLocks noChangeArrowheads="1"/>
              </p:cNvSpPr>
              <p:nvPr/>
            </p:nvSpPr>
            <p:spPr bwMode="ltGray">
              <a:xfrm rot="-3989246">
                <a:off x="737" y="241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2" name="Rectangle 96"/>
              <p:cNvSpPr>
                <a:spLocks noChangeArrowheads="1"/>
              </p:cNvSpPr>
              <p:nvPr/>
            </p:nvSpPr>
            <p:spPr bwMode="ltGray">
              <a:xfrm rot="-4862215">
                <a:off x="503" y="239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3" name="Rectangle 97"/>
              <p:cNvSpPr>
                <a:spLocks noChangeArrowheads="1"/>
              </p:cNvSpPr>
              <p:nvPr/>
            </p:nvSpPr>
            <p:spPr bwMode="ltGray">
              <a:xfrm rot="-4673370">
                <a:off x="533" y="239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4" name="Rectangle 98"/>
              <p:cNvSpPr>
                <a:spLocks noChangeArrowheads="1"/>
              </p:cNvSpPr>
              <p:nvPr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5" name="Rectangle 99"/>
              <p:cNvSpPr>
                <a:spLocks noChangeArrowheads="1"/>
              </p:cNvSpPr>
              <p:nvPr/>
            </p:nvSpPr>
            <p:spPr bwMode="ltGray">
              <a:xfrm rot="-4580623">
                <a:off x="594" y="239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6" name="Rectangle 100"/>
              <p:cNvSpPr>
                <a:spLocks noChangeArrowheads="1"/>
              </p:cNvSpPr>
              <p:nvPr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7" name="Rectangle 101"/>
              <p:cNvSpPr>
                <a:spLocks noChangeArrowheads="1"/>
              </p:cNvSpPr>
              <p:nvPr/>
            </p:nvSpPr>
            <p:spPr bwMode="ltGray">
              <a:xfrm rot="-5360484">
                <a:off x="385" y="240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8" name="Rectangle 102"/>
              <p:cNvSpPr>
                <a:spLocks noChangeArrowheads="1"/>
              </p:cNvSpPr>
              <p:nvPr/>
            </p:nvSpPr>
            <p:spPr bwMode="ltGray">
              <a:xfrm rot="-5288939">
                <a:off x="418" y="240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199" name="Rectangle 103"/>
              <p:cNvSpPr>
                <a:spLocks noChangeArrowheads="1"/>
              </p:cNvSpPr>
              <p:nvPr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0" name="Rectangle 104"/>
              <p:cNvSpPr>
                <a:spLocks noChangeArrowheads="1"/>
              </p:cNvSpPr>
              <p:nvPr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1" name="Rectangle 105"/>
              <p:cNvSpPr>
                <a:spLocks noChangeArrowheads="1"/>
              </p:cNvSpPr>
              <p:nvPr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2" name="Rectangle 106"/>
              <p:cNvSpPr>
                <a:spLocks noChangeArrowheads="1"/>
              </p:cNvSpPr>
              <p:nvPr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3" name="Rectangle 107"/>
              <p:cNvSpPr>
                <a:spLocks noChangeArrowheads="1"/>
              </p:cNvSpPr>
              <p:nvPr/>
            </p:nvSpPr>
            <p:spPr bwMode="ltGray">
              <a:xfrm rot="-5919570">
                <a:off x="292" y="242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4" name="Rectangle 108"/>
              <p:cNvSpPr>
                <a:spLocks noChangeArrowheads="1"/>
              </p:cNvSpPr>
              <p:nvPr/>
            </p:nvSpPr>
            <p:spPr bwMode="ltGray">
              <a:xfrm rot="-7376291">
                <a:off x="5" y="254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5" name="Rectangle 109"/>
              <p:cNvSpPr>
                <a:spLocks noChangeArrowheads="1"/>
              </p:cNvSpPr>
              <p:nvPr/>
            </p:nvSpPr>
            <p:spPr bwMode="ltGray">
              <a:xfrm rot="-7168347">
                <a:off x="64" y="25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6" name="Rectangle 110"/>
              <p:cNvSpPr>
                <a:spLocks noChangeArrowheads="1"/>
              </p:cNvSpPr>
              <p:nvPr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7" name="Rectangle 111"/>
              <p:cNvSpPr>
                <a:spLocks noChangeArrowheads="1"/>
              </p:cNvSpPr>
              <p:nvPr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8" name="Rectangle 112"/>
              <p:cNvSpPr>
                <a:spLocks noChangeArrowheads="1"/>
              </p:cNvSpPr>
              <p:nvPr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09" name="Rectangle 113"/>
              <p:cNvSpPr>
                <a:spLocks noChangeArrowheads="1"/>
              </p:cNvSpPr>
              <p:nvPr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0" name="Rectangle 114"/>
              <p:cNvSpPr>
                <a:spLocks noChangeArrowheads="1"/>
              </p:cNvSpPr>
              <p:nvPr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1" name="Rectangle 115"/>
              <p:cNvSpPr>
                <a:spLocks noChangeArrowheads="1"/>
              </p:cNvSpPr>
              <p:nvPr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2" name="Rectangle 116"/>
              <p:cNvSpPr>
                <a:spLocks noChangeArrowheads="1"/>
              </p:cNvSpPr>
              <p:nvPr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3" name="Rectangle 117"/>
              <p:cNvSpPr>
                <a:spLocks noChangeArrowheads="1"/>
              </p:cNvSpPr>
              <p:nvPr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4" name="Rectangle 118"/>
              <p:cNvSpPr>
                <a:spLocks noChangeArrowheads="1"/>
              </p:cNvSpPr>
              <p:nvPr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5" name="Rectangle 119"/>
              <p:cNvSpPr>
                <a:spLocks noChangeArrowheads="1"/>
              </p:cNvSpPr>
              <p:nvPr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6" name="Rectangle 120"/>
              <p:cNvSpPr>
                <a:spLocks noChangeArrowheads="1"/>
              </p:cNvSpPr>
              <p:nvPr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7" name="Rectangle 121"/>
              <p:cNvSpPr>
                <a:spLocks noChangeArrowheads="1"/>
              </p:cNvSpPr>
              <p:nvPr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8" name="Rectangle 122"/>
              <p:cNvSpPr>
                <a:spLocks noChangeArrowheads="1"/>
              </p:cNvSpPr>
              <p:nvPr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19" name="Rectangle 123"/>
              <p:cNvSpPr>
                <a:spLocks noChangeArrowheads="1"/>
              </p:cNvSpPr>
              <p:nvPr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0" name="Rectangle 124"/>
              <p:cNvSpPr>
                <a:spLocks noChangeArrowheads="1"/>
              </p:cNvSpPr>
              <p:nvPr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1" name="Rectangle 125"/>
              <p:cNvSpPr>
                <a:spLocks noChangeArrowheads="1"/>
              </p:cNvSpPr>
              <p:nvPr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2" name="Rectangle 126"/>
              <p:cNvSpPr>
                <a:spLocks noChangeArrowheads="1"/>
              </p:cNvSpPr>
              <p:nvPr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3" name="Rectangle 127"/>
              <p:cNvSpPr>
                <a:spLocks noChangeArrowheads="1"/>
              </p:cNvSpPr>
              <p:nvPr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4" name="Rectangle 128"/>
              <p:cNvSpPr>
                <a:spLocks noChangeArrowheads="1"/>
              </p:cNvSpPr>
              <p:nvPr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5" name="Rectangle 129"/>
              <p:cNvSpPr>
                <a:spLocks noChangeArrowheads="1"/>
              </p:cNvSpPr>
              <p:nvPr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6" name="Rectangle 130"/>
              <p:cNvSpPr>
                <a:spLocks noChangeArrowheads="1"/>
              </p:cNvSpPr>
              <p:nvPr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7" name="Rectangle 131"/>
              <p:cNvSpPr>
                <a:spLocks noChangeArrowheads="1"/>
              </p:cNvSpPr>
              <p:nvPr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8" name="Rectangle 132"/>
              <p:cNvSpPr>
                <a:spLocks noChangeArrowheads="1"/>
              </p:cNvSpPr>
              <p:nvPr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29" name="Rectangle 133"/>
              <p:cNvSpPr>
                <a:spLocks noChangeArrowheads="1"/>
              </p:cNvSpPr>
              <p:nvPr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30" name="Rectangle 134"/>
              <p:cNvSpPr>
                <a:spLocks noChangeArrowheads="1"/>
              </p:cNvSpPr>
              <p:nvPr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31" name="Rectangle 135"/>
              <p:cNvSpPr>
                <a:spLocks noChangeArrowheads="1"/>
              </p:cNvSpPr>
              <p:nvPr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32" name="Rectangle 136"/>
              <p:cNvSpPr>
                <a:spLocks noChangeArrowheads="1"/>
              </p:cNvSpPr>
              <p:nvPr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33" name="Rectangle 137"/>
              <p:cNvSpPr>
                <a:spLocks noChangeArrowheads="1"/>
              </p:cNvSpPr>
              <p:nvPr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34" name="Freeform 138"/>
              <p:cNvSpPr>
                <a:spLocks/>
              </p:cNvSpPr>
              <p:nvPr/>
            </p:nvSpPr>
            <p:spPr bwMode="ltGray">
              <a:xfrm>
                <a:off x="850" y="3136"/>
                <a:ext cx="204" cy="120"/>
              </a:xfrm>
              <a:custGeom>
                <a:avLst/>
                <a:gdLst/>
                <a:ahLst/>
                <a:cxnLst>
                  <a:cxn ang="0">
                    <a:pos x="168" y="120"/>
                  </a:cxn>
                  <a:cxn ang="0">
                    <a:pos x="204" y="12"/>
                  </a:cxn>
                  <a:cxn ang="0">
                    <a:pos x="42" y="0"/>
                  </a:cxn>
                  <a:cxn ang="0">
                    <a:pos x="0" y="108"/>
                  </a:cxn>
                  <a:cxn ang="0">
                    <a:pos x="30" y="114"/>
                  </a:cxn>
                  <a:cxn ang="0">
                    <a:pos x="60" y="30"/>
                  </a:cxn>
                  <a:cxn ang="0">
                    <a:pos x="102" y="36"/>
                  </a:cxn>
                  <a:cxn ang="0">
                    <a:pos x="78" y="108"/>
                  </a:cxn>
                  <a:cxn ang="0">
                    <a:pos x="102" y="108"/>
                  </a:cxn>
                  <a:cxn ang="0">
                    <a:pos x="132" y="36"/>
                  </a:cxn>
                  <a:cxn ang="0">
                    <a:pos x="162" y="36"/>
                  </a:cxn>
                  <a:cxn ang="0">
                    <a:pos x="138" y="114"/>
                  </a:cxn>
                  <a:cxn ang="0">
                    <a:pos x="168" y="120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35" name="Freeform 139"/>
              <p:cNvSpPr>
                <a:spLocks/>
              </p:cNvSpPr>
              <p:nvPr/>
            </p:nvSpPr>
            <p:spPr bwMode="ltGray">
              <a:xfrm>
                <a:off x="19" y="2722"/>
                <a:ext cx="90" cy="78"/>
              </a:xfrm>
              <a:custGeom>
                <a:avLst/>
                <a:gdLst/>
                <a:ahLst/>
                <a:cxnLst>
                  <a:cxn ang="0">
                    <a:pos x="66" y="36"/>
                  </a:cxn>
                  <a:cxn ang="0">
                    <a:pos x="66" y="36"/>
                  </a:cxn>
                  <a:cxn ang="0">
                    <a:pos x="18" y="24"/>
                  </a:cxn>
                  <a:cxn ang="0">
                    <a:pos x="0" y="30"/>
                  </a:cxn>
                  <a:cxn ang="0">
                    <a:pos x="36" y="78"/>
                  </a:cxn>
                  <a:cxn ang="0">
                    <a:pos x="48" y="72"/>
                  </a:cxn>
                  <a:cxn ang="0">
                    <a:pos x="24" y="36"/>
                  </a:cxn>
                  <a:cxn ang="0">
                    <a:pos x="24" y="36"/>
                  </a:cxn>
                  <a:cxn ang="0">
                    <a:pos x="72" y="54"/>
                  </a:cxn>
                  <a:cxn ang="0">
                    <a:pos x="90" y="42"/>
                  </a:cxn>
                  <a:cxn ang="0">
                    <a:pos x="54" y="0"/>
                  </a:cxn>
                  <a:cxn ang="0">
                    <a:pos x="42" y="6"/>
                  </a:cxn>
                  <a:cxn ang="0">
                    <a:pos x="66" y="36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36" name="Freeform 140"/>
              <p:cNvSpPr>
                <a:spLocks/>
              </p:cNvSpPr>
              <p:nvPr/>
            </p:nvSpPr>
            <p:spPr bwMode="ltGray">
              <a:xfrm>
                <a:off x="97" y="2651"/>
                <a:ext cx="101" cy="89"/>
              </a:xfrm>
              <a:custGeom>
                <a:avLst/>
                <a:gdLst/>
                <a:ahLst/>
                <a:cxnLst>
                  <a:cxn ang="0">
                    <a:pos x="54" y="89"/>
                  </a:cxn>
                  <a:cxn ang="0">
                    <a:pos x="65" y="83"/>
                  </a:cxn>
                  <a:cxn ang="0">
                    <a:pos x="48" y="35"/>
                  </a:cxn>
                  <a:cxn ang="0">
                    <a:pos x="89" y="65"/>
                  </a:cxn>
                  <a:cxn ang="0">
                    <a:pos x="101" y="59"/>
                  </a:cxn>
                  <a:cxn ang="0">
                    <a:pos x="83" y="0"/>
                  </a:cxn>
                  <a:cxn ang="0">
                    <a:pos x="71" y="12"/>
                  </a:cxn>
                  <a:cxn ang="0">
                    <a:pos x="83" y="41"/>
                  </a:cxn>
                  <a:cxn ang="0">
                    <a:pos x="48" y="23"/>
                  </a:cxn>
                  <a:cxn ang="0">
                    <a:pos x="36" y="29"/>
                  </a:cxn>
                  <a:cxn ang="0">
                    <a:pos x="45" y="68"/>
                  </a:cxn>
                  <a:cxn ang="0">
                    <a:pos x="18" y="41"/>
                  </a:cxn>
                  <a:cxn ang="0">
                    <a:pos x="0" y="53"/>
                  </a:cxn>
                  <a:cxn ang="0">
                    <a:pos x="54" y="89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37" name="Freeform 141"/>
              <p:cNvSpPr>
                <a:spLocks/>
              </p:cNvSpPr>
              <p:nvPr/>
            </p:nvSpPr>
            <p:spPr bwMode="ltGray">
              <a:xfrm>
                <a:off x="677" y="3502"/>
                <a:ext cx="83" cy="78"/>
              </a:xfrm>
              <a:custGeom>
                <a:avLst/>
                <a:gdLst/>
                <a:ahLst/>
                <a:cxnLst>
                  <a:cxn ang="0">
                    <a:pos x="36" y="78"/>
                  </a:cxn>
                  <a:cxn ang="0">
                    <a:pos x="83" y="48"/>
                  </a:cxn>
                  <a:cxn ang="0">
                    <a:pos x="54" y="0"/>
                  </a:cxn>
                  <a:cxn ang="0">
                    <a:pos x="0" y="30"/>
                  </a:cxn>
                  <a:cxn ang="0">
                    <a:pos x="6" y="36"/>
                  </a:cxn>
                  <a:cxn ang="0">
                    <a:pos x="42" y="18"/>
                  </a:cxn>
                  <a:cxn ang="0">
                    <a:pos x="54" y="30"/>
                  </a:cxn>
                  <a:cxn ang="0">
                    <a:pos x="24" y="48"/>
                  </a:cxn>
                  <a:cxn ang="0">
                    <a:pos x="30" y="54"/>
                  </a:cxn>
                  <a:cxn ang="0">
                    <a:pos x="60" y="36"/>
                  </a:cxn>
                  <a:cxn ang="0">
                    <a:pos x="66" y="48"/>
                  </a:cxn>
                  <a:cxn ang="0">
                    <a:pos x="30" y="66"/>
                  </a:cxn>
                  <a:cxn ang="0">
                    <a:pos x="36" y="78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38" name="Freeform 142"/>
              <p:cNvSpPr>
                <a:spLocks/>
              </p:cNvSpPr>
              <p:nvPr/>
            </p:nvSpPr>
            <p:spPr bwMode="ltGray">
              <a:xfrm>
                <a:off x="940" y="2782"/>
                <a:ext cx="90" cy="72"/>
              </a:xfrm>
              <a:custGeom>
                <a:avLst/>
                <a:gdLst/>
                <a:ahLst/>
                <a:cxnLst>
                  <a:cxn ang="0">
                    <a:pos x="90" y="30"/>
                  </a:cxn>
                  <a:cxn ang="0">
                    <a:pos x="66" y="0"/>
                  </a:cxn>
                  <a:cxn ang="0">
                    <a:pos x="0" y="36"/>
                  </a:cxn>
                  <a:cxn ang="0">
                    <a:pos x="24" y="72"/>
                  </a:cxn>
                  <a:cxn ang="0">
                    <a:pos x="36" y="66"/>
                  </a:cxn>
                  <a:cxn ang="0">
                    <a:pos x="18" y="42"/>
                  </a:cxn>
                  <a:cxn ang="0">
                    <a:pos x="36" y="30"/>
                  </a:cxn>
                  <a:cxn ang="0">
                    <a:pos x="54" y="54"/>
                  </a:cxn>
                  <a:cxn ang="0">
                    <a:pos x="60" y="48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78" y="42"/>
                  </a:cxn>
                  <a:cxn ang="0">
                    <a:pos x="90" y="30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39" name="Freeform 143"/>
              <p:cNvSpPr>
                <a:spLocks/>
              </p:cNvSpPr>
              <p:nvPr/>
            </p:nvSpPr>
            <p:spPr bwMode="ltGray">
              <a:xfrm>
                <a:off x="898" y="2716"/>
                <a:ext cx="90" cy="84"/>
              </a:xfrm>
              <a:custGeom>
                <a:avLst/>
                <a:gdLst/>
                <a:ahLst/>
                <a:cxnLst>
                  <a:cxn ang="0">
                    <a:pos x="42" y="60"/>
                  </a:cxn>
                  <a:cxn ang="0">
                    <a:pos x="42" y="60"/>
                  </a:cxn>
                  <a:cxn ang="0">
                    <a:pos x="72" y="12"/>
                  </a:cxn>
                  <a:cxn ang="0">
                    <a:pos x="66" y="0"/>
                  </a:cxn>
                  <a:cxn ang="0">
                    <a:pos x="0" y="42"/>
                  </a:cxn>
                  <a:cxn ang="0">
                    <a:pos x="6" y="54"/>
                  </a:cxn>
                  <a:cxn ang="0">
                    <a:pos x="54" y="24"/>
                  </a:cxn>
                  <a:cxn ang="0">
                    <a:pos x="54" y="24"/>
                  </a:cxn>
                  <a:cxn ang="0">
                    <a:pos x="18" y="72"/>
                  </a:cxn>
                  <a:cxn ang="0">
                    <a:pos x="24" y="84"/>
                  </a:cxn>
                  <a:cxn ang="0">
                    <a:pos x="90" y="42"/>
                  </a:cxn>
                  <a:cxn ang="0">
                    <a:pos x="84" y="30"/>
                  </a:cxn>
                  <a:cxn ang="0">
                    <a:pos x="42" y="60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40" name="Freeform 144"/>
              <p:cNvSpPr>
                <a:spLocks/>
              </p:cNvSpPr>
              <p:nvPr/>
            </p:nvSpPr>
            <p:spPr bwMode="ltGray">
              <a:xfrm>
                <a:off x="7" y="3837"/>
                <a:ext cx="6" cy="12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41" name="Freeform 145"/>
              <p:cNvSpPr>
                <a:spLocks/>
              </p:cNvSpPr>
              <p:nvPr/>
            </p:nvSpPr>
            <p:spPr bwMode="ltGray">
              <a:xfrm>
                <a:off x="7" y="2555"/>
                <a:ext cx="30" cy="48"/>
              </a:xfrm>
              <a:custGeom>
                <a:avLst/>
                <a:gdLst/>
                <a:ahLst/>
                <a:cxnLst>
                  <a:cxn ang="0">
                    <a:pos x="18" y="48"/>
                  </a:cxn>
                  <a:cxn ang="0">
                    <a:pos x="18" y="48"/>
                  </a:cxn>
                  <a:cxn ang="0">
                    <a:pos x="30" y="42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18" y="48"/>
                  </a:cxn>
                  <a:cxn ang="0">
                    <a:pos x="18" y="48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42" name="Freeform 146"/>
              <p:cNvSpPr>
                <a:spLocks/>
              </p:cNvSpPr>
              <p:nvPr/>
            </p:nvSpPr>
            <p:spPr bwMode="ltGray">
              <a:xfrm>
                <a:off x="7" y="3843"/>
                <a:ext cx="36" cy="66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24" y="0"/>
                  </a:cxn>
                  <a:cxn ang="0">
                    <a:pos x="24" y="0"/>
                  </a:cxn>
                  <a:cxn ang="0">
                    <a:pos x="0" y="36"/>
                  </a:cxn>
                  <a:cxn ang="0">
                    <a:pos x="0" y="6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43" name="Rectangle 147"/>
              <p:cNvSpPr>
                <a:spLocks noChangeArrowheads="1"/>
              </p:cNvSpPr>
              <p:nvPr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44" name="Rectangle 148"/>
              <p:cNvSpPr>
                <a:spLocks noChangeArrowheads="1"/>
              </p:cNvSpPr>
              <p:nvPr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6245" name="Freeform 149"/>
              <p:cNvSpPr>
                <a:spLocks/>
              </p:cNvSpPr>
              <p:nvPr/>
            </p:nvSpPr>
            <p:spPr bwMode="ltGray">
              <a:xfrm>
                <a:off x="139" y="3573"/>
                <a:ext cx="144" cy="154"/>
              </a:xfrm>
              <a:custGeom>
                <a:avLst/>
                <a:gdLst/>
                <a:ahLst/>
                <a:cxnLst>
                  <a:cxn ang="0">
                    <a:pos x="0" y="102"/>
                  </a:cxn>
                  <a:cxn ang="0">
                    <a:pos x="59" y="154"/>
                  </a:cxn>
                  <a:cxn ang="0">
                    <a:pos x="117" y="120"/>
                  </a:cxn>
                  <a:cxn ang="0">
                    <a:pos x="62" y="55"/>
                  </a:cxn>
                  <a:cxn ang="0">
                    <a:pos x="104" y="34"/>
                  </a:cxn>
                  <a:cxn ang="0">
                    <a:pos x="117" y="53"/>
                  </a:cxn>
                  <a:cxn ang="0">
                    <a:pos x="141" y="47"/>
                  </a:cxn>
                  <a:cxn ang="0">
                    <a:pos x="97" y="2"/>
                  </a:cxn>
                  <a:cxn ang="0">
                    <a:pos x="36" y="33"/>
                  </a:cxn>
                  <a:cxn ang="0">
                    <a:pos x="90" y="107"/>
                  </a:cxn>
                  <a:cxn ang="0">
                    <a:pos x="28" y="101"/>
                  </a:cxn>
                  <a:cxn ang="0">
                    <a:pos x="0" y="102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46" name="Freeform 150"/>
              <p:cNvSpPr>
                <a:spLocks/>
              </p:cNvSpPr>
              <p:nvPr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/>
                <a:ahLst/>
                <a:cxnLst>
                  <a:cxn ang="0">
                    <a:pos x="0" y="102"/>
                  </a:cxn>
                  <a:cxn ang="0">
                    <a:pos x="59" y="154"/>
                  </a:cxn>
                  <a:cxn ang="0">
                    <a:pos x="117" y="120"/>
                  </a:cxn>
                  <a:cxn ang="0">
                    <a:pos x="62" y="55"/>
                  </a:cxn>
                  <a:cxn ang="0">
                    <a:pos x="104" y="34"/>
                  </a:cxn>
                  <a:cxn ang="0">
                    <a:pos x="117" y="53"/>
                  </a:cxn>
                  <a:cxn ang="0">
                    <a:pos x="141" y="47"/>
                  </a:cxn>
                  <a:cxn ang="0">
                    <a:pos x="97" y="2"/>
                  </a:cxn>
                  <a:cxn ang="0">
                    <a:pos x="36" y="33"/>
                  </a:cxn>
                  <a:cxn ang="0">
                    <a:pos x="90" y="107"/>
                  </a:cxn>
                  <a:cxn ang="0">
                    <a:pos x="28" y="101"/>
                  </a:cxn>
                  <a:cxn ang="0">
                    <a:pos x="0" y="102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47" name="Freeform 151"/>
              <p:cNvSpPr>
                <a:spLocks/>
              </p:cNvSpPr>
              <p:nvPr/>
            </p:nvSpPr>
            <p:spPr bwMode="ltGray">
              <a:xfrm>
                <a:off x="235" y="2503"/>
                <a:ext cx="348" cy="127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87" y="582"/>
                  </a:cxn>
                  <a:cxn ang="0">
                    <a:pos x="348" y="1272"/>
                  </a:cxn>
                  <a:cxn ang="0">
                    <a:pos x="54" y="676"/>
                  </a:cxn>
                  <a:cxn ang="0">
                    <a:pos x="0" y="0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 w="9525" cap="flat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6248" name="Oval 152"/>
              <p:cNvSpPr>
                <a:spLocks noChangeArrowheads="1"/>
              </p:cNvSpPr>
              <p:nvPr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</p:grpSp>
      </p:grpSp>
      <p:sp>
        <p:nvSpPr>
          <p:cNvPr id="516249" name="Rectangle 153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16250" name="Rectangle 15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 pitchFamily="34" charset="0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16251" name="Rectangle 155"/>
          <p:cNvSpPr>
            <a:spLocks noGrp="1" noChangeArrowheads="1"/>
          </p:cNvSpPr>
          <p:nvPr>
            <p:ph type="dt" sz="quarter" idx="2"/>
          </p:nvPr>
        </p:nvSpPr>
        <p:spPr>
          <a:xfrm>
            <a:off x="3048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16252" name="Rectangle 156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16253" name="Rectangle 15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BD17F67B-20D5-4BF9-B213-62C1AF357A03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6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6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6249" grpId="0"/>
      <p:bldP spid="516250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625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625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77EC1C-2303-4838-8674-61900CB3BC1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F8C095-CEE4-43F5-84EB-41670912C6A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D0B5D8-032B-4434-A9B7-7565F42B5D7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42871C-F054-418C-A055-0D43DDCB0DE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6E1239-1FE7-4AF6-8285-BF72320A0C3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1194EF-6BD0-4BCB-BA7D-018204FF0457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AC4DB-53F5-4B4D-9793-EC61D6385A5A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5CCA98-BA80-4D50-BED2-BD52EAEDF80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EC0013-8281-4FF7-B541-C6F654BC6EC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0DE347-13D9-442F-B187-A588A72D230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15210659-F33C-46D1-83F5-E487A0C6B22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8A261A-4211-4338-B2E6-6407FD72E83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016788F-1BAD-4CBE-B5BA-67D96C71D5E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E0FD714-DE68-4ED1-888E-3DAC8FC1C58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A2DC634-ED23-401E-9E6E-53FAEDF06B2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3C1F53D-136F-4989-AEB8-C95B3C3A63E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C208D0E-FDD1-484C-A163-88266DECFB4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005ABE6-1391-4CBA-9DA2-EA340844F4C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D6F1088-8C36-40C3-9445-AAAE70468F4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3D6C3C8-C017-47C8-B23E-DF2B9DF1B12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315981D-C1F4-41D2-B894-5A9CFACDC13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100" y="381000"/>
            <a:ext cx="1943100" cy="54991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2038" y="381000"/>
            <a:ext cx="5681662" cy="54991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9CCBF11-82F9-4B3D-88A5-96A78D9C9AB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290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E3D8979-3FFE-477F-B9D6-317F178B346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64D733B-E809-4A0D-87E5-504BA5C371C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8061953-0936-46E8-AEA2-AEFBCF95477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1509E3D-0A8C-459C-84F8-E8BA176CCBA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7907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07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8822D8-AD45-4301-AEC3-C524C682040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E4B9306-C92E-4BD3-BECD-F36BF56C2E2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DA57FE7-7CCE-4674-8685-B705C305744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29DB88D-DA80-4841-96D3-D06AA641EA2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385B595-277E-4BF3-BCBC-6FF98E4F88B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6B7B1F1-A043-4336-B570-FEB5E15AF7F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0F1777F-4B93-444F-BC87-C733C153A7A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4191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4191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945C9A7-0852-42B1-8C1B-245BDE6E3D6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0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981200"/>
            <a:ext cx="777240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4291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24292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2429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2429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73B51AA-B206-4723-BE45-F3AD70DA4DC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4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24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4290" grpId="0"/>
      <p:bldP spid="524291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42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429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CC9E00-6D0D-4F47-88EC-F1D89412518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5C47EA-DC6B-429F-AFC2-BBE4CD0D8ED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8D5F87-695D-4EF1-9C9F-0C0E555A7A44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DE2033-B666-4EF3-ADDA-942E0C6D5053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D29905-F222-4523-8434-313EE49AD3A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F9CBC4-1DA3-4BB1-9640-57CA4C08277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F14156-2514-4B38-BEF0-D0459462377D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88C3C6-EE11-4704-BD48-6AA0F420B49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220640-D672-4D3F-9303-3AC03C8A9A4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140E72-6936-45BF-9C62-82D0BB160A4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528387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88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89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0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1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2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3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4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5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6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7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8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399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400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8401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</p:grpSp>
      <p:sp>
        <p:nvSpPr>
          <p:cNvPr id="528402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8403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28404" name="Rectangle 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28405" name="Rectangle 21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28406" name="Rectangle 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60E059F-E06A-4EF9-A003-27F1EB67A84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8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28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8402" grpId="0"/>
      <p:bldP spid="52840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84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840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E44FAF-BB5D-40CF-AA7F-6EC25E0D4094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CDD3BF-D465-4AAD-98C8-1BD07FB88976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B9085A-E27C-49C6-90DA-1AE63CFFFA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632823-E48D-4697-A94C-541F750A6C9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751AE5-720F-4837-8784-9DC52D656CB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B2AE8-1A2B-4A62-B623-DDA3DA423DAE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87FE9F-1FA6-4D50-B5ED-A87489A29AA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DAD52-2174-463B-A219-FE0FD17EA61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3CB160-1921-476A-9375-828377DF9C8E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4701F8-4217-44A4-8C4B-C7799CD062B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369BC66-6922-477B-8F75-63245992F64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FFECE70-2F7F-4025-B823-214D8667BB3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2509EF2-A4CE-4D97-85B0-02B9B78A0E9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E2D9E1D-D058-4BEA-8C24-94973FE8B41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09B8C33-499C-4EA2-A72D-38D028495C6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048945-AD22-4EC8-A5EC-43BFC69052F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BAEFA80-CA7C-4001-B52A-0A2CEC392F1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B4DC0C5-FC13-415B-AEA2-E9F2FA8CCD2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1D403C2-3C70-48AF-860E-A907FA8CADC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9AA2E81-C314-4715-8ED0-E4CAEC9C3FE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670F527-D125-4957-84FA-B7BD519BD51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8B2CF9E-68E1-4EC6-BE70-DFE5698E216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7FBA7B1-7F64-461F-B2B4-E366CCBAB2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531459" name="Freeform 3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531461" name="Oval 5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62" name="Oval 6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63" name="Oval 7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64" name="Oval 8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65" name="Oval 9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66" name="Freeform 10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67" name="Freeform 11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68" name="Freeform 12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69" name="Freeform 13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70" name="Freeform 14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71" name="Oval 15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</p:grpSp>
        <p:grpSp>
          <p:nvGrpSpPr>
            <p:cNvPr id="4" name="Group 16"/>
            <p:cNvGrpSpPr>
              <a:grpSpLocks/>
            </p:cNvGrpSpPr>
            <p:nvPr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531473" name="Oval 17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74" name="Oval 18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75" name="Oval 19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76" name="Oval 20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77" name="Oval 21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78" name="Oval 22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79" name="Oval 23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0" name="Oval 24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1" name="Freeform 25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2" name="Freeform 26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3" name="Freeform 27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4" name="Freeform 28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5" name="Freeform 29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6" name="Freeform 30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7" name="Freeform 31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8" name="Freeform 32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89" name="Freeform 33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90" name="Freeform 34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</p:grpSp>
        <p:grpSp>
          <p:nvGrpSpPr>
            <p:cNvPr id="5" name="Group 35"/>
            <p:cNvGrpSpPr>
              <a:grpSpLocks/>
            </p:cNvGrpSpPr>
            <p:nvPr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531492" name="Freeform 36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93" name="Freeform 37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94" name="Freeform 38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95" name="Freeform 39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96" name="Freeform 40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97" name="Freeform 41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98" name="Freeform 42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499" name="Freeform 43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0" name="Freeform 44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1" name="Freeform 45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2" name="Freeform 46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3" name="Oval 47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4" name="Oval 48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5" name="Oval 49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6" name="Oval 50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7" name="Oval 51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08" name="Oval 52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</p:grpSp>
        <p:grpSp>
          <p:nvGrpSpPr>
            <p:cNvPr id="6" name="Group 53"/>
            <p:cNvGrpSpPr>
              <a:grpSpLocks/>
            </p:cNvGrpSpPr>
            <p:nvPr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531510" name="Freeform 54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11" name="Freeform 55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12" name="Freeform 56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13" name="Freeform 57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14" name="Freeform 58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15" name="Freeform 59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1516" name="Freeform 60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grpSp>
            <p:nvGrpSpPr>
              <p:cNvPr id="7" name="Group 61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531518" name="Oval 62"/>
                <p:cNvSpPr>
                  <a:spLocks noChangeArrowheads="1"/>
                </p:cNvSpPr>
                <p:nvPr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IN" dirty="0"/>
                </a:p>
              </p:txBody>
            </p:sp>
            <p:sp>
              <p:nvSpPr>
                <p:cNvPr id="531519" name="Oval 63"/>
                <p:cNvSpPr>
                  <a:spLocks noChangeArrowheads="1"/>
                </p:cNvSpPr>
                <p:nvPr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IN" dirty="0"/>
                </a:p>
              </p:txBody>
            </p:sp>
            <p:sp>
              <p:nvSpPr>
                <p:cNvPr id="531520" name="Oval 64"/>
                <p:cNvSpPr>
                  <a:spLocks noChangeArrowheads="1"/>
                </p:cNvSpPr>
                <p:nvPr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IN" dirty="0"/>
                </a:p>
              </p:txBody>
            </p:sp>
            <p:sp>
              <p:nvSpPr>
                <p:cNvPr id="531521" name="Oval 65"/>
                <p:cNvSpPr>
                  <a:spLocks noChangeArrowheads="1"/>
                </p:cNvSpPr>
                <p:nvPr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IN" dirty="0"/>
                </a:p>
              </p:txBody>
            </p:sp>
          </p:grpSp>
        </p:grpSp>
      </p:grpSp>
      <p:sp>
        <p:nvSpPr>
          <p:cNvPr id="531522" name="Rectangle 6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31523" name="Rectangle 6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31524" name="Rectangle 68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31525" name="Rectangle 69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31526" name="Rectangle 70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CE8C21B-905E-4889-A36F-AAF0113CC48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3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31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1522" grpId="0"/>
      <p:bldP spid="53152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15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152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F1E821-574B-4A8C-9192-879B1D63D19A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EED016-BD07-45B2-A409-DC634C571C1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FCDEB2-F90C-4D3C-BBA6-F30928659E30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3CC40C-6A5A-4AC1-A8EF-316AC72B3ECD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869AE9-62EB-4CF2-BA42-B417F14F5643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CB6181-8221-4508-B06C-60854046978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FEA41C-C79D-4144-A315-56351B32F72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703C4F-3C43-43FF-8253-2ECD6E1EB8B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BA1FE3-A4D5-43E4-AA6E-B7E1C82BA5C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483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483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D737D8-2D82-407F-8A11-0A23690FD130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D0EBF18-1993-4AAA-947C-159D5A42F09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8D2A3C8-37F2-4008-A7B7-511619E690E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45F55D1-EC23-4F05-99DA-B469E93661F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8613" y="1941513"/>
            <a:ext cx="402748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08500" y="1941513"/>
            <a:ext cx="4029075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98DE7D4-47FB-4CBB-8DC4-69D4E472640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B12BDD2-CBC6-475C-BB54-68376628E10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91D5CC1-EA00-4D57-80FF-A623366FA69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0C76236-84F3-4A81-AB63-46B16FA325D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A1894E8-8C7E-4979-84FA-FCE926F6157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A1C4F5F-0362-4314-A118-2F78B924E91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AB0C62E-3CB0-480F-9910-C139794BD20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6088" y="722313"/>
            <a:ext cx="2159000" cy="5334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17500" y="722313"/>
            <a:ext cx="6326188" cy="5334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DFBBBF9-B628-45D4-9C80-53C1AE652D7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28613" y="1941513"/>
            <a:ext cx="4027487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08500" y="1941513"/>
            <a:ext cx="402907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33763" y="634365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08700" y="634365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050" y="6361113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965C48F-EB0B-412C-BB93-3A14A4C2F84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A01988-8FE9-4EAE-87E3-CDC1D495DF9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A86864-784E-4746-B6B9-7491E4DB8F30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52FD83-7538-4FBA-8A6A-E7D719830AE3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521816-BCE8-4372-9C18-D639D5CB0ABF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A9DC8C-767F-4699-AC8B-CF7C9B48248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A04A29-E391-4829-85C4-D7F026AFECF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A03C40-3758-4DD3-8CD6-0E20983DA40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85C1E9-51F5-46AA-99A9-7FF7518803C4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C7F262-88FE-4760-9FCA-0CCDE3E9862A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C8ED42-07B8-48EE-9261-0D0EAB477ED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233AEE-93DA-4BD5-9A0B-1116C21BB42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E4B58AB1-6F20-4578-96D7-6E1453EDB8BD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106C28C-57B1-4D85-98D6-A79B00F2CA7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47872-46E8-4E1E-BD91-DCAE28468E4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0B34B8D-D3DE-456B-B322-D9DB7844927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295400"/>
            <a:ext cx="42291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10100" y="1295400"/>
            <a:ext cx="42291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D828BB0-6270-4885-9C41-DD1A4835BD5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1793243-2A30-46FE-8D0F-41E17628F5C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53A37A3-8F25-4291-B511-FACA0CBCD1C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6AB6308-E2B8-46C3-905B-A80F9CD0AB4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416ED2F-BD08-4B3D-B407-DA9A0DD7AED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5B675F8-365A-443F-869E-5239FC1BC04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C0DA84F-6C25-4BA8-863B-E271D68AE47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86550" y="457200"/>
            <a:ext cx="2152650" cy="5715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457200"/>
            <a:ext cx="6305550" cy="5715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2063A4C-7160-47F0-BA98-35C39F360E7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2438400"/>
            <a:ext cx="9144000" cy="4046538"/>
            <a:chOff x="0" y="1536"/>
            <a:chExt cx="5760" cy="2549"/>
          </a:xfrm>
        </p:grpSpPr>
        <p:sp>
          <p:nvSpPr>
            <p:cNvPr id="552963" name="Rectangle 3"/>
            <p:cNvSpPr>
              <a:spLocks noChangeArrowheads="1"/>
            </p:cNvSpPr>
            <p:nvPr/>
          </p:nvSpPr>
          <p:spPr bwMode="hidden">
            <a:xfrm rot="-1424751">
              <a:off x="2121" y="2592"/>
              <a:ext cx="3072" cy="384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IN" dirty="0"/>
            </a:p>
          </p:txBody>
        </p:sp>
        <p:sp>
          <p:nvSpPr>
            <p:cNvPr id="552964" name="Freeform 4"/>
            <p:cNvSpPr>
              <a:spLocks/>
            </p:cNvSpPr>
            <p:nvPr/>
          </p:nvSpPr>
          <p:spPr bwMode="hidden">
            <a:xfrm>
              <a:off x="0" y="2664"/>
              <a:ext cx="2688" cy="122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960" y="552"/>
                </a:cxn>
                <a:cxn ang="0">
                  <a:pos x="1968" y="264"/>
                </a:cxn>
                <a:cxn ang="0">
                  <a:pos x="2028" y="270"/>
                </a:cxn>
                <a:cxn ang="0">
                  <a:pos x="2661" y="528"/>
                </a:cxn>
                <a:cxn ang="0">
                  <a:pos x="2688" y="648"/>
                </a:cxn>
                <a:cxn ang="0">
                  <a:pos x="2304" y="1080"/>
                </a:cxn>
                <a:cxn ang="0">
                  <a:pos x="1584" y="1224"/>
                </a:cxn>
                <a:cxn ang="0">
                  <a:pos x="1296" y="936"/>
                </a:cxn>
                <a:cxn ang="0">
                  <a:pos x="864" y="1032"/>
                </a:cxn>
                <a:cxn ang="0">
                  <a:pos x="0" y="552"/>
                </a:cxn>
                <a:cxn ang="0">
                  <a:pos x="0" y="0"/>
                </a:cxn>
              </a:cxnLst>
              <a:rect l="0" t="0" r="r" b="b"/>
              <a:pathLst>
                <a:path w="2688" h="1224">
                  <a:moveTo>
                    <a:pt x="0" y="0"/>
                  </a:moveTo>
                  <a:lnTo>
                    <a:pt x="960" y="552"/>
                  </a:lnTo>
                  <a:lnTo>
                    <a:pt x="1968" y="264"/>
                  </a:lnTo>
                  <a:lnTo>
                    <a:pt x="2028" y="270"/>
                  </a:lnTo>
                  <a:lnTo>
                    <a:pt x="2661" y="528"/>
                  </a:lnTo>
                  <a:lnTo>
                    <a:pt x="2688" y="648"/>
                  </a:lnTo>
                  <a:lnTo>
                    <a:pt x="2304" y="1080"/>
                  </a:lnTo>
                  <a:lnTo>
                    <a:pt x="1584" y="1224"/>
                  </a:lnTo>
                  <a:lnTo>
                    <a:pt x="1296" y="936"/>
                  </a:lnTo>
                  <a:lnTo>
                    <a:pt x="864" y="1032"/>
                  </a:lnTo>
                  <a:lnTo>
                    <a:pt x="0" y="5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65" name="Freeform 5"/>
            <p:cNvSpPr>
              <a:spLocks/>
            </p:cNvSpPr>
            <p:nvPr/>
          </p:nvSpPr>
          <p:spPr bwMode="hidden">
            <a:xfrm>
              <a:off x="3359" y="1536"/>
              <a:ext cx="2401" cy="1232"/>
            </a:xfrm>
            <a:custGeom>
              <a:avLst/>
              <a:gdLst/>
              <a:ahLst/>
              <a:cxnLst>
                <a:cxn ang="0">
                  <a:pos x="2208" y="15"/>
                </a:cxn>
                <a:cxn ang="0">
                  <a:pos x="2088" y="57"/>
                </a:cxn>
                <a:cxn ang="0">
                  <a:pos x="1951" y="99"/>
                </a:cxn>
                <a:cxn ang="0">
                  <a:pos x="1704" y="135"/>
                </a:cxn>
                <a:cxn ang="0">
                  <a:pos x="1314" y="177"/>
                </a:cxn>
                <a:cxn ang="0">
                  <a:pos x="1176" y="189"/>
                </a:cxn>
                <a:cxn ang="0">
                  <a:pos x="1122" y="195"/>
                </a:cxn>
                <a:cxn ang="0">
                  <a:pos x="1075" y="231"/>
                </a:cxn>
                <a:cxn ang="0">
                  <a:pos x="924" y="321"/>
                </a:cxn>
                <a:cxn ang="0">
                  <a:pos x="840" y="369"/>
                </a:cxn>
                <a:cxn ang="0">
                  <a:pos x="630" y="458"/>
                </a:cxn>
                <a:cxn ang="0">
                  <a:pos x="529" y="500"/>
                </a:cxn>
                <a:cxn ang="0">
                  <a:pos x="487" y="542"/>
                </a:cxn>
                <a:cxn ang="0">
                  <a:pos x="457" y="590"/>
                </a:cxn>
                <a:cxn ang="0">
                  <a:pos x="402" y="638"/>
                </a:cxn>
                <a:cxn ang="0">
                  <a:pos x="330" y="758"/>
                </a:cxn>
                <a:cxn ang="0">
                  <a:pos x="312" y="788"/>
                </a:cxn>
                <a:cxn ang="0">
                  <a:pos x="252" y="824"/>
                </a:cxn>
                <a:cxn ang="0">
                  <a:pos x="84" y="926"/>
                </a:cxn>
                <a:cxn ang="0">
                  <a:pos x="0" y="992"/>
                </a:cxn>
                <a:cxn ang="0">
                  <a:pos x="12" y="1040"/>
                </a:cxn>
                <a:cxn ang="0">
                  <a:pos x="132" y="1034"/>
                </a:cxn>
                <a:cxn ang="0">
                  <a:pos x="336" y="980"/>
                </a:cxn>
                <a:cxn ang="0">
                  <a:pos x="529" y="896"/>
                </a:cxn>
                <a:cxn ang="0">
                  <a:pos x="576" y="872"/>
                </a:cxn>
                <a:cxn ang="0">
                  <a:pos x="714" y="848"/>
                </a:cxn>
                <a:cxn ang="0">
                  <a:pos x="966" y="794"/>
                </a:cxn>
                <a:cxn ang="0">
                  <a:pos x="1212" y="782"/>
                </a:cxn>
                <a:cxn ang="0">
                  <a:pos x="1416" y="872"/>
                </a:cxn>
                <a:cxn ang="0">
                  <a:pos x="1464" y="932"/>
                </a:cxn>
                <a:cxn ang="0">
                  <a:pos x="1440" y="992"/>
                </a:cxn>
                <a:cxn ang="0">
                  <a:pos x="1302" y="1040"/>
                </a:cxn>
                <a:cxn ang="0">
                  <a:pos x="1158" y="1100"/>
                </a:cxn>
                <a:cxn ang="0">
                  <a:pos x="1093" y="1148"/>
                </a:cxn>
                <a:cxn ang="0">
                  <a:pos x="1075" y="1208"/>
                </a:cxn>
                <a:cxn ang="0">
                  <a:pos x="1093" y="1232"/>
                </a:cxn>
                <a:cxn ang="0">
                  <a:pos x="1152" y="1226"/>
                </a:cxn>
                <a:cxn ang="0">
                  <a:pos x="1332" y="1208"/>
                </a:cxn>
                <a:cxn ang="0">
                  <a:pos x="1434" y="1184"/>
                </a:cxn>
                <a:cxn ang="0">
                  <a:pos x="1464" y="1172"/>
                </a:cxn>
                <a:cxn ang="0">
                  <a:pos x="1578" y="1130"/>
                </a:cxn>
                <a:cxn ang="0">
                  <a:pos x="1758" y="1064"/>
                </a:cxn>
                <a:cxn ang="0">
                  <a:pos x="1872" y="962"/>
                </a:cxn>
                <a:cxn ang="0">
                  <a:pos x="1986" y="800"/>
                </a:cxn>
                <a:cxn ang="0">
                  <a:pos x="2166" y="650"/>
                </a:cxn>
                <a:cxn ang="0">
                  <a:pos x="2257" y="590"/>
                </a:cxn>
                <a:cxn ang="0">
                  <a:pos x="2400" y="57"/>
                </a:cxn>
              </a:cxnLst>
              <a:rect l="0" t="0" r="r" b="b"/>
              <a:pathLst>
                <a:path w="2401" h="1232">
                  <a:moveTo>
                    <a:pt x="2310" y="3"/>
                  </a:moveTo>
                  <a:lnTo>
                    <a:pt x="2280" y="3"/>
                  </a:lnTo>
                  <a:lnTo>
                    <a:pt x="2208" y="15"/>
                  </a:lnTo>
                  <a:lnTo>
                    <a:pt x="2136" y="27"/>
                  </a:lnTo>
                  <a:lnTo>
                    <a:pt x="2112" y="39"/>
                  </a:lnTo>
                  <a:lnTo>
                    <a:pt x="2088" y="57"/>
                  </a:lnTo>
                  <a:lnTo>
                    <a:pt x="2082" y="63"/>
                  </a:lnTo>
                  <a:lnTo>
                    <a:pt x="2076" y="69"/>
                  </a:lnTo>
                  <a:lnTo>
                    <a:pt x="1951" y="99"/>
                  </a:lnTo>
                  <a:lnTo>
                    <a:pt x="1896" y="111"/>
                  </a:lnTo>
                  <a:lnTo>
                    <a:pt x="1836" y="117"/>
                  </a:lnTo>
                  <a:lnTo>
                    <a:pt x="1704" y="135"/>
                  </a:lnTo>
                  <a:lnTo>
                    <a:pt x="1572" y="153"/>
                  </a:lnTo>
                  <a:lnTo>
                    <a:pt x="1434" y="165"/>
                  </a:lnTo>
                  <a:lnTo>
                    <a:pt x="1314" y="177"/>
                  </a:lnTo>
                  <a:lnTo>
                    <a:pt x="1260" y="183"/>
                  </a:lnTo>
                  <a:lnTo>
                    <a:pt x="1212" y="189"/>
                  </a:lnTo>
                  <a:lnTo>
                    <a:pt x="1176" y="189"/>
                  </a:lnTo>
                  <a:lnTo>
                    <a:pt x="1146" y="195"/>
                  </a:lnTo>
                  <a:lnTo>
                    <a:pt x="1128" y="195"/>
                  </a:lnTo>
                  <a:lnTo>
                    <a:pt x="1122" y="195"/>
                  </a:lnTo>
                  <a:lnTo>
                    <a:pt x="1116" y="201"/>
                  </a:lnTo>
                  <a:lnTo>
                    <a:pt x="1105" y="207"/>
                  </a:lnTo>
                  <a:lnTo>
                    <a:pt x="1075" y="231"/>
                  </a:lnTo>
                  <a:lnTo>
                    <a:pt x="1026" y="261"/>
                  </a:lnTo>
                  <a:lnTo>
                    <a:pt x="972" y="291"/>
                  </a:lnTo>
                  <a:lnTo>
                    <a:pt x="924" y="321"/>
                  </a:lnTo>
                  <a:lnTo>
                    <a:pt x="876" y="345"/>
                  </a:lnTo>
                  <a:lnTo>
                    <a:pt x="846" y="363"/>
                  </a:lnTo>
                  <a:lnTo>
                    <a:pt x="840" y="369"/>
                  </a:lnTo>
                  <a:lnTo>
                    <a:pt x="834" y="369"/>
                  </a:lnTo>
                  <a:lnTo>
                    <a:pt x="732" y="417"/>
                  </a:lnTo>
                  <a:lnTo>
                    <a:pt x="630" y="458"/>
                  </a:lnTo>
                  <a:lnTo>
                    <a:pt x="588" y="476"/>
                  </a:lnTo>
                  <a:lnTo>
                    <a:pt x="552" y="488"/>
                  </a:lnTo>
                  <a:lnTo>
                    <a:pt x="529" y="500"/>
                  </a:lnTo>
                  <a:lnTo>
                    <a:pt x="517" y="506"/>
                  </a:lnTo>
                  <a:lnTo>
                    <a:pt x="499" y="524"/>
                  </a:lnTo>
                  <a:lnTo>
                    <a:pt x="487" y="542"/>
                  </a:lnTo>
                  <a:lnTo>
                    <a:pt x="481" y="560"/>
                  </a:lnTo>
                  <a:lnTo>
                    <a:pt x="481" y="578"/>
                  </a:lnTo>
                  <a:lnTo>
                    <a:pt x="457" y="590"/>
                  </a:lnTo>
                  <a:lnTo>
                    <a:pt x="438" y="596"/>
                  </a:lnTo>
                  <a:lnTo>
                    <a:pt x="420" y="614"/>
                  </a:lnTo>
                  <a:lnTo>
                    <a:pt x="402" y="638"/>
                  </a:lnTo>
                  <a:lnTo>
                    <a:pt x="366" y="698"/>
                  </a:lnTo>
                  <a:lnTo>
                    <a:pt x="348" y="728"/>
                  </a:lnTo>
                  <a:lnTo>
                    <a:pt x="330" y="758"/>
                  </a:lnTo>
                  <a:lnTo>
                    <a:pt x="324" y="776"/>
                  </a:lnTo>
                  <a:lnTo>
                    <a:pt x="318" y="782"/>
                  </a:lnTo>
                  <a:lnTo>
                    <a:pt x="312" y="788"/>
                  </a:lnTo>
                  <a:lnTo>
                    <a:pt x="300" y="794"/>
                  </a:lnTo>
                  <a:lnTo>
                    <a:pt x="282" y="806"/>
                  </a:lnTo>
                  <a:lnTo>
                    <a:pt x="252" y="824"/>
                  </a:lnTo>
                  <a:lnTo>
                    <a:pt x="199" y="854"/>
                  </a:lnTo>
                  <a:lnTo>
                    <a:pt x="151" y="884"/>
                  </a:lnTo>
                  <a:lnTo>
                    <a:pt x="84" y="926"/>
                  </a:lnTo>
                  <a:lnTo>
                    <a:pt x="30" y="962"/>
                  </a:lnTo>
                  <a:lnTo>
                    <a:pt x="12" y="974"/>
                  </a:lnTo>
                  <a:lnTo>
                    <a:pt x="0" y="992"/>
                  </a:lnTo>
                  <a:lnTo>
                    <a:pt x="0" y="1004"/>
                  </a:lnTo>
                  <a:lnTo>
                    <a:pt x="0" y="1022"/>
                  </a:lnTo>
                  <a:lnTo>
                    <a:pt x="12" y="1040"/>
                  </a:lnTo>
                  <a:lnTo>
                    <a:pt x="42" y="1046"/>
                  </a:lnTo>
                  <a:lnTo>
                    <a:pt x="84" y="1046"/>
                  </a:lnTo>
                  <a:lnTo>
                    <a:pt x="132" y="1034"/>
                  </a:lnTo>
                  <a:lnTo>
                    <a:pt x="193" y="1022"/>
                  </a:lnTo>
                  <a:lnTo>
                    <a:pt x="264" y="1004"/>
                  </a:lnTo>
                  <a:lnTo>
                    <a:pt x="336" y="980"/>
                  </a:lnTo>
                  <a:lnTo>
                    <a:pt x="408" y="950"/>
                  </a:lnTo>
                  <a:lnTo>
                    <a:pt x="475" y="920"/>
                  </a:lnTo>
                  <a:lnTo>
                    <a:pt x="529" y="896"/>
                  </a:lnTo>
                  <a:lnTo>
                    <a:pt x="564" y="878"/>
                  </a:lnTo>
                  <a:lnTo>
                    <a:pt x="570" y="872"/>
                  </a:lnTo>
                  <a:lnTo>
                    <a:pt x="576" y="872"/>
                  </a:lnTo>
                  <a:lnTo>
                    <a:pt x="606" y="872"/>
                  </a:lnTo>
                  <a:lnTo>
                    <a:pt x="648" y="866"/>
                  </a:lnTo>
                  <a:lnTo>
                    <a:pt x="714" y="848"/>
                  </a:lnTo>
                  <a:lnTo>
                    <a:pt x="793" y="830"/>
                  </a:lnTo>
                  <a:lnTo>
                    <a:pt x="876" y="812"/>
                  </a:lnTo>
                  <a:lnTo>
                    <a:pt x="966" y="794"/>
                  </a:lnTo>
                  <a:lnTo>
                    <a:pt x="1063" y="782"/>
                  </a:lnTo>
                  <a:lnTo>
                    <a:pt x="1152" y="776"/>
                  </a:lnTo>
                  <a:lnTo>
                    <a:pt x="1212" y="782"/>
                  </a:lnTo>
                  <a:lnTo>
                    <a:pt x="1284" y="806"/>
                  </a:lnTo>
                  <a:lnTo>
                    <a:pt x="1357" y="836"/>
                  </a:lnTo>
                  <a:lnTo>
                    <a:pt x="1416" y="872"/>
                  </a:lnTo>
                  <a:lnTo>
                    <a:pt x="1434" y="890"/>
                  </a:lnTo>
                  <a:lnTo>
                    <a:pt x="1452" y="908"/>
                  </a:lnTo>
                  <a:lnTo>
                    <a:pt x="1464" y="932"/>
                  </a:lnTo>
                  <a:lnTo>
                    <a:pt x="1464" y="950"/>
                  </a:lnTo>
                  <a:lnTo>
                    <a:pt x="1458" y="968"/>
                  </a:lnTo>
                  <a:lnTo>
                    <a:pt x="1440" y="992"/>
                  </a:lnTo>
                  <a:lnTo>
                    <a:pt x="1410" y="1004"/>
                  </a:lnTo>
                  <a:lnTo>
                    <a:pt x="1369" y="1022"/>
                  </a:lnTo>
                  <a:lnTo>
                    <a:pt x="1302" y="1040"/>
                  </a:lnTo>
                  <a:lnTo>
                    <a:pt x="1248" y="1064"/>
                  </a:lnTo>
                  <a:lnTo>
                    <a:pt x="1200" y="1082"/>
                  </a:lnTo>
                  <a:lnTo>
                    <a:pt x="1158" y="1100"/>
                  </a:lnTo>
                  <a:lnTo>
                    <a:pt x="1128" y="1118"/>
                  </a:lnTo>
                  <a:lnTo>
                    <a:pt x="1110" y="1130"/>
                  </a:lnTo>
                  <a:lnTo>
                    <a:pt x="1093" y="1148"/>
                  </a:lnTo>
                  <a:lnTo>
                    <a:pt x="1081" y="1160"/>
                  </a:lnTo>
                  <a:lnTo>
                    <a:pt x="1069" y="1190"/>
                  </a:lnTo>
                  <a:lnTo>
                    <a:pt x="1075" y="1208"/>
                  </a:lnTo>
                  <a:lnTo>
                    <a:pt x="1081" y="1220"/>
                  </a:lnTo>
                  <a:lnTo>
                    <a:pt x="1087" y="1226"/>
                  </a:lnTo>
                  <a:lnTo>
                    <a:pt x="1093" y="1232"/>
                  </a:lnTo>
                  <a:lnTo>
                    <a:pt x="1110" y="1232"/>
                  </a:lnTo>
                  <a:lnTo>
                    <a:pt x="1128" y="1226"/>
                  </a:lnTo>
                  <a:lnTo>
                    <a:pt x="1152" y="1226"/>
                  </a:lnTo>
                  <a:lnTo>
                    <a:pt x="1212" y="1220"/>
                  </a:lnTo>
                  <a:lnTo>
                    <a:pt x="1272" y="1214"/>
                  </a:lnTo>
                  <a:lnTo>
                    <a:pt x="1332" y="1208"/>
                  </a:lnTo>
                  <a:lnTo>
                    <a:pt x="1393" y="1196"/>
                  </a:lnTo>
                  <a:lnTo>
                    <a:pt x="1416" y="1190"/>
                  </a:lnTo>
                  <a:lnTo>
                    <a:pt x="1434" y="1184"/>
                  </a:lnTo>
                  <a:lnTo>
                    <a:pt x="1446" y="1178"/>
                  </a:lnTo>
                  <a:lnTo>
                    <a:pt x="1452" y="1178"/>
                  </a:lnTo>
                  <a:lnTo>
                    <a:pt x="1464" y="1172"/>
                  </a:lnTo>
                  <a:lnTo>
                    <a:pt x="1488" y="1166"/>
                  </a:lnTo>
                  <a:lnTo>
                    <a:pt x="1530" y="1148"/>
                  </a:lnTo>
                  <a:lnTo>
                    <a:pt x="1578" y="1130"/>
                  </a:lnTo>
                  <a:lnTo>
                    <a:pt x="1681" y="1094"/>
                  </a:lnTo>
                  <a:lnTo>
                    <a:pt x="1722" y="1076"/>
                  </a:lnTo>
                  <a:lnTo>
                    <a:pt x="1758" y="1064"/>
                  </a:lnTo>
                  <a:lnTo>
                    <a:pt x="1812" y="1040"/>
                  </a:lnTo>
                  <a:lnTo>
                    <a:pt x="1848" y="1004"/>
                  </a:lnTo>
                  <a:lnTo>
                    <a:pt x="1872" y="962"/>
                  </a:lnTo>
                  <a:lnTo>
                    <a:pt x="1890" y="932"/>
                  </a:lnTo>
                  <a:lnTo>
                    <a:pt x="1932" y="866"/>
                  </a:lnTo>
                  <a:lnTo>
                    <a:pt x="1986" y="800"/>
                  </a:lnTo>
                  <a:lnTo>
                    <a:pt x="2046" y="740"/>
                  </a:lnTo>
                  <a:lnTo>
                    <a:pt x="2112" y="692"/>
                  </a:lnTo>
                  <a:lnTo>
                    <a:pt x="2166" y="650"/>
                  </a:lnTo>
                  <a:lnTo>
                    <a:pt x="2214" y="620"/>
                  </a:lnTo>
                  <a:lnTo>
                    <a:pt x="2244" y="596"/>
                  </a:lnTo>
                  <a:lnTo>
                    <a:pt x="2257" y="590"/>
                  </a:lnTo>
                  <a:lnTo>
                    <a:pt x="2257" y="590"/>
                  </a:lnTo>
                  <a:lnTo>
                    <a:pt x="2400" y="518"/>
                  </a:lnTo>
                  <a:lnTo>
                    <a:pt x="2400" y="57"/>
                  </a:lnTo>
                  <a:lnTo>
                    <a:pt x="2401" y="0"/>
                  </a:lnTo>
                  <a:lnTo>
                    <a:pt x="2310" y="3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66" name="Freeform 6"/>
            <p:cNvSpPr>
              <a:spLocks/>
            </p:cNvSpPr>
            <p:nvPr/>
          </p:nvSpPr>
          <p:spPr bwMode="hidden">
            <a:xfrm>
              <a:off x="3792" y="1536"/>
              <a:ext cx="1968" cy="762"/>
            </a:xfrm>
            <a:custGeom>
              <a:avLst/>
              <a:gdLst/>
              <a:ahLst/>
              <a:cxnLst>
                <a:cxn ang="0">
                  <a:pos x="965" y="165"/>
                </a:cxn>
                <a:cxn ang="0">
                  <a:pos x="696" y="200"/>
                </a:cxn>
                <a:cxn ang="0">
                  <a:pos x="693" y="237"/>
                </a:cxn>
                <a:cxn ang="0">
                  <a:pos x="924" y="258"/>
                </a:cxn>
                <a:cxn ang="0">
                  <a:pos x="993" y="267"/>
                </a:cxn>
                <a:cxn ang="0">
                  <a:pos x="681" y="291"/>
                </a:cxn>
                <a:cxn ang="0">
                  <a:pos x="633" y="309"/>
                </a:cxn>
                <a:cxn ang="0">
                  <a:pos x="645" y="336"/>
                </a:cxn>
                <a:cxn ang="0">
                  <a:pos x="672" y="351"/>
                </a:cxn>
                <a:cxn ang="0">
                  <a:pos x="984" y="333"/>
                </a:cxn>
                <a:cxn ang="0">
                  <a:pos x="1080" y="357"/>
                </a:cxn>
                <a:cxn ang="0">
                  <a:pos x="624" y="492"/>
                </a:cxn>
                <a:cxn ang="0">
                  <a:pos x="616" y="536"/>
                </a:cxn>
                <a:cxn ang="0">
                  <a:pos x="8" y="724"/>
                </a:cxn>
                <a:cxn ang="0">
                  <a:pos x="0" y="756"/>
                </a:cxn>
                <a:cxn ang="0">
                  <a:pos x="27" y="762"/>
                </a:cxn>
                <a:cxn ang="0">
                  <a:pos x="664" y="564"/>
                </a:cxn>
                <a:cxn ang="0">
                  <a:pos x="856" y="600"/>
                </a:cxn>
                <a:cxn ang="0">
                  <a:pos x="1158" y="507"/>
                </a:cxn>
                <a:cxn ang="0">
                  <a:pos x="1434" y="465"/>
                </a:cxn>
                <a:cxn ang="0">
                  <a:pos x="1572" y="368"/>
                </a:cxn>
                <a:cxn ang="0">
                  <a:pos x="1712" y="340"/>
                </a:cxn>
                <a:cxn ang="0">
                  <a:pos x="1856" y="328"/>
                </a:cxn>
                <a:cxn ang="0">
                  <a:pos x="1968" y="330"/>
                </a:cxn>
                <a:cxn ang="0">
                  <a:pos x="1968" y="0"/>
                </a:cxn>
                <a:cxn ang="0">
                  <a:pos x="1934" y="3"/>
                </a:cxn>
                <a:cxn ang="0">
                  <a:pos x="1832" y="5"/>
                </a:cxn>
                <a:cxn ang="0">
                  <a:pos x="1682" y="35"/>
                </a:cxn>
                <a:cxn ang="0">
                  <a:pos x="1643" y="72"/>
                </a:cxn>
                <a:cxn ang="0">
                  <a:pos x="1392" y="119"/>
                </a:cxn>
              </a:cxnLst>
              <a:rect l="0" t="0" r="r" b="b"/>
              <a:pathLst>
                <a:path w="1968" h="762">
                  <a:moveTo>
                    <a:pt x="965" y="165"/>
                  </a:moveTo>
                  <a:lnTo>
                    <a:pt x="696" y="200"/>
                  </a:lnTo>
                  <a:lnTo>
                    <a:pt x="693" y="237"/>
                  </a:lnTo>
                  <a:lnTo>
                    <a:pt x="924" y="258"/>
                  </a:lnTo>
                  <a:lnTo>
                    <a:pt x="993" y="267"/>
                  </a:lnTo>
                  <a:lnTo>
                    <a:pt x="681" y="291"/>
                  </a:lnTo>
                  <a:lnTo>
                    <a:pt x="633" y="309"/>
                  </a:lnTo>
                  <a:lnTo>
                    <a:pt x="645" y="336"/>
                  </a:lnTo>
                  <a:lnTo>
                    <a:pt x="672" y="351"/>
                  </a:lnTo>
                  <a:lnTo>
                    <a:pt x="984" y="333"/>
                  </a:lnTo>
                  <a:lnTo>
                    <a:pt x="1080" y="357"/>
                  </a:lnTo>
                  <a:lnTo>
                    <a:pt x="624" y="492"/>
                  </a:lnTo>
                  <a:lnTo>
                    <a:pt x="616" y="536"/>
                  </a:lnTo>
                  <a:lnTo>
                    <a:pt x="8" y="724"/>
                  </a:lnTo>
                  <a:lnTo>
                    <a:pt x="0" y="756"/>
                  </a:lnTo>
                  <a:lnTo>
                    <a:pt x="27" y="762"/>
                  </a:lnTo>
                  <a:lnTo>
                    <a:pt x="664" y="564"/>
                  </a:lnTo>
                  <a:lnTo>
                    <a:pt x="856" y="600"/>
                  </a:lnTo>
                  <a:lnTo>
                    <a:pt x="1158" y="507"/>
                  </a:lnTo>
                  <a:lnTo>
                    <a:pt x="1434" y="465"/>
                  </a:lnTo>
                  <a:lnTo>
                    <a:pt x="1572" y="368"/>
                  </a:lnTo>
                  <a:lnTo>
                    <a:pt x="1712" y="340"/>
                  </a:lnTo>
                  <a:lnTo>
                    <a:pt x="1856" y="328"/>
                  </a:lnTo>
                  <a:lnTo>
                    <a:pt x="1968" y="330"/>
                  </a:lnTo>
                  <a:lnTo>
                    <a:pt x="1968" y="0"/>
                  </a:lnTo>
                  <a:lnTo>
                    <a:pt x="1934" y="3"/>
                  </a:lnTo>
                  <a:lnTo>
                    <a:pt x="1832" y="5"/>
                  </a:lnTo>
                  <a:lnTo>
                    <a:pt x="1682" y="35"/>
                  </a:lnTo>
                  <a:lnTo>
                    <a:pt x="1643" y="72"/>
                  </a:lnTo>
                  <a:lnTo>
                    <a:pt x="1392" y="119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67" name="Freeform 7"/>
            <p:cNvSpPr>
              <a:spLocks/>
            </p:cNvSpPr>
            <p:nvPr/>
          </p:nvSpPr>
          <p:spPr bwMode="hidden">
            <a:xfrm>
              <a:off x="3599" y="2477"/>
              <a:ext cx="186" cy="120"/>
            </a:xfrm>
            <a:custGeom>
              <a:avLst/>
              <a:gdLst/>
              <a:ahLst/>
              <a:cxnLst>
                <a:cxn ang="0">
                  <a:pos x="185" y="0"/>
                </a:cxn>
                <a:cxn ang="0">
                  <a:pos x="185" y="6"/>
                </a:cxn>
                <a:cxn ang="0">
                  <a:pos x="185" y="18"/>
                </a:cxn>
                <a:cxn ang="0">
                  <a:pos x="185" y="36"/>
                </a:cxn>
                <a:cxn ang="0">
                  <a:pos x="179" y="54"/>
                </a:cxn>
                <a:cxn ang="0">
                  <a:pos x="161" y="72"/>
                </a:cxn>
                <a:cxn ang="0">
                  <a:pos x="137" y="96"/>
                </a:cxn>
                <a:cxn ang="0">
                  <a:pos x="101" y="108"/>
                </a:cxn>
                <a:cxn ang="0">
                  <a:pos x="47" y="120"/>
                </a:cxn>
                <a:cxn ang="0">
                  <a:pos x="29" y="120"/>
                </a:cxn>
                <a:cxn ang="0">
                  <a:pos x="17" y="114"/>
                </a:cxn>
                <a:cxn ang="0">
                  <a:pos x="0" y="96"/>
                </a:cxn>
                <a:cxn ang="0">
                  <a:pos x="0" y="78"/>
                </a:cxn>
                <a:cxn ang="0">
                  <a:pos x="0" y="72"/>
                </a:cxn>
                <a:cxn ang="0">
                  <a:pos x="185" y="0"/>
                </a:cxn>
                <a:cxn ang="0">
                  <a:pos x="185" y="0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85" y="18"/>
                  </a:lnTo>
                  <a:lnTo>
                    <a:pt x="185" y="36"/>
                  </a:lnTo>
                  <a:lnTo>
                    <a:pt x="179" y="54"/>
                  </a:lnTo>
                  <a:lnTo>
                    <a:pt x="161" y="72"/>
                  </a:lnTo>
                  <a:lnTo>
                    <a:pt x="137" y="96"/>
                  </a:lnTo>
                  <a:lnTo>
                    <a:pt x="101" y="108"/>
                  </a:lnTo>
                  <a:lnTo>
                    <a:pt x="47" y="120"/>
                  </a:lnTo>
                  <a:lnTo>
                    <a:pt x="29" y="120"/>
                  </a:lnTo>
                  <a:lnTo>
                    <a:pt x="17" y="114"/>
                  </a:lnTo>
                  <a:lnTo>
                    <a:pt x="0" y="96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185" y="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68" name="Freeform 8"/>
            <p:cNvSpPr>
              <a:spLocks/>
            </p:cNvSpPr>
            <p:nvPr/>
          </p:nvSpPr>
          <p:spPr bwMode="hidden">
            <a:xfrm>
              <a:off x="3779" y="2393"/>
              <a:ext cx="185" cy="120"/>
            </a:xfrm>
            <a:custGeom>
              <a:avLst/>
              <a:gdLst/>
              <a:ahLst/>
              <a:cxnLst>
                <a:cxn ang="0">
                  <a:pos x="185" y="0"/>
                </a:cxn>
                <a:cxn ang="0">
                  <a:pos x="185" y="6"/>
                </a:cxn>
                <a:cxn ang="0">
                  <a:pos x="179" y="24"/>
                </a:cxn>
                <a:cxn ang="0">
                  <a:pos x="167" y="42"/>
                </a:cxn>
                <a:cxn ang="0">
                  <a:pos x="149" y="66"/>
                </a:cxn>
                <a:cxn ang="0">
                  <a:pos x="131" y="90"/>
                </a:cxn>
                <a:cxn ang="0">
                  <a:pos x="102" y="108"/>
                </a:cxn>
                <a:cxn ang="0">
                  <a:pos x="66" y="120"/>
                </a:cxn>
                <a:cxn ang="0">
                  <a:pos x="18" y="120"/>
                </a:cxn>
                <a:cxn ang="0">
                  <a:pos x="0" y="60"/>
                </a:cxn>
                <a:cxn ang="0">
                  <a:pos x="185" y="0"/>
                </a:cxn>
                <a:cxn ang="0">
                  <a:pos x="185" y="0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79" y="24"/>
                  </a:lnTo>
                  <a:lnTo>
                    <a:pt x="167" y="42"/>
                  </a:lnTo>
                  <a:lnTo>
                    <a:pt x="149" y="66"/>
                  </a:lnTo>
                  <a:lnTo>
                    <a:pt x="131" y="90"/>
                  </a:lnTo>
                  <a:lnTo>
                    <a:pt x="102" y="108"/>
                  </a:lnTo>
                  <a:lnTo>
                    <a:pt x="66" y="120"/>
                  </a:lnTo>
                  <a:lnTo>
                    <a:pt x="18" y="120"/>
                  </a:lnTo>
                  <a:lnTo>
                    <a:pt x="0" y="60"/>
                  </a:lnTo>
                  <a:lnTo>
                    <a:pt x="185" y="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69" name="Freeform 9"/>
            <p:cNvSpPr>
              <a:spLocks/>
            </p:cNvSpPr>
            <p:nvPr/>
          </p:nvSpPr>
          <p:spPr bwMode="hidden">
            <a:xfrm>
              <a:off x="3839" y="1836"/>
              <a:ext cx="528" cy="275"/>
            </a:xfrm>
            <a:custGeom>
              <a:avLst/>
              <a:gdLst/>
              <a:ahLst/>
              <a:cxnLst>
                <a:cxn ang="0">
                  <a:pos x="0" y="275"/>
                </a:cxn>
                <a:cxn ang="0">
                  <a:pos x="0" y="269"/>
                </a:cxn>
                <a:cxn ang="0">
                  <a:pos x="6" y="251"/>
                </a:cxn>
                <a:cxn ang="0">
                  <a:pos x="6" y="239"/>
                </a:cxn>
                <a:cxn ang="0">
                  <a:pos x="12" y="227"/>
                </a:cxn>
                <a:cxn ang="0">
                  <a:pos x="18" y="221"/>
                </a:cxn>
                <a:cxn ang="0">
                  <a:pos x="36" y="215"/>
                </a:cxn>
                <a:cxn ang="0">
                  <a:pos x="77" y="203"/>
                </a:cxn>
                <a:cxn ang="0">
                  <a:pos x="137" y="179"/>
                </a:cxn>
                <a:cxn ang="0">
                  <a:pos x="209" y="143"/>
                </a:cxn>
                <a:cxn ang="0">
                  <a:pos x="251" y="120"/>
                </a:cxn>
                <a:cxn ang="0">
                  <a:pos x="299" y="96"/>
                </a:cxn>
                <a:cxn ang="0">
                  <a:pos x="394" y="48"/>
                </a:cxn>
                <a:cxn ang="0">
                  <a:pos x="442" y="30"/>
                </a:cxn>
                <a:cxn ang="0">
                  <a:pos x="478" y="12"/>
                </a:cxn>
                <a:cxn ang="0">
                  <a:pos x="502" y="6"/>
                </a:cxn>
                <a:cxn ang="0">
                  <a:pos x="520" y="0"/>
                </a:cxn>
                <a:cxn ang="0">
                  <a:pos x="526" y="0"/>
                </a:cxn>
                <a:cxn ang="0">
                  <a:pos x="520" y="6"/>
                </a:cxn>
                <a:cxn ang="0">
                  <a:pos x="508" y="12"/>
                </a:cxn>
                <a:cxn ang="0">
                  <a:pos x="484" y="24"/>
                </a:cxn>
                <a:cxn ang="0">
                  <a:pos x="460" y="42"/>
                </a:cxn>
                <a:cxn ang="0">
                  <a:pos x="436" y="54"/>
                </a:cxn>
                <a:cxn ang="0">
                  <a:pos x="394" y="78"/>
                </a:cxn>
                <a:cxn ang="0">
                  <a:pos x="340" y="108"/>
                </a:cxn>
                <a:cxn ang="0">
                  <a:pos x="275" y="143"/>
                </a:cxn>
                <a:cxn ang="0">
                  <a:pos x="131" y="221"/>
                </a:cxn>
                <a:cxn ang="0">
                  <a:pos x="65" y="251"/>
                </a:cxn>
                <a:cxn ang="0">
                  <a:pos x="0" y="275"/>
                </a:cxn>
                <a:cxn ang="0">
                  <a:pos x="0" y="275"/>
                </a:cxn>
              </a:cxnLst>
              <a:rect l="0" t="0" r="r" b="b"/>
              <a:pathLst>
                <a:path w="526" h="275">
                  <a:moveTo>
                    <a:pt x="0" y="275"/>
                  </a:moveTo>
                  <a:lnTo>
                    <a:pt x="0" y="269"/>
                  </a:lnTo>
                  <a:lnTo>
                    <a:pt x="6" y="251"/>
                  </a:lnTo>
                  <a:lnTo>
                    <a:pt x="6" y="239"/>
                  </a:lnTo>
                  <a:lnTo>
                    <a:pt x="12" y="227"/>
                  </a:lnTo>
                  <a:lnTo>
                    <a:pt x="18" y="221"/>
                  </a:lnTo>
                  <a:lnTo>
                    <a:pt x="36" y="215"/>
                  </a:lnTo>
                  <a:lnTo>
                    <a:pt x="77" y="203"/>
                  </a:lnTo>
                  <a:lnTo>
                    <a:pt x="137" y="179"/>
                  </a:lnTo>
                  <a:lnTo>
                    <a:pt x="209" y="143"/>
                  </a:lnTo>
                  <a:lnTo>
                    <a:pt x="251" y="120"/>
                  </a:lnTo>
                  <a:lnTo>
                    <a:pt x="299" y="96"/>
                  </a:lnTo>
                  <a:lnTo>
                    <a:pt x="394" y="48"/>
                  </a:lnTo>
                  <a:lnTo>
                    <a:pt x="442" y="30"/>
                  </a:lnTo>
                  <a:lnTo>
                    <a:pt x="478" y="12"/>
                  </a:lnTo>
                  <a:lnTo>
                    <a:pt x="502" y="6"/>
                  </a:lnTo>
                  <a:lnTo>
                    <a:pt x="520" y="0"/>
                  </a:lnTo>
                  <a:lnTo>
                    <a:pt x="526" y="0"/>
                  </a:lnTo>
                  <a:lnTo>
                    <a:pt x="520" y="6"/>
                  </a:lnTo>
                  <a:lnTo>
                    <a:pt x="508" y="12"/>
                  </a:lnTo>
                  <a:lnTo>
                    <a:pt x="484" y="24"/>
                  </a:lnTo>
                  <a:lnTo>
                    <a:pt x="460" y="42"/>
                  </a:lnTo>
                  <a:lnTo>
                    <a:pt x="436" y="54"/>
                  </a:lnTo>
                  <a:lnTo>
                    <a:pt x="394" y="78"/>
                  </a:lnTo>
                  <a:lnTo>
                    <a:pt x="340" y="108"/>
                  </a:lnTo>
                  <a:lnTo>
                    <a:pt x="275" y="143"/>
                  </a:lnTo>
                  <a:lnTo>
                    <a:pt x="131" y="221"/>
                  </a:lnTo>
                  <a:lnTo>
                    <a:pt x="65" y="251"/>
                  </a:lnTo>
                  <a:lnTo>
                    <a:pt x="0" y="275"/>
                  </a:lnTo>
                  <a:lnTo>
                    <a:pt x="0" y="27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70" name="Freeform 10"/>
            <p:cNvSpPr>
              <a:spLocks/>
            </p:cNvSpPr>
            <p:nvPr/>
          </p:nvSpPr>
          <p:spPr bwMode="hidden">
            <a:xfrm>
              <a:off x="3676" y="2015"/>
              <a:ext cx="721" cy="306"/>
            </a:xfrm>
            <a:custGeom>
              <a:avLst/>
              <a:gdLst/>
              <a:ahLst/>
              <a:cxnLst>
                <a:cxn ang="0">
                  <a:pos x="48" y="216"/>
                </a:cxn>
                <a:cxn ang="0">
                  <a:pos x="30" y="252"/>
                </a:cxn>
                <a:cxn ang="0">
                  <a:pos x="12" y="282"/>
                </a:cxn>
                <a:cxn ang="0">
                  <a:pos x="6" y="300"/>
                </a:cxn>
                <a:cxn ang="0">
                  <a:pos x="0" y="306"/>
                </a:cxn>
                <a:cxn ang="0">
                  <a:pos x="48" y="276"/>
                </a:cxn>
                <a:cxn ang="0">
                  <a:pos x="84" y="252"/>
                </a:cxn>
                <a:cxn ang="0">
                  <a:pos x="108" y="234"/>
                </a:cxn>
                <a:cxn ang="0">
                  <a:pos x="120" y="228"/>
                </a:cxn>
                <a:cxn ang="0">
                  <a:pos x="126" y="228"/>
                </a:cxn>
                <a:cxn ang="0">
                  <a:pos x="144" y="222"/>
                </a:cxn>
                <a:cxn ang="0">
                  <a:pos x="168" y="216"/>
                </a:cxn>
                <a:cxn ang="0">
                  <a:pos x="198" y="204"/>
                </a:cxn>
                <a:cxn ang="0">
                  <a:pos x="275" y="180"/>
                </a:cxn>
                <a:cxn ang="0">
                  <a:pos x="371" y="156"/>
                </a:cxn>
                <a:cxn ang="0">
                  <a:pos x="461" y="126"/>
                </a:cxn>
                <a:cxn ang="0">
                  <a:pos x="544" y="102"/>
                </a:cxn>
                <a:cxn ang="0">
                  <a:pos x="574" y="90"/>
                </a:cxn>
                <a:cxn ang="0">
                  <a:pos x="604" y="84"/>
                </a:cxn>
                <a:cxn ang="0">
                  <a:pos x="622" y="78"/>
                </a:cxn>
                <a:cxn ang="0">
                  <a:pos x="628" y="72"/>
                </a:cxn>
                <a:cxn ang="0">
                  <a:pos x="634" y="66"/>
                </a:cxn>
                <a:cxn ang="0">
                  <a:pos x="652" y="60"/>
                </a:cxn>
                <a:cxn ang="0">
                  <a:pos x="694" y="30"/>
                </a:cxn>
                <a:cxn ang="0">
                  <a:pos x="712" y="18"/>
                </a:cxn>
                <a:cxn ang="0">
                  <a:pos x="718" y="6"/>
                </a:cxn>
                <a:cxn ang="0">
                  <a:pos x="712" y="0"/>
                </a:cxn>
                <a:cxn ang="0">
                  <a:pos x="688" y="0"/>
                </a:cxn>
                <a:cxn ang="0">
                  <a:pos x="628" y="0"/>
                </a:cxn>
                <a:cxn ang="0">
                  <a:pos x="580" y="0"/>
                </a:cxn>
                <a:cxn ang="0">
                  <a:pos x="544" y="0"/>
                </a:cxn>
                <a:cxn ang="0">
                  <a:pos x="514" y="18"/>
                </a:cxn>
                <a:cxn ang="0">
                  <a:pos x="485" y="42"/>
                </a:cxn>
                <a:cxn ang="0">
                  <a:pos x="467" y="54"/>
                </a:cxn>
                <a:cxn ang="0">
                  <a:pos x="449" y="60"/>
                </a:cxn>
                <a:cxn ang="0">
                  <a:pos x="425" y="60"/>
                </a:cxn>
                <a:cxn ang="0">
                  <a:pos x="389" y="66"/>
                </a:cxn>
                <a:cxn ang="0">
                  <a:pos x="347" y="84"/>
                </a:cxn>
                <a:cxn ang="0">
                  <a:pos x="311" y="108"/>
                </a:cxn>
                <a:cxn ang="0">
                  <a:pos x="287" y="126"/>
                </a:cxn>
                <a:cxn ang="0">
                  <a:pos x="275" y="132"/>
                </a:cxn>
                <a:cxn ang="0">
                  <a:pos x="257" y="138"/>
                </a:cxn>
                <a:cxn ang="0">
                  <a:pos x="221" y="138"/>
                </a:cxn>
                <a:cxn ang="0">
                  <a:pos x="186" y="138"/>
                </a:cxn>
                <a:cxn ang="0">
                  <a:pos x="180" y="138"/>
                </a:cxn>
                <a:cxn ang="0">
                  <a:pos x="174" y="138"/>
                </a:cxn>
                <a:cxn ang="0">
                  <a:pos x="114" y="162"/>
                </a:cxn>
                <a:cxn ang="0">
                  <a:pos x="48" y="216"/>
                </a:cxn>
                <a:cxn ang="0">
                  <a:pos x="48" y="216"/>
                </a:cxn>
              </a:cxnLst>
              <a:rect l="0" t="0" r="r" b="b"/>
              <a:pathLst>
                <a:path w="718" h="306">
                  <a:moveTo>
                    <a:pt x="48" y="216"/>
                  </a:moveTo>
                  <a:lnTo>
                    <a:pt x="30" y="252"/>
                  </a:lnTo>
                  <a:lnTo>
                    <a:pt x="12" y="282"/>
                  </a:lnTo>
                  <a:lnTo>
                    <a:pt x="6" y="300"/>
                  </a:lnTo>
                  <a:lnTo>
                    <a:pt x="0" y="306"/>
                  </a:lnTo>
                  <a:lnTo>
                    <a:pt x="48" y="276"/>
                  </a:lnTo>
                  <a:lnTo>
                    <a:pt x="84" y="252"/>
                  </a:lnTo>
                  <a:lnTo>
                    <a:pt x="108" y="234"/>
                  </a:lnTo>
                  <a:lnTo>
                    <a:pt x="120" y="228"/>
                  </a:lnTo>
                  <a:lnTo>
                    <a:pt x="126" y="228"/>
                  </a:lnTo>
                  <a:lnTo>
                    <a:pt x="144" y="222"/>
                  </a:lnTo>
                  <a:lnTo>
                    <a:pt x="168" y="216"/>
                  </a:lnTo>
                  <a:lnTo>
                    <a:pt x="198" y="204"/>
                  </a:lnTo>
                  <a:lnTo>
                    <a:pt x="275" y="180"/>
                  </a:lnTo>
                  <a:lnTo>
                    <a:pt x="371" y="156"/>
                  </a:lnTo>
                  <a:lnTo>
                    <a:pt x="461" y="126"/>
                  </a:lnTo>
                  <a:lnTo>
                    <a:pt x="544" y="102"/>
                  </a:lnTo>
                  <a:lnTo>
                    <a:pt x="574" y="90"/>
                  </a:lnTo>
                  <a:lnTo>
                    <a:pt x="604" y="84"/>
                  </a:lnTo>
                  <a:lnTo>
                    <a:pt x="622" y="78"/>
                  </a:lnTo>
                  <a:lnTo>
                    <a:pt x="628" y="72"/>
                  </a:lnTo>
                  <a:lnTo>
                    <a:pt x="634" y="66"/>
                  </a:lnTo>
                  <a:lnTo>
                    <a:pt x="652" y="60"/>
                  </a:lnTo>
                  <a:lnTo>
                    <a:pt x="694" y="30"/>
                  </a:lnTo>
                  <a:lnTo>
                    <a:pt x="712" y="18"/>
                  </a:lnTo>
                  <a:lnTo>
                    <a:pt x="718" y="6"/>
                  </a:lnTo>
                  <a:lnTo>
                    <a:pt x="712" y="0"/>
                  </a:lnTo>
                  <a:lnTo>
                    <a:pt x="688" y="0"/>
                  </a:lnTo>
                  <a:lnTo>
                    <a:pt x="628" y="0"/>
                  </a:lnTo>
                  <a:lnTo>
                    <a:pt x="580" y="0"/>
                  </a:lnTo>
                  <a:lnTo>
                    <a:pt x="544" y="0"/>
                  </a:lnTo>
                  <a:lnTo>
                    <a:pt x="514" y="18"/>
                  </a:lnTo>
                  <a:lnTo>
                    <a:pt x="485" y="42"/>
                  </a:lnTo>
                  <a:lnTo>
                    <a:pt x="467" y="54"/>
                  </a:lnTo>
                  <a:lnTo>
                    <a:pt x="449" y="60"/>
                  </a:lnTo>
                  <a:lnTo>
                    <a:pt x="425" y="60"/>
                  </a:lnTo>
                  <a:lnTo>
                    <a:pt x="389" y="66"/>
                  </a:lnTo>
                  <a:lnTo>
                    <a:pt x="347" y="84"/>
                  </a:lnTo>
                  <a:lnTo>
                    <a:pt x="311" y="108"/>
                  </a:lnTo>
                  <a:lnTo>
                    <a:pt x="287" y="126"/>
                  </a:lnTo>
                  <a:lnTo>
                    <a:pt x="275" y="132"/>
                  </a:lnTo>
                  <a:lnTo>
                    <a:pt x="257" y="138"/>
                  </a:lnTo>
                  <a:lnTo>
                    <a:pt x="221" y="138"/>
                  </a:lnTo>
                  <a:lnTo>
                    <a:pt x="186" y="138"/>
                  </a:lnTo>
                  <a:lnTo>
                    <a:pt x="180" y="138"/>
                  </a:lnTo>
                  <a:lnTo>
                    <a:pt x="174" y="138"/>
                  </a:lnTo>
                  <a:lnTo>
                    <a:pt x="114" y="162"/>
                  </a:lnTo>
                  <a:lnTo>
                    <a:pt x="48" y="216"/>
                  </a:lnTo>
                  <a:lnTo>
                    <a:pt x="48" y="21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71" name="Freeform 11"/>
            <p:cNvSpPr>
              <a:spLocks/>
            </p:cNvSpPr>
            <p:nvPr/>
          </p:nvSpPr>
          <p:spPr bwMode="hidden">
            <a:xfrm>
              <a:off x="3358" y="1890"/>
              <a:ext cx="2400" cy="881"/>
            </a:xfrm>
            <a:custGeom>
              <a:avLst/>
              <a:gdLst/>
              <a:ahLst/>
              <a:cxnLst>
                <a:cxn ang="0">
                  <a:pos x="2231" y="54"/>
                </a:cxn>
                <a:cxn ang="0">
                  <a:pos x="2189" y="54"/>
                </a:cxn>
                <a:cxn ang="0">
                  <a:pos x="2147" y="66"/>
                </a:cxn>
                <a:cxn ang="0">
                  <a:pos x="2021" y="101"/>
                </a:cxn>
                <a:cxn ang="0">
                  <a:pos x="1956" y="119"/>
                </a:cxn>
                <a:cxn ang="0">
                  <a:pos x="1860" y="167"/>
                </a:cxn>
                <a:cxn ang="0">
                  <a:pos x="1836" y="245"/>
                </a:cxn>
                <a:cxn ang="0">
                  <a:pos x="1842" y="305"/>
                </a:cxn>
                <a:cxn ang="0">
                  <a:pos x="1758" y="317"/>
                </a:cxn>
                <a:cxn ang="0">
                  <a:pos x="1597" y="263"/>
                </a:cxn>
                <a:cxn ang="0">
                  <a:pos x="1507" y="257"/>
                </a:cxn>
                <a:cxn ang="0">
                  <a:pos x="1399" y="311"/>
                </a:cxn>
                <a:cxn ang="0">
                  <a:pos x="1334" y="353"/>
                </a:cxn>
                <a:cxn ang="0">
                  <a:pos x="1310" y="359"/>
                </a:cxn>
                <a:cxn ang="0">
                  <a:pos x="1214" y="371"/>
                </a:cxn>
                <a:cxn ang="0">
                  <a:pos x="1160" y="365"/>
                </a:cxn>
                <a:cxn ang="0">
                  <a:pos x="1053" y="371"/>
                </a:cxn>
                <a:cxn ang="0">
                  <a:pos x="957" y="383"/>
                </a:cxn>
                <a:cxn ang="0">
                  <a:pos x="921" y="401"/>
                </a:cxn>
                <a:cxn ang="0">
                  <a:pos x="819" y="419"/>
                </a:cxn>
                <a:cxn ang="0">
                  <a:pos x="778" y="419"/>
                </a:cxn>
                <a:cxn ang="0">
                  <a:pos x="664" y="437"/>
                </a:cxn>
                <a:cxn ang="0">
                  <a:pos x="598" y="473"/>
                </a:cxn>
                <a:cxn ang="0">
                  <a:pos x="503" y="467"/>
                </a:cxn>
                <a:cxn ang="0">
                  <a:pos x="431" y="491"/>
                </a:cxn>
                <a:cxn ang="0">
                  <a:pos x="413" y="539"/>
                </a:cxn>
                <a:cxn ang="0">
                  <a:pos x="347" y="569"/>
                </a:cxn>
                <a:cxn ang="0">
                  <a:pos x="222" y="599"/>
                </a:cxn>
                <a:cxn ang="0">
                  <a:pos x="138" y="647"/>
                </a:cxn>
                <a:cxn ang="0">
                  <a:pos x="108" y="659"/>
                </a:cxn>
                <a:cxn ang="0">
                  <a:pos x="0" y="671"/>
                </a:cxn>
                <a:cxn ang="0">
                  <a:pos x="84" y="695"/>
                </a:cxn>
                <a:cxn ang="0">
                  <a:pos x="263" y="653"/>
                </a:cxn>
                <a:cxn ang="0">
                  <a:pos x="473" y="569"/>
                </a:cxn>
                <a:cxn ang="0">
                  <a:pos x="568" y="521"/>
                </a:cxn>
                <a:cxn ang="0">
                  <a:pos x="646" y="515"/>
                </a:cxn>
                <a:cxn ang="0">
                  <a:pos x="873" y="461"/>
                </a:cxn>
                <a:cxn ang="0">
                  <a:pos x="1148" y="425"/>
                </a:cxn>
                <a:cxn ang="0">
                  <a:pos x="1292" y="461"/>
                </a:cxn>
                <a:cxn ang="0">
                  <a:pos x="1417" y="533"/>
                </a:cxn>
                <a:cxn ang="0">
                  <a:pos x="1435" y="617"/>
                </a:cxn>
                <a:cxn ang="0">
                  <a:pos x="1376" y="653"/>
                </a:cxn>
                <a:cxn ang="0">
                  <a:pos x="1226" y="701"/>
                </a:cxn>
                <a:cxn ang="0">
                  <a:pos x="1112" y="755"/>
                </a:cxn>
                <a:cxn ang="0">
                  <a:pos x="1065" y="809"/>
                </a:cxn>
                <a:cxn ang="0">
                  <a:pos x="1077" y="869"/>
                </a:cxn>
                <a:cxn ang="0">
                  <a:pos x="1106" y="881"/>
                </a:cxn>
                <a:cxn ang="0">
                  <a:pos x="1208" y="869"/>
                </a:cxn>
                <a:cxn ang="0">
                  <a:pos x="1388" y="857"/>
                </a:cxn>
                <a:cxn ang="0">
                  <a:pos x="1441" y="851"/>
                </a:cxn>
                <a:cxn ang="0">
                  <a:pos x="1483" y="833"/>
                </a:cxn>
                <a:cxn ang="0">
                  <a:pos x="1675" y="743"/>
                </a:cxn>
                <a:cxn ang="0">
                  <a:pos x="1806" y="689"/>
                </a:cxn>
                <a:cxn ang="0">
                  <a:pos x="1884" y="581"/>
                </a:cxn>
                <a:cxn ang="0">
                  <a:pos x="2039" y="389"/>
                </a:cxn>
                <a:cxn ang="0">
                  <a:pos x="2207" y="269"/>
                </a:cxn>
                <a:cxn ang="0">
                  <a:pos x="2249" y="239"/>
                </a:cxn>
                <a:cxn ang="0">
                  <a:pos x="2392" y="0"/>
                </a:cxn>
                <a:cxn ang="0">
                  <a:pos x="2302" y="36"/>
                </a:cxn>
              </a:cxnLst>
              <a:rect l="0" t="0" r="r" b="b"/>
              <a:pathLst>
                <a:path w="2392" h="881">
                  <a:moveTo>
                    <a:pt x="2302" y="36"/>
                  </a:moveTo>
                  <a:lnTo>
                    <a:pt x="2266" y="48"/>
                  </a:lnTo>
                  <a:lnTo>
                    <a:pt x="2231" y="54"/>
                  </a:lnTo>
                  <a:lnTo>
                    <a:pt x="2201" y="54"/>
                  </a:lnTo>
                  <a:lnTo>
                    <a:pt x="2195" y="54"/>
                  </a:lnTo>
                  <a:lnTo>
                    <a:pt x="2189" y="54"/>
                  </a:lnTo>
                  <a:lnTo>
                    <a:pt x="2189" y="54"/>
                  </a:lnTo>
                  <a:lnTo>
                    <a:pt x="2177" y="60"/>
                  </a:lnTo>
                  <a:lnTo>
                    <a:pt x="2147" y="66"/>
                  </a:lnTo>
                  <a:lnTo>
                    <a:pt x="2105" y="78"/>
                  </a:lnTo>
                  <a:lnTo>
                    <a:pt x="2057" y="89"/>
                  </a:lnTo>
                  <a:lnTo>
                    <a:pt x="2021" y="101"/>
                  </a:lnTo>
                  <a:lnTo>
                    <a:pt x="1997" y="107"/>
                  </a:lnTo>
                  <a:lnTo>
                    <a:pt x="1973" y="113"/>
                  </a:lnTo>
                  <a:lnTo>
                    <a:pt x="1956" y="119"/>
                  </a:lnTo>
                  <a:lnTo>
                    <a:pt x="1926" y="131"/>
                  </a:lnTo>
                  <a:lnTo>
                    <a:pt x="1896" y="137"/>
                  </a:lnTo>
                  <a:lnTo>
                    <a:pt x="1860" y="167"/>
                  </a:lnTo>
                  <a:lnTo>
                    <a:pt x="1842" y="191"/>
                  </a:lnTo>
                  <a:lnTo>
                    <a:pt x="1836" y="221"/>
                  </a:lnTo>
                  <a:lnTo>
                    <a:pt x="1836" y="245"/>
                  </a:lnTo>
                  <a:lnTo>
                    <a:pt x="1842" y="269"/>
                  </a:lnTo>
                  <a:lnTo>
                    <a:pt x="1842" y="293"/>
                  </a:lnTo>
                  <a:lnTo>
                    <a:pt x="1842" y="305"/>
                  </a:lnTo>
                  <a:lnTo>
                    <a:pt x="1824" y="323"/>
                  </a:lnTo>
                  <a:lnTo>
                    <a:pt x="1794" y="329"/>
                  </a:lnTo>
                  <a:lnTo>
                    <a:pt x="1758" y="317"/>
                  </a:lnTo>
                  <a:lnTo>
                    <a:pt x="1716" y="299"/>
                  </a:lnTo>
                  <a:lnTo>
                    <a:pt x="1657" y="275"/>
                  </a:lnTo>
                  <a:lnTo>
                    <a:pt x="1597" y="263"/>
                  </a:lnTo>
                  <a:lnTo>
                    <a:pt x="1543" y="257"/>
                  </a:lnTo>
                  <a:lnTo>
                    <a:pt x="1519" y="257"/>
                  </a:lnTo>
                  <a:lnTo>
                    <a:pt x="1507" y="257"/>
                  </a:lnTo>
                  <a:lnTo>
                    <a:pt x="1489" y="263"/>
                  </a:lnTo>
                  <a:lnTo>
                    <a:pt x="1459" y="275"/>
                  </a:lnTo>
                  <a:lnTo>
                    <a:pt x="1399" y="311"/>
                  </a:lnTo>
                  <a:lnTo>
                    <a:pt x="1376" y="329"/>
                  </a:lnTo>
                  <a:lnTo>
                    <a:pt x="1352" y="341"/>
                  </a:lnTo>
                  <a:lnTo>
                    <a:pt x="1334" y="353"/>
                  </a:lnTo>
                  <a:lnTo>
                    <a:pt x="1328" y="359"/>
                  </a:lnTo>
                  <a:lnTo>
                    <a:pt x="1322" y="359"/>
                  </a:lnTo>
                  <a:lnTo>
                    <a:pt x="1310" y="359"/>
                  </a:lnTo>
                  <a:lnTo>
                    <a:pt x="1286" y="365"/>
                  </a:lnTo>
                  <a:lnTo>
                    <a:pt x="1262" y="365"/>
                  </a:lnTo>
                  <a:lnTo>
                    <a:pt x="1214" y="371"/>
                  </a:lnTo>
                  <a:lnTo>
                    <a:pt x="1196" y="371"/>
                  </a:lnTo>
                  <a:lnTo>
                    <a:pt x="1178" y="365"/>
                  </a:lnTo>
                  <a:lnTo>
                    <a:pt x="1160" y="365"/>
                  </a:lnTo>
                  <a:lnTo>
                    <a:pt x="1130" y="365"/>
                  </a:lnTo>
                  <a:lnTo>
                    <a:pt x="1095" y="365"/>
                  </a:lnTo>
                  <a:lnTo>
                    <a:pt x="1053" y="371"/>
                  </a:lnTo>
                  <a:lnTo>
                    <a:pt x="1017" y="377"/>
                  </a:lnTo>
                  <a:lnTo>
                    <a:pt x="981" y="377"/>
                  </a:lnTo>
                  <a:lnTo>
                    <a:pt x="957" y="383"/>
                  </a:lnTo>
                  <a:lnTo>
                    <a:pt x="945" y="389"/>
                  </a:lnTo>
                  <a:lnTo>
                    <a:pt x="939" y="395"/>
                  </a:lnTo>
                  <a:lnTo>
                    <a:pt x="921" y="401"/>
                  </a:lnTo>
                  <a:lnTo>
                    <a:pt x="879" y="407"/>
                  </a:lnTo>
                  <a:lnTo>
                    <a:pt x="837" y="419"/>
                  </a:lnTo>
                  <a:lnTo>
                    <a:pt x="819" y="419"/>
                  </a:lnTo>
                  <a:lnTo>
                    <a:pt x="808" y="419"/>
                  </a:lnTo>
                  <a:lnTo>
                    <a:pt x="796" y="419"/>
                  </a:lnTo>
                  <a:lnTo>
                    <a:pt x="778" y="419"/>
                  </a:lnTo>
                  <a:lnTo>
                    <a:pt x="754" y="419"/>
                  </a:lnTo>
                  <a:lnTo>
                    <a:pt x="724" y="425"/>
                  </a:lnTo>
                  <a:lnTo>
                    <a:pt x="664" y="437"/>
                  </a:lnTo>
                  <a:lnTo>
                    <a:pt x="640" y="449"/>
                  </a:lnTo>
                  <a:lnTo>
                    <a:pt x="616" y="461"/>
                  </a:lnTo>
                  <a:lnTo>
                    <a:pt x="598" y="473"/>
                  </a:lnTo>
                  <a:lnTo>
                    <a:pt x="580" y="473"/>
                  </a:lnTo>
                  <a:lnTo>
                    <a:pt x="538" y="473"/>
                  </a:lnTo>
                  <a:lnTo>
                    <a:pt x="503" y="467"/>
                  </a:lnTo>
                  <a:lnTo>
                    <a:pt x="461" y="473"/>
                  </a:lnTo>
                  <a:lnTo>
                    <a:pt x="443" y="479"/>
                  </a:lnTo>
                  <a:lnTo>
                    <a:pt x="431" y="491"/>
                  </a:lnTo>
                  <a:lnTo>
                    <a:pt x="425" y="509"/>
                  </a:lnTo>
                  <a:lnTo>
                    <a:pt x="419" y="533"/>
                  </a:lnTo>
                  <a:lnTo>
                    <a:pt x="413" y="539"/>
                  </a:lnTo>
                  <a:lnTo>
                    <a:pt x="407" y="545"/>
                  </a:lnTo>
                  <a:lnTo>
                    <a:pt x="389" y="551"/>
                  </a:lnTo>
                  <a:lnTo>
                    <a:pt x="347" y="569"/>
                  </a:lnTo>
                  <a:lnTo>
                    <a:pt x="299" y="587"/>
                  </a:lnTo>
                  <a:lnTo>
                    <a:pt x="257" y="593"/>
                  </a:lnTo>
                  <a:lnTo>
                    <a:pt x="222" y="599"/>
                  </a:lnTo>
                  <a:lnTo>
                    <a:pt x="180" y="617"/>
                  </a:lnTo>
                  <a:lnTo>
                    <a:pt x="150" y="641"/>
                  </a:lnTo>
                  <a:lnTo>
                    <a:pt x="138" y="647"/>
                  </a:lnTo>
                  <a:lnTo>
                    <a:pt x="132" y="653"/>
                  </a:lnTo>
                  <a:lnTo>
                    <a:pt x="126" y="659"/>
                  </a:lnTo>
                  <a:lnTo>
                    <a:pt x="108" y="659"/>
                  </a:lnTo>
                  <a:lnTo>
                    <a:pt x="96" y="653"/>
                  </a:lnTo>
                  <a:lnTo>
                    <a:pt x="90" y="653"/>
                  </a:lnTo>
                  <a:lnTo>
                    <a:pt x="0" y="671"/>
                  </a:lnTo>
                  <a:lnTo>
                    <a:pt x="12" y="689"/>
                  </a:lnTo>
                  <a:lnTo>
                    <a:pt x="42" y="695"/>
                  </a:lnTo>
                  <a:lnTo>
                    <a:pt x="84" y="695"/>
                  </a:lnTo>
                  <a:lnTo>
                    <a:pt x="132" y="683"/>
                  </a:lnTo>
                  <a:lnTo>
                    <a:pt x="192" y="671"/>
                  </a:lnTo>
                  <a:lnTo>
                    <a:pt x="263" y="653"/>
                  </a:lnTo>
                  <a:lnTo>
                    <a:pt x="335" y="629"/>
                  </a:lnTo>
                  <a:lnTo>
                    <a:pt x="407" y="599"/>
                  </a:lnTo>
                  <a:lnTo>
                    <a:pt x="473" y="569"/>
                  </a:lnTo>
                  <a:lnTo>
                    <a:pt x="527" y="545"/>
                  </a:lnTo>
                  <a:lnTo>
                    <a:pt x="562" y="527"/>
                  </a:lnTo>
                  <a:lnTo>
                    <a:pt x="568" y="521"/>
                  </a:lnTo>
                  <a:lnTo>
                    <a:pt x="574" y="521"/>
                  </a:lnTo>
                  <a:lnTo>
                    <a:pt x="604" y="521"/>
                  </a:lnTo>
                  <a:lnTo>
                    <a:pt x="646" y="515"/>
                  </a:lnTo>
                  <a:lnTo>
                    <a:pt x="712" y="497"/>
                  </a:lnTo>
                  <a:lnTo>
                    <a:pt x="790" y="479"/>
                  </a:lnTo>
                  <a:lnTo>
                    <a:pt x="873" y="461"/>
                  </a:lnTo>
                  <a:lnTo>
                    <a:pt x="963" y="443"/>
                  </a:lnTo>
                  <a:lnTo>
                    <a:pt x="1059" y="431"/>
                  </a:lnTo>
                  <a:lnTo>
                    <a:pt x="1148" y="425"/>
                  </a:lnTo>
                  <a:lnTo>
                    <a:pt x="1178" y="425"/>
                  </a:lnTo>
                  <a:lnTo>
                    <a:pt x="1214" y="437"/>
                  </a:lnTo>
                  <a:lnTo>
                    <a:pt x="1292" y="461"/>
                  </a:lnTo>
                  <a:lnTo>
                    <a:pt x="1340" y="479"/>
                  </a:lnTo>
                  <a:lnTo>
                    <a:pt x="1382" y="503"/>
                  </a:lnTo>
                  <a:lnTo>
                    <a:pt x="1417" y="533"/>
                  </a:lnTo>
                  <a:lnTo>
                    <a:pt x="1441" y="563"/>
                  </a:lnTo>
                  <a:lnTo>
                    <a:pt x="1447" y="587"/>
                  </a:lnTo>
                  <a:lnTo>
                    <a:pt x="1435" y="617"/>
                  </a:lnTo>
                  <a:lnTo>
                    <a:pt x="1423" y="629"/>
                  </a:lnTo>
                  <a:lnTo>
                    <a:pt x="1405" y="641"/>
                  </a:lnTo>
                  <a:lnTo>
                    <a:pt x="1376" y="653"/>
                  </a:lnTo>
                  <a:lnTo>
                    <a:pt x="1346" y="665"/>
                  </a:lnTo>
                  <a:lnTo>
                    <a:pt x="1280" y="683"/>
                  </a:lnTo>
                  <a:lnTo>
                    <a:pt x="1226" y="701"/>
                  </a:lnTo>
                  <a:lnTo>
                    <a:pt x="1178" y="719"/>
                  </a:lnTo>
                  <a:lnTo>
                    <a:pt x="1142" y="743"/>
                  </a:lnTo>
                  <a:lnTo>
                    <a:pt x="1112" y="755"/>
                  </a:lnTo>
                  <a:lnTo>
                    <a:pt x="1089" y="773"/>
                  </a:lnTo>
                  <a:lnTo>
                    <a:pt x="1077" y="791"/>
                  </a:lnTo>
                  <a:lnTo>
                    <a:pt x="1065" y="809"/>
                  </a:lnTo>
                  <a:lnTo>
                    <a:pt x="1059" y="833"/>
                  </a:lnTo>
                  <a:lnTo>
                    <a:pt x="1065" y="857"/>
                  </a:lnTo>
                  <a:lnTo>
                    <a:pt x="1077" y="869"/>
                  </a:lnTo>
                  <a:lnTo>
                    <a:pt x="1083" y="875"/>
                  </a:lnTo>
                  <a:lnTo>
                    <a:pt x="1089" y="881"/>
                  </a:lnTo>
                  <a:lnTo>
                    <a:pt x="1106" y="881"/>
                  </a:lnTo>
                  <a:lnTo>
                    <a:pt x="1124" y="875"/>
                  </a:lnTo>
                  <a:lnTo>
                    <a:pt x="1148" y="875"/>
                  </a:lnTo>
                  <a:lnTo>
                    <a:pt x="1208" y="869"/>
                  </a:lnTo>
                  <a:lnTo>
                    <a:pt x="1268" y="863"/>
                  </a:lnTo>
                  <a:lnTo>
                    <a:pt x="1328" y="863"/>
                  </a:lnTo>
                  <a:lnTo>
                    <a:pt x="1388" y="857"/>
                  </a:lnTo>
                  <a:lnTo>
                    <a:pt x="1411" y="857"/>
                  </a:lnTo>
                  <a:lnTo>
                    <a:pt x="1429" y="851"/>
                  </a:lnTo>
                  <a:lnTo>
                    <a:pt x="1441" y="851"/>
                  </a:lnTo>
                  <a:lnTo>
                    <a:pt x="1447" y="851"/>
                  </a:lnTo>
                  <a:lnTo>
                    <a:pt x="1459" y="845"/>
                  </a:lnTo>
                  <a:lnTo>
                    <a:pt x="1483" y="833"/>
                  </a:lnTo>
                  <a:lnTo>
                    <a:pt x="1525" y="815"/>
                  </a:lnTo>
                  <a:lnTo>
                    <a:pt x="1573" y="791"/>
                  </a:lnTo>
                  <a:lnTo>
                    <a:pt x="1675" y="743"/>
                  </a:lnTo>
                  <a:lnTo>
                    <a:pt x="1716" y="725"/>
                  </a:lnTo>
                  <a:lnTo>
                    <a:pt x="1752" y="713"/>
                  </a:lnTo>
                  <a:lnTo>
                    <a:pt x="1806" y="689"/>
                  </a:lnTo>
                  <a:lnTo>
                    <a:pt x="1842" y="653"/>
                  </a:lnTo>
                  <a:lnTo>
                    <a:pt x="1866" y="611"/>
                  </a:lnTo>
                  <a:lnTo>
                    <a:pt x="1884" y="581"/>
                  </a:lnTo>
                  <a:lnTo>
                    <a:pt x="1926" y="515"/>
                  </a:lnTo>
                  <a:lnTo>
                    <a:pt x="1979" y="449"/>
                  </a:lnTo>
                  <a:lnTo>
                    <a:pt x="2039" y="389"/>
                  </a:lnTo>
                  <a:lnTo>
                    <a:pt x="2105" y="341"/>
                  </a:lnTo>
                  <a:lnTo>
                    <a:pt x="2159" y="299"/>
                  </a:lnTo>
                  <a:lnTo>
                    <a:pt x="2207" y="269"/>
                  </a:lnTo>
                  <a:lnTo>
                    <a:pt x="2237" y="245"/>
                  </a:lnTo>
                  <a:lnTo>
                    <a:pt x="2249" y="239"/>
                  </a:lnTo>
                  <a:lnTo>
                    <a:pt x="2249" y="239"/>
                  </a:lnTo>
                  <a:lnTo>
                    <a:pt x="2392" y="167"/>
                  </a:lnTo>
                  <a:lnTo>
                    <a:pt x="2392" y="60"/>
                  </a:lnTo>
                  <a:lnTo>
                    <a:pt x="2392" y="0"/>
                  </a:lnTo>
                  <a:lnTo>
                    <a:pt x="2344" y="18"/>
                  </a:lnTo>
                  <a:lnTo>
                    <a:pt x="2302" y="36"/>
                  </a:lnTo>
                  <a:lnTo>
                    <a:pt x="2302" y="3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72" name="Freeform 12"/>
            <p:cNvSpPr>
              <a:spLocks/>
            </p:cNvSpPr>
            <p:nvPr/>
          </p:nvSpPr>
          <p:spPr bwMode="hidden">
            <a:xfrm>
              <a:off x="3839" y="1854"/>
              <a:ext cx="577" cy="258"/>
            </a:xfrm>
            <a:custGeom>
              <a:avLst/>
              <a:gdLst/>
              <a:ahLst/>
              <a:cxnLst>
                <a:cxn ang="0">
                  <a:pos x="30" y="245"/>
                </a:cxn>
                <a:cxn ang="0">
                  <a:pos x="18" y="251"/>
                </a:cxn>
                <a:cxn ang="0">
                  <a:pos x="6" y="257"/>
                </a:cxn>
                <a:cxn ang="0">
                  <a:pos x="0" y="257"/>
                </a:cxn>
                <a:cxn ang="0">
                  <a:pos x="305" y="113"/>
                </a:cxn>
                <a:cxn ang="0">
                  <a:pos x="520" y="0"/>
                </a:cxn>
                <a:cxn ang="0">
                  <a:pos x="526" y="6"/>
                </a:cxn>
                <a:cxn ang="0">
                  <a:pos x="544" y="18"/>
                </a:cxn>
                <a:cxn ang="0">
                  <a:pos x="550" y="24"/>
                </a:cxn>
                <a:cxn ang="0">
                  <a:pos x="550" y="36"/>
                </a:cxn>
                <a:cxn ang="0">
                  <a:pos x="544" y="42"/>
                </a:cxn>
                <a:cxn ang="0">
                  <a:pos x="526" y="54"/>
                </a:cxn>
                <a:cxn ang="0">
                  <a:pos x="514" y="60"/>
                </a:cxn>
                <a:cxn ang="0">
                  <a:pos x="502" y="66"/>
                </a:cxn>
                <a:cxn ang="0">
                  <a:pos x="448" y="84"/>
                </a:cxn>
                <a:cxn ang="0">
                  <a:pos x="382" y="113"/>
                </a:cxn>
                <a:cxn ang="0">
                  <a:pos x="305" y="143"/>
                </a:cxn>
                <a:cxn ang="0">
                  <a:pos x="227" y="173"/>
                </a:cxn>
                <a:cxn ang="0">
                  <a:pos x="149" y="203"/>
                </a:cxn>
                <a:cxn ang="0">
                  <a:pos x="83" y="227"/>
                </a:cxn>
                <a:cxn ang="0">
                  <a:pos x="30" y="245"/>
                </a:cxn>
                <a:cxn ang="0">
                  <a:pos x="30" y="245"/>
                </a:cxn>
              </a:cxnLst>
              <a:rect l="0" t="0" r="r" b="b"/>
              <a:pathLst>
                <a:path w="550" h="257">
                  <a:moveTo>
                    <a:pt x="30" y="245"/>
                  </a:moveTo>
                  <a:lnTo>
                    <a:pt x="18" y="251"/>
                  </a:lnTo>
                  <a:lnTo>
                    <a:pt x="6" y="257"/>
                  </a:lnTo>
                  <a:lnTo>
                    <a:pt x="0" y="257"/>
                  </a:lnTo>
                  <a:lnTo>
                    <a:pt x="305" y="113"/>
                  </a:lnTo>
                  <a:lnTo>
                    <a:pt x="520" y="0"/>
                  </a:lnTo>
                  <a:lnTo>
                    <a:pt x="526" y="6"/>
                  </a:lnTo>
                  <a:lnTo>
                    <a:pt x="544" y="18"/>
                  </a:lnTo>
                  <a:lnTo>
                    <a:pt x="550" y="24"/>
                  </a:lnTo>
                  <a:lnTo>
                    <a:pt x="550" y="36"/>
                  </a:lnTo>
                  <a:lnTo>
                    <a:pt x="544" y="42"/>
                  </a:lnTo>
                  <a:lnTo>
                    <a:pt x="526" y="54"/>
                  </a:lnTo>
                  <a:lnTo>
                    <a:pt x="514" y="60"/>
                  </a:lnTo>
                  <a:lnTo>
                    <a:pt x="502" y="66"/>
                  </a:lnTo>
                  <a:lnTo>
                    <a:pt x="448" y="84"/>
                  </a:lnTo>
                  <a:lnTo>
                    <a:pt x="382" y="113"/>
                  </a:lnTo>
                  <a:lnTo>
                    <a:pt x="305" y="143"/>
                  </a:lnTo>
                  <a:lnTo>
                    <a:pt x="227" y="173"/>
                  </a:lnTo>
                  <a:lnTo>
                    <a:pt x="149" y="203"/>
                  </a:lnTo>
                  <a:lnTo>
                    <a:pt x="83" y="227"/>
                  </a:lnTo>
                  <a:lnTo>
                    <a:pt x="30" y="245"/>
                  </a:lnTo>
                  <a:lnTo>
                    <a:pt x="30" y="24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73" name="Freeform 13"/>
            <p:cNvSpPr>
              <a:spLocks/>
            </p:cNvSpPr>
            <p:nvPr/>
          </p:nvSpPr>
          <p:spPr bwMode="hidden">
            <a:xfrm>
              <a:off x="5327" y="1642"/>
              <a:ext cx="5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D1A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74" name="Freeform 14"/>
            <p:cNvSpPr>
              <a:spLocks/>
            </p:cNvSpPr>
            <p:nvPr/>
          </p:nvSpPr>
          <p:spPr bwMode="hidden">
            <a:xfrm>
              <a:off x="3839" y="1728"/>
              <a:ext cx="716" cy="383"/>
            </a:xfrm>
            <a:custGeom>
              <a:avLst/>
              <a:gdLst/>
              <a:ahLst/>
              <a:cxnLst>
                <a:cxn ang="0">
                  <a:pos x="659" y="6"/>
                </a:cxn>
                <a:cxn ang="0">
                  <a:pos x="588" y="42"/>
                </a:cxn>
                <a:cxn ang="0">
                  <a:pos x="515" y="84"/>
                </a:cxn>
                <a:cxn ang="0">
                  <a:pos x="509" y="90"/>
                </a:cxn>
                <a:cxn ang="0">
                  <a:pos x="485" y="102"/>
                </a:cxn>
                <a:cxn ang="0">
                  <a:pos x="455" y="120"/>
                </a:cxn>
                <a:cxn ang="0">
                  <a:pos x="425" y="138"/>
                </a:cxn>
                <a:cxn ang="0">
                  <a:pos x="371" y="168"/>
                </a:cxn>
                <a:cxn ang="0">
                  <a:pos x="306" y="198"/>
                </a:cxn>
                <a:cxn ang="0">
                  <a:pos x="186" y="251"/>
                </a:cxn>
                <a:cxn ang="0">
                  <a:pos x="131" y="269"/>
                </a:cxn>
                <a:cxn ang="0">
                  <a:pos x="89" y="287"/>
                </a:cxn>
                <a:cxn ang="0">
                  <a:pos x="53" y="305"/>
                </a:cxn>
                <a:cxn ang="0">
                  <a:pos x="36" y="311"/>
                </a:cxn>
                <a:cxn ang="0">
                  <a:pos x="12" y="329"/>
                </a:cxn>
                <a:cxn ang="0">
                  <a:pos x="0" y="353"/>
                </a:cxn>
                <a:cxn ang="0">
                  <a:pos x="0" y="371"/>
                </a:cxn>
                <a:cxn ang="0">
                  <a:pos x="0" y="383"/>
                </a:cxn>
                <a:cxn ang="0">
                  <a:pos x="0" y="383"/>
                </a:cxn>
                <a:cxn ang="0">
                  <a:pos x="12" y="371"/>
                </a:cxn>
                <a:cxn ang="0">
                  <a:pos x="30" y="353"/>
                </a:cxn>
                <a:cxn ang="0">
                  <a:pos x="53" y="335"/>
                </a:cxn>
                <a:cxn ang="0">
                  <a:pos x="77" y="317"/>
                </a:cxn>
                <a:cxn ang="0">
                  <a:pos x="101" y="311"/>
                </a:cxn>
                <a:cxn ang="0">
                  <a:pos x="131" y="299"/>
                </a:cxn>
                <a:cxn ang="0">
                  <a:pos x="204" y="269"/>
                </a:cxn>
                <a:cxn ang="0">
                  <a:pos x="240" y="251"/>
                </a:cxn>
                <a:cxn ang="0">
                  <a:pos x="270" y="239"/>
                </a:cxn>
                <a:cxn ang="0">
                  <a:pos x="294" y="228"/>
                </a:cxn>
                <a:cxn ang="0">
                  <a:pos x="312" y="222"/>
                </a:cxn>
                <a:cxn ang="0">
                  <a:pos x="330" y="210"/>
                </a:cxn>
                <a:cxn ang="0">
                  <a:pos x="365" y="186"/>
                </a:cxn>
                <a:cxn ang="0">
                  <a:pos x="419" y="156"/>
                </a:cxn>
                <a:cxn ang="0">
                  <a:pos x="473" y="120"/>
                </a:cxn>
                <a:cxn ang="0">
                  <a:pos x="527" y="90"/>
                </a:cxn>
                <a:cxn ang="0">
                  <a:pos x="576" y="60"/>
                </a:cxn>
                <a:cxn ang="0">
                  <a:pos x="612" y="42"/>
                </a:cxn>
                <a:cxn ang="0">
                  <a:pos x="629" y="36"/>
                </a:cxn>
                <a:cxn ang="0">
                  <a:pos x="647" y="30"/>
                </a:cxn>
                <a:cxn ang="0">
                  <a:pos x="677" y="18"/>
                </a:cxn>
                <a:cxn ang="0">
                  <a:pos x="701" y="6"/>
                </a:cxn>
                <a:cxn ang="0">
                  <a:pos x="713" y="0"/>
                </a:cxn>
                <a:cxn ang="0">
                  <a:pos x="713" y="0"/>
                </a:cxn>
                <a:cxn ang="0">
                  <a:pos x="659" y="6"/>
                </a:cxn>
                <a:cxn ang="0">
                  <a:pos x="716" y="63"/>
                </a:cxn>
              </a:cxnLst>
              <a:rect l="0" t="0" r="r" b="b"/>
              <a:pathLst>
                <a:path w="716" h="383">
                  <a:moveTo>
                    <a:pt x="659" y="6"/>
                  </a:moveTo>
                  <a:lnTo>
                    <a:pt x="588" y="42"/>
                  </a:lnTo>
                  <a:lnTo>
                    <a:pt x="515" y="84"/>
                  </a:lnTo>
                  <a:lnTo>
                    <a:pt x="509" y="90"/>
                  </a:lnTo>
                  <a:lnTo>
                    <a:pt x="485" y="102"/>
                  </a:lnTo>
                  <a:lnTo>
                    <a:pt x="455" y="120"/>
                  </a:lnTo>
                  <a:lnTo>
                    <a:pt x="425" y="138"/>
                  </a:lnTo>
                  <a:lnTo>
                    <a:pt x="371" y="168"/>
                  </a:lnTo>
                  <a:lnTo>
                    <a:pt x="306" y="198"/>
                  </a:lnTo>
                  <a:lnTo>
                    <a:pt x="186" y="251"/>
                  </a:lnTo>
                  <a:lnTo>
                    <a:pt x="131" y="269"/>
                  </a:lnTo>
                  <a:lnTo>
                    <a:pt x="89" y="287"/>
                  </a:lnTo>
                  <a:lnTo>
                    <a:pt x="53" y="305"/>
                  </a:lnTo>
                  <a:lnTo>
                    <a:pt x="36" y="311"/>
                  </a:lnTo>
                  <a:lnTo>
                    <a:pt x="12" y="329"/>
                  </a:lnTo>
                  <a:lnTo>
                    <a:pt x="0" y="353"/>
                  </a:lnTo>
                  <a:lnTo>
                    <a:pt x="0" y="371"/>
                  </a:lnTo>
                  <a:lnTo>
                    <a:pt x="0" y="383"/>
                  </a:lnTo>
                  <a:lnTo>
                    <a:pt x="0" y="383"/>
                  </a:lnTo>
                  <a:lnTo>
                    <a:pt x="12" y="371"/>
                  </a:lnTo>
                  <a:lnTo>
                    <a:pt x="30" y="353"/>
                  </a:lnTo>
                  <a:lnTo>
                    <a:pt x="53" y="335"/>
                  </a:lnTo>
                  <a:lnTo>
                    <a:pt x="77" y="317"/>
                  </a:lnTo>
                  <a:lnTo>
                    <a:pt x="101" y="311"/>
                  </a:lnTo>
                  <a:lnTo>
                    <a:pt x="131" y="299"/>
                  </a:lnTo>
                  <a:lnTo>
                    <a:pt x="204" y="269"/>
                  </a:lnTo>
                  <a:lnTo>
                    <a:pt x="240" y="251"/>
                  </a:lnTo>
                  <a:lnTo>
                    <a:pt x="270" y="239"/>
                  </a:lnTo>
                  <a:lnTo>
                    <a:pt x="294" y="228"/>
                  </a:lnTo>
                  <a:lnTo>
                    <a:pt x="312" y="222"/>
                  </a:lnTo>
                  <a:lnTo>
                    <a:pt x="330" y="210"/>
                  </a:lnTo>
                  <a:lnTo>
                    <a:pt x="365" y="186"/>
                  </a:lnTo>
                  <a:lnTo>
                    <a:pt x="419" y="156"/>
                  </a:lnTo>
                  <a:lnTo>
                    <a:pt x="473" y="120"/>
                  </a:lnTo>
                  <a:lnTo>
                    <a:pt x="527" y="90"/>
                  </a:lnTo>
                  <a:lnTo>
                    <a:pt x="576" y="60"/>
                  </a:lnTo>
                  <a:lnTo>
                    <a:pt x="612" y="42"/>
                  </a:lnTo>
                  <a:lnTo>
                    <a:pt x="629" y="36"/>
                  </a:lnTo>
                  <a:lnTo>
                    <a:pt x="647" y="30"/>
                  </a:lnTo>
                  <a:lnTo>
                    <a:pt x="677" y="18"/>
                  </a:lnTo>
                  <a:lnTo>
                    <a:pt x="701" y="6"/>
                  </a:lnTo>
                  <a:lnTo>
                    <a:pt x="713" y="0"/>
                  </a:lnTo>
                  <a:lnTo>
                    <a:pt x="713" y="0"/>
                  </a:lnTo>
                  <a:lnTo>
                    <a:pt x="659" y="6"/>
                  </a:lnTo>
                  <a:lnTo>
                    <a:pt x="716" y="63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75" name="Freeform 15"/>
            <p:cNvSpPr>
              <a:spLocks/>
            </p:cNvSpPr>
            <p:nvPr/>
          </p:nvSpPr>
          <p:spPr bwMode="hidden">
            <a:xfrm>
              <a:off x="3453" y="2271"/>
              <a:ext cx="318" cy="225"/>
            </a:xfrm>
            <a:custGeom>
              <a:avLst/>
              <a:gdLst/>
              <a:ahLst/>
              <a:cxnLst>
                <a:cxn ang="0">
                  <a:pos x="6" y="225"/>
                </a:cxn>
                <a:cxn ang="0">
                  <a:pos x="0" y="195"/>
                </a:cxn>
                <a:cxn ang="0">
                  <a:pos x="315" y="0"/>
                </a:cxn>
                <a:cxn ang="0">
                  <a:pos x="303" y="27"/>
                </a:cxn>
                <a:cxn ang="0">
                  <a:pos x="318" y="42"/>
                </a:cxn>
              </a:cxnLst>
              <a:rect l="0" t="0" r="r" b="b"/>
              <a:pathLst>
                <a:path w="318" h="225">
                  <a:moveTo>
                    <a:pt x="6" y="225"/>
                  </a:moveTo>
                  <a:lnTo>
                    <a:pt x="0" y="195"/>
                  </a:lnTo>
                  <a:lnTo>
                    <a:pt x="315" y="0"/>
                  </a:lnTo>
                  <a:lnTo>
                    <a:pt x="303" y="27"/>
                  </a:lnTo>
                  <a:lnTo>
                    <a:pt x="318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76" name="Freeform 16"/>
            <p:cNvSpPr>
              <a:spLocks/>
            </p:cNvSpPr>
            <p:nvPr/>
          </p:nvSpPr>
          <p:spPr bwMode="hidden">
            <a:xfrm>
              <a:off x="0" y="2658"/>
              <a:ext cx="2595" cy="933"/>
            </a:xfrm>
            <a:custGeom>
              <a:avLst/>
              <a:gdLst/>
              <a:ahLst/>
              <a:cxnLst>
                <a:cxn ang="0">
                  <a:pos x="1050" y="657"/>
                </a:cxn>
                <a:cxn ang="0">
                  <a:pos x="1581" y="690"/>
                </a:cxn>
                <a:cxn ang="0">
                  <a:pos x="1671" y="723"/>
                </a:cxn>
                <a:cxn ang="0">
                  <a:pos x="1176" y="621"/>
                </a:cxn>
                <a:cxn ang="0">
                  <a:pos x="1854" y="567"/>
                </a:cxn>
                <a:cxn ang="0">
                  <a:pos x="1869" y="612"/>
                </a:cxn>
                <a:cxn ang="0">
                  <a:pos x="2103" y="861"/>
                </a:cxn>
                <a:cxn ang="0">
                  <a:pos x="1883" y="520"/>
                </a:cxn>
                <a:cxn ang="0">
                  <a:pos x="1842" y="490"/>
                </a:cxn>
                <a:cxn ang="0">
                  <a:pos x="1770" y="466"/>
                </a:cxn>
                <a:cxn ang="0">
                  <a:pos x="1740" y="448"/>
                </a:cxn>
                <a:cxn ang="0">
                  <a:pos x="1758" y="436"/>
                </a:cxn>
                <a:cxn ang="0">
                  <a:pos x="1830" y="430"/>
                </a:cxn>
                <a:cxn ang="0">
                  <a:pos x="1877" y="424"/>
                </a:cxn>
                <a:cxn ang="0">
                  <a:pos x="1955" y="394"/>
                </a:cxn>
                <a:cxn ang="0">
                  <a:pos x="2052" y="396"/>
                </a:cxn>
                <a:cxn ang="0">
                  <a:pos x="2253" y="732"/>
                </a:cxn>
                <a:cxn ang="0">
                  <a:pos x="2415" y="933"/>
                </a:cxn>
                <a:cxn ang="0">
                  <a:pos x="2397" y="828"/>
                </a:cxn>
                <a:cxn ang="0">
                  <a:pos x="2088" y="400"/>
                </a:cxn>
                <a:cxn ang="0">
                  <a:pos x="2046" y="346"/>
                </a:cxn>
                <a:cxn ang="0">
                  <a:pos x="1997" y="304"/>
                </a:cxn>
                <a:cxn ang="0">
                  <a:pos x="1967" y="286"/>
                </a:cxn>
                <a:cxn ang="0">
                  <a:pos x="1973" y="286"/>
                </a:cxn>
                <a:cxn ang="0">
                  <a:pos x="2009" y="286"/>
                </a:cxn>
                <a:cxn ang="0">
                  <a:pos x="2082" y="322"/>
                </a:cxn>
                <a:cxn ang="0">
                  <a:pos x="2199" y="384"/>
                </a:cxn>
                <a:cxn ang="0">
                  <a:pos x="2394" y="448"/>
                </a:cxn>
                <a:cxn ang="0">
                  <a:pos x="2595" y="516"/>
                </a:cxn>
                <a:cxn ang="0">
                  <a:pos x="2388" y="424"/>
                </a:cxn>
                <a:cxn ang="0">
                  <a:pos x="2219" y="340"/>
                </a:cxn>
                <a:cxn ang="0">
                  <a:pos x="2052" y="280"/>
                </a:cxn>
                <a:cxn ang="0">
                  <a:pos x="1955" y="262"/>
                </a:cxn>
                <a:cxn ang="0">
                  <a:pos x="1877" y="274"/>
                </a:cxn>
                <a:cxn ang="0">
                  <a:pos x="1752" y="274"/>
                </a:cxn>
                <a:cxn ang="0">
                  <a:pos x="1661" y="292"/>
                </a:cxn>
                <a:cxn ang="0">
                  <a:pos x="1607" y="316"/>
                </a:cxn>
                <a:cxn ang="0">
                  <a:pos x="1589" y="322"/>
                </a:cxn>
                <a:cxn ang="0">
                  <a:pos x="1409" y="358"/>
                </a:cxn>
                <a:cxn ang="0">
                  <a:pos x="1152" y="442"/>
                </a:cxn>
                <a:cxn ang="0">
                  <a:pos x="966" y="460"/>
                </a:cxn>
                <a:cxn ang="0">
                  <a:pos x="870" y="442"/>
                </a:cxn>
                <a:cxn ang="0">
                  <a:pos x="828" y="430"/>
                </a:cxn>
                <a:cxn ang="0">
                  <a:pos x="743" y="388"/>
                </a:cxn>
                <a:cxn ang="0">
                  <a:pos x="636" y="334"/>
                </a:cxn>
                <a:cxn ang="0">
                  <a:pos x="467" y="256"/>
                </a:cxn>
                <a:cxn ang="0">
                  <a:pos x="0" y="0"/>
                </a:cxn>
                <a:cxn ang="0">
                  <a:pos x="585" y="390"/>
                </a:cxn>
                <a:cxn ang="0">
                  <a:pos x="849" y="543"/>
                </a:cxn>
                <a:cxn ang="0">
                  <a:pos x="897" y="621"/>
                </a:cxn>
              </a:cxnLst>
              <a:rect l="0" t="0" r="r" b="b"/>
              <a:pathLst>
                <a:path w="2595" h="933">
                  <a:moveTo>
                    <a:pt x="981" y="675"/>
                  </a:moveTo>
                  <a:lnTo>
                    <a:pt x="1050" y="657"/>
                  </a:lnTo>
                  <a:lnTo>
                    <a:pt x="1143" y="651"/>
                  </a:lnTo>
                  <a:lnTo>
                    <a:pt x="1581" y="690"/>
                  </a:lnTo>
                  <a:lnTo>
                    <a:pt x="1623" y="738"/>
                  </a:lnTo>
                  <a:lnTo>
                    <a:pt x="1671" y="723"/>
                  </a:lnTo>
                  <a:lnTo>
                    <a:pt x="1656" y="675"/>
                  </a:lnTo>
                  <a:lnTo>
                    <a:pt x="1176" y="621"/>
                  </a:lnTo>
                  <a:lnTo>
                    <a:pt x="1797" y="534"/>
                  </a:lnTo>
                  <a:lnTo>
                    <a:pt x="1854" y="567"/>
                  </a:lnTo>
                  <a:lnTo>
                    <a:pt x="1881" y="585"/>
                  </a:lnTo>
                  <a:lnTo>
                    <a:pt x="1869" y="612"/>
                  </a:lnTo>
                  <a:lnTo>
                    <a:pt x="1995" y="852"/>
                  </a:lnTo>
                  <a:lnTo>
                    <a:pt x="2103" y="861"/>
                  </a:lnTo>
                  <a:lnTo>
                    <a:pt x="1889" y="538"/>
                  </a:lnTo>
                  <a:lnTo>
                    <a:pt x="1883" y="520"/>
                  </a:lnTo>
                  <a:lnTo>
                    <a:pt x="1872" y="508"/>
                  </a:lnTo>
                  <a:lnTo>
                    <a:pt x="1842" y="490"/>
                  </a:lnTo>
                  <a:lnTo>
                    <a:pt x="1806" y="478"/>
                  </a:lnTo>
                  <a:lnTo>
                    <a:pt x="1770" y="466"/>
                  </a:lnTo>
                  <a:lnTo>
                    <a:pt x="1752" y="454"/>
                  </a:lnTo>
                  <a:lnTo>
                    <a:pt x="1740" y="448"/>
                  </a:lnTo>
                  <a:lnTo>
                    <a:pt x="1746" y="436"/>
                  </a:lnTo>
                  <a:lnTo>
                    <a:pt x="1758" y="436"/>
                  </a:lnTo>
                  <a:lnTo>
                    <a:pt x="1782" y="430"/>
                  </a:lnTo>
                  <a:lnTo>
                    <a:pt x="1830" y="430"/>
                  </a:lnTo>
                  <a:lnTo>
                    <a:pt x="1854" y="430"/>
                  </a:lnTo>
                  <a:lnTo>
                    <a:pt x="1877" y="424"/>
                  </a:lnTo>
                  <a:lnTo>
                    <a:pt x="1925" y="400"/>
                  </a:lnTo>
                  <a:lnTo>
                    <a:pt x="1955" y="394"/>
                  </a:lnTo>
                  <a:lnTo>
                    <a:pt x="1979" y="394"/>
                  </a:lnTo>
                  <a:lnTo>
                    <a:pt x="2052" y="396"/>
                  </a:lnTo>
                  <a:lnTo>
                    <a:pt x="2046" y="456"/>
                  </a:lnTo>
                  <a:lnTo>
                    <a:pt x="2253" y="732"/>
                  </a:lnTo>
                  <a:lnTo>
                    <a:pt x="2334" y="816"/>
                  </a:lnTo>
                  <a:lnTo>
                    <a:pt x="2415" y="933"/>
                  </a:lnTo>
                  <a:lnTo>
                    <a:pt x="2430" y="909"/>
                  </a:lnTo>
                  <a:lnTo>
                    <a:pt x="2397" y="828"/>
                  </a:lnTo>
                  <a:lnTo>
                    <a:pt x="2094" y="412"/>
                  </a:lnTo>
                  <a:lnTo>
                    <a:pt x="2088" y="400"/>
                  </a:lnTo>
                  <a:lnTo>
                    <a:pt x="2076" y="376"/>
                  </a:lnTo>
                  <a:lnTo>
                    <a:pt x="2046" y="346"/>
                  </a:lnTo>
                  <a:lnTo>
                    <a:pt x="2015" y="322"/>
                  </a:lnTo>
                  <a:lnTo>
                    <a:pt x="1997" y="304"/>
                  </a:lnTo>
                  <a:lnTo>
                    <a:pt x="1979" y="292"/>
                  </a:lnTo>
                  <a:lnTo>
                    <a:pt x="1967" y="286"/>
                  </a:lnTo>
                  <a:lnTo>
                    <a:pt x="1967" y="286"/>
                  </a:lnTo>
                  <a:lnTo>
                    <a:pt x="1973" y="286"/>
                  </a:lnTo>
                  <a:lnTo>
                    <a:pt x="1985" y="286"/>
                  </a:lnTo>
                  <a:lnTo>
                    <a:pt x="2009" y="286"/>
                  </a:lnTo>
                  <a:lnTo>
                    <a:pt x="2040" y="298"/>
                  </a:lnTo>
                  <a:lnTo>
                    <a:pt x="2082" y="322"/>
                  </a:lnTo>
                  <a:lnTo>
                    <a:pt x="2124" y="348"/>
                  </a:lnTo>
                  <a:lnTo>
                    <a:pt x="2199" y="384"/>
                  </a:lnTo>
                  <a:lnTo>
                    <a:pt x="2325" y="426"/>
                  </a:lnTo>
                  <a:lnTo>
                    <a:pt x="2394" y="448"/>
                  </a:lnTo>
                  <a:lnTo>
                    <a:pt x="2523" y="522"/>
                  </a:lnTo>
                  <a:lnTo>
                    <a:pt x="2595" y="516"/>
                  </a:lnTo>
                  <a:lnTo>
                    <a:pt x="2442" y="454"/>
                  </a:lnTo>
                  <a:lnTo>
                    <a:pt x="2388" y="424"/>
                  </a:lnTo>
                  <a:lnTo>
                    <a:pt x="2327" y="388"/>
                  </a:lnTo>
                  <a:lnTo>
                    <a:pt x="2219" y="340"/>
                  </a:lnTo>
                  <a:lnTo>
                    <a:pt x="2106" y="292"/>
                  </a:lnTo>
                  <a:lnTo>
                    <a:pt x="2052" y="280"/>
                  </a:lnTo>
                  <a:lnTo>
                    <a:pt x="2003" y="268"/>
                  </a:lnTo>
                  <a:lnTo>
                    <a:pt x="1955" y="262"/>
                  </a:lnTo>
                  <a:lnTo>
                    <a:pt x="1919" y="268"/>
                  </a:lnTo>
                  <a:lnTo>
                    <a:pt x="1877" y="274"/>
                  </a:lnTo>
                  <a:lnTo>
                    <a:pt x="1812" y="274"/>
                  </a:lnTo>
                  <a:lnTo>
                    <a:pt x="1752" y="274"/>
                  </a:lnTo>
                  <a:lnTo>
                    <a:pt x="1703" y="286"/>
                  </a:lnTo>
                  <a:lnTo>
                    <a:pt x="1661" y="292"/>
                  </a:lnTo>
                  <a:lnTo>
                    <a:pt x="1631" y="304"/>
                  </a:lnTo>
                  <a:lnTo>
                    <a:pt x="1607" y="316"/>
                  </a:lnTo>
                  <a:lnTo>
                    <a:pt x="1595" y="322"/>
                  </a:lnTo>
                  <a:lnTo>
                    <a:pt x="1589" y="322"/>
                  </a:lnTo>
                  <a:lnTo>
                    <a:pt x="1500" y="334"/>
                  </a:lnTo>
                  <a:lnTo>
                    <a:pt x="1409" y="358"/>
                  </a:lnTo>
                  <a:lnTo>
                    <a:pt x="1236" y="418"/>
                  </a:lnTo>
                  <a:lnTo>
                    <a:pt x="1152" y="442"/>
                  </a:lnTo>
                  <a:lnTo>
                    <a:pt x="1061" y="460"/>
                  </a:lnTo>
                  <a:lnTo>
                    <a:pt x="966" y="460"/>
                  </a:lnTo>
                  <a:lnTo>
                    <a:pt x="918" y="454"/>
                  </a:lnTo>
                  <a:lnTo>
                    <a:pt x="870" y="442"/>
                  </a:lnTo>
                  <a:lnTo>
                    <a:pt x="858" y="436"/>
                  </a:lnTo>
                  <a:lnTo>
                    <a:pt x="828" y="430"/>
                  </a:lnTo>
                  <a:lnTo>
                    <a:pt x="791" y="412"/>
                  </a:lnTo>
                  <a:lnTo>
                    <a:pt x="743" y="388"/>
                  </a:lnTo>
                  <a:lnTo>
                    <a:pt x="690" y="364"/>
                  </a:lnTo>
                  <a:lnTo>
                    <a:pt x="636" y="334"/>
                  </a:lnTo>
                  <a:lnTo>
                    <a:pt x="515" y="280"/>
                  </a:lnTo>
                  <a:lnTo>
                    <a:pt x="467" y="256"/>
                  </a:lnTo>
                  <a:lnTo>
                    <a:pt x="443" y="244"/>
                  </a:lnTo>
                  <a:lnTo>
                    <a:pt x="0" y="0"/>
                  </a:lnTo>
                  <a:lnTo>
                    <a:pt x="123" y="120"/>
                  </a:lnTo>
                  <a:lnTo>
                    <a:pt x="585" y="390"/>
                  </a:lnTo>
                  <a:lnTo>
                    <a:pt x="708" y="462"/>
                  </a:lnTo>
                  <a:lnTo>
                    <a:pt x="849" y="543"/>
                  </a:lnTo>
                  <a:lnTo>
                    <a:pt x="882" y="564"/>
                  </a:lnTo>
                  <a:lnTo>
                    <a:pt x="897" y="621"/>
                  </a:lnTo>
                  <a:lnTo>
                    <a:pt x="981" y="67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2977" name="Freeform 17"/>
            <p:cNvSpPr>
              <a:spLocks/>
            </p:cNvSpPr>
            <p:nvPr/>
          </p:nvSpPr>
          <p:spPr bwMode="hidden">
            <a:xfrm>
              <a:off x="0" y="2994"/>
              <a:ext cx="2723" cy="1091"/>
            </a:xfrm>
            <a:custGeom>
              <a:avLst/>
              <a:gdLst/>
              <a:ahLst/>
              <a:cxnLst>
                <a:cxn ang="0">
                  <a:pos x="2370" y="72"/>
                </a:cxn>
                <a:cxn ang="0">
                  <a:pos x="2597" y="198"/>
                </a:cxn>
                <a:cxn ang="0">
                  <a:pos x="2639" y="276"/>
                </a:cxn>
                <a:cxn ang="0">
                  <a:pos x="2453" y="264"/>
                </a:cxn>
                <a:cxn ang="0">
                  <a:pos x="2297" y="204"/>
                </a:cxn>
                <a:cxn ang="0">
                  <a:pos x="2112" y="66"/>
                </a:cxn>
                <a:cxn ang="0">
                  <a:pos x="2088" y="72"/>
                </a:cxn>
                <a:cxn ang="0">
                  <a:pos x="2106" y="114"/>
                </a:cxn>
                <a:cxn ang="0">
                  <a:pos x="2412" y="552"/>
                </a:cxn>
                <a:cxn ang="0">
                  <a:pos x="2279" y="564"/>
                </a:cxn>
                <a:cxn ang="0">
                  <a:pos x="2189" y="492"/>
                </a:cxn>
                <a:cxn ang="0">
                  <a:pos x="2058" y="330"/>
                </a:cxn>
                <a:cxn ang="0">
                  <a:pos x="1991" y="234"/>
                </a:cxn>
                <a:cxn ang="0">
                  <a:pos x="1949" y="174"/>
                </a:cxn>
                <a:cxn ang="0">
                  <a:pos x="1824" y="132"/>
                </a:cxn>
                <a:cxn ang="0">
                  <a:pos x="1794" y="144"/>
                </a:cxn>
                <a:cxn ang="0">
                  <a:pos x="1895" y="222"/>
                </a:cxn>
                <a:cxn ang="0">
                  <a:pos x="1943" y="366"/>
                </a:cxn>
                <a:cxn ang="0">
                  <a:pos x="2064" y="630"/>
                </a:cxn>
                <a:cxn ang="0">
                  <a:pos x="2052" y="695"/>
                </a:cxn>
                <a:cxn ang="0">
                  <a:pos x="1955" y="683"/>
                </a:cxn>
                <a:cxn ang="0">
                  <a:pos x="1913" y="636"/>
                </a:cxn>
                <a:cxn ang="0">
                  <a:pos x="1703" y="312"/>
                </a:cxn>
                <a:cxn ang="0">
                  <a:pos x="1637" y="276"/>
                </a:cxn>
                <a:cxn ang="0">
                  <a:pos x="1643" y="318"/>
                </a:cxn>
                <a:cxn ang="0">
                  <a:pos x="1673" y="408"/>
                </a:cxn>
                <a:cxn ang="0">
                  <a:pos x="1716" y="779"/>
                </a:cxn>
                <a:cxn ang="0">
                  <a:pos x="1691" y="737"/>
                </a:cxn>
                <a:cxn ang="0">
                  <a:pos x="1613" y="582"/>
                </a:cxn>
                <a:cxn ang="0">
                  <a:pos x="1494" y="480"/>
                </a:cxn>
                <a:cxn ang="0">
                  <a:pos x="1248" y="528"/>
                </a:cxn>
                <a:cxn ang="0">
                  <a:pos x="996" y="630"/>
                </a:cxn>
                <a:cxn ang="0">
                  <a:pos x="714" y="534"/>
                </a:cxn>
                <a:cxn ang="0">
                  <a:pos x="198" y="288"/>
                </a:cxn>
                <a:cxn ang="0">
                  <a:pos x="0" y="460"/>
                </a:cxn>
                <a:cxn ang="0">
                  <a:pos x="288" y="570"/>
                </a:cxn>
                <a:cxn ang="0">
                  <a:pos x="461" y="654"/>
                </a:cxn>
                <a:cxn ang="0">
                  <a:pos x="725" y="755"/>
                </a:cxn>
                <a:cxn ang="0">
                  <a:pos x="966" y="791"/>
                </a:cxn>
                <a:cxn ang="0">
                  <a:pos x="1176" y="779"/>
                </a:cxn>
                <a:cxn ang="0">
                  <a:pos x="1278" y="791"/>
                </a:cxn>
                <a:cxn ang="0">
                  <a:pos x="1404" y="845"/>
                </a:cxn>
                <a:cxn ang="0">
                  <a:pos x="1416" y="887"/>
                </a:cxn>
                <a:cxn ang="0">
                  <a:pos x="1361" y="923"/>
                </a:cxn>
                <a:cxn ang="0">
                  <a:pos x="1385" y="1007"/>
                </a:cxn>
                <a:cxn ang="0">
                  <a:pos x="1494" y="1085"/>
                </a:cxn>
                <a:cxn ang="0">
                  <a:pos x="1697" y="1043"/>
                </a:cxn>
                <a:cxn ang="0">
                  <a:pos x="1812" y="989"/>
                </a:cxn>
                <a:cxn ang="0">
                  <a:pos x="1973" y="917"/>
                </a:cxn>
                <a:cxn ang="0">
                  <a:pos x="2201" y="899"/>
                </a:cxn>
                <a:cxn ang="0">
                  <a:pos x="2364" y="863"/>
                </a:cxn>
                <a:cxn ang="0">
                  <a:pos x="2400" y="743"/>
                </a:cxn>
                <a:cxn ang="0">
                  <a:pos x="2471" y="701"/>
                </a:cxn>
                <a:cxn ang="0">
                  <a:pos x="2621" y="504"/>
                </a:cxn>
                <a:cxn ang="0">
                  <a:pos x="2693" y="374"/>
                </a:cxn>
              </a:cxnLst>
              <a:rect l="0" t="0" r="r" b="b"/>
              <a:pathLst>
                <a:path w="2723" h="1091">
                  <a:moveTo>
                    <a:pt x="2723" y="299"/>
                  </a:moveTo>
                  <a:lnTo>
                    <a:pt x="2715" y="240"/>
                  </a:lnTo>
                  <a:lnTo>
                    <a:pt x="2656" y="195"/>
                  </a:lnTo>
                  <a:lnTo>
                    <a:pt x="2370" y="72"/>
                  </a:lnTo>
                  <a:lnTo>
                    <a:pt x="2303" y="54"/>
                  </a:lnTo>
                  <a:lnTo>
                    <a:pt x="2585" y="186"/>
                  </a:lnTo>
                  <a:lnTo>
                    <a:pt x="2591" y="192"/>
                  </a:lnTo>
                  <a:lnTo>
                    <a:pt x="2597" y="198"/>
                  </a:lnTo>
                  <a:lnTo>
                    <a:pt x="2621" y="228"/>
                  </a:lnTo>
                  <a:lnTo>
                    <a:pt x="2639" y="258"/>
                  </a:lnTo>
                  <a:lnTo>
                    <a:pt x="2646" y="270"/>
                  </a:lnTo>
                  <a:lnTo>
                    <a:pt x="2639" y="276"/>
                  </a:lnTo>
                  <a:lnTo>
                    <a:pt x="2603" y="282"/>
                  </a:lnTo>
                  <a:lnTo>
                    <a:pt x="2555" y="282"/>
                  </a:lnTo>
                  <a:lnTo>
                    <a:pt x="2507" y="276"/>
                  </a:lnTo>
                  <a:lnTo>
                    <a:pt x="2453" y="264"/>
                  </a:lnTo>
                  <a:lnTo>
                    <a:pt x="2394" y="246"/>
                  </a:lnTo>
                  <a:lnTo>
                    <a:pt x="2340" y="222"/>
                  </a:lnTo>
                  <a:lnTo>
                    <a:pt x="2321" y="216"/>
                  </a:lnTo>
                  <a:lnTo>
                    <a:pt x="2297" y="204"/>
                  </a:lnTo>
                  <a:lnTo>
                    <a:pt x="2171" y="126"/>
                  </a:lnTo>
                  <a:lnTo>
                    <a:pt x="2165" y="120"/>
                  </a:lnTo>
                  <a:lnTo>
                    <a:pt x="2154" y="102"/>
                  </a:lnTo>
                  <a:lnTo>
                    <a:pt x="2112" y="66"/>
                  </a:lnTo>
                  <a:lnTo>
                    <a:pt x="2064" y="24"/>
                  </a:lnTo>
                  <a:lnTo>
                    <a:pt x="2046" y="6"/>
                  </a:lnTo>
                  <a:lnTo>
                    <a:pt x="2034" y="0"/>
                  </a:lnTo>
                  <a:lnTo>
                    <a:pt x="2088" y="72"/>
                  </a:lnTo>
                  <a:lnTo>
                    <a:pt x="2106" y="108"/>
                  </a:lnTo>
                  <a:lnTo>
                    <a:pt x="2106" y="108"/>
                  </a:lnTo>
                  <a:lnTo>
                    <a:pt x="2106" y="108"/>
                  </a:lnTo>
                  <a:lnTo>
                    <a:pt x="2106" y="114"/>
                  </a:lnTo>
                  <a:lnTo>
                    <a:pt x="2112" y="114"/>
                  </a:lnTo>
                  <a:lnTo>
                    <a:pt x="2406" y="516"/>
                  </a:lnTo>
                  <a:lnTo>
                    <a:pt x="2412" y="534"/>
                  </a:lnTo>
                  <a:lnTo>
                    <a:pt x="2412" y="552"/>
                  </a:lnTo>
                  <a:lnTo>
                    <a:pt x="2394" y="576"/>
                  </a:lnTo>
                  <a:lnTo>
                    <a:pt x="2364" y="588"/>
                  </a:lnTo>
                  <a:lnTo>
                    <a:pt x="2321" y="588"/>
                  </a:lnTo>
                  <a:lnTo>
                    <a:pt x="2279" y="564"/>
                  </a:lnTo>
                  <a:lnTo>
                    <a:pt x="2237" y="534"/>
                  </a:lnTo>
                  <a:lnTo>
                    <a:pt x="2201" y="504"/>
                  </a:lnTo>
                  <a:lnTo>
                    <a:pt x="2195" y="498"/>
                  </a:lnTo>
                  <a:lnTo>
                    <a:pt x="2189" y="492"/>
                  </a:lnTo>
                  <a:lnTo>
                    <a:pt x="2171" y="462"/>
                  </a:lnTo>
                  <a:lnTo>
                    <a:pt x="2142" y="420"/>
                  </a:lnTo>
                  <a:lnTo>
                    <a:pt x="2100" y="378"/>
                  </a:lnTo>
                  <a:lnTo>
                    <a:pt x="2058" y="330"/>
                  </a:lnTo>
                  <a:lnTo>
                    <a:pt x="2040" y="318"/>
                  </a:lnTo>
                  <a:lnTo>
                    <a:pt x="2028" y="300"/>
                  </a:lnTo>
                  <a:lnTo>
                    <a:pt x="2009" y="264"/>
                  </a:lnTo>
                  <a:lnTo>
                    <a:pt x="1991" y="234"/>
                  </a:lnTo>
                  <a:lnTo>
                    <a:pt x="1985" y="210"/>
                  </a:lnTo>
                  <a:lnTo>
                    <a:pt x="1973" y="192"/>
                  </a:lnTo>
                  <a:lnTo>
                    <a:pt x="1967" y="180"/>
                  </a:lnTo>
                  <a:lnTo>
                    <a:pt x="1949" y="174"/>
                  </a:lnTo>
                  <a:lnTo>
                    <a:pt x="1907" y="156"/>
                  </a:lnTo>
                  <a:lnTo>
                    <a:pt x="1860" y="138"/>
                  </a:lnTo>
                  <a:lnTo>
                    <a:pt x="1836" y="132"/>
                  </a:lnTo>
                  <a:lnTo>
                    <a:pt x="1824" y="132"/>
                  </a:lnTo>
                  <a:lnTo>
                    <a:pt x="1806" y="132"/>
                  </a:lnTo>
                  <a:lnTo>
                    <a:pt x="1800" y="138"/>
                  </a:lnTo>
                  <a:lnTo>
                    <a:pt x="1794" y="144"/>
                  </a:lnTo>
                  <a:lnTo>
                    <a:pt x="1794" y="144"/>
                  </a:lnTo>
                  <a:lnTo>
                    <a:pt x="1842" y="156"/>
                  </a:lnTo>
                  <a:lnTo>
                    <a:pt x="1872" y="180"/>
                  </a:lnTo>
                  <a:lnTo>
                    <a:pt x="1889" y="204"/>
                  </a:lnTo>
                  <a:lnTo>
                    <a:pt x="1895" y="222"/>
                  </a:lnTo>
                  <a:lnTo>
                    <a:pt x="1889" y="240"/>
                  </a:lnTo>
                  <a:lnTo>
                    <a:pt x="1901" y="270"/>
                  </a:lnTo>
                  <a:lnTo>
                    <a:pt x="1919" y="318"/>
                  </a:lnTo>
                  <a:lnTo>
                    <a:pt x="1943" y="366"/>
                  </a:lnTo>
                  <a:lnTo>
                    <a:pt x="1991" y="480"/>
                  </a:lnTo>
                  <a:lnTo>
                    <a:pt x="2021" y="534"/>
                  </a:lnTo>
                  <a:lnTo>
                    <a:pt x="2040" y="582"/>
                  </a:lnTo>
                  <a:lnTo>
                    <a:pt x="2064" y="630"/>
                  </a:lnTo>
                  <a:lnTo>
                    <a:pt x="2076" y="666"/>
                  </a:lnTo>
                  <a:lnTo>
                    <a:pt x="2082" y="683"/>
                  </a:lnTo>
                  <a:lnTo>
                    <a:pt x="2070" y="695"/>
                  </a:lnTo>
                  <a:lnTo>
                    <a:pt x="2052" y="695"/>
                  </a:lnTo>
                  <a:lnTo>
                    <a:pt x="2021" y="695"/>
                  </a:lnTo>
                  <a:lnTo>
                    <a:pt x="1997" y="695"/>
                  </a:lnTo>
                  <a:lnTo>
                    <a:pt x="1973" y="689"/>
                  </a:lnTo>
                  <a:lnTo>
                    <a:pt x="1955" y="683"/>
                  </a:lnTo>
                  <a:lnTo>
                    <a:pt x="1949" y="683"/>
                  </a:lnTo>
                  <a:lnTo>
                    <a:pt x="1949" y="677"/>
                  </a:lnTo>
                  <a:lnTo>
                    <a:pt x="1943" y="672"/>
                  </a:lnTo>
                  <a:lnTo>
                    <a:pt x="1913" y="636"/>
                  </a:lnTo>
                  <a:lnTo>
                    <a:pt x="1806" y="324"/>
                  </a:lnTo>
                  <a:lnTo>
                    <a:pt x="1776" y="330"/>
                  </a:lnTo>
                  <a:lnTo>
                    <a:pt x="1746" y="330"/>
                  </a:lnTo>
                  <a:lnTo>
                    <a:pt x="1703" y="312"/>
                  </a:lnTo>
                  <a:lnTo>
                    <a:pt x="1673" y="288"/>
                  </a:lnTo>
                  <a:lnTo>
                    <a:pt x="1667" y="276"/>
                  </a:lnTo>
                  <a:lnTo>
                    <a:pt x="1655" y="270"/>
                  </a:lnTo>
                  <a:lnTo>
                    <a:pt x="1637" y="276"/>
                  </a:lnTo>
                  <a:lnTo>
                    <a:pt x="1631" y="288"/>
                  </a:lnTo>
                  <a:lnTo>
                    <a:pt x="1625" y="306"/>
                  </a:lnTo>
                  <a:lnTo>
                    <a:pt x="1625" y="312"/>
                  </a:lnTo>
                  <a:lnTo>
                    <a:pt x="1643" y="318"/>
                  </a:lnTo>
                  <a:lnTo>
                    <a:pt x="1655" y="336"/>
                  </a:lnTo>
                  <a:lnTo>
                    <a:pt x="1667" y="366"/>
                  </a:lnTo>
                  <a:lnTo>
                    <a:pt x="1673" y="402"/>
                  </a:lnTo>
                  <a:lnTo>
                    <a:pt x="1673" y="408"/>
                  </a:lnTo>
                  <a:lnTo>
                    <a:pt x="1673" y="414"/>
                  </a:lnTo>
                  <a:lnTo>
                    <a:pt x="1716" y="761"/>
                  </a:lnTo>
                  <a:lnTo>
                    <a:pt x="1716" y="773"/>
                  </a:lnTo>
                  <a:lnTo>
                    <a:pt x="1716" y="779"/>
                  </a:lnTo>
                  <a:lnTo>
                    <a:pt x="1709" y="773"/>
                  </a:lnTo>
                  <a:lnTo>
                    <a:pt x="1703" y="755"/>
                  </a:lnTo>
                  <a:lnTo>
                    <a:pt x="1697" y="749"/>
                  </a:lnTo>
                  <a:lnTo>
                    <a:pt x="1691" y="737"/>
                  </a:lnTo>
                  <a:lnTo>
                    <a:pt x="1679" y="713"/>
                  </a:lnTo>
                  <a:lnTo>
                    <a:pt x="1661" y="672"/>
                  </a:lnTo>
                  <a:lnTo>
                    <a:pt x="1643" y="630"/>
                  </a:lnTo>
                  <a:lnTo>
                    <a:pt x="1613" y="582"/>
                  </a:lnTo>
                  <a:lnTo>
                    <a:pt x="1589" y="540"/>
                  </a:lnTo>
                  <a:lnTo>
                    <a:pt x="1560" y="510"/>
                  </a:lnTo>
                  <a:lnTo>
                    <a:pt x="1536" y="492"/>
                  </a:lnTo>
                  <a:lnTo>
                    <a:pt x="1494" y="480"/>
                  </a:lnTo>
                  <a:lnTo>
                    <a:pt x="1446" y="480"/>
                  </a:lnTo>
                  <a:lnTo>
                    <a:pt x="1397" y="486"/>
                  </a:lnTo>
                  <a:lnTo>
                    <a:pt x="1349" y="498"/>
                  </a:lnTo>
                  <a:lnTo>
                    <a:pt x="1248" y="528"/>
                  </a:lnTo>
                  <a:lnTo>
                    <a:pt x="1158" y="570"/>
                  </a:lnTo>
                  <a:lnTo>
                    <a:pt x="1104" y="600"/>
                  </a:lnTo>
                  <a:lnTo>
                    <a:pt x="1037" y="624"/>
                  </a:lnTo>
                  <a:lnTo>
                    <a:pt x="996" y="630"/>
                  </a:lnTo>
                  <a:lnTo>
                    <a:pt x="948" y="630"/>
                  </a:lnTo>
                  <a:lnTo>
                    <a:pt x="900" y="618"/>
                  </a:lnTo>
                  <a:lnTo>
                    <a:pt x="840" y="588"/>
                  </a:lnTo>
                  <a:lnTo>
                    <a:pt x="714" y="534"/>
                  </a:lnTo>
                  <a:lnTo>
                    <a:pt x="582" y="474"/>
                  </a:lnTo>
                  <a:lnTo>
                    <a:pt x="443" y="408"/>
                  </a:lnTo>
                  <a:lnTo>
                    <a:pt x="318" y="348"/>
                  </a:lnTo>
                  <a:lnTo>
                    <a:pt x="198" y="288"/>
                  </a:lnTo>
                  <a:lnTo>
                    <a:pt x="149" y="264"/>
                  </a:lnTo>
                  <a:lnTo>
                    <a:pt x="102" y="240"/>
                  </a:lnTo>
                  <a:lnTo>
                    <a:pt x="0" y="187"/>
                  </a:lnTo>
                  <a:lnTo>
                    <a:pt x="0" y="460"/>
                  </a:lnTo>
                  <a:lnTo>
                    <a:pt x="36" y="474"/>
                  </a:lnTo>
                  <a:lnTo>
                    <a:pt x="149" y="516"/>
                  </a:lnTo>
                  <a:lnTo>
                    <a:pt x="216" y="540"/>
                  </a:lnTo>
                  <a:lnTo>
                    <a:pt x="288" y="570"/>
                  </a:lnTo>
                  <a:lnTo>
                    <a:pt x="348" y="594"/>
                  </a:lnTo>
                  <a:lnTo>
                    <a:pt x="396" y="618"/>
                  </a:lnTo>
                  <a:lnTo>
                    <a:pt x="432" y="636"/>
                  </a:lnTo>
                  <a:lnTo>
                    <a:pt x="461" y="654"/>
                  </a:lnTo>
                  <a:lnTo>
                    <a:pt x="504" y="672"/>
                  </a:lnTo>
                  <a:lnTo>
                    <a:pt x="588" y="707"/>
                  </a:lnTo>
                  <a:lnTo>
                    <a:pt x="684" y="743"/>
                  </a:lnTo>
                  <a:lnTo>
                    <a:pt x="725" y="755"/>
                  </a:lnTo>
                  <a:lnTo>
                    <a:pt x="761" y="767"/>
                  </a:lnTo>
                  <a:lnTo>
                    <a:pt x="828" y="779"/>
                  </a:lnTo>
                  <a:lnTo>
                    <a:pt x="894" y="785"/>
                  </a:lnTo>
                  <a:lnTo>
                    <a:pt x="966" y="791"/>
                  </a:lnTo>
                  <a:lnTo>
                    <a:pt x="1031" y="791"/>
                  </a:lnTo>
                  <a:lnTo>
                    <a:pt x="1092" y="785"/>
                  </a:lnTo>
                  <a:lnTo>
                    <a:pt x="1146" y="785"/>
                  </a:lnTo>
                  <a:lnTo>
                    <a:pt x="1176" y="779"/>
                  </a:lnTo>
                  <a:lnTo>
                    <a:pt x="1188" y="779"/>
                  </a:lnTo>
                  <a:lnTo>
                    <a:pt x="1188" y="779"/>
                  </a:lnTo>
                  <a:lnTo>
                    <a:pt x="1236" y="785"/>
                  </a:lnTo>
                  <a:lnTo>
                    <a:pt x="1278" y="791"/>
                  </a:lnTo>
                  <a:lnTo>
                    <a:pt x="1307" y="803"/>
                  </a:lnTo>
                  <a:lnTo>
                    <a:pt x="1337" y="809"/>
                  </a:lnTo>
                  <a:lnTo>
                    <a:pt x="1379" y="827"/>
                  </a:lnTo>
                  <a:lnTo>
                    <a:pt x="1404" y="845"/>
                  </a:lnTo>
                  <a:lnTo>
                    <a:pt x="1416" y="863"/>
                  </a:lnTo>
                  <a:lnTo>
                    <a:pt x="1416" y="875"/>
                  </a:lnTo>
                  <a:lnTo>
                    <a:pt x="1416" y="881"/>
                  </a:lnTo>
                  <a:lnTo>
                    <a:pt x="1416" y="887"/>
                  </a:lnTo>
                  <a:lnTo>
                    <a:pt x="1410" y="887"/>
                  </a:lnTo>
                  <a:lnTo>
                    <a:pt x="1397" y="893"/>
                  </a:lnTo>
                  <a:lnTo>
                    <a:pt x="1379" y="905"/>
                  </a:lnTo>
                  <a:lnTo>
                    <a:pt x="1361" y="923"/>
                  </a:lnTo>
                  <a:lnTo>
                    <a:pt x="1355" y="941"/>
                  </a:lnTo>
                  <a:lnTo>
                    <a:pt x="1361" y="971"/>
                  </a:lnTo>
                  <a:lnTo>
                    <a:pt x="1367" y="989"/>
                  </a:lnTo>
                  <a:lnTo>
                    <a:pt x="1385" y="1007"/>
                  </a:lnTo>
                  <a:lnTo>
                    <a:pt x="1404" y="1025"/>
                  </a:lnTo>
                  <a:lnTo>
                    <a:pt x="1434" y="1049"/>
                  </a:lnTo>
                  <a:lnTo>
                    <a:pt x="1464" y="1067"/>
                  </a:lnTo>
                  <a:lnTo>
                    <a:pt x="1494" y="1085"/>
                  </a:lnTo>
                  <a:lnTo>
                    <a:pt x="1554" y="1091"/>
                  </a:lnTo>
                  <a:lnTo>
                    <a:pt x="1607" y="1085"/>
                  </a:lnTo>
                  <a:lnTo>
                    <a:pt x="1661" y="1067"/>
                  </a:lnTo>
                  <a:lnTo>
                    <a:pt x="1697" y="1043"/>
                  </a:lnTo>
                  <a:lnTo>
                    <a:pt x="1734" y="1019"/>
                  </a:lnTo>
                  <a:lnTo>
                    <a:pt x="1752" y="995"/>
                  </a:lnTo>
                  <a:lnTo>
                    <a:pt x="1758" y="989"/>
                  </a:lnTo>
                  <a:lnTo>
                    <a:pt x="1812" y="989"/>
                  </a:lnTo>
                  <a:lnTo>
                    <a:pt x="1860" y="983"/>
                  </a:lnTo>
                  <a:lnTo>
                    <a:pt x="1907" y="965"/>
                  </a:lnTo>
                  <a:lnTo>
                    <a:pt x="1943" y="941"/>
                  </a:lnTo>
                  <a:lnTo>
                    <a:pt x="1973" y="917"/>
                  </a:lnTo>
                  <a:lnTo>
                    <a:pt x="2003" y="899"/>
                  </a:lnTo>
                  <a:lnTo>
                    <a:pt x="2015" y="881"/>
                  </a:lnTo>
                  <a:lnTo>
                    <a:pt x="2021" y="875"/>
                  </a:lnTo>
                  <a:lnTo>
                    <a:pt x="2201" y="899"/>
                  </a:lnTo>
                  <a:lnTo>
                    <a:pt x="2243" y="905"/>
                  </a:lnTo>
                  <a:lnTo>
                    <a:pt x="2273" y="899"/>
                  </a:lnTo>
                  <a:lnTo>
                    <a:pt x="2327" y="887"/>
                  </a:lnTo>
                  <a:lnTo>
                    <a:pt x="2364" y="863"/>
                  </a:lnTo>
                  <a:lnTo>
                    <a:pt x="2388" y="827"/>
                  </a:lnTo>
                  <a:lnTo>
                    <a:pt x="2400" y="797"/>
                  </a:lnTo>
                  <a:lnTo>
                    <a:pt x="2400" y="767"/>
                  </a:lnTo>
                  <a:lnTo>
                    <a:pt x="2400" y="743"/>
                  </a:lnTo>
                  <a:lnTo>
                    <a:pt x="2400" y="737"/>
                  </a:lnTo>
                  <a:lnTo>
                    <a:pt x="2418" y="737"/>
                  </a:lnTo>
                  <a:lnTo>
                    <a:pt x="2436" y="731"/>
                  </a:lnTo>
                  <a:lnTo>
                    <a:pt x="2471" y="701"/>
                  </a:lnTo>
                  <a:lnTo>
                    <a:pt x="2513" y="660"/>
                  </a:lnTo>
                  <a:lnTo>
                    <a:pt x="2555" y="606"/>
                  </a:lnTo>
                  <a:lnTo>
                    <a:pt x="2591" y="552"/>
                  </a:lnTo>
                  <a:lnTo>
                    <a:pt x="2621" y="504"/>
                  </a:lnTo>
                  <a:lnTo>
                    <a:pt x="2639" y="468"/>
                  </a:lnTo>
                  <a:lnTo>
                    <a:pt x="2646" y="462"/>
                  </a:lnTo>
                  <a:lnTo>
                    <a:pt x="2646" y="456"/>
                  </a:lnTo>
                  <a:lnTo>
                    <a:pt x="2693" y="374"/>
                  </a:lnTo>
                  <a:lnTo>
                    <a:pt x="2723" y="299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</p:grpSp>
      <p:sp>
        <p:nvSpPr>
          <p:cNvPr id="552978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52979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52980" name="Rectangle 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52981" name="Rectangle 21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52982" name="Rectangle 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A6DF240-ECAC-4ADB-BFF1-E119BD6578C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2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2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78" grpId="0"/>
      <p:bldP spid="55297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297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297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300626-9901-49AA-AFC9-327AA4E8103E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4ED420-0CE7-4B8B-A8E1-7F2E68F1D0B9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E7DF4-B34B-4479-8B57-1785D23E1D5E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782090-71AD-4F0F-BBF7-0A54524CE904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EAAE67-055B-4E30-9CEB-360698DC6A37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E925AB-3205-45CC-8DE5-06FDEE8C53B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6B29C6-BC75-4712-AB2E-F7A5295F7603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53371-887F-4213-8747-8ED8BB58C6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3CE723-4F35-4A23-9731-F1FE6EBC0B0D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268ECB-7775-4B25-B7B2-BEB713252DD4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9AF3C-4D78-4B1D-9B14-9628868601B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DE7F5-4EF2-403F-BAC4-79A732CAB5F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C5E66-D67A-4399-9202-3C722C6EAC8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52600"/>
            <a:ext cx="4038600" cy="4373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52600"/>
            <a:ext cx="4038600" cy="4373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1675E-D904-4D2D-A7A3-7CD7AEE93B7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EB28B-2FD6-4584-97F1-FA9201CB256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3D96B-DB5C-49F6-BE0C-292E39B7CD8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FC805-99B2-4A97-9509-B360ADC3DBB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8C9B7-A267-4D3B-8B9A-96FA04FFDF8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20E17-BA73-469E-A905-F47CA8F0852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FAD7-B897-400D-9913-3ED4F8E86C8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0075"/>
            <a:ext cx="2057400" cy="5526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0075"/>
            <a:ext cx="6019800" cy="5526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8E4A8-8587-4815-960C-05C920EE67D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9014698-2F53-46B5-BE03-C128F847F7F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D44F5A9-0B3A-4135-B0E2-958173EA405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7B07281-B384-43D8-8B88-3F8C81670EC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2441575"/>
            <a:ext cx="3956050" cy="3502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3750" y="2441575"/>
            <a:ext cx="3956050" cy="3502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A3EB33F-B562-47CD-8573-7B0A09DD7F6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7F843CA-D69B-44D9-92B9-EC68B33F09E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70A10EA-3CB6-487E-B98C-3B88FFD3326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D4550E4-A3B4-46C8-97DD-F0ED1AB7A03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6F53F15-1A60-4B37-A951-426D0A8CDCF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8767F9-50A9-48D3-AD7F-79FCEA2399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9B375DC-D939-4A89-91AE-552923F1183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38913" y="1216025"/>
            <a:ext cx="2020887" cy="47275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3075" y="1216025"/>
            <a:ext cx="5913438" cy="47275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ACBFCCA-FF90-41AB-8D52-D239D4EC3B9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D3932-37DB-488A-A5C5-664FD4B7787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795FF-B66E-4A57-9A14-89B13029189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2C986-0875-4C94-82F2-34EBFDEFF98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49C1D-6CF5-4CC4-80EE-7845A828827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BA344-0A03-4481-8683-6B0A6F29109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D8D5A-EA25-4383-BA9A-B3BE9D4E428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A8E8A-941B-406B-B0BA-5D7D2AF6527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227A1-78AC-46DF-9471-C98375BD666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1BD4B-1E38-4DF2-9449-09282352075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C1860-B3D5-405F-8C37-7782D21E42E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9D5D0-A6E9-4022-ADE0-9A3D59D264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7965D3C-F642-4811-A0CB-04AC8FAE44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1BFFFFD-2DD7-4881-9849-58416EEE048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5438D0C-D142-4219-8529-0E9FB54322D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92C65DB-AEBA-4425-A356-892B6D73781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A75C409-4C62-4AF1-BB9B-4087ADFB27B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F877634-0304-4E86-99DD-DB7B9522A62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86EEAB-0A5A-4E7E-9861-4BAF4BF2BBA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BA7BA1E-B0ED-4DDF-988B-09F12E8D250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03C277D-01DE-4A22-86B9-922918A28C5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0063E9A-8C79-4322-B716-1B991BD20B7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00900" y="457200"/>
            <a:ext cx="19431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457200"/>
            <a:ext cx="56769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8D23833-26FD-4820-BF94-2D7DA54B31C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4572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1628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7DC0DFE-8504-4C1D-97ED-B31DE32196C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27B1C29-C347-41EF-8E83-0D892AEF92C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E7F7C74-7F45-4538-87E7-43116273A0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BD9F3C4-89E9-4701-A70B-DD3B7A9F1FD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143000"/>
            <a:ext cx="3543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2500" y="1143000"/>
            <a:ext cx="3543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B58DECE-E148-4195-8741-8779ED35127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84D22E6-EF4A-47C6-811A-DBC7BE66563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277A4F7-2D6E-4AE1-95FC-E3D9EF34AE2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3234E4D-AABC-419C-85C1-9B879849995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B7B8121-81BB-4588-A97B-AC3E27AED3E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1C4088C-98FF-46C5-BD9C-729E3FF5D67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B463D0F-78DE-4DA4-B89A-7E72D77C800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96050" y="228600"/>
            <a:ext cx="1809750" cy="5181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228600"/>
            <a:ext cx="5276850" cy="51816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19F513-4E80-46FF-B8E8-7EF181D063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11D73E-4A2B-4AB3-B5FA-036E38842410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CE5931-A4B4-400A-A583-5074746A574F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0575AF-511A-485D-AA81-14404D55C346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2B23A6-0972-45C3-B4C2-B55C7D637149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571B30-4632-4599-A938-2568118FD22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FA8368-B7B2-4E35-A174-23F25C5B2C7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242F6A-49FE-4326-8208-24E290D7972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45AFE-8E99-4526-B12C-A254061A7857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2C7B5F-DE31-4AFE-8C51-42AA9CB259F2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3599EC-2449-4272-9F48-80E093A36C1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FEEE1F-A97C-4F80-A346-00CA441DAD36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D90EB-EE8E-42F8-9292-28B31C725E5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31BE9-976E-4C74-B923-B65652CCAA5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4E94F-EE13-4E9E-B5C2-6347F489220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2133600"/>
            <a:ext cx="2895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2133600"/>
            <a:ext cx="2895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125AB-547E-4E06-A0CC-A5D9FBEC1CD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6FCC6-9B13-4333-B9F2-9B6EDD60758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B89E6-4B32-47B6-991E-61269C89362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DE4CD-1E52-4C5F-863D-B0FE95DED4F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99F88-97D4-4CE4-9340-996B179BBE3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8A6FD-CEAF-445A-BA3C-54CBEFBE23F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1BAA5-12D6-4CBB-ACD3-8A822FFD2EB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15050" y="152400"/>
            <a:ext cx="1885950" cy="5867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2400"/>
            <a:ext cx="550545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17757-7D0B-4ABF-BC34-C4620F67C1A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79772-6D6E-4A4A-89EF-01B7C0AF4F0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E6EA8-48B8-4D80-B491-ED746C8F098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32E9E-21C7-4F36-8635-375F0BCA6E0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800" y="1901825"/>
            <a:ext cx="3238500" cy="4224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38700" y="1901825"/>
            <a:ext cx="3238500" cy="4224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16CD4-6C5B-472C-B1AA-5EEB68EBF5C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9BBD7-3EEA-455D-83C5-69FB90CDCBF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1A46F-2D20-456D-869C-6C953589778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99A0E-3D7C-4BAD-9526-3A275E92296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DC6C3-92D8-479E-B110-B5FEDB50255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A8055-D500-419A-A8F3-F2C4EAB0719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A273F-188E-4A01-9C79-A80DD97B12E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19850" y="609600"/>
            <a:ext cx="1657350" cy="5516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7800" y="609600"/>
            <a:ext cx="4819650" cy="55165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02608-D816-4523-AA3D-7EF7FEE423B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64196-5702-4730-BAB2-4D6F05F3C48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914CC-008C-44D5-8DC2-F50A903E8D5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00ED6-C66A-4DA3-9AA3-CEAE7CF69D5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2057400"/>
            <a:ext cx="24384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24384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0D108-0768-4B27-87F6-23166C30CEF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63E8B-60BB-4527-BE00-18D89656B7F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0E1F0-D1DF-414A-AA57-4597608D55D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C8A76-CF99-45E9-BA18-8676AF17269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13D89-C8B9-4C9D-A883-67CF67ACD14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D9855-D45B-44E9-AA46-A815E5F7E1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FECAE-44A1-4A88-8875-90B31A52B5D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92813" y="274638"/>
            <a:ext cx="1419225" cy="56689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31963" y="274638"/>
            <a:ext cx="4108450" cy="56689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32339-EE0A-4689-817B-D8688495504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8474D-DC79-4310-9564-137E68A6646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5B19F-9C6A-4A39-B899-15370609D8E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EC7226-CCD7-4B22-BF70-2207A7F3D46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81D914-5F69-4F27-9B9C-88794A49E4B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B7A48-CB99-4D2D-98FD-C4B40267AE8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7720D-8AC1-4E67-BD69-23960BD8D8B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8453E-0D81-4CB5-AB1E-4144B3246D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6E27B-E360-4AE1-92D0-B1D57D40582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C3E94-EAA2-418C-8E7F-02E10C27622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46390-D3E2-4ABC-8376-2C04FB60A8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18D20-AE73-4DFF-A273-A78010CE244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0F7F5-1932-4690-A336-81B6A2C5FEB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35883-9B47-4C9A-A4B2-DDA0D247224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0793E-0C8A-4E39-838B-C6E904401A4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752600"/>
            <a:ext cx="2944813" cy="4373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8413" y="1752600"/>
            <a:ext cx="2944812" cy="43735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EB862-7E81-494C-8B11-89ADC56EA3F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803F9-68DF-474C-B78A-F63DCFAE657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1491F-197A-431C-A48A-D82097A0894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8AA21-43CD-4CDE-B4B8-147F99B5432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500ED-8D7B-412F-927C-87D9999B128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BFEF1-EF84-41C7-A166-D7673DF6C61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0AE0C-4258-46AB-93E2-20FE5941CE5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23013" y="76200"/>
            <a:ext cx="1700212" cy="6049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76200"/>
            <a:ext cx="4951413" cy="60499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FAC7C-9E1D-45A2-B49E-144BDE588CB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76200"/>
            <a:ext cx="6804025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981200" y="1752600"/>
            <a:ext cx="2944813" cy="4373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8413" y="1752600"/>
            <a:ext cx="2944812" cy="4373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89625" y="6499225"/>
            <a:ext cx="2133600" cy="2555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81200" y="6499225"/>
            <a:ext cx="2895600" cy="2555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27988" y="6208713"/>
            <a:ext cx="1049337" cy="685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8445A-8FDC-40B9-92FA-4201D6311D7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E6F5E-7339-4452-9766-D7C96E1B734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3B113-7093-43FA-8684-7CC728A4665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8B950-907D-4EC7-BE8A-ACB464250C7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56C83-4C3E-41CF-9D8A-4C39CC251BA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7CA64-1100-4654-BECA-FA4E1D0F6EA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C0748-32BB-4D90-8983-86E836D45DD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F4181-DB7E-48B7-A6B5-221B9DC6310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3FA2F-1AB0-4208-839C-CF8BA832939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860D6-C80E-4848-90C4-57952C7CB20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74E9D-9052-4CCE-B19A-D419FF22CC4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911E4-5461-4DDC-AFAA-D5E670A8EAA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E6A92-7B73-4245-8627-C084699921B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8B1D3-1B8D-4B40-B70A-6BEAE7B05FC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7150E-09B1-4857-9901-F6603B55F1F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C4984-B1E9-4A2E-84FB-FE2E7089537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EA4F8-6EB1-446F-B596-FBC905DA2F5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38D05-6ED5-480A-914A-628DBD8630F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3EE2A-E14F-40B3-B27B-CD50E3475D6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F27DE-E89C-49D8-98C0-84709F88173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2F23A-8A5C-4F05-9881-8AF0D787F79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8E399-990C-4B36-B463-3B76039F703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B673C-A8CC-422A-AC28-28F1CEB9515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7F3F5-9E90-46A5-B42E-FA67CA04F8B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11874-D305-45ED-80E0-1AA52ECB7E6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B6FFD-E6FA-4EAC-9F48-C47868DB685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5989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5989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6E0DA-E7E5-4682-A63B-6BDF4EB22C0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FDCE7-720A-4DFB-BAD3-1F797CBB1B4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E7170-738E-4037-8684-B1768130481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274E3-16A8-4CC4-BCE4-EC3A5105B2B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6C9EC-05C2-4697-BC22-B778E1B03F0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947E4-ED9D-47E7-9FA7-595C75CE451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C7D2D-8A12-4951-B496-9F3F4BC980B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2425" y="228600"/>
            <a:ext cx="2133600" cy="58943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48400" cy="58943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13692-7B70-4737-B651-4A37ACC518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C866B-15BD-4F7C-9492-F793E63ED2E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1C9CA-17C0-405A-A596-D4C69CEE56E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AB5915-A848-4D89-967D-FF56E6D4480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9725"/>
            <a:ext cx="3543300" cy="48466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52900" y="1609725"/>
            <a:ext cx="3543300" cy="48466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C3661-AC95-42CE-A865-9AFCCBFE2B7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14529-2075-4F27-A44E-0F71BB7CE6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7EC79-9ED1-4F5D-BE52-FB57A0D2E85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D69A2-E091-4008-ABF4-6E1496AEED3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FD32B-2126-4DBB-A1E2-E8E0BC4FE60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C82A4-149D-4677-BD4E-ECDF2C14EE9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E01BA-3737-4F5D-825D-0F41570B851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886450" y="320675"/>
            <a:ext cx="1809750" cy="6135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20675"/>
            <a:ext cx="5276850" cy="6135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65601-41A4-4E67-BFFF-5CE99750182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D9549-EFD3-4EB7-BC3E-30601631BE8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FB0A7-6D23-4263-9685-AFC17055B54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BCC36-57FC-4A20-A8F9-6D8FB86B2A5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100" y="1447800"/>
            <a:ext cx="3673475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60975" y="1447800"/>
            <a:ext cx="3673475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F87EF-0531-4D93-B5F6-43ED7B5F8B4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20676-A3FD-4F48-B02B-4F3DB16B84C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B8064-B107-458A-BA19-F2CF299B696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601BB-471A-42C6-B9D0-64B1B5C9EB5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0EC04-A637-4D56-B317-2C494F89AA1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IN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82BD-6866-4A47-9321-C843B57F84A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5D021-3243-4C0B-BA66-A90E554D97B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59613" y="274638"/>
            <a:ext cx="1874837" cy="59737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35100" y="274638"/>
            <a:ext cx="5472113" cy="59737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A5FAF-A19F-4267-B548-504167EA202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3.wmf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4.gif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image" Target="../media/image5.wmf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Relationship Id="rId14" Type="http://schemas.openxmlformats.org/officeDocument/2006/relationships/image" Target="../media/image6.gif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slideLayout" Target="../slideLayouts/slideLayout80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slideLayout" Target="../slideLayouts/slideLayout92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Relationship Id="rId14" Type="http://schemas.openxmlformats.org/officeDocument/2006/relationships/image" Target="../media/image7.gif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0.xml"/><Relationship Id="rId13" Type="http://schemas.openxmlformats.org/officeDocument/2006/relationships/image" Target="../media/image8.gif"/><Relationship Id="rId3" Type="http://schemas.openxmlformats.org/officeDocument/2006/relationships/slideLayout" Target="../slideLayouts/slideLayout95.xml"/><Relationship Id="rId7" Type="http://schemas.openxmlformats.org/officeDocument/2006/relationships/slideLayout" Target="../slideLayouts/slideLayout99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4.xml"/><Relationship Id="rId1" Type="http://schemas.openxmlformats.org/officeDocument/2006/relationships/slideLayout" Target="../slideLayouts/slideLayout93.xml"/><Relationship Id="rId6" Type="http://schemas.openxmlformats.org/officeDocument/2006/relationships/slideLayout" Target="../slideLayouts/slideLayout98.xml"/><Relationship Id="rId11" Type="http://schemas.openxmlformats.org/officeDocument/2006/relationships/slideLayout" Target="../slideLayouts/slideLayout103.xml"/><Relationship Id="rId5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102.xml"/><Relationship Id="rId4" Type="http://schemas.openxmlformats.org/officeDocument/2006/relationships/slideLayout" Target="../slideLayouts/slideLayout96.xml"/><Relationship Id="rId9" Type="http://schemas.openxmlformats.org/officeDocument/2006/relationships/slideLayout" Target="../slideLayouts/slideLayout101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1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06.xml"/><Relationship Id="rId7" Type="http://schemas.openxmlformats.org/officeDocument/2006/relationships/slideLayout" Target="../slideLayouts/slideLayout110.xml"/><Relationship Id="rId12" Type="http://schemas.openxmlformats.org/officeDocument/2006/relationships/slideLayout" Target="../slideLayouts/slideLayout115.xml"/><Relationship Id="rId2" Type="http://schemas.openxmlformats.org/officeDocument/2006/relationships/slideLayout" Target="../slideLayouts/slideLayout105.xml"/><Relationship Id="rId1" Type="http://schemas.openxmlformats.org/officeDocument/2006/relationships/slideLayout" Target="../slideLayouts/slideLayout104.xml"/><Relationship Id="rId6" Type="http://schemas.openxmlformats.org/officeDocument/2006/relationships/slideLayout" Target="../slideLayouts/slideLayout109.xml"/><Relationship Id="rId11" Type="http://schemas.openxmlformats.org/officeDocument/2006/relationships/slideLayout" Target="../slideLayouts/slideLayout114.xml"/><Relationship Id="rId5" Type="http://schemas.openxmlformats.org/officeDocument/2006/relationships/slideLayout" Target="../slideLayouts/slideLayout108.xml"/><Relationship Id="rId10" Type="http://schemas.openxmlformats.org/officeDocument/2006/relationships/slideLayout" Target="../slideLayouts/slideLayout113.xml"/><Relationship Id="rId4" Type="http://schemas.openxmlformats.org/officeDocument/2006/relationships/slideLayout" Target="../slideLayouts/slideLayout107.xml"/><Relationship Id="rId9" Type="http://schemas.openxmlformats.org/officeDocument/2006/relationships/slideLayout" Target="../slideLayouts/slideLayout112.xml"/><Relationship Id="rId14" Type="http://schemas.openxmlformats.org/officeDocument/2006/relationships/image" Target="../media/image9.jpeg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3.xml"/><Relationship Id="rId13" Type="http://schemas.openxmlformats.org/officeDocument/2006/relationships/image" Target="../media/image10.jpeg"/><Relationship Id="rId3" Type="http://schemas.openxmlformats.org/officeDocument/2006/relationships/slideLayout" Target="../slideLayouts/slideLayout118.xml"/><Relationship Id="rId7" Type="http://schemas.openxmlformats.org/officeDocument/2006/relationships/slideLayout" Target="../slideLayouts/slideLayout122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7.xml"/><Relationship Id="rId1" Type="http://schemas.openxmlformats.org/officeDocument/2006/relationships/slideLayout" Target="../slideLayouts/slideLayout116.xml"/><Relationship Id="rId6" Type="http://schemas.openxmlformats.org/officeDocument/2006/relationships/slideLayout" Target="../slideLayouts/slideLayout121.xml"/><Relationship Id="rId11" Type="http://schemas.openxmlformats.org/officeDocument/2006/relationships/slideLayout" Target="../slideLayouts/slideLayout126.xml"/><Relationship Id="rId5" Type="http://schemas.openxmlformats.org/officeDocument/2006/relationships/slideLayout" Target="../slideLayouts/slideLayout120.xml"/><Relationship Id="rId10" Type="http://schemas.openxmlformats.org/officeDocument/2006/relationships/slideLayout" Target="../slideLayouts/slideLayout125.xml"/><Relationship Id="rId4" Type="http://schemas.openxmlformats.org/officeDocument/2006/relationships/slideLayout" Target="../slideLayouts/slideLayout119.xml"/><Relationship Id="rId9" Type="http://schemas.openxmlformats.org/officeDocument/2006/relationships/slideLayout" Target="../slideLayouts/slideLayout124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4.xml"/><Relationship Id="rId13" Type="http://schemas.openxmlformats.org/officeDocument/2006/relationships/theme" Target="../theme/theme12.xml"/><Relationship Id="rId3" Type="http://schemas.openxmlformats.org/officeDocument/2006/relationships/slideLayout" Target="../slideLayouts/slideLayout129.xml"/><Relationship Id="rId7" Type="http://schemas.openxmlformats.org/officeDocument/2006/relationships/slideLayout" Target="../slideLayouts/slideLayout133.xml"/><Relationship Id="rId12" Type="http://schemas.openxmlformats.org/officeDocument/2006/relationships/slideLayout" Target="../slideLayouts/slideLayout138.xml"/><Relationship Id="rId2" Type="http://schemas.openxmlformats.org/officeDocument/2006/relationships/slideLayout" Target="../slideLayouts/slideLayout128.xml"/><Relationship Id="rId1" Type="http://schemas.openxmlformats.org/officeDocument/2006/relationships/slideLayout" Target="../slideLayouts/slideLayout127.xml"/><Relationship Id="rId6" Type="http://schemas.openxmlformats.org/officeDocument/2006/relationships/slideLayout" Target="../slideLayouts/slideLayout132.xml"/><Relationship Id="rId11" Type="http://schemas.openxmlformats.org/officeDocument/2006/relationships/slideLayout" Target="../slideLayouts/slideLayout137.xml"/><Relationship Id="rId5" Type="http://schemas.openxmlformats.org/officeDocument/2006/relationships/slideLayout" Target="../slideLayouts/slideLayout131.xml"/><Relationship Id="rId10" Type="http://schemas.openxmlformats.org/officeDocument/2006/relationships/slideLayout" Target="../slideLayouts/slideLayout136.xml"/><Relationship Id="rId4" Type="http://schemas.openxmlformats.org/officeDocument/2006/relationships/slideLayout" Target="../slideLayouts/slideLayout130.xml"/><Relationship Id="rId9" Type="http://schemas.openxmlformats.org/officeDocument/2006/relationships/slideLayout" Target="../slideLayouts/slideLayout135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6.xml"/><Relationship Id="rId13" Type="http://schemas.openxmlformats.org/officeDocument/2006/relationships/theme" Target="../theme/theme13.xml"/><Relationship Id="rId3" Type="http://schemas.openxmlformats.org/officeDocument/2006/relationships/slideLayout" Target="../slideLayouts/slideLayout141.xml"/><Relationship Id="rId7" Type="http://schemas.openxmlformats.org/officeDocument/2006/relationships/slideLayout" Target="../slideLayouts/slideLayout145.xml"/><Relationship Id="rId12" Type="http://schemas.openxmlformats.org/officeDocument/2006/relationships/slideLayout" Target="../slideLayouts/slideLayout150.xml"/><Relationship Id="rId2" Type="http://schemas.openxmlformats.org/officeDocument/2006/relationships/slideLayout" Target="../slideLayouts/slideLayout140.xml"/><Relationship Id="rId1" Type="http://schemas.openxmlformats.org/officeDocument/2006/relationships/slideLayout" Target="../slideLayouts/slideLayout139.xml"/><Relationship Id="rId6" Type="http://schemas.openxmlformats.org/officeDocument/2006/relationships/slideLayout" Target="../slideLayouts/slideLayout144.xml"/><Relationship Id="rId11" Type="http://schemas.openxmlformats.org/officeDocument/2006/relationships/slideLayout" Target="../slideLayouts/slideLayout149.xml"/><Relationship Id="rId5" Type="http://schemas.openxmlformats.org/officeDocument/2006/relationships/slideLayout" Target="../slideLayouts/slideLayout143.xml"/><Relationship Id="rId10" Type="http://schemas.openxmlformats.org/officeDocument/2006/relationships/slideLayout" Target="../slideLayouts/slideLayout148.xml"/><Relationship Id="rId4" Type="http://schemas.openxmlformats.org/officeDocument/2006/relationships/slideLayout" Target="../slideLayouts/slideLayout142.xml"/><Relationship Id="rId9" Type="http://schemas.openxmlformats.org/officeDocument/2006/relationships/slideLayout" Target="../slideLayouts/slideLayout147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8.xml"/><Relationship Id="rId13" Type="http://schemas.openxmlformats.org/officeDocument/2006/relationships/theme" Target="../theme/theme14.xml"/><Relationship Id="rId3" Type="http://schemas.openxmlformats.org/officeDocument/2006/relationships/slideLayout" Target="../slideLayouts/slideLayout153.xml"/><Relationship Id="rId7" Type="http://schemas.openxmlformats.org/officeDocument/2006/relationships/slideLayout" Target="../slideLayouts/slideLayout157.xml"/><Relationship Id="rId12" Type="http://schemas.openxmlformats.org/officeDocument/2006/relationships/slideLayout" Target="../slideLayouts/slideLayout162.xml"/><Relationship Id="rId17" Type="http://schemas.openxmlformats.org/officeDocument/2006/relationships/image" Target="../media/image14.png"/><Relationship Id="rId2" Type="http://schemas.openxmlformats.org/officeDocument/2006/relationships/slideLayout" Target="../slideLayouts/slideLayout152.xml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151.xml"/><Relationship Id="rId6" Type="http://schemas.openxmlformats.org/officeDocument/2006/relationships/slideLayout" Target="../slideLayouts/slideLayout156.xml"/><Relationship Id="rId11" Type="http://schemas.openxmlformats.org/officeDocument/2006/relationships/slideLayout" Target="../slideLayouts/slideLayout161.xml"/><Relationship Id="rId5" Type="http://schemas.openxmlformats.org/officeDocument/2006/relationships/slideLayout" Target="../slideLayouts/slideLayout155.xml"/><Relationship Id="rId15" Type="http://schemas.openxmlformats.org/officeDocument/2006/relationships/image" Target="../media/image12.png"/><Relationship Id="rId10" Type="http://schemas.openxmlformats.org/officeDocument/2006/relationships/slideLayout" Target="../slideLayouts/slideLayout160.xml"/><Relationship Id="rId4" Type="http://schemas.openxmlformats.org/officeDocument/2006/relationships/slideLayout" Target="../slideLayouts/slideLayout154.xml"/><Relationship Id="rId9" Type="http://schemas.openxmlformats.org/officeDocument/2006/relationships/slideLayout" Target="../slideLayouts/slideLayout159.xml"/><Relationship Id="rId14" Type="http://schemas.openxmlformats.org/officeDocument/2006/relationships/image" Target="../media/image11.png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0.xml"/><Relationship Id="rId3" Type="http://schemas.openxmlformats.org/officeDocument/2006/relationships/slideLayout" Target="../slideLayouts/slideLayout165.xml"/><Relationship Id="rId7" Type="http://schemas.openxmlformats.org/officeDocument/2006/relationships/slideLayout" Target="../slideLayouts/slideLayout16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64.xml"/><Relationship Id="rId1" Type="http://schemas.openxmlformats.org/officeDocument/2006/relationships/slideLayout" Target="../slideLayouts/slideLayout163.xml"/><Relationship Id="rId6" Type="http://schemas.openxmlformats.org/officeDocument/2006/relationships/slideLayout" Target="../slideLayouts/slideLayout168.xml"/><Relationship Id="rId11" Type="http://schemas.openxmlformats.org/officeDocument/2006/relationships/slideLayout" Target="../slideLayouts/slideLayout173.xml"/><Relationship Id="rId5" Type="http://schemas.openxmlformats.org/officeDocument/2006/relationships/slideLayout" Target="../slideLayouts/slideLayout167.xml"/><Relationship Id="rId10" Type="http://schemas.openxmlformats.org/officeDocument/2006/relationships/slideLayout" Target="../slideLayouts/slideLayout172.xml"/><Relationship Id="rId4" Type="http://schemas.openxmlformats.org/officeDocument/2006/relationships/slideLayout" Target="../slideLayouts/slideLayout166.xml"/><Relationship Id="rId9" Type="http://schemas.openxmlformats.org/officeDocument/2006/relationships/slideLayout" Target="../slideLayouts/slideLayout17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1.xml"/><Relationship Id="rId3" Type="http://schemas.openxmlformats.org/officeDocument/2006/relationships/slideLayout" Target="../slideLayouts/slideLayout176.xml"/><Relationship Id="rId7" Type="http://schemas.openxmlformats.org/officeDocument/2006/relationships/slideLayout" Target="../slideLayouts/slideLayout180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5.xml"/><Relationship Id="rId1" Type="http://schemas.openxmlformats.org/officeDocument/2006/relationships/slideLayout" Target="../slideLayouts/slideLayout174.xml"/><Relationship Id="rId6" Type="http://schemas.openxmlformats.org/officeDocument/2006/relationships/slideLayout" Target="../slideLayouts/slideLayout179.xml"/><Relationship Id="rId11" Type="http://schemas.openxmlformats.org/officeDocument/2006/relationships/slideLayout" Target="../slideLayouts/slideLayout184.xml"/><Relationship Id="rId5" Type="http://schemas.openxmlformats.org/officeDocument/2006/relationships/slideLayout" Target="../slideLayouts/slideLayout178.xml"/><Relationship Id="rId10" Type="http://schemas.openxmlformats.org/officeDocument/2006/relationships/slideLayout" Target="../slideLayouts/slideLayout183.xml"/><Relationship Id="rId4" Type="http://schemas.openxmlformats.org/officeDocument/2006/relationships/slideLayout" Target="../slideLayouts/slideLayout177.xml"/><Relationship Id="rId9" Type="http://schemas.openxmlformats.org/officeDocument/2006/relationships/slideLayout" Target="../slideLayouts/slideLayout18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2.xml"/><Relationship Id="rId3" Type="http://schemas.openxmlformats.org/officeDocument/2006/relationships/slideLayout" Target="../slideLayouts/slideLayout187.xml"/><Relationship Id="rId7" Type="http://schemas.openxmlformats.org/officeDocument/2006/relationships/slideLayout" Target="../slideLayouts/slideLayout191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186.xml"/><Relationship Id="rId1" Type="http://schemas.openxmlformats.org/officeDocument/2006/relationships/slideLayout" Target="../slideLayouts/slideLayout185.xml"/><Relationship Id="rId6" Type="http://schemas.openxmlformats.org/officeDocument/2006/relationships/slideLayout" Target="../slideLayouts/slideLayout190.xml"/><Relationship Id="rId11" Type="http://schemas.openxmlformats.org/officeDocument/2006/relationships/slideLayout" Target="../slideLayouts/slideLayout195.xml"/><Relationship Id="rId5" Type="http://schemas.openxmlformats.org/officeDocument/2006/relationships/slideLayout" Target="../slideLayouts/slideLayout189.xml"/><Relationship Id="rId10" Type="http://schemas.openxmlformats.org/officeDocument/2006/relationships/slideLayout" Target="../slideLayouts/slideLayout194.xml"/><Relationship Id="rId4" Type="http://schemas.openxmlformats.org/officeDocument/2006/relationships/slideLayout" Target="../slideLayouts/slideLayout188.xml"/><Relationship Id="rId9" Type="http://schemas.openxmlformats.org/officeDocument/2006/relationships/slideLayout" Target="../slideLayouts/slideLayout193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3.xml"/><Relationship Id="rId13" Type="http://schemas.openxmlformats.org/officeDocument/2006/relationships/slideLayout" Target="../slideLayouts/slideLayout208.xml"/><Relationship Id="rId3" Type="http://schemas.openxmlformats.org/officeDocument/2006/relationships/slideLayout" Target="../slideLayouts/slideLayout198.xml"/><Relationship Id="rId7" Type="http://schemas.openxmlformats.org/officeDocument/2006/relationships/slideLayout" Target="../slideLayouts/slideLayout202.xml"/><Relationship Id="rId12" Type="http://schemas.openxmlformats.org/officeDocument/2006/relationships/slideLayout" Target="../slideLayouts/slideLayout207.xml"/><Relationship Id="rId2" Type="http://schemas.openxmlformats.org/officeDocument/2006/relationships/slideLayout" Target="../slideLayouts/slideLayout197.xml"/><Relationship Id="rId1" Type="http://schemas.openxmlformats.org/officeDocument/2006/relationships/slideLayout" Target="../slideLayouts/slideLayout196.xml"/><Relationship Id="rId6" Type="http://schemas.openxmlformats.org/officeDocument/2006/relationships/slideLayout" Target="../slideLayouts/slideLayout201.xml"/><Relationship Id="rId11" Type="http://schemas.openxmlformats.org/officeDocument/2006/relationships/slideLayout" Target="../slideLayouts/slideLayout206.xml"/><Relationship Id="rId5" Type="http://schemas.openxmlformats.org/officeDocument/2006/relationships/slideLayout" Target="../slideLayouts/slideLayout200.xml"/><Relationship Id="rId10" Type="http://schemas.openxmlformats.org/officeDocument/2006/relationships/slideLayout" Target="../slideLayouts/slideLayout205.xml"/><Relationship Id="rId4" Type="http://schemas.openxmlformats.org/officeDocument/2006/relationships/slideLayout" Target="../slideLayouts/slideLayout199.xml"/><Relationship Id="rId9" Type="http://schemas.openxmlformats.org/officeDocument/2006/relationships/slideLayout" Target="../slideLayouts/slideLayout204.xml"/><Relationship Id="rId14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6.xml"/><Relationship Id="rId3" Type="http://schemas.openxmlformats.org/officeDocument/2006/relationships/slideLayout" Target="../slideLayouts/slideLayout211.xml"/><Relationship Id="rId7" Type="http://schemas.openxmlformats.org/officeDocument/2006/relationships/slideLayout" Target="../slideLayouts/slideLayout215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210.xml"/><Relationship Id="rId1" Type="http://schemas.openxmlformats.org/officeDocument/2006/relationships/slideLayout" Target="../slideLayouts/slideLayout209.xml"/><Relationship Id="rId6" Type="http://schemas.openxmlformats.org/officeDocument/2006/relationships/slideLayout" Target="../slideLayouts/slideLayout214.xml"/><Relationship Id="rId11" Type="http://schemas.openxmlformats.org/officeDocument/2006/relationships/slideLayout" Target="../slideLayouts/slideLayout219.xml"/><Relationship Id="rId5" Type="http://schemas.openxmlformats.org/officeDocument/2006/relationships/slideLayout" Target="../slideLayouts/slideLayout213.xml"/><Relationship Id="rId10" Type="http://schemas.openxmlformats.org/officeDocument/2006/relationships/slideLayout" Target="../slideLayouts/slideLayout218.xml"/><Relationship Id="rId4" Type="http://schemas.openxmlformats.org/officeDocument/2006/relationships/slideLayout" Target="../slideLayouts/slideLayout212.xml"/><Relationship Id="rId9" Type="http://schemas.openxmlformats.org/officeDocument/2006/relationships/slideLayout" Target="../slideLayouts/slideLayout217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7.xml"/><Relationship Id="rId13" Type="http://schemas.openxmlformats.org/officeDocument/2006/relationships/theme" Target="../theme/theme20.xml"/><Relationship Id="rId3" Type="http://schemas.openxmlformats.org/officeDocument/2006/relationships/slideLayout" Target="../slideLayouts/slideLayout222.xml"/><Relationship Id="rId7" Type="http://schemas.openxmlformats.org/officeDocument/2006/relationships/slideLayout" Target="../slideLayouts/slideLayout226.xml"/><Relationship Id="rId12" Type="http://schemas.openxmlformats.org/officeDocument/2006/relationships/slideLayout" Target="../slideLayouts/slideLayout231.xml"/><Relationship Id="rId2" Type="http://schemas.openxmlformats.org/officeDocument/2006/relationships/slideLayout" Target="../slideLayouts/slideLayout221.xml"/><Relationship Id="rId1" Type="http://schemas.openxmlformats.org/officeDocument/2006/relationships/slideLayout" Target="../slideLayouts/slideLayout220.xml"/><Relationship Id="rId6" Type="http://schemas.openxmlformats.org/officeDocument/2006/relationships/slideLayout" Target="../slideLayouts/slideLayout225.xml"/><Relationship Id="rId11" Type="http://schemas.openxmlformats.org/officeDocument/2006/relationships/slideLayout" Target="../slideLayouts/slideLayout230.xml"/><Relationship Id="rId5" Type="http://schemas.openxmlformats.org/officeDocument/2006/relationships/slideLayout" Target="../slideLayouts/slideLayout224.xml"/><Relationship Id="rId15" Type="http://schemas.openxmlformats.org/officeDocument/2006/relationships/image" Target="../media/image16.png"/><Relationship Id="rId10" Type="http://schemas.openxmlformats.org/officeDocument/2006/relationships/slideLayout" Target="../slideLayouts/slideLayout229.xml"/><Relationship Id="rId4" Type="http://schemas.openxmlformats.org/officeDocument/2006/relationships/slideLayout" Target="../slideLayouts/slideLayout223.xml"/><Relationship Id="rId9" Type="http://schemas.openxmlformats.org/officeDocument/2006/relationships/slideLayout" Target="../slideLayouts/slideLayout228.xml"/><Relationship Id="rId14" Type="http://schemas.openxmlformats.org/officeDocument/2006/relationships/image" Target="../media/image15.png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9.xml"/><Relationship Id="rId13" Type="http://schemas.openxmlformats.org/officeDocument/2006/relationships/theme" Target="../theme/theme21.xml"/><Relationship Id="rId3" Type="http://schemas.openxmlformats.org/officeDocument/2006/relationships/slideLayout" Target="../slideLayouts/slideLayout234.xml"/><Relationship Id="rId7" Type="http://schemas.openxmlformats.org/officeDocument/2006/relationships/slideLayout" Target="../slideLayouts/slideLayout238.xml"/><Relationship Id="rId12" Type="http://schemas.openxmlformats.org/officeDocument/2006/relationships/slideLayout" Target="../slideLayouts/slideLayout243.xml"/><Relationship Id="rId2" Type="http://schemas.openxmlformats.org/officeDocument/2006/relationships/slideLayout" Target="../slideLayouts/slideLayout233.xml"/><Relationship Id="rId1" Type="http://schemas.openxmlformats.org/officeDocument/2006/relationships/slideLayout" Target="../slideLayouts/slideLayout232.xml"/><Relationship Id="rId6" Type="http://schemas.openxmlformats.org/officeDocument/2006/relationships/slideLayout" Target="../slideLayouts/slideLayout237.xml"/><Relationship Id="rId11" Type="http://schemas.openxmlformats.org/officeDocument/2006/relationships/slideLayout" Target="../slideLayouts/slideLayout242.xml"/><Relationship Id="rId5" Type="http://schemas.openxmlformats.org/officeDocument/2006/relationships/slideLayout" Target="../slideLayouts/slideLayout236.xml"/><Relationship Id="rId10" Type="http://schemas.openxmlformats.org/officeDocument/2006/relationships/slideLayout" Target="../slideLayouts/slideLayout241.xml"/><Relationship Id="rId4" Type="http://schemas.openxmlformats.org/officeDocument/2006/relationships/slideLayout" Target="../slideLayouts/slideLayout235.xml"/><Relationship Id="rId9" Type="http://schemas.openxmlformats.org/officeDocument/2006/relationships/slideLayout" Target="../slideLayouts/slideLayout240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1.xml"/><Relationship Id="rId3" Type="http://schemas.openxmlformats.org/officeDocument/2006/relationships/slideLayout" Target="../slideLayouts/slideLayout246.xml"/><Relationship Id="rId7" Type="http://schemas.openxmlformats.org/officeDocument/2006/relationships/slideLayout" Target="../slideLayouts/slideLayout250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45.xml"/><Relationship Id="rId1" Type="http://schemas.openxmlformats.org/officeDocument/2006/relationships/slideLayout" Target="../slideLayouts/slideLayout244.xml"/><Relationship Id="rId6" Type="http://schemas.openxmlformats.org/officeDocument/2006/relationships/slideLayout" Target="../slideLayouts/slideLayout249.xml"/><Relationship Id="rId11" Type="http://schemas.openxmlformats.org/officeDocument/2006/relationships/slideLayout" Target="../slideLayouts/slideLayout254.xml"/><Relationship Id="rId5" Type="http://schemas.openxmlformats.org/officeDocument/2006/relationships/slideLayout" Target="../slideLayouts/slideLayout248.xml"/><Relationship Id="rId10" Type="http://schemas.openxmlformats.org/officeDocument/2006/relationships/slideLayout" Target="../slideLayouts/slideLayout253.xml"/><Relationship Id="rId4" Type="http://schemas.openxmlformats.org/officeDocument/2006/relationships/slideLayout" Target="../slideLayouts/slideLayout247.xml"/><Relationship Id="rId9" Type="http://schemas.openxmlformats.org/officeDocument/2006/relationships/slideLayout" Target="../slideLayouts/slideLayout252.xml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2.xml"/><Relationship Id="rId3" Type="http://schemas.openxmlformats.org/officeDocument/2006/relationships/slideLayout" Target="../slideLayouts/slideLayout257.xml"/><Relationship Id="rId7" Type="http://schemas.openxmlformats.org/officeDocument/2006/relationships/slideLayout" Target="../slideLayouts/slideLayout261.xml"/><Relationship Id="rId12" Type="http://schemas.openxmlformats.org/officeDocument/2006/relationships/theme" Target="../theme/theme23.xml"/><Relationship Id="rId2" Type="http://schemas.openxmlformats.org/officeDocument/2006/relationships/slideLayout" Target="../slideLayouts/slideLayout256.xml"/><Relationship Id="rId1" Type="http://schemas.openxmlformats.org/officeDocument/2006/relationships/slideLayout" Target="../slideLayouts/slideLayout255.xml"/><Relationship Id="rId6" Type="http://schemas.openxmlformats.org/officeDocument/2006/relationships/slideLayout" Target="../slideLayouts/slideLayout260.xml"/><Relationship Id="rId11" Type="http://schemas.openxmlformats.org/officeDocument/2006/relationships/slideLayout" Target="../slideLayouts/slideLayout265.xml"/><Relationship Id="rId5" Type="http://schemas.openxmlformats.org/officeDocument/2006/relationships/slideLayout" Target="../slideLayouts/slideLayout259.xml"/><Relationship Id="rId10" Type="http://schemas.openxmlformats.org/officeDocument/2006/relationships/slideLayout" Target="../slideLayouts/slideLayout264.xml"/><Relationship Id="rId4" Type="http://schemas.openxmlformats.org/officeDocument/2006/relationships/slideLayout" Target="../slideLayouts/slideLayout258.xml"/><Relationship Id="rId9" Type="http://schemas.openxmlformats.org/officeDocument/2006/relationships/slideLayout" Target="../slideLayouts/slideLayout263.xml"/></Relationships>
</file>

<file path=ppt/slideMasters/_rels/slideMaster2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3.xml"/><Relationship Id="rId3" Type="http://schemas.openxmlformats.org/officeDocument/2006/relationships/slideLayout" Target="../slideLayouts/slideLayout268.xml"/><Relationship Id="rId7" Type="http://schemas.openxmlformats.org/officeDocument/2006/relationships/slideLayout" Target="../slideLayouts/slideLayout272.xml"/><Relationship Id="rId12" Type="http://schemas.openxmlformats.org/officeDocument/2006/relationships/theme" Target="../theme/theme24.xml"/><Relationship Id="rId2" Type="http://schemas.openxmlformats.org/officeDocument/2006/relationships/slideLayout" Target="../slideLayouts/slideLayout267.xml"/><Relationship Id="rId1" Type="http://schemas.openxmlformats.org/officeDocument/2006/relationships/slideLayout" Target="../slideLayouts/slideLayout266.xml"/><Relationship Id="rId6" Type="http://schemas.openxmlformats.org/officeDocument/2006/relationships/slideLayout" Target="../slideLayouts/slideLayout271.xml"/><Relationship Id="rId11" Type="http://schemas.openxmlformats.org/officeDocument/2006/relationships/slideLayout" Target="../slideLayouts/slideLayout276.xml"/><Relationship Id="rId5" Type="http://schemas.openxmlformats.org/officeDocument/2006/relationships/slideLayout" Target="../slideLayouts/slideLayout270.xml"/><Relationship Id="rId10" Type="http://schemas.openxmlformats.org/officeDocument/2006/relationships/slideLayout" Target="../slideLayouts/slideLayout275.xml"/><Relationship Id="rId4" Type="http://schemas.openxmlformats.org/officeDocument/2006/relationships/slideLayout" Target="../slideLayouts/slideLayout269.xml"/><Relationship Id="rId9" Type="http://schemas.openxmlformats.org/officeDocument/2006/relationships/slideLayout" Target="../slideLayouts/slideLayout274.xml"/></Relationships>
</file>

<file path=ppt/slideMasters/_rels/slideMaster2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4.xml"/><Relationship Id="rId13" Type="http://schemas.openxmlformats.org/officeDocument/2006/relationships/image" Target="../media/image17.jpeg"/><Relationship Id="rId3" Type="http://schemas.openxmlformats.org/officeDocument/2006/relationships/slideLayout" Target="../slideLayouts/slideLayout279.xml"/><Relationship Id="rId7" Type="http://schemas.openxmlformats.org/officeDocument/2006/relationships/slideLayout" Target="../slideLayouts/slideLayout283.xml"/><Relationship Id="rId12" Type="http://schemas.openxmlformats.org/officeDocument/2006/relationships/theme" Target="../theme/theme25.xml"/><Relationship Id="rId2" Type="http://schemas.openxmlformats.org/officeDocument/2006/relationships/slideLayout" Target="../slideLayouts/slideLayout278.xml"/><Relationship Id="rId1" Type="http://schemas.openxmlformats.org/officeDocument/2006/relationships/slideLayout" Target="../slideLayouts/slideLayout277.xml"/><Relationship Id="rId6" Type="http://schemas.openxmlformats.org/officeDocument/2006/relationships/slideLayout" Target="../slideLayouts/slideLayout282.xml"/><Relationship Id="rId11" Type="http://schemas.openxmlformats.org/officeDocument/2006/relationships/slideLayout" Target="../slideLayouts/slideLayout287.xml"/><Relationship Id="rId5" Type="http://schemas.openxmlformats.org/officeDocument/2006/relationships/slideLayout" Target="../slideLayouts/slideLayout281.xml"/><Relationship Id="rId10" Type="http://schemas.openxmlformats.org/officeDocument/2006/relationships/slideLayout" Target="../slideLayouts/slideLayout286.xml"/><Relationship Id="rId4" Type="http://schemas.openxmlformats.org/officeDocument/2006/relationships/slideLayout" Target="../slideLayouts/slideLayout280.xml"/><Relationship Id="rId9" Type="http://schemas.openxmlformats.org/officeDocument/2006/relationships/slideLayout" Target="../slideLayouts/slideLayout285.xml"/></Relationships>
</file>

<file path=ppt/slideMasters/_rels/slideMaster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5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290.xml"/><Relationship Id="rId7" Type="http://schemas.openxmlformats.org/officeDocument/2006/relationships/slideLayout" Target="../slideLayouts/slideLayout294.xml"/><Relationship Id="rId12" Type="http://schemas.openxmlformats.org/officeDocument/2006/relationships/theme" Target="../theme/theme26.xml"/><Relationship Id="rId2" Type="http://schemas.openxmlformats.org/officeDocument/2006/relationships/slideLayout" Target="../slideLayouts/slideLayout289.xml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288.xml"/><Relationship Id="rId6" Type="http://schemas.openxmlformats.org/officeDocument/2006/relationships/slideLayout" Target="../slideLayouts/slideLayout293.xml"/><Relationship Id="rId11" Type="http://schemas.openxmlformats.org/officeDocument/2006/relationships/slideLayout" Target="../slideLayouts/slideLayout298.xml"/><Relationship Id="rId5" Type="http://schemas.openxmlformats.org/officeDocument/2006/relationships/slideLayout" Target="../slideLayouts/slideLayout292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297.xml"/><Relationship Id="rId4" Type="http://schemas.openxmlformats.org/officeDocument/2006/relationships/slideLayout" Target="../slideLayouts/slideLayout291.xml"/><Relationship Id="rId9" Type="http://schemas.openxmlformats.org/officeDocument/2006/relationships/slideLayout" Target="../slideLayouts/slideLayout296.xml"/><Relationship Id="rId14" Type="http://schemas.openxmlformats.org/officeDocument/2006/relationships/image" Target="../media/image1.png"/></Relationships>
</file>

<file path=ppt/slideMasters/_rels/slideMaster2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6.xml"/><Relationship Id="rId13" Type="http://schemas.openxmlformats.org/officeDocument/2006/relationships/theme" Target="../theme/theme27.xml"/><Relationship Id="rId3" Type="http://schemas.openxmlformats.org/officeDocument/2006/relationships/slideLayout" Target="../slideLayouts/slideLayout301.xml"/><Relationship Id="rId7" Type="http://schemas.openxmlformats.org/officeDocument/2006/relationships/slideLayout" Target="../slideLayouts/slideLayout305.xml"/><Relationship Id="rId12" Type="http://schemas.openxmlformats.org/officeDocument/2006/relationships/slideLayout" Target="../slideLayouts/slideLayout310.xml"/><Relationship Id="rId2" Type="http://schemas.openxmlformats.org/officeDocument/2006/relationships/slideLayout" Target="../slideLayouts/slideLayout300.xml"/><Relationship Id="rId1" Type="http://schemas.openxmlformats.org/officeDocument/2006/relationships/slideLayout" Target="../slideLayouts/slideLayout299.xml"/><Relationship Id="rId6" Type="http://schemas.openxmlformats.org/officeDocument/2006/relationships/slideLayout" Target="../slideLayouts/slideLayout304.xml"/><Relationship Id="rId11" Type="http://schemas.openxmlformats.org/officeDocument/2006/relationships/slideLayout" Target="../slideLayouts/slideLayout309.xml"/><Relationship Id="rId5" Type="http://schemas.openxmlformats.org/officeDocument/2006/relationships/slideLayout" Target="../slideLayouts/slideLayout303.xml"/><Relationship Id="rId10" Type="http://schemas.openxmlformats.org/officeDocument/2006/relationships/slideLayout" Target="../slideLayouts/slideLayout308.xml"/><Relationship Id="rId4" Type="http://schemas.openxmlformats.org/officeDocument/2006/relationships/slideLayout" Target="../slideLayouts/slideLayout302.xml"/><Relationship Id="rId9" Type="http://schemas.openxmlformats.org/officeDocument/2006/relationships/slideLayout" Target="../slideLayouts/slideLayout307.xml"/><Relationship Id="rId14" Type="http://schemas.openxmlformats.org/officeDocument/2006/relationships/image" Target="../media/image21.png"/></Relationships>
</file>

<file path=ppt/slideMasters/_rels/slideMaster2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8.xml"/><Relationship Id="rId13" Type="http://schemas.openxmlformats.org/officeDocument/2006/relationships/image" Target="../media/image22.gif"/><Relationship Id="rId3" Type="http://schemas.openxmlformats.org/officeDocument/2006/relationships/slideLayout" Target="../slideLayouts/slideLayout313.xml"/><Relationship Id="rId7" Type="http://schemas.openxmlformats.org/officeDocument/2006/relationships/slideLayout" Target="../slideLayouts/slideLayout317.xml"/><Relationship Id="rId12" Type="http://schemas.openxmlformats.org/officeDocument/2006/relationships/theme" Target="../theme/theme28.xml"/><Relationship Id="rId2" Type="http://schemas.openxmlformats.org/officeDocument/2006/relationships/slideLayout" Target="../slideLayouts/slideLayout312.xml"/><Relationship Id="rId1" Type="http://schemas.openxmlformats.org/officeDocument/2006/relationships/slideLayout" Target="../slideLayouts/slideLayout311.xml"/><Relationship Id="rId6" Type="http://schemas.openxmlformats.org/officeDocument/2006/relationships/slideLayout" Target="../slideLayouts/slideLayout316.xml"/><Relationship Id="rId11" Type="http://schemas.openxmlformats.org/officeDocument/2006/relationships/slideLayout" Target="../slideLayouts/slideLayout321.xml"/><Relationship Id="rId5" Type="http://schemas.openxmlformats.org/officeDocument/2006/relationships/slideLayout" Target="../slideLayouts/slideLayout315.xml"/><Relationship Id="rId15" Type="http://schemas.openxmlformats.org/officeDocument/2006/relationships/image" Target="../media/image24.png"/><Relationship Id="rId10" Type="http://schemas.openxmlformats.org/officeDocument/2006/relationships/slideLayout" Target="../slideLayouts/slideLayout320.xml"/><Relationship Id="rId4" Type="http://schemas.openxmlformats.org/officeDocument/2006/relationships/slideLayout" Target="../slideLayouts/slideLayout314.xml"/><Relationship Id="rId9" Type="http://schemas.openxmlformats.org/officeDocument/2006/relationships/slideLayout" Target="../slideLayouts/slideLayout319.xml"/><Relationship Id="rId14" Type="http://schemas.openxmlformats.org/officeDocument/2006/relationships/image" Target="../media/image23.png"/></Relationships>
</file>

<file path=ppt/slideMasters/_rels/slideMaster2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9.xml"/><Relationship Id="rId3" Type="http://schemas.openxmlformats.org/officeDocument/2006/relationships/slideLayout" Target="../slideLayouts/slideLayout324.xml"/><Relationship Id="rId7" Type="http://schemas.openxmlformats.org/officeDocument/2006/relationships/slideLayout" Target="../slideLayouts/slideLayout328.xml"/><Relationship Id="rId12" Type="http://schemas.openxmlformats.org/officeDocument/2006/relationships/theme" Target="../theme/theme29.xml"/><Relationship Id="rId2" Type="http://schemas.openxmlformats.org/officeDocument/2006/relationships/slideLayout" Target="../slideLayouts/slideLayout323.xml"/><Relationship Id="rId1" Type="http://schemas.openxmlformats.org/officeDocument/2006/relationships/slideLayout" Target="../slideLayouts/slideLayout322.xml"/><Relationship Id="rId6" Type="http://schemas.openxmlformats.org/officeDocument/2006/relationships/slideLayout" Target="../slideLayouts/slideLayout327.xml"/><Relationship Id="rId11" Type="http://schemas.openxmlformats.org/officeDocument/2006/relationships/slideLayout" Target="../slideLayouts/slideLayout332.xml"/><Relationship Id="rId5" Type="http://schemas.openxmlformats.org/officeDocument/2006/relationships/slideLayout" Target="../slideLayouts/slideLayout326.xml"/><Relationship Id="rId10" Type="http://schemas.openxmlformats.org/officeDocument/2006/relationships/slideLayout" Target="../slideLayouts/slideLayout331.xml"/><Relationship Id="rId4" Type="http://schemas.openxmlformats.org/officeDocument/2006/relationships/slideLayout" Target="../slideLayouts/slideLayout325.xml"/><Relationship Id="rId9" Type="http://schemas.openxmlformats.org/officeDocument/2006/relationships/slideLayout" Target="../slideLayouts/slideLayout330.xml"/></Relationships>
</file>

<file path=ppt/slideMasters/_rels/slideMaster3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0.xml"/><Relationship Id="rId13" Type="http://schemas.openxmlformats.org/officeDocument/2006/relationships/image" Target="../media/image25.png"/><Relationship Id="rId3" Type="http://schemas.openxmlformats.org/officeDocument/2006/relationships/slideLayout" Target="../slideLayouts/slideLayout335.xml"/><Relationship Id="rId7" Type="http://schemas.openxmlformats.org/officeDocument/2006/relationships/slideLayout" Target="../slideLayouts/slideLayout339.xml"/><Relationship Id="rId12" Type="http://schemas.openxmlformats.org/officeDocument/2006/relationships/theme" Target="../theme/theme30.xml"/><Relationship Id="rId2" Type="http://schemas.openxmlformats.org/officeDocument/2006/relationships/slideLayout" Target="../slideLayouts/slideLayout334.xml"/><Relationship Id="rId1" Type="http://schemas.openxmlformats.org/officeDocument/2006/relationships/slideLayout" Target="../slideLayouts/slideLayout333.xml"/><Relationship Id="rId6" Type="http://schemas.openxmlformats.org/officeDocument/2006/relationships/slideLayout" Target="../slideLayouts/slideLayout338.xml"/><Relationship Id="rId11" Type="http://schemas.openxmlformats.org/officeDocument/2006/relationships/slideLayout" Target="../slideLayouts/slideLayout343.xml"/><Relationship Id="rId5" Type="http://schemas.openxmlformats.org/officeDocument/2006/relationships/slideLayout" Target="../slideLayouts/slideLayout337.xml"/><Relationship Id="rId10" Type="http://schemas.openxmlformats.org/officeDocument/2006/relationships/slideLayout" Target="../slideLayouts/slideLayout342.xml"/><Relationship Id="rId4" Type="http://schemas.openxmlformats.org/officeDocument/2006/relationships/slideLayout" Target="../slideLayouts/slideLayout336.xml"/><Relationship Id="rId9" Type="http://schemas.openxmlformats.org/officeDocument/2006/relationships/slideLayout" Target="../slideLayouts/slideLayout341.xml"/></Relationships>
</file>

<file path=ppt/slideMasters/_rels/slideMaster3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1.xml"/><Relationship Id="rId3" Type="http://schemas.openxmlformats.org/officeDocument/2006/relationships/slideLayout" Target="../slideLayouts/slideLayout346.xml"/><Relationship Id="rId7" Type="http://schemas.openxmlformats.org/officeDocument/2006/relationships/slideLayout" Target="../slideLayouts/slideLayout350.xml"/><Relationship Id="rId12" Type="http://schemas.openxmlformats.org/officeDocument/2006/relationships/theme" Target="../theme/theme31.xml"/><Relationship Id="rId2" Type="http://schemas.openxmlformats.org/officeDocument/2006/relationships/slideLayout" Target="../slideLayouts/slideLayout345.xml"/><Relationship Id="rId1" Type="http://schemas.openxmlformats.org/officeDocument/2006/relationships/slideLayout" Target="../slideLayouts/slideLayout344.xml"/><Relationship Id="rId6" Type="http://schemas.openxmlformats.org/officeDocument/2006/relationships/slideLayout" Target="../slideLayouts/slideLayout349.xml"/><Relationship Id="rId11" Type="http://schemas.openxmlformats.org/officeDocument/2006/relationships/slideLayout" Target="../slideLayouts/slideLayout354.xml"/><Relationship Id="rId5" Type="http://schemas.openxmlformats.org/officeDocument/2006/relationships/slideLayout" Target="../slideLayouts/slideLayout348.xml"/><Relationship Id="rId10" Type="http://schemas.openxmlformats.org/officeDocument/2006/relationships/slideLayout" Target="../slideLayouts/slideLayout353.xml"/><Relationship Id="rId4" Type="http://schemas.openxmlformats.org/officeDocument/2006/relationships/slideLayout" Target="../slideLayouts/slideLayout347.xml"/><Relationship Id="rId9" Type="http://schemas.openxmlformats.org/officeDocument/2006/relationships/slideLayout" Target="../slideLayouts/slideLayout352.xml"/></Relationships>
</file>

<file path=ppt/slideMasters/_rels/slideMaster3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2.xml"/><Relationship Id="rId13" Type="http://schemas.openxmlformats.org/officeDocument/2006/relationships/image" Target="../media/image26.png"/><Relationship Id="rId3" Type="http://schemas.openxmlformats.org/officeDocument/2006/relationships/slideLayout" Target="../slideLayouts/slideLayout357.xml"/><Relationship Id="rId7" Type="http://schemas.openxmlformats.org/officeDocument/2006/relationships/slideLayout" Target="../slideLayouts/slideLayout361.xml"/><Relationship Id="rId12" Type="http://schemas.openxmlformats.org/officeDocument/2006/relationships/theme" Target="../theme/theme32.xml"/><Relationship Id="rId2" Type="http://schemas.openxmlformats.org/officeDocument/2006/relationships/slideLayout" Target="../slideLayouts/slideLayout356.xml"/><Relationship Id="rId1" Type="http://schemas.openxmlformats.org/officeDocument/2006/relationships/slideLayout" Target="../slideLayouts/slideLayout355.xml"/><Relationship Id="rId6" Type="http://schemas.openxmlformats.org/officeDocument/2006/relationships/slideLayout" Target="../slideLayouts/slideLayout360.xml"/><Relationship Id="rId11" Type="http://schemas.openxmlformats.org/officeDocument/2006/relationships/slideLayout" Target="../slideLayouts/slideLayout365.xml"/><Relationship Id="rId5" Type="http://schemas.openxmlformats.org/officeDocument/2006/relationships/slideLayout" Target="../slideLayouts/slideLayout359.xml"/><Relationship Id="rId15" Type="http://schemas.openxmlformats.org/officeDocument/2006/relationships/image" Target="../media/image28.png"/><Relationship Id="rId10" Type="http://schemas.openxmlformats.org/officeDocument/2006/relationships/slideLayout" Target="../slideLayouts/slideLayout364.xml"/><Relationship Id="rId4" Type="http://schemas.openxmlformats.org/officeDocument/2006/relationships/slideLayout" Target="../slideLayouts/slideLayout358.xml"/><Relationship Id="rId9" Type="http://schemas.openxmlformats.org/officeDocument/2006/relationships/slideLayout" Target="../slideLayouts/slideLayout363.xml"/><Relationship Id="rId14" Type="http://schemas.openxmlformats.org/officeDocument/2006/relationships/image" Target="../media/image27.png"/></Relationships>
</file>

<file path=ppt/slideMasters/_rels/slideMaster3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3.xml"/><Relationship Id="rId3" Type="http://schemas.openxmlformats.org/officeDocument/2006/relationships/slideLayout" Target="../slideLayouts/slideLayout368.xml"/><Relationship Id="rId7" Type="http://schemas.openxmlformats.org/officeDocument/2006/relationships/slideLayout" Target="../slideLayouts/slideLayout372.xml"/><Relationship Id="rId12" Type="http://schemas.openxmlformats.org/officeDocument/2006/relationships/theme" Target="../theme/theme33.xml"/><Relationship Id="rId2" Type="http://schemas.openxmlformats.org/officeDocument/2006/relationships/slideLayout" Target="../slideLayouts/slideLayout367.xml"/><Relationship Id="rId1" Type="http://schemas.openxmlformats.org/officeDocument/2006/relationships/slideLayout" Target="../slideLayouts/slideLayout366.xml"/><Relationship Id="rId6" Type="http://schemas.openxmlformats.org/officeDocument/2006/relationships/slideLayout" Target="../slideLayouts/slideLayout371.xml"/><Relationship Id="rId11" Type="http://schemas.openxmlformats.org/officeDocument/2006/relationships/slideLayout" Target="../slideLayouts/slideLayout376.xml"/><Relationship Id="rId5" Type="http://schemas.openxmlformats.org/officeDocument/2006/relationships/slideLayout" Target="../slideLayouts/slideLayout370.xml"/><Relationship Id="rId10" Type="http://schemas.openxmlformats.org/officeDocument/2006/relationships/slideLayout" Target="../slideLayouts/slideLayout375.xml"/><Relationship Id="rId4" Type="http://schemas.openxmlformats.org/officeDocument/2006/relationships/slideLayout" Target="../slideLayouts/slideLayout369.xml"/><Relationship Id="rId9" Type="http://schemas.openxmlformats.org/officeDocument/2006/relationships/slideLayout" Target="../slideLayouts/slideLayout374.xml"/></Relationships>
</file>

<file path=ppt/slideMasters/_rels/slideMaster3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4.xml"/><Relationship Id="rId13" Type="http://schemas.openxmlformats.org/officeDocument/2006/relationships/theme" Target="../theme/theme34.xml"/><Relationship Id="rId3" Type="http://schemas.openxmlformats.org/officeDocument/2006/relationships/slideLayout" Target="../slideLayouts/slideLayout379.xml"/><Relationship Id="rId7" Type="http://schemas.openxmlformats.org/officeDocument/2006/relationships/slideLayout" Target="../slideLayouts/slideLayout383.xml"/><Relationship Id="rId12" Type="http://schemas.openxmlformats.org/officeDocument/2006/relationships/slideLayout" Target="../slideLayouts/slideLayout388.xml"/><Relationship Id="rId2" Type="http://schemas.openxmlformats.org/officeDocument/2006/relationships/slideLayout" Target="../slideLayouts/slideLayout378.xml"/><Relationship Id="rId1" Type="http://schemas.openxmlformats.org/officeDocument/2006/relationships/slideLayout" Target="../slideLayouts/slideLayout377.xml"/><Relationship Id="rId6" Type="http://schemas.openxmlformats.org/officeDocument/2006/relationships/slideLayout" Target="../slideLayouts/slideLayout382.xml"/><Relationship Id="rId11" Type="http://schemas.openxmlformats.org/officeDocument/2006/relationships/slideLayout" Target="../slideLayouts/slideLayout387.xml"/><Relationship Id="rId5" Type="http://schemas.openxmlformats.org/officeDocument/2006/relationships/slideLayout" Target="../slideLayouts/slideLayout381.xml"/><Relationship Id="rId10" Type="http://schemas.openxmlformats.org/officeDocument/2006/relationships/slideLayout" Target="../slideLayouts/slideLayout386.xml"/><Relationship Id="rId4" Type="http://schemas.openxmlformats.org/officeDocument/2006/relationships/slideLayout" Target="../slideLayouts/slideLayout380.xml"/><Relationship Id="rId9" Type="http://schemas.openxmlformats.org/officeDocument/2006/relationships/slideLayout" Target="../slideLayouts/slideLayout385.xml"/></Relationships>
</file>

<file path=ppt/slideMasters/_rels/slideMaster3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6.xml"/><Relationship Id="rId13" Type="http://schemas.openxmlformats.org/officeDocument/2006/relationships/image" Target="../media/image29.jpeg"/><Relationship Id="rId3" Type="http://schemas.openxmlformats.org/officeDocument/2006/relationships/slideLayout" Target="../slideLayouts/slideLayout391.xml"/><Relationship Id="rId7" Type="http://schemas.openxmlformats.org/officeDocument/2006/relationships/slideLayout" Target="../slideLayouts/slideLayout395.xml"/><Relationship Id="rId12" Type="http://schemas.openxmlformats.org/officeDocument/2006/relationships/theme" Target="../theme/theme35.xml"/><Relationship Id="rId2" Type="http://schemas.openxmlformats.org/officeDocument/2006/relationships/slideLayout" Target="../slideLayouts/slideLayout390.xml"/><Relationship Id="rId1" Type="http://schemas.openxmlformats.org/officeDocument/2006/relationships/slideLayout" Target="../slideLayouts/slideLayout389.xml"/><Relationship Id="rId6" Type="http://schemas.openxmlformats.org/officeDocument/2006/relationships/slideLayout" Target="../slideLayouts/slideLayout394.xml"/><Relationship Id="rId11" Type="http://schemas.openxmlformats.org/officeDocument/2006/relationships/slideLayout" Target="../slideLayouts/slideLayout399.xml"/><Relationship Id="rId5" Type="http://schemas.openxmlformats.org/officeDocument/2006/relationships/slideLayout" Target="../slideLayouts/slideLayout393.xml"/><Relationship Id="rId10" Type="http://schemas.openxmlformats.org/officeDocument/2006/relationships/slideLayout" Target="../slideLayouts/slideLayout398.xml"/><Relationship Id="rId4" Type="http://schemas.openxmlformats.org/officeDocument/2006/relationships/slideLayout" Target="../slideLayouts/slideLayout392.xml"/><Relationship Id="rId9" Type="http://schemas.openxmlformats.org/officeDocument/2006/relationships/slideLayout" Target="../slideLayouts/slideLayout397.xml"/></Relationships>
</file>

<file path=ppt/slideMasters/_rels/slideMaster3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7.xml"/><Relationship Id="rId3" Type="http://schemas.openxmlformats.org/officeDocument/2006/relationships/slideLayout" Target="../slideLayouts/slideLayout402.xml"/><Relationship Id="rId7" Type="http://schemas.openxmlformats.org/officeDocument/2006/relationships/slideLayout" Target="../slideLayouts/slideLayout406.xml"/><Relationship Id="rId12" Type="http://schemas.openxmlformats.org/officeDocument/2006/relationships/theme" Target="../theme/theme36.xml"/><Relationship Id="rId2" Type="http://schemas.openxmlformats.org/officeDocument/2006/relationships/slideLayout" Target="../slideLayouts/slideLayout401.xml"/><Relationship Id="rId1" Type="http://schemas.openxmlformats.org/officeDocument/2006/relationships/slideLayout" Target="../slideLayouts/slideLayout400.xml"/><Relationship Id="rId6" Type="http://schemas.openxmlformats.org/officeDocument/2006/relationships/slideLayout" Target="../slideLayouts/slideLayout405.xml"/><Relationship Id="rId11" Type="http://schemas.openxmlformats.org/officeDocument/2006/relationships/slideLayout" Target="../slideLayouts/slideLayout410.xml"/><Relationship Id="rId5" Type="http://schemas.openxmlformats.org/officeDocument/2006/relationships/slideLayout" Target="../slideLayouts/slideLayout404.xml"/><Relationship Id="rId10" Type="http://schemas.openxmlformats.org/officeDocument/2006/relationships/slideLayout" Target="../slideLayouts/slideLayout409.xml"/><Relationship Id="rId4" Type="http://schemas.openxmlformats.org/officeDocument/2006/relationships/slideLayout" Target="../slideLayouts/slideLayout403.xml"/><Relationship Id="rId9" Type="http://schemas.openxmlformats.org/officeDocument/2006/relationships/slideLayout" Target="../slideLayouts/slideLayout408.xml"/></Relationships>
</file>

<file path=ppt/slideMasters/_rels/slideMaster3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8.xml"/><Relationship Id="rId3" Type="http://schemas.openxmlformats.org/officeDocument/2006/relationships/slideLayout" Target="../slideLayouts/slideLayout413.xml"/><Relationship Id="rId7" Type="http://schemas.openxmlformats.org/officeDocument/2006/relationships/slideLayout" Target="../slideLayouts/slideLayout417.xml"/><Relationship Id="rId12" Type="http://schemas.openxmlformats.org/officeDocument/2006/relationships/theme" Target="../theme/theme37.xml"/><Relationship Id="rId2" Type="http://schemas.openxmlformats.org/officeDocument/2006/relationships/slideLayout" Target="../slideLayouts/slideLayout412.xml"/><Relationship Id="rId1" Type="http://schemas.openxmlformats.org/officeDocument/2006/relationships/slideLayout" Target="../slideLayouts/slideLayout411.xml"/><Relationship Id="rId6" Type="http://schemas.openxmlformats.org/officeDocument/2006/relationships/slideLayout" Target="../slideLayouts/slideLayout416.xml"/><Relationship Id="rId11" Type="http://schemas.openxmlformats.org/officeDocument/2006/relationships/slideLayout" Target="../slideLayouts/slideLayout421.xml"/><Relationship Id="rId5" Type="http://schemas.openxmlformats.org/officeDocument/2006/relationships/slideLayout" Target="../slideLayouts/slideLayout415.xml"/><Relationship Id="rId10" Type="http://schemas.openxmlformats.org/officeDocument/2006/relationships/slideLayout" Target="../slideLayouts/slideLayout420.xml"/><Relationship Id="rId4" Type="http://schemas.openxmlformats.org/officeDocument/2006/relationships/slideLayout" Target="../slideLayouts/slideLayout414.xml"/><Relationship Id="rId9" Type="http://schemas.openxmlformats.org/officeDocument/2006/relationships/slideLayout" Target="../slideLayouts/slideLayout419.xml"/></Relationships>
</file>

<file path=ppt/slideMasters/_rels/slideMaster3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9.xml"/><Relationship Id="rId13" Type="http://schemas.openxmlformats.org/officeDocument/2006/relationships/image" Target="../media/image30.jpeg"/><Relationship Id="rId3" Type="http://schemas.openxmlformats.org/officeDocument/2006/relationships/slideLayout" Target="../slideLayouts/slideLayout424.xml"/><Relationship Id="rId7" Type="http://schemas.openxmlformats.org/officeDocument/2006/relationships/slideLayout" Target="../slideLayouts/slideLayout428.xml"/><Relationship Id="rId12" Type="http://schemas.openxmlformats.org/officeDocument/2006/relationships/theme" Target="../theme/theme38.xml"/><Relationship Id="rId2" Type="http://schemas.openxmlformats.org/officeDocument/2006/relationships/slideLayout" Target="../slideLayouts/slideLayout423.xml"/><Relationship Id="rId1" Type="http://schemas.openxmlformats.org/officeDocument/2006/relationships/slideLayout" Target="../slideLayouts/slideLayout422.xml"/><Relationship Id="rId6" Type="http://schemas.openxmlformats.org/officeDocument/2006/relationships/slideLayout" Target="../slideLayouts/slideLayout427.xml"/><Relationship Id="rId11" Type="http://schemas.openxmlformats.org/officeDocument/2006/relationships/slideLayout" Target="../slideLayouts/slideLayout432.xml"/><Relationship Id="rId5" Type="http://schemas.openxmlformats.org/officeDocument/2006/relationships/slideLayout" Target="../slideLayouts/slideLayout426.xml"/><Relationship Id="rId10" Type="http://schemas.openxmlformats.org/officeDocument/2006/relationships/slideLayout" Target="../slideLayouts/slideLayout431.xml"/><Relationship Id="rId4" Type="http://schemas.openxmlformats.org/officeDocument/2006/relationships/slideLayout" Target="../slideLayouts/slideLayout425.xml"/><Relationship Id="rId9" Type="http://schemas.openxmlformats.org/officeDocument/2006/relationships/slideLayout" Target="../slideLayouts/slideLayout430.xml"/></Relationships>
</file>

<file path=ppt/slideMasters/_rels/slideMaster3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0.xml"/><Relationship Id="rId3" Type="http://schemas.openxmlformats.org/officeDocument/2006/relationships/slideLayout" Target="../slideLayouts/slideLayout435.xml"/><Relationship Id="rId7" Type="http://schemas.openxmlformats.org/officeDocument/2006/relationships/slideLayout" Target="../slideLayouts/slideLayout439.xml"/><Relationship Id="rId12" Type="http://schemas.openxmlformats.org/officeDocument/2006/relationships/theme" Target="../theme/theme39.xml"/><Relationship Id="rId2" Type="http://schemas.openxmlformats.org/officeDocument/2006/relationships/slideLayout" Target="../slideLayouts/slideLayout434.xml"/><Relationship Id="rId1" Type="http://schemas.openxmlformats.org/officeDocument/2006/relationships/slideLayout" Target="../slideLayouts/slideLayout433.xml"/><Relationship Id="rId6" Type="http://schemas.openxmlformats.org/officeDocument/2006/relationships/slideLayout" Target="../slideLayouts/slideLayout438.xml"/><Relationship Id="rId11" Type="http://schemas.openxmlformats.org/officeDocument/2006/relationships/slideLayout" Target="../slideLayouts/slideLayout443.xml"/><Relationship Id="rId5" Type="http://schemas.openxmlformats.org/officeDocument/2006/relationships/slideLayout" Target="../slideLayouts/slideLayout437.xml"/><Relationship Id="rId10" Type="http://schemas.openxmlformats.org/officeDocument/2006/relationships/slideLayout" Target="../slideLayouts/slideLayout442.xml"/><Relationship Id="rId4" Type="http://schemas.openxmlformats.org/officeDocument/2006/relationships/slideLayout" Target="../slideLayouts/slideLayout436.xml"/><Relationship Id="rId9" Type="http://schemas.openxmlformats.org/officeDocument/2006/relationships/slideLayout" Target="../slideLayouts/slideLayout4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4354" name="Picture 25" descr="E:\IMAGES\BORDERS\PREMIUM\ALP50012.TI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672138" y="4337050"/>
            <a:ext cx="3471862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4355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484356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1048" name="Rectangle 2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fld id="{EF53F48D-97A3-4B60-B2B0-791EF29FAF6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84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843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843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843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843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843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4355" grpId="0"/>
      <p:bldP spid="48435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435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435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435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435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435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435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435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435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435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435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7426" name="Picture 7" descr="jg3d0kjb[1]"/>
          <p:cNvPicPr>
            <a:picLocks noChangeAspect="1" noChangeArrowheads="1" noCrop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172200" y="4633913"/>
            <a:ext cx="2971800" cy="222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74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048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4874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764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32ADF22E-569E-40A9-8FEB-716BD441605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8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4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874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4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874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4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874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4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874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4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874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7427" grpId="0"/>
      <p:bldP spid="487428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742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7428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742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7428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742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7428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742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7428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742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742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9474" name="Picture 21" descr="C:\Documents and Settings\Administrator\Application Data\Microsoft\Media Catalog\Flipping a Coin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859713" y="4419600"/>
            <a:ext cx="1284287" cy="196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9475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48947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7239000" y="64008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25CDEEF9-F19B-40F4-BC26-6E7F640F11E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89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4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894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4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894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4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894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4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894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4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894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9475" grpId="0"/>
      <p:bldP spid="48947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94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947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94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947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94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947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94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947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894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8947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22" name="Picture 9" descr="px_q4yzx[1]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8001000" y="5181600"/>
            <a:ext cx="714375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152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048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49152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764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fld id="{171D23EC-D1B2-46FA-9F69-7117D35FA01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1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15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915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915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915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915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23" grpId="0"/>
      <p:bldP spid="49152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15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152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15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152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15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152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15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152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152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152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3570" name="Picture 17" descr="C:\Documents and Settings\Administrator\Application Data\Microsoft\Media Catalog\Squirting Breath Spray.wmf"/>
          <p:cNvPicPr>
            <a:picLocks noChangeAspect="1" noChangeArrowheads="1"/>
          </p:cNvPicPr>
          <p:nvPr/>
        </p:nvPicPr>
        <p:blipFill>
          <a:blip r:embed="rId13"/>
          <a:srcRect l="40886"/>
          <a:stretch>
            <a:fillRect/>
          </a:stretch>
        </p:blipFill>
        <p:spPr bwMode="auto">
          <a:xfrm>
            <a:off x="7872413" y="4114800"/>
            <a:ext cx="1271587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3571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49357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7239000" y="64008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5BC12037-186F-4524-A0CB-C8230B4CDE2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3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5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935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5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935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5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935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5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935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3571" grpId="0"/>
      <p:bldP spid="49357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357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3572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357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3572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357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3572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357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3572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357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357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Trebuchet MS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5618" name="Picture 14" descr="wnmlrab_[1]"/>
          <p:cNvPicPr>
            <a:picLocks noChangeAspect="1" noChangeArrowheads="1" noCrop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562850" y="4876800"/>
            <a:ext cx="1581150" cy="1128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56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15240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9562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228600"/>
            <a:ext cx="7543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fld id="{92D0502B-140F-40F7-A634-208F99E9C7F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5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5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95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95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95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95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561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56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561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56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561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56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561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56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561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56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5619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495620" grpId="0"/>
    </p:bldLst>
  </p:timing>
  <p:hf sldNum="0"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6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4976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fld id="{FD784F6A-A5CE-4B01-8726-F3FAEF98CC6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  <p:sldLayoutId id="214748374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7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7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97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97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97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7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97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7666" grpId="0"/>
      <p:bldP spid="49766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7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766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7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766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7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766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7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766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7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766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  <a:cs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  <a:cs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  <a:cs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  <a:cs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  <a:cs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  <a:cs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  <a:cs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  <a:cs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i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i="1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i="1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i="1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i="1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i="1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i="1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i="1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i="1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9714" name="Picture 16" descr="2ju23dfo[1]"/>
          <p:cNvPicPr>
            <a:picLocks noChangeAspect="1" noChangeArrowheads="1" noCrop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42913" y="4943475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97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15240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9971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228600"/>
            <a:ext cx="7543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fld id="{ED3EBA8F-1D96-4821-B752-16F76F9F709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9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9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99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99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99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99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971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97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971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97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971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97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971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97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971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997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99715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499716" grpId="0"/>
    </p:bldLst>
  </p:timing>
  <p:hf sldNum="0"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62" name="Picture 18" descr="mh1o3v1y[1]"/>
          <p:cNvPicPr>
            <a:picLocks noChangeAspect="1" noChangeArrowheads="1" noCrop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1860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76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304800"/>
            <a:ext cx="66294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50176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153400" cy="422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>
                <a:solidFill>
                  <a:srgbClr val="003399"/>
                </a:solidFill>
                <a:latin typeface="+mn-lt"/>
              </a:defRPr>
            </a:lvl1pPr>
          </a:lstStyle>
          <a:p>
            <a:pPr>
              <a:defRPr/>
            </a:pPr>
            <a:endParaRPr lang="en-IN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003399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IN" dirty="0"/>
              <a:t>Free template from www.brainybetty.com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solidFill>
                  <a:srgbClr val="003399"/>
                </a:solidFill>
                <a:latin typeface="+mn-lt"/>
              </a:defRPr>
            </a:lvl1pPr>
          </a:lstStyle>
          <a:p>
            <a:pPr>
              <a:defRPr/>
            </a:pPr>
            <a:fld id="{C89F40F9-75D5-4CDE-BD2C-B7F815B34A3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01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017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017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017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017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017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63" grpId="0"/>
      <p:bldP spid="50176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0176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0176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0176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0176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0176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0176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0176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0176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0176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0176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sldNum="0"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003399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rgbClr val="003399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rgbClr val="003399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rgbClr val="003399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rgbClr val="003399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003399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003399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003399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003399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003399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3810" name="Picture 20" descr="kuyvbnfkuyar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7962900" y="6375400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b="1" dirty="0">
                <a:solidFill>
                  <a:schemeClr val="bg1"/>
                </a:solidFill>
                <a:latin typeface="+mn-lt"/>
              </a:rPr>
              <a:t>Page </a:t>
            </a:r>
            <a:fld id="{9F8AACA1-60DE-4CFC-8517-EAD6A8C8ECB0}" type="slidenum">
              <a:rPr lang="fr-FR" b="1">
                <a:solidFill>
                  <a:schemeClr val="bg1"/>
                </a:solidFill>
                <a:latin typeface="+mn-lt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fr-FR" b="1" dirty="0">
              <a:solidFill>
                <a:schemeClr val="bg1"/>
              </a:solidFill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9954" name="Picture 14" descr="Copie de fdsfs copie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7885113" y="6308725"/>
            <a:ext cx="1082675" cy="376238"/>
          </a:xfrm>
          <a:prstGeom prst="rect">
            <a:avLst/>
          </a:prstGeom>
          <a:solidFill>
            <a:schemeClr val="bg1"/>
          </a:solidFill>
          <a:ln w="9525">
            <a:solidFill>
              <a:srgbClr val="013FF2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fr-FR" b="1" dirty="0">
                <a:solidFill>
                  <a:srgbClr val="013FF2"/>
                </a:solidFill>
                <a:latin typeface="+mn-lt"/>
              </a:rPr>
              <a:t>Page </a:t>
            </a:r>
            <a:fld id="{884D2489-30EB-4DAF-91CD-EE806B476E92}" type="slidenum">
              <a:rPr lang="fr-FR" b="1">
                <a:solidFill>
                  <a:srgbClr val="013FF2"/>
                </a:solidFill>
                <a:latin typeface="+mn-lt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fr-FR" b="1" dirty="0">
              <a:solidFill>
                <a:srgbClr val="013FF2"/>
              </a:solidFill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invGray"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152400"/>
            <a:ext cx="8382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title style</a:t>
            </a:r>
          </a:p>
        </p:txBody>
      </p:sp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1524000"/>
            <a:ext cx="83820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		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  <p:sldLayoutId id="2147483809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4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4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4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4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14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514051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4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4051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4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4051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4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4051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4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4051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4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405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Verdan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Verdan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Verdan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Verdan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Verdan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Verdan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Verdan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Verdan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3" name="Group 3"/>
            <p:cNvGrpSpPr>
              <a:grpSpLocks/>
            </p:cNvGrpSpPr>
            <p:nvPr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515076" name="Freeform 4"/>
              <p:cNvSpPr>
                <a:spLocks/>
              </p:cNvSpPr>
              <p:nvPr/>
            </p:nvSpPr>
            <p:spPr bwMode="hidden">
              <a:xfrm>
                <a:off x="1399" y="1116"/>
                <a:ext cx="2815" cy="2110"/>
              </a:xfrm>
              <a:custGeom>
                <a:avLst/>
                <a:gdLst/>
                <a:ahLst/>
                <a:cxnLst>
                  <a:cxn ang="0">
                    <a:pos x="950" y="85"/>
                  </a:cxn>
                  <a:cxn ang="0">
                    <a:pos x="628" y="438"/>
                  </a:cxn>
                  <a:cxn ang="0">
                    <a:pos x="66" y="471"/>
                  </a:cxn>
                  <a:cxn ang="0">
                    <a:pos x="0" y="627"/>
                  </a:cxn>
                  <a:cxn ang="0">
                    <a:pos x="372" y="1026"/>
                  </a:cxn>
                  <a:cxn ang="0">
                    <a:pos x="611" y="902"/>
                  </a:cxn>
                  <a:cxn ang="0">
                    <a:pos x="992" y="1085"/>
                  </a:cxn>
                  <a:cxn ang="0">
                    <a:pos x="1116" y="1339"/>
                  </a:cxn>
                  <a:cxn ang="0">
                    <a:pos x="1083" y="1450"/>
                  </a:cxn>
                  <a:cxn ang="0">
                    <a:pos x="1124" y="1659"/>
                  </a:cxn>
                  <a:cxn ang="0">
                    <a:pos x="1149" y="1999"/>
                  </a:cxn>
                  <a:cxn ang="0">
                    <a:pos x="1463" y="2110"/>
                  </a:cxn>
                  <a:cxn ang="0">
                    <a:pos x="1686" y="2025"/>
                  </a:cxn>
                  <a:cxn ang="0">
                    <a:pos x="1603" y="1777"/>
                  </a:cxn>
                  <a:cxn ang="0">
                    <a:pos x="1991" y="1555"/>
                  </a:cxn>
                  <a:cxn ang="0">
                    <a:pos x="2281" y="1542"/>
                  </a:cxn>
                  <a:cxn ang="0">
                    <a:pos x="2446" y="1359"/>
                  </a:cxn>
                  <a:cxn ang="0">
                    <a:pos x="2361" y="1001"/>
                  </a:cxn>
                  <a:cxn ang="0">
                    <a:pos x="2606" y="893"/>
                  </a:cxn>
                  <a:cxn ang="0">
                    <a:pos x="2815" y="454"/>
                  </a:cxn>
                  <a:cxn ang="0">
                    <a:pos x="2518" y="0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77" name="Freeform 5"/>
              <p:cNvSpPr>
                <a:spLocks/>
              </p:cNvSpPr>
              <p:nvPr/>
            </p:nvSpPr>
            <p:spPr bwMode="hidden">
              <a:xfrm>
                <a:off x="672" y="1116"/>
                <a:ext cx="3966" cy="2366"/>
              </a:xfrm>
              <a:custGeom>
                <a:avLst/>
                <a:gdLst/>
                <a:ahLst/>
                <a:cxnLst>
                  <a:cxn ang="0">
                    <a:pos x="1423" y="65"/>
                  </a:cxn>
                  <a:cxn ang="0">
                    <a:pos x="1148" y="262"/>
                  </a:cxn>
                  <a:cxn ang="0">
                    <a:pos x="934" y="216"/>
                  </a:cxn>
                  <a:cxn ang="0">
                    <a:pos x="529" y="314"/>
                  </a:cxn>
                  <a:cxn ang="0">
                    <a:pos x="174" y="327"/>
                  </a:cxn>
                  <a:cxn ang="0">
                    <a:pos x="0" y="628"/>
                  </a:cxn>
                  <a:cxn ang="0">
                    <a:pos x="91" y="726"/>
                  </a:cxn>
                  <a:cxn ang="0">
                    <a:pos x="231" y="654"/>
                  </a:cxn>
                  <a:cxn ang="0">
                    <a:pos x="430" y="687"/>
                  </a:cxn>
                  <a:cxn ang="0">
                    <a:pos x="504" y="850"/>
                  </a:cxn>
                  <a:cxn ang="0">
                    <a:pos x="347" y="1020"/>
                  </a:cxn>
                  <a:cxn ang="0">
                    <a:pos x="529" y="1144"/>
                  </a:cxn>
                  <a:cxn ang="0">
                    <a:pos x="727" y="1105"/>
                  </a:cxn>
                  <a:cxn ang="0">
                    <a:pos x="901" y="1216"/>
                  </a:cxn>
                  <a:cxn ang="0">
                    <a:pos x="1256" y="1229"/>
                  </a:cxn>
                  <a:cxn ang="0">
                    <a:pos x="1611" y="1425"/>
                  </a:cxn>
                  <a:cxn ang="0">
                    <a:pos x="1694" y="1673"/>
                  </a:cxn>
                  <a:cxn ang="0">
                    <a:pos x="1619" y="2118"/>
                  </a:cxn>
                  <a:cxn ang="0">
                    <a:pos x="1694" y="2268"/>
                  </a:cxn>
                  <a:cxn ang="0">
                    <a:pos x="2132" y="2242"/>
                  </a:cxn>
                  <a:cxn ang="0">
                    <a:pos x="2289" y="2366"/>
                  </a:cxn>
                  <a:cxn ang="0">
                    <a:pos x="2594" y="2046"/>
                  </a:cxn>
                  <a:cxn ang="0">
                    <a:pos x="2537" y="1817"/>
                  </a:cxn>
                  <a:cxn ang="0">
                    <a:pos x="2818" y="1673"/>
                  </a:cxn>
                  <a:cxn ang="0">
                    <a:pos x="3016" y="1719"/>
                  </a:cxn>
                  <a:cxn ang="0">
                    <a:pos x="3280" y="1615"/>
                  </a:cxn>
                  <a:cxn ang="0">
                    <a:pos x="3405" y="1174"/>
                  </a:cxn>
                  <a:cxn ang="0">
                    <a:pos x="3643" y="922"/>
                  </a:cxn>
                  <a:cxn ang="0">
                    <a:pos x="3966" y="896"/>
                  </a:cxn>
                  <a:cxn ang="0">
                    <a:pos x="3908" y="733"/>
                  </a:cxn>
                  <a:cxn ang="0">
                    <a:pos x="3669" y="563"/>
                  </a:cxn>
                  <a:cxn ang="0">
                    <a:pos x="3817" y="210"/>
                  </a:cxn>
                  <a:cxn ang="0">
                    <a:pos x="3590" y="0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78" name="Freeform 6"/>
              <p:cNvSpPr>
                <a:spLocks/>
              </p:cNvSpPr>
              <p:nvPr/>
            </p:nvSpPr>
            <p:spPr bwMode="hidden">
              <a:xfrm>
                <a:off x="20" y="1069"/>
                <a:ext cx="5732" cy="3107"/>
              </a:xfrm>
              <a:custGeom>
                <a:avLst/>
                <a:gdLst/>
                <a:ahLst/>
                <a:cxnLst>
                  <a:cxn ang="0">
                    <a:pos x="81" y="0"/>
                  </a:cxn>
                  <a:cxn ang="0">
                    <a:pos x="133" y="328"/>
                  </a:cxn>
                  <a:cxn ang="0">
                    <a:pos x="0" y="666"/>
                  </a:cxn>
                  <a:cxn ang="0">
                    <a:pos x="83" y="1221"/>
                  </a:cxn>
                  <a:cxn ang="0">
                    <a:pos x="413" y="1515"/>
                  </a:cxn>
                  <a:cxn ang="0">
                    <a:pos x="881" y="1700"/>
                  </a:cxn>
                  <a:cxn ang="0">
                    <a:pos x="1440" y="1651"/>
                  </a:cxn>
                  <a:cxn ang="0">
                    <a:pos x="1755" y="1940"/>
                  </a:cxn>
                  <a:cxn ang="0">
                    <a:pos x="1653" y="2126"/>
                  </a:cxn>
                  <a:cxn ang="0">
                    <a:pos x="1136" y="2142"/>
                  </a:cxn>
                  <a:cxn ang="0">
                    <a:pos x="911" y="2021"/>
                  </a:cxn>
                  <a:cxn ang="0">
                    <a:pos x="739" y="2142"/>
                  </a:cxn>
                  <a:cxn ang="0">
                    <a:pos x="954" y="2524"/>
                  </a:cxn>
                  <a:cxn ang="0">
                    <a:pos x="973" y="2905"/>
                  </a:cxn>
                  <a:cxn ang="0">
                    <a:pos x="1511" y="3107"/>
                  </a:cxn>
                  <a:cxn ang="0">
                    <a:pos x="1644" y="2922"/>
                  </a:cxn>
                  <a:cxn ang="0">
                    <a:pos x="2077" y="2797"/>
                  </a:cxn>
                  <a:cxn ang="0">
                    <a:pos x="2610" y="2962"/>
                  </a:cxn>
                  <a:cxn ang="0">
                    <a:pos x="3222" y="2812"/>
                  </a:cxn>
                  <a:cxn ang="0">
                    <a:pos x="3443" y="2922"/>
                  </a:cxn>
                  <a:cxn ang="0">
                    <a:pos x="3861" y="2648"/>
                  </a:cxn>
                  <a:cxn ang="0">
                    <a:pos x="4125" y="2311"/>
                  </a:cxn>
                  <a:cxn ang="0">
                    <a:pos x="4369" y="2318"/>
                  </a:cxn>
                  <a:cxn ang="0">
                    <a:pos x="4554" y="2445"/>
                  </a:cxn>
                  <a:cxn ang="0">
                    <a:pos x="5015" y="2142"/>
                  </a:cxn>
                  <a:cxn ang="0">
                    <a:pos x="5404" y="2185"/>
                  </a:cxn>
                  <a:cxn ang="0">
                    <a:pos x="5732" y="2069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79" name="Freeform 7"/>
              <p:cNvSpPr>
                <a:spLocks/>
              </p:cNvSpPr>
              <p:nvPr/>
            </p:nvSpPr>
            <p:spPr bwMode="hidden">
              <a:xfrm>
                <a:off x="242" y="1145"/>
                <a:ext cx="5512" cy="2760"/>
              </a:xfrm>
              <a:custGeom>
                <a:avLst/>
                <a:gdLst/>
                <a:ahLst/>
                <a:cxnLst>
                  <a:cxn ang="0">
                    <a:pos x="240" y="0"/>
                  </a:cxn>
                  <a:cxn ang="0">
                    <a:pos x="0" y="336"/>
                  </a:cxn>
                  <a:cxn ang="0">
                    <a:pos x="82" y="821"/>
                  </a:cxn>
                  <a:cxn ang="0">
                    <a:pos x="243" y="873"/>
                  </a:cxn>
                  <a:cxn ang="0">
                    <a:pos x="473" y="1087"/>
                  </a:cxn>
                  <a:cxn ang="0">
                    <a:pos x="557" y="1441"/>
                  </a:cxn>
                  <a:cxn ang="0">
                    <a:pos x="839" y="1499"/>
                  </a:cxn>
                  <a:cxn ang="0">
                    <a:pos x="1258" y="1349"/>
                  </a:cxn>
                  <a:cxn ang="0">
                    <a:pos x="1307" y="1493"/>
                  </a:cxn>
                  <a:cxn ang="0">
                    <a:pos x="1621" y="1513"/>
                  </a:cxn>
                  <a:cxn ang="0">
                    <a:pos x="1862" y="1865"/>
                  </a:cxn>
                  <a:cxn ang="0">
                    <a:pos x="1668" y="2166"/>
                  </a:cxn>
                  <a:cxn ang="0">
                    <a:pos x="1308" y="2217"/>
                  </a:cxn>
                  <a:cxn ang="0">
                    <a:pos x="992" y="2172"/>
                  </a:cxn>
                  <a:cxn ang="0">
                    <a:pos x="903" y="2244"/>
                  </a:cxn>
                  <a:cxn ang="0">
                    <a:pos x="1008" y="2415"/>
                  </a:cxn>
                  <a:cxn ang="0">
                    <a:pos x="992" y="2538"/>
                  </a:cxn>
                  <a:cxn ang="0">
                    <a:pos x="1137" y="2760"/>
                  </a:cxn>
                  <a:cxn ang="0">
                    <a:pos x="1661" y="2623"/>
                  </a:cxn>
                  <a:cxn ang="0">
                    <a:pos x="1725" y="2492"/>
                  </a:cxn>
                  <a:cxn ang="0">
                    <a:pos x="1895" y="2551"/>
                  </a:cxn>
                  <a:cxn ang="0">
                    <a:pos x="2338" y="2448"/>
                  </a:cxn>
                  <a:cxn ang="0">
                    <a:pos x="2443" y="2714"/>
                  </a:cxn>
                  <a:cxn ang="0">
                    <a:pos x="2870" y="2541"/>
                  </a:cxn>
                  <a:cxn ang="0">
                    <a:pos x="3264" y="2591"/>
                  </a:cxn>
                  <a:cxn ang="0">
                    <a:pos x="3522" y="2427"/>
                  </a:cxn>
                  <a:cxn ang="0">
                    <a:pos x="3594" y="2081"/>
                  </a:cxn>
                  <a:cxn ang="0">
                    <a:pos x="4013" y="2087"/>
                  </a:cxn>
                  <a:cxn ang="0">
                    <a:pos x="4070" y="1924"/>
                  </a:cxn>
                  <a:cxn ang="0">
                    <a:pos x="4239" y="1931"/>
                  </a:cxn>
                  <a:cxn ang="0">
                    <a:pos x="4465" y="2094"/>
                  </a:cxn>
                  <a:cxn ang="0">
                    <a:pos x="4836" y="1814"/>
                  </a:cxn>
                  <a:cxn ang="0">
                    <a:pos x="5225" y="1785"/>
                  </a:cxn>
                  <a:cxn ang="0">
                    <a:pos x="5367" y="1571"/>
                  </a:cxn>
                  <a:cxn ang="0">
                    <a:pos x="5512" y="1585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0" name="Freeform 8"/>
              <p:cNvSpPr>
                <a:spLocks/>
              </p:cNvSpPr>
              <p:nvPr/>
            </p:nvSpPr>
            <p:spPr bwMode="hidden">
              <a:xfrm>
                <a:off x="4840" y="984"/>
                <a:ext cx="790" cy="1189"/>
              </a:xfrm>
              <a:custGeom>
                <a:avLst/>
                <a:gdLst/>
                <a:ahLst/>
                <a:cxnLst>
                  <a:cxn ang="0">
                    <a:pos x="139" y="0"/>
                  </a:cxn>
                  <a:cxn ang="0">
                    <a:pos x="210" y="233"/>
                  </a:cxn>
                  <a:cxn ang="0">
                    <a:pos x="159" y="643"/>
                  </a:cxn>
                  <a:cxn ang="0">
                    <a:pos x="454" y="771"/>
                  </a:cxn>
                  <a:cxn ang="0">
                    <a:pos x="605" y="1046"/>
                  </a:cxn>
                  <a:cxn ang="0">
                    <a:pos x="790" y="1189"/>
                  </a:cxn>
                  <a:cxn ang="0">
                    <a:pos x="540" y="1111"/>
                  </a:cxn>
                  <a:cxn ang="0">
                    <a:pos x="363" y="883"/>
                  </a:cxn>
                  <a:cxn ang="0">
                    <a:pos x="139" y="852"/>
                  </a:cxn>
                  <a:cxn ang="0">
                    <a:pos x="0" y="499"/>
                  </a:cxn>
                  <a:cxn ang="0">
                    <a:pos x="48" y="209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1" name="Freeform 9"/>
              <p:cNvSpPr>
                <a:spLocks/>
              </p:cNvSpPr>
              <p:nvPr/>
            </p:nvSpPr>
            <p:spPr bwMode="hidden">
              <a:xfrm>
                <a:off x="5173" y="896"/>
                <a:ext cx="579" cy="111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28" y="328"/>
                  </a:cxn>
                  <a:cxn ang="0">
                    <a:pos x="9" y="659"/>
                  </a:cxn>
                  <a:cxn ang="0">
                    <a:pos x="40" y="763"/>
                  </a:cxn>
                  <a:cxn ang="0">
                    <a:pos x="234" y="739"/>
                  </a:cxn>
                  <a:cxn ang="0">
                    <a:pos x="344" y="1055"/>
                  </a:cxn>
                  <a:cxn ang="0">
                    <a:pos x="579" y="1117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2" name="Freeform 10"/>
              <p:cNvSpPr>
                <a:spLocks/>
              </p:cNvSpPr>
              <p:nvPr/>
            </p:nvSpPr>
            <p:spPr bwMode="hidden">
              <a:xfrm>
                <a:off x="3291" y="968"/>
                <a:ext cx="2471" cy="2396"/>
              </a:xfrm>
              <a:custGeom>
                <a:avLst/>
                <a:gdLst/>
                <a:ahLst/>
                <a:cxnLst>
                  <a:cxn ang="0">
                    <a:pos x="1118" y="0"/>
                  </a:cxn>
                  <a:cxn ang="0">
                    <a:pos x="1179" y="225"/>
                  </a:cxn>
                  <a:cxn ang="0">
                    <a:pos x="1393" y="339"/>
                  </a:cxn>
                  <a:cxn ang="0">
                    <a:pos x="1404" y="548"/>
                  </a:cxn>
                  <a:cxn ang="0">
                    <a:pos x="1342" y="732"/>
                  </a:cxn>
                  <a:cxn ang="0">
                    <a:pos x="1434" y="925"/>
                  </a:cxn>
                  <a:cxn ang="0">
                    <a:pos x="1455" y="1109"/>
                  </a:cxn>
                  <a:cxn ang="0">
                    <a:pos x="1311" y="1142"/>
                  </a:cxn>
                  <a:cxn ang="0">
                    <a:pos x="926" y="1384"/>
                  </a:cxn>
                  <a:cxn ang="0">
                    <a:pos x="975" y="1456"/>
                  </a:cxn>
                  <a:cxn ang="0">
                    <a:pos x="956" y="1624"/>
                  </a:cxn>
                  <a:cxn ang="0">
                    <a:pos x="782" y="1817"/>
                  </a:cxn>
                  <a:cxn ang="0">
                    <a:pos x="539" y="1978"/>
                  </a:cxn>
                  <a:cxn ang="0">
                    <a:pos x="152" y="2026"/>
                  </a:cxn>
                  <a:cxn ang="0">
                    <a:pos x="19" y="2251"/>
                  </a:cxn>
                  <a:cxn ang="0">
                    <a:pos x="0" y="2396"/>
                  </a:cxn>
                  <a:cxn ang="0">
                    <a:pos x="213" y="2179"/>
                  </a:cxn>
                  <a:cxn ang="0">
                    <a:pos x="629" y="2090"/>
                  </a:cxn>
                  <a:cxn ang="0">
                    <a:pos x="894" y="1906"/>
                  </a:cxn>
                  <a:cxn ang="0">
                    <a:pos x="1230" y="1986"/>
                  </a:cxn>
                  <a:cxn ang="0">
                    <a:pos x="1668" y="1906"/>
                  </a:cxn>
                  <a:cxn ang="0">
                    <a:pos x="1983" y="1745"/>
                  </a:cxn>
                  <a:cxn ang="0">
                    <a:pos x="2014" y="1600"/>
                  </a:cxn>
                  <a:cxn ang="0">
                    <a:pos x="2237" y="1496"/>
                  </a:cxn>
                  <a:cxn ang="0">
                    <a:pos x="2359" y="1552"/>
                  </a:cxn>
                  <a:cxn ang="0">
                    <a:pos x="2471" y="1479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3" name="Freeform 11"/>
              <p:cNvSpPr>
                <a:spLocks/>
              </p:cNvSpPr>
              <p:nvPr/>
            </p:nvSpPr>
            <p:spPr bwMode="hidden">
              <a:xfrm>
                <a:off x="2366" y="1067"/>
                <a:ext cx="1399" cy="1349"/>
              </a:xfrm>
              <a:custGeom>
                <a:avLst/>
                <a:gdLst/>
                <a:ahLst/>
                <a:cxnLst>
                  <a:cxn ang="0">
                    <a:pos x="620" y="155"/>
                  </a:cxn>
                  <a:cxn ang="0">
                    <a:pos x="421" y="155"/>
                  </a:cxn>
                  <a:cxn ang="0">
                    <a:pos x="205" y="507"/>
                  </a:cxn>
                  <a:cxn ang="0">
                    <a:pos x="0" y="673"/>
                  </a:cxn>
                  <a:cxn ang="0">
                    <a:pos x="487" y="783"/>
                  </a:cxn>
                  <a:cxn ang="0">
                    <a:pos x="425" y="1009"/>
                  </a:cxn>
                  <a:cxn ang="0">
                    <a:pos x="617" y="1086"/>
                  </a:cxn>
                  <a:cxn ang="0">
                    <a:pos x="498" y="1349"/>
                  </a:cxn>
                  <a:cxn ang="0">
                    <a:pos x="961" y="1035"/>
                  </a:cxn>
                  <a:cxn ang="0">
                    <a:pos x="926" y="776"/>
                  </a:cxn>
                  <a:cxn ang="0">
                    <a:pos x="1181" y="749"/>
                  </a:cxn>
                  <a:cxn ang="0">
                    <a:pos x="1399" y="601"/>
                  </a:cxn>
                  <a:cxn ang="0">
                    <a:pos x="1315" y="416"/>
                  </a:cxn>
                  <a:cxn ang="0">
                    <a:pos x="1341" y="196"/>
                  </a:cxn>
                  <a:cxn ang="0">
                    <a:pos x="1171" y="164"/>
                  </a:cxn>
                  <a:cxn ang="0">
                    <a:pos x="928" y="0"/>
                  </a:cxn>
                  <a:cxn ang="0">
                    <a:pos x="620" y="155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4" name="Freeform 12"/>
              <p:cNvSpPr>
                <a:spLocks/>
              </p:cNvSpPr>
              <p:nvPr/>
            </p:nvSpPr>
            <p:spPr bwMode="hidden">
              <a:xfrm>
                <a:off x="4275" y="2031"/>
                <a:ext cx="1256" cy="810"/>
              </a:xfrm>
              <a:custGeom>
                <a:avLst/>
                <a:gdLst/>
                <a:ahLst/>
                <a:cxnLst>
                  <a:cxn ang="0">
                    <a:pos x="719" y="183"/>
                  </a:cxn>
                  <a:cxn ang="0">
                    <a:pos x="760" y="33"/>
                  </a:cxn>
                  <a:cxn ang="0">
                    <a:pos x="884" y="0"/>
                  </a:cxn>
                  <a:cxn ang="0">
                    <a:pos x="983" y="78"/>
                  </a:cxn>
                  <a:cxn ang="0">
                    <a:pos x="1082" y="248"/>
                  </a:cxn>
                  <a:cxn ang="0">
                    <a:pos x="1256" y="229"/>
                  </a:cxn>
                  <a:cxn ang="0">
                    <a:pos x="1248" y="359"/>
                  </a:cxn>
                  <a:cxn ang="0">
                    <a:pos x="1016" y="431"/>
                  </a:cxn>
                  <a:cxn ang="0">
                    <a:pos x="879" y="417"/>
                  </a:cxn>
                  <a:cxn ang="0">
                    <a:pos x="719" y="481"/>
                  </a:cxn>
                  <a:cxn ang="0">
                    <a:pos x="591" y="633"/>
                  </a:cxn>
                  <a:cxn ang="0">
                    <a:pos x="423" y="537"/>
                  </a:cxn>
                  <a:cxn ang="0">
                    <a:pos x="256" y="810"/>
                  </a:cxn>
                  <a:cxn ang="0">
                    <a:pos x="66" y="764"/>
                  </a:cxn>
                  <a:cxn ang="0">
                    <a:pos x="0" y="601"/>
                  </a:cxn>
                  <a:cxn ang="0">
                    <a:pos x="157" y="483"/>
                  </a:cxn>
                  <a:cxn ang="0">
                    <a:pos x="248" y="281"/>
                  </a:cxn>
                  <a:cxn ang="0">
                    <a:pos x="438" y="150"/>
                  </a:cxn>
                  <a:cxn ang="0">
                    <a:pos x="719" y="189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5" name="Freeform 13"/>
              <p:cNvSpPr>
                <a:spLocks/>
              </p:cNvSpPr>
              <p:nvPr/>
            </p:nvSpPr>
            <p:spPr bwMode="hidden">
              <a:xfrm>
                <a:off x="2914" y="3476"/>
                <a:ext cx="2848" cy="788"/>
              </a:xfrm>
              <a:custGeom>
                <a:avLst/>
                <a:gdLst/>
                <a:ahLst/>
                <a:cxnLst>
                  <a:cxn ang="0">
                    <a:pos x="2838" y="16"/>
                  </a:cxn>
                  <a:cxn ang="0">
                    <a:pos x="2493" y="0"/>
                  </a:cxn>
                  <a:cxn ang="0">
                    <a:pos x="2278" y="81"/>
                  </a:cxn>
                  <a:cxn ang="0">
                    <a:pos x="1936" y="44"/>
                  </a:cxn>
                  <a:cxn ang="0">
                    <a:pos x="1739" y="354"/>
                  </a:cxn>
                  <a:cxn ang="0">
                    <a:pos x="1600" y="212"/>
                  </a:cxn>
                  <a:cxn ang="0">
                    <a:pos x="1352" y="308"/>
                  </a:cxn>
                  <a:cxn ang="0">
                    <a:pos x="1445" y="515"/>
                  </a:cxn>
                  <a:cxn ang="0">
                    <a:pos x="1072" y="412"/>
                  </a:cxn>
                  <a:cxn ang="0">
                    <a:pos x="888" y="540"/>
                  </a:cxn>
                  <a:cxn ang="0">
                    <a:pos x="0" y="660"/>
                  </a:cxn>
                  <a:cxn ang="0">
                    <a:pos x="288" y="788"/>
                  </a:cxn>
                  <a:cxn ang="0">
                    <a:pos x="1040" y="676"/>
                  </a:cxn>
                  <a:cxn ang="0">
                    <a:pos x="1272" y="748"/>
                  </a:cxn>
                  <a:cxn ang="0">
                    <a:pos x="2096" y="691"/>
                  </a:cxn>
                  <a:cxn ang="0">
                    <a:pos x="2320" y="748"/>
                  </a:cxn>
                  <a:cxn ang="0">
                    <a:pos x="2456" y="596"/>
                  </a:cxn>
                  <a:cxn ang="0">
                    <a:pos x="2712" y="716"/>
                  </a:cxn>
                  <a:cxn ang="0">
                    <a:pos x="2716" y="339"/>
                  </a:cxn>
                  <a:cxn ang="0">
                    <a:pos x="2848" y="258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6" name="Freeform 14"/>
              <p:cNvSpPr>
                <a:spLocks/>
              </p:cNvSpPr>
              <p:nvPr/>
            </p:nvSpPr>
            <p:spPr bwMode="hidden">
              <a:xfrm>
                <a:off x="5443" y="922"/>
                <a:ext cx="319" cy="85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06" y="313"/>
                  </a:cxn>
                  <a:cxn ang="0">
                    <a:pos x="106" y="634"/>
                  </a:cxn>
                  <a:cxn ang="0">
                    <a:pos x="268" y="854"/>
                  </a:cxn>
                  <a:cxn ang="0">
                    <a:pos x="278" y="577"/>
                  </a:cxn>
                  <a:cxn ang="0">
                    <a:pos x="238" y="400"/>
                  </a:cxn>
                  <a:cxn ang="0">
                    <a:pos x="319" y="240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7" name="Freeform 15"/>
              <p:cNvSpPr>
                <a:spLocks/>
              </p:cNvSpPr>
              <p:nvPr/>
            </p:nvSpPr>
            <p:spPr bwMode="hidden">
              <a:xfrm>
                <a:off x="4954" y="3568"/>
                <a:ext cx="646" cy="392"/>
              </a:xfrm>
              <a:custGeom>
                <a:avLst/>
                <a:gdLst/>
                <a:ahLst/>
                <a:cxnLst>
                  <a:cxn ang="0">
                    <a:pos x="504" y="0"/>
                  </a:cxn>
                  <a:cxn ang="0">
                    <a:pos x="320" y="61"/>
                  </a:cxn>
                  <a:cxn ang="0">
                    <a:pos x="238" y="109"/>
                  </a:cxn>
                  <a:cxn ang="0">
                    <a:pos x="144" y="216"/>
                  </a:cxn>
                  <a:cxn ang="0">
                    <a:pos x="0" y="392"/>
                  </a:cxn>
                  <a:cxn ang="0">
                    <a:pos x="360" y="263"/>
                  </a:cxn>
                  <a:cxn ang="0">
                    <a:pos x="432" y="182"/>
                  </a:cxn>
                  <a:cxn ang="0">
                    <a:pos x="646" y="142"/>
                  </a:cxn>
                  <a:cxn ang="0">
                    <a:pos x="504" y="0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088" name="Freeform 16"/>
              <p:cNvSpPr>
                <a:spLocks/>
              </p:cNvSpPr>
              <p:nvPr/>
            </p:nvSpPr>
            <p:spPr bwMode="hidden">
              <a:xfrm>
                <a:off x="50" y="2400"/>
                <a:ext cx="2736" cy="19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96" y="336"/>
                  </a:cxn>
                  <a:cxn ang="0">
                    <a:pos x="384" y="384"/>
                  </a:cxn>
                  <a:cxn ang="0">
                    <a:pos x="576" y="720"/>
                  </a:cxn>
                  <a:cxn ang="0">
                    <a:pos x="528" y="960"/>
                  </a:cxn>
                  <a:cxn ang="0">
                    <a:pos x="672" y="1104"/>
                  </a:cxn>
                  <a:cxn ang="0">
                    <a:pos x="576" y="1392"/>
                  </a:cxn>
                  <a:cxn ang="0">
                    <a:pos x="624" y="1632"/>
                  </a:cxn>
                  <a:cxn ang="0">
                    <a:pos x="1488" y="1872"/>
                  </a:cxn>
                  <a:cxn ang="0">
                    <a:pos x="1680" y="1728"/>
                  </a:cxn>
                  <a:cxn ang="0">
                    <a:pos x="2208" y="1728"/>
                  </a:cxn>
                  <a:cxn ang="0">
                    <a:pos x="2304" y="1632"/>
                  </a:cxn>
                  <a:cxn ang="0">
                    <a:pos x="2736" y="1872"/>
                  </a:cxn>
                  <a:cxn ang="0">
                    <a:pos x="2640" y="1920"/>
                  </a:cxn>
                  <a:cxn ang="0">
                    <a:pos x="2304" y="1824"/>
                  </a:cxn>
                  <a:cxn ang="0">
                    <a:pos x="2160" y="1872"/>
                  </a:cxn>
                  <a:cxn ang="0">
                    <a:pos x="1632" y="1920"/>
                  </a:cxn>
                  <a:cxn ang="0">
                    <a:pos x="1440" y="1920"/>
                  </a:cxn>
                  <a:cxn ang="0">
                    <a:pos x="480" y="1824"/>
                  </a:cxn>
                  <a:cxn ang="0">
                    <a:pos x="192" y="1872"/>
                  </a:cxn>
                  <a:cxn ang="0">
                    <a:pos x="96" y="1680"/>
                  </a:cxn>
                  <a:cxn ang="0">
                    <a:pos x="288" y="1440"/>
                  </a:cxn>
                  <a:cxn ang="0">
                    <a:pos x="336" y="1104"/>
                  </a:cxn>
                  <a:cxn ang="0">
                    <a:pos x="144" y="864"/>
                  </a:cxn>
                  <a:cxn ang="0">
                    <a:pos x="240" y="624"/>
                  </a:cxn>
                  <a:cxn ang="0">
                    <a:pos x="48" y="528"/>
                  </a:cxn>
                  <a:cxn ang="0">
                    <a:pos x="0" y="0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</p:grpSp>
        <p:grpSp>
          <p:nvGrpSpPr>
            <p:cNvPr id="4" name="Group 17"/>
            <p:cNvGrpSpPr>
              <a:grpSpLocks/>
            </p:cNvGrpSpPr>
            <p:nvPr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515090" name="Rectangle 18"/>
              <p:cNvSpPr>
                <a:spLocks noChangeArrowheads="1"/>
              </p:cNvSpPr>
              <p:nvPr/>
            </p:nvSpPr>
            <p:spPr bwMode="ltGray">
              <a:xfrm rot="6798887">
                <a:off x="62" y="388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1" name="Rectangle 19"/>
              <p:cNvSpPr>
                <a:spLocks noChangeArrowheads="1"/>
              </p:cNvSpPr>
              <p:nvPr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2" name="Rectangle 20"/>
              <p:cNvSpPr>
                <a:spLocks noChangeArrowheads="1"/>
              </p:cNvSpPr>
              <p:nvPr/>
            </p:nvSpPr>
            <p:spPr bwMode="ltGray">
              <a:xfrm rot="6798887">
                <a:off x="6" y="387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3" name="Rectangle 21"/>
              <p:cNvSpPr>
                <a:spLocks noChangeArrowheads="1"/>
              </p:cNvSpPr>
              <p:nvPr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4" name="Rectangle 22"/>
              <p:cNvSpPr>
                <a:spLocks noChangeArrowheads="1"/>
              </p:cNvSpPr>
              <p:nvPr/>
            </p:nvSpPr>
            <p:spPr bwMode="ltGray">
              <a:xfrm rot="5999912">
                <a:off x="182" y="388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5" name="Rectangle 23"/>
              <p:cNvSpPr>
                <a:spLocks noChangeArrowheads="1"/>
              </p:cNvSpPr>
              <p:nvPr/>
            </p:nvSpPr>
            <p:spPr bwMode="ltGray">
              <a:xfrm rot="6250138">
                <a:off x="15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6" name="Rectangle 24"/>
              <p:cNvSpPr>
                <a:spLocks noChangeArrowheads="1"/>
              </p:cNvSpPr>
              <p:nvPr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7" name="Rectangle 25"/>
              <p:cNvSpPr>
                <a:spLocks noChangeArrowheads="1"/>
              </p:cNvSpPr>
              <p:nvPr/>
            </p:nvSpPr>
            <p:spPr bwMode="ltGray">
              <a:xfrm rot="5380717">
                <a:off x="363" y="386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8" name="Rectangle 26"/>
              <p:cNvSpPr>
                <a:spLocks noChangeArrowheads="1"/>
              </p:cNvSpPr>
              <p:nvPr/>
            </p:nvSpPr>
            <p:spPr bwMode="ltGray">
              <a:xfrm rot="5380717">
                <a:off x="332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099" name="Rectangle 27"/>
              <p:cNvSpPr>
                <a:spLocks noChangeArrowheads="1"/>
              </p:cNvSpPr>
              <p:nvPr/>
            </p:nvSpPr>
            <p:spPr bwMode="ltGray">
              <a:xfrm rot="5583200">
                <a:off x="302" y="387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0" name="Rectangle 28"/>
              <p:cNvSpPr>
                <a:spLocks noChangeArrowheads="1"/>
              </p:cNvSpPr>
              <p:nvPr/>
            </p:nvSpPr>
            <p:spPr bwMode="ltGray">
              <a:xfrm rot="5737625">
                <a:off x="270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1" name="Rectangle 29"/>
              <p:cNvSpPr>
                <a:spLocks noChangeArrowheads="1"/>
              </p:cNvSpPr>
              <p:nvPr/>
            </p:nvSpPr>
            <p:spPr bwMode="ltGray">
              <a:xfrm rot="4715477">
                <a:off x="516" y="382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2" name="Rectangle 30"/>
              <p:cNvSpPr>
                <a:spLocks noChangeArrowheads="1"/>
              </p:cNvSpPr>
              <p:nvPr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3" name="Rectangle 31"/>
              <p:cNvSpPr>
                <a:spLocks noChangeArrowheads="1"/>
              </p:cNvSpPr>
              <p:nvPr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4" name="Rectangle 32"/>
              <p:cNvSpPr>
                <a:spLocks noChangeArrowheads="1"/>
              </p:cNvSpPr>
              <p:nvPr/>
            </p:nvSpPr>
            <p:spPr bwMode="ltGray">
              <a:xfrm rot="5041352">
                <a:off x="426" y="385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5" name="Rectangle 33"/>
              <p:cNvSpPr>
                <a:spLocks noChangeArrowheads="1"/>
              </p:cNvSpPr>
              <p:nvPr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6" name="Rectangle 34"/>
              <p:cNvSpPr>
                <a:spLocks noChangeArrowheads="1"/>
              </p:cNvSpPr>
              <p:nvPr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7" name="Rectangle 35"/>
              <p:cNvSpPr>
                <a:spLocks noChangeArrowheads="1"/>
              </p:cNvSpPr>
              <p:nvPr/>
            </p:nvSpPr>
            <p:spPr bwMode="ltGray">
              <a:xfrm rot="4104184">
                <a:off x="605" y="37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8" name="Rectangle 36"/>
              <p:cNvSpPr>
                <a:spLocks noChangeArrowheads="1"/>
              </p:cNvSpPr>
              <p:nvPr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09" name="Rectangle 37"/>
              <p:cNvSpPr>
                <a:spLocks noChangeArrowheads="1"/>
              </p:cNvSpPr>
              <p:nvPr/>
            </p:nvSpPr>
            <p:spPr bwMode="ltGray">
              <a:xfrm rot="3368036">
                <a:off x="799" y="368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0" name="Rectangle 38"/>
              <p:cNvSpPr>
                <a:spLocks noChangeArrowheads="1"/>
              </p:cNvSpPr>
              <p:nvPr/>
            </p:nvSpPr>
            <p:spPr bwMode="ltGray">
              <a:xfrm rot="3368036">
                <a:off x="772" y="369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1" name="Rectangle 39"/>
              <p:cNvSpPr>
                <a:spLocks noChangeArrowheads="1"/>
              </p:cNvSpPr>
              <p:nvPr/>
            </p:nvSpPr>
            <p:spPr bwMode="ltGray">
              <a:xfrm rot="3368036">
                <a:off x="745" y="37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2" name="Rectangle 40"/>
              <p:cNvSpPr>
                <a:spLocks noChangeArrowheads="1"/>
              </p:cNvSpPr>
              <p:nvPr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3" name="Rectangle 41"/>
              <p:cNvSpPr>
                <a:spLocks noChangeArrowheads="1"/>
              </p:cNvSpPr>
              <p:nvPr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4" name="Rectangle 42"/>
              <p:cNvSpPr>
                <a:spLocks noChangeArrowheads="1"/>
              </p:cNvSpPr>
              <p:nvPr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5" name="Rectangle 43"/>
              <p:cNvSpPr>
                <a:spLocks noChangeArrowheads="1"/>
              </p:cNvSpPr>
              <p:nvPr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6" name="Rectangle 44"/>
              <p:cNvSpPr>
                <a:spLocks noChangeArrowheads="1"/>
              </p:cNvSpPr>
              <p:nvPr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7" name="Rectangle 45"/>
              <p:cNvSpPr>
                <a:spLocks noChangeArrowheads="1"/>
              </p:cNvSpPr>
              <p:nvPr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8" name="Rectangle 46"/>
              <p:cNvSpPr>
                <a:spLocks noChangeArrowheads="1"/>
              </p:cNvSpPr>
              <p:nvPr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19" name="Rectangle 47"/>
              <p:cNvSpPr>
                <a:spLocks noChangeArrowheads="1"/>
              </p:cNvSpPr>
              <p:nvPr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0" name="Rectangle 48"/>
              <p:cNvSpPr>
                <a:spLocks noChangeArrowheads="1"/>
              </p:cNvSpPr>
              <p:nvPr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1" name="Rectangle 49"/>
              <p:cNvSpPr>
                <a:spLocks noChangeArrowheads="1"/>
              </p:cNvSpPr>
              <p:nvPr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2" name="Rectangle 50"/>
              <p:cNvSpPr>
                <a:spLocks noChangeArrowheads="1"/>
              </p:cNvSpPr>
              <p:nvPr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3" name="Rectangle 51"/>
              <p:cNvSpPr>
                <a:spLocks noChangeArrowheads="1"/>
              </p:cNvSpPr>
              <p:nvPr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4" name="Rectangle 52"/>
              <p:cNvSpPr>
                <a:spLocks noChangeArrowheads="1"/>
              </p:cNvSpPr>
              <p:nvPr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5" name="Rectangle 53"/>
              <p:cNvSpPr>
                <a:spLocks noChangeArrowheads="1"/>
              </p:cNvSpPr>
              <p:nvPr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6" name="Rectangle 54"/>
              <p:cNvSpPr>
                <a:spLocks noChangeArrowheads="1"/>
              </p:cNvSpPr>
              <p:nvPr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7" name="Rectangle 55"/>
              <p:cNvSpPr>
                <a:spLocks noChangeArrowheads="1"/>
              </p:cNvSpPr>
              <p:nvPr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8" name="Rectangle 56"/>
              <p:cNvSpPr>
                <a:spLocks noChangeArrowheads="1"/>
              </p:cNvSpPr>
              <p:nvPr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29" name="Rectangle 57"/>
              <p:cNvSpPr>
                <a:spLocks noChangeArrowheads="1"/>
              </p:cNvSpPr>
              <p:nvPr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0" name="Rectangle 58"/>
              <p:cNvSpPr>
                <a:spLocks noChangeArrowheads="1"/>
              </p:cNvSpPr>
              <p:nvPr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1" name="Rectangle 59"/>
              <p:cNvSpPr>
                <a:spLocks noChangeArrowheads="1"/>
              </p:cNvSpPr>
              <p:nvPr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2" name="Rectangle 60"/>
              <p:cNvSpPr>
                <a:spLocks noChangeArrowheads="1"/>
              </p:cNvSpPr>
              <p:nvPr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3" name="Rectangle 61"/>
              <p:cNvSpPr>
                <a:spLocks noChangeArrowheads="1"/>
              </p:cNvSpPr>
              <p:nvPr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4" name="Rectangle 62"/>
              <p:cNvSpPr>
                <a:spLocks noChangeArrowheads="1"/>
              </p:cNvSpPr>
              <p:nvPr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5" name="Rectangle 63"/>
              <p:cNvSpPr>
                <a:spLocks noChangeArrowheads="1"/>
              </p:cNvSpPr>
              <p:nvPr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6" name="Rectangle 64"/>
              <p:cNvSpPr>
                <a:spLocks noChangeArrowheads="1"/>
              </p:cNvSpPr>
              <p:nvPr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7" name="Rectangle 65"/>
              <p:cNvSpPr>
                <a:spLocks noChangeArrowheads="1"/>
              </p:cNvSpPr>
              <p:nvPr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8" name="Rectangle 66"/>
              <p:cNvSpPr>
                <a:spLocks noChangeArrowheads="1"/>
              </p:cNvSpPr>
              <p:nvPr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39" name="Rectangle 67"/>
              <p:cNvSpPr>
                <a:spLocks noChangeArrowheads="1"/>
              </p:cNvSpPr>
              <p:nvPr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0" name="Rectangle 68"/>
              <p:cNvSpPr>
                <a:spLocks noChangeArrowheads="1"/>
              </p:cNvSpPr>
              <p:nvPr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1" name="Rectangle 69"/>
              <p:cNvSpPr>
                <a:spLocks noChangeArrowheads="1"/>
              </p:cNvSpPr>
              <p:nvPr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2" name="Rectangle 70"/>
              <p:cNvSpPr>
                <a:spLocks noChangeArrowheads="1"/>
              </p:cNvSpPr>
              <p:nvPr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3" name="Rectangle 71"/>
              <p:cNvSpPr>
                <a:spLocks noChangeArrowheads="1"/>
              </p:cNvSpPr>
              <p:nvPr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4" name="Rectangle 72"/>
              <p:cNvSpPr>
                <a:spLocks noChangeArrowheads="1"/>
              </p:cNvSpPr>
              <p:nvPr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5" name="Rectangle 73"/>
              <p:cNvSpPr>
                <a:spLocks noChangeArrowheads="1"/>
              </p:cNvSpPr>
              <p:nvPr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6" name="Rectangle 74"/>
              <p:cNvSpPr>
                <a:spLocks noChangeArrowheads="1"/>
              </p:cNvSpPr>
              <p:nvPr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7" name="Rectangle 75"/>
              <p:cNvSpPr>
                <a:spLocks noChangeArrowheads="1"/>
              </p:cNvSpPr>
              <p:nvPr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8" name="Rectangle 76"/>
              <p:cNvSpPr>
                <a:spLocks noChangeArrowheads="1"/>
              </p:cNvSpPr>
              <p:nvPr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49" name="Rectangle 77"/>
              <p:cNvSpPr>
                <a:spLocks noChangeArrowheads="1"/>
              </p:cNvSpPr>
              <p:nvPr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0" name="Rectangle 78"/>
              <p:cNvSpPr>
                <a:spLocks noChangeArrowheads="1"/>
              </p:cNvSpPr>
              <p:nvPr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1" name="Rectangle 79"/>
              <p:cNvSpPr>
                <a:spLocks noChangeArrowheads="1"/>
              </p:cNvSpPr>
              <p:nvPr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2" name="Rectangle 80"/>
              <p:cNvSpPr>
                <a:spLocks noChangeArrowheads="1"/>
              </p:cNvSpPr>
              <p:nvPr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3" name="Freeform 81"/>
              <p:cNvSpPr>
                <a:spLocks/>
              </p:cNvSpPr>
              <p:nvPr/>
            </p:nvSpPr>
            <p:spPr bwMode="ltGray">
              <a:xfrm>
                <a:off x="486" y="2563"/>
                <a:ext cx="180" cy="151"/>
              </a:xfrm>
              <a:custGeom>
                <a:avLst/>
                <a:gdLst/>
                <a:ahLst/>
                <a:cxnLst>
                  <a:cxn ang="0">
                    <a:pos x="0" y="144"/>
                  </a:cxn>
                  <a:cxn ang="0">
                    <a:pos x="28" y="147"/>
                  </a:cxn>
                  <a:cxn ang="0">
                    <a:pos x="64" y="46"/>
                  </a:cxn>
                  <a:cxn ang="0">
                    <a:pos x="94" y="151"/>
                  </a:cxn>
                  <a:cxn ang="0">
                    <a:pos x="129" y="151"/>
                  </a:cxn>
                  <a:cxn ang="0">
                    <a:pos x="180" y="9"/>
                  </a:cxn>
                  <a:cxn ang="0">
                    <a:pos x="148" y="10"/>
                  </a:cxn>
                  <a:cxn ang="0">
                    <a:pos x="112" y="112"/>
                  </a:cxn>
                  <a:cxn ang="0">
                    <a:pos x="79" y="0"/>
                  </a:cxn>
                  <a:cxn ang="0">
                    <a:pos x="48" y="0"/>
                  </a:cxn>
                  <a:cxn ang="0">
                    <a:pos x="0" y="144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154" name="Rectangle 82"/>
              <p:cNvSpPr>
                <a:spLocks noChangeArrowheads="1"/>
              </p:cNvSpPr>
              <p:nvPr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5" name="Rectangle 83"/>
              <p:cNvSpPr>
                <a:spLocks noChangeArrowheads="1"/>
              </p:cNvSpPr>
              <p:nvPr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6" name="Rectangle 84"/>
              <p:cNvSpPr>
                <a:spLocks noChangeArrowheads="1"/>
              </p:cNvSpPr>
              <p:nvPr/>
            </p:nvSpPr>
            <p:spPr bwMode="ltGray">
              <a:xfrm rot="-2957028">
                <a:off x="907" y="24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7" name="Rectangle 85"/>
              <p:cNvSpPr>
                <a:spLocks noChangeArrowheads="1"/>
              </p:cNvSpPr>
              <p:nvPr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8" name="Rectangle 86"/>
              <p:cNvSpPr>
                <a:spLocks noChangeArrowheads="1"/>
              </p:cNvSpPr>
              <p:nvPr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59" name="Rectangle 87"/>
              <p:cNvSpPr>
                <a:spLocks noChangeArrowheads="1"/>
              </p:cNvSpPr>
              <p:nvPr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0" name="Rectangle 88"/>
              <p:cNvSpPr>
                <a:spLocks noChangeArrowheads="1"/>
              </p:cNvSpPr>
              <p:nvPr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1" name="Rectangle 89"/>
              <p:cNvSpPr>
                <a:spLocks noChangeArrowheads="1"/>
              </p:cNvSpPr>
              <p:nvPr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2" name="Rectangle 90"/>
              <p:cNvSpPr>
                <a:spLocks noChangeArrowheads="1"/>
              </p:cNvSpPr>
              <p:nvPr/>
            </p:nvSpPr>
            <p:spPr bwMode="ltGray">
              <a:xfrm rot="-3514633">
                <a:off x="837" y="24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3" name="Rectangle 91"/>
              <p:cNvSpPr>
                <a:spLocks noChangeArrowheads="1"/>
              </p:cNvSpPr>
              <p:nvPr/>
            </p:nvSpPr>
            <p:spPr bwMode="ltGray">
              <a:xfrm rot="-3220799">
                <a:off x="862" y="245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4" name="Rectangle 92"/>
              <p:cNvSpPr>
                <a:spLocks noChangeArrowheads="1"/>
              </p:cNvSpPr>
              <p:nvPr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5" name="Rectangle 93"/>
              <p:cNvSpPr>
                <a:spLocks noChangeArrowheads="1"/>
              </p:cNvSpPr>
              <p:nvPr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6" name="Rectangle 94"/>
              <p:cNvSpPr>
                <a:spLocks noChangeArrowheads="1"/>
              </p:cNvSpPr>
              <p:nvPr/>
            </p:nvSpPr>
            <p:spPr bwMode="ltGray">
              <a:xfrm rot="-4250359">
                <a:off x="707" y="2407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7" name="Rectangle 95"/>
              <p:cNvSpPr>
                <a:spLocks noChangeArrowheads="1"/>
              </p:cNvSpPr>
              <p:nvPr/>
            </p:nvSpPr>
            <p:spPr bwMode="ltGray">
              <a:xfrm rot="-3989246">
                <a:off x="737" y="241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8" name="Rectangle 96"/>
              <p:cNvSpPr>
                <a:spLocks noChangeArrowheads="1"/>
              </p:cNvSpPr>
              <p:nvPr/>
            </p:nvSpPr>
            <p:spPr bwMode="ltGray">
              <a:xfrm rot="-4862215">
                <a:off x="503" y="239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69" name="Rectangle 97"/>
              <p:cNvSpPr>
                <a:spLocks noChangeArrowheads="1"/>
              </p:cNvSpPr>
              <p:nvPr/>
            </p:nvSpPr>
            <p:spPr bwMode="ltGray">
              <a:xfrm rot="-4673370">
                <a:off x="533" y="239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0" name="Rectangle 98"/>
              <p:cNvSpPr>
                <a:spLocks noChangeArrowheads="1"/>
              </p:cNvSpPr>
              <p:nvPr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1" name="Rectangle 99"/>
              <p:cNvSpPr>
                <a:spLocks noChangeArrowheads="1"/>
              </p:cNvSpPr>
              <p:nvPr/>
            </p:nvSpPr>
            <p:spPr bwMode="ltGray">
              <a:xfrm rot="-4580623">
                <a:off x="594" y="239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2" name="Rectangle 100"/>
              <p:cNvSpPr>
                <a:spLocks noChangeArrowheads="1"/>
              </p:cNvSpPr>
              <p:nvPr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3" name="Rectangle 101"/>
              <p:cNvSpPr>
                <a:spLocks noChangeArrowheads="1"/>
              </p:cNvSpPr>
              <p:nvPr/>
            </p:nvSpPr>
            <p:spPr bwMode="ltGray">
              <a:xfrm rot="-5360484">
                <a:off x="385" y="240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4" name="Rectangle 102"/>
              <p:cNvSpPr>
                <a:spLocks noChangeArrowheads="1"/>
              </p:cNvSpPr>
              <p:nvPr/>
            </p:nvSpPr>
            <p:spPr bwMode="ltGray">
              <a:xfrm rot="-5288939">
                <a:off x="418" y="240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5" name="Rectangle 103"/>
              <p:cNvSpPr>
                <a:spLocks noChangeArrowheads="1"/>
              </p:cNvSpPr>
              <p:nvPr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6" name="Rectangle 104"/>
              <p:cNvSpPr>
                <a:spLocks noChangeArrowheads="1"/>
              </p:cNvSpPr>
              <p:nvPr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7" name="Rectangle 105"/>
              <p:cNvSpPr>
                <a:spLocks noChangeArrowheads="1"/>
              </p:cNvSpPr>
              <p:nvPr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8" name="Rectangle 106"/>
              <p:cNvSpPr>
                <a:spLocks noChangeArrowheads="1"/>
              </p:cNvSpPr>
              <p:nvPr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79" name="Rectangle 107"/>
              <p:cNvSpPr>
                <a:spLocks noChangeArrowheads="1"/>
              </p:cNvSpPr>
              <p:nvPr/>
            </p:nvSpPr>
            <p:spPr bwMode="ltGray">
              <a:xfrm rot="-5919570">
                <a:off x="292" y="242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0" name="Rectangle 108"/>
              <p:cNvSpPr>
                <a:spLocks noChangeArrowheads="1"/>
              </p:cNvSpPr>
              <p:nvPr/>
            </p:nvSpPr>
            <p:spPr bwMode="ltGray">
              <a:xfrm rot="-7376291">
                <a:off x="5" y="254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1" name="Rectangle 109"/>
              <p:cNvSpPr>
                <a:spLocks noChangeArrowheads="1"/>
              </p:cNvSpPr>
              <p:nvPr/>
            </p:nvSpPr>
            <p:spPr bwMode="ltGray">
              <a:xfrm rot="-7168347">
                <a:off x="64" y="25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2" name="Rectangle 110"/>
              <p:cNvSpPr>
                <a:spLocks noChangeArrowheads="1"/>
              </p:cNvSpPr>
              <p:nvPr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3" name="Rectangle 111"/>
              <p:cNvSpPr>
                <a:spLocks noChangeArrowheads="1"/>
              </p:cNvSpPr>
              <p:nvPr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4" name="Rectangle 112"/>
              <p:cNvSpPr>
                <a:spLocks noChangeArrowheads="1"/>
              </p:cNvSpPr>
              <p:nvPr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5" name="Rectangle 113"/>
              <p:cNvSpPr>
                <a:spLocks noChangeArrowheads="1"/>
              </p:cNvSpPr>
              <p:nvPr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6" name="Rectangle 114"/>
              <p:cNvSpPr>
                <a:spLocks noChangeArrowheads="1"/>
              </p:cNvSpPr>
              <p:nvPr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7" name="Rectangle 115"/>
              <p:cNvSpPr>
                <a:spLocks noChangeArrowheads="1"/>
              </p:cNvSpPr>
              <p:nvPr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8" name="Rectangle 116"/>
              <p:cNvSpPr>
                <a:spLocks noChangeArrowheads="1"/>
              </p:cNvSpPr>
              <p:nvPr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89" name="Rectangle 117"/>
              <p:cNvSpPr>
                <a:spLocks noChangeArrowheads="1"/>
              </p:cNvSpPr>
              <p:nvPr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0" name="Rectangle 118"/>
              <p:cNvSpPr>
                <a:spLocks noChangeArrowheads="1"/>
              </p:cNvSpPr>
              <p:nvPr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1" name="Rectangle 119"/>
              <p:cNvSpPr>
                <a:spLocks noChangeArrowheads="1"/>
              </p:cNvSpPr>
              <p:nvPr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2" name="Rectangle 120"/>
              <p:cNvSpPr>
                <a:spLocks noChangeArrowheads="1"/>
              </p:cNvSpPr>
              <p:nvPr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3" name="Rectangle 121"/>
              <p:cNvSpPr>
                <a:spLocks noChangeArrowheads="1"/>
              </p:cNvSpPr>
              <p:nvPr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4" name="Rectangle 122"/>
              <p:cNvSpPr>
                <a:spLocks noChangeArrowheads="1"/>
              </p:cNvSpPr>
              <p:nvPr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5" name="Rectangle 123"/>
              <p:cNvSpPr>
                <a:spLocks noChangeArrowheads="1"/>
              </p:cNvSpPr>
              <p:nvPr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6" name="Rectangle 124"/>
              <p:cNvSpPr>
                <a:spLocks noChangeArrowheads="1"/>
              </p:cNvSpPr>
              <p:nvPr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7" name="Rectangle 125"/>
              <p:cNvSpPr>
                <a:spLocks noChangeArrowheads="1"/>
              </p:cNvSpPr>
              <p:nvPr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8" name="Rectangle 126"/>
              <p:cNvSpPr>
                <a:spLocks noChangeArrowheads="1"/>
              </p:cNvSpPr>
              <p:nvPr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199" name="Rectangle 127"/>
              <p:cNvSpPr>
                <a:spLocks noChangeArrowheads="1"/>
              </p:cNvSpPr>
              <p:nvPr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0" name="Rectangle 128"/>
              <p:cNvSpPr>
                <a:spLocks noChangeArrowheads="1"/>
              </p:cNvSpPr>
              <p:nvPr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1" name="Rectangle 129"/>
              <p:cNvSpPr>
                <a:spLocks noChangeArrowheads="1"/>
              </p:cNvSpPr>
              <p:nvPr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2" name="Rectangle 130"/>
              <p:cNvSpPr>
                <a:spLocks noChangeArrowheads="1"/>
              </p:cNvSpPr>
              <p:nvPr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3" name="Rectangle 131"/>
              <p:cNvSpPr>
                <a:spLocks noChangeArrowheads="1"/>
              </p:cNvSpPr>
              <p:nvPr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4" name="Rectangle 132"/>
              <p:cNvSpPr>
                <a:spLocks noChangeArrowheads="1"/>
              </p:cNvSpPr>
              <p:nvPr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5" name="Rectangle 133"/>
              <p:cNvSpPr>
                <a:spLocks noChangeArrowheads="1"/>
              </p:cNvSpPr>
              <p:nvPr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6" name="Rectangle 134"/>
              <p:cNvSpPr>
                <a:spLocks noChangeArrowheads="1"/>
              </p:cNvSpPr>
              <p:nvPr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7" name="Rectangle 135"/>
              <p:cNvSpPr>
                <a:spLocks noChangeArrowheads="1"/>
              </p:cNvSpPr>
              <p:nvPr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8" name="Rectangle 136"/>
              <p:cNvSpPr>
                <a:spLocks noChangeArrowheads="1"/>
              </p:cNvSpPr>
              <p:nvPr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09" name="Rectangle 137"/>
              <p:cNvSpPr>
                <a:spLocks noChangeArrowheads="1"/>
              </p:cNvSpPr>
              <p:nvPr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10" name="Freeform 138"/>
              <p:cNvSpPr>
                <a:spLocks/>
              </p:cNvSpPr>
              <p:nvPr/>
            </p:nvSpPr>
            <p:spPr bwMode="ltGray">
              <a:xfrm>
                <a:off x="850" y="3136"/>
                <a:ext cx="204" cy="120"/>
              </a:xfrm>
              <a:custGeom>
                <a:avLst/>
                <a:gdLst/>
                <a:ahLst/>
                <a:cxnLst>
                  <a:cxn ang="0">
                    <a:pos x="168" y="120"/>
                  </a:cxn>
                  <a:cxn ang="0">
                    <a:pos x="204" y="12"/>
                  </a:cxn>
                  <a:cxn ang="0">
                    <a:pos x="42" y="0"/>
                  </a:cxn>
                  <a:cxn ang="0">
                    <a:pos x="0" y="108"/>
                  </a:cxn>
                  <a:cxn ang="0">
                    <a:pos x="30" y="114"/>
                  </a:cxn>
                  <a:cxn ang="0">
                    <a:pos x="60" y="30"/>
                  </a:cxn>
                  <a:cxn ang="0">
                    <a:pos x="102" y="36"/>
                  </a:cxn>
                  <a:cxn ang="0">
                    <a:pos x="78" y="108"/>
                  </a:cxn>
                  <a:cxn ang="0">
                    <a:pos x="102" y="108"/>
                  </a:cxn>
                  <a:cxn ang="0">
                    <a:pos x="132" y="36"/>
                  </a:cxn>
                  <a:cxn ang="0">
                    <a:pos x="162" y="36"/>
                  </a:cxn>
                  <a:cxn ang="0">
                    <a:pos x="138" y="114"/>
                  </a:cxn>
                  <a:cxn ang="0">
                    <a:pos x="168" y="120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1" name="Freeform 139"/>
              <p:cNvSpPr>
                <a:spLocks/>
              </p:cNvSpPr>
              <p:nvPr/>
            </p:nvSpPr>
            <p:spPr bwMode="ltGray">
              <a:xfrm>
                <a:off x="19" y="2722"/>
                <a:ext cx="90" cy="78"/>
              </a:xfrm>
              <a:custGeom>
                <a:avLst/>
                <a:gdLst/>
                <a:ahLst/>
                <a:cxnLst>
                  <a:cxn ang="0">
                    <a:pos x="66" y="36"/>
                  </a:cxn>
                  <a:cxn ang="0">
                    <a:pos x="66" y="36"/>
                  </a:cxn>
                  <a:cxn ang="0">
                    <a:pos x="18" y="24"/>
                  </a:cxn>
                  <a:cxn ang="0">
                    <a:pos x="0" y="30"/>
                  </a:cxn>
                  <a:cxn ang="0">
                    <a:pos x="36" y="78"/>
                  </a:cxn>
                  <a:cxn ang="0">
                    <a:pos x="48" y="72"/>
                  </a:cxn>
                  <a:cxn ang="0">
                    <a:pos x="24" y="36"/>
                  </a:cxn>
                  <a:cxn ang="0">
                    <a:pos x="24" y="36"/>
                  </a:cxn>
                  <a:cxn ang="0">
                    <a:pos x="72" y="54"/>
                  </a:cxn>
                  <a:cxn ang="0">
                    <a:pos x="90" y="42"/>
                  </a:cxn>
                  <a:cxn ang="0">
                    <a:pos x="54" y="0"/>
                  </a:cxn>
                  <a:cxn ang="0">
                    <a:pos x="42" y="6"/>
                  </a:cxn>
                  <a:cxn ang="0">
                    <a:pos x="66" y="36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2" name="Freeform 140"/>
              <p:cNvSpPr>
                <a:spLocks/>
              </p:cNvSpPr>
              <p:nvPr/>
            </p:nvSpPr>
            <p:spPr bwMode="ltGray">
              <a:xfrm>
                <a:off x="97" y="2651"/>
                <a:ext cx="101" cy="89"/>
              </a:xfrm>
              <a:custGeom>
                <a:avLst/>
                <a:gdLst/>
                <a:ahLst/>
                <a:cxnLst>
                  <a:cxn ang="0">
                    <a:pos x="54" y="89"/>
                  </a:cxn>
                  <a:cxn ang="0">
                    <a:pos x="65" y="83"/>
                  </a:cxn>
                  <a:cxn ang="0">
                    <a:pos x="48" y="35"/>
                  </a:cxn>
                  <a:cxn ang="0">
                    <a:pos x="89" y="65"/>
                  </a:cxn>
                  <a:cxn ang="0">
                    <a:pos x="101" y="59"/>
                  </a:cxn>
                  <a:cxn ang="0">
                    <a:pos x="83" y="0"/>
                  </a:cxn>
                  <a:cxn ang="0">
                    <a:pos x="71" y="12"/>
                  </a:cxn>
                  <a:cxn ang="0">
                    <a:pos x="83" y="41"/>
                  </a:cxn>
                  <a:cxn ang="0">
                    <a:pos x="48" y="23"/>
                  </a:cxn>
                  <a:cxn ang="0">
                    <a:pos x="36" y="29"/>
                  </a:cxn>
                  <a:cxn ang="0">
                    <a:pos x="45" y="68"/>
                  </a:cxn>
                  <a:cxn ang="0">
                    <a:pos x="18" y="41"/>
                  </a:cxn>
                  <a:cxn ang="0">
                    <a:pos x="0" y="53"/>
                  </a:cxn>
                  <a:cxn ang="0">
                    <a:pos x="54" y="89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3" name="Freeform 141"/>
              <p:cNvSpPr>
                <a:spLocks/>
              </p:cNvSpPr>
              <p:nvPr/>
            </p:nvSpPr>
            <p:spPr bwMode="ltGray">
              <a:xfrm>
                <a:off x="677" y="3502"/>
                <a:ext cx="83" cy="78"/>
              </a:xfrm>
              <a:custGeom>
                <a:avLst/>
                <a:gdLst/>
                <a:ahLst/>
                <a:cxnLst>
                  <a:cxn ang="0">
                    <a:pos x="36" y="78"/>
                  </a:cxn>
                  <a:cxn ang="0">
                    <a:pos x="83" y="48"/>
                  </a:cxn>
                  <a:cxn ang="0">
                    <a:pos x="54" y="0"/>
                  </a:cxn>
                  <a:cxn ang="0">
                    <a:pos x="0" y="30"/>
                  </a:cxn>
                  <a:cxn ang="0">
                    <a:pos x="6" y="36"/>
                  </a:cxn>
                  <a:cxn ang="0">
                    <a:pos x="42" y="18"/>
                  </a:cxn>
                  <a:cxn ang="0">
                    <a:pos x="54" y="30"/>
                  </a:cxn>
                  <a:cxn ang="0">
                    <a:pos x="24" y="48"/>
                  </a:cxn>
                  <a:cxn ang="0">
                    <a:pos x="30" y="54"/>
                  </a:cxn>
                  <a:cxn ang="0">
                    <a:pos x="60" y="36"/>
                  </a:cxn>
                  <a:cxn ang="0">
                    <a:pos x="66" y="48"/>
                  </a:cxn>
                  <a:cxn ang="0">
                    <a:pos x="30" y="66"/>
                  </a:cxn>
                  <a:cxn ang="0">
                    <a:pos x="36" y="78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4" name="Freeform 142"/>
              <p:cNvSpPr>
                <a:spLocks/>
              </p:cNvSpPr>
              <p:nvPr/>
            </p:nvSpPr>
            <p:spPr bwMode="ltGray">
              <a:xfrm>
                <a:off x="940" y="2782"/>
                <a:ext cx="90" cy="72"/>
              </a:xfrm>
              <a:custGeom>
                <a:avLst/>
                <a:gdLst/>
                <a:ahLst/>
                <a:cxnLst>
                  <a:cxn ang="0">
                    <a:pos x="90" y="30"/>
                  </a:cxn>
                  <a:cxn ang="0">
                    <a:pos x="66" y="0"/>
                  </a:cxn>
                  <a:cxn ang="0">
                    <a:pos x="0" y="36"/>
                  </a:cxn>
                  <a:cxn ang="0">
                    <a:pos x="24" y="72"/>
                  </a:cxn>
                  <a:cxn ang="0">
                    <a:pos x="36" y="66"/>
                  </a:cxn>
                  <a:cxn ang="0">
                    <a:pos x="18" y="42"/>
                  </a:cxn>
                  <a:cxn ang="0">
                    <a:pos x="36" y="30"/>
                  </a:cxn>
                  <a:cxn ang="0">
                    <a:pos x="54" y="54"/>
                  </a:cxn>
                  <a:cxn ang="0">
                    <a:pos x="60" y="48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78" y="42"/>
                  </a:cxn>
                  <a:cxn ang="0">
                    <a:pos x="90" y="30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5" name="Freeform 143"/>
              <p:cNvSpPr>
                <a:spLocks/>
              </p:cNvSpPr>
              <p:nvPr/>
            </p:nvSpPr>
            <p:spPr bwMode="ltGray">
              <a:xfrm>
                <a:off x="898" y="2716"/>
                <a:ext cx="90" cy="84"/>
              </a:xfrm>
              <a:custGeom>
                <a:avLst/>
                <a:gdLst/>
                <a:ahLst/>
                <a:cxnLst>
                  <a:cxn ang="0">
                    <a:pos x="42" y="60"/>
                  </a:cxn>
                  <a:cxn ang="0">
                    <a:pos x="42" y="60"/>
                  </a:cxn>
                  <a:cxn ang="0">
                    <a:pos x="72" y="12"/>
                  </a:cxn>
                  <a:cxn ang="0">
                    <a:pos x="66" y="0"/>
                  </a:cxn>
                  <a:cxn ang="0">
                    <a:pos x="0" y="42"/>
                  </a:cxn>
                  <a:cxn ang="0">
                    <a:pos x="6" y="54"/>
                  </a:cxn>
                  <a:cxn ang="0">
                    <a:pos x="54" y="24"/>
                  </a:cxn>
                  <a:cxn ang="0">
                    <a:pos x="54" y="24"/>
                  </a:cxn>
                  <a:cxn ang="0">
                    <a:pos x="18" y="72"/>
                  </a:cxn>
                  <a:cxn ang="0">
                    <a:pos x="24" y="84"/>
                  </a:cxn>
                  <a:cxn ang="0">
                    <a:pos x="90" y="42"/>
                  </a:cxn>
                  <a:cxn ang="0">
                    <a:pos x="84" y="30"/>
                  </a:cxn>
                  <a:cxn ang="0">
                    <a:pos x="42" y="60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6" name="Freeform 144"/>
              <p:cNvSpPr>
                <a:spLocks/>
              </p:cNvSpPr>
              <p:nvPr/>
            </p:nvSpPr>
            <p:spPr bwMode="ltGray">
              <a:xfrm>
                <a:off x="7" y="3837"/>
                <a:ext cx="6" cy="12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7" name="Freeform 145"/>
              <p:cNvSpPr>
                <a:spLocks/>
              </p:cNvSpPr>
              <p:nvPr/>
            </p:nvSpPr>
            <p:spPr bwMode="ltGray">
              <a:xfrm>
                <a:off x="7" y="2555"/>
                <a:ext cx="30" cy="48"/>
              </a:xfrm>
              <a:custGeom>
                <a:avLst/>
                <a:gdLst/>
                <a:ahLst/>
                <a:cxnLst>
                  <a:cxn ang="0">
                    <a:pos x="18" y="48"/>
                  </a:cxn>
                  <a:cxn ang="0">
                    <a:pos x="18" y="48"/>
                  </a:cxn>
                  <a:cxn ang="0">
                    <a:pos x="30" y="42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18" y="48"/>
                  </a:cxn>
                  <a:cxn ang="0">
                    <a:pos x="18" y="48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8" name="Freeform 146"/>
              <p:cNvSpPr>
                <a:spLocks/>
              </p:cNvSpPr>
              <p:nvPr/>
            </p:nvSpPr>
            <p:spPr bwMode="ltGray">
              <a:xfrm>
                <a:off x="7" y="3843"/>
                <a:ext cx="36" cy="66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24" y="0"/>
                  </a:cxn>
                  <a:cxn ang="0">
                    <a:pos x="24" y="0"/>
                  </a:cxn>
                  <a:cxn ang="0">
                    <a:pos x="0" y="36"/>
                  </a:cxn>
                  <a:cxn ang="0">
                    <a:pos x="0" y="6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19" name="Rectangle 147"/>
              <p:cNvSpPr>
                <a:spLocks noChangeArrowheads="1"/>
              </p:cNvSpPr>
              <p:nvPr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20" name="Rectangle 148"/>
              <p:cNvSpPr>
                <a:spLocks noChangeArrowheads="1"/>
              </p:cNvSpPr>
              <p:nvPr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IN" dirty="0"/>
              </a:p>
            </p:txBody>
          </p:sp>
          <p:sp>
            <p:nvSpPr>
              <p:cNvPr id="515221" name="Freeform 149"/>
              <p:cNvSpPr>
                <a:spLocks/>
              </p:cNvSpPr>
              <p:nvPr/>
            </p:nvSpPr>
            <p:spPr bwMode="ltGray">
              <a:xfrm>
                <a:off x="139" y="3573"/>
                <a:ext cx="144" cy="154"/>
              </a:xfrm>
              <a:custGeom>
                <a:avLst/>
                <a:gdLst/>
                <a:ahLst/>
                <a:cxnLst>
                  <a:cxn ang="0">
                    <a:pos x="0" y="102"/>
                  </a:cxn>
                  <a:cxn ang="0">
                    <a:pos x="59" y="154"/>
                  </a:cxn>
                  <a:cxn ang="0">
                    <a:pos x="117" y="120"/>
                  </a:cxn>
                  <a:cxn ang="0">
                    <a:pos x="62" y="55"/>
                  </a:cxn>
                  <a:cxn ang="0">
                    <a:pos x="104" y="34"/>
                  </a:cxn>
                  <a:cxn ang="0">
                    <a:pos x="117" y="53"/>
                  </a:cxn>
                  <a:cxn ang="0">
                    <a:pos x="141" y="47"/>
                  </a:cxn>
                  <a:cxn ang="0">
                    <a:pos x="97" y="2"/>
                  </a:cxn>
                  <a:cxn ang="0">
                    <a:pos x="36" y="33"/>
                  </a:cxn>
                  <a:cxn ang="0">
                    <a:pos x="90" y="107"/>
                  </a:cxn>
                  <a:cxn ang="0">
                    <a:pos x="28" y="101"/>
                  </a:cxn>
                  <a:cxn ang="0">
                    <a:pos x="0" y="102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22" name="Freeform 150"/>
              <p:cNvSpPr>
                <a:spLocks/>
              </p:cNvSpPr>
              <p:nvPr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/>
                <a:ahLst/>
                <a:cxnLst>
                  <a:cxn ang="0">
                    <a:pos x="0" y="102"/>
                  </a:cxn>
                  <a:cxn ang="0">
                    <a:pos x="59" y="154"/>
                  </a:cxn>
                  <a:cxn ang="0">
                    <a:pos x="117" y="120"/>
                  </a:cxn>
                  <a:cxn ang="0">
                    <a:pos x="62" y="55"/>
                  </a:cxn>
                  <a:cxn ang="0">
                    <a:pos x="104" y="34"/>
                  </a:cxn>
                  <a:cxn ang="0">
                    <a:pos x="117" y="53"/>
                  </a:cxn>
                  <a:cxn ang="0">
                    <a:pos x="141" y="47"/>
                  </a:cxn>
                  <a:cxn ang="0">
                    <a:pos x="97" y="2"/>
                  </a:cxn>
                  <a:cxn ang="0">
                    <a:pos x="36" y="33"/>
                  </a:cxn>
                  <a:cxn ang="0">
                    <a:pos x="90" y="107"/>
                  </a:cxn>
                  <a:cxn ang="0">
                    <a:pos x="28" y="101"/>
                  </a:cxn>
                  <a:cxn ang="0">
                    <a:pos x="0" y="102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23" name="Freeform 151"/>
              <p:cNvSpPr>
                <a:spLocks/>
              </p:cNvSpPr>
              <p:nvPr/>
            </p:nvSpPr>
            <p:spPr bwMode="ltGray">
              <a:xfrm>
                <a:off x="235" y="2503"/>
                <a:ext cx="348" cy="127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87" y="582"/>
                  </a:cxn>
                  <a:cxn ang="0">
                    <a:pos x="348" y="1272"/>
                  </a:cxn>
                  <a:cxn ang="0">
                    <a:pos x="54" y="676"/>
                  </a:cxn>
                  <a:cxn ang="0">
                    <a:pos x="0" y="0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 w="9525" cap="flat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15224" name="Oval 152"/>
              <p:cNvSpPr>
                <a:spLocks noChangeArrowheads="1"/>
              </p:cNvSpPr>
              <p:nvPr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</p:grpSp>
      </p:grpSp>
      <p:sp>
        <p:nvSpPr>
          <p:cNvPr id="515225" name="Rectangle 15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407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15226" name="Rectangle 15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endParaRPr lang="en-US" dirty="0"/>
          </a:p>
        </p:txBody>
      </p:sp>
      <p:sp>
        <p:nvSpPr>
          <p:cNvPr id="515227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endParaRPr lang="en-US" dirty="0"/>
          </a:p>
        </p:txBody>
      </p:sp>
      <p:sp>
        <p:nvSpPr>
          <p:cNvPr id="515228" name="Rectangle 15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87B25402-A1F8-423A-83CA-2ECD61D47FC7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515229" name="Rectangle 157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00200"/>
            <a:ext cx="8540750" cy="449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5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5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52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52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52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152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225" grpId="0"/>
      <p:bldP spid="51522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522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522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522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522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522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522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522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522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522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522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9170" name="Picture 2" descr="C:\My Documents\bits\Expbanna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invGray">
          <a:xfrm>
            <a:off x="0" y="0"/>
            <a:ext cx="685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91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81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008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40D48BA7-8B67-4AD5-82C6-55CC3B23807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519175" name="Picture 7" descr="P:\!Themes\Expedition\EXPHORSA.GI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66800" y="1574800"/>
            <a:ext cx="7772400" cy="13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917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1766888"/>
            <a:ext cx="7769225" cy="411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25" r:id="rId2"/>
    <p:sldLayoutId id="2147483826" r:id="rId3"/>
    <p:sldLayoutId id="2147483827" r:id="rId4"/>
    <p:sldLayoutId id="2147483828" r:id="rId5"/>
    <p:sldLayoutId id="2147483829" r:id="rId6"/>
    <p:sldLayoutId id="2147483830" r:id="rId7"/>
    <p:sldLayoutId id="2147483831" r:id="rId8"/>
    <p:sldLayoutId id="2147483832" r:id="rId9"/>
    <p:sldLayoutId id="2147483833" r:id="rId10"/>
    <p:sldLayoutId id="2147483834" r:id="rId11"/>
    <p:sldLayoutId id="2147483835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9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9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1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91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1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91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1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91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1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191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9171" grpId="0"/>
      <p:bldP spid="51917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91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917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91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917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91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917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91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917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91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1917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Blip>
          <a:blip r:embed="rId16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Blip>
          <a:blip r:embed="rId17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1113" y="4291013"/>
            <a:ext cx="9156700" cy="2589212"/>
            <a:chOff x="7" y="2703"/>
            <a:chExt cx="5768" cy="1631"/>
          </a:xfrm>
        </p:grpSpPr>
        <p:sp>
          <p:nvSpPr>
            <p:cNvPr id="110595" name="Freeform 3"/>
            <p:cNvSpPr>
              <a:spLocks/>
            </p:cNvSpPr>
            <p:nvPr/>
          </p:nvSpPr>
          <p:spPr bwMode="ltGray">
            <a:xfrm>
              <a:off x="7" y="4067"/>
              <a:ext cx="5760" cy="267"/>
            </a:xfrm>
            <a:custGeom>
              <a:avLst/>
              <a:gdLst/>
              <a:ahLst/>
              <a:cxnLst>
                <a:cxn ang="0">
                  <a:pos x="0" y="266"/>
                </a:cxn>
                <a:cxn ang="0">
                  <a:pos x="5759" y="266"/>
                </a:cxn>
                <a:cxn ang="0">
                  <a:pos x="5759" y="81"/>
                </a:cxn>
                <a:cxn ang="0">
                  <a:pos x="5573" y="111"/>
                </a:cxn>
                <a:cxn ang="0">
                  <a:pos x="5104" y="131"/>
                </a:cxn>
                <a:cxn ang="0">
                  <a:pos x="4602" y="101"/>
                </a:cxn>
                <a:cxn ang="0">
                  <a:pos x="4143" y="141"/>
                </a:cxn>
                <a:cxn ang="0">
                  <a:pos x="3918" y="141"/>
                </a:cxn>
                <a:cxn ang="0">
                  <a:pos x="3790" y="131"/>
                </a:cxn>
                <a:cxn ang="0">
                  <a:pos x="3459" y="81"/>
                </a:cxn>
                <a:cxn ang="0">
                  <a:pos x="2979" y="91"/>
                </a:cxn>
                <a:cxn ang="0">
                  <a:pos x="2733" y="20"/>
                </a:cxn>
                <a:cxn ang="0">
                  <a:pos x="2434" y="51"/>
                </a:cxn>
                <a:cxn ang="0">
                  <a:pos x="2220" y="81"/>
                </a:cxn>
                <a:cxn ang="0">
                  <a:pos x="2050" y="91"/>
                </a:cxn>
                <a:cxn ang="0">
                  <a:pos x="1751" y="71"/>
                </a:cxn>
                <a:cxn ang="0">
                  <a:pos x="1441" y="51"/>
                </a:cxn>
                <a:cxn ang="0">
                  <a:pos x="1131" y="20"/>
                </a:cxn>
                <a:cxn ang="0">
                  <a:pos x="757" y="40"/>
                </a:cxn>
                <a:cxn ang="0">
                  <a:pos x="384" y="71"/>
                </a:cxn>
                <a:cxn ang="0">
                  <a:pos x="128" y="10"/>
                </a:cxn>
                <a:cxn ang="0">
                  <a:pos x="0" y="0"/>
                </a:cxn>
                <a:cxn ang="0">
                  <a:pos x="0" y="266"/>
                </a:cxn>
              </a:cxnLst>
              <a:rect l="0" t="0" r="r" b="b"/>
              <a:pathLst>
                <a:path w="5760" h="267">
                  <a:moveTo>
                    <a:pt x="0" y="266"/>
                  </a:moveTo>
                  <a:lnTo>
                    <a:pt x="5759" y="266"/>
                  </a:lnTo>
                  <a:lnTo>
                    <a:pt x="5759" y="81"/>
                  </a:lnTo>
                  <a:lnTo>
                    <a:pt x="5573" y="111"/>
                  </a:lnTo>
                  <a:lnTo>
                    <a:pt x="5104" y="131"/>
                  </a:lnTo>
                  <a:lnTo>
                    <a:pt x="4602" y="101"/>
                  </a:lnTo>
                  <a:lnTo>
                    <a:pt x="4143" y="141"/>
                  </a:lnTo>
                  <a:lnTo>
                    <a:pt x="3918" y="141"/>
                  </a:lnTo>
                  <a:lnTo>
                    <a:pt x="3790" y="131"/>
                  </a:lnTo>
                  <a:lnTo>
                    <a:pt x="3459" y="81"/>
                  </a:lnTo>
                  <a:lnTo>
                    <a:pt x="2979" y="91"/>
                  </a:lnTo>
                  <a:lnTo>
                    <a:pt x="2733" y="20"/>
                  </a:lnTo>
                  <a:lnTo>
                    <a:pt x="2434" y="51"/>
                  </a:lnTo>
                  <a:lnTo>
                    <a:pt x="2220" y="81"/>
                  </a:lnTo>
                  <a:lnTo>
                    <a:pt x="2050" y="91"/>
                  </a:lnTo>
                  <a:lnTo>
                    <a:pt x="1751" y="71"/>
                  </a:lnTo>
                  <a:lnTo>
                    <a:pt x="1441" y="51"/>
                  </a:lnTo>
                  <a:lnTo>
                    <a:pt x="1131" y="20"/>
                  </a:lnTo>
                  <a:lnTo>
                    <a:pt x="757" y="40"/>
                  </a:lnTo>
                  <a:lnTo>
                    <a:pt x="384" y="71"/>
                  </a:lnTo>
                  <a:lnTo>
                    <a:pt x="128" y="10"/>
                  </a:lnTo>
                  <a:lnTo>
                    <a:pt x="0" y="0"/>
                  </a:lnTo>
                  <a:lnTo>
                    <a:pt x="0" y="266"/>
                  </a:lnTo>
                </a:path>
              </a:pathLst>
            </a:custGeom>
            <a:solidFill>
              <a:srgbClr val="9DA090"/>
            </a:soli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43" y="2703"/>
              <a:ext cx="1502" cy="1542"/>
              <a:chOff x="43" y="2703"/>
              <a:chExt cx="1502" cy="1542"/>
            </a:xfrm>
          </p:grpSpPr>
          <p:grpSp>
            <p:nvGrpSpPr>
              <p:cNvPr id="4" name="Group 5"/>
              <p:cNvGrpSpPr>
                <a:grpSpLocks/>
              </p:cNvGrpSpPr>
              <p:nvPr/>
            </p:nvGrpSpPr>
            <p:grpSpPr bwMode="auto">
              <a:xfrm>
                <a:off x="106" y="2703"/>
                <a:ext cx="1387" cy="1542"/>
                <a:chOff x="106" y="2703"/>
                <a:chExt cx="1387" cy="1542"/>
              </a:xfrm>
            </p:grpSpPr>
            <p:grpSp>
              <p:nvGrpSpPr>
                <p:cNvPr id="5" name="Group 6"/>
                <p:cNvGrpSpPr>
                  <a:grpSpLocks/>
                </p:cNvGrpSpPr>
                <p:nvPr/>
              </p:nvGrpSpPr>
              <p:grpSpPr bwMode="auto">
                <a:xfrm>
                  <a:off x="506" y="3583"/>
                  <a:ext cx="135" cy="584"/>
                  <a:chOff x="506" y="3583"/>
                  <a:chExt cx="135" cy="584"/>
                </a:xfrm>
              </p:grpSpPr>
              <p:sp>
                <p:nvSpPr>
                  <p:cNvPr id="110599" name="Freeform 7"/>
                  <p:cNvSpPr>
                    <a:spLocks/>
                  </p:cNvSpPr>
                  <p:nvPr/>
                </p:nvSpPr>
                <p:spPr bwMode="ltGray">
                  <a:xfrm>
                    <a:off x="509" y="3861"/>
                    <a:ext cx="132" cy="239"/>
                  </a:xfrm>
                  <a:custGeom>
                    <a:avLst/>
                    <a:gdLst/>
                    <a:ahLst/>
                    <a:cxnLst>
                      <a:cxn ang="0">
                        <a:pos x="0" y="238"/>
                      </a:cxn>
                      <a:cxn ang="0">
                        <a:pos x="19" y="184"/>
                      </a:cxn>
                      <a:cxn ang="0">
                        <a:pos x="36" y="126"/>
                      </a:cxn>
                      <a:cxn ang="0">
                        <a:pos x="44" y="100"/>
                      </a:cxn>
                      <a:cxn ang="0">
                        <a:pos x="55" y="70"/>
                      </a:cxn>
                      <a:cxn ang="0">
                        <a:pos x="72" y="39"/>
                      </a:cxn>
                      <a:cxn ang="0">
                        <a:pos x="83" y="19"/>
                      </a:cxn>
                      <a:cxn ang="0">
                        <a:pos x="93" y="10"/>
                      </a:cxn>
                      <a:cxn ang="0">
                        <a:pos x="105" y="2"/>
                      </a:cxn>
                      <a:cxn ang="0">
                        <a:pos x="118" y="0"/>
                      </a:cxn>
                      <a:cxn ang="0">
                        <a:pos x="124" y="6"/>
                      </a:cxn>
                      <a:cxn ang="0">
                        <a:pos x="131" y="22"/>
                      </a:cxn>
                    </a:cxnLst>
                    <a:rect l="0" t="0" r="r" b="b"/>
                    <a:pathLst>
                      <a:path w="132" h="239">
                        <a:moveTo>
                          <a:pt x="0" y="238"/>
                        </a:moveTo>
                        <a:lnTo>
                          <a:pt x="19" y="184"/>
                        </a:lnTo>
                        <a:lnTo>
                          <a:pt x="36" y="126"/>
                        </a:lnTo>
                        <a:lnTo>
                          <a:pt x="44" y="100"/>
                        </a:lnTo>
                        <a:lnTo>
                          <a:pt x="55" y="70"/>
                        </a:lnTo>
                        <a:lnTo>
                          <a:pt x="72" y="39"/>
                        </a:lnTo>
                        <a:lnTo>
                          <a:pt x="83" y="19"/>
                        </a:lnTo>
                        <a:lnTo>
                          <a:pt x="93" y="10"/>
                        </a:lnTo>
                        <a:lnTo>
                          <a:pt x="105" y="2"/>
                        </a:lnTo>
                        <a:lnTo>
                          <a:pt x="118" y="0"/>
                        </a:lnTo>
                        <a:lnTo>
                          <a:pt x="124" y="6"/>
                        </a:lnTo>
                        <a:lnTo>
                          <a:pt x="131" y="22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  <p:sp>
                <p:nvSpPr>
                  <p:cNvPr id="110600" name="Freeform 8"/>
                  <p:cNvSpPr>
                    <a:spLocks/>
                  </p:cNvSpPr>
                  <p:nvPr/>
                </p:nvSpPr>
                <p:spPr bwMode="ltGray">
                  <a:xfrm>
                    <a:off x="506" y="3583"/>
                    <a:ext cx="90" cy="584"/>
                  </a:xfrm>
                  <a:custGeom>
                    <a:avLst/>
                    <a:gdLst/>
                    <a:ahLst/>
                    <a:cxnLst>
                      <a:cxn ang="0">
                        <a:pos x="0" y="583"/>
                      </a:cxn>
                      <a:cxn ang="0">
                        <a:pos x="0" y="528"/>
                      </a:cxn>
                      <a:cxn ang="0">
                        <a:pos x="0" y="487"/>
                      </a:cxn>
                      <a:cxn ang="0">
                        <a:pos x="2" y="458"/>
                      </a:cxn>
                      <a:cxn ang="0">
                        <a:pos x="2" y="423"/>
                      </a:cxn>
                      <a:cxn ang="0">
                        <a:pos x="2" y="387"/>
                      </a:cxn>
                      <a:cxn ang="0">
                        <a:pos x="3" y="357"/>
                      </a:cxn>
                      <a:cxn ang="0">
                        <a:pos x="5" y="329"/>
                      </a:cxn>
                      <a:cxn ang="0">
                        <a:pos x="8" y="280"/>
                      </a:cxn>
                      <a:cxn ang="0">
                        <a:pos x="13" y="227"/>
                      </a:cxn>
                      <a:cxn ang="0">
                        <a:pos x="19" y="173"/>
                      </a:cxn>
                      <a:cxn ang="0">
                        <a:pos x="23" y="116"/>
                      </a:cxn>
                      <a:cxn ang="0">
                        <a:pos x="27" y="81"/>
                      </a:cxn>
                      <a:cxn ang="0">
                        <a:pos x="30" y="68"/>
                      </a:cxn>
                      <a:cxn ang="0">
                        <a:pos x="38" y="45"/>
                      </a:cxn>
                      <a:cxn ang="0">
                        <a:pos x="46" y="28"/>
                      </a:cxn>
                      <a:cxn ang="0">
                        <a:pos x="55" y="15"/>
                      </a:cxn>
                      <a:cxn ang="0">
                        <a:pos x="63" y="3"/>
                      </a:cxn>
                      <a:cxn ang="0">
                        <a:pos x="69" y="0"/>
                      </a:cxn>
                      <a:cxn ang="0">
                        <a:pos x="78" y="0"/>
                      </a:cxn>
                      <a:cxn ang="0">
                        <a:pos x="86" y="4"/>
                      </a:cxn>
                      <a:cxn ang="0">
                        <a:pos x="89" y="10"/>
                      </a:cxn>
                    </a:cxnLst>
                    <a:rect l="0" t="0" r="r" b="b"/>
                    <a:pathLst>
                      <a:path w="90" h="584">
                        <a:moveTo>
                          <a:pt x="0" y="583"/>
                        </a:moveTo>
                        <a:lnTo>
                          <a:pt x="0" y="528"/>
                        </a:lnTo>
                        <a:lnTo>
                          <a:pt x="0" y="487"/>
                        </a:lnTo>
                        <a:lnTo>
                          <a:pt x="2" y="458"/>
                        </a:lnTo>
                        <a:lnTo>
                          <a:pt x="2" y="423"/>
                        </a:lnTo>
                        <a:lnTo>
                          <a:pt x="2" y="387"/>
                        </a:lnTo>
                        <a:lnTo>
                          <a:pt x="3" y="357"/>
                        </a:lnTo>
                        <a:lnTo>
                          <a:pt x="5" y="329"/>
                        </a:lnTo>
                        <a:lnTo>
                          <a:pt x="8" y="280"/>
                        </a:lnTo>
                        <a:lnTo>
                          <a:pt x="13" y="227"/>
                        </a:lnTo>
                        <a:lnTo>
                          <a:pt x="19" y="173"/>
                        </a:lnTo>
                        <a:lnTo>
                          <a:pt x="23" y="116"/>
                        </a:lnTo>
                        <a:lnTo>
                          <a:pt x="27" y="81"/>
                        </a:lnTo>
                        <a:lnTo>
                          <a:pt x="30" y="68"/>
                        </a:lnTo>
                        <a:lnTo>
                          <a:pt x="38" y="45"/>
                        </a:lnTo>
                        <a:lnTo>
                          <a:pt x="46" y="28"/>
                        </a:lnTo>
                        <a:lnTo>
                          <a:pt x="55" y="15"/>
                        </a:lnTo>
                        <a:lnTo>
                          <a:pt x="63" y="3"/>
                        </a:lnTo>
                        <a:lnTo>
                          <a:pt x="69" y="0"/>
                        </a:lnTo>
                        <a:lnTo>
                          <a:pt x="78" y="0"/>
                        </a:lnTo>
                        <a:lnTo>
                          <a:pt x="86" y="4"/>
                        </a:lnTo>
                        <a:lnTo>
                          <a:pt x="89" y="10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</p:grpSp>
            <p:grpSp>
              <p:nvGrpSpPr>
                <p:cNvPr id="6" name="Group 9"/>
                <p:cNvGrpSpPr>
                  <a:grpSpLocks/>
                </p:cNvGrpSpPr>
                <p:nvPr/>
              </p:nvGrpSpPr>
              <p:grpSpPr bwMode="auto">
                <a:xfrm>
                  <a:off x="243" y="3542"/>
                  <a:ext cx="270" cy="631"/>
                  <a:chOff x="243" y="3542"/>
                  <a:chExt cx="270" cy="631"/>
                </a:xfrm>
              </p:grpSpPr>
              <p:sp>
                <p:nvSpPr>
                  <p:cNvPr id="110602" name="Freeform 10"/>
                  <p:cNvSpPr>
                    <a:spLocks/>
                  </p:cNvSpPr>
                  <p:nvPr/>
                </p:nvSpPr>
                <p:spPr bwMode="ltGray">
                  <a:xfrm>
                    <a:off x="350" y="3908"/>
                    <a:ext cx="163" cy="265"/>
                  </a:xfrm>
                  <a:custGeom>
                    <a:avLst/>
                    <a:gdLst/>
                    <a:ahLst/>
                    <a:cxnLst>
                      <a:cxn ang="0">
                        <a:pos x="162" y="264"/>
                      </a:cxn>
                      <a:cxn ang="0">
                        <a:pos x="138" y="239"/>
                      </a:cxn>
                      <a:cxn ang="0">
                        <a:pos x="128" y="222"/>
                      </a:cxn>
                      <a:cxn ang="0">
                        <a:pos x="122" y="210"/>
                      </a:cxn>
                      <a:cxn ang="0">
                        <a:pos x="86" y="88"/>
                      </a:cxn>
                      <a:cxn ang="0">
                        <a:pos x="66" y="49"/>
                      </a:cxn>
                      <a:cxn ang="0">
                        <a:pos x="52" y="24"/>
                      </a:cxn>
                      <a:cxn ang="0">
                        <a:pos x="41" y="13"/>
                      </a:cxn>
                      <a:cxn ang="0">
                        <a:pos x="27" y="3"/>
                      </a:cxn>
                      <a:cxn ang="0">
                        <a:pos x="15" y="0"/>
                      </a:cxn>
                      <a:cxn ang="0">
                        <a:pos x="5" y="2"/>
                      </a:cxn>
                      <a:cxn ang="0">
                        <a:pos x="0" y="17"/>
                      </a:cxn>
                    </a:cxnLst>
                    <a:rect l="0" t="0" r="r" b="b"/>
                    <a:pathLst>
                      <a:path w="163" h="265">
                        <a:moveTo>
                          <a:pt x="162" y="264"/>
                        </a:moveTo>
                        <a:lnTo>
                          <a:pt x="138" y="239"/>
                        </a:lnTo>
                        <a:lnTo>
                          <a:pt x="128" y="222"/>
                        </a:lnTo>
                        <a:lnTo>
                          <a:pt x="122" y="210"/>
                        </a:lnTo>
                        <a:lnTo>
                          <a:pt x="86" y="88"/>
                        </a:lnTo>
                        <a:lnTo>
                          <a:pt x="66" y="49"/>
                        </a:lnTo>
                        <a:lnTo>
                          <a:pt x="52" y="24"/>
                        </a:lnTo>
                        <a:lnTo>
                          <a:pt x="41" y="13"/>
                        </a:lnTo>
                        <a:lnTo>
                          <a:pt x="27" y="3"/>
                        </a:lnTo>
                        <a:lnTo>
                          <a:pt x="15" y="0"/>
                        </a:lnTo>
                        <a:lnTo>
                          <a:pt x="5" y="2"/>
                        </a:lnTo>
                        <a:lnTo>
                          <a:pt x="0" y="17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  <p:sp>
                <p:nvSpPr>
                  <p:cNvPr id="110603" name="Freeform 11"/>
                  <p:cNvSpPr>
                    <a:spLocks/>
                  </p:cNvSpPr>
                  <p:nvPr/>
                </p:nvSpPr>
                <p:spPr bwMode="ltGray">
                  <a:xfrm>
                    <a:off x="243" y="3542"/>
                    <a:ext cx="250" cy="628"/>
                  </a:xfrm>
                  <a:custGeom>
                    <a:avLst/>
                    <a:gdLst/>
                    <a:ahLst/>
                    <a:cxnLst>
                      <a:cxn ang="0">
                        <a:pos x="249" y="627"/>
                      </a:cxn>
                      <a:cxn ang="0">
                        <a:pos x="242" y="577"/>
                      </a:cxn>
                      <a:cxn ang="0">
                        <a:pos x="164" y="237"/>
                      </a:cxn>
                      <a:cxn ang="0">
                        <a:pos x="128" y="132"/>
                      </a:cxn>
                      <a:cxn ang="0">
                        <a:pos x="118" y="97"/>
                      </a:cxn>
                      <a:cxn ang="0">
                        <a:pos x="105" y="57"/>
                      </a:cxn>
                      <a:cxn ang="0">
                        <a:pos x="90" y="27"/>
                      </a:cxn>
                      <a:cxn ang="0">
                        <a:pos x="75" y="11"/>
                      </a:cxn>
                      <a:cxn ang="0">
                        <a:pos x="57" y="0"/>
                      </a:cxn>
                      <a:cxn ang="0">
                        <a:pos x="38" y="0"/>
                      </a:cxn>
                      <a:cxn ang="0">
                        <a:pos x="26" y="12"/>
                      </a:cxn>
                      <a:cxn ang="0">
                        <a:pos x="0" y="70"/>
                      </a:cxn>
                    </a:cxnLst>
                    <a:rect l="0" t="0" r="r" b="b"/>
                    <a:pathLst>
                      <a:path w="250" h="628">
                        <a:moveTo>
                          <a:pt x="249" y="627"/>
                        </a:moveTo>
                        <a:lnTo>
                          <a:pt x="242" y="577"/>
                        </a:lnTo>
                        <a:lnTo>
                          <a:pt x="164" y="237"/>
                        </a:lnTo>
                        <a:lnTo>
                          <a:pt x="128" y="132"/>
                        </a:lnTo>
                        <a:lnTo>
                          <a:pt x="118" y="97"/>
                        </a:lnTo>
                        <a:lnTo>
                          <a:pt x="105" y="57"/>
                        </a:lnTo>
                        <a:lnTo>
                          <a:pt x="90" y="27"/>
                        </a:lnTo>
                        <a:lnTo>
                          <a:pt x="75" y="11"/>
                        </a:lnTo>
                        <a:lnTo>
                          <a:pt x="57" y="0"/>
                        </a:lnTo>
                        <a:lnTo>
                          <a:pt x="38" y="0"/>
                        </a:lnTo>
                        <a:lnTo>
                          <a:pt x="26" y="12"/>
                        </a:lnTo>
                        <a:lnTo>
                          <a:pt x="0" y="70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</p:grpSp>
            <p:sp>
              <p:nvSpPr>
                <p:cNvPr id="110604" name="Freeform 12"/>
                <p:cNvSpPr>
                  <a:spLocks/>
                </p:cNvSpPr>
                <p:nvPr/>
              </p:nvSpPr>
              <p:spPr bwMode="ltGray">
                <a:xfrm>
                  <a:off x="351" y="3908"/>
                  <a:ext cx="59" cy="262"/>
                </a:xfrm>
                <a:custGeom>
                  <a:avLst/>
                  <a:gdLst/>
                  <a:ahLst/>
                  <a:cxnLst>
                    <a:cxn ang="0">
                      <a:pos x="0" y="261"/>
                    </a:cxn>
                    <a:cxn ang="0">
                      <a:pos x="8" y="202"/>
                    </a:cxn>
                    <a:cxn ang="0">
                      <a:pos x="15" y="138"/>
                    </a:cxn>
                    <a:cxn ang="0">
                      <a:pos x="19" y="110"/>
                    </a:cxn>
                    <a:cxn ang="0">
                      <a:pos x="24" y="77"/>
                    </a:cxn>
                    <a:cxn ang="0">
                      <a:pos x="31" y="43"/>
                    </a:cxn>
                    <a:cxn ang="0">
                      <a:pos x="36" y="21"/>
                    </a:cxn>
                    <a:cxn ang="0">
                      <a:pos x="41" y="11"/>
                    </a:cxn>
                    <a:cxn ang="0">
                      <a:pos x="46" y="2"/>
                    </a:cxn>
                    <a:cxn ang="0">
                      <a:pos x="52" y="0"/>
                    </a:cxn>
                    <a:cxn ang="0">
                      <a:pos x="55" y="7"/>
                    </a:cxn>
                    <a:cxn ang="0">
                      <a:pos x="58" y="24"/>
                    </a:cxn>
                  </a:cxnLst>
                  <a:rect l="0" t="0" r="r" b="b"/>
                  <a:pathLst>
                    <a:path w="59" h="262">
                      <a:moveTo>
                        <a:pt x="0" y="261"/>
                      </a:moveTo>
                      <a:lnTo>
                        <a:pt x="8" y="202"/>
                      </a:lnTo>
                      <a:lnTo>
                        <a:pt x="15" y="138"/>
                      </a:lnTo>
                      <a:lnTo>
                        <a:pt x="19" y="110"/>
                      </a:lnTo>
                      <a:lnTo>
                        <a:pt x="24" y="77"/>
                      </a:lnTo>
                      <a:lnTo>
                        <a:pt x="31" y="43"/>
                      </a:lnTo>
                      <a:lnTo>
                        <a:pt x="36" y="21"/>
                      </a:lnTo>
                      <a:lnTo>
                        <a:pt x="41" y="11"/>
                      </a:lnTo>
                      <a:lnTo>
                        <a:pt x="46" y="2"/>
                      </a:lnTo>
                      <a:lnTo>
                        <a:pt x="52" y="0"/>
                      </a:lnTo>
                      <a:lnTo>
                        <a:pt x="55" y="7"/>
                      </a:lnTo>
                      <a:lnTo>
                        <a:pt x="58" y="24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05" name="Freeform 13"/>
                <p:cNvSpPr>
                  <a:spLocks/>
                </p:cNvSpPr>
                <p:nvPr/>
              </p:nvSpPr>
              <p:spPr bwMode="ltGray">
                <a:xfrm>
                  <a:off x="349" y="3605"/>
                  <a:ext cx="41" cy="640"/>
                </a:xfrm>
                <a:custGeom>
                  <a:avLst/>
                  <a:gdLst/>
                  <a:ahLst/>
                  <a:cxnLst>
                    <a:cxn ang="0">
                      <a:pos x="0" y="639"/>
                    </a:cxn>
                    <a:cxn ang="0">
                      <a:pos x="0" y="579"/>
                    </a:cxn>
                    <a:cxn ang="0">
                      <a:pos x="0" y="534"/>
                    </a:cxn>
                    <a:cxn ang="0">
                      <a:pos x="0" y="503"/>
                    </a:cxn>
                    <a:cxn ang="0">
                      <a:pos x="1" y="464"/>
                    </a:cxn>
                    <a:cxn ang="0">
                      <a:pos x="1" y="424"/>
                    </a:cxn>
                    <a:cxn ang="0">
                      <a:pos x="1" y="391"/>
                    </a:cxn>
                    <a:cxn ang="0">
                      <a:pos x="2" y="361"/>
                    </a:cxn>
                    <a:cxn ang="0">
                      <a:pos x="4" y="307"/>
                    </a:cxn>
                    <a:cxn ang="0">
                      <a:pos x="5" y="249"/>
                    </a:cxn>
                    <a:cxn ang="0">
                      <a:pos x="8" y="190"/>
                    </a:cxn>
                    <a:cxn ang="0">
                      <a:pos x="10" y="127"/>
                    </a:cxn>
                    <a:cxn ang="0">
                      <a:pos x="12" y="89"/>
                    </a:cxn>
                    <a:cxn ang="0">
                      <a:pos x="13" y="75"/>
                    </a:cxn>
                    <a:cxn ang="0">
                      <a:pos x="17" y="49"/>
                    </a:cxn>
                    <a:cxn ang="0">
                      <a:pos x="20" y="31"/>
                    </a:cxn>
                    <a:cxn ang="0">
                      <a:pos x="24" y="16"/>
                    </a:cxn>
                    <a:cxn ang="0">
                      <a:pos x="28" y="3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8" y="5"/>
                    </a:cxn>
                    <a:cxn ang="0">
                      <a:pos x="40" y="10"/>
                    </a:cxn>
                  </a:cxnLst>
                  <a:rect l="0" t="0" r="r" b="b"/>
                  <a:pathLst>
                    <a:path w="41" h="640">
                      <a:moveTo>
                        <a:pt x="0" y="639"/>
                      </a:moveTo>
                      <a:lnTo>
                        <a:pt x="0" y="579"/>
                      </a:lnTo>
                      <a:lnTo>
                        <a:pt x="0" y="534"/>
                      </a:lnTo>
                      <a:lnTo>
                        <a:pt x="0" y="503"/>
                      </a:lnTo>
                      <a:lnTo>
                        <a:pt x="1" y="464"/>
                      </a:lnTo>
                      <a:lnTo>
                        <a:pt x="1" y="424"/>
                      </a:lnTo>
                      <a:lnTo>
                        <a:pt x="1" y="391"/>
                      </a:lnTo>
                      <a:lnTo>
                        <a:pt x="2" y="361"/>
                      </a:lnTo>
                      <a:lnTo>
                        <a:pt x="4" y="307"/>
                      </a:lnTo>
                      <a:lnTo>
                        <a:pt x="5" y="249"/>
                      </a:lnTo>
                      <a:lnTo>
                        <a:pt x="8" y="190"/>
                      </a:lnTo>
                      <a:lnTo>
                        <a:pt x="10" y="127"/>
                      </a:lnTo>
                      <a:lnTo>
                        <a:pt x="12" y="89"/>
                      </a:lnTo>
                      <a:lnTo>
                        <a:pt x="13" y="75"/>
                      </a:lnTo>
                      <a:lnTo>
                        <a:pt x="17" y="49"/>
                      </a:lnTo>
                      <a:lnTo>
                        <a:pt x="20" y="31"/>
                      </a:lnTo>
                      <a:lnTo>
                        <a:pt x="24" y="16"/>
                      </a:lnTo>
                      <a:lnTo>
                        <a:pt x="28" y="3"/>
                      </a:lnTo>
                      <a:lnTo>
                        <a:pt x="31" y="0"/>
                      </a:lnTo>
                      <a:lnTo>
                        <a:pt x="35" y="0"/>
                      </a:lnTo>
                      <a:lnTo>
                        <a:pt x="38" y="5"/>
                      </a:lnTo>
                      <a:lnTo>
                        <a:pt x="40" y="10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06" name="Freeform 14"/>
                <p:cNvSpPr>
                  <a:spLocks/>
                </p:cNvSpPr>
                <p:nvPr/>
              </p:nvSpPr>
              <p:spPr bwMode="ltGray">
                <a:xfrm>
                  <a:off x="106" y="3013"/>
                  <a:ext cx="140" cy="1097"/>
                </a:xfrm>
                <a:custGeom>
                  <a:avLst/>
                  <a:gdLst/>
                  <a:ahLst/>
                  <a:cxnLst>
                    <a:cxn ang="0">
                      <a:pos x="139" y="1096"/>
                    </a:cxn>
                    <a:cxn ang="0">
                      <a:pos x="135" y="1009"/>
                    </a:cxn>
                    <a:cxn ang="0">
                      <a:pos x="90" y="415"/>
                    </a:cxn>
                    <a:cxn ang="0">
                      <a:pos x="71" y="230"/>
                    </a:cxn>
                    <a:cxn ang="0">
                      <a:pos x="66" y="170"/>
                    </a:cxn>
                    <a:cxn ang="0">
                      <a:pos x="58" y="100"/>
                    </a:cxn>
                    <a:cxn ang="0">
                      <a:pos x="50" y="47"/>
                    </a:cxn>
                    <a:cxn ang="0">
                      <a:pos x="41" y="19"/>
                    </a:cxn>
                    <a:cxn ang="0">
                      <a:pos x="32" y="1"/>
                    </a:cxn>
                    <a:cxn ang="0">
                      <a:pos x="21" y="0"/>
                    </a:cxn>
                    <a:cxn ang="0">
                      <a:pos x="14" y="21"/>
                    </a:cxn>
                    <a:cxn ang="0">
                      <a:pos x="0" y="122"/>
                    </a:cxn>
                  </a:cxnLst>
                  <a:rect l="0" t="0" r="r" b="b"/>
                  <a:pathLst>
                    <a:path w="140" h="1097">
                      <a:moveTo>
                        <a:pt x="139" y="1096"/>
                      </a:moveTo>
                      <a:lnTo>
                        <a:pt x="135" y="1009"/>
                      </a:lnTo>
                      <a:lnTo>
                        <a:pt x="90" y="415"/>
                      </a:lnTo>
                      <a:lnTo>
                        <a:pt x="71" y="230"/>
                      </a:lnTo>
                      <a:lnTo>
                        <a:pt x="66" y="170"/>
                      </a:lnTo>
                      <a:lnTo>
                        <a:pt x="58" y="100"/>
                      </a:lnTo>
                      <a:lnTo>
                        <a:pt x="50" y="47"/>
                      </a:lnTo>
                      <a:lnTo>
                        <a:pt x="41" y="19"/>
                      </a:lnTo>
                      <a:lnTo>
                        <a:pt x="32" y="1"/>
                      </a:lnTo>
                      <a:lnTo>
                        <a:pt x="21" y="0"/>
                      </a:lnTo>
                      <a:lnTo>
                        <a:pt x="14" y="21"/>
                      </a:lnTo>
                      <a:lnTo>
                        <a:pt x="0" y="12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grpSp>
              <p:nvGrpSpPr>
                <p:cNvPr id="7" name="Group 15"/>
                <p:cNvGrpSpPr>
                  <a:grpSpLocks/>
                </p:cNvGrpSpPr>
                <p:nvPr/>
              </p:nvGrpSpPr>
              <p:grpSpPr bwMode="auto">
                <a:xfrm>
                  <a:off x="193" y="2703"/>
                  <a:ext cx="152" cy="1529"/>
                  <a:chOff x="193" y="2703"/>
                  <a:chExt cx="152" cy="1529"/>
                </a:xfrm>
              </p:grpSpPr>
              <p:sp>
                <p:nvSpPr>
                  <p:cNvPr id="110608" name="Freeform 16"/>
                  <p:cNvSpPr>
                    <a:spLocks/>
                  </p:cNvSpPr>
                  <p:nvPr/>
                </p:nvSpPr>
                <p:spPr bwMode="ltGray">
                  <a:xfrm>
                    <a:off x="193" y="3846"/>
                    <a:ext cx="92" cy="386"/>
                  </a:xfrm>
                  <a:custGeom>
                    <a:avLst/>
                    <a:gdLst/>
                    <a:ahLst/>
                    <a:cxnLst>
                      <a:cxn ang="0">
                        <a:pos x="91" y="385"/>
                      </a:cxn>
                      <a:cxn ang="0">
                        <a:pos x="77" y="347"/>
                      </a:cxn>
                      <a:cxn ang="0">
                        <a:pos x="72" y="325"/>
                      </a:cxn>
                      <a:cxn ang="0">
                        <a:pos x="69" y="306"/>
                      </a:cxn>
                      <a:cxn ang="0">
                        <a:pos x="48" y="129"/>
                      </a:cxn>
                      <a:cxn ang="0">
                        <a:pos x="37" y="73"/>
                      </a:cxn>
                      <a:cxn ang="0">
                        <a:pos x="29" y="37"/>
                      </a:cxn>
                      <a:cxn ang="0">
                        <a:pos x="23" y="18"/>
                      </a:cxn>
                      <a:cxn ang="0">
                        <a:pos x="15" y="5"/>
                      </a:cxn>
                      <a:cxn ang="0">
                        <a:pos x="8" y="0"/>
                      </a:cxn>
                      <a:cxn ang="0">
                        <a:pos x="2" y="3"/>
                      </a:cxn>
                      <a:cxn ang="0">
                        <a:pos x="0" y="25"/>
                      </a:cxn>
                    </a:cxnLst>
                    <a:rect l="0" t="0" r="r" b="b"/>
                    <a:pathLst>
                      <a:path w="92" h="386">
                        <a:moveTo>
                          <a:pt x="91" y="385"/>
                        </a:moveTo>
                        <a:lnTo>
                          <a:pt x="77" y="347"/>
                        </a:lnTo>
                        <a:lnTo>
                          <a:pt x="72" y="325"/>
                        </a:lnTo>
                        <a:lnTo>
                          <a:pt x="69" y="306"/>
                        </a:lnTo>
                        <a:lnTo>
                          <a:pt x="48" y="129"/>
                        </a:lnTo>
                        <a:lnTo>
                          <a:pt x="37" y="73"/>
                        </a:lnTo>
                        <a:lnTo>
                          <a:pt x="29" y="37"/>
                        </a:lnTo>
                        <a:lnTo>
                          <a:pt x="23" y="18"/>
                        </a:lnTo>
                        <a:lnTo>
                          <a:pt x="15" y="5"/>
                        </a:lnTo>
                        <a:lnTo>
                          <a:pt x="8" y="0"/>
                        </a:lnTo>
                        <a:lnTo>
                          <a:pt x="2" y="3"/>
                        </a:lnTo>
                        <a:lnTo>
                          <a:pt x="0" y="25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  <p:sp>
                <p:nvSpPr>
                  <p:cNvPr id="110609" name="Freeform 17"/>
                  <p:cNvSpPr>
                    <a:spLocks/>
                  </p:cNvSpPr>
                  <p:nvPr/>
                </p:nvSpPr>
                <p:spPr bwMode="ltGray">
                  <a:xfrm>
                    <a:off x="215" y="2703"/>
                    <a:ext cx="130" cy="1413"/>
                  </a:xfrm>
                  <a:custGeom>
                    <a:avLst/>
                    <a:gdLst/>
                    <a:ahLst/>
                    <a:cxnLst>
                      <a:cxn ang="0">
                        <a:pos x="0" y="1412"/>
                      </a:cxn>
                      <a:cxn ang="0">
                        <a:pos x="45" y="888"/>
                      </a:cxn>
                      <a:cxn ang="0">
                        <a:pos x="50" y="804"/>
                      </a:cxn>
                      <a:cxn ang="0">
                        <a:pos x="62" y="668"/>
                      </a:cxn>
                      <a:cxn ang="0">
                        <a:pos x="73" y="526"/>
                      </a:cxn>
                      <a:cxn ang="0">
                        <a:pos x="79" y="450"/>
                      </a:cxn>
                      <a:cxn ang="0">
                        <a:pos x="82" y="368"/>
                      </a:cxn>
                      <a:cxn ang="0">
                        <a:pos x="85" y="291"/>
                      </a:cxn>
                      <a:cxn ang="0">
                        <a:pos x="93" y="202"/>
                      </a:cxn>
                      <a:cxn ang="0">
                        <a:pos x="100" y="120"/>
                      </a:cxn>
                      <a:cxn ang="0">
                        <a:pos x="110" y="48"/>
                      </a:cxn>
                      <a:cxn ang="0">
                        <a:pos x="117" y="3"/>
                      </a:cxn>
                      <a:cxn ang="0">
                        <a:pos x="122" y="0"/>
                      </a:cxn>
                      <a:cxn ang="0">
                        <a:pos x="126" y="23"/>
                      </a:cxn>
                      <a:cxn ang="0">
                        <a:pos x="129" y="102"/>
                      </a:cxn>
                    </a:cxnLst>
                    <a:rect l="0" t="0" r="r" b="b"/>
                    <a:pathLst>
                      <a:path w="130" h="1413">
                        <a:moveTo>
                          <a:pt x="0" y="1412"/>
                        </a:moveTo>
                        <a:lnTo>
                          <a:pt x="45" y="888"/>
                        </a:lnTo>
                        <a:lnTo>
                          <a:pt x="50" y="804"/>
                        </a:lnTo>
                        <a:lnTo>
                          <a:pt x="62" y="668"/>
                        </a:lnTo>
                        <a:lnTo>
                          <a:pt x="73" y="526"/>
                        </a:lnTo>
                        <a:lnTo>
                          <a:pt x="79" y="450"/>
                        </a:lnTo>
                        <a:lnTo>
                          <a:pt x="82" y="368"/>
                        </a:lnTo>
                        <a:lnTo>
                          <a:pt x="85" y="291"/>
                        </a:lnTo>
                        <a:lnTo>
                          <a:pt x="93" y="202"/>
                        </a:lnTo>
                        <a:lnTo>
                          <a:pt x="100" y="120"/>
                        </a:lnTo>
                        <a:lnTo>
                          <a:pt x="110" y="48"/>
                        </a:lnTo>
                        <a:lnTo>
                          <a:pt x="117" y="3"/>
                        </a:lnTo>
                        <a:lnTo>
                          <a:pt x="122" y="0"/>
                        </a:lnTo>
                        <a:lnTo>
                          <a:pt x="126" y="23"/>
                        </a:lnTo>
                        <a:lnTo>
                          <a:pt x="129" y="102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  <p:sp>
                <p:nvSpPr>
                  <p:cNvPr id="110610" name="Freeform 18"/>
                  <p:cNvSpPr>
                    <a:spLocks/>
                  </p:cNvSpPr>
                  <p:nvPr/>
                </p:nvSpPr>
                <p:spPr bwMode="ltGray">
                  <a:xfrm>
                    <a:off x="237" y="3336"/>
                    <a:ext cx="106" cy="522"/>
                  </a:xfrm>
                  <a:custGeom>
                    <a:avLst/>
                    <a:gdLst/>
                    <a:ahLst/>
                    <a:cxnLst>
                      <a:cxn ang="0">
                        <a:pos x="0" y="521"/>
                      </a:cxn>
                      <a:cxn ang="0">
                        <a:pos x="20" y="408"/>
                      </a:cxn>
                      <a:cxn ang="0">
                        <a:pos x="32" y="278"/>
                      </a:cxn>
                      <a:cxn ang="0">
                        <a:pos x="38" y="220"/>
                      </a:cxn>
                      <a:cxn ang="0">
                        <a:pos x="47" y="153"/>
                      </a:cxn>
                      <a:cxn ang="0">
                        <a:pos x="59" y="84"/>
                      </a:cxn>
                      <a:cxn ang="0">
                        <a:pos x="69" y="40"/>
                      </a:cxn>
                      <a:cxn ang="0">
                        <a:pos x="75" y="19"/>
                      </a:cxn>
                      <a:cxn ang="0">
                        <a:pos x="84" y="3"/>
                      </a:cxn>
                      <a:cxn ang="0">
                        <a:pos x="96" y="0"/>
                      </a:cxn>
                      <a:cxn ang="0">
                        <a:pos x="101" y="11"/>
                      </a:cxn>
                      <a:cxn ang="0">
                        <a:pos x="105" y="46"/>
                      </a:cxn>
                    </a:cxnLst>
                    <a:rect l="0" t="0" r="r" b="b"/>
                    <a:pathLst>
                      <a:path w="106" h="522">
                        <a:moveTo>
                          <a:pt x="0" y="521"/>
                        </a:moveTo>
                        <a:lnTo>
                          <a:pt x="20" y="408"/>
                        </a:lnTo>
                        <a:lnTo>
                          <a:pt x="32" y="278"/>
                        </a:lnTo>
                        <a:lnTo>
                          <a:pt x="38" y="220"/>
                        </a:lnTo>
                        <a:lnTo>
                          <a:pt x="47" y="153"/>
                        </a:lnTo>
                        <a:lnTo>
                          <a:pt x="59" y="84"/>
                        </a:lnTo>
                        <a:lnTo>
                          <a:pt x="69" y="40"/>
                        </a:lnTo>
                        <a:lnTo>
                          <a:pt x="75" y="19"/>
                        </a:lnTo>
                        <a:lnTo>
                          <a:pt x="84" y="3"/>
                        </a:lnTo>
                        <a:lnTo>
                          <a:pt x="96" y="0"/>
                        </a:lnTo>
                        <a:lnTo>
                          <a:pt x="101" y="11"/>
                        </a:lnTo>
                        <a:lnTo>
                          <a:pt x="105" y="46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  <p:sp>
                <p:nvSpPr>
                  <p:cNvPr id="110611" name="Freeform 19"/>
                  <p:cNvSpPr>
                    <a:spLocks/>
                  </p:cNvSpPr>
                  <p:nvPr/>
                </p:nvSpPr>
                <p:spPr bwMode="ltGray">
                  <a:xfrm>
                    <a:off x="194" y="3521"/>
                    <a:ext cx="48" cy="255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7" y="16"/>
                      </a:cxn>
                      <a:cxn ang="0">
                        <a:pos x="18" y="34"/>
                      </a:cxn>
                      <a:cxn ang="0">
                        <a:pos x="26" y="70"/>
                      </a:cxn>
                      <a:cxn ang="0">
                        <a:pos x="33" y="101"/>
                      </a:cxn>
                      <a:cxn ang="0">
                        <a:pos x="40" y="132"/>
                      </a:cxn>
                      <a:cxn ang="0">
                        <a:pos x="43" y="158"/>
                      </a:cxn>
                      <a:cxn ang="0">
                        <a:pos x="45" y="184"/>
                      </a:cxn>
                      <a:cxn ang="0">
                        <a:pos x="47" y="219"/>
                      </a:cxn>
                      <a:cxn ang="0">
                        <a:pos x="47" y="254"/>
                      </a:cxn>
                    </a:cxnLst>
                    <a:rect l="0" t="0" r="r" b="b"/>
                    <a:pathLst>
                      <a:path w="48" h="255">
                        <a:moveTo>
                          <a:pt x="0" y="0"/>
                        </a:moveTo>
                        <a:lnTo>
                          <a:pt x="7" y="16"/>
                        </a:lnTo>
                        <a:lnTo>
                          <a:pt x="18" y="34"/>
                        </a:lnTo>
                        <a:lnTo>
                          <a:pt x="26" y="70"/>
                        </a:lnTo>
                        <a:lnTo>
                          <a:pt x="33" y="101"/>
                        </a:lnTo>
                        <a:lnTo>
                          <a:pt x="40" y="132"/>
                        </a:lnTo>
                        <a:lnTo>
                          <a:pt x="43" y="158"/>
                        </a:lnTo>
                        <a:lnTo>
                          <a:pt x="45" y="184"/>
                        </a:lnTo>
                        <a:lnTo>
                          <a:pt x="47" y="219"/>
                        </a:lnTo>
                        <a:lnTo>
                          <a:pt x="47" y="254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</p:grpSp>
            <p:sp>
              <p:nvSpPr>
                <p:cNvPr id="110612" name="Freeform 20"/>
                <p:cNvSpPr>
                  <a:spLocks/>
                </p:cNvSpPr>
                <p:nvPr/>
              </p:nvSpPr>
              <p:spPr bwMode="ltGray">
                <a:xfrm>
                  <a:off x="782" y="4015"/>
                  <a:ext cx="164" cy="130"/>
                </a:xfrm>
                <a:custGeom>
                  <a:avLst/>
                  <a:gdLst/>
                  <a:ahLst/>
                  <a:cxnLst>
                    <a:cxn ang="0">
                      <a:pos x="163" y="129"/>
                    </a:cxn>
                    <a:cxn ang="0">
                      <a:pos x="138" y="116"/>
                    </a:cxn>
                    <a:cxn ang="0">
                      <a:pos x="129" y="109"/>
                    </a:cxn>
                    <a:cxn ang="0">
                      <a:pos x="123" y="103"/>
                    </a:cxn>
                    <a:cxn ang="0">
                      <a:pos x="86" y="43"/>
                    </a:cxn>
                    <a:cxn ang="0">
                      <a:pos x="67" y="24"/>
                    </a:cxn>
                    <a:cxn ang="0">
                      <a:pos x="52" y="12"/>
                    </a:cxn>
                    <a:cxn ang="0">
                      <a:pos x="41" y="6"/>
                    </a:cxn>
                    <a:cxn ang="0">
                      <a:pos x="27" y="2"/>
                    </a:cxn>
                    <a:cxn ang="0">
                      <a:pos x="14" y="0"/>
                    </a:cxn>
                    <a:cxn ang="0">
                      <a:pos x="5" y="0"/>
                    </a:cxn>
                    <a:cxn ang="0">
                      <a:pos x="0" y="8"/>
                    </a:cxn>
                  </a:cxnLst>
                  <a:rect l="0" t="0" r="r" b="b"/>
                  <a:pathLst>
                    <a:path w="164" h="130">
                      <a:moveTo>
                        <a:pt x="163" y="129"/>
                      </a:moveTo>
                      <a:lnTo>
                        <a:pt x="138" y="116"/>
                      </a:lnTo>
                      <a:lnTo>
                        <a:pt x="129" y="109"/>
                      </a:lnTo>
                      <a:lnTo>
                        <a:pt x="123" y="103"/>
                      </a:lnTo>
                      <a:lnTo>
                        <a:pt x="86" y="43"/>
                      </a:lnTo>
                      <a:lnTo>
                        <a:pt x="67" y="24"/>
                      </a:lnTo>
                      <a:lnTo>
                        <a:pt x="52" y="12"/>
                      </a:lnTo>
                      <a:lnTo>
                        <a:pt x="41" y="6"/>
                      </a:lnTo>
                      <a:lnTo>
                        <a:pt x="27" y="2"/>
                      </a:lnTo>
                      <a:lnTo>
                        <a:pt x="14" y="0"/>
                      </a:lnTo>
                      <a:lnTo>
                        <a:pt x="5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13" name="Freeform 21"/>
                <p:cNvSpPr>
                  <a:spLocks/>
                </p:cNvSpPr>
                <p:nvPr/>
              </p:nvSpPr>
              <p:spPr bwMode="ltGray">
                <a:xfrm>
                  <a:off x="1275" y="3966"/>
                  <a:ext cx="218" cy="140"/>
                </a:xfrm>
                <a:custGeom>
                  <a:avLst/>
                  <a:gdLst/>
                  <a:ahLst/>
                  <a:cxnLst>
                    <a:cxn ang="0">
                      <a:pos x="0" y="139"/>
                    </a:cxn>
                    <a:cxn ang="0">
                      <a:pos x="32" y="108"/>
                    </a:cxn>
                    <a:cxn ang="0">
                      <a:pos x="59" y="73"/>
                    </a:cxn>
                    <a:cxn ang="0">
                      <a:pos x="73" y="58"/>
                    </a:cxn>
                    <a:cxn ang="0">
                      <a:pos x="93" y="41"/>
                    </a:cxn>
                    <a:cxn ang="0">
                      <a:pos x="119" y="23"/>
                    </a:cxn>
                    <a:cxn ang="0">
                      <a:pos x="139" y="11"/>
                    </a:cxn>
                    <a:cxn ang="0">
                      <a:pos x="153" y="5"/>
                    </a:cxn>
                    <a:cxn ang="0">
                      <a:pos x="173" y="1"/>
                    </a:cxn>
                    <a:cxn ang="0">
                      <a:pos x="196" y="0"/>
                    </a:cxn>
                    <a:cxn ang="0">
                      <a:pos x="206" y="3"/>
                    </a:cxn>
                    <a:cxn ang="0">
                      <a:pos x="217" y="13"/>
                    </a:cxn>
                  </a:cxnLst>
                  <a:rect l="0" t="0" r="r" b="b"/>
                  <a:pathLst>
                    <a:path w="218" h="140">
                      <a:moveTo>
                        <a:pt x="0" y="139"/>
                      </a:moveTo>
                      <a:lnTo>
                        <a:pt x="32" y="108"/>
                      </a:lnTo>
                      <a:lnTo>
                        <a:pt x="59" y="73"/>
                      </a:lnTo>
                      <a:lnTo>
                        <a:pt x="73" y="58"/>
                      </a:lnTo>
                      <a:lnTo>
                        <a:pt x="93" y="41"/>
                      </a:lnTo>
                      <a:lnTo>
                        <a:pt x="119" y="23"/>
                      </a:lnTo>
                      <a:lnTo>
                        <a:pt x="139" y="11"/>
                      </a:lnTo>
                      <a:lnTo>
                        <a:pt x="153" y="5"/>
                      </a:lnTo>
                      <a:lnTo>
                        <a:pt x="173" y="1"/>
                      </a:lnTo>
                      <a:lnTo>
                        <a:pt x="196" y="0"/>
                      </a:lnTo>
                      <a:lnTo>
                        <a:pt x="206" y="3"/>
                      </a:lnTo>
                      <a:lnTo>
                        <a:pt x="217" y="1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14" name="Freeform 22"/>
                <p:cNvSpPr>
                  <a:spLocks/>
                </p:cNvSpPr>
                <p:nvPr/>
              </p:nvSpPr>
              <p:spPr bwMode="ltGray">
                <a:xfrm>
                  <a:off x="1268" y="3802"/>
                  <a:ext cx="150" cy="345"/>
                </a:xfrm>
                <a:custGeom>
                  <a:avLst/>
                  <a:gdLst/>
                  <a:ahLst/>
                  <a:cxnLst>
                    <a:cxn ang="0">
                      <a:pos x="0" y="344"/>
                    </a:cxn>
                    <a:cxn ang="0">
                      <a:pos x="0" y="311"/>
                    </a:cxn>
                    <a:cxn ang="0">
                      <a:pos x="0" y="287"/>
                    </a:cxn>
                    <a:cxn ang="0">
                      <a:pos x="3" y="270"/>
                    </a:cxn>
                    <a:cxn ang="0">
                      <a:pos x="5" y="249"/>
                    </a:cxn>
                    <a:cxn ang="0">
                      <a:pos x="5" y="228"/>
                    </a:cxn>
                    <a:cxn ang="0">
                      <a:pos x="5" y="211"/>
                    </a:cxn>
                    <a:cxn ang="0">
                      <a:pos x="10" y="194"/>
                    </a:cxn>
                    <a:cxn ang="0">
                      <a:pos x="14" y="165"/>
                    </a:cxn>
                    <a:cxn ang="0">
                      <a:pos x="22" y="134"/>
                    </a:cxn>
                    <a:cxn ang="0">
                      <a:pos x="31" y="102"/>
                    </a:cxn>
                    <a:cxn ang="0">
                      <a:pos x="38" y="68"/>
                    </a:cxn>
                    <a:cxn ang="0">
                      <a:pos x="45" y="48"/>
                    </a:cxn>
                    <a:cxn ang="0">
                      <a:pos x="50" y="40"/>
                    </a:cxn>
                    <a:cxn ang="0">
                      <a:pos x="64" y="27"/>
                    </a:cxn>
                    <a:cxn ang="0">
                      <a:pos x="77" y="16"/>
                    </a:cxn>
                    <a:cxn ang="0">
                      <a:pos x="91" y="8"/>
                    </a:cxn>
                    <a:cxn ang="0">
                      <a:pos x="106" y="2"/>
                    </a:cxn>
                    <a:cxn ang="0">
                      <a:pos x="117" y="0"/>
                    </a:cxn>
                    <a:cxn ang="0">
                      <a:pos x="131" y="0"/>
                    </a:cxn>
                    <a:cxn ang="0">
                      <a:pos x="143" y="2"/>
                    </a:cxn>
                    <a:cxn ang="0">
                      <a:pos x="149" y="5"/>
                    </a:cxn>
                  </a:cxnLst>
                  <a:rect l="0" t="0" r="r" b="b"/>
                  <a:pathLst>
                    <a:path w="150" h="345">
                      <a:moveTo>
                        <a:pt x="0" y="344"/>
                      </a:moveTo>
                      <a:lnTo>
                        <a:pt x="0" y="311"/>
                      </a:lnTo>
                      <a:lnTo>
                        <a:pt x="0" y="287"/>
                      </a:lnTo>
                      <a:lnTo>
                        <a:pt x="3" y="270"/>
                      </a:lnTo>
                      <a:lnTo>
                        <a:pt x="5" y="249"/>
                      </a:lnTo>
                      <a:lnTo>
                        <a:pt x="5" y="228"/>
                      </a:lnTo>
                      <a:lnTo>
                        <a:pt x="5" y="211"/>
                      </a:lnTo>
                      <a:lnTo>
                        <a:pt x="10" y="194"/>
                      </a:lnTo>
                      <a:lnTo>
                        <a:pt x="14" y="165"/>
                      </a:lnTo>
                      <a:lnTo>
                        <a:pt x="22" y="134"/>
                      </a:lnTo>
                      <a:lnTo>
                        <a:pt x="31" y="102"/>
                      </a:lnTo>
                      <a:lnTo>
                        <a:pt x="38" y="68"/>
                      </a:lnTo>
                      <a:lnTo>
                        <a:pt x="45" y="48"/>
                      </a:lnTo>
                      <a:lnTo>
                        <a:pt x="50" y="40"/>
                      </a:lnTo>
                      <a:lnTo>
                        <a:pt x="64" y="27"/>
                      </a:lnTo>
                      <a:lnTo>
                        <a:pt x="77" y="16"/>
                      </a:lnTo>
                      <a:lnTo>
                        <a:pt x="91" y="8"/>
                      </a:lnTo>
                      <a:lnTo>
                        <a:pt x="106" y="2"/>
                      </a:lnTo>
                      <a:lnTo>
                        <a:pt x="117" y="0"/>
                      </a:lnTo>
                      <a:lnTo>
                        <a:pt x="131" y="0"/>
                      </a:lnTo>
                      <a:lnTo>
                        <a:pt x="143" y="2"/>
                      </a:lnTo>
                      <a:lnTo>
                        <a:pt x="149" y="5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15" name="Freeform 23"/>
                <p:cNvSpPr>
                  <a:spLocks/>
                </p:cNvSpPr>
                <p:nvPr/>
              </p:nvSpPr>
              <p:spPr bwMode="ltGray">
                <a:xfrm>
                  <a:off x="707" y="3886"/>
                  <a:ext cx="261" cy="312"/>
                </a:xfrm>
                <a:custGeom>
                  <a:avLst/>
                  <a:gdLst/>
                  <a:ahLst/>
                  <a:cxnLst>
                    <a:cxn ang="0">
                      <a:pos x="260" y="311"/>
                    </a:cxn>
                    <a:cxn ang="0">
                      <a:pos x="252" y="286"/>
                    </a:cxn>
                    <a:cxn ang="0">
                      <a:pos x="171" y="117"/>
                    </a:cxn>
                    <a:cxn ang="0">
                      <a:pos x="134" y="65"/>
                    </a:cxn>
                    <a:cxn ang="0">
                      <a:pos x="124" y="48"/>
                    </a:cxn>
                    <a:cxn ang="0">
                      <a:pos x="109" y="28"/>
                    </a:cxn>
                    <a:cxn ang="0">
                      <a:pos x="94" y="13"/>
                    </a:cxn>
                    <a:cxn ang="0">
                      <a:pos x="78" y="5"/>
                    </a:cxn>
                    <a:cxn ang="0">
                      <a:pos x="59" y="0"/>
                    </a:cxn>
                    <a:cxn ang="0">
                      <a:pos x="40" y="0"/>
                    </a:cxn>
                    <a:cxn ang="0">
                      <a:pos x="27" y="5"/>
                    </a:cxn>
                    <a:cxn ang="0">
                      <a:pos x="0" y="35"/>
                    </a:cxn>
                  </a:cxnLst>
                  <a:rect l="0" t="0" r="r" b="b"/>
                  <a:pathLst>
                    <a:path w="261" h="312">
                      <a:moveTo>
                        <a:pt x="260" y="311"/>
                      </a:moveTo>
                      <a:lnTo>
                        <a:pt x="252" y="286"/>
                      </a:lnTo>
                      <a:lnTo>
                        <a:pt x="171" y="117"/>
                      </a:lnTo>
                      <a:lnTo>
                        <a:pt x="134" y="65"/>
                      </a:lnTo>
                      <a:lnTo>
                        <a:pt x="124" y="48"/>
                      </a:lnTo>
                      <a:lnTo>
                        <a:pt x="109" y="28"/>
                      </a:lnTo>
                      <a:lnTo>
                        <a:pt x="94" y="13"/>
                      </a:lnTo>
                      <a:lnTo>
                        <a:pt x="78" y="5"/>
                      </a:lnTo>
                      <a:lnTo>
                        <a:pt x="59" y="0"/>
                      </a:lnTo>
                      <a:lnTo>
                        <a:pt x="40" y="0"/>
                      </a:lnTo>
                      <a:lnTo>
                        <a:pt x="27" y="5"/>
                      </a:lnTo>
                      <a:lnTo>
                        <a:pt x="0" y="35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16" name="Freeform 24"/>
                <p:cNvSpPr>
                  <a:spLocks/>
                </p:cNvSpPr>
                <p:nvPr/>
              </p:nvSpPr>
              <p:spPr bwMode="ltGray">
                <a:xfrm>
                  <a:off x="1026" y="3664"/>
                  <a:ext cx="236" cy="479"/>
                </a:xfrm>
                <a:custGeom>
                  <a:avLst/>
                  <a:gdLst/>
                  <a:ahLst/>
                  <a:cxnLst>
                    <a:cxn ang="0">
                      <a:pos x="0" y="478"/>
                    </a:cxn>
                    <a:cxn ang="0">
                      <a:pos x="84" y="300"/>
                    </a:cxn>
                    <a:cxn ang="0">
                      <a:pos x="93" y="272"/>
                    </a:cxn>
                    <a:cxn ang="0">
                      <a:pos x="114" y="226"/>
                    </a:cxn>
                    <a:cxn ang="0">
                      <a:pos x="133" y="178"/>
                    </a:cxn>
                    <a:cxn ang="0">
                      <a:pos x="144" y="152"/>
                    </a:cxn>
                    <a:cxn ang="0">
                      <a:pos x="149" y="124"/>
                    </a:cxn>
                    <a:cxn ang="0">
                      <a:pos x="157" y="98"/>
                    </a:cxn>
                    <a:cxn ang="0">
                      <a:pos x="169" y="68"/>
                    </a:cxn>
                    <a:cxn ang="0">
                      <a:pos x="183" y="40"/>
                    </a:cxn>
                    <a:cxn ang="0">
                      <a:pos x="200" y="16"/>
                    </a:cxn>
                    <a:cxn ang="0">
                      <a:pos x="214" y="1"/>
                    </a:cxn>
                    <a:cxn ang="0">
                      <a:pos x="222" y="0"/>
                    </a:cxn>
                    <a:cxn ang="0">
                      <a:pos x="230" y="8"/>
                    </a:cxn>
                    <a:cxn ang="0">
                      <a:pos x="235" y="34"/>
                    </a:cxn>
                  </a:cxnLst>
                  <a:rect l="0" t="0" r="r" b="b"/>
                  <a:pathLst>
                    <a:path w="236" h="479">
                      <a:moveTo>
                        <a:pt x="0" y="478"/>
                      </a:moveTo>
                      <a:lnTo>
                        <a:pt x="84" y="300"/>
                      </a:lnTo>
                      <a:lnTo>
                        <a:pt x="93" y="272"/>
                      </a:lnTo>
                      <a:lnTo>
                        <a:pt x="114" y="226"/>
                      </a:lnTo>
                      <a:lnTo>
                        <a:pt x="133" y="178"/>
                      </a:lnTo>
                      <a:lnTo>
                        <a:pt x="144" y="152"/>
                      </a:lnTo>
                      <a:lnTo>
                        <a:pt x="149" y="124"/>
                      </a:lnTo>
                      <a:lnTo>
                        <a:pt x="157" y="98"/>
                      </a:lnTo>
                      <a:lnTo>
                        <a:pt x="169" y="68"/>
                      </a:lnTo>
                      <a:lnTo>
                        <a:pt x="183" y="40"/>
                      </a:lnTo>
                      <a:lnTo>
                        <a:pt x="200" y="16"/>
                      </a:lnTo>
                      <a:lnTo>
                        <a:pt x="214" y="1"/>
                      </a:lnTo>
                      <a:lnTo>
                        <a:pt x="222" y="0"/>
                      </a:lnTo>
                      <a:lnTo>
                        <a:pt x="230" y="8"/>
                      </a:lnTo>
                      <a:lnTo>
                        <a:pt x="235" y="34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17" name="Freeform 25"/>
                <p:cNvSpPr>
                  <a:spLocks/>
                </p:cNvSpPr>
                <p:nvPr/>
              </p:nvSpPr>
              <p:spPr bwMode="ltGray">
                <a:xfrm>
                  <a:off x="1067" y="3877"/>
                  <a:ext cx="189" cy="178"/>
                </a:xfrm>
                <a:custGeom>
                  <a:avLst/>
                  <a:gdLst/>
                  <a:ahLst/>
                  <a:cxnLst>
                    <a:cxn ang="0">
                      <a:pos x="0" y="177"/>
                    </a:cxn>
                    <a:cxn ang="0">
                      <a:pos x="35" y="138"/>
                    </a:cxn>
                    <a:cxn ang="0">
                      <a:pos x="57" y="94"/>
                    </a:cxn>
                    <a:cxn ang="0">
                      <a:pos x="70" y="74"/>
                    </a:cxn>
                    <a:cxn ang="0">
                      <a:pos x="86" y="51"/>
                    </a:cxn>
                    <a:cxn ang="0">
                      <a:pos x="107" y="28"/>
                    </a:cxn>
                    <a:cxn ang="0">
                      <a:pos x="123" y="13"/>
                    </a:cxn>
                    <a:cxn ang="0">
                      <a:pos x="136" y="6"/>
                    </a:cxn>
                    <a:cxn ang="0">
                      <a:pos x="152" y="1"/>
                    </a:cxn>
                    <a:cxn ang="0">
                      <a:pos x="171" y="0"/>
                    </a:cxn>
                    <a:cxn ang="0">
                      <a:pos x="179" y="3"/>
                    </a:cxn>
                    <a:cxn ang="0">
                      <a:pos x="188" y="15"/>
                    </a:cxn>
                  </a:cxnLst>
                  <a:rect l="0" t="0" r="r" b="b"/>
                  <a:pathLst>
                    <a:path w="189" h="178">
                      <a:moveTo>
                        <a:pt x="0" y="177"/>
                      </a:moveTo>
                      <a:lnTo>
                        <a:pt x="35" y="138"/>
                      </a:lnTo>
                      <a:lnTo>
                        <a:pt x="57" y="94"/>
                      </a:lnTo>
                      <a:lnTo>
                        <a:pt x="70" y="74"/>
                      </a:lnTo>
                      <a:lnTo>
                        <a:pt x="86" y="51"/>
                      </a:lnTo>
                      <a:lnTo>
                        <a:pt x="107" y="28"/>
                      </a:lnTo>
                      <a:lnTo>
                        <a:pt x="123" y="13"/>
                      </a:lnTo>
                      <a:lnTo>
                        <a:pt x="136" y="6"/>
                      </a:lnTo>
                      <a:lnTo>
                        <a:pt x="152" y="1"/>
                      </a:lnTo>
                      <a:lnTo>
                        <a:pt x="171" y="0"/>
                      </a:lnTo>
                      <a:lnTo>
                        <a:pt x="179" y="3"/>
                      </a:lnTo>
                      <a:lnTo>
                        <a:pt x="188" y="15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18" name="Freeform 26"/>
                <p:cNvSpPr>
                  <a:spLocks/>
                </p:cNvSpPr>
                <p:nvPr/>
              </p:nvSpPr>
              <p:spPr bwMode="ltGray">
                <a:xfrm>
                  <a:off x="988" y="3941"/>
                  <a:ext cx="91" cy="87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5"/>
                    </a:cxn>
                    <a:cxn ang="0">
                      <a:pos x="33" y="11"/>
                    </a:cxn>
                    <a:cxn ang="0">
                      <a:pos x="50" y="23"/>
                    </a:cxn>
                    <a:cxn ang="0">
                      <a:pos x="65" y="33"/>
                    </a:cxn>
                    <a:cxn ang="0">
                      <a:pos x="77" y="44"/>
                    </a:cxn>
                    <a:cxn ang="0">
                      <a:pos x="84" y="53"/>
                    </a:cxn>
                    <a:cxn ang="0">
                      <a:pos x="87" y="62"/>
                    </a:cxn>
                    <a:cxn ang="0">
                      <a:pos x="90" y="74"/>
                    </a:cxn>
                    <a:cxn ang="0">
                      <a:pos x="90" y="86"/>
                    </a:cxn>
                  </a:cxnLst>
                  <a:rect l="0" t="0" r="r" b="b"/>
                  <a:pathLst>
                    <a:path w="91" h="87">
                      <a:moveTo>
                        <a:pt x="0" y="0"/>
                      </a:moveTo>
                      <a:lnTo>
                        <a:pt x="15" y="5"/>
                      </a:lnTo>
                      <a:lnTo>
                        <a:pt x="33" y="11"/>
                      </a:lnTo>
                      <a:lnTo>
                        <a:pt x="50" y="23"/>
                      </a:lnTo>
                      <a:lnTo>
                        <a:pt x="65" y="33"/>
                      </a:lnTo>
                      <a:lnTo>
                        <a:pt x="77" y="44"/>
                      </a:lnTo>
                      <a:lnTo>
                        <a:pt x="84" y="53"/>
                      </a:lnTo>
                      <a:lnTo>
                        <a:pt x="87" y="62"/>
                      </a:lnTo>
                      <a:lnTo>
                        <a:pt x="90" y="74"/>
                      </a:lnTo>
                      <a:lnTo>
                        <a:pt x="90" y="86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19" name="Freeform 27"/>
                <p:cNvSpPr>
                  <a:spLocks/>
                </p:cNvSpPr>
                <p:nvPr/>
              </p:nvSpPr>
              <p:spPr bwMode="ltGray">
                <a:xfrm>
                  <a:off x="460" y="3189"/>
                  <a:ext cx="227" cy="968"/>
                </a:xfrm>
                <a:custGeom>
                  <a:avLst/>
                  <a:gdLst/>
                  <a:ahLst/>
                  <a:cxnLst>
                    <a:cxn ang="0">
                      <a:pos x="0" y="967"/>
                    </a:cxn>
                    <a:cxn ang="0">
                      <a:pos x="80" y="608"/>
                    </a:cxn>
                    <a:cxn ang="0">
                      <a:pos x="89" y="550"/>
                    </a:cxn>
                    <a:cxn ang="0">
                      <a:pos x="109" y="458"/>
                    </a:cxn>
                    <a:cxn ang="0">
                      <a:pos x="128" y="361"/>
                    </a:cxn>
                    <a:cxn ang="0">
                      <a:pos x="138" y="307"/>
                    </a:cxn>
                    <a:cxn ang="0">
                      <a:pos x="143" y="252"/>
                    </a:cxn>
                    <a:cxn ang="0">
                      <a:pos x="151" y="199"/>
                    </a:cxn>
                    <a:cxn ang="0">
                      <a:pos x="163" y="138"/>
                    </a:cxn>
                    <a:cxn ang="0">
                      <a:pos x="175" y="81"/>
                    </a:cxn>
                    <a:cxn ang="0">
                      <a:pos x="192" y="32"/>
                    </a:cxn>
                    <a:cxn ang="0">
                      <a:pos x="206" y="2"/>
                    </a:cxn>
                    <a:cxn ang="0">
                      <a:pos x="214" y="0"/>
                    </a:cxn>
                    <a:cxn ang="0">
                      <a:pos x="221" y="15"/>
                    </a:cxn>
                    <a:cxn ang="0">
                      <a:pos x="226" y="69"/>
                    </a:cxn>
                  </a:cxnLst>
                  <a:rect l="0" t="0" r="r" b="b"/>
                  <a:pathLst>
                    <a:path w="227" h="968">
                      <a:moveTo>
                        <a:pt x="0" y="967"/>
                      </a:moveTo>
                      <a:lnTo>
                        <a:pt x="80" y="608"/>
                      </a:lnTo>
                      <a:lnTo>
                        <a:pt x="89" y="550"/>
                      </a:lnTo>
                      <a:lnTo>
                        <a:pt x="109" y="458"/>
                      </a:lnTo>
                      <a:lnTo>
                        <a:pt x="128" y="361"/>
                      </a:lnTo>
                      <a:lnTo>
                        <a:pt x="138" y="307"/>
                      </a:lnTo>
                      <a:lnTo>
                        <a:pt x="143" y="252"/>
                      </a:lnTo>
                      <a:lnTo>
                        <a:pt x="151" y="199"/>
                      </a:lnTo>
                      <a:lnTo>
                        <a:pt x="163" y="138"/>
                      </a:lnTo>
                      <a:lnTo>
                        <a:pt x="175" y="81"/>
                      </a:lnTo>
                      <a:lnTo>
                        <a:pt x="192" y="32"/>
                      </a:lnTo>
                      <a:lnTo>
                        <a:pt x="206" y="2"/>
                      </a:lnTo>
                      <a:lnTo>
                        <a:pt x="214" y="0"/>
                      </a:lnTo>
                      <a:lnTo>
                        <a:pt x="221" y="15"/>
                      </a:lnTo>
                      <a:lnTo>
                        <a:pt x="226" y="6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20" name="Freeform 28"/>
                <p:cNvSpPr>
                  <a:spLocks/>
                </p:cNvSpPr>
                <p:nvPr/>
              </p:nvSpPr>
              <p:spPr bwMode="ltGray">
                <a:xfrm>
                  <a:off x="501" y="3621"/>
                  <a:ext cx="179" cy="360"/>
                </a:xfrm>
                <a:custGeom>
                  <a:avLst/>
                  <a:gdLst/>
                  <a:ahLst/>
                  <a:cxnLst>
                    <a:cxn ang="0">
                      <a:pos x="0" y="359"/>
                    </a:cxn>
                    <a:cxn ang="0">
                      <a:pos x="33" y="281"/>
                    </a:cxn>
                    <a:cxn ang="0">
                      <a:pos x="54" y="191"/>
                    </a:cxn>
                    <a:cxn ang="0">
                      <a:pos x="65" y="151"/>
                    </a:cxn>
                    <a:cxn ang="0">
                      <a:pos x="81" y="105"/>
                    </a:cxn>
                    <a:cxn ang="0">
                      <a:pos x="101" y="57"/>
                    </a:cxn>
                    <a:cxn ang="0">
                      <a:pos x="117" y="28"/>
                    </a:cxn>
                    <a:cxn ang="0">
                      <a:pos x="128" y="13"/>
                    </a:cxn>
                    <a:cxn ang="0">
                      <a:pos x="144" y="2"/>
                    </a:cxn>
                    <a:cxn ang="0">
                      <a:pos x="162" y="0"/>
                    </a:cxn>
                    <a:cxn ang="0">
                      <a:pos x="169" y="8"/>
                    </a:cxn>
                    <a:cxn ang="0">
                      <a:pos x="178" y="31"/>
                    </a:cxn>
                  </a:cxnLst>
                  <a:rect l="0" t="0" r="r" b="b"/>
                  <a:pathLst>
                    <a:path w="179" h="360">
                      <a:moveTo>
                        <a:pt x="0" y="359"/>
                      </a:moveTo>
                      <a:lnTo>
                        <a:pt x="33" y="281"/>
                      </a:lnTo>
                      <a:lnTo>
                        <a:pt x="54" y="191"/>
                      </a:lnTo>
                      <a:lnTo>
                        <a:pt x="65" y="151"/>
                      </a:lnTo>
                      <a:lnTo>
                        <a:pt x="81" y="105"/>
                      </a:lnTo>
                      <a:lnTo>
                        <a:pt x="101" y="57"/>
                      </a:lnTo>
                      <a:lnTo>
                        <a:pt x="117" y="28"/>
                      </a:lnTo>
                      <a:lnTo>
                        <a:pt x="128" y="13"/>
                      </a:lnTo>
                      <a:lnTo>
                        <a:pt x="144" y="2"/>
                      </a:lnTo>
                      <a:lnTo>
                        <a:pt x="162" y="0"/>
                      </a:lnTo>
                      <a:lnTo>
                        <a:pt x="169" y="8"/>
                      </a:lnTo>
                      <a:lnTo>
                        <a:pt x="178" y="31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21" name="Freeform 29"/>
                <p:cNvSpPr>
                  <a:spLocks/>
                </p:cNvSpPr>
                <p:nvPr/>
              </p:nvSpPr>
              <p:spPr bwMode="ltGray">
                <a:xfrm>
                  <a:off x="425" y="3751"/>
                  <a:ext cx="88" cy="174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4" y="10"/>
                    </a:cxn>
                    <a:cxn ang="0">
                      <a:pos x="32" y="24"/>
                    </a:cxn>
                    <a:cxn ang="0">
                      <a:pos x="48" y="47"/>
                    </a:cxn>
                    <a:cxn ang="0">
                      <a:pos x="62" y="68"/>
                    </a:cxn>
                    <a:cxn ang="0">
                      <a:pos x="75" y="90"/>
                    </a:cxn>
                    <a:cxn ang="0">
                      <a:pos x="81" y="108"/>
                    </a:cxn>
                    <a:cxn ang="0">
                      <a:pos x="84" y="125"/>
                    </a:cxn>
                    <a:cxn ang="0">
                      <a:pos x="87" y="148"/>
                    </a:cxn>
                    <a:cxn ang="0">
                      <a:pos x="87" y="173"/>
                    </a:cxn>
                  </a:cxnLst>
                  <a:rect l="0" t="0" r="r" b="b"/>
                  <a:pathLst>
                    <a:path w="88" h="174">
                      <a:moveTo>
                        <a:pt x="0" y="0"/>
                      </a:moveTo>
                      <a:lnTo>
                        <a:pt x="14" y="10"/>
                      </a:lnTo>
                      <a:lnTo>
                        <a:pt x="32" y="24"/>
                      </a:lnTo>
                      <a:lnTo>
                        <a:pt x="48" y="47"/>
                      </a:lnTo>
                      <a:lnTo>
                        <a:pt x="62" y="68"/>
                      </a:lnTo>
                      <a:lnTo>
                        <a:pt x="75" y="90"/>
                      </a:lnTo>
                      <a:lnTo>
                        <a:pt x="81" y="108"/>
                      </a:lnTo>
                      <a:lnTo>
                        <a:pt x="84" y="125"/>
                      </a:lnTo>
                      <a:lnTo>
                        <a:pt x="87" y="148"/>
                      </a:lnTo>
                      <a:lnTo>
                        <a:pt x="87" y="173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22" name="Freeform 30"/>
                <p:cNvSpPr>
                  <a:spLocks/>
                </p:cNvSpPr>
                <p:nvPr/>
              </p:nvSpPr>
              <p:spPr bwMode="ltGray">
                <a:xfrm>
                  <a:off x="915" y="3389"/>
                  <a:ext cx="123" cy="805"/>
                </a:xfrm>
                <a:custGeom>
                  <a:avLst/>
                  <a:gdLst/>
                  <a:ahLst/>
                  <a:cxnLst>
                    <a:cxn ang="0">
                      <a:pos x="121" y="804"/>
                    </a:cxn>
                    <a:cxn ang="0">
                      <a:pos x="122" y="687"/>
                    </a:cxn>
                    <a:cxn ang="0">
                      <a:pos x="122" y="634"/>
                    </a:cxn>
                    <a:cxn ang="0">
                      <a:pos x="119" y="596"/>
                    </a:cxn>
                    <a:cxn ang="0">
                      <a:pos x="117" y="551"/>
                    </a:cxn>
                    <a:cxn ang="0">
                      <a:pos x="118" y="503"/>
                    </a:cxn>
                    <a:cxn ang="0">
                      <a:pos x="116" y="464"/>
                    </a:cxn>
                    <a:cxn ang="0">
                      <a:pos x="114" y="428"/>
                    </a:cxn>
                    <a:cxn ang="0">
                      <a:pos x="109" y="365"/>
                    </a:cxn>
                    <a:cxn ang="0">
                      <a:pos x="103" y="296"/>
                    </a:cxn>
                    <a:cxn ang="0">
                      <a:pos x="96" y="226"/>
                    </a:cxn>
                    <a:cxn ang="0">
                      <a:pos x="90" y="151"/>
                    </a:cxn>
                    <a:cxn ang="0">
                      <a:pos x="84" y="106"/>
                    </a:cxn>
                    <a:cxn ang="0">
                      <a:pos x="80" y="89"/>
                    </a:cxn>
                    <a:cxn ang="0">
                      <a:pos x="68" y="59"/>
                    </a:cxn>
                    <a:cxn ang="0">
                      <a:pos x="58" y="37"/>
                    </a:cxn>
                    <a:cxn ang="0">
                      <a:pos x="47" y="18"/>
                    </a:cxn>
                    <a:cxn ang="0">
                      <a:pos x="34" y="4"/>
                    </a:cxn>
                    <a:cxn ang="0">
                      <a:pos x="26" y="0"/>
                    </a:cxn>
                    <a:cxn ang="0">
                      <a:pos x="14" y="0"/>
                    </a:cxn>
                    <a:cxn ang="0">
                      <a:pos x="5" y="5"/>
                    </a:cxn>
                    <a:cxn ang="0">
                      <a:pos x="0" y="13"/>
                    </a:cxn>
                  </a:cxnLst>
                  <a:rect l="0" t="0" r="r" b="b"/>
                  <a:pathLst>
                    <a:path w="123" h="805">
                      <a:moveTo>
                        <a:pt x="121" y="804"/>
                      </a:moveTo>
                      <a:lnTo>
                        <a:pt x="122" y="687"/>
                      </a:lnTo>
                      <a:lnTo>
                        <a:pt x="122" y="634"/>
                      </a:lnTo>
                      <a:lnTo>
                        <a:pt x="119" y="596"/>
                      </a:lnTo>
                      <a:lnTo>
                        <a:pt x="117" y="551"/>
                      </a:lnTo>
                      <a:lnTo>
                        <a:pt x="118" y="503"/>
                      </a:lnTo>
                      <a:lnTo>
                        <a:pt x="116" y="464"/>
                      </a:lnTo>
                      <a:lnTo>
                        <a:pt x="114" y="428"/>
                      </a:lnTo>
                      <a:lnTo>
                        <a:pt x="109" y="365"/>
                      </a:lnTo>
                      <a:lnTo>
                        <a:pt x="103" y="296"/>
                      </a:lnTo>
                      <a:lnTo>
                        <a:pt x="96" y="226"/>
                      </a:lnTo>
                      <a:lnTo>
                        <a:pt x="90" y="151"/>
                      </a:lnTo>
                      <a:lnTo>
                        <a:pt x="84" y="106"/>
                      </a:lnTo>
                      <a:lnTo>
                        <a:pt x="80" y="89"/>
                      </a:lnTo>
                      <a:lnTo>
                        <a:pt x="68" y="59"/>
                      </a:lnTo>
                      <a:lnTo>
                        <a:pt x="58" y="37"/>
                      </a:lnTo>
                      <a:lnTo>
                        <a:pt x="47" y="18"/>
                      </a:lnTo>
                      <a:lnTo>
                        <a:pt x="34" y="4"/>
                      </a:lnTo>
                      <a:lnTo>
                        <a:pt x="26" y="0"/>
                      </a:lnTo>
                      <a:lnTo>
                        <a:pt x="14" y="0"/>
                      </a:lnTo>
                      <a:lnTo>
                        <a:pt x="5" y="5"/>
                      </a:lnTo>
                      <a:lnTo>
                        <a:pt x="0" y="1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</p:grpSp>
          <p:sp>
            <p:nvSpPr>
              <p:cNvPr id="110623" name="Freeform 31"/>
              <p:cNvSpPr>
                <a:spLocks/>
              </p:cNvSpPr>
              <p:nvPr/>
            </p:nvSpPr>
            <p:spPr bwMode="ltGray">
              <a:xfrm>
                <a:off x="324" y="3805"/>
                <a:ext cx="29" cy="224"/>
              </a:xfrm>
              <a:custGeom>
                <a:avLst/>
                <a:gdLst/>
                <a:ahLst/>
                <a:cxnLst>
                  <a:cxn ang="0">
                    <a:pos x="27" y="35"/>
                  </a:cxn>
                  <a:cxn ang="0">
                    <a:pos x="21" y="0"/>
                  </a:cxn>
                  <a:cxn ang="0">
                    <a:pos x="17" y="0"/>
                  </a:cxn>
                  <a:cxn ang="0">
                    <a:pos x="14" y="2"/>
                  </a:cxn>
                  <a:cxn ang="0">
                    <a:pos x="12" y="11"/>
                  </a:cxn>
                  <a:cxn ang="0">
                    <a:pos x="5" y="40"/>
                  </a:cxn>
                  <a:cxn ang="0">
                    <a:pos x="3" y="53"/>
                  </a:cxn>
                  <a:cxn ang="0">
                    <a:pos x="2" y="66"/>
                  </a:cxn>
                  <a:cxn ang="0">
                    <a:pos x="0" y="104"/>
                  </a:cxn>
                  <a:cxn ang="0">
                    <a:pos x="0" y="116"/>
                  </a:cxn>
                  <a:cxn ang="0">
                    <a:pos x="0" y="130"/>
                  </a:cxn>
                  <a:cxn ang="0">
                    <a:pos x="1" y="146"/>
                  </a:cxn>
                  <a:cxn ang="0">
                    <a:pos x="3" y="169"/>
                  </a:cxn>
                  <a:cxn ang="0">
                    <a:pos x="6" y="185"/>
                  </a:cxn>
                  <a:cxn ang="0">
                    <a:pos x="9" y="202"/>
                  </a:cxn>
                  <a:cxn ang="0">
                    <a:pos x="15" y="223"/>
                  </a:cxn>
                  <a:cxn ang="0">
                    <a:pos x="12" y="197"/>
                  </a:cxn>
                  <a:cxn ang="0">
                    <a:pos x="9" y="173"/>
                  </a:cxn>
                  <a:cxn ang="0">
                    <a:pos x="8" y="152"/>
                  </a:cxn>
                  <a:cxn ang="0">
                    <a:pos x="9" y="130"/>
                  </a:cxn>
                  <a:cxn ang="0">
                    <a:pos x="9" y="116"/>
                  </a:cxn>
                  <a:cxn ang="0">
                    <a:pos x="8" y="97"/>
                  </a:cxn>
                  <a:cxn ang="0">
                    <a:pos x="7" y="83"/>
                  </a:cxn>
                  <a:cxn ang="0">
                    <a:pos x="10" y="53"/>
                  </a:cxn>
                  <a:cxn ang="0">
                    <a:pos x="10" y="38"/>
                  </a:cxn>
                  <a:cxn ang="0">
                    <a:pos x="12" y="25"/>
                  </a:cxn>
                  <a:cxn ang="0">
                    <a:pos x="17" y="8"/>
                  </a:cxn>
                  <a:cxn ang="0">
                    <a:pos x="19" y="21"/>
                  </a:cxn>
                  <a:cxn ang="0">
                    <a:pos x="28" y="42"/>
                  </a:cxn>
                  <a:cxn ang="0">
                    <a:pos x="27" y="35"/>
                  </a:cxn>
                </a:cxnLst>
                <a:rect l="0" t="0" r="r" b="b"/>
                <a:pathLst>
                  <a:path w="29" h="224">
                    <a:moveTo>
                      <a:pt x="27" y="35"/>
                    </a:moveTo>
                    <a:lnTo>
                      <a:pt x="21" y="0"/>
                    </a:lnTo>
                    <a:lnTo>
                      <a:pt x="17" y="0"/>
                    </a:lnTo>
                    <a:lnTo>
                      <a:pt x="14" y="2"/>
                    </a:lnTo>
                    <a:lnTo>
                      <a:pt x="12" y="11"/>
                    </a:lnTo>
                    <a:lnTo>
                      <a:pt x="5" y="40"/>
                    </a:lnTo>
                    <a:lnTo>
                      <a:pt x="3" y="53"/>
                    </a:lnTo>
                    <a:lnTo>
                      <a:pt x="2" y="66"/>
                    </a:lnTo>
                    <a:lnTo>
                      <a:pt x="0" y="104"/>
                    </a:lnTo>
                    <a:lnTo>
                      <a:pt x="0" y="116"/>
                    </a:lnTo>
                    <a:lnTo>
                      <a:pt x="0" y="130"/>
                    </a:lnTo>
                    <a:lnTo>
                      <a:pt x="1" y="146"/>
                    </a:lnTo>
                    <a:lnTo>
                      <a:pt x="3" y="169"/>
                    </a:lnTo>
                    <a:lnTo>
                      <a:pt x="6" y="185"/>
                    </a:lnTo>
                    <a:lnTo>
                      <a:pt x="9" y="202"/>
                    </a:lnTo>
                    <a:lnTo>
                      <a:pt x="15" y="223"/>
                    </a:lnTo>
                    <a:lnTo>
                      <a:pt x="12" y="197"/>
                    </a:lnTo>
                    <a:lnTo>
                      <a:pt x="9" y="173"/>
                    </a:lnTo>
                    <a:lnTo>
                      <a:pt x="8" y="152"/>
                    </a:lnTo>
                    <a:lnTo>
                      <a:pt x="9" y="130"/>
                    </a:lnTo>
                    <a:lnTo>
                      <a:pt x="9" y="116"/>
                    </a:lnTo>
                    <a:lnTo>
                      <a:pt x="8" y="97"/>
                    </a:lnTo>
                    <a:lnTo>
                      <a:pt x="7" y="83"/>
                    </a:lnTo>
                    <a:lnTo>
                      <a:pt x="10" y="53"/>
                    </a:lnTo>
                    <a:lnTo>
                      <a:pt x="10" y="38"/>
                    </a:lnTo>
                    <a:lnTo>
                      <a:pt x="12" y="25"/>
                    </a:lnTo>
                    <a:lnTo>
                      <a:pt x="17" y="8"/>
                    </a:lnTo>
                    <a:lnTo>
                      <a:pt x="19" y="21"/>
                    </a:lnTo>
                    <a:lnTo>
                      <a:pt x="28" y="42"/>
                    </a:lnTo>
                    <a:lnTo>
                      <a:pt x="27" y="3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grpSp>
            <p:nvGrpSpPr>
              <p:cNvPr id="8" name="Group 32"/>
              <p:cNvGrpSpPr>
                <a:grpSpLocks/>
              </p:cNvGrpSpPr>
              <p:nvPr/>
            </p:nvGrpSpPr>
            <p:grpSpPr bwMode="auto">
              <a:xfrm>
                <a:off x="454" y="3586"/>
                <a:ext cx="255" cy="498"/>
                <a:chOff x="454" y="3586"/>
                <a:chExt cx="255" cy="498"/>
              </a:xfrm>
            </p:grpSpPr>
            <p:sp>
              <p:nvSpPr>
                <p:cNvPr id="110625" name="Freeform 33"/>
                <p:cNvSpPr>
                  <a:spLocks/>
                </p:cNvSpPr>
                <p:nvPr/>
              </p:nvSpPr>
              <p:spPr bwMode="ltGray">
                <a:xfrm>
                  <a:off x="633" y="3878"/>
                  <a:ext cx="38" cy="206"/>
                </a:xfrm>
                <a:custGeom>
                  <a:avLst/>
                  <a:gdLst/>
                  <a:ahLst/>
                  <a:cxnLst>
                    <a:cxn ang="0">
                      <a:pos x="7" y="0"/>
                    </a:cxn>
                    <a:cxn ang="0">
                      <a:pos x="14" y="15"/>
                    </a:cxn>
                    <a:cxn ang="0">
                      <a:pos x="22" y="40"/>
                    </a:cxn>
                    <a:cxn ang="0">
                      <a:pos x="29" y="74"/>
                    </a:cxn>
                    <a:cxn ang="0">
                      <a:pos x="37" y="118"/>
                    </a:cxn>
                    <a:cxn ang="0">
                      <a:pos x="37" y="164"/>
                    </a:cxn>
                    <a:cxn ang="0">
                      <a:pos x="33" y="205"/>
                    </a:cxn>
                    <a:cxn ang="0">
                      <a:pos x="29" y="205"/>
                    </a:cxn>
                    <a:cxn ang="0">
                      <a:pos x="33" y="164"/>
                    </a:cxn>
                    <a:cxn ang="0">
                      <a:pos x="33" y="130"/>
                    </a:cxn>
                    <a:cxn ang="0">
                      <a:pos x="26" y="93"/>
                    </a:cxn>
                    <a:cxn ang="0">
                      <a:pos x="14" y="56"/>
                    </a:cxn>
                    <a:cxn ang="0">
                      <a:pos x="0" y="9"/>
                    </a:cxn>
                    <a:cxn ang="0">
                      <a:pos x="7" y="0"/>
                    </a:cxn>
                  </a:cxnLst>
                  <a:rect l="0" t="0" r="r" b="b"/>
                  <a:pathLst>
                    <a:path w="38" h="206">
                      <a:moveTo>
                        <a:pt x="7" y="0"/>
                      </a:moveTo>
                      <a:lnTo>
                        <a:pt x="14" y="15"/>
                      </a:lnTo>
                      <a:lnTo>
                        <a:pt x="22" y="40"/>
                      </a:lnTo>
                      <a:lnTo>
                        <a:pt x="29" y="74"/>
                      </a:lnTo>
                      <a:lnTo>
                        <a:pt x="37" y="118"/>
                      </a:lnTo>
                      <a:lnTo>
                        <a:pt x="37" y="164"/>
                      </a:lnTo>
                      <a:lnTo>
                        <a:pt x="33" y="205"/>
                      </a:lnTo>
                      <a:lnTo>
                        <a:pt x="29" y="205"/>
                      </a:lnTo>
                      <a:lnTo>
                        <a:pt x="33" y="164"/>
                      </a:lnTo>
                      <a:lnTo>
                        <a:pt x="33" y="130"/>
                      </a:lnTo>
                      <a:lnTo>
                        <a:pt x="26" y="93"/>
                      </a:lnTo>
                      <a:lnTo>
                        <a:pt x="14" y="56"/>
                      </a:lnTo>
                      <a:lnTo>
                        <a:pt x="0" y="9"/>
                      </a:lnTo>
                      <a:lnTo>
                        <a:pt x="7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26" name="Freeform 34"/>
                <p:cNvSpPr>
                  <a:spLocks/>
                </p:cNvSpPr>
                <p:nvPr/>
              </p:nvSpPr>
              <p:spPr bwMode="ltGray">
                <a:xfrm>
                  <a:off x="454" y="3767"/>
                  <a:ext cx="61" cy="205"/>
                </a:xfrm>
                <a:custGeom>
                  <a:avLst/>
                  <a:gdLst/>
                  <a:ahLst/>
                  <a:cxnLst>
                    <a:cxn ang="0">
                      <a:pos x="58" y="32"/>
                    </a:cxn>
                    <a:cxn ang="0">
                      <a:pos x="46" y="0"/>
                    </a:cxn>
                    <a:cxn ang="0">
                      <a:pos x="37" y="0"/>
                    </a:cxn>
                    <a:cxn ang="0">
                      <a:pos x="31" y="2"/>
                    </a:cxn>
                    <a:cxn ang="0">
                      <a:pos x="26" y="10"/>
                    </a:cxn>
                    <a:cxn ang="0">
                      <a:pos x="12" y="37"/>
                    </a:cxn>
                    <a:cxn ang="0">
                      <a:pos x="7" y="48"/>
                    </a:cxn>
                    <a:cxn ang="0">
                      <a:pos x="4" y="60"/>
                    </a:cxn>
                    <a:cxn ang="0">
                      <a:pos x="0" y="95"/>
                    </a:cxn>
                    <a:cxn ang="0">
                      <a:pos x="0" y="106"/>
                    </a:cxn>
                    <a:cxn ang="0">
                      <a:pos x="0" y="119"/>
                    </a:cxn>
                    <a:cxn ang="0">
                      <a:pos x="2" y="133"/>
                    </a:cxn>
                    <a:cxn ang="0">
                      <a:pos x="8" y="155"/>
                    </a:cxn>
                    <a:cxn ang="0">
                      <a:pos x="13" y="169"/>
                    </a:cxn>
                    <a:cxn ang="0">
                      <a:pos x="20" y="184"/>
                    </a:cxn>
                    <a:cxn ang="0">
                      <a:pos x="33" y="204"/>
                    </a:cxn>
                    <a:cxn ang="0">
                      <a:pos x="26" y="180"/>
                    </a:cxn>
                    <a:cxn ang="0">
                      <a:pos x="20" y="158"/>
                    </a:cxn>
                    <a:cxn ang="0">
                      <a:pos x="18" y="138"/>
                    </a:cxn>
                    <a:cxn ang="0">
                      <a:pos x="18" y="119"/>
                    </a:cxn>
                    <a:cxn ang="0">
                      <a:pos x="20" y="106"/>
                    </a:cxn>
                    <a:cxn ang="0">
                      <a:pos x="18" y="89"/>
                    </a:cxn>
                    <a:cxn ang="0">
                      <a:pos x="16" y="76"/>
                    </a:cxn>
                    <a:cxn ang="0">
                      <a:pos x="22" y="48"/>
                    </a:cxn>
                    <a:cxn ang="0">
                      <a:pos x="23" y="35"/>
                    </a:cxn>
                    <a:cxn ang="0">
                      <a:pos x="28" y="23"/>
                    </a:cxn>
                    <a:cxn ang="0">
                      <a:pos x="37" y="8"/>
                    </a:cxn>
                    <a:cxn ang="0">
                      <a:pos x="42" y="19"/>
                    </a:cxn>
                    <a:cxn ang="0">
                      <a:pos x="60" y="38"/>
                    </a:cxn>
                    <a:cxn ang="0">
                      <a:pos x="58" y="32"/>
                    </a:cxn>
                  </a:cxnLst>
                  <a:rect l="0" t="0" r="r" b="b"/>
                  <a:pathLst>
                    <a:path w="61" h="205">
                      <a:moveTo>
                        <a:pt x="58" y="32"/>
                      </a:moveTo>
                      <a:lnTo>
                        <a:pt x="46" y="0"/>
                      </a:lnTo>
                      <a:lnTo>
                        <a:pt x="37" y="0"/>
                      </a:lnTo>
                      <a:lnTo>
                        <a:pt x="31" y="2"/>
                      </a:lnTo>
                      <a:lnTo>
                        <a:pt x="26" y="10"/>
                      </a:lnTo>
                      <a:lnTo>
                        <a:pt x="12" y="37"/>
                      </a:lnTo>
                      <a:lnTo>
                        <a:pt x="7" y="48"/>
                      </a:lnTo>
                      <a:lnTo>
                        <a:pt x="4" y="60"/>
                      </a:lnTo>
                      <a:lnTo>
                        <a:pt x="0" y="95"/>
                      </a:lnTo>
                      <a:lnTo>
                        <a:pt x="0" y="106"/>
                      </a:lnTo>
                      <a:lnTo>
                        <a:pt x="0" y="119"/>
                      </a:lnTo>
                      <a:lnTo>
                        <a:pt x="2" y="133"/>
                      </a:lnTo>
                      <a:lnTo>
                        <a:pt x="8" y="155"/>
                      </a:lnTo>
                      <a:lnTo>
                        <a:pt x="13" y="169"/>
                      </a:lnTo>
                      <a:lnTo>
                        <a:pt x="20" y="184"/>
                      </a:lnTo>
                      <a:lnTo>
                        <a:pt x="33" y="204"/>
                      </a:lnTo>
                      <a:lnTo>
                        <a:pt x="26" y="180"/>
                      </a:lnTo>
                      <a:lnTo>
                        <a:pt x="20" y="158"/>
                      </a:lnTo>
                      <a:lnTo>
                        <a:pt x="18" y="138"/>
                      </a:lnTo>
                      <a:lnTo>
                        <a:pt x="18" y="119"/>
                      </a:lnTo>
                      <a:lnTo>
                        <a:pt x="20" y="106"/>
                      </a:lnTo>
                      <a:lnTo>
                        <a:pt x="18" y="89"/>
                      </a:lnTo>
                      <a:lnTo>
                        <a:pt x="16" y="76"/>
                      </a:lnTo>
                      <a:lnTo>
                        <a:pt x="22" y="48"/>
                      </a:lnTo>
                      <a:lnTo>
                        <a:pt x="23" y="35"/>
                      </a:lnTo>
                      <a:lnTo>
                        <a:pt x="28" y="23"/>
                      </a:lnTo>
                      <a:lnTo>
                        <a:pt x="37" y="8"/>
                      </a:lnTo>
                      <a:lnTo>
                        <a:pt x="42" y="19"/>
                      </a:lnTo>
                      <a:lnTo>
                        <a:pt x="60" y="38"/>
                      </a:lnTo>
                      <a:lnTo>
                        <a:pt x="58" y="32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27" name="Freeform 35"/>
                <p:cNvSpPr>
                  <a:spLocks/>
                </p:cNvSpPr>
                <p:nvPr/>
              </p:nvSpPr>
              <p:spPr bwMode="ltGray">
                <a:xfrm>
                  <a:off x="559" y="3586"/>
                  <a:ext cx="150" cy="369"/>
                </a:xfrm>
                <a:custGeom>
                  <a:avLst/>
                  <a:gdLst/>
                  <a:ahLst/>
                  <a:cxnLst>
                    <a:cxn ang="0">
                      <a:pos x="48" y="4"/>
                    </a:cxn>
                    <a:cxn ang="0">
                      <a:pos x="52" y="15"/>
                    </a:cxn>
                    <a:cxn ang="0">
                      <a:pos x="85" y="13"/>
                    </a:cxn>
                    <a:cxn ang="0">
                      <a:pos x="72" y="19"/>
                    </a:cxn>
                    <a:cxn ang="0">
                      <a:pos x="58" y="24"/>
                    </a:cxn>
                    <a:cxn ang="0">
                      <a:pos x="89" y="34"/>
                    </a:cxn>
                    <a:cxn ang="0">
                      <a:pos x="65" y="38"/>
                    </a:cxn>
                    <a:cxn ang="0">
                      <a:pos x="63" y="48"/>
                    </a:cxn>
                    <a:cxn ang="0">
                      <a:pos x="133" y="100"/>
                    </a:cxn>
                    <a:cxn ang="0">
                      <a:pos x="68" y="62"/>
                    </a:cxn>
                    <a:cxn ang="0">
                      <a:pos x="82" y="84"/>
                    </a:cxn>
                    <a:cxn ang="0">
                      <a:pos x="73" y="85"/>
                    </a:cxn>
                    <a:cxn ang="0">
                      <a:pos x="85" y="115"/>
                    </a:cxn>
                    <a:cxn ang="0">
                      <a:pos x="112" y="146"/>
                    </a:cxn>
                    <a:cxn ang="0">
                      <a:pos x="82" y="123"/>
                    </a:cxn>
                    <a:cxn ang="0">
                      <a:pos x="107" y="170"/>
                    </a:cxn>
                    <a:cxn ang="0">
                      <a:pos x="85" y="139"/>
                    </a:cxn>
                    <a:cxn ang="0">
                      <a:pos x="79" y="139"/>
                    </a:cxn>
                    <a:cxn ang="0">
                      <a:pos x="87" y="166"/>
                    </a:cxn>
                    <a:cxn ang="0">
                      <a:pos x="81" y="166"/>
                    </a:cxn>
                    <a:cxn ang="0">
                      <a:pos x="94" y="198"/>
                    </a:cxn>
                    <a:cxn ang="0">
                      <a:pos x="86" y="190"/>
                    </a:cxn>
                    <a:cxn ang="0">
                      <a:pos x="93" y="220"/>
                    </a:cxn>
                    <a:cxn ang="0">
                      <a:pos x="87" y="210"/>
                    </a:cxn>
                    <a:cxn ang="0">
                      <a:pos x="81" y="207"/>
                    </a:cxn>
                    <a:cxn ang="0">
                      <a:pos x="85" y="229"/>
                    </a:cxn>
                    <a:cxn ang="0">
                      <a:pos x="99" y="269"/>
                    </a:cxn>
                    <a:cxn ang="0">
                      <a:pos x="81" y="238"/>
                    </a:cxn>
                    <a:cxn ang="0">
                      <a:pos x="77" y="233"/>
                    </a:cxn>
                    <a:cxn ang="0">
                      <a:pos x="78" y="267"/>
                    </a:cxn>
                    <a:cxn ang="0">
                      <a:pos x="72" y="283"/>
                    </a:cxn>
                    <a:cxn ang="0">
                      <a:pos x="70" y="264"/>
                    </a:cxn>
                    <a:cxn ang="0">
                      <a:pos x="17" y="315"/>
                    </a:cxn>
                    <a:cxn ang="0">
                      <a:pos x="65" y="241"/>
                    </a:cxn>
                    <a:cxn ang="0">
                      <a:pos x="55" y="257"/>
                    </a:cxn>
                    <a:cxn ang="0">
                      <a:pos x="69" y="216"/>
                    </a:cxn>
                    <a:cxn ang="0">
                      <a:pos x="10" y="248"/>
                    </a:cxn>
                    <a:cxn ang="0">
                      <a:pos x="69" y="204"/>
                    </a:cxn>
                    <a:cxn ang="0">
                      <a:pos x="61" y="193"/>
                    </a:cxn>
                    <a:cxn ang="0">
                      <a:pos x="67" y="177"/>
                    </a:cxn>
                    <a:cxn ang="0">
                      <a:pos x="58" y="177"/>
                    </a:cxn>
                    <a:cxn ang="0">
                      <a:pos x="32" y="208"/>
                    </a:cxn>
                    <a:cxn ang="0">
                      <a:pos x="57" y="148"/>
                    </a:cxn>
                    <a:cxn ang="0">
                      <a:pos x="62" y="126"/>
                    </a:cxn>
                    <a:cxn ang="0">
                      <a:pos x="55" y="122"/>
                    </a:cxn>
                    <a:cxn ang="0">
                      <a:pos x="57" y="101"/>
                    </a:cxn>
                    <a:cxn ang="0">
                      <a:pos x="53" y="99"/>
                    </a:cxn>
                    <a:cxn ang="0">
                      <a:pos x="35" y="117"/>
                    </a:cxn>
                    <a:cxn ang="0">
                      <a:pos x="49" y="87"/>
                    </a:cxn>
                    <a:cxn ang="0">
                      <a:pos x="48" y="62"/>
                    </a:cxn>
                    <a:cxn ang="0">
                      <a:pos x="49" y="46"/>
                    </a:cxn>
                    <a:cxn ang="0">
                      <a:pos x="34" y="46"/>
                    </a:cxn>
                    <a:cxn ang="0">
                      <a:pos x="38" y="24"/>
                    </a:cxn>
                    <a:cxn ang="0">
                      <a:pos x="31" y="19"/>
                    </a:cxn>
                    <a:cxn ang="0">
                      <a:pos x="33" y="0"/>
                    </a:cxn>
                  </a:cxnLst>
                  <a:rect l="0" t="0" r="r" b="b"/>
                  <a:pathLst>
                    <a:path w="150" h="369">
                      <a:moveTo>
                        <a:pt x="33" y="0"/>
                      </a:moveTo>
                      <a:lnTo>
                        <a:pt x="39" y="1"/>
                      </a:lnTo>
                      <a:lnTo>
                        <a:pt x="48" y="4"/>
                      </a:lnTo>
                      <a:lnTo>
                        <a:pt x="42" y="5"/>
                      </a:lnTo>
                      <a:lnTo>
                        <a:pt x="47" y="10"/>
                      </a:lnTo>
                      <a:lnTo>
                        <a:pt x="52" y="15"/>
                      </a:lnTo>
                      <a:lnTo>
                        <a:pt x="60" y="17"/>
                      </a:lnTo>
                      <a:lnTo>
                        <a:pt x="72" y="16"/>
                      </a:lnTo>
                      <a:lnTo>
                        <a:pt x="85" y="13"/>
                      </a:lnTo>
                      <a:lnTo>
                        <a:pt x="119" y="16"/>
                      </a:lnTo>
                      <a:lnTo>
                        <a:pt x="86" y="14"/>
                      </a:lnTo>
                      <a:lnTo>
                        <a:pt x="72" y="19"/>
                      </a:lnTo>
                      <a:lnTo>
                        <a:pt x="60" y="17"/>
                      </a:lnTo>
                      <a:lnTo>
                        <a:pt x="52" y="21"/>
                      </a:lnTo>
                      <a:lnTo>
                        <a:pt x="58" y="24"/>
                      </a:lnTo>
                      <a:lnTo>
                        <a:pt x="54" y="27"/>
                      </a:lnTo>
                      <a:lnTo>
                        <a:pt x="65" y="35"/>
                      </a:lnTo>
                      <a:lnTo>
                        <a:pt x="89" y="34"/>
                      </a:lnTo>
                      <a:lnTo>
                        <a:pt x="121" y="63"/>
                      </a:lnTo>
                      <a:lnTo>
                        <a:pt x="89" y="35"/>
                      </a:lnTo>
                      <a:lnTo>
                        <a:pt x="65" y="38"/>
                      </a:lnTo>
                      <a:lnTo>
                        <a:pt x="58" y="38"/>
                      </a:lnTo>
                      <a:lnTo>
                        <a:pt x="71" y="48"/>
                      </a:lnTo>
                      <a:lnTo>
                        <a:pt x="63" y="48"/>
                      </a:lnTo>
                      <a:lnTo>
                        <a:pt x="77" y="59"/>
                      </a:lnTo>
                      <a:lnTo>
                        <a:pt x="103" y="74"/>
                      </a:lnTo>
                      <a:lnTo>
                        <a:pt x="133" y="100"/>
                      </a:lnTo>
                      <a:lnTo>
                        <a:pt x="103" y="76"/>
                      </a:lnTo>
                      <a:lnTo>
                        <a:pt x="76" y="62"/>
                      </a:lnTo>
                      <a:lnTo>
                        <a:pt x="68" y="62"/>
                      </a:lnTo>
                      <a:lnTo>
                        <a:pt x="81" y="70"/>
                      </a:lnTo>
                      <a:lnTo>
                        <a:pt x="72" y="73"/>
                      </a:lnTo>
                      <a:lnTo>
                        <a:pt x="82" y="84"/>
                      </a:lnTo>
                      <a:lnTo>
                        <a:pt x="146" y="172"/>
                      </a:lnTo>
                      <a:lnTo>
                        <a:pt x="82" y="85"/>
                      </a:lnTo>
                      <a:lnTo>
                        <a:pt x="73" y="85"/>
                      </a:lnTo>
                      <a:lnTo>
                        <a:pt x="83" y="99"/>
                      </a:lnTo>
                      <a:lnTo>
                        <a:pt x="76" y="98"/>
                      </a:lnTo>
                      <a:lnTo>
                        <a:pt x="85" y="115"/>
                      </a:lnTo>
                      <a:lnTo>
                        <a:pt x="112" y="145"/>
                      </a:lnTo>
                      <a:lnTo>
                        <a:pt x="138" y="189"/>
                      </a:lnTo>
                      <a:lnTo>
                        <a:pt x="112" y="146"/>
                      </a:lnTo>
                      <a:lnTo>
                        <a:pt x="85" y="116"/>
                      </a:lnTo>
                      <a:lnTo>
                        <a:pt x="76" y="112"/>
                      </a:lnTo>
                      <a:lnTo>
                        <a:pt x="82" y="123"/>
                      </a:lnTo>
                      <a:lnTo>
                        <a:pt x="77" y="121"/>
                      </a:lnTo>
                      <a:lnTo>
                        <a:pt x="85" y="138"/>
                      </a:lnTo>
                      <a:lnTo>
                        <a:pt x="107" y="170"/>
                      </a:lnTo>
                      <a:lnTo>
                        <a:pt x="149" y="211"/>
                      </a:lnTo>
                      <a:lnTo>
                        <a:pt x="107" y="170"/>
                      </a:lnTo>
                      <a:lnTo>
                        <a:pt x="85" y="139"/>
                      </a:lnTo>
                      <a:lnTo>
                        <a:pt x="81" y="139"/>
                      </a:lnTo>
                      <a:lnTo>
                        <a:pt x="120" y="233"/>
                      </a:lnTo>
                      <a:lnTo>
                        <a:pt x="79" y="139"/>
                      </a:lnTo>
                      <a:lnTo>
                        <a:pt x="85" y="152"/>
                      </a:lnTo>
                      <a:lnTo>
                        <a:pt x="79" y="147"/>
                      </a:lnTo>
                      <a:lnTo>
                        <a:pt x="87" y="166"/>
                      </a:lnTo>
                      <a:lnTo>
                        <a:pt x="115" y="210"/>
                      </a:lnTo>
                      <a:lnTo>
                        <a:pt x="87" y="170"/>
                      </a:lnTo>
                      <a:lnTo>
                        <a:pt x="81" y="166"/>
                      </a:lnTo>
                      <a:lnTo>
                        <a:pt x="87" y="179"/>
                      </a:lnTo>
                      <a:lnTo>
                        <a:pt x="120" y="264"/>
                      </a:lnTo>
                      <a:lnTo>
                        <a:pt x="94" y="198"/>
                      </a:lnTo>
                      <a:lnTo>
                        <a:pt x="85" y="179"/>
                      </a:lnTo>
                      <a:lnTo>
                        <a:pt x="81" y="177"/>
                      </a:lnTo>
                      <a:lnTo>
                        <a:pt x="86" y="190"/>
                      </a:lnTo>
                      <a:lnTo>
                        <a:pt x="81" y="188"/>
                      </a:lnTo>
                      <a:lnTo>
                        <a:pt x="89" y="205"/>
                      </a:lnTo>
                      <a:lnTo>
                        <a:pt x="93" y="220"/>
                      </a:lnTo>
                      <a:lnTo>
                        <a:pt x="135" y="269"/>
                      </a:lnTo>
                      <a:lnTo>
                        <a:pt x="92" y="220"/>
                      </a:lnTo>
                      <a:lnTo>
                        <a:pt x="87" y="210"/>
                      </a:lnTo>
                      <a:lnTo>
                        <a:pt x="82" y="207"/>
                      </a:lnTo>
                      <a:lnTo>
                        <a:pt x="92" y="235"/>
                      </a:lnTo>
                      <a:lnTo>
                        <a:pt x="81" y="207"/>
                      </a:lnTo>
                      <a:lnTo>
                        <a:pt x="87" y="220"/>
                      </a:lnTo>
                      <a:lnTo>
                        <a:pt x="81" y="218"/>
                      </a:lnTo>
                      <a:lnTo>
                        <a:pt x="85" y="229"/>
                      </a:lnTo>
                      <a:lnTo>
                        <a:pt x="99" y="269"/>
                      </a:lnTo>
                      <a:lnTo>
                        <a:pt x="113" y="294"/>
                      </a:lnTo>
                      <a:lnTo>
                        <a:pt x="99" y="269"/>
                      </a:lnTo>
                      <a:lnTo>
                        <a:pt x="85" y="231"/>
                      </a:lnTo>
                      <a:lnTo>
                        <a:pt x="79" y="229"/>
                      </a:lnTo>
                      <a:lnTo>
                        <a:pt x="81" y="238"/>
                      </a:lnTo>
                      <a:lnTo>
                        <a:pt x="92" y="264"/>
                      </a:lnTo>
                      <a:lnTo>
                        <a:pt x="81" y="241"/>
                      </a:lnTo>
                      <a:lnTo>
                        <a:pt x="77" y="233"/>
                      </a:lnTo>
                      <a:lnTo>
                        <a:pt x="82" y="254"/>
                      </a:lnTo>
                      <a:lnTo>
                        <a:pt x="76" y="250"/>
                      </a:lnTo>
                      <a:lnTo>
                        <a:pt x="78" y="267"/>
                      </a:lnTo>
                      <a:lnTo>
                        <a:pt x="74" y="259"/>
                      </a:lnTo>
                      <a:lnTo>
                        <a:pt x="71" y="266"/>
                      </a:lnTo>
                      <a:lnTo>
                        <a:pt x="72" y="283"/>
                      </a:lnTo>
                      <a:lnTo>
                        <a:pt x="99" y="368"/>
                      </a:lnTo>
                      <a:lnTo>
                        <a:pt x="70" y="283"/>
                      </a:lnTo>
                      <a:lnTo>
                        <a:pt x="70" y="264"/>
                      </a:lnTo>
                      <a:lnTo>
                        <a:pt x="70" y="253"/>
                      </a:lnTo>
                      <a:lnTo>
                        <a:pt x="65" y="259"/>
                      </a:lnTo>
                      <a:lnTo>
                        <a:pt x="17" y="315"/>
                      </a:lnTo>
                      <a:lnTo>
                        <a:pt x="66" y="254"/>
                      </a:lnTo>
                      <a:lnTo>
                        <a:pt x="70" y="238"/>
                      </a:lnTo>
                      <a:lnTo>
                        <a:pt x="65" y="241"/>
                      </a:lnTo>
                      <a:lnTo>
                        <a:pt x="72" y="223"/>
                      </a:lnTo>
                      <a:lnTo>
                        <a:pt x="66" y="230"/>
                      </a:lnTo>
                      <a:lnTo>
                        <a:pt x="55" y="257"/>
                      </a:lnTo>
                      <a:lnTo>
                        <a:pt x="65" y="228"/>
                      </a:lnTo>
                      <a:lnTo>
                        <a:pt x="70" y="216"/>
                      </a:lnTo>
                      <a:lnTo>
                        <a:pt x="69" y="216"/>
                      </a:lnTo>
                      <a:lnTo>
                        <a:pt x="63" y="223"/>
                      </a:lnTo>
                      <a:lnTo>
                        <a:pt x="51" y="237"/>
                      </a:lnTo>
                      <a:lnTo>
                        <a:pt x="10" y="248"/>
                      </a:lnTo>
                      <a:lnTo>
                        <a:pt x="52" y="235"/>
                      </a:lnTo>
                      <a:lnTo>
                        <a:pt x="65" y="218"/>
                      </a:lnTo>
                      <a:lnTo>
                        <a:pt x="69" y="204"/>
                      </a:lnTo>
                      <a:lnTo>
                        <a:pt x="63" y="204"/>
                      </a:lnTo>
                      <a:lnTo>
                        <a:pt x="69" y="190"/>
                      </a:lnTo>
                      <a:lnTo>
                        <a:pt x="61" y="193"/>
                      </a:lnTo>
                      <a:lnTo>
                        <a:pt x="33" y="220"/>
                      </a:lnTo>
                      <a:lnTo>
                        <a:pt x="61" y="193"/>
                      </a:lnTo>
                      <a:lnTo>
                        <a:pt x="67" y="177"/>
                      </a:lnTo>
                      <a:lnTo>
                        <a:pt x="60" y="181"/>
                      </a:lnTo>
                      <a:lnTo>
                        <a:pt x="65" y="168"/>
                      </a:lnTo>
                      <a:lnTo>
                        <a:pt x="58" y="177"/>
                      </a:lnTo>
                      <a:lnTo>
                        <a:pt x="63" y="158"/>
                      </a:lnTo>
                      <a:lnTo>
                        <a:pt x="57" y="167"/>
                      </a:lnTo>
                      <a:lnTo>
                        <a:pt x="32" y="208"/>
                      </a:lnTo>
                      <a:lnTo>
                        <a:pt x="58" y="167"/>
                      </a:lnTo>
                      <a:lnTo>
                        <a:pt x="65" y="143"/>
                      </a:lnTo>
                      <a:lnTo>
                        <a:pt x="57" y="148"/>
                      </a:lnTo>
                      <a:lnTo>
                        <a:pt x="15" y="171"/>
                      </a:lnTo>
                      <a:lnTo>
                        <a:pt x="57" y="147"/>
                      </a:lnTo>
                      <a:lnTo>
                        <a:pt x="62" y="126"/>
                      </a:lnTo>
                      <a:lnTo>
                        <a:pt x="57" y="130"/>
                      </a:lnTo>
                      <a:lnTo>
                        <a:pt x="61" y="117"/>
                      </a:lnTo>
                      <a:lnTo>
                        <a:pt x="55" y="122"/>
                      </a:lnTo>
                      <a:lnTo>
                        <a:pt x="36" y="179"/>
                      </a:lnTo>
                      <a:lnTo>
                        <a:pt x="57" y="117"/>
                      </a:lnTo>
                      <a:lnTo>
                        <a:pt x="57" y="101"/>
                      </a:lnTo>
                      <a:lnTo>
                        <a:pt x="50" y="109"/>
                      </a:lnTo>
                      <a:lnTo>
                        <a:pt x="38" y="141"/>
                      </a:lnTo>
                      <a:lnTo>
                        <a:pt x="53" y="99"/>
                      </a:lnTo>
                      <a:lnTo>
                        <a:pt x="55" y="85"/>
                      </a:lnTo>
                      <a:lnTo>
                        <a:pt x="50" y="92"/>
                      </a:lnTo>
                      <a:lnTo>
                        <a:pt x="35" y="117"/>
                      </a:lnTo>
                      <a:lnTo>
                        <a:pt x="0" y="133"/>
                      </a:lnTo>
                      <a:lnTo>
                        <a:pt x="36" y="116"/>
                      </a:lnTo>
                      <a:lnTo>
                        <a:pt x="49" y="87"/>
                      </a:lnTo>
                      <a:lnTo>
                        <a:pt x="51" y="70"/>
                      </a:lnTo>
                      <a:lnTo>
                        <a:pt x="45" y="79"/>
                      </a:lnTo>
                      <a:lnTo>
                        <a:pt x="48" y="62"/>
                      </a:lnTo>
                      <a:lnTo>
                        <a:pt x="25" y="106"/>
                      </a:lnTo>
                      <a:lnTo>
                        <a:pt x="47" y="59"/>
                      </a:lnTo>
                      <a:lnTo>
                        <a:pt x="49" y="46"/>
                      </a:lnTo>
                      <a:lnTo>
                        <a:pt x="42" y="57"/>
                      </a:lnTo>
                      <a:lnTo>
                        <a:pt x="43" y="36"/>
                      </a:lnTo>
                      <a:lnTo>
                        <a:pt x="34" y="46"/>
                      </a:lnTo>
                      <a:lnTo>
                        <a:pt x="2" y="81"/>
                      </a:lnTo>
                      <a:lnTo>
                        <a:pt x="34" y="44"/>
                      </a:lnTo>
                      <a:lnTo>
                        <a:pt x="38" y="24"/>
                      </a:lnTo>
                      <a:lnTo>
                        <a:pt x="33" y="30"/>
                      </a:lnTo>
                      <a:lnTo>
                        <a:pt x="36" y="15"/>
                      </a:lnTo>
                      <a:lnTo>
                        <a:pt x="31" y="19"/>
                      </a:lnTo>
                      <a:lnTo>
                        <a:pt x="30" y="8"/>
                      </a:lnTo>
                      <a:lnTo>
                        <a:pt x="31" y="3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</p:grpSp>
          <p:sp>
            <p:nvSpPr>
              <p:cNvPr id="110628" name="Freeform 36"/>
              <p:cNvSpPr>
                <a:spLocks/>
              </p:cNvSpPr>
              <p:nvPr/>
            </p:nvSpPr>
            <p:spPr bwMode="ltGray">
              <a:xfrm>
                <a:off x="407" y="3928"/>
                <a:ext cx="17" cy="225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6" y="16"/>
                  </a:cxn>
                  <a:cxn ang="0">
                    <a:pos x="9" y="43"/>
                  </a:cxn>
                  <a:cxn ang="0">
                    <a:pos x="13" y="81"/>
                  </a:cxn>
                  <a:cxn ang="0">
                    <a:pos x="16" y="128"/>
                  </a:cxn>
                  <a:cxn ang="0">
                    <a:pos x="16" y="179"/>
                  </a:cxn>
                  <a:cxn ang="0">
                    <a:pos x="14" y="224"/>
                  </a:cxn>
                  <a:cxn ang="0">
                    <a:pos x="13" y="224"/>
                  </a:cxn>
                  <a:cxn ang="0">
                    <a:pos x="14" y="179"/>
                  </a:cxn>
                  <a:cxn ang="0">
                    <a:pos x="14" y="142"/>
                  </a:cxn>
                  <a:cxn ang="0">
                    <a:pos x="10" y="101"/>
                  </a:cxn>
                  <a:cxn ang="0">
                    <a:pos x="6" y="61"/>
                  </a:cxn>
                  <a:cxn ang="0">
                    <a:pos x="0" y="10"/>
                  </a:cxn>
                  <a:cxn ang="0">
                    <a:pos x="2" y="0"/>
                  </a:cxn>
                </a:cxnLst>
                <a:rect l="0" t="0" r="r" b="b"/>
                <a:pathLst>
                  <a:path w="17" h="225">
                    <a:moveTo>
                      <a:pt x="2" y="0"/>
                    </a:moveTo>
                    <a:lnTo>
                      <a:pt x="6" y="16"/>
                    </a:lnTo>
                    <a:lnTo>
                      <a:pt x="9" y="43"/>
                    </a:lnTo>
                    <a:lnTo>
                      <a:pt x="13" y="81"/>
                    </a:lnTo>
                    <a:lnTo>
                      <a:pt x="16" y="128"/>
                    </a:lnTo>
                    <a:lnTo>
                      <a:pt x="16" y="179"/>
                    </a:lnTo>
                    <a:lnTo>
                      <a:pt x="14" y="224"/>
                    </a:lnTo>
                    <a:lnTo>
                      <a:pt x="13" y="224"/>
                    </a:lnTo>
                    <a:lnTo>
                      <a:pt x="14" y="179"/>
                    </a:lnTo>
                    <a:lnTo>
                      <a:pt x="14" y="142"/>
                    </a:lnTo>
                    <a:lnTo>
                      <a:pt x="10" y="101"/>
                    </a:lnTo>
                    <a:lnTo>
                      <a:pt x="6" y="61"/>
                    </a:lnTo>
                    <a:lnTo>
                      <a:pt x="0" y="10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29" name="Freeform 37"/>
              <p:cNvSpPr>
                <a:spLocks/>
              </p:cNvSpPr>
              <p:nvPr/>
            </p:nvSpPr>
            <p:spPr bwMode="ltGray">
              <a:xfrm>
                <a:off x="372" y="3608"/>
                <a:ext cx="70" cy="404"/>
              </a:xfrm>
              <a:custGeom>
                <a:avLst/>
                <a:gdLst/>
                <a:ahLst/>
                <a:cxnLst>
                  <a:cxn ang="0">
                    <a:pos x="22" y="5"/>
                  </a:cxn>
                  <a:cxn ang="0">
                    <a:pos x="23" y="16"/>
                  </a:cxn>
                  <a:cxn ang="0">
                    <a:pos x="39" y="15"/>
                  </a:cxn>
                  <a:cxn ang="0">
                    <a:pos x="33" y="20"/>
                  </a:cxn>
                  <a:cxn ang="0">
                    <a:pos x="26" y="27"/>
                  </a:cxn>
                  <a:cxn ang="0">
                    <a:pos x="41" y="37"/>
                  </a:cxn>
                  <a:cxn ang="0">
                    <a:pos x="30" y="40"/>
                  </a:cxn>
                  <a:cxn ang="0">
                    <a:pos x="29" y="52"/>
                  </a:cxn>
                  <a:cxn ang="0">
                    <a:pos x="61" y="109"/>
                  </a:cxn>
                  <a:cxn ang="0">
                    <a:pos x="31" y="68"/>
                  </a:cxn>
                  <a:cxn ang="0">
                    <a:pos x="38" y="92"/>
                  </a:cxn>
                  <a:cxn ang="0">
                    <a:pos x="34" y="94"/>
                  </a:cxn>
                  <a:cxn ang="0">
                    <a:pos x="39" y="126"/>
                  </a:cxn>
                  <a:cxn ang="0">
                    <a:pos x="51" y="160"/>
                  </a:cxn>
                  <a:cxn ang="0">
                    <a:pos x="38" y="135"/>
                  </a:cxn>
                  <a:cxn ang="0">
                    <a:pos x="49" y="186"/>
                  </a:cxn>
                  <a:cxn ang="0">
                    <a:pos x="39" y="152"/>
                  </a:cxn>
                  <a:cxn ang="0">
                    <a:pos x="37" y="152"/>
                  </a:cxn>
                  <a:cxn ang="0">
                    <a:pos x="40" y="182"/>
                  </a:cxn>
                  <a:cxn ang="0">
                    <a:pos x="37" y="182"/>
                  </a:cxn>
                  <a:cxn ang="0">
                    <a:pos x="44" y="217"/>
                  </a:cxn>
                  <a:cxn ang="0">
                    <a:pos x="39" y="208"/>
                  </a:cxn>
                  <a:cxn ang="0">
                    <a:pos x="43" y="240"/>
                  </a:cxn>
                  <a:cxn ang="0">
                    <a:pos x="40" y="230"/>
                  </a:cxn>
                  <a:cxn ang="0">
                    <a:pos x="37" y="227"/>
                  </a:cxn>
                  <a:cxn ang="0">
                    <a:pos x="39" y="251"/>
                  </a:cxn>
                  <a:cxn ang="0">
                    <a:pos x="46" y="295"/>
                  </a:cxn>
                  <a:cxn ang="0">
                    <a:pos x="37" y="261"/>
                  </a:cxn>
                  <a:cxn ang="0">
                    <a:pos x="35" y="255"/>
                  </a:cxn>
                  <a:cxn ang="0">
                    <a:pos x="36" y="292"/>
                  </a:cxn>
                  <a:cxn ang="0">
                    <a:pos x="33" y="310"/>
                  </a:cxn>
                  <a:cxn ang="0">
                    <a:pos x="32" y="290"/>
                  </a:cxn>
                  <a:cxn ang="0">
                    <a:pos x="7" y="345"/>
                  </a:cxn>
                  <a:cxn ang="0">
                    <a:pos x="30" y="264"/>
                  </a:cxn>
                  <a:cxn ang="0">
                    <a:pos x="26" y="282"/>
                  </a:cxn>
                  <a:cxn ang="0">
                    <a:pos x="31" y="236"/>
                  </a:cxn>
                  <a:cxn ang="0">
                    <a:pos x="5" y="272"/>
                  </a:cxn>
                  <a:cxn ang="0">
                    <a:pos x="31" y="223"/>
                  </a:cxn>
                  <a:cxn ang="0">
                    <a:pos x="28" y="212"/>
                  </a:cxn>
                  <a:cxn ang="0">
                    <a:pos x="31" y="193"/>
                  </a:cxn>
                  <a:cxn ang="0">
                    <a:pos x="26" y="193"/>
                  </a:cxn>
                  <a:cxn ang="0">
                    <a:pos x="15" y="228"/>
                  </a:cxn>
                  <a:cxn ang="0">
                    <a:pos x="26" y="162"/>
                  </a:cxn>
                  <a:cxn ang="0">
                    <a:pos x="29" y="138"/>
                  </a:cxn>
                  <a:cxn ang="0">
                    <a:pos x="26" y="133"/>
                  </a:cxn>
                  <a:cxn ang="0">
                    <a:pos x="26" y="111"/>
                  </a:cxn>
                  <a:cxn ang="0">
                    <a:pos x="24" y="108"/>
                  </a:cxn>
                  <a:cxn ang="0">
                    <a:pos x="16" y="129"/>
                  </a:cxn>
                  <a:cxn ang="0">
                    <a:pos x="23" y="96"/>
                  </a:cxn>
                  <a:cxn ang="0">
                    <a:pos x="22" y="68"/>
                  </a:cxn>
                  <a:cxn ang="0">
                    <a:pos x="23" y="51"/>
                  </a:cxn>
                  <a:cxn ang="0">
                    <a:pos x="15" y="50"/>
                  </a:cxn>
                  <a:cxn ang="0">
                    <a:pos x="18" y="27"/>
                  </a:cxn>
                  <a:cxn ang="0">
                    <a:pos x="14" y="21"/>
                  </a:cxn>
                  <a:cxn ang="0">
                    <a:pos x="15" y="0"/>
                  </a:cxn>
                </a:cxnLst>
                <a:rect l="0" t="0" r="r" b="b"/>
                <a:pathLst>
                  <a:path w="70" h="404">
                    <a:moveTo>
                      <a:pt x="15" y="0"/>
                    </a:moveTo>
                    <a:lnTo>
                      <a:pt x="18" y="1"/>
                    </a:lnTo>
                    <a:lnTo>
                      <a:pt x="22" y="5"/>
                    </a:lnTo>
                    <a:lnTo>
                      <a:pt x="19" y="6"/>
                    </a:lnTo>
                    <a:lnTo>
                      <a:pt x="21" y="11"/>
                    </a:lnTo>
                    <a:lnTo>
                      <a:pt x="23" y="16"/>
                    </a:lnTo>
                    <a:lnTo>
                      <a:pt x="28" y="19"/>
                    </a:lnTo>
                    <a:lnTo>
                      <a:pt x="33" y="18"/>
                    </a:lnTo>
                    <a:lnTo>
                      <a:pt x="39" y="15"/>
                    </a:lnTo>
                    <a:lnTo>
                      <a:pt x="55" y="18"/>
                    </a:lnTo>
                    <a:lnTo>
                      <a:pt x="39" y="16"/>
                    </a:lnTo>
                    <a:lnTo>
                      <a:pt x="33" y="20"/>
                    </a:lnTo>
                    <a:lnTo>
                      <a:pt x="28" y="19"/>
                    </a:lnTo>
                    <a:lnTo>
                      <a:pt x="23" y="23"/>
                    </a:lnTo>
                    <a:lnTo>
                      <a:pt x="26" y="27"/>
                    </a:lnTo>
                    <a:lnTo>
                      <a:pt x="25" y="29"/>
                    </a:lnTo>
                    <a:lnTo>
                      <a:pt x="30" y="38"/>
                    </a:lnTo>
                    <a:lnTo>
                      <a:pt x="41" y="37"/>
                    </a:lnTo>
                    <a:lnTo>
                      <a:pt x="55" y="69"/>
                    </a:lnTo>
                    <a:lnTo>
                      <a:pt x="41" y="38"/>
                    </a:lnTo>
                    <a:lnTo>
                      <a:pt x="30" y="40"/>
                    </a:lnTo>
                    <a:lnTo>
                      <a:pt x="26" y="42"/>
                    </a:lnTo>
                    <a:lnTo>
                      <a:pt x="33" y="52"/>
                    </a:lnTo>
                    <a:lnTo>
                      <a:pt x="29" y="52"/>
                    </a:lnTo>
                    <a:lnTo>
                      <a:pt x="35" y="65"/>
                    </a:lnTo>
                    <a:lnTo>
                      <a:pt x="47" y="81"/>
                    </a:lnTo>
                    <a:lnTo>
                      <a:pt x="61" y="109"/>
                    </a:lnTo>
                    <a:lnTo>
                      <a:pt x="47" y="84"/>
                    </a:lnTo>
                    <a:lnTo>
                      <a:pt x="35" y="68"/>
                    </a:lnTo>
                    <a:lnTo>
                      <a:pt x="31" y="68"/>
                    </a:lnTo>
                    <a:lnTo>
                      <a:pt x="37" y="77"/>
                    </a:lnTo>
                    <a:lnTo>
                      <a:pt x="33" y="80"/>
                    </a:lnTo>
                    <a:lnTo>
                      <a:pt x="38" y="92"/>
                    </a:lnTo>
                    <a:lnTo>
                      <a:pt x="67" y="189"/>
                    </a:lnTo>
                    <a:lnTo>
                      <a:pt x="38" y="94"/>
                    </a:lnTo>
                    <a:lnTo>
                      <a:pt x="34" y="94"/>
                    </a:lnTo>
                    <a:lnTo>
                      <a:pt x="38" y="108"/>
                    </a:lnTo>
                    <a:lnTo>
                      <a:pt x="35" y="107"/>
                    </a:lnTo>
                    <a:lnTo>
                      <a:pt x="39" y="126"/>
                    </a:lnTo>
                    <a:lnTo>
                      <a:pt x="51" y="159"/>
                    </a:lnTo>
                    <a:lnTo>
                      <a:pt x="64" y="207"/>
                    </a:lnTo>
                    <a:lnTo>
                      <a:pt x="51" y="160"/>
                    </a:lnTo>
                    <a:lnTo>
                      <a:pt x="39" y="127"/>
                    </a:lnTo>
                    <a:lnTo>
                      <a:pt x="35" y="122"/>
                    </a:lnTo>
                    <a:lnTo>
                      <a:pt x="38" y="135"/>
                    </a:lnTo>
                    <a:lnTo>
                      <a:pt x="35" y="133"/>
                    </a:lnTo>
                    <a:lnTo>
                      <a:pt x="39" y="151"/>
                    </a:lnTo>
                    <a:lnTo>
                      <a:pt x="49" y="186"/>
                    </a:lnTo>
                    <a:lnTo>
                      <a:pt x="69" y="231"/>
                    </a:lnTo>
                    <a:lnTo>
                      <a:pt x="50" y="187"/>
                    </a:lnTo>
                    <a:lnTo>
                      <a:pt x="39" y="152"/>
                    </a:lnTo>
                    <a:lnTo>
                      <a:pt x="37" y="152"/>
                    </a:lnTo>
                    <a:lnTo>
                      <a:pt x="55" y="255"/>
                    </a:lnTo>
                    <a:lnTo>
                      <a:pt x="37" y="152"/>
                    </a:lnTo>
                    <a:lnTo>
                      <a:pt x="39" y="166"/>
                    </a:lnTo>
                    <a:lnTo>
                      <a:pt x="37" y="161"/>
                    </a:lnTo>
                    <a:lnTo>
                      <a:pt x="40" y="182"/>
                    </a:lnTo>
                    <a:lnTo>
                      <a:pt x="53" y="230"/>
                    </a:lnTo>
                    <a:lnTo>
                      <a:pt x="40" y="186"/>
                    </a:lnTo>
                    <a:lnTo>
                      <a:pt x="37" y="182"/>
                    </a:lnTo>
                    <a:lnTo>
                      <a:pt x="40" y="196"/>
                    </a:lnTo>
                    <a:lnTo>
                      <a:pt x="55" y="290"/>
                    </a:lnTo>
                    <a:lnTo>
                      <a:pt x="44" y="217"/>
                    </a:lnTo>
                    <a:lnTo>
                      <a:pt x="39" y="196"/>
                    </a:lnTo>
                    <a:lnTo>
                      <a:pt x="37" y="193"/>
                    </a:lnTo>
                    <a:lnTo>
                      <a:pt x="39" y="208"/>
                    </a:lnTo>
                    <a:lnTo>
                      <a:pt x="37" y="206"/>
                    </a:lnTo>
                    <a:lnTo>
                      <a:pt x="41" y="225"/>
                    </a:lnTo>
                    <a:lnTo>
                      <a:pt x="43" y="240"/>
                    </a:lnTo>
                    <a:lnTo>
                      <a:pt x="62" y="294"/>
                    </a:lnTo>
                    <a:lnTo>
                      <a:pt x="42" y="242"/>
                    </a:lnTo>
                    <a:lnTo>
                      <a:pt x="40" y="230"/>
                    </a:lnTo>
                    <a:lnTo>
                      <a:pt x="38" y="227"/>
                    </a:lnTo>
                    <a:lnTo>
                      <a:pt x="42" y="258"/>
                    </a:lnTo>
                    <a:lnTo>
                      <a:pt x="37" y="227"/>
                    </a:lnTo>
                    <a:lnTo>
                      <a:pt x="40" y="242"/>
                    </a:lnTo>
                    <a:lnTo>
                      <a:pt x="37" y="238"/>
                    </a:lnTo>
                    <a:lnTo>
                      <a:pt x="39" y="251"/>
                    </a:lnTo>
                    <a:lnTo>
                      <a:pt x="46" y="295"/>
                    </a:lnTo>
                    <a:lnTo>
                      <a:pt x="52" y="322"/>
                    </a:lnTo>
                    <a:lnTo>
                      <a:pt x="46" y="295"/>
                    </a:lnTo>
                    <a:lnTo>
                      <a:pt x="39" y="253"/>
                    </a:lnTo>
                    <a:lnTo>
                      <a:pt x="37" y="251"/>
                    </a:lnTo>
                    <a:lnTo>
                      <a:pt x="37" y="261"/>
                    </a:lnTo>
                    <a:lnTo>
                      <a:pt x="42" y="290"/>
                    </a:lnTo>
                    <a:lnTo>
                      <a:pt x="37" y="264"/>
                    </a:lnTo>
                    <a:lnTo>
                      <a:pt x="35" y="255"/>
                    </a:lnTo>
                    <a:lnTo>
                      <a:pt x="38" y="278"/>
                    </a:lnTo>
                    <a:lnTo>
                      <a:pt x="35" y="274"/>
                    </a:lnTo>
                    <a:lnTo>
                      <a:pt x="36" y="292"/>
                    </a:lnTo>
                    <a:lnTo>
                      <a:pt x="34" y="284"/>
                    </a:lnTo>
                    <a:lnTo>
                      <a:pt x="33" y="291"/>
                    </a:lnTo>
                    <a:lnTo>
                      <a:pt x="33" y="310"/>
                    </a:lnTo>
                    <a:lnTo>
                      <a:pt x="45" y="403"/>
                    </a:lnTo>
                    <a:lnTo>
                      <a:pt x="32" y="310"/>
                    </a:lnTo>
                    <a:lnTo>
                      <a:pt x="32" y="290"/>
                    </a:lnTo>
                    <a:lnTo>
                      <a:pt x="32" y="277"/>
                    </a:lnTo>
                    <a:lnTo>
                      <a:pt x="29" y="284"/>
                    </a:lnTo>
                    <a:lnTo>
                      <a:pt x="7" y="345"/>
                    </a:lnTo>
                    <a:lnTo>
                      <a:pt x="30" y="278"/>
                    </a:lnTo>
                    <a:lnTo>
                      <a:pt x="32" y="261"/>
                    </a:lnTo>
                    <a:lnTo>
                      <a:pt x="30" y="264"/>
                    </a:lnTo>
                    <a:lnTo>
                      <a:pt x="33" y="244"/>
                    </a:lnTo>
                    <a:lnTo>
                      <a:pt x="30" y="252"/>
                    </a:lnTo>
                    <a:lnTo>
                      <a:pt x="26" y="282"/>
                    </a:lnTo>
                    <a:lnTo>
                      <a:pt x="30" y="250"/>
                    </a:lnTo>
                    <a:lnTo>
                      <a:pt x="32" y="236"/>
                    </a:lnTo>
                    <a:lnTo>
                      <a:pt x="31" y="236"/>
                    </a:lnTo>
                    <a:lnTo>
                      <a:pt x="29" y="244"/>
                    </a:lnTo>
                    <a:lnTo>
                      <a:pt x="23" y="260"/>
                    </a:lnTo>
                    <a:lnTo>
                      <a:pt x="5" y="272"/>
                    </a:lnTo>
                    <a:lnTo>
                      <a:pt x="23" y="258"/>
                    </a:lnTo>
                    <a:lnTo>
                      <a:pt x="30" y="238"/>
                    </a:lnTo>
                    <a:lnTo>
                      <a:pt x="31" y="223"/>
                    </a:lnTo>
                    <a:lnTo>
                      <a:pt x="29" y="223"/>
                    </a:lnTo>
                    <a:lnTo>
                      <a:pt x="31" y="208"/>
                    </a:lnTo>
                    <a:lnTo>
                      <a:pt x="28" y="212"/>
                    </a:lnTo>
                    <a:lnTo>
                      <a:pt x="15" y="240"/>
                    </a:lnTo>
                    <a:lnTo>
                      <a:pt x="28" y="211"/>
                    </a:lnTo>
                    <a:lnTo>
                      <a:pt x="31" y="193"/>
                    </a:lnTo>
                    <a:lnTo>
                      <a:pt x="28" y="198"/>
                    </a:lnTo>
                    <a:lnTo>
                      <a:pt x="30" y="184"/>
                    </a:lnTo>
                    <a:lnTo>
                      <a:pt x="26" y="193"/>
                    </a:lnTo>
                    <a:lnTo>
                      <a:pt x="29" y="172"/>
                    </a:lnTo>
                    <a:lnTo>
                      <a:pt x="26" y="183"/>
                    </a:lnTo>
                    <a:lnTo>
                      <a:pt x="15" y="228"/>
                    </a:lnTo>
                    <a:lnTo>
                      <a:pt x="26" y="183"/>
                    </a:lnTo>
                    <a:lnTo>
                      <a:pt x="29" y="157"/>
                    </a:lnTo>
                    <a:lnTo>
                      <a:pt x="26" y="162"/>
                    </a:lnTo>
                    <a:lnTo>
                      <a:pt x="7" y="187"/>
                    </a:lnTo>
                    <a:lnTo>
                      <a:pt x="26" y="161"/>
                    </a:lnTo>
                    <a:lnTo>
                      <a:pt x="29" y="138"/>
                    </a:lnTo>
                    <a:lnTo>
                      <a:pt x="26" y="142"/>
                    </a:lnTo>
                    <a:lnTo>
                      <a:pt x="28" y="129"/>
                    </a:lnTo>
                    <a:lnTo>
                      <a:pt x="26" y="133"/>
                    </a:lnTo>
                    <a:lnTo>
                      <a:pt x="16" y="197"/>
                    </a:lnTo>
                    <a:lnTo>
                      <a:pt x="26" y="128"/>
                    </a:lnTo>
                    <a:lnTo>
                      <a:pt x="26" y="111"/>
                    </a:lnTo>
                    <a:lnTo>
                      <a:pt x="23" y="119"/>
                    </a:lnTo>
                    <a:lnTo>
                      <a:pt x="18" y="155"/>
                    </a:lnTo>
                    <a:lnTo>
                      <a:pt x="24" y="108"/>
                    </a:lnTo>
                    <a:lnTo>
                      <a:pt x="26" y="94"/>
                    </a:lnTo>
                    <a:lnTo>
                      <a:pt x="23" y="100"/>
                    </a:lnTo>
                    <a:lnTo>
                      <a:pt x="16" y="129"/>
                    </a:lnTo>
                    <a:lnTo>
                      <a:pt x="0" y="145"/>
                    </a:lnTo>
                    <a:lnTo>
                      <a:pt x="16" y="127"/>
                    </a:lnTo>
                    <a:lnTo>
                      <a:pt x="23" y="96"/>
                    </a:lnTo>
                    <a:lnTo>
                      <a:pt x="23" y="76"/>
                    </a:lnTo>
                    <a:lnTo>
                      <a:pt x="21" y="86"/>
                    </a:lnTo>
                    <a:lnTo>
                      <a:pt x="22" y="68"/>
                    </a:lnTo>
                    <a:lnTo>
                      <a:pt x="11" y="115"/>
                    </a:lnTo>
                    <a:lnTo>
                      <a:pt x="21" y="65"/>
                    </a:lnTo>
                    <a:lnTo>
                      <a:pt x="23" y="51"/>
                    </a:lnTo>
                    <a:lnTo>
                      <a:pt x="19" y="62"/>
                    </a:lnTo>
                    <a:lnTo>
                      <a:pt x="20" y="40"/>
                    </a:lnTo>
                    <a:lnTo>
                      <a:pt x="15" y="50"/>
                    </a:lnTo>
                    <a:lnTo>
                      <a:pt x="0" y="88"/>
                    </a:lnTo>
                    <a:lnTo>
                      <a:pt x="15" y="49"/>
                    </a:lnTo>
                    <a:lnTo>
                      <a:pt x="18" y="27"/>
                    </a:lnTo>
                    <a:lnTo>
                      <a:pt x="15" y="33"/>
                    </a:lnTo>
                    <a:lnTo>
                      <a:pt x="16" y="16"/>
                    </a:lnTo>
                    <a:lnTo>
                      <a:pt x="14" y="21"/>
                    </a:lnTo>
                    <a:lnTo>
                      <a:pt x="13" y="8"/>
                    </a:lnTo>
                    <a:lnTo>
                      <a:pt x="14" y="3"/>
                    </a:lnTo>
                    <a:lnTo>
                      <a:pt x="1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grpSp>
            <p:nvGrpSpPr>
              <p:cNvPr id="9" name="Group 38"/>
              <p:cNvGrpSpPr>
                <a:grpSpLocks/>
              </p:cNvGrpSpPr>
              <p:nvPr/>
            </p:nvGrpSpPr>
            <p:grpSpPr bwMode="auto">
              <a:xfrm>
                <a:off x="139" y="3607"/>
                <a:ext cx="217" cy="566"/>
                <a:chOff x="139" y="3607"/>
                <a:chExt cx="217" cy="566"/>
              </a:xfrm>
            </p:grpSpPr>
            <p:sp>
              <p:nvSpPr>
                <p:cNvPr id="110631" name="Freeform 39"/>
                <p:cNvSpPr>
                  <a:spLocks/>
                </p:cNvSpPr>
                <p:nvPr/>
              </p:nvSpPr>
              <p:spPr bwMode="ltGray">
                <a:xfrm>
                  <a:off x="308" y="3918"/>
                  <a:ext cx="48" cy="255"/>
                </a:xfrm>
                <a:custGeom>
                  <a:avLst/>
                  <a:gdLst/>
                  <a:ahLst/>
                  <a:cxnLst>
                    <a:cxn ang="0">
                      <a:pos x="37" y="0"/>
                    </a:cxn>
                    <a:cxn ang="0">
                      <a:pos x="34" y="5"/>
                    </a:cxn>
                    <a:cxn ang="0">
                      <a:pos x="18" y="50"/>
                    </a:cxn>
                    <a:cxn ang="0">
                      <a:pos x="9" y="92"/>
                    </a:cxn>
                    <a:cxn ang="0">
                      <a:pos x="0" y="145"/>
                    </a:cxn>
                    <a:cxn ang="0">
                      <a:pos x="0" y="203"/>
                    </a:cxn>
                    <a:cxn ang="0">
                      <a:pos x="4" y="254"/>
                    </a:cxn>
                    <a:cxn ang="0">
                      <a:pos x="9" y="254"/>
                    </a:cxn>
                    <a:cxn ang="0">
                      <a:pos x="4" y="203"/>
                    </a:cxn>
                    <a:cxn ang="0">
                      <a:pos x="4" y="161"/>
                    </a:cxn>
                    <a:cxn ang="0">
                      <a:pos x="14" y="115"/>
                    </a:cxn>
                    <a:cxn ang="0">
                      <a:pos x="28" y="69"/>
                    </a:cxn>
                    <a:cxn ang="0">
                      <a:pos x="47" y="11"/>
                    </a:cxn>
                    <a:cxn ang="0">
                      <a:pos x="37" y="0"/>
                    </a:cxn>
                  </a:cxnLst>
                  <a:rect l="0" t="0" r="r" b="b"/>
                  <a:pathLst>
                    <a:path w="48" h="255">
                      <a:moveTo>
                        <a:pt x="37" y="0"/>
                      </a:moveTo>
                      <a:lnTo>
                        <a:pt x="34" y="5"/>
                      </a:lnTo>
                      <a:lnTo>
                        <a:pt x="18" y="50"/>
                      </a:lnTo>
                      <a:lnTo>
                        <a:pt x="9" y="92"/>
                      </a:lnTo>
                      <a:lnTo>
                        <a:pt x="0" y="145"/>
                      </a:lnTo>
                      <a:lnTo>
                        <a:pt x="0" y="203"/>
                      </a:lnTo>
                      <a:lnTo>
                        <a:pt x="4" y="254"/>
                      </a:lnTo>
                      <a:lnTo>
                        <a:pt x="9" y="254"/>
                      </a:lnTo>
                      <a:lnTo>
                        <a:pt x="4" y="203"/>
                      </a:lnTo>
                      <a:lnTo>
                        <a:pt x="4" y="161"/>
                      </a:lnTo>
                      <a:lnTo>
                        <a:pt x="14" y="115"/>
                      </a:lnTo>
                      <a:lnTo>
                        <a:pt x="28" y="69"/>
                      </a:lnTo>
                      <a:lnTo>
                        <a:pt x="47" y="11"/>
                      </a:lnTo>
                      <a:lnTo>
                        <a:pt x="37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32" name="Freeform 40"/>
                <p:cNvSpPr>
                  <a:spLocks/>
                </p:cNvSpPr>
                <p:nvPr/>
              </p:nvSpPr>
              <p:spPr bwMode="ltGray">
                <a:xfrm>
                  <a:off x="139" y="3607"/>
                  <a:ext cx="186" cy="326"/>
                </a:xfrm>
                <a:custGeom>
                  <a:avLst/>
                  <a:gdLst/>
                  <a:ahLst/>
                  <a:cxnLst>
                    <a:cxn ang="0">
                      <a:pos x="84" y="8"/>
                    </a:cxn>
                    <a:cxn ang="0">
                      <a:pos x="13" y="14"/>
                    </a:cxn>
                    <a:cxn ang="0">
                      <a:pos x="79" y="14"/>
                    </a:cxn>
                    <a:cxn ang="0">
                      <a:pos x="68" y="28"/>
                    </a:cxn>
                    <a:cxn ang="0">
                      <a:pos x="68" y="34"/>
                    </a:cxn>
                    <a:cxn ang="0">
                      <a:pos x="36" y="49"/>
                    </a:cxn>
                    <a:cxn ang="0">
                      <a:pos x="60" y="43"/>
                    </a:cxn>
                    <a:cxn ang="0">
                      <a:pos x="60" y="51"/>
                    </a:cxn>
                    <a:cxn ang="0">
                      <a:pos x="66" y="54"/>
                    </a:cxn>
                    <a:cxn ang="0">
                      <a:pos x="8" y="88"/>
                    </a:cxn>
                    <a:cxn ang="0">
                      <a:pos x="63" y="71"/>
                    </a:cxn>
                    <a:cxn ang="0">
                      <a:pos x="49" y="94"/>
                    </a:cxn>
                    <a:cxn ang="0">
                      <a:pos x="8" y="109"/>
                    </a:cxn>
                    <a:cxn ang="0">
                      <a:pos x="52" y="97"/>
                    </a:cxn>
                    <a:cxn ang="0">
                      <a:pos x="18" y="122"/>
                    </a:cxn>
                    <a:cxn ang="0">
                      <a:pos x="39" y="111"/>
                    </a:cxn>
                    <a:cxn ang="0">
                      <a:pos x="52" y="109"/>
                    </a:cxn>
                    <a:cxn ang="0">
                      <a:pos x="52" y="117"/>
                    </a:cxn>
                    <a:cxn ang="0">
                      <a:pos x="44" y="133"/>
                    </a:cxn>
                    <a:cxn ang="0">
                      <a:pos x="5" y="154"/>
                    </a:cxn>
                    <a:cxn ang="0">
                      <a:pos x="49" y="136"/>
                    </a:cxn>
                    <a:cxn ang="0">
                      <a:pos x="42" y="160"/>
                    </a:cxn>
                    <a:cxn ang="0">
                      <a:pos x="32" y="174"/>
                    </a:cxn>
                    <a:cxn ang="0">
                      <a:pos x="36" y="174"/>
                    </a:cxn>
                    <a:cxn ang="0">
                      <a:pos x="36" y="182"/>
                    </a:cxn>
                    <a:cxn ang="0">
                      <a:pos x="8" y="202"/>
                    </a:cxn>
                    <a:cxn ang="0">
                      <a:pos x="32" y="199"/>
                    </a:cxn>
                    <a:cxn ang="0">
                      <a:pos x="32" y="202"/>
                    </a:cxn>
                    <a:cxn ang="0">
                      <a:pos x="34" y="211"/>
                    </a:cxn>
                    <a:cxn ang="0">
                      <a:pos x="28" y="228"/>
                    </a:cxn>
                    <a:cxn ang="0">
                      <a:pos x="34" y="237"/>
                    </a:cxn>
                    <a:cxn ang="0">
                      <a:pos x="36" y="273"/>
                    </a:cxn>
                    <a:cxn ang="0">
                      <a:pos x="42" y="228"/>
                    </a:cxn>
                    <a:cxn ang="0">
                      <a:pos x="86" y="325"/>
                    </a:cxn>
                    <a:cxn ang="0">
                      <a:pos x="60" y="211"/>
                    </a:cxn>
                    <a:cxn ang="0">
                      <a:pos x="60" y="208"/>
                    </a:cxn>
                    <a:cxn ang="0">
                      <a:pos x="63" y="199"/>
                    </a:cxn>
                    <a:cxn ang="0">
                      <a:pos x="100" y="256"/>
                    </a:cxn>
                    <a:cxn ang="0">
                      <a:pos x="76" y="225"/>
                    </a:cxn>
                    <a:cxn ang="0">
                      <a:pos x="68" y="174"/>
                    </a:cxn>
                    <a:cxn ang="0">
                      <a:pos x="70" y="160"/>
                    </a:cxn>
                    <a:cxn ang="0">
                      <a:pos x="84" y="193"/>
                    </a:cxn>
                    <a:cxn ang="0">
                      <a:pos x="76" y="142"/>
                    </a:cxn>
                    <a:cxn ang="0">
                      <a:pos x="89" y="133"/>
                    </a:cxn>
                    <a:cxn ang="0">
                      <a:pos x="100" y="168"/>
                    </a:cxn>
                    <a:cxn ang="0">
                      <a:pos x="86" y="109"/>
                    </a:cxn>
                    <a:cxn ang="0">
                      <a:pos x="89" y="102"/>
                    </a:cxn>
                    <a:cxn ang="0">
                      <a:pos x="92" y="74"/>
                    </a:cxn>
                    <a:cxn ang="0">
                      <a:pos x="105" y="76"/>
                    </a:cxn>
                    <a:cxn ang="0">
                      <a:pos x="152" y="151"/>
                    </a:cxn>
                    <a:cxn ang="0">
                      <a:pos x="118" y="109"/>
                    </a:cxn>
                    <a:cxn ang="0">
                      <a:pos x="100" y="49"/>
                    </a:cxn>
                    <a:cxn ang="0">
                      <a:pos x="105" y="38"/>
                    </a:cxn>
                    <a:cxn ang="0">
                      <a:pos x="128" y="71"/>
                    </a:cxn>
                    <a:cxn ang="0">
                      <a:pos x="123" y="68"/>
                    </a:cxn>
                    <a:cxn ang="0">
                      <a:pos x="113" y="22"/>
                    </a:cxn>
                    <a:cxn ang="0">
                      <a:pos x="142" y="68"/>
                    </a:cxn>
                    <a:cxn ang="0">
                      <a:pos x="123" y="46"/>
                    </a:cxn>
                    <a:cxn ang="0">
                      <a:pos x="108" y="2"/>
                    </a:cxn>
                  </a:cxnLst>
                  <a:rect l="0" t="0" r="r" b="b"/>
                  <a:pathLst>
                    <a:path w="186" h="326">
                      <a:moveTo>
                        <a:pt x="104" y="4"/>
                      </a:moveTo>
                      <a:lnTo>
                        <a:pt x="92" y="0"/>
                      </a:lnTo>
                      <a:lnTo>
                        <a:pt x="84" y="8"/>
                      </a:lnTo>
                      <a:lnTo>
                        <a:pt x="76" y="11"/>
                      </a:lnTo>
                      <a:lnTo>
                        <a:pt x="58" y="14"/>
                      </a:lnTo>
                      <a:lnTo>
                        <a:pt x="13" y="14"/>
                      </a:lnTo>
                      <a:lnTo>
                        <a:pt x="58" y="16"/>
                      </a:lnTo>
                      <a:lnTo>
                        <a:pt x="70" y="11"/>
                      </a:lnTo>
                      <a:lnTo>
                        <a:pt x="79" y="14"/>
                      </a:lnTo>
                      <a:lnTo>
                        <a:pt x="68" y="19"/>
                      </a:lnTo>
                      <a:lnTo>
                        <a:pt x="76" y="19"/>
                      </a:lnTo>
                      <a:lnTo>
                        <a:pt x="68" y="28"/>
                      </a:lnTo>
                      <a:lnTo>
                        <a:pt x="10" y="76"/>
                      </a:lnTo>
                      <a:lnTo>
                        <a:pt x="70" y="28"/>
                      </a:lnTo>
                      <a:lnTo>
                        <a:pt x="68" y="34"/>
                      </a:lnTo>
                      <a:lnTo>
                        <a:pt x="60" y="43"/>
                      </a:lnTo>
                      <a:lnTo>
                        <a:pt x="52" y="46"/>
                      </a:lnTo>
                      <a:lnTo>
                        <a:pt x="36" y="49"/>
                      </a:lnTo>
                      <a:lnTo>
                        <a:pt x="10" y="43"/>
                      </a:lnTo>
                      <a:lnTo>
                        <a:pt x="52" y="49"/>
                      </a:lnTo>
                      <a:lnTo>
                        <a:pt x="60" y="43"/>
                      </a:lnTo>
                      <a:lnTo>
                        <a:pt x="68" y="40"/>
                      </a:lnTo>
                      <a:lnTo>
                        <a:pt x="66" y="49"/>
                      </a:lnTo>
                      <a:lnTo>
                        <a:pt x="60" y="51"/>
                      </a:lnTo>
                      <a:lnTo>
                        <a:pt x="8" y="79"/>
                      </a:lnTo>
                      <a:lnTo>
                        <a:pt x="60" y="54"/>
                      </a:lnTo>
                      <a:lnTo>
                        <a:pt x="66" y="54"/>
                      </a:lnTo>
                      <a:lnTo>
                        <a:pt x="60" y="62"/>
                      </a:lnTo>
                      <a:lnTo>
                        <a:pt x="52" y="71"/>
                      </a:lnTo>
                      <a:lnTo>
                        <a:pt x="8" y="88"/>
                      </a:lnTo>
                      <a:lnTo>
                        <a:pt x="58" y="68"/>
                      </a:lnTo>
                      <a:lnTo>
                        <a:pt x="60" y="68"/>
                      </a:lnTo>
                      <a:lnTo>
                        <a:pt x="63" y="71"/>
                      </a:lnTo>
                      <a:lnTo>
                        <a:pt x="52" y="82"/>
                      </a:lnTo>
                      <a:lnTo>
                        <a:pt x="63" y="79"/>
                      </a:lnTo>
                      <a:lnTo>
                        <a:pt x="49" y="94"/>
                      </a:lnTo>
                      <a:lnTo>
                        <a:pt x="39" y="102"/>
                      </a:lnTo>
                      <a:lnTo>
                        <a:pt x="18" y="109"/>
                      </a:lnTo>
                      <a:lnTo>
                        <a:pt x="8" y="109"/>
                      </a:lnTo>
                      <a:lnTo>
                        <a:pt x="26" y="106"/>
                      </a:lnTo>
                      <a:lnTo>
                        <a:pt x="47" y="99"/>
                      </a:lnTo>
                      <a:lnTo>
                        <a:pt x="52" y="97"/>
                      </a:lnTo>
                      <a:lnTo>
                        <a:pt x="47" y="106"/>
                      </a:lnTo>
                      <a:lnTo>
                        <a:pt x="36" y="117"/>
                      </a:lnTo>
                      <a:lnTo>
                        <a:pt x="18" y="122"/>
                      </a:lnTo>
                      <a:lnTo>
                        <a:pt x="0" y="128"/>
                      </a:lnTo>
                      <a:lnTo>
                        <a:pt x="23" y="120"/>
                      </a:lnTo>
                      <a:lnTo>
                        <a:pt x="39" y="111"/>
                      </a:lnTo>
                      <a:lnTo>
                        <a:pt x="52" y="102"/>
                      </a:lnTo>
                      <a:lnTo>
                        <a:pt x="55" y="99"/>
                      </a:lnTo>
                      <a:lnTo>
                        <a:pt x="52" y="109"/>
                      </a:lnTo>
                      <a:lnTo>
                        <a:pt x="58" y="106"/>
                      </a:lnTo>
                      <a:lnTo>
                        <a:pt x="63" y="109"/>
                      </a:lnTo>
                      <a:lnTo>
                        <a:pt x="52" y="117"/>
                      </a:lnTo>
                      <a:lnTo>
                        <a:pt x="52" y="122"/>
                      </a:lnTo>
                      <a:lnTo>
                        <a:pt x="39" y="133"/>
                      </a:lnTo>
                      <a:lnTo>
                        <a:pt x="44" y="133"/>
                      </a:lnTo>
                      <a:lnTo>
                        <a:pt x="39" y="140"/>
                      </a:lnTo>
                      <a:lnTo>
                        <a:pt x="21" y="151"/>
                      </a:lnTo>
                      <a:lnTo>
                        <a:pt x="5" y="154"/>
                      </a:lnTo>
                      <a:lnTo>
                        <a:pt x="28" y="147"/>
                      </a:lnTo>
                      <a:lnTo>
                        <a:pt x="42" y="140"/>
                      </a:lnTo>
                      <a:lnTo>
                        <a:pt x="49" y="136"/>
                      </a:lnTo>
                      <a:lnTo>
                        <a:pt x="49" y="145"/>
                      </a:lnTo>
                      <a:lnTo>
                        <a:pt x="49" y="147"/>
                      </a:lnTo>
                      <a:lnTo>
                        <a:pt x="42" y="160"/>
                      </a:lnTo>
                      <a:lnTo>
                        <a:pt x="34" y="168"/>
                      </a:lnTo>
                      <a:lnTo>
                        <a:pt x="39" y="168"/>
                      </a:lnTo>
                      <a:lnTo>
                        <a:pt x="32" y="174"/>
                      </a:lnTo>
                      <a:lnTo>
                        <a:pt x="5" y="188"/>
                      </a:lnTo>
                      <a:lnTo>
                        <a:pt x="23" y="179"/>
                      </a:lnTo>
                      <a:lnTo>
                        <a:pt x="36" y="174"/>
                      </a:lnTo>
                      <a:lnTo>
                        <a:pt x="36" y="182"/>
                      </a:lnTo>
                      <a:lnTo>
                        <a:pt x="28" y="185"/>
                      </a:lnTo>
                      <a:lnTo>
                        <a:pt x="36" y="182"/>
                      </a:lnTo>
                      <a:lnTo>
                        <a:pt x="36" y="188"/>
                      </a:lnTo>
                      <a:lnTo>
                        <a:pt x="32" y="193"/>
                      </a:lnTo>
                      <a:lnTo>
                        <a:pt x="8" y="202"/>
                      </a:lnTo>
                      <a:lnTo>
                        <a:pt x="28" y="193"/>
                      </a:lnTo>
                      <a:lnTo>
                        <a:pt x="28" y="196"/>
                      </a:lnTo>
                      <a:lnTo>
                        <a:pt x="32" y="199"/>
                      </a:lnTo>
                      <a:lnTo>
                        <a:pt x="8" y="219"/>
                      </a:lnTo>
                      <a:lnTo>
                        <a:pt x="26" y="204"/>
                      </a:lnTo>
                      <a:lnTo>
                        <a:pt x="32" y="202"/>
                      </a:lnTo>
                      <a:lnTo>
                        <a:pt x="34" y="208"/>
                      </a:lnTo>
                      <a:lnTo>
                        <a:pt x="28" y="213"/>
                      </a:lnTo>
                      <a:lnTo>
                        <a:pt x="34" y="211"/>
                      </a:lnTo>
                      <a:lnTo>
                        <a:pt x="28" y="228"/>
                      </a:lnTo>
                      <a:lnTo>
                        <a:pt x="5" y="248"/>
                      </a:lnTo>
                      <a:lnTo>
                        <a:pt x="28" y="228"/>
                      </a:lnTo>
                      <a:lnTo>
                        <a:pt x="26" y="237"/>
                      </a:lnTo>
                      <a:lnTo>
                        <a:pt x="34" y="228"/>
                      </a:lnTo>
                      <a:lnTo>
                        <a:pt x="34" y="237"/>
                      </a:lnTo>
                      <a:lnTo>
                        <a:pt x="36" y="276"/>
                      </a:lnTo>
                      <a:lnTo>
                        <a:pt x="60" y="325"/>
                      </a:lnTo>
                      <a:lnTo>
                        <a:pt x="36" y="273"/>
                      </a:lnTo>
                      <a:lnTo>
                        <a:pt x="36" y="253"/>
                      </a:lnTo>
                      <a:lnTo>
                        <a:pt x="39" y="239"/>
                      </a:lnTo>
                      <a:lnTo>
                        <a:pt x="42" y="228"/>
                      </a:lnTo>
                      <a:lnTo>
                        <a:pt x="47" y="208"/>
                      </a:lnTo>
                      <a:lnTo>
                        <a:pt x="52" y="216"/>
                      </a:lnTo>
                      <a:lnTo>
                        <a:pt x="86" y="325"/>
                      </a:lnTo>
                      <a:lnTo>
                        <a:pt x="55" y="216"/>
                      </a:lnTo>
                      <a:lnTo>
                        <a:pt x="55" y="204"/>
                      </a:lnTo>
                      <a:lnTo>
                        <a:pt x="60" y="211"/>
                      </a:lnTo>
                      <a:lnTo>
                        <a:pt x="66" y="316"/>
                      </a:lnTo>
                      <a:lnTo>
                        <a:pt x="63" y="225"/>
                      </a:lnTo>
                      <a:lnTo>
                        <a:pt x="60" y="208"/>
                      </a:lnTo>
                      <a:lnTo>
                        <a:pt x="58" y="202"/>
                      </a:lnTo>
                      <a:lnTo>
                        <a:pt x="60" y="188"/>
                      </a:lnTo>
                      <a:lnTo>
                        <a:pt x="63" y="199"/>
                      </a:lnTo>
                      <a:lnTo>
                        <a:pt x="70" y="222"/>
                      </a:lnTo>
                      <a:lnTo>
                        <a:pt x="79" y="237"/>
                      </a:lnTo>
                      <a:lnTo>
                        <a:pt x="100" y="256"/>
                      </a:lnTo>
                      <a:lnTo>
                        <a:pt x="145" y="294"/>
                      </a:lnTo>
                      <a:lnTo>
                        <a:pt x="86" y="239"/>
                      </a:lnTo>
                      <a:lnTo>
                        <a:pt x="76" y="225"/>
                      </a:lnTo>
                      <a:lnTo>
                        <a:pt x="70" y="216"/>
                      </a:lnTo>
                      <a:lnTo>
                        <a:pt x="66" y="204"/>
                      </a:lnTo>
                      <a:lnTo>
                        <a:pt x="68" y="174"/>
                      </a:lnTo>
                      <a:lnTo>
                        <a:pt x="70" y="182"/>
                      </a:lnTo>
                      <a:lnTo>
                        <a:pt x="70" y="165"/>
                      </a:lnTo>
                      <a:lnTo>
                        <a:pt x="70" y="160"/>
                      </a:lnTo>
                      <a:lnTo>
                        <a:pt x="76" y="174"/>
                      </a:lnTo>
                      <a:lnTo>
                        <a:pt x="126" y="279"/>
                      </a:lnTo>
                      <a:lnTo>
                        <a:pt x="84" y="193"/>
                      </a:lnTo>
                      <a:lnTo>
                        <a:pt x="79" y="185"/>
                      </a:lnTo>
                      <a:lnTo>
                        <a:pt x="76" y="174"/>
                      </a:lnTo>
                      <a:lnTo>
                        <a:pt x="76" y="142"/>
                      </a:lnTo>
                      <a:lnTo>
                        <a:pt x="79" y="145"/>
                      </a:lnTo>
                      <a:lnTo>
                        <a:pt x="81" y="128"/>
                      </a:lnTo>
                      <a:lnTo>
                        <a:pt x="89" y="133"/>
                      </a:lnTo>
                      <a:lnTo>
                        <a:pt x="128" y="251"/>
                      </a:lnTo>
                      <a:lnTo>
                        <a:pt x="108" y="193"/>
                      </a:lnTo>
                      <a:lnTo>
                        <a:pt x="100" y="168"/>
                      </a:lnTo>
                      <a:lnTo>
                        <a:pt x="89" y="145"/>
                      </a:lnTo>
                      <a:lnTo>
                        <a:pt x="89" y="131"/>
                      </a:lnTo>
                      <a:lnTo>
                        <a:pt x="86" y="109"/>
                      </a:lnTo>
                      <a:lnTo>
                        <a:pt x="92" y="111"/>
                      </a:lnTo>
                      <a:lnTo>
                        <a:pt x="113" y="228"/>
                      </a:lnTo>
                      <a:lnTo>
                        <a:pt x="89" y="102"/>
                      </a:lnTo>
                      <a:lnTo>
                        <a:pt x="89" y="91"/>
                      </a:lnTo>
                      <a:lnTo>
                        <a:pt x="92" y="99"/>
                      </a:lnTo>
                      <a:lnTo>
                        <a:pt x="92" y="74"/>
                      </a:lnTo>
                      <a:lnTo>
                        <a:pt x="97" y="82"/>
                      </a:lnTo>
                      <a:lnTo>
                        <a:pt x="97" y="68"/>
                      </a:lnTo>
                      <a:lnTo>
                        <a:pt x="105" y="76"/>
                      </a:lnTo>
                      <a:lnTo>
                        <a:pt x="116" y="106"/>
                      </a:lnTo>
                      <a:lnTo>
                        <a:pt x="128" y="122"/>
                      </a:lnTo>
                      <a:lnTo>
                        <a:pt x="152" y="151"/>
                      </a:lnTo>
                      <a:lnTo>
                        <a:pt x="166" y="177"/>
                      </a:lnTo>
                      <a:lnTo>
                        <a:pt x="128" y="122"/>
                      </a:lnTo>
                      <a:lnTo>
                        <a:pt x="118" y="109"/>
                      </a:lnTo>
                      <a:lnTo>
                        <a:pt x="108" y="88"/>
                      </a:lnTo>
                      <a:lnTo>
                        <a:pt x="105" y="74"/>
                      </a:lnTo>
                      <a:lnTo>
                        <a:pt x="100" y="49"/>
                      </a:lnTo>
                      <a:lnTo>
                        <a:pt x="102" y="51"/>
                      </a:lnTo>
                      <a:lnTo>
                        <a:pt x="108" y="49"/>
                      </a:lnTo>
                      <a:lnTo>
                        <a:pt x="105" y="38"/>
                      </a:lnTo>
                      <a:lnTo>
                        <a:pt x="110" y="49"/>
                      </a:lnTo>
                      <a:lnTo>
                        <a:pt x="116" y="60"/>
                      </a:lnTo>
                      <a:lnTo>
                        <a:pt x="128" y="71"/>
                      </a:lnTo>
                      <a:lnTo>
                        <a:pt x="148" y="82"/>
                      </a:lnTo>
                      <a:lnTo>
                        <a:pt x="185" y="111"/>
                      </a:lnTo>
                      <a:lnTo>
                        <a:pt x="123" y="68"/>
                      </a:lnTo>
                      <a:lnTo>
                        <a:pt x="116" y="57"/>
                      </a:lnTo>
                      <a:lnTo>
                        <a:pt x="113" y="51"/>
                      </a:lnTo>
                      <a:lnTo>
                        <a:pt x="113" y="22"/>
                      </a:lnTo>
                      <a:lnTo>
                        <a:pt x="118" y="31"/>
                      </a:lnTo>
                      <a:lnTo>
                        <a:pt x="126" y="46"/>
                      </a:lnTo>
                      <a:lnTo>
                        <a:pt x="142" y="68"/>
                      </a:lnTo>
                      <a:lnTo>
                        <a:pt x="163" y="91"/>
                      </a:lnTo>
                      <a:lnTo>
                        <a:pt x="168" y="102"/>
                      </a:lnTo>
                      <a:lnTo>
                        <a:pt x="123" y="46"/>
                      </a:lnTo>
                      <a:lnTo>
                        <a:pt x="118" y="25"/>
                      </a:lnTo>
                      <a:lnTo>
                        <a:pt x="120" y="11"/>
                      </a:lnTo>
                      <a:lnTo>
                        <a:pt x="108" y="2"/>
                      </a:lnTo>
                      <a:lnTo>
                        <a:pt x="104" y="4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</p:grpSp>
          <p:sp>
            <p:nvSpPr>
              <p:cNvPr id="110633" name="Freeform 41"/>
              <p:cNvSpPr>
                <a:spLocks/>
              </p:cNvSpPr>
              <p:nvPr/>
            </p:nvSpPr>
            <p:spPr bwMode="ltGray">
              <a:xfrm>
                <a:off x="43" y="3130"/>
                <a:ext cx="108" cy="566"/>
              </a:xfrm>
              <a:custGeom>
                <a:avLst/>
                <a:gdLst/>
                <a:ahLst/>
                <a:cxnLst>
                  <a:cxn ang="0">
                    <a:pos x="48" y="15"/>
                  </a:cxn>
                  <a:cxn ang="0">
                    <a:pos x="8" y="24"/>
                  </a:cxn>
                  <a:cxn ang="0">
                    <a:pos x="45" y="24"/>
                  </a:cxn>
                  <a:cxn ang="0">
                    <a:pos x="38" y="50"/>
                  </a:cxn>
                  <a:cxn ang="0">
                    <a:pos x="38" y="59"/>
                  </a:cxn>
                  <a:cxn ang="0">
                    <a:pos x="20" y="83"/>
                  </a:cxn>
                  <a:cxn ang="0">
                    <a:pos x="35" y="75"/>
                  </a:cxn>
                  <a:cxn ang="0">
                    <a:pos x="35" y="90"/>
                  </a:cxn>
                  <a:cxn ang="0">
                    <a:pos x="38" y="94"/>
                  </a:cxn>
                  <a:cxn ang="0">
                    <a:pos x="3" y="154"/>
                  </a:cxn>
                  <a:cxn ang="0">
                    <a:pos x="36" y="124"/>
                  </a:cxn>
                  <a:cxn ang="0">
                    <a:pos x="28" y="163"/>
                  </a:cxn>
                  <a:cxn ang="0">
                    <a:pos x="3" y="188"/>
                  </a:cxn>
                  <a:cxn ang="0">
                    <a:pos x="30" y="168"/>
                  </a:cxn>
                  <a:cxn ang="0">
                    <a:pos x="10" y="214"/>
                  </a:cxn>
                  <a:cxn ang="0">
                    <a:pos x="21" y="192"/>
                  </a:cxn>
                  <a:cxn ang="0">
                    <a:pos x="30" y="188"/>
                  </a:cxn>
                  <a:cxn ang="0">
                    <a:pos x="30" y="203"/>
                  </a:cxn>
                  <a:cxn ang="0">
                    <a:pos x="26" y="232"/>
                  </a:cxn>
                  <a:cxn ang="0">
                    <a:pos x="2" y="267"/>
                  </a:cxn>
                  <a:cxn ang="0">
                    <a:pos x="28" y="238"/>
                  </a:cxn>
                  <a:cxn ang="0">
                    <a:pos x="24" y="278"/>
                  </a:cxn>
                  <a:cxn ang="0">
                    <a:pos x="18" y="302"/>
                  </a:cxn>
                  <a:cxn ang="0">
                    <a:pos x="20" y="302"/>
                  </a:cxn>
                  <a:cxn ang="0">
                    <a:pos x="20" y="318"/>
                  </a:cxn>
                  <a:cxn ang="0">
                    <a:pos x="3" y="351"/>
                  </a:cxn>
                  <a:cxn ang="0">
                    <a:pos x="18" y="347"/>
                  </a:cxn>
                  <a:cxn ang="0">
                    <a:pos x="18" y="351"/>
                  </a:cxn>
                  <a:cxn ang="0">
                    <a:pos x="19" y="367"/>
                  </a:cxn>
                  <a:cxn ang="0">
                    <a:pos x="16" y="396"/>
                  </a:cxn>
                  <a:cxn ang="0">
                    <a:pos x="19" y="411"/>
                  </a:cxn>
                  <a:cxn ang="0">
                    <a:pos x="20" y="475"/>
                  </a:cxn>
                  <a:cxn ang="0">
                    <a:pos x="24" y="396"/>
                  </a:cxn>
                  <a:cxn ang="0">
                    <a:pos x="50" y="565"/>
                  </a:cxn>
                  <a:cxn ang="0">
                    <a:pos x="35" y="367"/>
                  </a:cxn>
                  <a:cxn ang="0">
                    <a:pos x="35" y="362"/>
                  </a:cxn>
                  <a:cxn ang="0">
                    <a:pos x="36" y="347"/>
                  </a:cxn>
                  <a:cxn ang="0">
                    <a:pos x="58" y="446"/>
                  </a:cxn>
                  <a:cxn ang="0">
                    <a:pos x="44" y="391"/>
                  </a:cxn>
                  <a:cxn ang="0">
                    <a:pos x="38" y="302"/>
                  </a:cxn>
                  <a:cxn ang="0">
                    <a:pos x="40" y="278"/>
                  </a:cxn>
                  <a:cxn ang="0">
                    <a:pos x="48" y="336"/>
                  </a:cxn>
                  <a:cxn ang="0">
                    <a:pos x="44" y="248"/>
                  </a:cxn>
                  <a:cxn ang="0">
                    <a:pos x="52" y="232"/>
                  </a:cxn>
                  <a:cxn ang="0">
                    <a:pos x="58" y="292"/>
                  </a:cxn>
                  <a:cxn ang="0">
                    <a:pos x="50" y="188"/>
                  </a:cxn>
                  <a:cxn ang="0">
                    <a:pos x="52" y="177"/>
                  </a:cxn>
                  <a:cxn ang="0">
                    <a:pos x="53" y="128"/>
                  </a:cxn>
                  <a:cxn ang="0">
                    <a:pos x="61" y="135"/>
                  </a:cxn>
                  <a:cxn ang="0">
                    <a:pos x="88" y="263"/>
                  </a:cxn>
                  <a:cxn ang="0">
                    <a:pos x="68" y="188"/>
                  </a:cxn>
                  <a:cxn ang="0">
                    <a:pos x="58" y="83"/>
                  </a:cxn>
                  <a:cxn ang="0">
                    <a:pos x="61" y="65"/>
                  </a:cxn>
                  <a:cxn ang="0">
                    <a:pos x="74" y="124"/>
                  </a:cxn>
                  <a:cxn ang="0">
                    <a:pos x="71" y="118"/>
                  </a:cxn>
                  <a:cxn ang="0">
                    <a:pos x="65" y="40"/>
                  </a:cxn>
                  <a:cxn ang="0">
                    <a:pos x="82" y="118"/>
                  </a:cxn>
                  <a:cxn ang="0">
                    <a:pos x="71" y="79"/>
                  </a:cxn>
                  <a:cxn ang="0">
                    <a:pos x="62" y="4"/>
                  </a:cxn>
                </a:cxnLst>
                <a:rect l="0" t="0" r="r" b="b"/>
                <a:pathLst>
                  <a:path w="108" h="566">
                    <a:moveTo>
                      <a:pt x="60" y="7"/>
                    </a:moveTo>
                    <a:lnTo>
                      <a:pt x="53" y="0"/>
                    </a:lnTo>
                    <a:lnTo>
                      <a:pt x="48" y="15"/>
                    </a:lnTo>
                    <a:lnTo>
                      <a:pt x="44" y="19"/>
                    </a:lnTo>
                    <a:lnTo>
                      <a:pt x="33" y="24"/>
                    </a:lnTo>
                    <a:lnTo>
                      <a:pt x="8" y="24"/>
                    </a:lnTo>
                    <a:lnTo>
                      <a:pt x="33" y="29"/>
                    </a:lnTo>
                    <a:lnTo>
                      <a:pt x="40" y="19"/>
                    </a:lnTo>
                    <a:lnTo>
                      <a:pt x="45" y="24"/>
                    </a:lnTo>
                    <a:lnTo>
                      <a:pt x="38" y="35"/>
                    </a:lnTo>
                    <a:lnTo>
                      <a:pt x="44" y="35"/>
                    </a:lnTo>
                    <a:lnTo>
                      <a:pt x="38" y="50"/>
                    </a:lnTo>
                    <a:lnTo>
                      <a:pt x="5" y="135"/>
                    </a:lnTo>
                    <a:lnTo>
                      <a:pt x="40" y="50"/>
                    </a:lnTo>
                    <a:lnTo>
                      <a:pt x="38" y="59"/>
                    </a:lnTo>
                    <a:lnTo>
                      <a:pt x="35" y="75"/>
                    </a:lnTo>
                    <a:lnTo>
                      <a:pt x="30" y="79"/>
                    </a:lnTo>
                    <a:lnTo>
                      <a:pt x="20" y="83"/>
                    </a:lnTo>
                    <a:lnTo>
                      <a:pt x="5" y="75"/>
                    </a:lnTo>
                    <a:lnTo>
                      <a:pt x="30" y="83"/>
                    </a:lnTo>
                    <a:lnTo>
                      <a:pt x="35" y="75"/>
                    </a:lnTo>
                    <a:lnTo>
                      <a:pt x="38" y="68"/>
                    </a:lnTo>
                    <a:lnTo>
                      <a:pt x="38" y="83"/>
                    </a:lnTo>
                    <a:lnTo>
                      <a:pt x="35" y="90"/>
                    </a:lnTo>
                    <a:lnTo>
                      <a:pt x="3" y="139"/>
                    </a:lnTo>
                    <a:lnTo>
                      <a:pt x="35" y="94"/>
                    </a:lnTo>
                    <a:lnTo>
                      <a:pt x="38" y="94"/>
                    </a:lnTo>
                    <a:lnTo>
                      <a:pt x="35" y="108"/>
                    </a:lnTo>
                    <a:lnTo>
                      <a:pt x="30" y="124"/>
                    </a:lnTo>
                    <a:lnTo>
                      <a:pt x="3" y="154"/>
                    </a:lnTo>
                    <a:lnTo>
                      <a:pt x="33" y="118"/>
                    </a:lnTo>
                    <a:lnTo>
                      <a:pt x="35" y="118"/>
                    </a:lnTo>
                    <a:lnTo>
                      <a:pt x="36" y="124"/>
                    </a:lnTo>
                    <a:lnTo>
                      <a:pt x="30" y="143"/>
                    </a:lnTo>
                    <a:lnTo>
                      <a:pt x="36" y="139"/>
                    </a:lnTo>
                    <a:lnTo>
                      <a:pt x="28" y="163"/>
                    </a:lnTo>
                    <a:lnTo>
                      <a:pt x="21" y="177"/>
                    </a:lnTo>
                    <a:lnTo>
                      <a:pt x="10" y="188"/>
                    </a:lnTo>
                    <a:lnTo>
                      <a:pt x="3" y="188"/>
                    </a:lnTo>
                    <a:lnTo>
                      <a:pt x="15" y="183"/>
                    </a:lnTo>
                    <a:lnTo>
                      <a:pt x="27" y="173"/>
                    </a:lnTo>
                    <a:lnTo>
                      <a:pt x="30" y="168"/>
                    </a:lnTo>
                    <a:lnTo>
                      <a:pt x="27" y="183"/>
                    </a:lnTo>
                    <a:lnTo>
                      <a:pt x="20" y="203"/>
                    </a:lnTo>
                    <a:lnTo>
                      <a:pt x="10" y="214"/>
                    </a:lnTo>
                    <a:lnTo>
                      <a:pt x="0" y="221"/>
                    </a:lnTo>
                    <a:lnTo>
                      <a:pt x="13" y="208"/>
                    </a:lnTo>
                    <a:lnTo>
                      <a:pt x="21" y="192"/>
                    </a:lnTo>
                    <a:lnTo>
                      <a:pt x="30" y="177"/>
                    </a:lnTo>
                    <a:lnTo>
                      <a:pt x="31" y="173"/>
                    </a:lnTo>
                    <a:lnTo>
                      <a:pt x="30" y="188"/>
                    </a:lnTo>
                    <a:lnTo>
                      <a:pt x="33" y="183"/>
                    </a:lnTo>
                    <a:lnTo>
                      <a:pt x="36" y="188"/>
                    </a:lnTo>
                    <a:lnTo>
                      <a:pt x="30" y="203"/>
                    </a:lnTo>
                    <a:lnTo>
                      <a:pt x="30" y="214"/>
                    </a:lnTo>
                    <a:lnTo>
                      <a:pt x="21" y="232"/>
                    </a:lnTo>
                    <a:lnTo>
                      <a:pt x="26" y="232"/>
                    </a:lnTo>
                    <a:lnTo>
                      <a:pt x="21" y="243"/>
                    </a:lnTo>
                    <a:lnTo>
                      <a:pt x="11" y="263"/>
                    </a:lnTo>
                    <a:lnTo>
                      <a:pt x="2" y="267"/>
                    </a:lnTo>
                    <a:lnTo>
                      <a:pt x="16" y="256"/>
                    </a:lnTo>
                    <a:lnTo>
                      <a:pt x="24" y="243"/>
                    </a:lnTo>
                    <a:lnTo>
                      <a:pt x="28" y="238"/>
                    </a:lnTo>
                    <a:lnTo>
                      <a:pt x="28" y="252"/>
                    </a:lnTo>
                    <a:lnTo>
                      <a:pt x="28" y="256"/>
                    </a:lnTo>
                    <a:lnTo>
                      <a:pt x="24" y="278"/>
                    </a:lnTo>
                    <a:lnTo>
                      <a:pt x="19" y="292"/>
                    </a:lnTo>
                    <a:lnTo>
                      <a:pt x="21" y="292"/>
                    </a:lnTo>
                    <a:lnTo>
                      <a:pt x="18" y="302"/>
                    </a:lnTo>
                    <a:lnTo>
                      <a:pt x="2" y="327"/>
                    </a:lnTo>
                    <a:lnTo>
                      <a:pt x="13" y="312"/>
                    </a:lnTo>
                    <a:lnTo>
                      <a:pt x="20" y="302"/>
                    </a:lnTo>
                    <a:lnTo>
                      <a:pt x="20" y="318"/>
                    </a:lnTo>
                    <a:lnTo>
                      <a:pt x="16" y="321"/>
                    </a:lnTo>
                    <a:lnTo>
                      <a:pt x="20" y="318"/>
                    </a:lnTo>
                    <a:lnTo>
                      <a:pt x="20" y="327"/>
                    </a:lnTo>
                    <a:lnTo>
                      <a:pt x="18" y="336"/>
                    </a:lnTo>
                    <a:lnTo>
                      <a:pt x="3" y="351"/>
                    </a:lnTo>
                    <a:lnTo>
                      <a:pt x="16" y="336"/>
                    </a:lnTo>
                    <a:lnTo>
                      <a:pt x="16" y="343"/>
                    </a:lnTo>
                    <a:lnTo>
                      <a:pt x="18" y="347"/>
                    </a:lnTo>
                    <a:lnTo>
                      <a:pt x="3" y="381"/>
                    </a:lnTo>
                    <a:lnTo>
                      <a:pt x="15" y="356"/>
                    </a:lnTo>
                    <a:lnTo>
                      <a:pt x="18" y="351"/>
                    </a:lnTo>
                    <a:lnTo>
                      <a:pt x="19" y="362"/>
                    </a:lnTo>
                    <a:lnTo>
                      <a:pt x="16" y="372"/>
                    </a:lnTo>
                    <a:lnTo>
                      <a:pt x="19" y="367"/>
                    </a:lnTo>
                    <a:lnTo>
                      <a:pt x="16" y="396"/>
                    </a:lnTo>
                    <a:lnTo>
                      <a:pt x="2" y="429"/>
                    </a:lnTo>
                    <a:lnTo>
                      <a:pt x="16" y="396"/>
                    </a:lnTo>
                    <a:lnTo>
                      <a:pt x="15" y="411"/>
                    </a:lnTo>
                    <a:lnTo>
                      <a:pt x="19" y="396"/>
                    </a:lnTo>
                    <a:lnTo>
                      <a:pt x="19" y="411"/>
                    </a:lnTo>
                    <a:lnTo>
                      <a:pt x="20" y="481"/>
                    </a:lnTo>
                    <a:lnTo>
                      <a:pt x="35" y="565"/>
                    </a:lnTo>
                    <a:lnTo>
                      <a:pt x="20" y="475"/>
                    </a:lnTo>
                    <a:lnTo>
                      <a:pt x="20" y="440"/>
                    </a:lnTo>
                    <a:lnTo>
                      <a:pt x="21" y="416"/>
                    </a:lnTo>
                    <a:lnTo>
                      <a:pt x="24" y="396"/>
                    </a:lnTo>
                    <a:lnTo>
                      <a:pt x="27" y="362"/>
                    </a:lnTo>
                    <a:lnTo>
                      <a:pt x="30" y="376"/>
                    </a:lnTo>
                    <a:lnTo>
                      <a:pt x="50" y="565"/>
                    </a:lnTo>
                    <a:lnTo>
                      <a:pt x="31" y="376"/>
                    </a:lnTo>
                    <a:lnTo>
                      <a:pt x="31" y="356"/>
                    </a:lnTo>
                    <a:lnTo>
                      <a:pt x="35" y="367"/>
                    </a:lnTo>
                    <a:lnTo>
                      <a:pt x="38" y="551"/>
                    </a:lnTo>
                    <a:lnTo>
                      <a:pt x="36" y="391"/>
                    </a:lnTo>
                    <a:lnTo>
                      <a:pt x="35" y="362"/>
                    </a:lnTo>
                    <a:lnTo>
                      <a:pt x="33" y="351"/>
                    </a:lnTo>
                    <a:lnTo>
                      <a:pt x="35" y="327"/>
                    </a:lnTo>
                    <a:lnTo>
                      <a:pt x="36" y="347"/>
                    </a:lnTo>
                    <a:lnTo>
                      <a:pt x="40" y="387"/>
                    </a:lnTo>
                    <a:lnTo>
                      <a:pt x="45" y="411"/>
                    </a:lnTo>
                    <a:lnTo>
                      <a:pt x="58" y="446"/>
                    </a:lnTo>
                    <a:lnTo>
                      <a:pt x="83" y="511"/>
                    </a:lnTo>
                    <a:lnTo>
                      <a:pt x="50" y="416"/>
                    </a:lnTo>
                    <a:lnTo>
                      <a:pt x="44" y="391"/>
                    </a:lnTo>
                    <a:lnTo>
                      <a:pt x="40" y="376"/>
                    </a:lnTo>
                    <a:lnTo>
                      <a:pt x="38" y="356"/>
                    </a:lnTo>
                    <a:lnTo>
                      <a:pt x="38" y="302"/>
                    </a:lnTo>
                    <a:lnTo>
                      <a:pt x="40" y="318"/>
                    </a:lnTo>
                    <a:lnTo>
                      <a:pt x="40" y="287"/>
                    </a:lnTo>
                    <a:lnTo>
                      <a:pt x="40" y="278"/>
                    </a:lnTo>
                    <a:lnTo>
                      <a:pt x="44" y="302"/>
                    </a:lnTo>
                    <a:lnTo>
                      <a:pt x="73" y="485"/>
                    </a:lnTo>
                    <a:lnTo>
                      <a:pt x="48" y="336"/>
                    </a:lnTo>
                    <a:lnTo>
                      <a:pt x="45" y="321"/>
                    </a:lnTo>
                    <a:lnTo>
                      <a:pt x="44" y="302"/>
                    </a:lnTo>
                    <a:lnTo>
                      <a:pt x="44" y="248"/>
                    </a:lnTo>
                    <a:lnTo>
                      <a:pt x="45" y="252"/>
                    </a:lnTo>
                    <a:lnTo>
                      <a:pt x="46" y="221"/>
                    </a:lnTo>
                    <a:lnTo>
                      <a:pt x="52" y="232"/>
                    </a:lnTo>
                    <a:lnTo>
                      <a:pt x="74" y="436"/>
                    </a:lnTo>
                    <a:lnTo>
                      <a:pt x="62" y="336"/>
                    </a:lnTo>
                    <a:lnTo>
                      <a:pt x="58" y="292"/>
                    </a:lnTo>
                    <a:lnTo>
                      <a:pt x="52" y="252"/>
                    </a:lnTo>
                    <a:lnTo>
                      <a:pt x="52" y="228"/>
                    </a:lnTo>
                    <a:lnTo>
                      <a:pt x="50" y="188"/>
                    </a:lnTo>
                    <a:lnTo>
                      <a:pt x="53" y="192"/>
                    </a:lnTo>
                    <a:lnTo>
                      <a:pt x="65" y="396"/>
                    </a:lnTo>
                    <a:lnTo>
                      <a:pt x="52" y="177"/>
                    </a:lnTo>
                    <a:lnTo>
                      <a:pt x="52" y="159"/>
                    </a:lnTo>
                    <a:lnTo>
                      <a:pt x="53" y="173"/>
                    </a:lnTo>
                    <a:lnTo>
                      <a:pt x="53" y="128"/>
                    </a:lnTo>
                    <a:lnTo>
                      <a:pt x="56" y="143"/>
                    </a:lnTo>
                    <a:lnTo>
                      <a:pt x="56" y="118"/>
                    </a:lnTo>
                    <a:lnTo>
                      <a:pt x="61" y="135"/>
                    </a:lnTo>
                    <a:lnTo>
                      <a:pt x="68" y="183"/>
                    </a:lnTo>
                    <a:lnTo>
                      <a:pt x="74" y="214"/>
                    </a:lnTo>
                    <a:lnTo>
                      <a:pt x="88" y="263"/>
                    </a:lnTo>
                    <a:lnTo>
                      <a:pt x="96" y="308"/>
                    </a:lnTo>
                    <a:lnTo>
                      <a:pt x="74" y="214"/>
                    </a:lnTo>
                    <a:lnTo>
                      <a:pt x="68" y="188"/>
                    </a:lnTo>
                    <a:lnTo>
                      <a:pt x="62" y="154"/>
                    </a:lnTo>
                    <a:lnTo>
                      <a:pt x="61" y="128"/>
                    </a:lnTo>
                    <a:lnTo>
                      <a:pt x="58" y="83"/>
                    </a:lnTo>
                    <a:lnTo>
                      <a:pt x="60" y="90"/>
                    </a:lnTo>
                    <a:lnTo>
                      <a:pt x="62" y="83"/>
                    </a:lnTo>
                    <a:lnTo>
                      <a:pt x="61" y="65"/>
                    </a:lnTo>
                    <a:lnTo>
                      <a:pt x="63" y="83"/>
                    </a:lnTo>
                    <a:lnTo>
                      <a:pt x="68" y="104"/>
                    </a:lnTo>
                    <a:lnTo>
                      <a:pt x="74" y="124"/>
                    </a:lnTo>
                    <a:lnTo>
                      <a:pt x="86" y="143"/>
                    </a:lnTo>
                    <a:lnTo>
                      <a:pt x="107" y="192"/>
                    </a:lnTo>
                    <a:lnTo>
                      <a:pt x="71" y="118"/>
                    </a:lnTo>
                    <a:lnTo>
                      <a:pt x="68" y="99"/>
                    </a:lnTo>
                    <a:lnTo>
                      <a:pt x="65" y="90"/>
                    </a:lnTo>
                    <a:lnTo>
                      <a:pt x="65" y="40"/>
                    </a:lnTo>
                    <a:lnTo>
                      <a:pt x="68" y="55"/>
                    </a:lnTo>
                    <a:lnTo>
                      <a:pt x="73" y="79"/>
                    </a:lnTo>
                    <a:lnTo>
                      <a:pt x="82" y="118"/>
                    </a:lnTo>
                    <a:lnTo>
                      <a:pt x="95" y="159"/>
                    </a:lnTo>
                    <a:lnTo>
                      <a:pt x="98" y="177"/>
                    </a:lnTo>
                    <a:lnTo>
                      <a:pt x="71" y="79"/>
                    </a:lnTo>
                    <a:lnTo>
                      <a:pt x="68" y="44"/>
                    </a:lnTo>
                    <a:lnTo>
                      <a:pt x="70" y="19"/>
                    </a:lnTo>
                    <a:lnTo>
                      <a:pt x="62" y="4"/>
                    </a:lnTo>
                    <a:lnTo>
                      <a:pt x="60" y="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grpSp>
            <p:nvGrpSpPr>
              <p:cNvPr id="10" name="Group 42"/>
              <p:cNvGrpSpPr>
                <a:grpSpLocks/>
              </p:cNvGrpSpPr>
              <p:nvPr/>
            </p:nvGrpSpPr>
            <p:grpSpPr bwMode="auto">
              <a:xfrm>
                <a:off x="117" y="2718"/>
                <a:ext cx="332" cy="1514"/>
                <a:chOff x="117" y="2718"/>
                <a:chExt cx="332" cy="1514"/>
              </a:xfrm>
            </p:grpSpPr>
            <p:sp>
              <p:nvSpPr>
                <p:cNvPr id="110635" name="Freeform 43"/>
                <p:cNvSpPr>
                  <a:spLocks/>
                </p:cNvSpPr>
                <p:nvPr/>
              </p:nvSpPr>
              <p:spPr bwMode="ltGray">
                <a:xfrm>
                  <a:off x="167" y="3861"/>
                  <a:ext cx="28" cy="371"/>
                </a:xfrm>
                <a:custGeom>
                  <a:avLst/>
                  <a:gdLst/>
                  <a:ahLst/>
                  <a:cxnLst>
                    <a:cxn ang="0">
                      <a:pos x="21" y="0"/>
                    </a:cxn>
                    <a:cxn ang="0">
                      <a:pos x="19" y="7"/>
                    </a:cxn>
                    <a:cxn ang="0">
                      <a:pos x="11" y="72"/>
                    </a:cxn>
                    <a:cxn ang="0">
                      <a:pos x="5" y="135"/>
                    </a:cxn>
                    <a:cxn ang="0">
                      <a:pos x="0" y="212"/>
                    </a:cxn>
                    <a:cxn ang="0">
                      <a:pos x="0" y="296"/>
                    </a:cxn>
                    <a:cxn ang="0">
                      <a:pos x="3" y="370"/>
                    </a:cxn>
                    <a:cxn ang="0">
                      <a:pos x="5" y="370"/>
                    </a:cxn>
                    <a:cxn ang="0">
                      <a:pos x="3" y="296"/>
                    </a:cxn>
                    <a:cxn ang="0">
                      <a:pos x="3" y="234"/>
                    </a:cxn>
                    <a:cxn ang="0">
                      <a:pos x="8" y="167"/>
                    </a:cxn>
                    <a:cxn ang="0">
                      <a:pos x="15" y="101"/>
                    </a:cxn>
                    <a:cxn ang="0">
                      <a:pos x="27" y="16"/>
                    </a:cxn>
                    <a:cxn ang="0">
                      <a:pos x="21" y="0"/>
                    </a:cxn>
                  </a:cxnLst>
                  <a:rect l="0" t="0" r="r" b="b"/>
                  <a:pathLst>
                    <a:path w="28" h="371">
                      <a:moveTo>
                        <a:pt x="21" y="0"/>
                      </a:moveTo>
                      <a:lnTo>
                        <a:pt x="19" y="7"/>
                      </a:lnTo>
                      <a:lnTo>
                        <a:pt x="11" y="72"/>
                      </a:lnTo>
                      <a:lnTo>
                        <a:pt x="5" y="135"/>
                      </a:lnTo>
                      <a:lnTo>
                        <a:pt x="0" y="212"/>
                      </a:lnTo>
                      <a:lnTo>
                        <a:pt x="0" y="296"/>
                      </a:lnTo>
                      <a:lnTo>
                        <a:pt x="3" y="370"/>
                      </a:lnTo>
                      <a:lnTo>
                        <a:pt x="5" y="370"/>
                      </a:lnTo>
                      <a:lnTo>
                        <a:pt x="3" y="296"/>
                      </a:lnTo>
                      <a:lnTo>
                        <a:pt x="3" y="234"/>
                      </a:lnTo>
                      <a:lnTo>
                        <a:pt x="8" y="167"/>
                      </a:lnTo>
                      <a:lnTo>
                        <a:pt x="15" y="101"/>
                      </a:lnTo>
                      <a:lnTo>
                        <a:pt x="27" y="16"/>
                      </a:lnTo>
                      <a:lnTo>
                        <a:pt x="21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36" name="Freeform 44"/>
                <p:cNvSpPr>
                  <a:spLocks/>
                </p:cNvSpPr>
                <p:nvPr/>
              </p:nvSpPr>
              <p:spPr bwMode="ltGray">
                <a:xfrm>
                  <a:off x="117" y="3482"/>
                  <a:ext cx="88" cy="450"/>
                </a:xfrm>
                <a:custGeom>
                  <a:avLst/>
                  <a:gdLst/>
                  <a:ahLst/>
                  <a:cxnLst>
                    <a:cxn ang="0">
                      <a:pos x="86" y="70"/>
                    </a:cxn>
                    <a:cxn ang="0">
                      <a:pos x="79" y="40"/>
                    </a:cxn>
                    <a:cxn ang="0">
                      <a:pos x="76" y="29"/>
                    </a:cxn>
                    <a:cxn ang="0">
                      <a:pos x="70" y="18"/>
                    </a:cxn>
                    <a:cxn ang="0">
                      <a:pos x="64" y="10"/>
                    </a:cxn>
                    <a:cxn ang="0">
                      <a:pos x="56" y="1"/>
                    </a:cxn>
                    <a:cxn ang="0">
                      <a:pos x="49" y="0"/>
                    </a:cxn>
                    <a:cxn ang="0">
                      <a:pos x="42" y="4"/>
                    </a:cxn>
                    <a:cxn ang="0">
                      <a:pos x="35" y="8"/>
                    </a:cxn>
                    <a:cxn ang="0">
                      <a:pos x="27" y="16"/>
                    </a:cxn>
                    <a:cxn ang="0">
                      <a:pos x="22" y="33"/>
                    </a:cxn>
                    <a:cxn ang="0">
                      <a:pos x="17" y="57"/>
                    </a:cxn>
                    <a:cxn ang="0">
                      <a:pos x="12" y="76"/>
                    </a:cxn>
                    <a:cxn ang="0">
                      <a:pos x="7" y="95"/>
                    </a:cxn>
                    <a:cxn ang="0">
                      <a:pos x="2" y="121"/>
                    </a:cxn>
                    <a:cxn ang="0">
                      <a:pos x="0" y="175"/>
                    </a:cxn>
                    <a:cxn ang="0">
                      <a:pos x="0" y="216"/>
                    </a:cxn>
                    <a:cxn ang="0">
                      <a:pos x="5" y="275"/>
                    </a:cxn>
                    <a:cxn ang="0">
                      <a:pos x="12" y="327"/>
                    </a:cxn>
                    <a:cxn ang="0">
                      <a:pos x="27" y="449"/>
                    </a:cxn>
                    <a:cxn ang="0">
                      <a:pos x="21" y="318"/>
                    </a:cxn>
                    <a:cxn ang="0">
                      <a:pos x="18" y="273"/>
                    </a:cxn>
                    <a:cxn ang="0">
                      <a:pos x="15" y="232"/>
                    </a:cxn>
                    <a:cxn ang="0">
                      <a:pos x="15" y="190"/>
                    </a:cxn>
                    <a:cxn ang="0">
                      <a:pos x="17" y="143"/>
                    </a:cxn>
                    <a:cxn ang="0">
                      <a:pos x="19" y="106"/>
                    </a:cxn>
                    <a:cxn ang="0">
                      <a:pos x="23" y="62"/>
                    </a:cxn>
                    <a:cxn ang="0">
                      <a:pos x="29" y="40"/>
                    </a:cxn>
                    <a:cxn ang="0">
                      <a:pos x="37" y="32"/>
                    </a:cxn>
                    <a:cxn ang="0">
                      <a:pos x="59" y="27"/>
                    </a:cxn>
                    <a:cxn ang="0">
                      <a:pos x="72" y="42"/>
                    </a:cxn>
                    <a:cxn ang="0">
                      <a:pos x="87" y="75"/>
                    </a:cxn>
                    <a:cxn ang="0">
                      <a:pos x="86" y="70"/>
                    </a:cxn>
                  </a:cxnLst>
                  <a:rect l="0" t="0" r="r" b="b"/>
                  <a:pathLst>
                    <a:path w="88" h="450">
                      <a:moveTo>
                        <a:pt x="86" y="70"/>
                      </a:moveTo>
                      <a:lnTo>
                        <a:pt x="79" y="40"/>
                      </a:lnTo>
                      <a:lnTo>
                        <a:pt x="76" y="29"/>
                      </a:lnTo>
                      <a:lnTo>
                        <a:pt x="70" y="18"/>
                      </a:lnTo>
                      <a:lnTo>
                        <a:pt x="64" y="10"/>
                      </a:lnTo>
                      <a:lnTo>
                        <a:pt x="56" y="1"/>
                      </a:lnTo>
                      <a:lnTo>
                        <a:pt x="49" y="0"/>
                      </a:lnTo>
                      <a:lnTo>
                        <a:pt x="42" y="4"/>
                      </a:lnTo>
                      <a:lnTo>
                        <a:pt x="35" y="8"/>
                      </a:lnTo>
                      <a:lnTo>
                        <a:pt x="27" y="16"/>
                      </a:lnTo>
                      <a:lnTo>
                        <a:pt x="22" y="33"/>
                      </a:lnTo>
                      <a:lnTo>
                        <a:pt x="17" y="57"/>
                      </a:lnTo>
                      <a:lnTo>
                        <a:pt x="12" y="76"/>
                      </a:lnTo>
                      <a:lnTo>
                        <a:pt x="7" y="95"/>
                      </a:lnTo>
                      <a:lnTo>
                        <a:pt x="2" y="121"/>
                      </a:lnTo>
                      <a:lnTo>
                        <a:pt x="0" y="175"/>
                      </a:lnTo>
                      <a:lnTo>
                        <a:pt x="0" y="216"/>
                      </a:lnTo>
                      <a:lnTo>
                        <a:pt x="5" y="275"/>
                      </a:lnTo>
                      <a:lnTo>
                        <a:pt x="12" y="327"/>
                      </a:lnTo>
                      <a:lnTo>
                        <a:pt x="27" y="449"/>
                      </a:lnTo>
                      <a:lnTo>
                        <a:pt x="21" y="318"/>
                      </a:lnTo>
                      <a:lnTo>
                        <a:pt x="18" y="273"/>
                      </a:lnTo>
                      <a:lnTo>
                        <a:pt x="15" y="232"/>
                      </a:lnTo>
                      <a:lnTo>
                        <a:pt x="15" y="190"/>
                      </a:lnTo>
                      <a:lnTo>
                        <a:pt x="17" y="143"/>
                      </a:lnTo>
                      <a:lnTo>
                        <a:pt x="19" y="106"/>
                      </a:lnTo>
                      <a:lnTo>
                        <a:pt x="23" y="62"/>
                      </a:lnTo>
                      <a:lnTo>
                        <a:pt x="29" y="40"/>
                      </a:lnTo>
                      <a:lnTo>
                        <a:pt x="37" y="32"/>
                      </a:lnTo>
                      <a:lnTo>
                        <a:pt x="59" y="27"/>
                      </a:lnTo>
                      <a:lnTo>
                        <a:pt x="72" y="42"/>
                      </a:lnTo>
                      <a:lnTo>
                        <a:pt x="87" y="75"/>
                      </a:lnTo>
                      <a:lnTo>
                        <a:pt x="86" y="7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grpSp>
              <p:nvGrpSpPr>
                <p:cNvPr id="11" name="Group 45"/>
                <p:cNvGrpSpPr>
                  <a:grpSpLocks/>
                </p:cNvGrpSpPr>
                <p:nvPr/>
              </p:nvGrpSpPr>
              <p:grpSpPr bwMode="auto">
                <a:xfrm>
                  <a:off x="231" y="2718"/>
                  <a:ext cx="218" cy="641"/>
                  <a:chOff x="231" y="2718"/>
                  <a:chExt cx="218" cy="641"/>
                </a:xfrm>
              </p:grpSpPr>
              <p:sp>
                <p:nvSpPr>
                  <p:cNvPr id="110638" name="Freeform 46"/>
                  <p:cNvSpPr>
                    <a:spLocks/>
                  </p:cNvSpPr>
                  <p:nvPr/>
                </p:nvSpPr>
                <p:spPr bwMode="ltGray">
                  <a:xfrm>
                    <a:off x="231" y="2718"/>
                    <a:ext cx="122" cy="641"/>
                  </a:xfrm>
                  <a:custGeom>
                    <a:avLst/>
                    <a:gdLst/>
                    <a:ahLst/>
                    <a:cxnLst>
                      <a:cxn ang="0">
                        <a:pos x="114" y="14"/>
                      </a:cxn>
                      <a:cxn ang="0">
                        <a:pos x="112" y="0"/>
                      </a:cxn>
                      <a:cxn ang="0">
                        <a:pos x="104" y="5"/>
                      </a:cxn>
                      <a:cxn ang="0">
                        <a:pos x="99" y="22"/>
                      </a:cxn>
                      <a:cxn ang="0">
                        <a:pos x="3" y="140"/>
                      </a:cxn>
                      <a:cxn ang="0">
                        <a:pos x="89" y="57"/>
                      </a:cxn>
                      <a:cxn ang="0">
                        <a:pos x="90" y="73"/>
                      </a:cxn>
                      <a:cxn ang="0">
                        <a:pos x="47" y="173"/>
                      </a:cxn>
                      <a:cxn ang="0">
                        <a:pos x="100" y="93"/>
                      </a:cxn>
                      <a:cxn ang="0">
                        <a:pos x="93" y="126"/>
                      </a:cxn>
                      <a:cxn ang="0">
                        <a:pos x="76" y="181"/>
                      </a:cxn>
                      <a:cxn ang="0">
                        <a:pos x="26" y="326"/>
                      </a:cxn>
                      <a:cxn ang="0">
                        <a:pos x="28" y="315"/>
                      </a:cxn>
                      <a:cxn ang="0">
                        <a:pos x="61" y="224"/>
                      </a:cxn>
                      <a:cxn ang="0">
                        <a:pos x="87" y="154"/>
                      </a:cxn>
                      <a:cxn ang="0">
                        <a:pos x="99" y="120"/>
                      </a:cxn>
                      <a:cxn ang="0">
                        <a:pos x="101" y="132"/>
                      </a:cxn>
                      <a:cxn ang="0">
                        <a:pos x="87" y="176"/>
                      </a:cxn>
                      <a:cxn ang="0">
                        <a:pos x="67" y="237"/>
                      </a:cxn>
                      <a:cxn ang="0">
                        <a:pos x="93" y="154"/>
                      </a:cxn>
                      <a:cxn ang="0">
                        <a:pos x="101" y="132"/>
                      </a:cxn>
                      <a:cxn ang="0">
                        <a:pos x="102" y="156"/>
                      </a:cxn>
                      <a:cxn ang="0">
                        <a:pos x="93" y="198"/>
                      </a:cxn>
                      <a:cxn ang="0">
                        <a:pos x="67" y="254"/>
                      </a:cxn>
                      <a:cxn ang="0">
                        <a:pos x="44" y="305"/>
                      </a:cxn>
                      <a:cxn ang="0">
                        <a:pos x="70" y="253"/>
                      </a:cxn>
                      <a:cxn ang="0">
                        <a:pos x="97" y="193"/>
                      </a:cxn>
                      <a:cxn ang="0">
                        <a:pos x="96" y="213"/>
                      </a:cxn>
                      <a:cxn ang="0">
                        <a:pos x="97" y="248"/>
                      </a:cxn>
                      <a:cxn ang="0">
                        <a:pos x="92" y="266"/>
                      </a:cxn>
                      <a:cxn ang="0">
                        <a:pos x="71" y="317"/>
                      </a:cxn>
                      <a:cxn ang="0">
                        <a:pos x="30" y="399"/>
                      </a:cxn>
                      <a:cxn ang="0">
                        <a:pos x="36" y="381"/>
                      </a:cxn>
                      <a:cxn ang="0">
                        <a:pos x="87" y="282"/>
                      </a:cxn>
                      <a:cxn ang="0">
                        <a:pos x="103" y="239"/>
                      </a:cxn>
                      <a:cxn ang="0">
                        <a:pos x="62" y="367"/>
                      </a:cxn>
                      <a:cxn ang="0">
                        <a:pos x="102" y="277"/>
                      </a:cxn>
                      <a:cxn ang="0">
                        <a:pos x="101" y="313"/>
                      </a:cxn>
                      <a:cxn ang="0">
                        <a:pos x="81" y="399"/>
                      </a:cxn>
                      <a:cxn ang="0">
                        <a:pos x="46" y="460"/>
                      </a:cxn>
                      <a:cxn ang="0">
                        <a:pos x="14" y="515"/>
                      </a:cxn>
                      <a:cxn ang="0">
                        <a:pos x="63" y="438"/>
                      </a:cxn>
                      <a:cxn ang="0">
                        <a:pos x="83" y="393"/>
                      </a:cxn>
                      <a:cxn ang="0">
                        <a:pos x="101" y="328"/>
                      </a:cxn>
                      <a:cxn ang="0">
                        <a:pos x="99" y="357"/>
                      </a:cxn>
                      <a:cxn ang="0">
                        <a:pos x="98" y="386"/>
                      </a:cxn>
                      <a:cxn ang="0">
                        <a:pos x="99" y="415"/>
                      </a:cxn>
                      <a:cxn ang="0">
                        <a:pos x="81" y="471"/>
                      </a:cxn>
                      <a:cxn ang="0">
                        <a:pos x="47" y="521"/>
                      </a:cxn>
                      <a:cxn ang="0">
                        <a:pos x="50" y="517"/>
                      </a:cxn>
                      <a:cxn ang="0">
                        <a:pos x="91" y="449"/>
                      </a:cxn>
                      <a:cxn ang="0">
                        <a:pos x="89" y="466"/>
                      </a:cxn>
                      <a:cxn ang="0">
                        <a:pos x="91" y="476"/>
                      </a:cxn>
                      <a:cxn ang="0">
                        <a:pos x="93" y="492"/>
                      </a:cxn>
                      <a:cxn ang="0">
                        <a:pos x="73" y="544"/>
                      </a:cxn>
                      <a:cxn ang="0">
                        <a:pos x="50" y="555"/>
                      </a:cxn>
                      <a:cxn ang="0">
                        <a:pos x="91" y="510"/>
                      </a:cxn>
                      <a:cxn ang="0">
                        <a:pos x="89" y="536"/>
                      </a:cxn>
                      <a:cxn ang="0">
                        <a:pos x="92" y="550"/>
                      </a:cxn>
                      <a:cxn ang="0">
                        <a:pos x="44" y="640"/>
                      </a:cxn>
                      <a:cxn ang="0">
                        <a:pos x="89" y="571"/>
                      </a:cxn>
                      <a:cxn ang="0">
                        <a:pos x="98" y="546"/>
                      </a:cxn>
                      <a:cxn ang="0">
                        <a:pos x="105" y="523"/>
                      </a:cxn>
                    </a:cxnLst>
                    <a:rect l="0" t="0" r="r" b="b"/>
                    <a:pathLst>
                      <a:path w="122" h="641">
                        <a:moveTo>
                          <a:pt x="112" y="49"/>
                        </a:moveTo>
                        <a:lnTo>
                          <a:pt x="114" y="14"/>
                        </a:lnTo>
                        <a:lnTo>
                          <a:pt x="121" y="12"/>
                        </a:lnTo>
                        <a:lnTo>
                          <a:pt x="112" y="0"/>
                        </a:lnTo>
                        <a:lnTo>
                          <a:pt x="109" y="0"/>
                        </a:lnTo>
                        <a:lnTo>
                          <a:pt x="104" y="5"/>
                        </a:lnTo>
                        <a:lnTo>
                          <a:pt x="104" y="16"/>
                        </a:lnTo>
                        <a:lnTo>
                          <a:pt x="99" y="22"/>
                        </a:lnTo>
                        <a:lnTo>
                          <a:pt x="59" y="114"/>
                        </a:lnTo>
                        <a:lnTo>
                          <a:pt x="3" y="140"/>
                        </a:lnTo>
                        <a:lnTo>
                          <a:pt x="58" y="113"/>
                        </a:lnTo>
                        <a:lnTo>
                          <a:pt x="89" y="57"/>
                        </a:lnTo>
                        <a:lnTo>
                          <a:pt x="99" y="49"/>
                        </a:lnTo>
                        <a:lnTo>
                          <a:pt x="90" y="73"/>
                        </a:lnTo>
                        <a:lnTo>
                          <a:pt x="99" y="74"/>
                        </a:lnTo>
                        <a:lnTo>
                          <a:pt x="47" y="173"/>
                        </a:lnTo>
                        <a:lnTo>
                          <a:pt x="83" y="111"/>
                        </a:lnTo>
                        <a:lnTo>
                          <a:pt x="100" y="93"/>
                        </a:lnTo>
                        <a:lnTo>
                          <a:pt x="99" y="106"/>
                        </a:lnTo>
                        <a:lnTo>
                          <a:pt x="93" y="126"/>
                        </a:lnTo>
                        <a:lnTo>
                          <a:pt x="89" y="143"/>
                        </a:lnTo>
                        <a:lnTo>
                          <a:pt x="76" y="181"/>
                        </a:lnTo>
                        <a:lnTo>
                          <a:pt x="54" y="248"/>
                        </a:lnTo>
                        <a:lnTo>
                          <a:pt x="26" y="326"/>
                        </a:lnTo>
                        <a:lnTo>
                          <a:pt x="3" y="381"/>
                        </a:lnTo>
                        <a:lnTo>
                          <a:pt x="28" y="315"/>
                        </a:lnTo>
                        <a:lnTo>
                          <a:pt x="42" y="275"/>
                        </a:lnTo>
                        <a:lnTo>
                          <a:pt x="61" y="224"/>
                        </a:lnTo>
                        <a:lnTo>
                          <a:pt x="71" y="193"/>
                        </a:lnTo>
                        <a:lnTo>
                          <a:pt x="87" y="154"/>
                        </a:lnTo>
                        <a:lnTo>
                          <a:pt x="93" y="136"/>
                        </a:lnTo>
                        <a:lnTo>
                          <a:pt x="99" y="120"/>
                        </a:lnTo>
                        <a:lnTo>
                          <a:pt x="95" y="122"/>
                        </a:lnTo>
                        <a:lnTo>
                          <a:pt x="101" y="132"/>
                        </a:lnTo>
                        <a:lnTo>
                          <a:pt x="95" y="143"/>
                        </a:lnTo>
                        <a:lnTo>
                          <a:pt x="87" y="176"/>
                        </a:lnTo>
                        <a:lnTo>
                          <a:pt x="78" y="210"/>
                        </a:lnTo>
                        <a:lnTo>
                          <a:pt x="67" y="237"/>
                        </a:lnTo>
                        <a:lnTo>
                          <a:pt x="85" y="181"/>
                        </a:lnTo>
                        <a:lnTo>
                          <a:pt x="93" y="154"/>
                        </a:lnTo>
                        <a:lnTo>
                          <a:pt x="99" y="132"/>
                        </a:lnTo>
                        <a:lnTo>
                          <a:pt x="101" y="132"/>
                        </a:lnTo>
                        <a:lnTo>
                          <a:pt x="97" y="164"/>
                        </a:lnTo>
                        <a:lnTo>
                          <a:pt x="102" y="156"/>
                        </a:lnTo>
                        <a:lnTo>
                          <a:pt x="99" y="176"/>
                        </a:lnTo>
                        <a:lnTo>
                          <a:pt x="93" y="198"/>
                        </a:lnTo>
                        <a:lnTo>
                          <a:pt x="81" y="231"/>
                        </a:lnTo>
                        <a:lnTo>
                          <a:pt x="67" y="254"/>
                        </a:lnTo>
                        <a:lnTo>
                          <a:pt x="54" y="282"/>
                        </a:lnTo>
                        <a:lnTo>
                          <a:pt x="44" y="305"/>
                        </a:lnTo>
                        <a:lnTo>
                          <a:pt x="50" y="293"/>
                        </a:lnTo>
                        <a:lnTo>
                          <a:pt x="70" y="253"/>
                        </a:lnTo>
                        <a:lnTo>
                          <a:pt x="93" y="204"/>
                        </a:lnTo>
                        <a:lnTo>
                          <a:pt x="97" y="193"/>
                        </a:lnTo>
                        <a:lnTo>
                          <a:pt x="101" y="176"/>
                        </a:lnTo>
                        <a:lnTo>
                          <a:pt x="96" y="213"/>
                        </a:lnTo>
                        <a:lnTo>
                          <a:pt x="105" y="199"/>
                        </a:lnTo>
                        <a:lnTo>
                          <a:pt x="97" y="248"/>
                        </a:lnTo>
                        <a:lnTo>
                          <a:pt x="95" y="259"/>
                        </a:lnTo>
                        <a:lnTo>
                          <a:pt x="92" y="266"/>
                        </a:lnTo>
                        <a:lnTo>
                          <a:pt x="82" y="292"/>
                        </a:lnTo>
                        <a:lnTo>
                          <a:pt x="71" y="317"/>
                        </a:lnTo>
                        <a:lnTo>
                          <a:pt x="50" y="359"/>
                        </a:lnTo>
                        <a:lnTo>
                          <a:pt x="30" y="399"/>
                        </a:lnTo>
                        <a:lnTo>
                          <a:pt x="0" y="454"/>
                        </a:lnTo>
                        <a:lnTo>
                          <a:pt x="36" y="381"/>
                        </a:lnTo>
                        <a:lnTo>
                          <a:pt x="73" y="310"/>
                        </a:lnTo>
                        <a:lnTo>
                          <a:pt x="87" y="282"/>
                        </a:lnTo>
                        <a:lnTo>
                          <a:pt x="95" y="252"/>
                        </a:lnTo>
                        <a:lnTo>
                          <a:pt x="103" y="239"/>
                        </a:lnTo>
                        <a:lnTo>
                          <a:pt x="104" y="240"/>
                        </a:lnTo>
                        <a:lnTo>
                          <a:pt x="62" y="367"/>
                        </a:lnTo>
                        <a:lnTo>
                          <a:pt x="95" y="280"/>
                        </a:lnTo>
                        <a:lnTo>
                          <a:pt x="102" y="277"/>
                        </a:lnTo>
                        <a:lnTo>
                          <a:pt x="93" y="324"/>
                        </a:lnTo>
                        <a:lnTo>
                          <a:pt x="101" y="313"/>
                        </a:lnTo>
                        <a:lnTo>
                          <a:pt x="89" y="365"/>
                        </a:lnTo>
                        <a:lnTo>
                          <a:pt x="81" y="399"/>
                        </a:lnTo>
                        <a:lnTo>
                          <a:pt x="67" y="426"/>
                        </a:lnTo>
                        <a:lnTo>
                          <a:pt x="46" y="460"/>
                        </a:lnTo>
                        <a:lnTo>
                          <a:pt x="28" y="492"/>
                        </a:lnTo>
                        <a:lnTo>
                          <a:pt x="14" y="515"/>
                        </a:lnTo>
                        <a:lnTo>
                          <a:pt x="3" y="527"/>
                        </a:lnTo>
                        <a:lnTo>
                          <a:pt x="63" y="438"/>
                        </a:lnTo>
                        <a:lnTo>
                          <a:pt x="76" y="411"/>
                        </a:lnTo>
                        <a:lnTo>
                          <a:pt x="83" y="393"/>
                        </a:lnTo>
                        <a:lnTo>
                          <a:pt x="92" y="359"/>
                        </a:lnTo>
                        <a:lnTo>
                          <a:pt x="101" y="328"/>
                        </a:lnTo>
                        <a:lnTo>
                          <a:pt x="92" y="373"/>
                        </a:lnTo>
                        <a:lnTo>
                          <a:pt x="99" y="357"/>
                        </a:lnTo>
                        <a:lnTo>
                          <a:pt x="91" y="394"/>
                        </a:lnTo>
                        <a:lnTo>
                          <a:pt x="98" y="386"/>
                        </a:lnTo>
                        <a:lnTo>
                          <a:pt x="90" y="430"/>
                        </a:lnTo>
                        <a:lnTo>
                          <a:pt x="99" y="415"/>
                        </a:lnTo>
                        <a:lnTo>
                          <a:pt x="91" y="438"/>
                        </a:lnTo>
                        <a:lnTo>
                          <a:pt x="81" y="471"/>
                        </a:lnTo>
                        <a:lnTo>
                          <a:pt x="73" y="481"/>
                        </a:lnTo>
                        <a:lnTo>
                          <a:pt x="47" y="521"/>
                        </a:lnTo>
                        <a:lnTo>
                          <a:pt x="24" y="544"/>
                        </a:lnTo>
                        <a:lnTo>
                          <a:pt x="50" y="517"/>
                        </a:lnTo>
                        <a:lnTo>
                          <a:pt x="71" y="482"/>
                        </a:lnTo>
                        <a:lnTo>
                          <a:pt x="91" y="449"/>
                        </a:lnTo>
                        <a:lnTo>
                          <a:pt x="97" y="433"/>
                        </a:lnTo>
                        <a:lnTo>
                          <a:pt x="89" y="466"/>
                        </a:lnTo>
                        <a:lnTo>
                          <a:pt x="95" y="460"/>
                        </a:lnTo>
                        <a:lnTo>
                          <a:pt x="91" y="476"/>
                        </a:lnTo>
                        <a:lnTo>
                          <a:pt x="89" y="499"/>
                        </a:lnTo>
                        <a:lnTo>
                          <a:pt x="93" y="492"/>
                        </a:lnTo>
                        <a:lnTo>
                          <a:pt x="88" y="512"/>
                        </a:lnTo>
                        <a:lnTo>
                          <a:pt x="73" y="544"/>
                        </a:lnTo>
                        <a:lnTo>
                          <a:pt x="63" y="549"/>
                        </a:lnTo>
                        <a:lnTo>
                          <a:pt x="50" y="555"/>
                        </a:lnTo>
                        <a:lnTo>
                          <a:pt x="75" y="538"/>
                        </a:lnTo>
                        <a:lnTo>
                          <a:pt x="91" y="510"/>
                        </a:lnTo>
                        <a:lnTo>
                          <a:pt x="95" y="488"/>
                        </a:lnTo>
                        <a:lnTo>
                          <a:pt x="89" y="536"/>
                        </a:lnTo>
                        <a:lnTo>
                          <a:pt x="95" y="523"/>
                        </a:lnTo>
                        <a:lnTo>
                          <a:pt x="92" y="550"/>
                        </a:lnTo>
                        <a:lnTo>
                          <a:pt x="85" y="585"/>
                        </a:lnTo>
                        <a:lnTo>
                          <a:pt x="44" y="640"/>
                        </a:lnTo>
                        <a:lnTo>
                          <a:pt x="85" y="589"/>
                        </a:lnTo>
                        <a:lnTo>
                          <a:pt x="89" y="571"/>
                        </a:lnTo>
                        <a:lnTo>
                          <a:pt x="92" y="560"/>
                        </a:lnTo>
                        <a:lnTo>
                          <a:pt x="98" y="546"/>
                        </a:lnTo>
                        <a:lnTo>
                          <a:pt x="103" y="572"/>
                        </a:lnTo>
                        <a:lnTo>
                          <a:pt x="105" y="523"/>
                        </a:lnTo>
                        <a:lnTo>
                          <a:pt x="112" y="49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  <p:sp>
                <p:nvSpPr>
                  <p:cNvPr id="110639" name="Freeform 47"/>
                  <p:cNvSpPr>
                    <a:spLocks/>
                  </p:cNvSpPr>
                  <p:nvPr/>
                </p:nvSpPr>
                <p:spPr bwMode="ltGray">
                  <a:xfrm>
                    <a:off x="335" y="2718"/>
                    <a:ext cx="114" cy="641"/>
                  </a:xfrm>
                  <a:custGeom>
                    <a:avLst/>
                    <a:gdLst/>
                    <a:ahLst/>
                    <a:cxnLst>
                      <a:cxn ang="0">
                        <a:pos x="0" y="529"/>
                      </a:cxn>
                      <a:cxn ang="0">
                        <a:pos x="4" y="507"/>
                      </a:cxn>
                      <a:cxn ang="0">
                        <a:pos x="32" y="640"/>
                      </a:cxn>
                      <a:cxn ang="0">
                        <a:pos x="10" y="510"/>
                      </a:cxn>
                      <a:cxn ang="0">
                        <a:pos x="12" y="496"/>
                      </a:cxn>
                      <a:cxn ang="0">
                        <a:pos x="39" y="591"/>
                      </a:cxn>
                      <a:cxn ang="0">
                        <a:pos x="11" y="490"/>
                      </a:cxn>
                      <a:cxn ang="0">
                        <a:pos x="15" y="469"/>
                      </a:cxn>
                      <a:cxn ang="0">
                        <a:pos x="18" y="446"/>
                      </a:cxn>
                      <a:cxn ang="0">
                        <a:pos x="16" y="430"/>
                      </a:cxn>
                      <a:cxn ang="0">
                        <a:pos x="20" y="420"/>
                      </a:cxn>
                      <a:cxn ang="0">
                        <a:pos x="18" y="418"/>
                      </a:cxn>
                      <a:cxn ang="0">
                        <a:pos x="18" y="395"/>
                      </a:cxn>
                      <a:cxn ang="0">
                        <a:pos x="20" y="379"/>
                      </a:cxn>
                      <a:cxn ang="0">
                        <a:pos x="53" y="491"/>
                      </a:cxn>
                      <a:cxn ang="0">
                        <a:pos x="18" y="374"/>
                      </a:cxn>
                      <a:cxn ang="0">
                        <a:pos x="22" y="374"/>
                      </a:cxn>
                      <a:cxn ang="0">
                        <a:pos x="22" y="340"/>
                      </a:cxn>
                      <a:cxn ang="0">
                        <a:pos x="64" y="419"/>
                      </a:cxn>
                      <a:cxn ang="0">
                        <a:pos x="31" y="364"/>
                      </a:cxn>
                      <a:cxn ang="0">
                        <a:pos x="19" y="318"/>
                      </a:cxn>
                      <a:cxn ang="0">
                        <a:pos x="20" y="301"/>
                      </a:cxn>
                      <a:cxn ang="0">
                        <a:pos x="27" y="316"/>
                      </a:cxn>
                      <a:cxn ang="0">
                        <a:pos x="28" y="295"/>
                      </a:cxn>
                      <a:cxn ang="0">
                        <a:pos x="59" y="330"/>
                      </a:cxn>
                      <a:cxn ang="0">
                        <a:pos x="47" y="313"/>
                      </a:cxn>
                      <a:cxn ang="0">
                        <a:pos x="23" y="269"/>
                      </a:cxn>
                      <a:cxn ang="0">
                        <a:pos x="22" y="240"/>
                      </a:cxn>
                      <a:cxn ang="0">
                        <a:pos x="24" y="222"/>
                      </a:cxn>
                      <a:cxn ang="0">
                        <a:pos x="32" y="235"/>
                      </a:cxn>
                      <a:cxn ang="0">
                        <a:pos x="31" y="206"/>
                      </a:cxn>
                      <a:cxn ang="0">
                        <a:pos x="28" y="185"/>
                      </a:cxn>
                      <a:cxn ang="0">
                        <a:pos x="30" y="174"/>
                      </a:cxn>
                      <a:cxn ang="0">
                        <a:pos x="63" y="228"/>
                      </a:cxn>
                      <a:cxn ang="0">
                        <a:pos x="101" y="269"/>
                      </a:cxn>
                      <a:cxn ang="0">
                        <a:pos x="47" y="202"/>
                      </a:cxn>
                      <a:cxn ang="0">
                        <a:pos x="30" y="174"/>
                      </a:cxn>
                      <a:cxn ang="0">
                        <a:pos x="32" y="158"/>
                      </a:cxn>
                      <a:cxn ang="0">
                        <a:pos x="28" y="122"/>
                      </a:cxn>
                      <a:cxn ang="0">
                        <a:pos x="30" y="97"/>
                      </a:cxn>
                      <a:cxn ang="0">
                        <a:pos x="47" y="127"/>
                      </a:cxn>
                      <a:cxn ang="0">
                        <a:pos x="44" y="119"/>
                      </a:cxn>
                      <a:cxn ang="0">
                        <a:pos x="32" y="97"/>
                      </a:cxn>
                      <a:cxn ang="0">
                        <a:pos x="30" y="86"/>
                      </a:cxn>
                      <a:cxn ang="0">
                        <a:pos x="24" y="70"/>
                      </a:cxn>
                      <a:cxn ang="0">
                        <a:pos x="59" y="99"/>
                      </a:cxn>
                      <a:cxn ang="0">
                        <a:pos x="24" y="47"/>
                      </a:cxn>
                      <a:cxn ang="0">
                        <a:pos x="65" y="47"/>
                      </a:cxn>
                      <a:cxn ang="0">
                        <a:pos x="84" y="40"/>
                      </a:cxn>
                      <a:cxn ang="0">
                        <a:pos x="30" y="47"/>
                      </a:cxn>
                      <a:cxn ang="0">
                        <a:pos x="22" y="19"/>
                      </a:cxn>
                      <a:cxn ang="0">
                        <a:pos x="10" y="8"/>
                      </a:cxn>
                      <a:cxn ang="0">
                        <a:pos x="0" y="556"/>
                      </a:cxn>
                    </a:cxnLst>
                    <a:rect l="0" t="0" r="r" b="b"/>
                    <a:pathLst>
                      <a:path w="114" h="641">
                        <a:moveTo>
                          <a:pt x="0" y="556"/>
                        </a:moveTo>
                        <a:lnTo>
                          <a:pt x="0" y="529"/>
                        </a:lnTo>
                        <a:lnTo>
                          <a:pt x="7" y="545"/>
                        </a:lnTo>
                        <a:lnTo>
                          <a:pt x="4" y="507"/>
                        </a:lnTo>
                        <a:lnTo>
                          <a:pt x="10" y="512"/>
                        </a:lnTo>
                        <a:lnTo>
                          <a:pt x="32" y="640"/>
                        </a:lnTo>
                        <a:lnTo>
                          <a:pt x="12" y="529"/>
                        </a:lnTo>
                        <a:lnTo>
                          <a:pt x="10" y="510"/>
                        </a:lnTo>
                        <a:lnTo>
                          <a:pt x="8" y="491"/>
                        </a:lnTo>
                        <a:lnTo>
                          <a:pt x="12" y="496"/>
                        </a:lnTo>
                        <a:lnTo>
                          <a:pt x="25" y="531"/>
                        </a:lnTo>
                        <a:lnTo>
                          <a:pt x="39" y="591"/>
                        </a:lnTo>
                        <a:lnTo>
                          <a:pt x="18" y="512"/>
                        </a:lnTo>
                        <a:lnTo>
                          <a:pt x="11" y="490"/>
                        </a:lnTo>
                        <a:lnTo>
                          <a:pt x="10" y="460"/>
                        </a:lnTo>
                        <a:lnTo>
                          <a:pt x="15" y="469"/>
                        </a:lnTo>
                        <a:lnTo>
                          <a:pt x="14" y="434"/>
                        </a:lnTo>
                        <a:lnTo>
                          <a:pt x="18" y="446"/>
                        </a:lnTo>
                        <a:lnTo>
                          <a:pt x="38" y="562"/>
                        </a:lnTo>
                        <a:lnTo>
                          <a:pt x="16" y="430"/>
                        </a:lnTo>
                        <a:lnTo>
                          <a:pt x="14" y="407"/>
                        </a:lnTo>
                        <a:lnTo>
                          <a:pt x="20" y="420"/>
                        </a:lnTo>
                        <a:lnTo>
                          <a:pt x="36" y="485"/>
                        </a:lnTo>
                        <a:lnTo>
                          <a:pt x="18" y="418"/>
                        </a:lnTo>
                        <a:lnTo>
                          <a:pt x="12" y="385"/>
                        </a:lnTo>
                        <a:lnTo>
                          <a:pt x="18" y="395"/>
                        </a:lnTo>
                        <a:lnTo>
                          <a:pt x="14" y="374"/>
                        </a:lnTo>
                        <a:lnTo>
                          <a:pt x="20" y="379"/>
                        </a:lnTo>
                        <a:lnTo>
                          <a:pt x="26" y="418"/>
                        </a:lnTo>
                        <a:lnTo>
                          <a:pt x="53" y="491"/>
                        </a:lnTo>
                        <a:lnTo>
                          <a:pt x="24" y="407"/>
                        </a:lnTo>
                        <a:lnTo>
                          <a:pt x="18" y="374"/>
                        </a:lnTo>
                        <a:lnTo>
                          <a:pt x="16" y="357"/>
                        </a:lnTo>
                        <a:lnTo>
                          <a:pt x="22" y="374"/>
                        </a:lnTo>
                        <a:lnTo>
                          <a:pt x="18" y="336"/>
                        </a:lnTo>
                        <a:lnTo>
                          <a:pt x="22" y="340"/>
                        </a:lnTo>
                        <a:lnTo>
                          <a:pt x="25" y="360"/>
                        </a:lnTo>
                        <a:lnTo>
                          <a:pt x="64" y="419"/>
                        </a:lnTo>
                        <a:lnTo>
                          <a:pt x="43" y="384"/>
                        </a:lnTo>
                        <a:lnTo>
                          <a:pt x="31" y="364"/>
                        </a:lnTo>
                        <a:lnTo>
                          <a:pt x="28" y="357"/>
                        </a:lnTo>
                        <a:lnTo>
                          <a:pt x="19" y="318"/>
                        </a:lnTo>
                        <a:lnTo>
                          <a:pt x="22" y="325"/>
                        </a:lnTo>
                        <a:lnTo>
                          <a:pt x="20" y="301"/>
                        </a:lnTo>
                        <a:lnTo>
                          <a:pt x="19" y="306"/>
                        </a:lnTo>
                        <a:lnTo>
                          <a:pt x="27" y="316"/>
                        </a:lnTo>
                        <a:lnTo>
                          <a:pt x="21" y="290"/>
                        </a:lnTo>
                        <a:lnTo>
                          <a:pt x="28" y="295"/>
                        </a:lnTo>
                        <a:lnTo>
                          <a:pt x="43" y="308"/>
                        </a:lnTo>
                        <a:lnTo>
                          <a:pt x="59" y="330"/>
                        </a:lnTo>
                        <a:lnTo>
                          <a:pt x="99" y="413"/>
                        </a:lnTo>
                        <a:lnTo>
                          <a:pt x="47" y="313"/>
                        </a:lnTo>
                        <a:lnTo>
                          <a:pt x="28" y="290"/>
                        </a:lnTo>
                        <a:lnTo>
                          <a:pt x="23" y="269"/>
                        </a:lnTo>
                        <a:lnTo>
                          <a:pt x="31" y="279"/>
                        </a:lnTo>
                        <a:lnTo>
                          <a:pt x="22" y="240"/>
                        </a:lnTo>
                        <a:lnTo>
                          <a:pt x="28" y="243"/>
                        </a:lnTo>
                        <a:lnTo>
                          <a:pt x="24" y="222"/>
                        </a:lnTo>
                        <a:lnTo>
                          <a:pt x="25" y="218"/>
                        </a:lnTo>
                        <a:lnTo>
                          <a:pt x="32" y="235"/>
                        </a:lnTo>
                        <a:lnTo>
                          <a:pt x="25" y="206"/>
                        </a:lnTo>
                        <a:lnTo>
                          <a:pt x="31" y="206"/>
                        </a:lnTo>
                        <a:lnTo>
                          <a:pt x="24" y="185"/>
                        </a:lnTo>
                        <a:lnTo>
                          <a:pt x="28" y="185"/>
                        </a:lnTo>
                        <a:lnTo>
                          <a:pt x="24" y="174"/>
                        </a:lnTo>
                        <a:lnTo>
                          <a:pt x="30" y="174"/>
                        </a:lnTo>
                        <a:lnTo>
                          <a:pt x="42" y="198"/>
                        </a:lnTo>
                        <a:lnTo>
                          <a:pt x="63" y="228"/>
                        </a:lnTo>
                        <a:lnTo>
                          <a:pt x="83" y="252"/>
                        </a:lnTo>
                        <a:lnTo>
                          <a:pt x="101" y="269"/>
                        </a:lnTo>
                        <a:lnTo>
                          <a:pt x="57" y="218"/>
                        </a:lnTo>
                        <a:lnTo>
                          <a:pt x="47" y="202"/>
                        </a:lnTo>
                        <a:lnTo>
                          <a:pt x="32" y="181"/>
                        </a:lnTo>
                        <a:lnTo>
                          <a:pt x="30" y="174"/>
                        </a:lnTo>
                        <a:lnTo>
                          <a:pt x="26" y="152"/>
                        </a:lnTo>
                        <a:lnTo>
                          <a:pt x="32" y="158"/>
                        </a:lnTo>
                        <a:lnTo>
                          <a:pt x="25" y="122"/>
                        </a:lnTo>
                        <a:lnTo>
                          <a:pt x="28" y="122"/>
                        </a:lnTo>
                        <a:lnTo>
                          <a:pt x="24" y="97"/>
                        </a:lnTo>
                        <a:lnTo>
                          <a:pt x="30" y="97"/>
                        </a:lnTo>
                        <a:lnTo>
                          <a:pt x="34" y="109"/>
                        </a:lnTo>
                        <a:lnTo>
                          <a:pt x="47" y="127"/>
                        </a:lnTo>
                        <a:lnTo>
                          <a:pt x="87" y="169"/>
                        </a:lnTo>
                        <a:lnTo>
                          <a:pt x="44" y="119"/>
                        </a:lnTo>
                        <a:lnTo>
                          <a:pt x="34" y="108"/>
                        </a:lnTo>
                        <a:lnTo>
                          <a:pt x="32" y="97"/>
                        </a:lnTo>
                        <a:lnTo>
                          <a:pt x="26" y="80"/>
                        </a:lnTo>
                        <a:lnTo>
                          <a:pt x="30" y="86"/>
                        </a:lnTo>
                        <a:lnTo>
                          <a:pt x="20" y="63"/>
                        </a:lnTo>
                        <a:lnTo>
                          <a:pt x="24" y="70"/>
                        </a:lnTo>
                        <a:lnTo>
                          <a:pt x="33" y="69"/>
                        </a:lnTo>
                        <a:lnTo>
                          <a:pt x="59" y="99"/>
                        </a:lnTo>
                        <a:lnTo>
                          <a:pt x="32" y="70"/>
                        </a:lnTo>
                        <a:lnTo>
                          <a:pt x="24" y="47"/>
                        </a:lnTo>
                        <a:lnTo>
                          <a:pt x="32" y="47"/>
                        </a:lnTo>
                        <a:lnTo>
                          <a:pt x="65" y="47"/>
                        </a:lnTo>
                        <a:lnTo>
                          <a:pt x="113" y="24"/>
                        </a:lnTo>
                        <a:lnTo>
                          <a:pt x="84" y="40"/>
                        </a:lnTo>
                        <a:lnTo>
                          <a:pt x="42" y="52"/>
                        </a:lnTo>
                        <a:lnTo>
                          <a:pt x="30" y="47"/>
                        </a:lnTo>
                        <a:lnTo>
                          <a:pt x="26" y="36"/>
                        </a:lnTo>
                        <a:lnTo>
                          <a:pt x="22" y="19"/>
                        </a:lnTo>
                        <a:lnTo>
                          <a:pt x="13" y="0"/>
                        </a:lnTo>
                        <a:lnTo>
                          <a:pt x="10" y="8"/>
                        </a:lnTo>
                        <a:lnTo>
                          <a:pt x="8" y="1"/>
                        </a:lnTo>
                        <a:lnTo>
                          <a:pt x="0" y="556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>
                      <a:defRPr/>
                    </a:pPr>
                    <a:endParaRPr lang="en-US" dirty="0">
                      <a:latin typeface="Arial Black" pitchFamily="34" charset="0"/>
                    </a:endParaRPr>
                  </a:p>
                </p:txBody>
              </p:sp>
            </p:grpSp>
            <p:sp>
              <p:nvSpPr>
                <p:cNvPr id="110640" name="Freeform 48"/>
                <p:cNvSpPr>
                  <a:spLocks/>
                </p:cNvSpPr>
                <p:nvPr/>
              </p:nvSpPr>
              <p:spPr bwMode="ltGray">
                <a:xfrm>
                  <a:off x="336" y="3361"/>
                  <a:ext cx="31" cy="490"/>
                </a:xfrm>
                <a:custGeom>
                  <a:avLst/>
                  <a:gdLst/>
                  <a:ahLst/>
                  <a:cxnLst>
                    <a:cxn ang="0">
                      <a:pos x="5" y="0"/>
                    </a:cxn>
                    <a:cxn ang="0">
                      <a:pos x="11" y="37"/>
                    </a:cxn>
                    <a:cxn ang="0">
                      <a:pos x="18" y="96"/>
                    </a:cxn>
                    <a:cxn ang="0">
                      <a:pos x="24" y="178"/>
                    </a:cxn>
                    <a:cxn ang="0">
                      <a:pos x="30" y="282"/>
                    </a:cxn>
                    <a:cxn ang="0">
                      <a:pos x="30" y="393"/>
                    </a:cxn>
                    <a:cxn ang="0">
                      <a:pos x="27" y="489"/>
                    </a:cxn>
                    <a:cxn ang="0">
                      <a:pos x="24" y="489"/>
                    </a:cxn>
                    <a:cxn ang="0">
                      <a:pos x="27" y="393"/>
                    </a:cxn>
                    <a:cxn ang="0">
                      <a:pos x="27" y="311"/>
                    </a:cxn>
                    <a:cxn ang="0">
                      <a:pos x="21" y="222"/>
                    </a:cxn>
                    <a:cxn ang="0">
                      <a:pos x="11" y="133"/>
                    </a:cxn>
                    <a:cxn ang="0">
                      <a:pos x="0" y="22"/>
                    </a:cxn>
                    <a:cxn ang="0">
                      <a:pos x="5" y="0"/>
                    </a:cxn>
                  </a:cxnLst>
                  <a:rect l="0" t="0" r="r" b="b"/>
                  <a:pathLst>
                    <a:path w="31" h="490">
                      <a:moveTo>
                        <a:pt x="5" y="0"/>
                      </a:moveTo>
                      <a:lnTo>
                        <a:pt x="11" y="37"/>
                      </a:lnTo>
                      <a:lnTo>
                        <a:pt x="18" y="96"/>
                      </a:lnTo>
                      <a:lnTo>
                        <a:pt x="24" y="178"/>
                      </a:lnTo>
                      <a:lnTo>
                        <a:pt x="30" y="282"/>
                      </a:lnTo>
                      <a:lnTo>
                        <a:pt x="30" y="393"/>
                      </a:lnTo>
                      <a:lnTo>
                        <a:pt x="27" y="489"/>
                      </a:lnTo>
                      <a:lnTo>
                        <a:pt x="24" y="489"/>
                      </a:lnTo>
                      <a:lnTo>
                        <a:pt x="27" y="393"/>
                      </a:lnTo>
                      <a:lnTo>
                        <a:pt x="27" y="311"/>
                      </a:lnTo>
                      <a:lnTo>
                        <a:pt x="21" y="222"/>
                      </a:lnTo>
                      <a:lnTo>
                        <a:pt x="11" y="133"/>
                      </a:lnTo>
                      <a:lnTo>
                        <a:pt x="0" y="22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41" name="Freeform 49"/>
                <p:cNvSpPr>
                  <a:spLocks/>
                </p:cNvSpPr>
                <p:nvPr/>
              </p:nvSpPr>
              <p:spPr bwMode="ltGray">
                <a:xfrm>
                  <a:off x="181" y="3161"/>
                  <a:ext cx="90" cy="439"/>
                </a:xfrm>
                <a:custGeom>
                  <a:avLst/>
                  <a:gdLst/>
                  <a:ahLst/>
                  <a:cxnLst>
                    <a:cxn ang="0">
                      <a:pos x="25" y="438"/>
                    </a:cxn>
                    <a:cxn ang="0">
                      <a:pos x="19" y="362"/>
                    </a:cxn>
                    <a:cxn ang="0">
                      <a:pos x="16" y="330"/>
                    </a:cxn>
                    <a:cxn ang="0">
                      <a:pos x="10" y="291"/>
                    </a:cxn>
                    <a:cxn ang="0">
                      <a:pos x="3" y="253"/>
                    </a:cxn>
                    <a:cxn ang="0">
                      <a:pos x="1" y="231"/>
                    </a:cxn>
                    <a:cxn ang="0">
                      <a:pos x="0" y="209"/>
                    </a:cxn>
                    <a:cxn ang="0">
                      <a:pos x="1" y="176"/>
                    </a:cxn>
                    <a:cxn ang="0">
                      <a:pos x="2" y="143"/>
                    </a:cxn>
                    <a:cxn ang="0">
                      <a:pos x="13" y="59"/>
                    </a:cxn>
                    <a:cxn ang="0">
                      <a:pos x="16" y="40"/>
                    </a:cxn>
                    <a:cxn ang="0">
                      <a:pos x="25" y="19"/>
                    </a:cxn>
                    <a:cxn ang="0">
                      <a:pos x="32" y="5"/>
                    </a:cxn>
                    <a:cxn ang="0">
                      <a:pos x="41" y="0"/>
                    </a:cxn>
                    <a:cxn ang="0">
                      <a:pos x="48" y="5"/>
                    </a:cxn>
                    <a:cxn ang="0">
                      <a:pos x="58" y="19"/>
                    </a:cxn>
                    <a:cxn ang="0">
                      <a:pos x="67" y="44"/>
                    </a:cxn>
                    <a:cxn ang="0">
                      <a:pos x="69" y="62"/>
                    </a:cxn>
                    <a:cxn ang="0">
                      <a:pos x="75" y="89"/>
                    </a:cxn>
                    <a:cxn ang="0">
                      <a:pos x="80" y="112"/>
                    </a:cxn>
                    <a:cxn ang="0">
                      <a:pos x="87" y="227"/>
                    </a:cxn>
                    <a:cxn ang="0">
                      <a:pos x="89" y="249"/>
                    </a:cxn>
                    <a:cxn ang="0">
                      <a:pos x="87" y="285"/>
                    </a:cxn>
                    <a:cxn ang="0">
                      <a:pos x="82" y="393"/>
                    </a:cxn>
                    <a:cxn ang="0">
                      <a:pos x="82" y="288"/>
                    </a:cxn>
                    <a:cxn ang="0">
                      <a:pos x="80" y="242"/>
                    </a:cxn>
                    <a:cxn ang="0">
                      <a:pos x="78" y="213"/>
                    </a:cxn>
                    <a:cxn ang="0">
                      <a:pos x="75" y="176"/>
                    </a:cxn>
                    <a:cxn ang="0">
                      <a:pos x="70" y="138"/>
                    </a:cxn>
                    <a:cxn ang="0">
                      <a:pos x="65" y="100"/>
                    </a:cxn>
                    <a:cxn ang="0">
                      <a:pos x="59" y="66"/>
                    </a:cxn>
                    <a:cxn ang="0">
                      <a:pos x="53" y="35"/>
                    </a:cxn>
                    <a:cxn ang="0">
                      <a:pos x="48" y="19"/>
                    </a:cxn>
                    <a:cxn ang="0">
                      <a:pos x="42" y="11"/>
                    </a:cxn>
                    <a:cxn ang="0">
                      <a:pos x="36" y="19"/>
                    </a:cxn>
                    <a:cxn ang="0">
                      <a:pos x="30" y="34"/>
                    </a:cxn>
                    <a:cxn ang="0">
                      <a:pos x="28" y="62"/>
                    </a:cxn>
                    <a:cxn ang="0">
                      <a:pos x="28" y="84"/>
                    </a:cxn>
                    <a:cxn ang="0">
                      <a:pos x="26" y="125"/>
                    </a:cxn>
                    <a:cxn ang="0">
                      <a:pos x="24" y="149"/>
                    </a:cxn>
                    <a:cxn ang="0">
                      <a:pos x="18" y="188"/>
                    </a:cxn>
                    <a:cxn ang="0">
                      <a:pos x="16" y="209"/>
                    </a:cxn>
                    <a:cxn ang="0">
                      <a:pos x="15" y="228"/>
                    </a:cxn>
                    <a:cxn ang="0">
                      <a:pos x="15" y="258"/>
                    </a:cxn>
                    <a:cxn ang="0">
                      <a:pos x="26" y="356"/>
                    </a:cxn>
                    <a:cxn ang="0">
                      <a:pos x="25" y="438"/>
                    </a:cxn>
                  </a:cxnLst>
                  <a:rect l="0" t="0" r="r" b="b"/>
                  <a:pathLst>
                    <a:path w="90" h="439">
                      <a:moveTo>
                        <a:pt x="25" y="438"/>
                      </a:moveTo>
                      <a:lnTo>
                        <a:pt x="19" y="362"/>
                      </a:lnTo>
                      <a:lnTo>
                        <a:pt x="16" y="330"/>
                      </a:lnTo>
                      <a:lnTo>
                        <a:pt x="10" y="291"/>
                      </a:lnTo>
                      <a:lnTo>
                        <a:pt x="3" y="253"/>
                      </a:lnTo>
                      <a:lnTo>
                        <a:pt x="1" y="231"/>
                      </a:lnTo>
                      <a:lnTo>
                        <a:pt x="0" y="209"/>
                      </a:lnTo>
                      <a:lnTo>
                        <a:pt x="1" y="176"/>
                      </a:lnTo>
                      <a:lnTo>
                        <a:pt x="2" y="143"/>
                      </a:lnTo>
                      <a:lnTo>
                        <a:pt x="13" y="59"/>
                      </a:lnTo>
                      <a:lnTo>
                        <a:pt x="16" y="40"/>
                      </a:lnTo>
                      <a:lnTo>
                        <a:pt x="25" y="19"/>
                      </a:lnTo>
                      <a:lnTo>
                        <a:pt x="32" y="5"/>
                      </a:lnTo>
                      <a:lnTo>
                        <a:pt x="41" y="0"/>
                      </a:lnTo>
                      <a:lnTo>
                        <a:pt x="48" y="5"/>
                      </a:lnTo>
                      <a:lnTo>
                        <a:pt x="58" y="19"/>
                      </a:lnTo>
                      <a:lnTo>
                        <a:pt x="67" y="44"/>
                      </a:lnTo>
                      <a:lnTo>
                        <a:pt x="69" y="62"/>
                      </a:lnTo>
                      <a:lnTo>
                        <a:pt x="75" y="89"/>
                      </a:lnTo>
                      <a:lnTo>
                        <a:pt x="80" y="112"/>
                      </a:lnTo>
                      <a:lnTo>
                        <a:pt x="87" y="227"/>
                      </a:lnTo>
                      <a:lnTo>
                        <a:pt x="89" y="249"/>
                      </a:lnTo>
                      <a:lnTo>
                        <a:pt x="87" y="285"/>
                      </a:lnTo>
                      <a:lnTo>
                        <a:pt x="82" y="393"/>
                      </a:lnTo>
                      <a:lnTo>
                        <a:pt x="82" y="288"/>
                      </a:lnTo>
                      <a:lnTo>
                        <a:pt x="80" y="242"/>
                      </a:lnTo>
                      <a:lnTo>
                        <a:pt x="78" y="213"/>
                      </a:lnTo>
                      <a:lnTo>
                        <a:pt x="75" y="176"/>
                      </a:lnTo>
                      <a:lnTo>
                        <a:pt x="70" y="138"/>
                      </a:lnTo>
                      <a:lnTo>
                        <a:pt x="65" y="100"/>
                      </a:lnTo>
                      <a:lnTo>
                        <a:pt x="59" y="66"/>
                      </a:lnTo>
                      <a:lnTo>
                        <a:pt x="53" y="35"/>
                      </a:lnTo>
                      <a:lnTo>
                        <a:pt x="48" y="19"/>
                      </a:lnTo>
                      <a:lnTo>
                        <a:pt x="42" y="11"/>
                      </a:lnTo>
                      <a:lnTo>
                        <a:pt x="36" y="19"/>
                      </a:lnTo>
                      <a:lnTo>
                        <a:pt x="30" y="34"/>
                      </a:lnTo>
                      <a:lnTo>
                        <a:pt x="28" y="62"/>
                      </a:lnTo>
                      <a:lnTo>
                        <a:pt x="28" y="84"/>
                      </a:lnTo>
                      <a:lnTo>
                        <a:pt x="26" y="125"/>
                      </a:lnTo>
                      <a:lnTo>
                        <a:pt x="24" y="149"/>
                      </a:lnTo>
                      <a:lnTo>
                        <a:pt x="18" y="188"/>
                      </a:lnTo>
                      <a:lnTo>
                        <a:pt x="16" y="209"/>
                      </a:lnTo>
                      <a:lnTo>
                        <a:pt x="15" y="228"/>
                      </a:lnTo>
                      <a:lnTo>
                        <a:pt x="15" y="258"/>
                      </a:lnTo>
                      <a:lnTo>
                        <a:pt x="26" y="356"/>
                      </a:lnTo>
                      <a:lnTo>
                        <a:pt x="25" y="438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</p:grpSp>
          <p:sp>
            <p:nvSpPr>
              <p:cNvPr id="110642" name="Freeform 50"/>
              <p:cNvSpPr>
                <a:spLocks/>
              </p:cNvSpPr>
              <p:nvPr/>
            </p:nvSpPr>
            <p:spPr bwMode="ltGray">
              <a:xfrm>
                <a:off x="737" y="4020"/>
                <a:ext cx="48" cy="125"/>
              </a:xfrm>
              <a:custGeom>
                <a:avLst/>
                <a:gdLst/>
                <a:ahLst/>
                <a:cxnLst>
                  <a:cxn ang="0">
                    <a:pos x="37" y="0"/>
                  </a:cxn>
                  <a:cxn ang="0">
                    <a:pos x="34" y="2"/>
                  </a:cxn>
                  <a:cxn ang="0">
                    <a:pos x="18" y="24"/>
                  </a:cxn>
                  <a:cxn ang="0">
                    <a:pos x="9" y="45"/>
                  </a:cxn>
                  <a:cxn ang="0">
                    <a:pos x="0" y="71"/>
                  </a:cxn>
                  <a:cxn ang="0">
                    <a:pos x="0" y="99"/>
                  </a:cxn>
                  <a:cxn ang="0">
                    <a:pos x="4" y="124"/>
                  </a:cxn>
                  <a:cxn ang="0">
                    <a:pos x="9" y="124"/>
                  </a:cxn>
                  <a:cxn ang="0">
                    <a:pos x="4" y="99"/>
                  </a:cxn>
                  <a:cxn ang="0">
                    <a:pos x="4" y="78"/>
                  </a:cxn>
                  <a:cxn ang="0">
                    <a:pos x="14" y="56"/>
                  </a:cxn>
                  <a:cxn ang="0">
                    <a:pos x="28" y="33"/>
                  </a:cxn>
                  <a:cxn ang="0">
                    <a:pos x="47" y="5"/>
                  </a:cxn>
                  <a:cxn ang="0">
                    <a:pos x="37" y="0"/>
                  </a:cxn>
                </a:cxnLst>
                <a:rect l="0" t="0" r="r" b="b"/>
                <a:pathLst>
                  <a:path w="48" h="125">
                    <a:moveTo>
                      <a:pt x="37" y="0"/>
                    </a:moveTo>
                    <a:lnTo>
                      <a:pt x="34" y="2"/>
                    </a:lnTo>
                    <a:lnTo>
                      <a:pt x="18" y="24"/>
                    </a:lnTo>
                    <a:lnTo>
                      <a:pt x="9" y="45"/>
                    </a:lnTo>
                    <a:lnTo>
                      <a:pt x="0" y="71"/>
                    </a:lnTo>
                    <a:lnTo>
                      <a:pt x="0" y="99"/>
                    </a:lnTo>
                    <a:lnTo>
                      <a:pt x="4" y="124"/>
                    </a:lnTo>
                    <a:lnTo>
                      <a:pt x="9" y="124"/>
                    </a:lnTo>
                    <a:lnTo>
                      <a:pt x="4" y="99"/>
                    </a:lnTo>
                    <a:lnTo>
                      <a:pt x="4" y="78"/>
                    </a:lnTo>
                    <a:lnTo>
                      <a:pt x="14" y="56"/>
                    </a:lnTo>
                    <a:lnTo>
                      <a:pt x="28" y="33"/>
                    </a:lnTo>
                    <a:lnTo>
                      <a:pt x="47" y="5"/>
                    </a:lnTo>
                    <a:lnTo>
                      <a:pt x="3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43" name="Freeform 51"/>
              <p:cNvSpPr>
                <a:spLocks/>
              </p:cNvSpPr>
              <p:nvPr/>
            </p:nvSpPr>
            <p:spPr bwMode="ltGray">
              <a:xfrm>
                <a:off x="1483" y="3976"/>
                <a:ext cx="62" cy="121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24" y="8"/>
                  </a:cxn>
                  <a:cxn ang="0">
                    <a:pos x="36" y="23"/>
                  </a:cxn>
                  <a:cxn ang="0">
                    <a:pos x="48" y="43"/>
                  </a:cxn>
                  <a:cxn ang="0">
                    <a:pos x="61" y="69"/>
                  </a:cxn>
                  <a:cxn ang="0">
                    <a:pos x="61" y="96"/>
                  </a:cxn>
                  <a:cxn ang="0">
                    <a:pos x="55" y="120"/>
                  </a:cxn>
                  <a:cxn ang="0">
                    <a:pos x="48" y="120"/>
                  </a:cxn>
                  <a:cxn ang="0">
                    <a:pos x="55" y="96"/>
                  </a:cxn>
                  <a:cxn ang="0">
                    <a:pos x="55" y="76"/>
                  </a:cxn>
                  <a:cxn ang="0">
                    <a:pos x="43" y="54"/>
                  </a:cxn>
                  <a:cxn ang="0">
                    <a:pos x="24" y="32"/>
                  </a:cxn>
                  <a:cxn ang="0">
                    <a:pos x="0" y="5"/>
                  </a:cxn>
                  <a:cxn ang="0">
                    <a:pos x="12" y="0"/>
                  </a:cxn>
                </a:cxnLst>
                <a:rect l="0" t="0" r="r" b="b"/>
                <a:pathLst>
                  <a:path w="62" h="121">
                    <a:moveTo>
                      <a:pt x="12" y="0"/>
                    </a:moveTo>
                    <a:lnTo>
                      <a:pt x="24" y="8"/>
                    </a:lnTo>
                    <a:lnTo>
                      <a:pt x="36" y="23"/>
                    </a:lnTo>
                    <a:lnTo>
                      <a:pt x="48" y="43"/>
                    </a:lnTo>
                    <a:lnTo>
                      <a:pt x="61" y="69"/>
                    </a:lnTo>
                    <a:lnTo>
                      <a:pt x="61" y="96"/>
                    </a:lnTo>
                    <a:lnTo>
                      <a:pt x="55" y="120"/>
                    </a:lnTo>
                    <a:lnTo>
                      <a:pt x="48" y="120"/>
                    </a:lnTo>
                    <a:lnTo>
                      <a:pt x="55" y="96"/>
                    </a:lnTo>
                    <a:lnTo>
                      <a:pt x="55" y="76"/>
                    </a:lnTo>
                    <a:lnTo>
                      <a:pt x="43" y="54"/>
                    </a:lnTo>
                    <a:lnTo>
                      <a:pt x="24" y="32"/>
                    </a:lnTo>
                    <a:lnTo>
                      <a:pt x="0" y="5"/>
                    </a:lnTo>
                    <a:lnTo>
                      <a:pt x="1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44" name="Freeform 52"/>
              <p:cNvSpPr>
                <a:spLocks/>
              </p:cNvSpPr>
              <p:nvPr/>
            </p:nvSpPr>
            <p:spPr bwMode="ltGray">
              <a:xfrm>
                <a:off x="1181" y="3908"/>
                <a:ext cx="104" cy="121"/>
              </a:xfrm>
              <a:custGeom>
                <a:avLst/>
                <a:gdLst/>
                <a:ahLst/>
                <a:cxnLst>
                  <a:cxn ang="0">
                    <a:pos x="100" y="19"/>
                  </a:cxn>
                  <a:cxn ang="0">
                    <a:pos x="79" y="0"/>
                  </a:cxn>
                  <a:cxn ang="0">
                    <a:pos x="65" y="0"/>
                  </a:cxn>
                  <a:cxn ang="0">
                    <a:pos x="53" y="1"/>
                  </a:cxn>
                  <a:cxn ang="0">
                    <a:pos x="44" y="6"/>
                  </a:cxn>
                  <a:cxn ang="0">
                    <a:pos x="20" y="21"/>
                  </a:cxn>
                  <a:cxn ang="0">
                    <a:pos x="12" y="28"/>
                  </a:cxn>
                  <a:cxn ang="0">
                    <a:pos x="7" y="35"/>
                  </a:cxn>
                  <a:cxn ang="0">
                    <a:pos x="1" y="56"/>
                  </a:cxn>
                  <a:cxn ang="0">
                    <a:pos x="0" y="62"/>
                  </a:cxn>
                  <a:cxn ang="0">
                    <a:pos x="1" y="70"/>
                  </a:cxn>
                  <a:cxn ang="0">
                    <a:pos x="5" y="79"/>
                  </a:cxn>
                  <a:cxn ang="0">
                    <a:pos x="15" y="91"/>
                  </a:cxn>
                  <a:cxn ang="0">
                    <a:pos x="23" y="100"/>
                  </a:cxn>
                  <a:cxn ang="0">
                    <a:pos x="34" y="109"/>
                  </a:cxn>
                  <a:cxn ang="0">
                    <a:pos x="58" y="120"/>
                  </a:cxn>
                  <a:cxn ang="0">
                    <a:pos x="45" y="106"/>
                  </a:cxn>
                  <a:cxn ang="0">
                    <a:pos x="36" y="93"/>
                  </a:cxn>
                  <a:cxn ang="0">
                    <a:pos x="31" y="81"/>
                  </a:cxn>
                  <a:cxn ang="0">
                    <a:pos x="32" y="70"/>
                  </a:cxn>
                  <a:cxn ang="0">
                    <a:pos x="34" y="62"/>
                  </a:cxn>
                  <a:cxn ang="0">
                    <a:pos x="31" y="52"/>
                  </a:cxn>
                  <a:cxn ang="0">
                    <a:pos x="28" y="44"/>
                  </a:cxn>
                  <a:cxn ang="0">
                    <a:pos x="37" y="28"/>
                  </a:cxn>
                  <a:cxn ang="0">
                    <a:pos x="39" y="20"/>
                  </a:cxn>
                  <a:cxn ang="0">
                    <a:pos x="48" y="13"/>
                  </a:cxn>
                  <a:cxn ang="0">
                    <a:pos x="65" y="5"/>
                  </a:cxn>
                  <a:cxn ang="0">
                    <a:pos x="73" y="11"/>
                  </a:cxn>
                  <a:cxn ang="0">
                    <a:pos x="103" y="22"/>
                  </a:cxn>
                  <a:cxn ang="0">
                    <a:pos x="100" y="19"/>
                  </a:cxn>
                </a:cxnLst>
                <a:rect l="0" t="0" r="r" b="b"/>
                <a:pathLst>
                  <a:path w="104" h="121">
                    <a:moveTo>
                      <a:pt x="100" y="19"/>
                    </a:moveTo>
                    <a:lnTo>
                      <a:pt x="79" y="0"/>
                    </a:lnTo>
                    <a:lnTo>
                      <a:pt x="65" y="0"/>
                    </a:lnTo>
                    <a:lnTo>
                      <a:pt x="53" y="1"/>
                    </a:lnTo>
                    <a:lnTo>
                      <a:pt x="44" y="6"/>
                    </a:lnTo>
                    <a:lnTo>
                      <a:pt x="20" y="21"/>
                    </a:lnTo>
                    <a:lnTo>
                      <a:pt x="12" y="28"/>
                    </a:lnTo>
                    <a:lnTo>
                      <a:pt x="7" y="35"/>
                    </a:lnTo>
                    <a:lnTo>
                      <a:pt x="1" y="56"/>
                    </a:lnTo>
                    <a:lnTo>
                      <a:pt x="0" y="62"/>
                    </a:lnTo>
                    <a:lnTo>
                      <a:pt x="1" y="70"/>
                    </a:lnTo>
                    <a:lnTo>
                      <a:pt x="5" y="79"/>
                    </a:lnTo>
                    <a:lnTo>
                      <a:pt x="15" y="91"/>
                    </a:lnTo>
                    <a:lnTo>
                      <a:pt x="23" y="100"/>
                    </a:lnTo>
                    <a:lnTo>
                      <a:pt x="34" y="109"/>
                    </a:lnTo>
                    <a:lnTo>
                      <a:pt x="58" y="120"/>
                    </a:lnTo>
                    <a:lnTo>
                      <a:pt x="45" y="106"/>
                    </a:lnTo>
                    <a:lnTo>
                      <a:pt x="36" y="93"/>
                    </a:lnTo>
                    <a:lnTo>
                      <a:pt x="31" y="81"/>
                    </a:lnTo>
                    <a:lnTo>
                      <a:pt x="32" y="70"/>
                    </a:lnTo>
                    <a:lnTo>
                      <a:pt x="34" y="62"/>
                    </a:lnTo>
                    <a:lnTo>
                      <a:pt x="31" y="52"/>
                    </a:lnTo>
                    <a:lnTo>
                      <a:pt x="28" y="44"/>
                    </a:lnTo>
                    <a:lnTo>
                      <a:pt x="37" y="28"/>
                    </a:lnTo>
                    <a:lnTo>
                      <a:pt x="39" y="20"/>
                    </a:lnTo>
                    <a:lnTo>
                      <a:pt x="48" y="13"/>
                    </a:lnTo>
                    <a:lnTo>
                      <a:pt x="65" y="5"/>
                    </a:lnTo>
                    <a:lnTo>
                      <a:pt x="73" y="11"/>
                    </a:lnTo>
                    <a:lnTo>
                      <a:pt x="103" y="22"/>
                    </a:lnTo>
                    <a:lnTo>
                      <a:pt x="100" y="1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45" name="Freeform 53"/>
              <p:cNvSpPr>
                <a:spLocks/>
              </p:cNvSpPr>
              <p:nvPr/>
            </p:nvSpPr>
            <p:spPr bwMode="ltGray">
              <a:xfrm>
                <a:off x="596" y="3919"/>
                <a:ext cx="196" cy="161"/>
              </a:xfrm>
              <a:custGeom>
                <a:avLst/>
                <a:gdLst/>
                <a:ahLst/>
                <a:cxnLst>
                  <a:cxn ang="0">
                    <a:pos x="89" y="4"/>
                  </a:cxn>
                  <a:cxn ang="0">
                    <a:pos x="13" y="7"/>
                  </a:cxn>
                  <a:cxn ang="0">
                    <a:pos x="83" y="7"/>
                  </a:cxn>
                  <a:cxn ang="0">
                    <a:pos x="72" y="13"/>
                  </a:cxn>
                  <a:cxn ang="0">
                    <a:pos x="72" y="16"/>
                  </a:cxn>
                  <a:cxn ang="0">
                    <a:pos x="38" y="24"/>
                  </a:cxn>
                  <a:cxn ang="0">
                    <a:pos x="63" y="21"/>
                  </a:cxn>
                  <a:cxn ang="0">
                    <a:pos x="63" y="25"/>
                  </a:cxn>
                  <a:cxn ang="0">
                    <a:pos x="70" y="27"/>
                  </a:cxn>
                  <a:cxn ang="0">
                    <a:pos x="8" y="43"/>
                  </a:cxn>
                  <a:cxn ang="0">
                    <a:pos x="66" y="35"/>
                  </a:cxn>
                  <a:cxn ang="0">
                    <a:pos x="52" y="46"/>
                  </a:cxn>
                  <a:cxn ang="0">
                    <a:pos x="8" y="53"/>
                  </a:cxn>
                  <a:cxn ang="0">
                    <a:pos x="55" y="47"/>
                  </a:cxn>
                  <a:cxn ang="0">
                    <a:pos x="18" y="60"/>
                  </a:cxn>
                  <a:cxn ang="0">
                    <a:pos x="40" y="54"/>
                  </a:cxn>
                  <a:cxn ang="0">
                    <a:pos x="55" y="53"/>
                  </a:cxn>
                  <a:cxn ang="0">
                    <a:pos x="55" y="57"/>
                  </a:cxn>
                  <a:cxn ang="0">
                    <a:pos x="46" y="65"/>
                  </a:cxn>
                  <a:cxn ang="0">
                    <a:pos x="5" y="75"/>
                  </a:cxn>
                  <a:cxn ang="0">
                    <a:pos x="52" y="67"/>
                  </a:cxn>
                  <a:cxn ang="0">
                    <a:pos x="44" y="78"/>
                  </a:cxn>
                  <a:cxn ang="0">
                    <a:pos x="33" y="85"/>
                  </a:cxn>
                  <a:cxn ang="0">
                    <a:pos x="38" y="85"/>
                  </a:cxn>
                  <a:cxn ang="0">
                    <a:pos x="38" y="89"/>
                  </a:cxn>
                  <a:cxn ang="0">
                    <a:pos x="8" y="99"/>
                  </a:cxn>
                  <a:cxn ang="0">
                    <a:pos x="33" y="98"/>
                  </a:cxn>
                  <a:cxn ang="0">
                    <a:pos x="33" y="99"/>
                  </a:cxn>
                  <a:cxn ang="0">
                    <a:pos x="35" y="103"/>
                  </a:cxn>
                  <a:cxn ang="0">
                    <a:pos x="29" y="112"/>
                  </a:cxn>
                  <a:cxn ang="0">
                    <a:pos x="35" y="116"/>
                  </a:cxn>
                  <a:cxn ang="0">
                    <a:pos x="38" y="135"/>
                  </a:cxn>
                  <a:cxn ang="0">
                    <a:pos x="44" y="112"/>
                  </a:cxn>
                  <a:cxn ang="0">
                    <a:pos x="91" y="160"/>
                  </a:cxn>
                  <a:cxn ang="0">
                    <a:pos x="63" y="103"/>
                  </a:cxn>
                  <a:cxn ang="0">
                    <a:pos x="63" y="103"/>
                  </a:cxn>
                  <a:cxn ang="0">
                    <a:pos x="66" y="98"/>
                  </a:cxn>
                  <a:cxn ang="0">
                    <a:pos x="105" y="126"/>
                  </a:cxn>
                  <a:cxn ang="0">
                    <a:pos x="80" y="111"/>
                  </a:cxn>
                  <a:cxn ang="0">
                    <a:pos x="72" y="85"/>
                  </a:cxn>
                  <a:cxn ang="0">
                    <a:pos x="74" y="78"/>
                  </a:cxn>
                  <a:cxn ang="0">
                    <a:pos x="89" y="95"/>
                  </a:cxn>
                  <a:cxn ang="0">
                    <a:pos x="80" y="70"/>
                  </a:cxn>
                  <a:cxn ang="0">
                    <a:pos x="94" y="65"/>
                  </a:cxn>
                  <a:cxn ang="0">
                    <a:pos x="105" y="83"/>
                  </a:cxn>
                  <a:cxn ang="0">
                    <a:pos x="91" y="53"/>
                  </a:cxn>
                  <a:cxn ang="0">
                    <a:pos x="94" y="50"/>
                  </a:cxn>
                  <a:cxn ang="0">
                    <a:pos x="97" y="36"/>
                  </a:cxn>
                  <a:cxn ang="0">
                    <a:pos x="111" y="37"/>
                  </a:cxn>
                  <a:cxn ang="0">
                    <a:pos x="161" y="74"/>
                  </a:cxn>
                  <a:cxn ang="0">
                    <a:pos x="124" y="53"/>
                  </a:cxn>
                  <a:cxn ang="0">
                    <a:pos x="105" y="24"/>
                  </a:cxn>
                  <a:cxn ang="0">
                    <a:pos x="111" y="18"/>
                  </a:cxn>
                  <a:cxn ang="0">
                    <a:pos x="135" y="35"/>
                  </a:cxn>
                  <a:cxn ang="0">
                    <a:pos x="130" y="33"/>
                  </a:cxn>
                  <a:cxn ang="0">
                    <a:pos x="119" y="10"/>
                  </a:cxn>
                  <a:cxn ang="0">
                    <a:pos x="150" y="33"/>
                  </a:cxn>
                  <a:cxn ang="0">
                    <a:pos x="130" y="22"/>
                  </a:cxn>
                  <a:cxn ang="0">
                    <a:pos x="114" y="1"/>
                  </a:cxn>
                </a:cxnLst>
                <a:rect l="0" t="0" r="r" b="b"/>
                <a:pathLst>
                  <a:path w="196" h="161">
                    <a:moveTo>
                      <a:pt x="110" y="2"/>
                    </a:moveTo>
                    <a:lnTo>
                      <a:pt x="97" y="0"/>
                    </a:lnTo>
                    <a:lnTo>
                      <a:pt x="89" y="4"/>
                    </a:lnTo>
                    <a:lnTo>
                      <a:pt x="80" y="5"/>
                    </a:lnTo>
                    <a:lnTo>
                      <a:pt x="61" y="7"/>
                    </a:lnTo>
                    <a:lnTo>
                      <a:pt x="13" y="7"/>
                    </a:lnTo>
                    <a:lnTo>
                      <a:pt x="61" y="8"/>
                    </a:lnTo>
                    <a:lnTo>
                      <a:pt x="74" y="5"/>
                    </a:lnTo>
                    <a:lnTo>
                      <a:pt x="83" y="7"/>
                    </a:lnTo>
                    <a:lnTo>
                      <a:pt x="72" y="9"/>
                    </a:lnTo>
                    <a:lnTo>
                      <a:pt x="80" y="9"/>
                    </a:lnTo>
                    <a:lnTo>
                      <a:pt x="72" y="13"/>
                    </a:lnTo>
                    <a:lnTo>
                      <a:pt x="10" y="37"/>
                    </a:lnTo>
                    <a:lnTo>
                      <a:pt x="74" y="13"/>
                    </a:lnTo>
                    <a:lnTo>
                      <a:pt x="72" y="16"/>
                    </a:lnTo>
                    <a:lnTo>
                      <a:pt x="63" y="21"/>
                    </a:lnTo>
                    <a:lnTo>
                      <a:pt x="55" y="22"/>
                    </a:lnTo>
                    <a:lnTo>
                      <a:pt x="38" y="24"/>
                    </a:lnTo>
                    <a:lnTo>
                      <a:pt x="10" y="21"/>
                    </a:lnTo>
                    <a:lnTo>
                      <a:pt x="55" y="24"/>
                    </a:lnTo>
                    <a:lnTo>
                      <a:pt x="63" y="21"/>
                    </a:lnTo>
                    <a:lnTo>
                      <a:pt x="72" y="19"/>
                    </a:lnTo>
                    <a:lnTo>
                      <a:pt x="70" y="24"/>
                    </a:lnTo>
                    <a:lnTo>
                      <a:pt x="63" y="25"/>
                    </a:lnTo>
                    <a:lnTo>
                      <a:pt x="8" y="39"/>
                    </a:lnTo>
                    <a:lnTo>
                      <a:pt x="63" y="27"/>
                    </a:lnTo>
                    <a:lnTo>
                      <a:pt x="70" y="27"/>
                    </a:lnTo>
                    <a:lnTo>
                      <a:pt x="63" y="30"/>
                    </a:lnTo>
                    <a:lnTo>
                      <a:pt x="55" y="35"/>
                    </a:lnTo>
                    <a:lnTo>
                      <a:pt x="8" y="43"/>
                    </a:lnTo>
                    <a:lnTo>
                      <a:pt x="61" y="33"/>
                    </a:lnTo>
                    <a:lnTo>
                      <a:pt x="63" y="33"/>
                    </a:lnTo>
                    <a:lnTo>
                      <a:pt x="66" y="35"/>
                    </a:lnTo>
                    <a:lnTo>
                      <a:pt x="55" y="40"/>
                    </a:lnTo>
                    <a:lnTo>
                      <a:pt x="66" y="39"/>
                    </a:lnTo>
                    <a:lnTo>
                      <a:pt x="52" y="46"/>
                    </a:lnTo>
                    <a:lnTo>
                      <a:pt x="40" y="50"/>
                    </a:lnTo>
                    <a:lnTo>
                      <a:pt x="18" y="53"/>
                    </a:lnTo>
                    <a:lnTo>
                      <a:pt x="8" y="53"/>
                    </a:lnTo>
                    <a:lnTo>
                      <a:pt x="27" y="51"/>
                    </a:lnTo>
                    <a:lnTo>
                      <a:pt x="49" y="48"/>
                    </a:lnTo>
                    <a:lnTo>
                      <a:pt x="55" y="47"/>
                    </a:lnTo>
                    <a:lnTo>
                      <a:pt x="49" y="51"/>
                    </a:lnTo>
                    <a:lnTo>
                      <a:pt x="38" y="57"/>
                    </a:lnTo>
                    <a:lnTo>
                      <a:pt x="18" y="60"/>
                    </a:lnTo>
                    <a:lnTo>
                      <a:pt x="0" y="62"/>
                    </a:lnTo>
                    <a:lnTo>
                      <a:pt x="24" y="59"/>
                    </a:lnTo>
                    <a:lnTo>
                      <a:pt x="40" y="54"/>
                    </a:lnTo>
                    <a:lnTo>
                      <a:pt x="55" y="50"/>
                    </a:lnTo>
                    <a:lnTo>
                      <a:pt x="57" y="48"/>
                    </a:lnTo>
                    <a:lnTo>
                      <a:pt x="55" y="53"/>
                    </a:lnTo>
                    <a:lnTo>
                      <a:pt x="61" y="51"/>
                    </a:lnTo>
                    <a:lnTo>
                      <a:pt x="66" y="53"/>
                    </a:lnTo>
                    <a:lnTo>
                      <a:pt x="55" y="57"/>
                    </a:lnTo>
                    <a:lnTo>
                      <a:pt x="55" y="60"/>
                    </a:lnTo>
                    <a:lnTo>
                      <a:pt x="40" y="65"/>
                    </a:lnTo>
                    <a:lnTo>
                      <a:pt x="46" y="65"/>
                    </a:lnTo>
                    <a:lnTo>
                      <a:pt x="40" y="69"/>
                    </a:lnTo>
                    <a:lnTo>
                      <a:pt x="21" y="74"/>
                    </a:lnTo>
                    <a:lnTo>
                      <a:pt x="5" y="75"/>
                    </a:lnTo>
                    <a:lnTo>
                      <a:pt x="29" y="73"/>
                    </a:lnTo>
                    <a:lnTo>
                      <a:pt x="44" y="69"/>
                    </a:lnTo>
                    <a:lnTo>
                      <a:pt x="52" y="67"/>
                    </a:lnTo>
                    <a:lnTo>
                      <a:pt x="52" y="71"/>
                    </a:lnTo>
                    <a:lnTo>
                      <a:pt x="52" y="73"/>
                    </a:lnTo>
                    <a:lnTo>
                      <a:pt x="44" y="78"/>
                    </a:lnTo>
                    <a:lnTo>
                      <a:pt x="35" y="83"/>
                    </a:lnTo>
                    <a:lnTo>
                      <a:pt x="40" y="83"/>
                    </a:lnTo>
                    <a:lnTo>
                      <a:pt x="33" y="85"/>
                    </a:lnTo>
                    <a:lnTo>
                      <a:pt x="5" y="92"/>
                    </a:lnTo>
                    <a:lnTo>
                      <a:pt x="24" y="88"/>
                    </a:lnTo>
                    <a:lnTo>
                      <a:pt x="38" y="85"/>
                    </a:lnTo>
                    <a:lnTo>
                      <a:pt x="38" y="89"/>
                    </a:lnTo>
                    <a:lnTo>
                      <a:pt x="29" y="91"/>
                    </a:lnTo>
                    <a:lnTo>
                      <a:pt x="38" y="89"/>
                    </a:lnTo>
                    <a:lnTo>
                      <a:pt x="38" y="92"/>
                    </a:lnTo>
                    <a:lnTo>
                      <a:pt x="33" y="95"/>
                    </a:lnTo>
                    <a:lnTo>
                      <a:pt x="8" y="99"/>
                    </a:lnTo>
                    <a:lnTo>
                      <a:pt x="29" y="95"/>
                    </a:lnTo>
                    <a:lnTo>
                      <a:pt x="29" y="97"/>
                    </a:lnTo>
                    <a:lnTo>
                      <a:pt x="33" y="98"/>
                    </a:lnTo>
                    <a:lnTo>
                      <a:pt x="8" y="108"/>
                    </a:lnTo>
                    <a:lnTo>
                      <a:pt x="27" y="100"/>
                    </a:lnTo>
                    <a:lnTo>
                      <a:pt x="33" y="99"/>
                    </a:lnTo>
                    <a:lnTo>
                      <a:pt x="35" y="103"/>
                    </a:lnTo>
                    <a:lnTo>
                      <a:pt x="29" y="105"/>
                    </a:lnTo>
                    <a:lnTo>
                      <a:pt x="35" y="103"/>
                    </a:lnTo>
                    <a:lnTo>
                      <a:pt x="29" y="112"/>
                    </a:lnTo>
                    <a:lnTo>
                      <a:pt x="5" y="122"/>
                    </a:lnTo>
                    <a:lnTo>
                      <a:pt x="29" y="112"/>
                    </a:lnTo>
                    <a:lnTo>
                      <a:pt x="27" y="116"/>
                    </a:lnTo>
                    <a:lnTo>
                      <a:pt x="35" y="112"/>
                    </a:lnTo>
                    <a:lnTo>
                      <a:pt x="35" y="116"/>
                    </a:lnTo>
                    <a:lnTo>
                      <a:pt x="38" y="135"/>
                    </a:lnTo>
                    <a:lnTo>
                      <a:pt x="63" y="160"/>
                    </a:lnTo>
                    <a:lnTo>
                      <a:pt x="38" y="135"/>
                    </a:lnTo>
                    <a:lnTo>
                      <a:pt x="38" y="124"/>
                    </a:lnTo>
                    <a:lnTo>
                      <a:pt x="40" y="117"/>
                    </a:lnTo>
                    <a:lnTo>
                      <a:pt x="44" y="112"/>
                    </a:lnTo>
                    <a:lnTo>
                      <a:pt x="49" y="103"/>
                    </a:lnTo>
                    <a:lnTo>
                      <a:pt x="55" y="106"/>
                    </a:lnTo>
                    <a:lnTo>
                      <a:pt x="91" y="160"/>
                    </a:lnTo>
                    <a:lnTo>
                      <a:pt x="57" y="106"/>
                    </a:lnTo>
                    <a:lnTo>
                      <a:pt x="57" y="100"/>
                    </a:lnTo>
                    <a:lnTo>
                      <a:pt x="63" y="103"/>
                    </a:lnTo>
                    <a:lnTo>
                      <a:pt x="70" y="155"/>
                    </a:lnTo>
                    <a:lnTo>
                      <a:pt x="66" y="111"/>
                    </a:lnTo>
                    <a:lnTo>
                      <a:pt x="63" y="103"/>
                    </a:lnTo>
                    <a:lnTo>
                      <a:pt x="61" y="99"/>
                    </a:lnTo>
                    <a:lnTo>
                      <a:pt x="63" y="92"/>
                    </a:lnTo>
                    <a:lnTo>
                      <a:pt x="66" y="98"/>
                    </a:lnTo>
                    <a:lnTo>
                      <a:pt x="74" y="109"/>
                    </a:lnTo>
                    <a:lnTo>
                      <a:pt x="83" y="116"/>
                    </a:lnTo>
                    <a:lnTo>
                      <a:pt x="105" y="126"/>
                    </a:lnTo>
                    <a:lnTo>
                      <a:pt x="153" y="144"/>
                    </a:lnTo>
                    <a:lnTo>
                      <a:pt x="91" y="117"/>
                    </a:lnTo>
                    <a:lnTo>
                      <a:pt x="80" y="111"/>
                    </a:lnTo>
                    <a:lnTo>
                      <a:pt x="74" y="106"/>
                    </a:lnTo>
                    <a:lnTo>
                      <a:pt x="70" y="100"/>
                    </a:lnTo>
                    <a:lnTo>
                      <a:pt x="72" y="85"/>
                    </a:lnTo>
                    <a:lnTo>
                      <a:pt x="74" y="89"/>
                    </a:lnTo>
                    <a:lnTo>
                      <a:pt x="74" y="81"/>
                    </a:lnTo>
                    <a:lnTo>
                      <a:pt x="74" y="78"/>
                    </a:lnTo>
                    <a:lnTo>
                      <a:pt x="80" y="85"/>
                    </a:lnTo>
                    <a:lnTo>
                      <a:pt x="133" y="137"/>
                    </a:lnTo>
                    <a:lnTo>
                      <a:pt x="89" y="95"/>
                    </a:lnTo>
                    <a:lnTo>
                      <a:pt x="83" y="91"/>
                    </a:lnTo>
                    <a:lnTo>
                      <a:pt x="80" y="85"/>
                    </a:lnTo>
                    <a:lnTo>
                      <a:pt x="80" y="70"/>
                    </a:lnTo>
                    <a:lnTo>
                      <a:pt x="83" y="71"/>
                    </a:lnTo>
                    <a:lnTo>
                      <a:pt x="86" y="62"/>
                    </a:lnTo>
                    <a:lnTo>
                      <a:pt x="94" y="65"/>
                    </a:lnTo>
                    <a:lnTo>
                      <a:pt x="135" y="123"/>
                    </a:lnTo>
                    <a:lnTo>
                      <a:pt x="113" y="95"/>
                    </a:lnTo>
                    <a:lnTo>
                      <a:pt x="105" y="83"/>
                    </a:lnTo>
                    <a:lnTo>
                      <a:pt x="94" y="71"/>
                    </a:lnTo>
                    <a:lnTo>
                      <a:pt x="94" y="65"/>
                    </a:lnTo>
                    <a:lnTo>
                      <a:pt x="91" y="53"/>
                    </a:lnTo>
                    <a:lnTo>
                      <a:pt x="97" y="54"/>
                    </a:lnTo>
                    <a:lnTo>
                      <a:pt x="119" y="112"/>
                    </a:lnTo>
                    <a:lnTo>
                      <a:pt x="94" y="50"/>
                    </a:lnTo>
                    <a:lnTo>
                      <a:pt x="94" y="45"/>
                    </a:lnTo>
                    <a:lnTo>
                      <a:pt x="97" y="48"/>
                    </a:lnTo>
                    <a:lnTo>
                      <a:pt x="97" y="36"/>
                    </a:lnTo>
                    <a:lnTo>
                      <a:pt x="102" y="40"/>
                    </a:lnTo>
                    <a:lnTo>
                      <a:pt x="102" y="33"/>
                    </a:lnTo>
                    <a:lnTo>
                      <a:pt x="111" y="37"/>
                    </a:lnTo>
                    <a:lnTo>
                      <a:pt x="122" y="51"/>
                    </a:lnTo>
                    <a:lnTo>
                      <a:pt x="135" y="60"/>
                    </a:lnTo>
                    <a:lnTo>
                      <a:pt x="161" y="74"/>
                    </a:lnTo>
                    <a:lnTo>
                      <a:pt x="175" y="86"/>
                    </a:lnTo>
                    <a:lnTo>
                      <a:pt x="135" y="60"/>
                    </a:lnTo>
                    <a:lnTo>
                      <a:pt x="124" y="53"/>
                    </a:lnTo>
                    <a:lnTo>
                      <a:pt x="113" y="43"/>
                    </a:lnTo>
                    <a:lnTo>
                      <a:pt x="111" y="36"/>
                    </a:lnTo>
                    <a:lnTo>
                      <a:pt x="105" y="24"/>
                    </a:lnTo>
                    <a:lnTo>
                      <a:pt x="108" y="25"/>
                    </a:lnTo>
                    <a:lnTo>
                      <a:pt x="113" y="24"/>
                    </a:lnTo>
                    <a:lnTo>
                      <a:pt x="111" y="18"/>
                    </a:lnTo>
                    <a:lnTo>
                      <a:pt x="116" y="24"/>
                    </a:lnTo>
                    <a:lnTo>
                      <a:pt x="122" y="29"/>
                    </a:lnTo>
                    <a:lnTo>
                      <a:pt x="135" y="35"/>
                    </a:lnTo>
                    <a:lnTo>
                      <a:pt x="156" y="40"/>
                    </a:lnTo>
                    <a:lnTo>
                      <a:pt x="195" y="54"/>
                    </a:lnTo>
                    <a:lnTo>
                      <a:pt x="130" y="33"/>
                    </a:lnTo>
                    <a:lnTo>
                      <a:pt x="122" y="27"/>
                    </a:lnTo>
                    <a:lnTo>
                      <a:pt x="119" y="25"/>
                    </a:lnTo>
                    <a:lnTo>
                      <a:pt x="119" y="10"/>
                    </a:lnTo>
                    <a:lnTo>
                      <a:pt x="124" y="15"/>
                    </a:lnTo>
                    <a:lnTo>
                      <a:pt x="133" y="22"/>
                    </a:lnTo>
                    <a:lnTo>
                      <a:pt x="150" y="33"/>
                    </a:lnTo>
                    <a:lnTo>
                      <a:pt x="172" y="45"/>
                    </a:lnTo>
                    <a:lnTo>
                      <a:pt x="178" y="50"/>
                    </a:lnTo>
                    <a:lnTo>
                      <a:pt x="130" y="22"/>
                    </a:lnTo>
                    <a:lnTo>
                      <a:pt x="124" y="12"/>
                    </a:lnTo>
                    <a:lnTo>
                      <a:pt x="127" y="5"/>
                    </a:lnTo>
                    <a:lnTo>
                      <a:pt x="114" y="1"/>
                    </a:lnTo>
                    <a:lnTo>
                      <a:pt x="110" y="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46" name="Freeform 54"/>
              <p:cNvSpPr>
                <a:spLocks/>
              </p:cNvSpPr>
              <p:nvPr/>
            </p:nvSpPr>
            <p:spPr bwMode="ltGray">
              <a:xfrm>
                <a:off x="921" y="3984"/>
                <a:ext cx="148" cy="160"/>
              </a:xfrm>
              <a:custGeom>
                <a:avLst/>
                <a:gdLst/>
                <a:ahLst/>
                <a:cxnLst>
                  <a:cxn ang="0">
                    <a:pos x="34" y="159"/>
                  </a:cxn>
                  <a:cxn ang="0">
                    <a:pos x="5" y="91"/>
                  </a:cxn>
                  <a:cxn ang="0">
                    <a:pos x="2" y="88"/>
                  </a:cxn>
                  <a:cxn ang="0">
                    <a:pos x="0" y="82"/>
                  </a:cxn>
                  <a:cxn ang="0">
                    <a:pos x="0" y="76"/>
                  </a:cxn>
                  <a:cxn ang="0">
                    <a:pos x="0" y="71"/>
                  </a:cxn>
                  <a:cxn ang="0">
                    <a:pos x="0" y="64"/>
                  </a:cxn>
                  <a:cxn ang="0">
                    <a:pos x="4" y="54"/>
                  </a:cxn>
                  <a:cxn ang="0">
                    <a:pos x="20" y="17"/>
                  </a:cxn>
                  <a:cxn ang="0">
                    <a:pos x="24" y="14"/>
                  </a:cxn>
                  <a:cxn ang="0">
                    <a:pos x="31" y="8"/>
                  </a:cxn>
                  <a:cxn ang="0">
                    <a:pos x="39" y="3"/>
                  </a:cxn>
                  <a:cxn ang="0">
                    <a:pos x="51" y="0"/>
                  </a:cxn>
                  <a:cxn ang="0">
                    <a:pos x="61" y="0"/>
                  </a:cxn>
                  <a:cxn ang="0">
                    <a:pos x="69" y="2"/>
                  </a:cxn>
                  <a:cxn ang="0">
                    <a:pos x="79" y="5"/>
                  </a:cxn>
                  <a:cxn ang="0">
                    <a:pos x="92" y="11"/>
                  </a:cxn>
                  <a:cxn ang="0">
                    <a:pos x="106" y="19"/>
                  </a:cxn>
                  <a:cxn ang="0">
                    <a:pos x="114" y="24"/>
                  </a:cxn>
                  <a:cxn ang="0">
                    <a:pos x="120" y="31"/>
                  </a:cxn>
                  <a:cxn ang="0">
                    <a:pos x="123" y="35"/>
                  </a:cxn>
                  <a:cxn ang="0">
                    <a:pos x="136" y="55"/>
                  </a:cxn>
                  <a:cxn ang="0">
                    <a:pos x="136" y="57"/>
                  </a:cxn>
                  <a:cxn ang="0">
                    <a:pos x="139" y="65"/>
                  </a:cxn>
                  <a:cxn ang="0">
                    <a:pos x="141" y="71"/>
                  </a:cxn>
                  <a:cxn ang="0">
                    <a:pos x="147" y="101"/>
                  </a:cxn>
                  <a:cxn ang="0">
                    <a:pos x="138" y="83"/>
                  </a:cxn>
                  <a:cxn ang="0">
                    <a:pos x="131" y="70"/>
                  </a:cxn>
                  <a:cxn ang="0">
                    <a:pos x="123" y="57"/>
                  </a:cxn>
                  <a:cxn ang="0">
                    <a:pos x="113" y="43"/>
                  </a:cxn>
                  <a:cxn ang="0">
                    <a:pos x="78" y="12"/>
                  </a:cxn>
                  <a:cxn ang="0">
                    <a:pos x="69" y="8"/>
                  </a:cxn>
                  <a:cxn ang="0">
                    <a:pos x="61" y="6"/>
                  </a:cxn>
                  <a:cxn ang="0">
                    <a:pos x="54" y="6"/>
                  </a:cxn>
                  <a:cxn ang="0">
                    <a:pos x="48" y="10"/>
                  </a:cxn>
                  <a:cxn ang="0">
                    <a:pos x="38" y="21"/>
                  </a:cxn>
                  <a:cxn ang="0">
                    <a:pos x="28" y="57"/>
                  </a:cxn>
                  <a:cxn ang="0">
                    <a:pos x="18" y="82"/>
                  </a:cxn>
                  <a:cxn ang="0">
                    <a:pos x="17" y="88"/>
                  </a:cxn>
                  <a:cxn ang="0">
                    <a:pos x="18" y="94"/>
                  </a:cxn>
                  <a:cxn ang="0">
                    <a:pos x="19" y="100"/>
                  </a:cxn>
                  <a:cxn ang="0">
                    <a:pos x="27" y="112"/>
                  </a:cxn>
                  <a:cxn ang="0">
                    <a:pos x="22" y="101"/>
                  </a:cxn>
                  <a:cxn ang="0">
                    <a:pos x="32" y="125"/>
                  </a:cxn>
                  <a:cxn ang="0">
                    <a:pos x="38" y="137"/>
                  </a:cxn>
                  <a:cxn ang="0">
                    <a:pos x="39" y="147"/>
                  </a:cxn>
                  <a:cxn ang="0">
                    <a:pos x="35" y="156"/>
                  </a:cxn>
                  <a:cxn ang="0">
                    <a:pos x="34" y="159"/>
                  </a:cxn>
                </a:cxnLst>
                <a:rect l="0" t="0" r="r" b="b"/>
                <a:pathLst>
                  <a:path w="148" h="160">
                    <a:moveTo>
                      <a:pt x="34" y="159"/>
                    </a:moveTo>
                    <a:lnTo>
                      <a:pt x="5" y="91"/>
                    </a:lnTo>
                    <a:lnTo>
                      <a:pt x="2" y="88"/>
                    </a:lnTo>
                    <a:lnTo>
                      <a:pt x="0" y="82"/>
                    </a:lnTo>
                    <a:lnTo>
                      <a:pt x="0" y="76"/>
                    </a:lnTo>
                    <a:lnTo>
                      <a:pt x="0" y="71"/>
                    </a:lnTo>
                    <a:lnTo>
                      <a:pt x="0" y="64"/>
                    </a:lnTo>
                    <a:lnTo>
                      <a:pt x="4" y="54"/>
                    </a:lnTo>
                    <a:lnTo>
                      <a:pt x="20" y="17"/>
                    </a:lnTo>
                    <a:lnTo>
                      <a:pt x="24" y="14"/>
                    </a:lnTo>
                    <a:lnTo>
                      <a:pt x="31" y="8"/>
                    </a:lnTo>
                    <a:lnTo>
                      <a:pt x="39" y="3"/>
                    </a:lnTo>
                    <a:lnTo>
                      <a:pt x="51" y="0"/>
                    </a:lnTo>
                    <a:lnTo>
                      <a:pt x="61" y="0"/>
                    </a:lnTo>
                    <a:lnTo>
                      <a:pt x="69" y="2"/>
                    </a:lnTo>
                    <a:lnTo>
                      <a:pt x="79" y="5"/>
                    </a:lnTo>
                    <a:lnTo>
                      <a:pt x="92" y="11"/>
                    </a:lnTo>
                    <a:lnTo>
                      <a:pt x="106" y="19"/>
                    </a:lnTo>
                    <a:lnTo>
                      <a:pt x="114" y="24"/>
                    </a:lnTo>
                    <a:lnTo>
                      <a:pt x="120" y="31"/>
                    </a:lnTo>
                    <a:lnTo>
                      <a:pt x="123" y="35"/>
                    </a:lnTo>
                    <a:lnTo>
                      <a:pt x="136" y="55"/>
                    </a:lnTo>
                    <a:lnTo>
                      <a:pt x="136" y="57"/>
                    </a:lnTo>
                    <a:lnTo>
                      <a:pt x="139" y="65"/>
                    </a:lnTo>
                    <a:lnTo>
                      <a:pt x="141" y="71"/>
                    </a:lnTo>
                    <a:lnTo>
                      <a:pt x="147" y="101"/>
                    </a:lnTo>
                    <a:lnTo>
                      <a:pt x="138" y="83"/>
                    </a:lnTo>
                    <a:lnTo>
                      <a:pt x="131" y="70"/>
                    </a:lnTo>
                    <a:lnTo>
                      <a:pt x="123" y="57"/>
                    </a:lnTo>
                    <a:lnTo>
                      <a:pt x="113" y="43"/>
                    </a:lnTo>
                    <a:lnTo>
                      <a:pt x="78" y="12"/>
                    </a:lnTo>
                    <a:lnTo>
                      <a:pt x="69" y="8"/>
                    </a:lnTo>
                    <a:lnTo>
                      <a:pt x="61" y="6"/>
                    </a:lnTo>
                    <a:lnTo>
                      <a:pt x="54" y="6"/>
                    </a:lnTo>
                    <a:lnTo>
                      <a:pt x="48" y="10"/>
                    </a:lnTo>
                    <a:lnTo>
                      <a:pt x="38" y="21"/>
                    </a:lnTo>
                    <a:lnTo>
                      <a:pt x="28" y="57"/>
                    </a:lnTo>
                    <a:lnTo>
                      <a:pt x="18" y="82"/>
                    </a:lnTo>
                    <a:lnTo>
                      <a:pt x="17" y="88"/>
                    </a:lnTo>
                    <a:lnTo>
                      <a:pt x="18" y="94"/>
                    </a:lnTo>
                    <a:lnTo>
                      <a:pt x="19" y="100"/>
                    </a:lnTo>
                    <a:lnTo>
                      <a:pt x="27" y="112"/>
                    </a:lnTo>
                    <a:lnTo>
                      <a:pt x="22" y="101"/>
                    </a:lnTo>
                    <a:lnTo>
                      <a:pt x="32" y="125"/>
                    </a:lnTo>
                    <a:lnTo>
                      <a:pt x="38" y="137"/>
                    </a:lnTo>
                    <a:lnTo>
                      <a:pt x="39" y="147"/>
                    </a:lnTo>
                    <a:lnTo>
                      <a:pt x="35" y="156"/>
                    </a:lnTo>
                    <a:lnTo>
                      <a:pt x="34" y="15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47" name="Freeform 55"/>
              <p:cNvSpPr>
                <a:spLocks/>
              </p:cNvSpPr>
              <p:nvPr/>
            </p:nvSpPr>
            <p:spPr bwMode="ltGray">
              <a:xfrm>
                <a:off x="844" y="3928"/>
                <a:ext cx="164" cy="152"/>
              </a:xfrm>
              <a:custGeom>
                <a:avLst/>
                <a:gdLst/>
                <a:ahLst/>
                <a:cxnLst>
                  <a:cxn ang="0">
                    <a:pos x="160" y="23"/>
                  </a:cxn>
                  <a:cxn ang="0">
                    <a:pos x="149" y="13"/>
                  </a:cxn>
                  <a:cxn ang="0">
                    <a:pos x="143" y="9"/>
                  </a:cxn>
                  <a:cxn ang="0">
                    <a:pos x="131" y="6"/>
                  </a:cxn>
                  <a:cxn ang="0">
                    <a:pos x="120" y="3"/>
                  </a:cxn>
                  <a:cxn ang="0">
                    <a:pos x="105" y="0"/>
                  </a:cxn>
                  <a:cxn ang="0">
                    <a:pos x="92" y="0"/>
                  </a:cxn>
                  <a:cxn ang="0">
                    <a:pos x="80" y="1"/>
                  </a:cxn>
                  <a:cxn ang="0">
                    <a:pos x="66" y="2"/>
                  </a:cxn>
                  <a:cxn ang="0">
                    <a:pos x="51" y="5"/>
                  </a:cxn>
                  <a:cxn ang="0">
                    <a:pos x="42" y="10"/>
                  </a:cxn>
                  <a:cxn ang="0">
                    <a:pos x="32" y="19"/>
                  </a:cxn>
                  <a:cxn ang="0">
                    <a:pos x="22" y="25"/>
                  </a:cxn>
                  <a:cxn ang="0">
                    <a:pos x="15" y="32"/>
                  </a:cxn>
                  <a:cxn ang="0">
                    <a:pos x="5" y="41"/>
                  </a:cxn>
                  <a:cxn ang="0">
                    <a:pos x="0" y="58"/>
                  </a:cxn>
                  <a:cxn ang="0">
                    <a:pos x="2" y="72"/>
                  </a:cxn>
                  <a:cxn ang="0">
                    <a:pos x="9" y="92"/>
                  </a:cxn>
                  <a:cxn ang="0">
                    <a:pos x="22" y="109"/>
                  </a:cxn>
                  <a:cxn ang="0">
                    <a:pos x="51" y="151"/>
                  </a:cxn>
                  <a:cxn ang="0">
                    <a:pos x="40" y="107"/>
                  </a:cxn>
                  <a:cxn ang="0">
                    <a:pos x="34" y="91"/>
                  </a:cxn>
                  <a:cxn ang="0">
                    <a:pos x="30" y="78"/>
                  </a:cxn>
                  <a:cxn ang="0">
                    <a:pos x="28" y="63"/>
                  </a:cxn>
                  <a:cxn ang="0">
                    <a:pos x="32" y="48"/>
                  </a:cxn>
                  <a:cxn ang="0">
                    <a:pos x="36" y="35"/>
                  </a:cxn>
                  <a:cxn ang="0">
                    <a:pos x="44" y="20"/>
                  </a:cxn>
                  <a:cxn ang="0">
                    <a:pos x="56" y="13"/>
                  </a:cxn>
                  <a:cxn ang="0">
                    <a:pos x="71" y="10"/>
                  </a:cxn>
                  <a:cxn ang="0">
                    <a:pos x="111" y="9"/>
                  </a:cxn>
                  <a:cxn ang="0">
                    <a:pos x="136" y="14"/>
                  </a:cxn>
                  <a:cxn ang="0">
                    <a:pos x="163" y="25"/>
                  </a:cxn>
                  <a:cxn ang="0">
                    <a:pos x="160" y="23"/>
                  </a:cxn>
                </a:cxnLst>
                <a:rect l="0" t="0" r="r" b="b"/>
                <a:pathLst>
                  <a:path w="164" h="152">
                    <a:moveTo>
                      <a:pt x="160" y="23"/>
                    </a:moveTo>
                    <a:lnTo>
                      <a:pt x="149" y="13"/>
                    </a:lnTo>
                    <a:lnTo>
                      <a:pt x="143" y="9"/>
                    </a:lnTo>
                    <a:lnTo>
                      <a:pt x="131" y="6"/>
                    </a:lnTo>
                    <a:lnTo>
                      <a:pt x="120" y="3"/>
                    </a:lnTo>
                    <a:lnTo>
                      <a:pt x="105" y="0"/>
                    </a:lnTo>
                    <a:lnTo>
                      <a:pt x="92" y="0"/>
                    </a:lnTo>
                    <a:lnTo>
                      <a:pt x="80" y="1"/>
                    </a:lnTo>
                    <a:lnTo>
                      <a:pt x="66" y="2"/>
                    </a:lnTo>
                    <a:lnTo>
                      <a:pt x="51" y="5"/>
                    </a:lnTo>
                    <a:lnTo>
                      <a:pt x="42" y="10"/>
                    </a:lnTo>
                    <a:lnTo>
                      <a:pt x="32" y="19"/>
                    </a:lnTo>
                    <a:lnTo>
                      <a:pt x="22" y="25"/>
                    </a:lnTo>
                    <a:lnTo>
                      <a:pt x="15" y="32"/>
                    </a:lnTo>
                    <a:lnTo>
                      <a:pt x="5" y="41"/>
                    </a:lnTo>
                    <a:lnTo>
                      <a:pt x="0" y="58"/>
                    </a:lnTo>
                    <a:lnTo>
                      <a:pt x="2" y="72"/>
                    </a:lnTo>
                    <a:lnTo>
                      <a:pt x="9" y="92"/>
                    </a:lnTo>
                    <a:lnTo>
                      <a:pt x="22" y="109"/>
                    </a:lnTo>
                    <a:lnTo>
                      <a:pt x="51" y="151"/>
                    </a:lnTo>
                    <a:lnTo>
                      <a:pt x="40" y="107"/>
                    </a:lnTo>
                    <a:lnTo>
                      <a:pt x="34" y="91"/>
                    </a:lnTo>
                    <a:lnTo>
                      <a:pt x="30" y="78"/>
                    </a:lnTo>
                    <a:lnTo>
                      <a:pt x="28" y="63"/>
                    </a:lnTo>
                    <a:lnTo>
                      <a:pt x="32" y="48"/>
                    </a:lnTo>
                    <a:lnTo>
                      <a:pt x="36" y="35"/>
                    </a:lnTo>
                    <a:lnTo>
                      <a:pt x="44" y="20"/>
                    </a:lnTo>
                    <a:lnTo>
                      <a:pt x="56" y="13"/>
                    </a:lnTo>
                    <a:lnTo>
                      <a:pt x="71" y="10"/>
                    </a:lnTo>
                    <a:lnTo>
                      <a:pt x="111" y="9"/>
                    </a:lnTo>
                    <a:lnTo>
                      <a:pt x="136" y="14"/>
                    </a:lnTo>
                    <a:lnTo>
                      <a:pt x="163" y="25"/>
                    </a:lnTo>
                    <a:lnTo>
                      <a:pt x="160" y="2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48" name="Freeform 56"/>
              <p:cNvSpPr>
                <a:spLocks/>
              </p:cNvSpPr>
              <p:nvPr/>
            </p:nvSpPr>
            <p:spPr bwMode="ltGray">
              <a:xfrm>
                <a:off x="961" y="3819"/>
                <a:ext cx="170" cy="148"/>
              </a:xfrm>
              <a:custGeom>
                <a:avLst/>
                <a:gdLst/>
                <a:ahLst/>
                <a:cxnLst>
                  <a:cxn ang="0">
                    <a:pos x="49" y="147"/>
                  </a:cxn>
                  <a:cxn ang="0">
                    <a:pos x="37" y="121"/>
                  </a:cxn>
                  <a:cxn ang="0">
                    <a:pos x="32" y="111"/>
                  </a:cxn>
                  <a:cxn ang="0">
                    <a:pos x="20" y="97"/>
                  </a:cxn>
                  <a:cxn ang="0">
                    <a:pos x="8" y="85"/>
                  </a:cxn>
                  <a:cxn ang="0">
                    <a:pos x="1" y="77"/>
                  </a:cxn>
                  <a:cxn ang="0">
                    <a:pos x="0" y="69"/>
                  </a:cxn>
                  <a:cxn ang="0">
                    <a:pos x="2" y="58"/>
                  </a:cxn>
                  <a:cxn ang="0">
                    <a:pos x="5" y="48"/>
                  </a:cxn>
                  <a:cxn ang="0">
                    <a:pos x="24" y="20"/>
                  </a:cxn>
                  <a:cxn ang="0">
                    <a:pos x="32" y="13"/>
                  </a:cxn>
                  <a:cxn ang="0">
                    <a:pos x="48" y="6"/>
                  </a:cxn>
                  <a:cxn ang="0">
                    <a:pos x="61" y="1"/>
                  </a:cxn>
                  <a:cxn ang="0">
                    <a:pos x="78" y="0"/>
                  </a:cxn>
                  <a:cxn ang="0">
                    <a:pos x="92" y="2"/>
                  </a:cxn>
                  <a:cxn ang="0">
                    <a:pos x="109" y="6"/>
                  </a:cxn>
                  <a:cxn ang="0">
                    <a:pos x="126" y="15"/>
                  </a:cxn>
                  <a:cxn ang="0">
                    <a:pos x="132" y="21"/>
                  </a:cxn>
                  <a:cxn ang="0">
                    <a:pos x="143" y="29"/>
                  </a:cxn>
                  <a:cxn ang="0">
                    <a:pos x="152" y="37"/>
                  </a:cxn>
                  <a:cxn ang="0">
                    <a:pos x="167" y="76"/>
                  </a:cxn>
                  <a:cxn ang="0">
                    <a:pos x="169" y="83"/>
                  </a:cxn>
                  <a:cxn ang="0">
                    <a:pos x="166" y="96"/>
                  </a:cxn>
                  <a:cxn ang="0">
                    <a:pos x="156" y="132"/>
                  </a:cxn>
                  <a:cxn ang="0">
                    <a:pos x="157" y="96"/>
                  </a:cxn>
                  <a:cxn ang="0">
                    <a:pos x="152" y="81"/>
                  </a:cxn>
                  <a:cxn ang="0">
                    <a:pos x="148" y="72"/>
                  </a:cxn>
                  <a:cxn ang="0">
                    <a:pos x="142" y="58"/>
                  </a:cxn>
                  <a:cxn ang="0">
                    <a:pos x="134" y="46"/>
                  </a:cxn>
                  <a:cxn ang="0">
                    <a:pos x="124" y="34"/>
                  </a:cxn>
                  <a:cxn ang="0">
                    <a:pos x="112" y="22"/>
                  </a:cxn>
                  <a:cxn ang="0">
                    <a:pos x="102" y="12"/>
                  </a:cxn>
                  <a:cxn ang="0">
                    <a:pos x="92" y="6"/>
                  </a:cxn>
                  <a:cxn ang="0">
                    <a:pos x="80" y="4"/>
                  </a:cxn>
                  <a:cxn ang="0">
                    <a:pos x="68" y="6"/>
                  </a:cxn>
                  <a:cxn ang="0">
                    <a:pos x="59" y="11"/>
                  </a:cxn>
                  <a:cxn ang="0">
                    <a:pos x="54" y="21"/>
                  </a:cxn>
                  <a:cxn ang="0">
                    <a:pos x="54" y="28"/>
                  </a:cxn>
                  <a:cxn ang="0">
                    <a:pos x="50" y="42"/>
                  </a:cxn>
                  <a:cxn ang="0">
                    <a:pos x="45" y="50"/>
                  </a:cxn>
                  <a:cxn ang="0">
                    <a:pos x="34" y="63"/>
                  </a:cxn>
                  <a:cxn ang="0">
                    <a:pos x="32" y="69"/>
                  </a:cxn>
                  <a:cxn ang="0">
                    <a:pos x="30" y="77"/>
                  </a:cxn>
                  <a:cxn ang="0">
                    <a:pos x="30" y="86"/>
                  </a:cxn>
                  <a:cxn ang="0">
                    <a:pos x="50" y="119"/>
                  </a:cxn>
                  <a:cxn ang="0">
                    <a:pos x="49" y="147"/>
                  </a:cxn>
                </a:cxnLst>
                <a:rect l="0" t="0" r="r" b="b"/>
                <a:pathLst>
                  <a:path w="170" h="148">
                    <a:moveTo>
                      <a:pt x="49" y="147"/>
                    </a:moveTo>
                    <a:lnTo>
                      <a:pt x="37" y="121"/>
                    </a:lnTo>
                    <a:lnTo>
                      <a:pt x="32" y="111"/>
                    </a:lnTo>
                    <a:lnTo>
                      <a:pt x="20" y="97"/>
                    </a:lnTo>
                    <a:lnTo>
                      <a:pt x="8" y="85"/>
                    </a:lnTo>
                    <a:lnTo>
                      <a:pt x="1" y="77"/>
                    </a:lnTo>
                    <a:lnTo>
                      <a:pt x="0" y="69"/>
                    </a:lnTo>
                    <a:lnTo>
                      <a:pt x="2" y="58"/>
                    </a:lnTo>
                    <a:lnTo>
                      <a:pt x="5" y="48"/>
                    </a:lnTo>
                    <a:lnTo>
                      <a:pt x="24" y="20"/>
                    </a:lnTo>
                    <a:lnTo>
                      <a:pt x="32" y="13"/>
                    </a:lnTo>
                    <a:lnTo>
                      <a:pt x="48" y="6"/>
                    </a:lnTo>
                    <a:lnTo>
                      <a:pt x="61" y="1"/>
                    </a:lnTo>
                    <a:lnTo>
                      <a:pt x="78" y="0"/>
                    </a:lnTo>
                    <a:lnTo>
                      <a:pt x="92" y="2"/>
                    </a:lnTo>
                    <a:lnTo>
                      <a:pt x="109" y="6"/>
                    </a:lnTo>
                    <a:lnTo>
                      <a:pt x="126" y="15"/>
                    </a:lnTo>
                    <a:lnTo>
                      <a:pt x="132" y="21"/>
                    </a:lnTo>
                    <a:lnTo>
                      <a:pt x="143" y="29"/>
                    </a:lnTo>
                    <a:lnTo>
                      <a:pt x="152" y="37"/>
                    </a:lnTo>
                    <a:lnTo>
                      <a:pt x="167" y="76"/>
                    </a:lnTo>
                    <a:lnTo>
                      <a:pt x="169" y="83"/>
                    </a:lnTo>
                    <a:lnTo>
                      <a:pt x="166" y="96"/>
                    </a:lnTo>
                    <a:lnTo>
                      <a:pt x="156" y="132"/>
                    </a:lnTo>
                    <a:lnTo>
                      <a:pt x="157" y="96"/>
                    </a:lnTo>
                    <a:lnTo>
                      <a:pt x="152" y="81"/>
                    </a:lnTo>
                    <a:lnTo>
                      <a:pt x="148" y="72"/>
                    </a:lnTo>
                    <a:lnTo>
                      <a:pt x="142" y="58"/>
                    </a:lnTo>
                    <a:lnTo>
                      <a:pt x="134" y="46"/>
                    </a:lnTo>
                    <a:lnTo>
                      <a:pt x="124" y="34"/>
                    </a:lnTo>
                    <a:lnTo>
                      <a:pt x="112" y="22"/>
                    </a:lnTo>
                    <a:lnTo>
                      <a:pt x="102" y="12"/>
                    </a:lnTo>
                    <a:lnTo>
                      <a:pt x="92" y="6"/>
                    </a:lnTo>
                    <a:lnTo>
                      <a:pt x="80" y="4"/>
                    </a:lnTo>
                    <a:lnTo>
                      <a:pt x="68" y="6"/>
                    </a:lnTo>
                    <a:lnTo>
                      <a:pt x="59" y="11"/>
                    </a:lnTo>
                    <a:lnTo>
                      <a:pt x="54" y="21"/>
                    </a:lnTo>
                    <a:lnTo>
                      <a:pt x="54" y="28"/>
                    </a:lnTo>
                    <a:lnTo>
                      <a:pt x="50" y="42"/>
                    </a:lnTo>
                    <a:lnTo>
                      <a:pt x="45" y="50"/>
                    </a:lnTo>
                    <a:lnTo>
                      <a:pt x="34" y="63"/>
                    </a:lnTo>
                    <a:lnTo>
                      <a:pt x="32" y="69"/>
                    </a:lnTo>
                    <a:lnTo>
                      <a:pt x="30" y="77"/>
                    </a:lnTo>
                    <a:lnTo>
                      <a:pt x="30" y="86"/>
                    </a:lnTo>
                    <a:lnTo>
                      <a:pt x="50" y="119"/>
                    </a:lnTo>
                    <a:lnTo>
                      <a:pt x="49" y="14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49" name="Freeform 57"/>
              <p:cNvSpPr>
                <a:spLocks/>
              </p:cNvSpPr>
              <p:nvPr/>
            </p:nvSpPr>
            <p:spPr bwMode="ltGray">
              <a:xfrm>
                <a:off x="1052" y="3670"/>
                <a:ext cx="225" cy="215"/>
              </a:xfrm>
              <a:custGeom>
                <a:avLst/>
                <a:gdLst/>
                <a:ahLst/>
                <a:cxnLst>
                  <a:cxn ang="0">
                    <a:pos x="210" y="5"/>
                  </a:cxn>
                  <a:cxn ang="0">
                    <a:pos x="209" y="0"/>
                  </a:cxn>
                  <a:cxn ang="0">
                    <a:pos x="193" y="2"/>
                  </a:cxn>
                  <a:cxn ang="0">
                    <a:pos x="184" y="7"/>
                  </a:cxn>
                  <a:cxn ang="0">
                    <a:pos x="5" y="46"/>
                  </a:cxn>
                  <a:cxn ang="0">
                    <a:pos x="164" y="18"/>
                  </a:cxn>
                  <a:cxn ang="0">
                    <a:pos x="166" y="24"/>
                  </a:cxn>
                  <a:cxn ang="0">
                    <a:pos x="89" y="57"/>
                  </a:cxn>
                  <a:cxn ang="0">
                    <a:pos x="185" y="31"/>
                  </a:cxn>
                  <a:cxn ang="0">
                    <a:pos x="172" y="42"/>
                  </a:cxn>
                  <a:cxn ang="0">
                    <a:pos x="142" y="60"/>
                  </a:cxn>
                  <a:cxn ang="0">
                    <a:pos x="49" y="109"/>
                  </a:cxn>
                  <a:cxn ang="0">
                    <a:pos x="52" y="105"/>
                  </a:cxn>
                  <a:cxn ang="0">
                    <a:pos x="113" y="75"/>
                  </a:cxn>
                  <a:cxn ang="0">
                    <a:pos x="161" y="51"/>
                  </a:cxn>
                  <a:cxn ang="0">
                    <a:pos x="184" y="40"/>
                  </a:cxn>
                  <a:cxn ang="0">
                    <a:pos x="188" y="44"/>
                  </a:cxn>
                  <a:cxn ang="0">
                    <a:pos x="161" y="59"/>
                  </a:cxn>
                  <a:cxn ang="0">
                    <a:pos x="124" y="79"/>
                  </a:cxn>
                  <a:cxn ang="0">
                    <a:pos x="172" y="51"/>
                  </a:cxn>
                  <a:cxn ang="0">
                    <a:pos x="188" y="44"/>
                  </a:cxn>
                  <a:cxn ang="0">
                    <a:pos x="190" y="52"/>
                  </a:cxn>
                  <a:cxn ang="0">
                    <a:pos x="172" y="66"/>
                  </a:cxn>
                  <a:cxn ang="0">
                    <a:pos x="124" y="85"/>
                  </a:cxn>
                  <a:cxn ang="0">
                    <a:pos x="82" y="102"/>
                  </a:cxn>
                  <a:cxn ang="0">
                    <a:pos x="131" y="84"/>
                  </a:cxn>
                  <a:cxn ang="0">
                    <a:pos x="180" y="64"/>
                  </a:cxn>
                  <a:cxn ang="0">
                    <a:pos x="178" y="71"/>
                  </a:cxn>
                  <a:cxn ang="0">
                    <a:pos x="180" y="83"/>
                  </a:cxn>
                  <a:cxn ang="0">
                    <a:pos x="172" y="89"/>
                  </a:cxn>
                  <a:cxn ang="0">
                    <a:pos x="132" y="105"/>
                  </a:cxn>
                  <a:cxn ang="0">
                    <a:pos x="56" y="133"/>
                  </a:cxn>
                  <a:cxn ang="0">
                    <a:pos x="67" y="127"/>
                  </a:cxn>
                  <a:cxn ang="0">
                    <a:pos x="161" y="94"/>
                  </a:cxn>
                  <a:cxn ang="0">
                    <a:pos x="191" y="80"/>
                  </a:cxn>
                  <a:cxn ang="0">
                    <a:pos x="115" y="122"/>
                  </a:cxn>
                  <a:cxn ang="0">
                    <a:pos x="190" y="92"/>
                  </a:cxn>
                  <a:cxn ang="0">
                    <a:pos x="188" y="105"/>
                  </a:cxn>
                  <a:cxn ang="0">
                    <a:pos x="150" y="133"/>
                  </a:cxn>
                  <a:cxn ang="0">
                    <a:pos x="86" y="154"/>
                  </a:cxn>
                  <a:cxn ang="0">
                    <a:pos x="26" y="172"/>
                  </a:cxn>
                  <a:cxn ang="0">
                    <a:pos x="117" y="146"/>
                  </a:cxn>
                  <a:cxn ang="0">
                    <a:pos x="153" y="131"/>
                  </a:cxn>
                  <a:cxn ang="0">
                    <a:pos x="188" y="109"/>
                  </a:cxn>
                  <a:cxn ang="0">
                    <a:pos x="184" y="119"/>
                  </a:cxn>
                  <a:cxn ang="0">
                    <a:pos x="182" y="129"/>
                  </a:cxn>
                  <a:cxn ang="0">
                    <a:pos x="184" y="138"/>
                  </a:cxn>
                  <a:cxn ang="0">
                    <a:pos x="150" y="157"/>
                  </a:cxn>
                  <a:cxn ang="0">
                    <a:pos x="88" y="174"/>
                  </a:cxn>
                  <a:cxn ang="0">
                    <a:pos x="92" y="173"/>
                  </a:cxn>
                  <a:cxn ang="0">
                    <a:pos x="169" y="150"/>
                  </a:cxn>
                  <a:cxn ang="0">
                    <a:pos x="165" y="156"/>
                  </a:cxn>
                  <a:cxn ang="0">
                    <a:pos x="169" y="159"/>
                  </a:cxn>
                  <a:cxn ang="0">
                    <a:pos x="172" y="165"/>
                  </a:cxn>
                  <a:cxn ang="0">
                    <a:pos x="135" y="181"/>
                  </a:cxn>
                  <a:cxn ang="0">
                    <a:pos x="93" y="185"/>
                  </a:cxn>
                  <a:cxn ang="0">
                    <a:pos x="169" y="170"/>
                  </a:cxn>
                  <a:cxn ang="0">
                    <a:pos x="165" y="178"/>
                  </a:cxn>
                  <a:cxn ang="0">
                    <a:pos x="170" y="184"/>
                  </a:cxn>
                  <a:cxn ang="0">
                    <a:pos x="82" y="214"/>
                  </a:cxn>
                  <a:cxn ang="0">
                    <a:pos x="166" y="191"/>
                  </a:cxn>
                  <a:cxn ang="0">
                    <a:pos x="183" y="182"/>
                  </a:cxn>
                  <a:cxn ang="0">
                    <a:pos x="194" y="175"/>
                  </a:cxn>
                </a:cxnLst>
                <a:rect l="0" t="0" r="r" b="b"/>
                <a:pathLst>
                  <a:path w="225" h="215">
                    <a:moveTo>
                      <a:pt x="207" y="16"/>
                    </a:moveTo>
                    <a:lnTo>
                      <a:pt x="210" y="5"/>
                    </a:lnTo>
                    <a:lnTo>
                      <a:pt x="224" y="4"/>
                    </a:lnTo>
                    <a:lnTo>
                      <a:pt x="209" y="0"/>
                    </a:lnTo>
                    <a:lnTo>
                      <a:pt x="203" y="0"/>
                    </a:lnTo>
                    <a:lnTo>
                      <a:pt x="193" y="2"/>
                    </a:lnTo>
                    <a:lnTo>
                      <a:pt x="193" y="5"/>
                    </a:lnTo>
                    <a:lnTo>
                      <a:pt x="184" y="7"/>
                    </a:lnTo>
                    <a:lnTo>
                      <a:pt x="109" y="37"/>
                    </a:lnTo>
                    <a:lnTo>
                      <a:pt x="5" y="46"/>
                    </a:lnTo>
                    <a:lnTo>
                      <a:pt x="107" y="37"/>
                    </a:lnTo>
                    <a:lnTo>
                      <a:pt x="164" y="18"/>
                    </a:lnTo>
                    <a:lnTo>
                      <a:pt x="184" y="16"/>
                    </a:lnTo>
                    <a:lnTo>
                      <a:pt x="166" y="24"/>
                    </a:lnTo>
                    <a:lnTo>
                      <a:pt x="184" y="24"/>
                    </a:lnTo>
                    <a:lnTo>
                      <a:pt x="89" y="57"/>
                    </a:lnTo>
                    <a:lnTo>
                      <a:pt x="153" y="37"/>
                    </a:lnTo>
                    <a:lnTo>
                      <a:pt x="185" y="31"/>
                    </a:lnTo>
                    <a:lnTo>
                      <a:pt x="184" y="35"/>
                    </a:lnTo>
                    <a:lnTo>
                      <a:pt x="172" y="42"/>
                    </a:lnTo>
                    <a:lnTo>
                      <a:pt x="164" y="48"/>
                    </a:lnTo>
                    <a:lnTo>
                      <a:pt x="142" y="60"/>
                    </a:lnTo>
                    <a:lnTo>
                      <a:pt x="101" y="83"/>
                    </a:lnTo>
                    <a:lnTo>
                      <a:pt x="49" y="109"/>
                    </a:lnTo>
                    <a:lnTo>
                      <a:pt x="7" y="127"/>
                    </a:lnTo>
                    <a:lnTo>
                      <a:pt x="52" y="105"/>
                    </a:lnTo>
                    <a:lnTo>
                      <a:pt x="79" y="92"/>
                    </a:lnTo>
                    <a:lnTo>
                      <a:pt x="113" y="75"/>
                    </a:lnTo>
                    <a:lnTo>
                      <a:pt x="131" y="64"/>
                    </a:lnTo>
                    <a:lnTo>
                      <a:pt x="161" y="51"/>
                    </a:lnTo>
                    <a:lnTo>
                      <a:pt x="172" y="46"/>
                    </a:lnTo>
                    <a:lnTo>
                      <a:pt x="184" y="40"/>
                    </a:lnTo>
                    <a:lnTo>
                      <a:pt x="177" y="40"/>
                    </a:lnTo>
                    <a:lnTo>
                      <a:pt x="188" y="44"/>
                    </a:lnTo>
                    <a:lnTo>
                      <a:pt x="177" y="48"/>
                    </a:lnTo>
                    <a:lnTo>
                      <a:pt x="161" y="59"/>
                    </a:lnTo>
                    <a:lnTo>
                      <a:pt x="144" y="70"/>
                    </a:lnTo>
                    <a:lnTo>
                      <a:pt x="124" y="79"/>
                    </a:lnTo>
                    <a:lnTo>
                      <a:pt x="158" y="60"/>
                    </a:lnTo>
                    <a:lnTo>
                      <a:pt x="172" y="51"/>
                    </a:lnTo>
                    <a:lnTo>
                      <a:pt x="184" y="44"/>
                    </a:lnTo>
                    <a:lnTo>
                      <a:pt x="188" y="44"/>
                    </a:lnTo>
                    <a:lnTo>
                      <a:pt x="180" y="54"/>
                    </a:lnTo>
                    <a:lnTo>
                      <a:pt x="190" y="52"/>
                    </a:lnTo>
                    <a:lnTo>
                      <a:pt x="184" y="59"/>
                    </a:lnTo>
                    <a:lnTo>
                      <a:pt x="172" y="66"/>
                    </a:lnTo>
                    <a:lnTo>
                      <a:pt x="150" y="77"/>
                    </a:lnTo>
                    <a:lnTo>
                      <a:pt x="124" y="85"/>
                    </a:lnTo>
                    <a:lnTo>
                      <a:pt x="101" y="94"/>
                    </a:lnTo>
                    <a:lnTo>
                      <a:pt x="82" y="102"/>
                    </a:lnTo>
                    <a:lnTo>
                      <a:pt x="93" y="97"/>
                    </a:lnTo>
                    <a:lnTo>
                      <a:pt x="131" y="84"/>
                    </a:lnTo>
                    <a:lnTo>
                      <a:pt x="172" y="68"/>
                    </a:lnTo>
                    <a:lnTo>
                      <a:pt x="180" y="64"/>
                    </a:lnTo>
                    <a:lnTo>
                      <a:pt x="188" y="59"/>
                    </a:lnTo>
                    <a:lnTo>
                      <a:pt x="178" y="71"/>
                    </a:lnTo>
                    <a:lnTo>
                      <a:pt x="194" y="66"/>
                    </a:lnTo>
                    <a:lnTo>
                      <a:pt x="180" y="83"/>
                    </a:lnTo>
                    <a:lnTo>
                      <a:pt x="177" y="86"/>
                    </a:lnTo>
                    <a:lnTo>
                      <a:pt x="172" y="89"/>
                    </a:lnTo>
                    <a:lnTo>
                      <a:pt x="153" y="97"/>
                    </a:lnTo>
                    <a:lnTo>
                      <a:pt x="132" y="105"/>
                    </a:lnTo>
                    <a:lnTo>
                      <a:pt x="92" y="120"/>
                    </a:lnTo>
                    <a:lnTo>
                      <a:pt x="56" y="133"/>
                    </a:lnTo>
                    <a:lnTo>
                      <a:pt x="0" y="151"/>
                    </a:lnTo>
                    <a:lnTo>
                      <a:pt x="67" y="127"/>
                    </a:lnTo>
                    <a:lnTo>
                      <a:pt x="135" y="103"/>
                    </a:lnTo>
                    <a:lnTo>
                      <a:pt x="161" y="94"/>
                    </a:lnTo>
                    <a:lnTo>
                      <a:pt x="177" y="83"/>
                    </a:lnTo>
                    <a:lnTo>
                      <a:pt x="191" y="80"/>
                    </a:lnTo>
                    <a:lnTo>
                      <a:pt x="193" y="80"/>
                    </a:lnTo>
                    <a:lnTo>
                      <a:pt x="115" y="122"/>
                    </a:lnTo>
                    <a:lnTo>
                      <a:pt x="176" y="93"/>
                    </a:lnTo>
                    <a:lnTo>
                      <a:pt x="190" y="92"/>
                    </a:lnTo>
                    <a:lnTo>
                      <a:pt x="173" y="108"/>
                    </a:lnTo>
                    <a:lnTo>
                      <a:pt x="188" y="105"/>
                    </a:lnTo>
                    <a:lnTo>
                      <a:pt x="165" y="121"/>
                    </a:lnTo>
                    <a:lnTo>
                      <a:pt x="150" y="133"/>
                    </a:lnTo>
                    <a:lnTo>
                      <a:pt x="124" y="142"/>
                    </a:lnTo>
                    <a:lnTo>
                      <a:pt x="86" y="154"/>
                    </a:lnTo>
                    <a:lnTo>
                      <a:pt x="52" y="165"/>
                    </a:lnTo>
                    <a:lnTo>
                      <a:pt x="26" y="172"/>
                    </a:lnTo>
                    <a:lnTo>
                      <a:pt x="7" y="176"/>
                    </a:lnTo>
                    <a:lnTo>
                      <a:pt x="117" y="146"/>
                    </a:lnTo>
                    <a:lnTo>
                      <a:pt x="142" y="138"/>
                    </a:lnTo>
                    <a:lnTo>
                      <a:pt x="153" y="131"/>
                    </a:lnTo>
                    <a:lnTo>
                      <a:pt x="171" y="120"/>
                    </a:lnTo>
                    <a:lnTo>
                      <a:pt x="188" y="109"/>
                    </a:lnTo>
                    <a:lnTo>
                      <a:pt x="170" y="124"/>
                    </a:lnTo>
                    <a:lnTo>
                      <a:pt x="184" y="119"/>
                    </a:lnTo>
                    <a:lnTo>
                      <a:pt x="169" y="132"/>
                    </a:lnTo>
                    <a:lnTo>
                      <a:pt x="182" y="129"/>
                    </a:lnTo>
                    <a:lnTo>
                      <a:pt x="167" y="143"/>
                    </a:lnTo>
                    <a:lnTo>
                      <a:pt x="184" y="138"/>
                    </a:lnTo>
                    <a:lnTo>
                      <a:pt x="169" y="146"/>
                    </a:lnTo>
                    <a:lnTo>
                      <a:pt x="150" y="157"/>
                    </a:lnTo>
                    <a:lnTo>
                      <a:pt x="135" y="160"/>
                    </a:lnTo>
                    <a:lnTo>
                      <a:pt x="88" y="174"/>
                    </a:lnTo>
                    <a:lnTo>
                      <a:pt x="45" y="181"/>
                    </a:lnTo>
                    <a:lnTo>
                      <a:pt x="92" y="173"/>
                    </a:lnTo>
                    <a:lnTo>
                      <a:pt x="131" y="161"/>
                    </a:lnTo>
                    <a:lnTo>
                      <a:pt x="169" y="150"/>
                    </a:lnTo>
                    <a:lnTo>
                      <a:pt x="180" y="144"/>
                    </a:lnTo>
                    <a:lnTo>
                      <a:pt x="165" y="156"/>
                    </a:lnTo>
                    <a:lnTo>
                      <a:pt x="177" y="154"/>
                    </a:lnTo>
                    <a:lnTo>
                      <a:pt x="169" y="159"/>
                    </a:lnTo>
                    <a:lnTo>
                      <a:pt x="166" y="167"/>
                    </a:lnTo>
                    <a:lnTo>
                      <a:pt x="172" y="165"/>
                    </a:lnTo>
                    <a:lnTo>
                      <a:pt x="163" y="171"/>
                    </a:lnTo>
                    <a:lnTo>
                      <a:pt x="135" y="181"/>
                    </a:lnTo>
                    <a:lnTo>
                      <a:pt x="117" y="183"/>
                    </a:lnTo>
                    <a:lnTo>
                      <a:pt x="93" y="185"/>
                    </a:lnTo>
                    <a:lnTo>
                      <a:pt x="139" y="180"/>
                    </a:lnTo>
                    <a:lnTo>
                      <a:pt x="169" y="170"/>
                    </a:lnTo>
                    <a:lnTo>
                      <a:pt x="177" y="163"/>
                    </a:lnTo>
                    <a:lnTo>
                      <a:pt x="165" y="178"/>
                    </a:lnTo>
                    <a:lnTo>
                      <a:pt x="177" y="175"/>
                    </a:lnTo>
                    <a:lnTo>
                      <a:pt x="170" y="184"/>
                    </a:lnTo>
                    <a:lnTo>
                      <a:pt x="158" y="195"/>
                    </a:lnTo>
                    <a:lnTo>
                      <a:pt x="82" y="214"/>
                    </a:lnTo>
                    <a:lnTo>
                      <a:pt x="158" y="197"/>
                    </a:lnTo>
                    <a:lnTo>
                      <a:pt x="166" y="191"/>
                    </a:lnTo>
                    <a:lnTo>
                      <a:pt x="170" y="187"/>
                    </a:lnTo>
                    <a:lnTo>
                      <a:pt x="183" y="182"/>
                    </a:lnTo>
                    <a:lnTo>
                      <a:pt x="191" y="191"/>
                    </a:lnTo>
                    <a:lnTo>
                      <a:pt x="194" y="175"/>
                    </a:lnTo>
                    <a:lnTo>
                      <a:pt x="207" y="16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50" name="Freeform 58"/>
              <p:cNvSpPr>
                <a:spLocks/>
              </p:cNvSpPr>
              <p:nvPr/>
            </p:nvSpPr>
            <p:spPr bwMode="ltGray">
              <a:xfrm>
                <a:off x="1243" y="3670"/>
                <a:ext cx="217" cy="217"/>
              </a:xfrm>
              <a:custGeom>
                <a:avLst/>
                <a:gdLst/>
                <a:ahLst/>
                <a:cxnLst>
                  <a:cxn ang="0">
                    <a:pos x="1" y="178"/>
                  </a:cxn>
                  <a:cxn ang="0">
                    <a:pos x="8" y="171"/>
                  </a:cxn>
                  <a:cxn ang="0">
                    <a:pos x="62" y="216"/>
                  </a:cxn>
                  <a:cxn ang="0">
                    <a:pos x="19" y="172"/>
                  </a:cxn>
                  <a:cxn ang="0">
                    <a:pos x="24" y="167"/>
                  </a:cxn>
                  <a:cxn ang="0">
                    <a:pos x="76" y="199"/>
                  </a:cxn>
                  <a:cxn ang="0">
                    <a:pos x="21" y="165"/>
                  </a:cxn>
                  <a:cxn ang="0">
                    <a:pos x="29" y="158"/>
                  </a:cxn>
                  <a:cxn ang="0">
                    <a:pos x="35" y="150"/>
                  </a:cxn>
                  <a:cxn ang="0">
                    <a:pos x="32" y="144"/>
                  </a:cxn>
                  <a:cxn ang="0">
                    <a:pos x="39" y="142"/>
                  </a:cxn>
                  <a:cxn ang="0">
                    <a:pos x="35" y="141"/>
                  </a:cxn>
                  <a:cxn ang="0">
                    <a:pos x="35" y="133"/>
                  </a:cxn>
                  <a:cxn ang="0">
                    <a:pos x="39" y="128"/>
                  </a:cxn>
                  <a:cxn ang="0">
                    <a:pos x="102" y="166"/>
                  </a:cxn>
                  <a:cxn ang="0">
                    <a:pos x="35" y="126"/>
                  </a:cxn>
                  <a:cxn ang="0">
                    <a:pos x="42" y="126"/>
                  </a:cxn>
                  <a:cxn ang="0">
                    <a:pos x="42" y="114"/>
                  </a:cxn>
                  <a:cxn ang="0">
                    <a:pos x="123" y="141"/>
                  </a:cxn>
                  <a:cxn ang="0">
                    <a:pos x="59" y="123"/>
                  </a:cxn>
                  <a:cxn ang="0">
                    <a:pos x="37" y="107"/>
                  </a:cxn>
                  <a:cxn ang="0">
                    <a:pos x="39" y="101"/>
                  </a:cxn>
                  <a:cxn ang="0">
                    <a:pos x="53" y="106"/>
                  </a:cxn>
                  <a:cxn ang="0">
                    <a:pos x="54" y="100"/>
                  </a:cxn>
                  <a:cxn ang="0">
                    <a:pos x="113" y="112"/>
                  </a:cxn>
                  <a:cxn ang="0">
                    <a:pos x="91" y="105"/>
                  </a:cxn>
                  <a:cxn ang="0">
                    <a:pos x="45" y="90"/>
                  </a:cxn>
                  <a:cxn ang="0">
                    <a:pos x="42" y="81"/>
                  </a:cxn>
                  <a:cxn ang="0">
                    <a:pos x="46" y="75"/>
                  </a:cxn>
                  <a:cxn ang="0">
                    <a:pos x="62" y="79"/>
                  </a:cxn>
                  <a:cxn ang="0">
                    <a:pos x="59" y="69"/>
                  </a:cxn>
                  <a:cxn ang="0">
                    <a:pos x="54" y="62"/>
                  </a:cxn>
                  <a:cxn ang="0">
                    <a:pos x="58" y="58"/>
                  </a:cxn>
                  <a:cxn ang="0">
                    <a:pos x="120" y="76"/>
                  </a:cxn>
                  <a:cxn ang="0">
                    <a:pos x="193" y="90"/>
                  </a:cxn>
                  <a:cxn ang="0">
                    <a:pos x="91" y="68"/>
                  </a:cxn>
                  <a:cxn ang="0">
                    <a:pos x="58" y="58"/>
                  </a:cxn>
                  <a:cxn ang="0">
                    <a:pos x="62" y="53"/>
                  </a:cxn>
                  <a:cxn ang="0">
                    <a:pos x="56" y="41"/>
                  </a:cxn>
                  <a:cxn ang="0">
                    <a:pos x="58" y="32"/>
                  </a:cxn>
                  <a:cxn ang="0">
                    <a:pos x="91" y="43"/>
                  </a:cxn>
                  <a:cxn ang="0">
                    <a:pos x="84" y="40"/>
                  </a:cxn>
                  <a:cxn ang="0">
                    <a:pos x="62" y="32"/>
                  </a:cxn>
                  <a:cxn ang="0">
                    <a:pos x="58" y="29"/>
                  </a:cxn>
                  <a:cxn ang="0">
                    <a:pos x="46" y="23"/>
                  </a:cxn>
                  <a:cxn ang="0">
                    <a:pos x="113" y="33"/>
                  </a:cxn>
                  <a:cxn ang="0">
                    <a:pos x="46" y="16"/>
                  </a:cxn>
                  <a:cxn ang="0">
                    <a:pos x="125" y="16"/>
                  </a:cxn>
                  <a:cxn ang="0">
                    <a:pos x="159" y="13"/>
                  </a:cxn>
                  <a:cxn ang="0">
                    <a:pos x="58" y="16"/>
                  </a:cxn>
                  <a:cxn ang="0">
                    <a:pos x="42" y="6"/>
                  </a:cxn>
                  <a:cxn ang="0">
                    <a:pos x="20" y="2"/>
                  </a:cxn>
                  <a:cxn ang="0">
                    <a:pos x="0" y="188"/>
                  </a:cxn>
                </a:cxnLst>
                <a:rect l="0" t="0" r="r" b="b"/>
                <a:pathLst>
                  <a:path w="217" h="217">
                    <a:moveTo>
                      <a:pt x="0" y="188"/>
                    </a:moveTo>
                    <a:lnTo>
                      <a:pt x="1" y="178"/>
                    </a:lnTo>
                    <a:lnTo>
                      <a:pt x="13" y="183"/>
                    </a:lnTo>
                    <a:lnTo>
                      <a:pt x="8" y="171"/>
                    </a:lnTo>
                    <a:lnTo>
                      <a:pt x="20" y="172"/>
                    </a:lnTo>
                    <a:lnTo>
                      <a:pt x="62" y="216"/>
                    </a:lnTo>
                    <a:lnTo>
                      <a:pt x="24" y="178"/>
                    </a:lnTo>
                    <a:lnTo>
                      <a:pt x="19" y="172"/>
                    </a:lnTo>
                    <a:lnTo>
                      <a:pt x="16" y="166"/>
                    </a:lnTo>
                    <a:lnTo>
                      <a:pt x="24" y="167"/>
                    </a:lnTo>
                    <a:lnTo>
                      <a:pt x="48" y="179"/>
                    </a:lnTo>
                    <a:lnTo>
                      <a:pt x="76" y="199"/>
                    </a:lnTo>
                    <a:lnTo>
                      <a:pt x="35" y="172"/>
                    </a:lnTo>
                    <a:lnTo>
                      <a:pt x="21" y="165"/>
                    </a:lnTo>
                    <a:lnTo>
                      <a:pt x="20" y="155"/>
                    </a:lnTo>
                    <a:lnTo>
                      <a:pt x="29" y="158"/>
                    </a:lnTo>
                    <a:lnTo>
                      <a:pt x="27" y="147"/>
                    </a:lnTo>
                    <a:lnTo>
                      <a:pt x="35" y="150"/>
                    </a:lnTo>
                    <a:lnTo>
                      <a:pt x="72" y="189"/>
                    </a:lnTo>
                    <a:lnTo>
                      <a:pt x="32" y="144"/>
                    </a:lnTo>
                    <a:lnTo>
                      <a:pt x="27" y="137"/>
                    </a:lnTo>
                    <a:lnTo>
                      <a:pt x="39" y="142"/>
                    </a:lnTo>
                    <a:lnTo>
                      <a:pt x="69" y="164"/>
                    </a:lnTo>
                    <a:lnTo>
                      <a:pt x="35" y="141"/>
                    </a:lnTo>
                    <a:lnTo>
                      <a:pt x="24" y="129"/>
                    </a:lnTo>
                    <a:lnTo>
                      <a:pt x="35" y="133"/>
                    </a:lnTo>
                    <a:lnTo>
                      <a:pt x="27" y="126"/>
                    </a:lnTo>
                    <a:lnTo>
                      <a:pt x="39" y="128"/>
                    </a:lnTo>
                    <a:lnTo>
                      <a:pt x="49" y="141"/>
                    </a:lnTo>
                    <a:lnTo>
                      <a:pt x="102" y="166"/>
                    </a:lnTo>
                    <a:lnTo>
                      <a:pt x="46" y="137"/>
                    </a:lnTo>
                    <a:lnTo>
                      <a:pt x="35" y="126"/>
                    </a:lnTo>
                    <a:lnTo>
                      <a:pt x="32" y="120"/>
                    </a:lnTo>
                    <a:lnTo>
                      <a:pt x="42" y="126"/>
                    </a:lnTo>
                    <a:lnTo>
                      <a:pt x="35" y="113"/>
                    </a:lnTo>
                    <a:lnTo>
                      <a:pt x="42" y="114"/>
                    </a:lnTo>
                    <a:lnTo>
                      <a:pt x="48" y="121"/>
                    </a:lnTo>
                    <a:lnTo>
                      <a:pt x="123" y="141"/>
                    </a:lnTo>
                    <a:lnTo>
                      <a:pt x="83" y="129"/>
                    </a:lnTo>
                    <a:lnTo>
                      <a:pt x="59" y="123"/>
                    </a:lnTo>
                    <a:lnTo>
                      <a:pt x="53" y="120"/>
                    </a:lnTo>
                    <a:lnTo>
                      <a:pt x="37" y="107"/>
                    </a:lnTo>
                    <a:lnTo>
                      <a:pt x="42" y="109"/>
                    </a:lnTo>
                    <a:lnTo>
                      <a:pt x="39" y="101"/>
                    </a:lnTo>
                    <a:lnTo>
                      <a:pt x="37" y="103"/>
                    </a:lnTo>
                    <a:lnTo>
                      <a:pt x="53" y="106"/>
                    </a:lnTo>
                    <a:lnTo>
                      <a:pt x="42" y="98"/>
                    </a:lnTo>
                    <a:lnTo>
                      <a:pt x="54" y="100"/>
                    </a:lnTo>
                    <a:lnTo>
                      <a:pt x="82" y="103"/>
                    </a:lnTo>
                    <a:lnTo>
                      <a:pt x="113" y="112"/>
                    </a:lnTo>
                    <a:lnTo>
                      <a:pt x="189" y="139"/>
                    </a:lnTo>
                    <a:lnTo>
                      <a:pt x="91" y="105"/>
                    </a:lnTo>
                    <a:lnTo>
                      <a:pt x="54" y="98"/>
                    </a:lnTo>
                    <a:lnTo>
                      <a:pt x="45" y="90"/>
                    </a:lnTo>
                    <a:lnTo>
                      <a:pt x="59" y="94"/>
                    </a:lnTo>
                    <a:lnTo>
                      <a:pt x="42" y="81"/>
                    </a:lnTo>
                    <a:lnTo>
                      <a:pt x="54" y="82"/>
                    </a:lnTo>
                    <a:lnTo>
                      <a:pt x="46" y="75"/>
                    </a:lnTo>
                    <a:lnTo>
                      <a:pt x="48" y="73"/>
                    </a:lnTo>
                    <a:lnTo>
                      <a:pt x="62" y="79"/>
                    </a:lnTo>
                    <a:lnTo>
                      <a:pt x="48" y="69"/>
                    </a:lnTo>
                    <a:lnTo>
                      <a:pt x="59" y="69"/>
                    </a:lnTo>
                    <a:lnTo>
                      <a:pt x="46" y="62"/>
                    </a:lnTo>
                    <a:lnTo>
                      <a:pt x="54" y="62"/>
                    </a:lnTo>
                    <a:lnTo>
                      <a:pt x="46" y="58"/>
                    </a:lnTo>
                    <a:lnTo>
                      <a:pt x="58" y="58"/>
                    </a:lnTo>
                    <a:lnTo>
                      <a:pt x="81" y="67"/>
                    </a:lnTo>
                    <a:lnTo>
                      <a:pt x="120" y="76"/>
                    </a:lnTo>
                    <a:lnTo>
                      <a:pt x="159" y="84"/>
                    </a:lnTo>
                    <a:lnTo>
                      <a:pt x="193" y="90"/>
                    </a:lnTo>
                    <a:lnTo>
                      <a:pt x="110" y="73"/>
                    </a:lnTo>
                    <a:lnTo>
                      <a:pt x="91" y="68"/>
                    </a:lnTo>
                    <a:lnTo>
                      <a:pt x="62" y="61"/>
                    </a:lnTo>
                    <a:lnTo>
                      <a:pt x="58" y="58"/>
                    </a:lnTo>
                    <a:lnTo>
                      <a:pt x="50" y="51"/>
                    </a:lnTo>
                    <a:lnTo>
                      <a:pt x="62" y="53"/>
                    </a:lnTo>
                    <a:lnTo>
                      <a:pt x="48" y="41"/>
                    </a:lnTo>
                    <a:lnTo>
                      <a:pt x="56" y="41"/>
                    </a:lnTo>
                    <a:lnTo>
                      <a:pt x="46" y="32"/>
                    </a:lnTo>
                    <a:lnTo>
                      <a:pt x="58" y="32"/>
                    </a:lnTo>
                    <a:lnTo>
                      <a:pt x="65" y="37"/>
                    </a:lnTo>
                    <a:lnTo>
                      <a:pt x="91" y="43"/>
                    </a:lnTo>
                    <a:lnTo>
                      <a:pt x="167" y="57"/>
                    </a:lnTo>
                    <a:lnTo>
                      <a:pt x="84" y="40"/>
                    </a:lnTo>
                    <a:lnTo>
                      <a:pt x="65" y="36"/>
                    </a:lnTo>
                    <a:lnTo>
                      <a:pt x="62" y="32"/>
                    </a:lnTo>
                    <a:lnTo>
                      <a:pt x="50" y="27"/>
                    </a:lnTo>
                    <a:lnTo>
                      <a:pt x="58" y="29"/>
                    </a:lnTo>
                    <a:lnTo>
                      <a:pt x="39" y="21"/>
                    </a:lnTo>
                    <a:lnTo>
                      <a:pt x="46" y="23"/>
                    </a:lnTo>
                    <a:lnTo>
                      <a:pt x="64" y="23"/>
                    </a:lnTo>
                    <a:lnTo>
                      <a:pt x="113" y="33"/>
                    </a:lnTo>
                    <a:lnTo>
                      <a:pt x="62" y="23"/>
                    </a:lnTo>
                    <a:lnTo>
                      <a:pt x="46" y="16"/>
                    </a:lnTo>
                    <a:lnTo>
                      <a:pt x="62" y="16"/>
                    </a:lnTo>
                    <a:lnTo>
                      <a:pt x="125" y="16"/>
                    </a:lnTo>
                    <a:lnTo>
                      <a:pt x="216" y="8"/>
                    </a:lnTo>
                    <a:lnTo>
                      <a:pt x="159" y="13"/>
                    </a:lnTo>
                    <a:lnTo>
                      <a:pt x="81" y="17"/>
                    </a:lnTo>
                    <a:lnTo>
                      <a:pt x="58" y="16"/>
                    </a:lnTo>
                    <a:lnTo>
                      <a:pt x="50" y="12"/>
                    </a:lnTo>
                    <a:lnTo>
                      <a:pt x="42" y="6"/>
                    </a:lnTo>
                    <a:lnTo>
                      <a:pt x="25" y="0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0" y="18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51" name="Freeform 59"/>
              <p:cNvSpPr>
                <a:spLocks/>
              </p:cNvSpPr>
              <p:nvPr/>
            </p:nvSpPr>
            <p:spPr bwMode="ltGray">
              <a:xfrm>
                <a:off x="1245" y="3887"/>
                <a:ext cx="58" cy="164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22" y="12"/>
                  </a:cxn>
                  <a:cxn ang="0">
                    <a:pos x="34" y="32"/>
                  </a:cxn>
                  <a:cxn ang="0">
                    <a:pos x="46" y="59"/>
                  </a:cxn>
                  <a:cxn ang="0">
                    <a:pos x="57" y="94"/>
                  </a:cxn>
                  <a:cxn ang="0">
                    <a:pos x="57" y="130"/>
                  </a:cxn>
                  <a:cxn ang="0">
                    <a:pos x="51" y="163"/>
                  </a:cxn>
                  <a:cxn ang="0">
                    <a:pos x="46" y="163"/>
                  </a:cxn>
                  <a:cxn ang="0">
                    <a:pos x="51" y="130"/>
                  </a:cxn>
                  <a:cxn ang="0">
                    <a:pos x="51" y="103"/>
                  </a:cxn>
                  <a:cxn ang="0">
                    <a:pos x="39" y="73"/>
                  </a:cxn>
                  <a:cxn ang="0">
                    <a:pos x="22" y="44"/>
                  </a:cxn>
                  <a:cxn ang="0">
                    <a:pos x="0" y="7"/>
                  </a:cxn>
                  <a:cxn ang="0">
                    <a:pos x="11" y="0"/>
                  </a:cxn>
                </a:cxnLst>
                <a:rect l="0" t="0" r="r" b="b"/>
                <a:pathLst>
                  <a:path w="58" h="164">
                    <a:moveTo>
                      <a:pt x="11" y="0"/>
                    </a:moveTo>
                    <a:lnTo>
                      <a:pt x="22" y="12"/>
                    </a:lnTo>
                    <a:lnTo>
                      <a:pt x="34" y="32"/>
                    </a:lnTo>
                    <a:lnTo>
                      <a:pt x="46" y="59"/>
                    </a:lnTo>
                    <a:lnTo>
                      <a:pt x="57" y="94"/>
                    </a:lnTo>
                    <a:lnTo>
                      <a:pt x="57" y="130"/>
                    </a:lnTo>
                    <a:lnTo>
                      <a:pt x="51" y="163"/>
                    </a:lnTo>
                    <a:lnTo>
                      <a:pt x="46" y="163"/>
                    </a:lnTo>
                    <a:lnTo>
                      <a:pt x="51" y="130"/>
                    </a:lnTo>
                    <a:lnTo>
                      <a:pt x="51" y="103"/>
                    </a:lnTo>
                    <a:lnTo>
                      <a:pt x="39" y="73"/>
                    </a:lnTo>
                    <a:lnTo>
                      <a:pt x="22" y="44"/>
                    </a:lnTo>
                    <a:lnTo>
                      <a:pt x="0" y="7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52" name="Freeform 60"/>
              <p:cNvSpPr>
                <a:spLocks/>
              </p:cNvSpPr>
              <p:nvPr/>
            </p:nvSpPr>
            <p:spPr bwMode="ltGray">
              <a:xfrm>
                <a:off x="287" y="3721"/>
                <a:ext cx="156" cy="308"/>
              </a:xfrm>
              <a:custGeom>
                <a:avLst/>
                <a:gdLst/>
                <a:ahLst/>
                <a:cxnLst>
                  <a:cxn ang="0">
                    <a:pos x="152" y="47"/>
                  </a:cxn>
                  <a:cxn ang="0">
                    <a:pos x="141" y="27"/>
                  </a:cxn>
                  <a:cxn ang="0">
                    <a:pos x="136" y="19"/>
                  </a:cxn>
                  <a:cxn ang="0">
                    <a:pos x="125" y="13"/>
                  </a:cxn>
                  <a:cxn ang="0">
                    <a:pos x="114" y="7"/>
                  </a:cxn>
                  <a:cxn ang="0">
                    <a:pos x="100" y="1"/>
                  </a:cxn>
                  <a:cxn ang="0">
                    <a:pos x="87" y="0"/>
                  </a:cxn>
                  <a:cxn ang="0">
                    <a:pos x="76" y="2"/>
                  </a:cxn>
                  <a:cxn ang="0">
                    <a:pos x="63" y="5"/>
                  </a:cxn>
                  <a:cxn ang="0">
                    <a:pos x="48" y="11"/>
                  </a:cxn>
                  <a:cxn ang="0">
                    <a:pos x="40" y="23"/>
                  </a:cxn>
                  <a:cxn ang="0">
                    <a:pos x="30" y="39"/>
                  </a:cxn>
                  <a:cxn ang="0">
                    <a:pos x="21" y="51"/>
                  </a:cxn>
                  <a:cxn ang="0">
                    <a:pos x="14" y="65"/>
                  </a:cxn>
                  <a:cxn ang="0">
                    <a:pos x="5" y="82"/>
                  </a:cxn>
                  <a:cxn ang="0">
                    <a:pos x="0" y="119"/>
                  </a:cxn>
                  <a:cxn ang="0">
                    <a:pos x="2" y="147"/>
                  </a:cxn>
                  <a:cxn ang="0">
                    <a:pos x="9" y="188"/>
                  </a:cxn>
                  <a:cxn ang="0">
                    <a:pos x="21" y="223"/>
                  </a:cxn>
                  <a:cxn ang="0">
                    <a:pos x="48" y="307"/>
                  </a:cxn>
                  <a:cxn ang="0">
                    <a:pos x="38" y="217"/>
                  </a:cxn>
                  <a:cxn ang="0">
                    <a:pos x="32" y="186"/>
                  </a:cxn>
                  <a:cxn ang="0">
                    <a:pos x="29" y="159"/>
                  </a:cxn>
                  <a:cxn ang="0">
                    <a:pos x="27" y="130"/>
                  </a:cxn>
                  <a:cxn ang="0">
                    <a:pos x="30" y="97"/>
                  </a:cxn>
                  <a:cxn ang="0">
                    <a:pos x="35" y="73"/>
                  </a:cxn>
                  <a:cxn ang="0">
                    <a:pos x="41" y="42"/>
                  </a:cxn>
                  <a:cxn ang="0">
                    <a:pos x="53" y="27"/>
                  </a:cxn>
                  <a:cxn ang="0">
                    <a:pos x="67" y="21"/>
                  </a:cxn>
                  <a:cxn ang="0">
                    <a:pos x="106" y="19"/>
                  </a:cxn>
                  <a:cxn ang="0">
                    <a:pos x="129" y="29"/>
                  </a:cxn>
                  <a:cxn ang="0">
                    <a:pos x="155" y="51"/>
                  </a:cxn>
                  <a:cxn ang="0">
                    <a:pos x="152" y="47"/>
                  </a:cxn>
                </a:cxnLst>
                <a:rect l="0" t="0" r="r" b="b"/>
                <a:pathLst>
                  <a:path w="156" h="308">
                    <a:moveTo>
                      <a:pt x="152" y="47"/>
                    </a:moveTo>
                    <a:lnTo>
                      <a:pt x="141" y="27"/>
                    </a:lnTo>
                    <a:lnTo>
                      <a:pt x="136" y="19"/>
                    </a:lnTo>
                    <a:lnTo>
                      <a:pt x="125" y="13"/>
                    </a:lnTo>
                    <a:lnTo>
                      <a:pt x="114" y="7"/>
                    </a:lnTo>
                    <a:lnTo>
                      <a:pt x="100" y="1"/>
                    </a:lnTo>
                    <a:lnTo>
                      <a:pt x="87" y="0"/>
                    </a:lnTo>
                    <a:lnTo>
                      <a:pt x="76" y="2"/>
                    </a:lnTo>
                    <a:lnTo>
                      <a:pt x="63" y="5"/>
                    </a:lnTo>
                    <a:lnTo>
                      <a:pt x="48" y="11"/>
                    </a:lnTo>
                    <a:lnTo>
                      <a:pt x="40" y="23"/>
                    </a:lnTo>
                    <a:lnTo>
                      <a:pt x="30" y="39"/>
                    </a:lnTo>
                    <a:lnTo>
                      <a:pt x="21" y="51"/>
                    </a:lnTo>
                    <a:lnTo>
                      <a:pt x="14" y="65"/>
                    </a:lnTo>
                    <a:lnTo>
                      <a:pt x="5" y="82"/>
                    </a:lnTo>
                    <a:lnTo>
                      <a:pt x="0" y="119"/>
                    </a:lnTo>
                    <a:lnTo>
                      <a:pt x="2" y="147"/>
                    </a:lnTo>
                    <a:lnTo>
                      <a:pt x="9" y="188"/>
                    </a:lnTo>
                    <a:lnTo>
                      <a:pt x="21" y="223"/>
                    </a:lnTo>
                    <a:lnTo>
                      <a:pt x="48" y="307"/>
                    </a:lnTo>
                    <a:lnTo>
                      <a:pt x="38" y="217"/>
                    </a:lnTo>
                    <a:lnTo>
                      <a:pt x="32" y="186"/>
                    </a:lnTo>
                    <a:lnTo>
                      <a:pt x="29" y="159"/>
                    </a:lnTo>
                    <a:lnTo>
                      <a:pt x="27" y="130"/>
                    </a:lnTo>
                    <a:lnTo>
                      <a:pt x="30" y="97"/>
                    </a:lnTo>
                    <a:lnTo>
                      <a:pt x="35" y="73"/>
                    </a:lnTo>
                    <a:lnTo>
                      <a:pt x="41" y="42"/>
                    </a:lnTo>
                    <a:lnTo>
                      <a:pt x="53" y="27"/>
                    </a:lnTo>
                    <a:lnTo>
                      <a:pt x="67" y="21"/>
                    </a:lnTo>
                    <a:lnTo>
                      <a:pt x="106" y="19"/>
                    </a:lnTo>
                    <a:lnTo>
                      <a:pt x="129" y="29"/>
                    </a:lnTo>
                    <a:lnTo>
                      <a:pt x="155" y="51"/>
                    </a:lnTo>
                    <a:lnTo>
                      <a:pt x="152" y="4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53" name="Freeform 61"/>
              <p:cNvSpPr>
                <a:spLocks/>
              </p:cNvSpPr>
              <p:nvPr/>
            </p:nvSpPr>
            <p:spPr bwMode="ltGray">
              <a:xfrm>
                <a:off x="400" y="3502"/>
                <a:ext cx="160" cy="302"/>
              </a:xfrm>
              <a:custGeom>
                <a:avLst/>
                <a:gdLst/>
                <a:ahLst/>
                <a:cxnLst>
                  <a:cxn ang="0">
                    <a:pos x="46" y="301"/>
                  </a:cxn>
                  <a:cxn ang="0">
                    <a:pos x="35" y="249"/>
                  </a:cxn>
                  <a:cxn ang="0">
                    <a:pos x="30" y="227"/>
                  </a:cxn>
                  <a:cxn ang="0">
                    <a:pos x="19" y="199"/>
                  </a:cxn>
                  <a:cxn ang="0">
                    <a:pos x="8" y="174"/>
                  </a:cxn>
                  <a:cxn ang="0">
                    <a:pos x="1" y="158"/>
                  </a:cxn>
                  <a:cxn ang="0">
                    <a:pos x="0" y="143"/>
                  </a:cxn>
                  <a:cxn ang="0">
                    <a:pos x="2" y="120"/>
                  </a:cxn>
                  <a:cxn ang="0">
                    <a:pos x="5" y="98"/>
                  </a:cxn>
                  <a:cxn ang="0">
                    <a:pos x="21" y="41"/>
                  </a:cxn>
                  <a:cxn ang="0">
                    <a:pos x="30" y="27"/>
                  </a:cxn>
                  <a:cxn ang="0">
                    <a:pos x="45" y="12"/>
                  </a:cxn>
                  <a:cxn ang="0">
                    <a:pos x="57" y="3"/>
                  </a:cxn>
                  <a:cxn ang="0">
                    <a:pos x="74" y="0"/>
                  </a:cxn>
                  <a:cxn ang="0">
                    <a:pos x="86" y="6"/>
                  </a:cxn>
                  <a:cxn ang="0">
                    <a:pos x="103" y="12"/>
                  </a:cxn>
                  <a:cxn ang="0">
                    <a:pos x="119" y="30"/>
                  </a:cxn>
                  <a:cxn ang="0">
                    <a:pos x="125" y="43"/>
                  </a:cxn>
                  <a:cxn ang="0">
                    <a:pos x="135" y="61"/>
                  </a:cxn>
                  <a:cxn ang="0">
                    <a:pos x="143" y="76"/>
                  </a:cxn>
                  <a:cxn ang="0">
                    <a:pos x="157" y="155"/>
                  </a:cxn>
                  <a:cxn ang="0">
                    <a:pos x="159" y="170"/>
                  </a:cxn>
                  <a:cxn ang="0">
                    <a:pos x="156" y="197"/>
                  </a:cxn>
                  <a:cxn ang="0">
                    <a:pos x="147" y="270"/>
                  </a:cxn>
                  <a:cxn ang="0">
                    <a:pos x="148" y="198"/>
                  </a:cxn>
                  <a:cxn ang="0">
                    <a:pos x="143" y="166"/>
                  </a:cxn>
                  <a:cxn ang="0">
                    <a:pos x="139" y="147"/>
                  </a:cxn>
                  <a:cxn ang="0">
                    <a:pos x="133" y="120"/>
                  </a:cxn>
                  <a:cxn ang="0">
                    <a:pos x="126" y="94"/>
                  </a:cxn>
                  <a:cxn ang="0">
                    <a:pos x="117" y="69"/>
                  </a:cxn>
                  <a:cxn ang="0">
                    <a:pos x="106" y="46"/>
                  </a:cxn>
                  <a:cxn ang="0">
                    <a:pos x="96" y="24"/>
                  </a:cxn>
                  <a:cxn ang="0">
                    <a:pos x="86" y="12"/>
                  </a:cxn>
                  <a:cxn ang="0">
                    <a:pos x="75" y="8"/>
                  </a:cxn>
                  <a:cxn ang="0">
                    <a:pos x="64" y="12"/>
                  </a:cxn>
                  <a:cxn ang="0">
                    <a:pos x="56" y="24"/>
                  </a:cxn>
                  <a:cxn ang="0">
                    <a:pos x="51" y="43"/>
                  </a:cxn>
                  <a:cxn ang="0">
                    <a:pos x="51" y="57"/>
                  </a:cxn>
                  <a:cxn ang="0">
                    <a:pos x="47" y="85"/>
                  </a:cxn>
                  <a:cxn ang="0">
                    <a:pos x="43" y="102"/>
                  </a:cxn>
                  <a:cxn ang="0">
                    <a:pos x="32" y="129"/>
                  </a:cxn>
                  <a:cxn ang="0">
                    <a:pos x="30" y="143"/>
                  </a:cxn>
                  <a:cxn ang="0">
                    <a:pos x="28" y="157"/>
                  </a:cxn>
                  <a:cxn ang="0">
                    <a:pos x="28" y="177"/>
                  </a:cxn>
                  <a:cxn ang="0">
                    <a:pos x="47" y="244"/>
                  </a:cxn>
                  <a:cxn ang="0">
                    <a:pos x="46" y="301"/>
                  </a:cxn>
                </a:cxnLst>
                <a:rect l="0" t="0" r="r" b="b"/>
                <a:pathLst>
                  <a:path w="160" h="302">
                    <a:moveTo>
                      <a:pt x="46" y="301"/>
                    </a:moveTo>
                    <a:lnTo>
                      <a:pt x="35" y="249"/>
                    </a:lnTo>
                    <a:lnTo>
                      <a:pt x="30" y="227"/>
                    </a:lnTo>
                    <a:lnTo>
                      <a:pt x="19" y="199"/>
                    </a:lnTo>
                    <a:lnTo>
                      <a:pt x="8" y="174"/>
                    </a:lnTo>
                    <a:lnTo>
                      <a:pt x="1" y="158"/>
                    </a:lnTo>
                    <a:lnTo>
                      <a:pt x="0" y="143"/>
                    </a:lnTo>
                    <a:lnTo>
                      <a:pt x="2" y="120"/>
                    </a:lnTo>
                    <a:lnTo>
                      <a:pt x="5" y="98"/>
                    </a:lnTo>
                    <a:lnTo>
                      <a:pt x="21" y="41"/>
                    </a:lnTo>
                    <a:lnTo>
                      <a:pt x="30" y="27"/>
                    </a:lnTo>
                    <a:lnTo>
                      <a:pt x="45" y="12"/>
                    </a:lnTo>
                    <a:lnTo>
                      <a:pt x="57" y="3"/>
                    </a:lnTo>
                    <a:lnTo>
                      <a:pt x="74" y="0"/>
                    </a:lnTo>
                    <a:lnTo>
                      <a:pt x="86" y="6"/>
                    </a:lnTo>
                    <a:lnTo>
                      <a:pt x="103" y="12"/>
                    </a:lnTo>
                    <a:lnTo>
                      <a:pt x="119" y="30"/>
                    </a:lnTo>
                    <a:lnTo>
                      <a:pt x="125" y="43"/>
                    </a:lnTo>
                    <a:lnTo>
                      <a:pt x="135" y="61"/>
                    </a:lnTo>
                    <a:lnTo>
                      <a:pt x="143" y="76"/>
                    </a:lnTo>
                    <a:lnTo>
                      <a:pt x="157" y="155"/>
                    </a:lnTo>
                    <a:lnTo>
                      <a:pt x="159" y="170"/>
                    </a:lnTo>
                    <a:lnTo>
                      <a:pt x="156" y="197"/>
                    </a:lnTo>
                    <a:lnTo>
                      <a:pt x="147" y="270"/>
                    </a:lnTo>
                    <a:lnTo>
                      <a:pt x="148" y="198"/>
                    </a:lnTo>
                    <a:lnTo>
                      <a:pt x="143" y="166"/>
                    </a:lnTo>
                    <a:lnTo>
                      <a:pt x="139" y="147"/>
                    </a:lnTo>
                    <a:lnTo>
                      <a:pt x="133" y="120"/>
                    </a:lnTo>
                    <a:lnTo>
                      <a:pt x="126" y="94"/>
                    </a:lnTo>
                    <a:lnTo>
                      <a:pt x="117" y="69"/>
                    </a:lnTo>
                    <a:lnTo>
                      <a:pt x="106" y="46"/>
                    </a:lnTo>
                    <a:lnTo>
                      <a:pt x="96" y="24"/>
                    </a:lnTo>
                    <a:lnTo>
                      <a:pt x="86" y="12"/>
                    </a:lnTo>
                    <a:lnTo>
                      <a:pt x="75" y="8"/>
                    </a:lnTo>
                    <a:lnTo>
                      <a:pt x="64" y="12"/>
                    </a:lnTo>
                    <a:lnTo>
                      <a:pt x="56" y="24"/>
                    </a:lnTo>
                    <a:lnTo>
                      <a:pt x="51" y="43"/>
                    </a:lnTo>
                    <a:lnTo>
                      <a:pt x="51" y="57"/>
                    </a:lnTo>
                    <a:lnTo>
                      <a:pt x="47" y="85"/>
                    </a:lnTo>
                    <a:lnTo>
                      <a:pt x="43" y="102"/>
                    </a:lnTo>
                    <a:lnTo>
                      <a:pt x="32" y="129"/>
                    </a:lnTo>
                    <a:lnTo>
                      <a:pt x="30" y="143"/>
                    </a:lnTo>
                    <a:lnTo>
                      <a:pt x="28" y="157"/>
                    </a:lnTo>
                    <a:lnTo>
                      <a:pt x="28" y="177"/>
                    </a:lnTo>
                    <a:lnTo>
                      <a:pt x="47" y="244"/>
                    </a:lnTo>
                    <a:lnTo>
                      <a:pt x="46" y="30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grpSp>
            <p:nvGrpSpPr>
              <p:cNvPr id="12" name="Group 62"/>
              <p:cNvGrpSpPr>
                <a:grpSpLocks/>
              </p:cNvGrpSpPr>
              <p:nvPr/>
            </p:nvGrpSpPr>
            <p:grpSpPr bwMode="auto">
              <a:xfrm>
                <a:off x="487" y="3200"/>
                <a:ext cx="385" cy="440"/>
                <a:chOff x="487" y="3200"/>
                <a:chExt cx="385" cy="440"/>
              </a:xfrm>
            </p:grpSpPr>
            <p:sp>
              <p:nvSpPr>
                <p:cNvPr id="110655" name="Freeform 63"/>
                <p:cNvSpPr>
                  <a:spLocks/>
                </p:cNvSpPr>
                <p:nvPr/>
              </p:nvSpPr>
              <p:spPr bwMode="ltGray">
                <a:xfrm>
                  <a:off x="487" y="3200"/>
                  <a:ext cx="212" cy="438"/>
                </a:xfrm>
                <a:custGeom>
                  <a:avLst/>
                  <a:gdLst/>
                  <a:ahLst/>
                  <a:cxnLst>
                    <a:cxn ang="0">
                      <a:pos x="198" y="10"/>
                    </a:cxn>
                    <a:cxn ang="0">
                      <a:pos x="197" y="0"/>
                    </a:cxn>
                    <a:cxn ang="0">
                      <a:pos x="182" y="3"/>
                    </a:cxn>
                    <a:cxn ang="0">
                      <a:pos x="173" y="15"/>
                    </a:cxn>
                    <a:cxn ang="0">
                      <a:pos x="5" y="95"/>
                    </a:cxn>
                    <a:cxn ang="0">
                      <a:pos x="155" y="38"/>
                    </a:cxn>
                    <a:cxn ang="0">
                      <a:pos x="157" y="49"/>
                    </a:cxn>
                    <a:cxn ang="0">
                      <a:pos x="84" y="118"/>
                    </a:cxn>
                    <a:cxn ang="0">
                      <a:pos x="174" y="63"/>
                    </a:cxn>
                    <a:cxn ang="0">
                      <a:pos x="162" y="86"/>
                    </a:cxn>
                    <a:cxn ang="0">
                      <a:pos x="134" y="123"/>
                    </a:cxn>
                    <a:cxn ang="0">
                      <a:pos x="46" y="223"/>
                    </a:cxn>
                    <a:cxn ang="0">
                      <a:pos x="49" y="215"/>
                    </a:cxn>
                    <a:cxn ang="0">
                      <a:pos x="106" y="153"/>
                    </a:cxn>
                    <a:cxn ang="0">
                      <a:pos x="152" y="105"/>
                    </a:cxn>
                    <a:cxn ang="0">
                      <a:pos x="173" y="82"/>
                    </a:cxn>
                    <a:cxn ang="0">
                      <a:pos x="177" y="90"/>
                    </a:cxn>
                    <a:cxn ang="0">
                      <a:pos x="152" y="120"/>
                    </a:cxn>
                    <a:cxn ang="0">
                      <a:pos x="117" y="162"/>
                    </a:cxn>
                    <a:cxn ang="0">
                      <a:pos x="162" y="105"/>
                    </a:cxn>
                    <a:cxn ang="0">
                      <a:pos x="177" y="90"/>
                    </a:cxn>
                    <a:cxn ang="0">
                      <a:pos x="178" y="106"/>
                    </a:cxn>
                    <a:cxn ang="0">
                      <a:pos x="162" y="135"/>
                    </a:cxn>
                    <a:cxn ang="0">
                      <a:pos x="117" y="174"/>
                    </a:cxn>
                    <a:cxn ang="0">
                      <a:pos x="77" y="208"/>
                    </a:cxn>
                    <a:cxn ang="0">
                      <a:pos x="123" y="172"/>
                    </a:cxn>
                    <a:cxn ang="0">
                      <a:pos x="169" y="131"/>
                    </a:cxn>
                    <a:cxn ang="0">
                      <a:pos x="168" y="145"/>
                    </a:cxn>
                    <a:cxn ang="0">
                      <a:pos x="169" y="169"/>
                    </a:cxn>
                    <a:cxn ang="0">
                      <a:pos x="162" y="181"/>
                    </a:cxn>
                    <a:cxn ang="0">
                      <a:pos x="124" y="216"/>
                    </a:cxn>
                    <a:cxn ang="0">
                      <a:pos x="52" y="272"/>
                    </a:cxn>
                    <a:cxn ang="0">
                      <a:pos x="63" y="260"/>
                    </a:cxn>
                    <a:cxn ang="0">
                      <a:pos x="152" y="192"/>
                    </a:cxn>
                    <a:cxn ang="0">
                      <a:pos x="180" y="163"/>
                    </a:cxn>
                    <a:cxn ang="0">
                      <a:pos x="109" y="251"/>
                    </a:cxn>
                    <a:cxn ang="0">
                      <a:pos x="179" y="189"/>
                    </a:cxn>
                    <a:cxn ang="0">
                      <a:pos x="177" y="214"/>
                    </a:cxn>
                    <a:cxn ang="0">
                      <a:pos x="142" y="272"/>
                    </a:cxn>
                    <a:cxn ang="0">
                      <a:pos x="81" y="314"/>
                    </a:cxn>
                    <a:cxn ang="0">
                      <a:pos x="24" y="352"/>
                    </a:cxn>
                    <a:cxn ang="0">
                      <a:pos x="109" y="299"/>
                    </a:cxn>
                    <a:cxn ang="0">
                      <a:pos x="145" y="268"/>
                    </a:cxn>
                    <a:cxn ang="0">
                      <a:pos x="177" y="223"/>
                    </a:cxn>
                    <a:cxn ang="0">
                      <a:pos x="173" y="244"/>
                    </a:cxn>
                    <a:cxn ang="0">
                      <a:pos x="171" y="264"/>
                    </a:cxn>
                    <a:cxn ang="0">
                      <a:pos x="173" y="283"/>
                    </a:cxn>
                    <a:cxn ang="0">
                      <a:pos x="142" y="322"/>
                    </a:cxn>
                    <a:cxn ang="0">
                      <a:pos x="83" y="356"/>
                    </a:cxn>
                    <a:cxn ang="0">
                      <a:pos x="87" y="353"/>
                    </a:cxn>
                    <a:cxn ang="0">
                      <a:pos x="159" y="306"/>
                    </a:cxn>
                    <a:cxn ang="0">
                      <a:pos x="156" y="318"/>
                    </a:cxn>
                    <a:cxn ang="0">
                      <a:pos x="159" y="325"/>
                    </a:cxn>
                    <a:cxn ang="0">
                      <a:pos x="162" y="336"/>
                    </a:cxn>
                    <a:cxn ang="0">
                      <a:pos x="127" y="371"/>
                    </a:cxn>
                    <a:cxn ang="0">
                      <a:pos x="87" y="379"/>
                    </a:cxn>
                    <a:cxn ang="0">
                      <a:pos x="159" y="348"/>
                    </a:cxn>
                    <a:cxn ang="0">
                      <a:pos x="156" y="365"/>
                    </a:cxn>
                    <a:cxn ang="0">
                      <a:pos x="160" y="375"/>
                    </a:cxn>
                    <a:cxn ang="0">
                      <a:pos x="77" y="437"/>
                    </a:cxn>
                    <a:cxn ang="0">
                      <a:pos x="156" y="390"/>
                    </a:cxn>
                    <a:cxn ang="0">
                      <a:pos x="172" y="373"/>
                    </a:cxn>
                    <a:cxn ang="0">
                      <a:pos x="183" y="357"/>
                    </a:cxn>
                  </a:cxnLst>
                  <a:rect l="0" t="0" r="r" b="b"/>
                  <a:pathLst>
                    <a:path w="212" h="438">
                      <a:moveTo>
                        <a:pt x="195" y="33"/>
                      </a:moveTo>
                      <a:lnTo>
                        <a:pt x="198" y="10"/>
                      </a:lnTo>
                      <a:lnTo>
                        <a:pt x="211" y="8"/>
                      </a:lnTo>
                      <a:lnTo>
                        <a:pt x="197" y="0"/>
                      </a:lnTo>
                      <a:lnTo>
                        <a:pt x="191" y="0"/>
                      </a:lnTo>
                      <a:lnTo>
                        <a:pt x="182" y="3"/>
                      </a:lnTo>
                      <a:lnTo>
                        <a:pt x="181" y="10"/>
                      </a:lnTo>
                      <a:lnTo>
                        <a:pt x="173" y="15"/>
                      </a:lnTo>
                      <a:lnTo>
                        <a:pt x="102" y="78"/>
                      </a:lnTo>
                      <a:lnTo>
                        <a:pt x="5" y="95"/>
                      </a:lnTo>
                      <a:lnTo>
                        <a:pt x="101" y="77"/>
                      </a:lnTo>
                      <a:lnTo>
                        <a:pt x="155" y="38"/>
                      </a:lnTo>
                      <a:lnTo>
                        <a:pt x="173" y="32"/>
                      </a:lnTo>
                      <a:lnTo>
                        <a:pt x="157" y="49"/>
                      </a:lnTo>
                      <a:lnTo>
                        <a:pt x="173" y="51"/>
                      </a:lnTo>
                      <a:lnTo>
                        <a:pt x="84" y="118"/>
                      </a:lnTo>
                      <a:lnTo>
                        <a:pt x="145" y="76"/>
                      </a:lnTo>
                      <a:lnTo>
                        <a:pt x="174" y="63"/>
                      </a:lnTo>
                      <a:lnTo>
                        <a:pt x="173" y="73"/>
                      </a:lnTo>
                      <a:lnTo>
                        <a:pt x="162" y="86"/>
                      </a:lnTo>
                      <a:lnTo>
                        <a:pt x="155" y="98"/>
                      </a:lnTo>
                      <a:lnTo>
                        <a:pt x="134" y="123"/>
                      </a:lnTo>
                      <a:lnTo>
                        <a:pt x="95" y="169"/>
                      </a:lnTo>
                      <a:lnTo>
                        <a:pt x="46" y="223"/>
                      </a:lnTo>
                      <a:lnTo>
                        <a:pt x="6" y="260"/>
                      </a:lnTo>
                      <a:lnTo>
                        <a:pt x="49" y="215"/>
                      </a:lnTo>
                      <a:lnTo>
                        <a:pt x="74" y="188"/>
                      </a:lnTo>
                      <a:lnTo>
                        <a:pt x="106" y="153"/>
                      </a:lnTo>
                      <a:lnTo>
                        <a:pt x="123" y="131"/>
                      </a:lnTo>
                      <a:lnTo>
                        <a:pt x="152" y="105"/>
                      </a:lnTo>
                      <a:lnTo>
                        <a:pt x="162" y="93"/>
                      </a:lnTo>
                      <a:lnTo>
                        <a:pt x="173" y="82"/>
                      </a:lnTo>
                      <a:lnTo>
                        <a:pt x="167" y="83"/>
                      </a:lnTo>
                      <a:lnTo>
                        <a:pt x="177" y="90"/>
                      </a:lnTo>
                      <a:lnTo>
                        <a:pt x="167" y="98"/>
                      </a:lnTo>
                      <a:lnTo>
                        <a:pt x="152" y="120"/>
                      </a:lnTo>
                      <a:lnTo>
                        <a:pt x="135" y="144"/>
                      </a:lnTo>
                      <a:lnTo>
                        <a:pt x="117" y="162"/>
                      </a:lnTo>
                      <a:lnTo>
                        <a:pt x="148" y="123"/>
                      </a:lnTo>
                      <a:lnTo>
                        <a:pt x="162" y="105"/>
                      </a:lnTo>
                      <a:lnTo>
                        <a:pt x="173" y="90"/>
                      </a:lnTo>
                      <a:lnTo>
                        <a:pt x="177" y="90"/>
                      </a:lnTo>
                      <a:lnTo>
                        <a:pt x="169" y="112"/>
                      </a:lnTo>
                      <a:lnTo>
                        <a:pt x="178" y="106"/>
                      </a:lnTo>
                      <a:lnTo>
                        <a:pt x="173" y="120"/>
                      </a:lnTo>
                      <a:lnTo>
                        <a:pt x="162" y="135"/>
                      </a:lnTo>
                      <a:lnTo>
                        <a:pt x="142" y="158"/>
                      </a:lnTo>
                      <a:lnTo>
                        <a:pt x="117" y="174"/>
                      </a:lnTo>
                      <a:lnTo>
                        <a:pt x="95" y="192"/>
                      </a:lnTo>
                      <a:lnTo>
                        <a:pt x="77" y="208"/>
                      </a:lnTo>
                      <a:lnTo>
                        <a:pt x="87" y="200"/>
                      </a:lnTo>
                      <a:lnTo>
                        <a:pt x="123" y="172"/>
                      </a:lnTo>
                      <a:lnTo>
                        <a:pt x="162" y="139"/>
                      </a:lnTo>
                      <a:lnTo>
                        <a:pt x="169" y="131"/>
                      </a:lnTo>
                      <a:lnTo>
                        <a:pt x="177" y="120"/>
                      </a:lnTo>
                      <a:lnTo>
                        <a:pt x="168" y="145"/>
                      </a:lnTo>
                      <a:lnTo>
                        <a:pt x="183" y="136"/>
                      </a:lnTo>
                      <a:lnTo>
                        <a:pt x="169" y="169"/>
                      </a:lnTo>
                      <a:lnTo>
                        <a:pt x="167" y="177"/>
                      </a:lnTo>
                      <a:lnTo>
                        <a:pt x="162" y="181"/>
                      </a:lnTo>
                      <a:lnTo>
                        <a:pt x="144" y="199"/>
                      </a:lnTo>
                      <a:lnTo>
                        <a:pt x="124" y="216"/>
                      </a:lnTo>
                      <a:lnTo>
                        <a:pt x="87" y="245"/>
                      </a:lnTo>
                      <a:lnTo>
                        <a:pt x="52" y="272"/>
                      </a:lnTo>
                      <a:lnTo>
                        <a:pt x="0" y="310"/>
                      </a:lnTo>
                      <a:lnTo>
                        <a:pt x="63" y="260"/>
                      </a:lnTo>
                      <a:lnTo>
                        <a:pt x="127" y="211"/>
                      </a:lnTo>
                      <a:lnTo>
                        <a:pt x="152" y="192"/>
                      </a:lnTo>
                      <a:lnTo>
                        <a:pt x="167" y="172"/>
                      </a:lnTo>
                      <a:lnTo>
                        <a:pt x="180" y="163"/>
                      </a:lnTo>
                      <a:lnTo>
                        <a:pt x="183" y="164"/>
                      </a:lnTo>
                      <a:lnTo>
                        <a:pt x="109" y="251"/>
                      </a:lnTo>
                      <a:lnTo>
                        <a:pt x="165" y="191"/>
                      </a:lnTo>
                      <a:lnTo>
                        <a:pt x="179" y="189"/>
                      </a:lnTo>
                      <a:lnTo>
                        <a:pt x="163" y="221"/>
                      </a:lnTo>
                      <a:lnTo>
                        <a:pt x="177" y="214"/>
                      </a:lnTo>
                      <a:lnTo>
                        <a:pt x="156" y="249"/>
                      </a:lnTo>
                      <a:lnTo>
                        <a:pt x="142" y="272"/>
                      </a:lnTo>
                      <a:lnTo>
                        <a:pt x="117" y="291"/>
                      </a:lnTo>
                      <a:lnTo>
                        <a:pt x="81" y="314"/>
                      </a:lnTo>
                      <a:lnTo>
                        <a:pt x="49" y="336"/>
                      </a:lnTo>
                      <a:lnTo>
                        <a:pt x="24" y="352"/>
                      </a:lnTo>
                      <a:lnTo>
                        <a:pt x="6" y="360"/>
                      </a:lnTo>
                      <a:lnTo>
                        <a:pt x="109" y="299"/>
                      </a:lnTo>
                      <a:lnTo>
                        <a:pt x="134" y="281"/>
                      </a:lnTo>
                      <a:lnTo>
                        <a:pt x="145" y="268"/>
                      </a:lnTo>
                      <a:lnTo>
                        <a:pt x="161" y="245"/>
                      </a:lnTo>
                      <a:lnTo>
                        <a:pt x="177" y="223"/>
                      </a:lnTo>
                      <a:lnTo>
                        <a:pt x="160" y="255"/>
                      </a:lnTo>
                      <a:lnTo>
                        <a:pt x="173" y="244"/>
                      </a:lnTo>
                      <a:lnTo>
                        <a:pt x="159" y="269"/>
                      </a:lnTo>
                      <a:lnTo>
                        <a:pt x="171" y="264"/>
                      </a:lnTo>
                      <a:lnTo>
                        <a:pt x="158" y="294"/>
                      </a:lnTo>
                      <a:lnTo>
                        <a:pt x="173" y="283"/>
                      </a:lnTo>
                      <a:lnTo>
                        <a:pt x="159" y="299"/>
                      </a:lnTo>
                      <a:lnTo>
                        <a:pt x="142" y="322"/>
                      </a:lnTo>
                      <a:lnTo>
                        <a:pt x="127" y="328"/>
                      </a:lnTo>
                      <a:lnTo>
                        <a:pt x="83" y="356"/>
                      </a:lnTo>
                      <a:lnTo>
                        <a:pt x="42" y="371"/>
                      </a:lnTo>
                      <a:lnTo>
                        <a:pt x="87" y="353"/>
                      </a:lnTo>
                      <a:lnTo>
                        <a:pt x="123" y="329"/>
                      </a:lnTo>
                      <a:lnTo>
                        <a:pt x="159" y="306"/>
                      </a:lnTo>
                      <a:lnTo>
                        <a:pt x="169" y="295"/>
                      </a:lnTo>
                      <a:lnTo>
                        <a:pt x="156" y="318"/>
                      </a:lnTo>
                      <a:lnTo>
                        <a:pt x="167" y="314"/>
                      </a:lnTo>
                      <a:lnTo>
                        <a:pt x="159" y="325"/>
                      </a:lnTo>
                      <a:lnTo>
                        <a:pt x="156" y="341"/>
                      </a:lnTo>
                      <a:lnTo>
                        <a:pt x="162" y="336"/>
                      </a:lnTo>
                      <a:lnTo>
                        <a:pt x="154" y="349"/>
                      </a:lnTo>
                      <a:lnTo>
                        <a:pt x="127" y="371"/>
                      </a:lnTo>
                      <a:lnTo>
                        <a:pt x="109" y="374"/>
                      </a:lnTo>
                      <a:lnTo>
                        <a:pt x="87" y="379"/>
                      </a:lnTo>
                      <a:lnTo>
                        <a:pt x="131" y="367"/>
                      </a:lnTo>
                      <a:lnTo>
                        <a:pt x="159" y="348"/>
                      </a:lnTo>
                      <a:lnTo>
                        <a:pt x="167" y="333"/>
                      </a:lnTo>
                      <a:lnTo>
                        <a:pt x="156" y="365"/>
                      </a:lnTo>
                      <a:lnTo>
                        <a:pt x="167" y="357"/>
                      </a:lnTo>
                      <a:lnTo>
                        <a:pt x="160" y="375"/>
                      </a:lnTo>
                      <a:lnTo>
                        <a:pt x="148" y="399"/>
                      </a:lnTo>
                      <a:lnTo>
                        <a:pt x="77" y="437"/>
                      </a:lnTo>
                      <a:lnTo>
                        <a:pt x="149" y="402"/>
                      </a:lnTo>
                      <a:lnTo>
                        <a:pt x="156" y="390"/>
                      </a:lnTo>
                      <a:lnTo>
                        <a:pt x="160" y="382"/>
                      </a:lnTo>
                      <a:lnTo>
                        <a:pt x="172" y="373"/>
                      </a:lnTo>
                      <a:lnTo>
                        <a:pt x="180" y="390"/>
                      </a:lnTo>
                      <a:lnTo>
                        <a:pt x="183" y="357"/>
                      </a:lnTo>
                      <a:lnTo>
                        <a:pt x="195" y="33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56" name="Freeform 64"/>
                <p:cNvSpPr>
                  <a:spLocks/>
                </p:cNvSpPr>
                <p:nvPr/>
              </p:nvSpPr>
              <p:spPr bwMode="ltGray">
                <a:xfrm>
                  <a:off x="667" y="3200"/>
                  <a:ext cx="205" cy="440"/>
                </a:xfrm>
                <a:custGeom>
                  <a:avLst/>
                  <a:gdLst/>
                  <a:ahLst/>
                  <a:cxnLst>
                    <a:cxn ang="0">
                      <a:pos x="1" y="362"/>
                    </a:cxn>
                    <a:cxn ang="0">
                      <a:pos x="8" y="347"/>
                    </a:cxn>
                    <a:cxn ang="0">
                      <a:pos x="58" y="439"/>
                    </a:cxn>
                    <a:cxn ang="0">
                      <a:pos x="18" y="350"/>
                    </a:cxn>
                    <a:cxn ang="0">
                      <a:pos x="22" y="340"/>
                    </a:cxn>
                    <a:cxn ang="0">
                      <a:pos x="72" y="405"/>
                    </a:cxn>
                    <a:cxn ang="0">
                      <a:pos x="21" y="336"/>
                    </a:cxn>
                    <a:cxn ang="0">
                      <a:pos x="27" y="321"/>
                    </a:cxn>
                    <a:cxn ang="0">
                      <a:pos x="33" y="305"/>
                    </a:cxn>
                    <a:cxn ang="0">
                      <a:pos x="29" y="294"/>
                    </a:cxn>
                    <a:cxn ang="0">
                      <a:pos x="37" y="288"/>
                    </a:cxn>
                    <a:cxn ang="0">
                      <a:pos x="33" y="287"/>
                    </a:cxn>
                    <a:cxn ang="0">
                      <a:pos x="33" y="272"/>
                    </a:cxn>
                    <a:cxn ang="0">
                      <a:pos x="37" y="260"/>
                    </a:cxn>
                    <a:cxn ang="0">
                      <a:pos x="96" y="337"/>
                    </a:cxn>
                    <a:cxn ang="0">
                      <a:pos x="33" y="256"/>
                    </a:cxn>
                    <a:cxn ang="0">
                      <a:pos x="40" y="256"/>
                    </a:cxn>
                    <a:cxn ang="0">
                      <a:pos x="40" y="233"/>
                    </a:cxn>
                    <a:cxn ang="0">
                      <a:pos x="116" y="287"/>
                    </a:cxn>
                    <a:cxn ang="0">
                      <a:pos x="56" y="250"/>
                    </a:cxn>
                    <a:cxn ang="0">
                      <a:pos x="34" y="218"/>
                    </a:cxn>
                    <a:cxn ang="0">
                      <a:pos x="37" y="207"/>
                    </a:cxn>
                    <a:cxn ang="0">
                      <a:pos x="50" y="217"/>
                    </a:cxn>
                    <a:cxn ang="0">
                      <a:pos x="51" y="203"/>
                    </a:cxn>
                    <a:cxn ang="0">
                      <a:pos x="107" y="226"/>
                    </a:cxn>
                    <a:cxn ang="0">
                      <a:pos x="86" y="215"/>
                    </a:cxn>
                    <a:cxn ang="0">
                      <a:pos x="42" y="185"/>
                    </a:cxn>
                    <a:cxn ang="0">
                      <a:pos x="40" y="164"/>
                    </a:cxn>
                    <a:cxn ang="0">
                      <a:pos x="44" y="152"/>
                    </a:cxn>
                    <a:cxn ang="0">
                      <a:pos x="59" y="161"/>
                    </a:cxn>
                    <a:cxn ang="0">
                      <a:pos x="56" y="141"/>
                    </a:cxn>
                    <a:cxn ang="0">
                      <a:pos x="51" y="127"/>
                    </a:cxn>
                    <a:cxn ang="0">
                      <a:pos x="54" y="119"/>
                    </a:cxn>
                    <a:cxn ang="0">
                      <a:pos x="113" y="156"/>
                    </a:cxn>
                    <a:cxn ang="0">
                      <a:pos x="182" y="185"/>
                    </a:cxn>
                    <a:cxn ang="0">
                      <a:pos x="86" y="139"/>
                    </a:cxn>
                    <a:cxn ang="0">
                      <a:pos x="54" y="119"/>
                    </a:cxn>
                    <a:cxn ang="0">
                      <a:pos x="58" y="108"/>
                    </a:cxn>
                    <a:cxn ang="0">
                      <a:pos x="53" y="84"/>
                    </a:cxn>
                    <a:cxn ang="0">
                      <a:pos x="54" y="67"/>
                    </a:cxn>
                    <a:cxn ang="0">
                      <a:pos x="86" y="87"/>
                    </a:cxn>
                    <a:cxn ang="0">
                      <a:pos x="79" y="81"/>
                    </a:cxn>
                    <a:cxn ang="0">
                      <a:pos x="58" y="67"/>
                    </a:cxn>
                    <a:cxn ang="0">
                      <a:pos x="54" y="59"/>
                    </a:cxn>
                    <a:cxn ang="0">
                      <a:pos x="44" y="48"/>
                    </a:cxn>
                    <a:cxn ang="0">
                      <a:pos x="107" y="68"/>
                    </a:cxn>
                    <a:cxn ang="0">
                      <a:pos x="44" y="32"/>
                    </a:cxn>
                    <a:cxn ang="0">
                      <a:pos x="118" y="32"/>
                    </a:cxn>
                    <a:cxn ang="0">
                      <a:pos x="150" y="28"/>
                    </a:cxn>
                    <a:cxn ang="0">
                      <a:pos x="54" y="32"/>
                    </a:cxn>
                    <a:cxn ang="0">
                      <a:pos x="40" y="13"/>
                    </a:cxn>
                    <a:cxn ang="0">
                      <a:pos x="19" y="5"/>
                    </a:cxn>
                    <a:cxn ang="0">
                      <a:pos x="0" y="381"/>
                    </a:cxn>
                  </a:cxnLst>
                  <a:rect l="0" t="0" r="r" b="b"/>
                  <a:pathLst>
                    <a:path w="205" h="440">
                      <a:moveTo>
                        <a:pt x="0" y="381"/>
                      </a:moveTo>
                      <a:lnTo>
                        <a:pt x="1" y="362"/>
                      </a:lnTo>
                      <a:lnTo>
                        <a:pt x="12" y="373"/>
                      </a:lnTo>
                      <a:lnTo>
                        <a:pt x="8" y="347"/>
                      </a:lnTo>
                      <a:lnTo>
                        <a:pt x="19" y="351"/>
                      </a:lnTo>
                      <a:lnTo>
                        <a:pt x="58" y="439"/>
                      </a:lnTo>
                      <a:lnTo>
                        <a:pt x="22" y="362"/>
                      </a:lnTo>
                      <a:lnTo>
                        <a:pt x="18" y="350"/>
                      </a:lnTo>
                      <a:lnTo>
                        <a:pt x="15" y="337"/>
                      </a:lnTo>
                      <a:lnTo>
                        <a:pt x="22" y="340"/>
                      </a:lnTo>
                      <a:lnTo>
                        <a:pt x="45" y="365"/>
                      </a:lnTo>
                      <a:lnTo>
                        <a:pt x="72" y="405"/>
                      </a:lnTo>
                      <a:lnTo>
                        <a:pt x="33" y="351"/>
                      </a:lnTo>
                      <a:lnTo>
                        <a:pt x="21" y="336"/>
                      </a:lnTo>
                      <a:lnTo>
                        <a:pt x="19" y="315"/>
                      </a:lnTo>
                      <a:lnTo>
                        <a:pt x="27" y="321"/>
                      </a:lnTo>
                      <a:lnTo>
                        <a:pt x="26" y="298"/>
                      </a:lnTo>
                      <a:lnTo>
                        <a:pt x="33" y="305"/>
                      </a:lnTo>
                      <a:lnTo>
                        <a:pt x="69" y="385"/>
                      </a:lnTo>
                      <a:lnTo>
                        <a:pt x="29" y="294"/>
                      </a:lnTo>
                      <a:lnTo>
                        <a:pt x="26" y="279"/>
                      </a:lnTo>
                      <a:lnTo>
                        <a:pt x="37" y="288"/>
                      </a:lnTo>
                      <a:lnTo>
                        <a:pt x="65" y="332"/>
                      </a:lnTo>
                      <a:lnTo>
                        <a:pt x="33" y="287"/>
                      </a:lnTo>
                      <a:lnTo>
                        <a:pt x="22" y="264"/>
                      </a:lnTo>
                      <a:lnTo>
                        <a:pt x="33" y="272"/>
                      </a:lnTo>
                      <a:lnTo>
                        <a:pt x="26" y="256"/>
                      </a:lnTo>
                      <a:lnTo>
                        <a:pt x="37" y="260"/>
                      </a:lnTo>
                      <a:lnTo>
                        <a:pt x="47" y="287"/>
                      </a:lnTo>
                      <a:lnTo>
                        <a:pt x="96" y="337"/>
                      </a:lnTo>
                      <a:lnTo>
                        <a:pt x="44" y="279"/>
                      </a:lnTo>
                      <a:lnTo>
                        <a:pt x="33" y="256"/>
                      </a:lnTo>
                      <a:lnTo>
                        <a:pt x="29" y="245"/>
                      </a:lnTo>
                      <a:lnTo>
                        <a:pt x="40" y="256"/>
                      </a:lnTo>
                      <a:lnTo>
                        <a:pt x="33" y="230"/>
                      </a:lnTo>
                      <a:lnTo>
                        <a:pt x="40" y="233"/>
                      </a:lnTo>
                      <a:lnTo>
                        <a:pt x="45" y="246"/>
                      </a:lnTo>
                      <a:lnTo>
                        <a:pt x="116" y="287"/>
                      </a:lnTo>
                      <a:lnTo>
                        <a:pt x="78" y="263"/>
                      </a:lnTo>
                      <a:lnTo>
                        <a:pt x="56" y="250"/>
                      </a:lnTo>
                      <a:lnTo>
                        <a:pt x="50" y="245"/>
                      </a:lnTo>
                      <a:lnTo>
                        <a:pt x="34" y="218"/>
                      </a:lnTo>
                      <a:lnTo>
                        <a:pt x="40" y="223"/>
                      </a:lnTo>
                      <a:lnTo>
                        <a:pt x="37" y="207"/>
                      </a:lnTo>
                      <a:lnTo>
                        <a:pt x="35" y="209"/>
                      </a:lnTo>
                      <a:lnTo>
                        <a:pt x="50" y="217"/>
                      </a:lnTo>
                      <a:lnTo>
                        <a:pt x="40" y="199"/>
                      </a:lnTo>
                      <a:lnTo>
                        <a:pt x="51" y="203"/>
                      </a:lnTo>
                      <a:lnTo>
                        <a:pt x="77" y="211"/>
                      </a:lnTo>
                      <a:lnTo>
                        <a:pt x="107" y="226"/>
                      </a:lnTo>
                      <a:lnTo>
                        <a:pt x="179" y="283"/>
                      </a:lnTo>
                      <a:lnTo>
                        <a:pt x="86" y="215"/>
                      </a:lnTo>
                      <a:lnTo>
                        <a:pt x="51" y="199"/>
                      </a:lnTo>
                      <a:lnTo>
                        <a:pt x="42" y="185"/>
                      </a:lnTo>
                      <a:lnTo>
                        <a:pt x="56" y="192"/>
                      </a:lnTo>
                      <a:lnTo>
                        <a:pt x="40" y="164"/>
                      </a:lnTo>
                      <a:lnTo>
                        <a:pt x="51" y="166"/>
                      </a:lnTo>
                      <a:lnTo>
                        <a:pt x="44" y="152"/>
                      </a:lnTo>
                      <a:lnTo>
                        <a:pt x="45" y="149"/>
                      </a:lnTo>
                      <a:lnTo>
                        <a:pt x="59" y="161"/>
                      </a:lnTo>
                      <a:lnTo>
                        <a:pt x="45" y="141"/>
                      </a:lnTo>
                      <a:lnTo>
                        <a:pt x="56" y="141"/>
                      </a:lnTo>
                      <a:lnTo>
                        <a:pt x="44" y="127"/>
                      </a:lnTo>
                      <a:lnTo>
                        <a:pt x="51" y="127"/>
                      </a:lnTo>
                      <a:lnTo>
                        <a:pt x="44" y="119"/>
                      </a:lnTo>
                      <a:lnTo>
                        <a:pt x="54" y="119"/>
                      </a:lnTo>
                      <a:lnTo>
                        <a:pt x="77" y="136"/>
                      </a:lnTo>
                      <a:lnTo>
                        <a:pt x="113" y="156"/>
                      </a:lnTo>
                      <a:lnTo>
                        <a:pt x="150" y="173"/>
                      </a:lnTo>
                      <a:lnTo>
                        <a:pt x="182" y="185"/>
                      </a:lnTo>
                      <a:lnTo>
                        <a:pt x="104" y="149"/>
                      </a:lnTo>
                      <a:lnTo>
                        <a:pt x="86" y="139"/>
                      </a:lnTo>
                      <a:lnTo>
                        <a:pt x="59" y="124"/>
                      </a:lnTo>
                      <a:lnTo>
                        <a:pt x="54" y="119"/>
                      </a:lnTo>
                      <a:lnTo>
                        <a:pt x="47" y="104"/>
                      </a:lnTo>
                      <a:lnTo>
                        <a:pt x="58" y="108"/>
                      </a:lnTo>
                      <a:lnTo>
                        <a:pt x="45" y="84"/>
                      </a:lnTo>
                      <a:lnTo>
                        <a:pt x="53" y="84"/>
                      </a:lnTo>
                      <a:lnTo>
                        <a:pt x="44" y="67"/>
                      </a:lnTo>
                      <a:lnTo>
                        <a:pt x="54" y="67"/>
                      </a:lnTo>
                      <a:lnTo>
                        <a:pt x="61" y="75"/>
                      </a:lnTo>
                      <a:lnTo>
                        <a:pt x="86" y="87"/>
                      </a:lnTo>
                      <a:lnTo>
                        <a:pt x="158" y="116"/>
                      </a:lnTo>
                      <a:lnTo>
                        <a:pt x="79" y="81"/>
                      </a:lnTo>
                      <a:lnTo>
                        <a:pt x="61" y="73"/>
                      </a:lnTo>
                      <a:lnTo>
                        <a:pt x="58" y="67"/>
                      </a:lnTo>
                      <a:lnTo>
                        <a:pt x="47" y="55"/>
                      </a:lnTo>
                      <a:lnTo>
                        <a:pt x="54" y="59"/>
                      </a:lnTo>
                      <a:lnTo>
                        <a:pt x="37" y="43"/>
                      </a:lnTo>
                      <a:lnTo>
                        <a:pt x="44" y="48"/>
                      </a:lnTo>
                      <a:lnTo>
                        <a:pt x="60" y="47"/>
                      </a:lnTo>
                      <a:lnTo>
                        <a:pt x="107" y="68"/>
                      </a:lnTo>
                      <a:lnTo>
                        <a:pt x="58" y="48"/>
                      </a:lnTo>
                      <a:lnTo>
                        <a:pt x="44" y="32"/>
                      </a:lnTo>
                      <a:lnTo>
                        <a:pt x="58" y="32"/>
                      </a:lnTo>
                      <a:lnTo>
                        <a:pt x="118" y="32"/>
                      </a:lnTo>
                      <a:lnTo>
                        <a:pt x="204" y="16"/>
                      </a:lnTo>
                      <a:lnTo>
                        <a:pt x="150" y="28"/>
                      </a:lnTo>
                      <a:lnTo>
                        <a:pt x="76" y="35"/>
                      </a:lnTo>
                      <a:lnTo>
                        <a:pt x="54" y="32"/>
                      </a:lnTo>
                      <a:lnTo>
                        <a:pt x="47" y="24"/>
                      </a:lnTo>
                      <a:lnTo>
                        <a:pt x="40" y="13"/>
                      </a:lnTo>
                      <a:lnTo>
                        <a:pt x="24" y="0"/>
                      </a:lnTo>
                      <a:lnTo>
                        <a:pt x="19" y="5"/>
                      </a:lnTo>
                      <a:lnTo>
                        <a:pt x="15" y="1"/>
                      </a:lnTo>
                      <a:lnTo>
                        <a:pt x="0" y="381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</p:grpSp>
          <p:sp>
            <p:nvSpPr>
              <p:cNvPr id="110657" name="Freeform 65"/>
              <p:cNvSpPr>
                <a:spLocks/>
              </p:cNvSpPr>
              <p:nvPr/>
            </p:nvSpPr>
            <p:spPr bwMode="ltGray">
              <a:xfrm>
                <a:off x="670" y="3640"/>
                <a:ext cx="52" cy="336"/>
              </a:xfrm>
              <a:custGeom>
                <a:avLst/>
                <a:gdLst/>
                <a:ahLst/>
                <a:cxnLst>
                  <a:cxn ang="0">
                    <a:pos x="10" y="0"/>
                  </a:cxn>
                  <a:cxn ang="0">
                    <a:pos x="20" y="25"/>
                  </a:cxn>
                  <a:cxn ang="0">
                    <a:pos x="30" y="65"/>
                  </a:cxn>
                  <a:cxn ang="0">
                    <a:pos x="40" y="122"/>
                  </a:cxn>
                  <a:cxn ang="0">
                    <a:pos x="51" y="193"/>
                  </a:cxn>
                  <a:cxn ang="0">
                    <a:pos x="51" y="269"/>
                  </a:cxn>
                  <a:cxn ang="0">
                    <a:pos x="45" y="335"/>
                  </a:cxn>
                  <a:cxn ang="0">
                    <a:pos x="40" y="335"/>
                  </a:cxn>
                  <a:cxn ang="0">
                    <a:pos x="45" y="269"/>
                  </a:cxn>
                  <a:cxn ang="0">
                    <a:pos x="45" y="213"/>
                  </a:cxn>
                  <a:cxn ang="0">
                    <a:pos x="35" y="152"/>
                  </a:cxn>
                  <a:cxn ang="0">
                    <a:pos x="20" y="91"/>
                  </a:cxn>
                  <a:cxn ang="0">
                    <a:pos x="0" y="15"/>
                  </a:cxn>
                  <a:cxn ang="0">
                    <a:pos x="10" y="0"/>
                  </a:cxn>
                </a:cxnLst>
                <a:rect l="0" t="0" r="r" b="b"/>
                <a:pathLst>
                  <a:path w="52" h="336">
                    <a:moveTo>
                      <a:pt x="10" y="0"/>
                    </a:moveTo>
                    <a:lnTo>
                      <a:pt x="20" y="25"/>
                    </a:lnTo>
                    <a:lnTo>
                      <a:pt x="30" y="65"/>
                    </a:lnTo>
                    <a:lnTo>
                      <a:pt x="40" y="122"/>
                    </a:lnTo>
                    <a:lnTo>
                      <a:pt x="51" y="193"/>
                    </a:lnTo>
                    <a:lnTo>
                      <a:pt x="51" y="269"/>
                    </a:lnTo>
                    <a:lnTo>
                      <a:pt x="45" y="335"/>
                    </a:lnTo>
                    <a:lnTo>
                      <a:pt x="40" y="335"/>
                    </a:lnTo>
                    <a:lnTo>
                      <a:pt x="45" y="269"/>
                    </a:lnTo>
                    <a:lnTo>
                      <a:pt x="45" y="213"/>
                    </a:lnTo>
                    <a:lnTo>
                      <a:pt x="35" y="152"/>
                    </a:lnTo>
                    <a:lnTo>
                      <a:pt x="20" y="91"/>
                    </a:lnTo>
                    <a:lnTo>
                      <a:pt x="0" y="15"/>
                    </a:lnTo>
                    <a:lnTo>
                      <a:pt x="1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58" name="Freeform 66"/>
              <p:cNvSpPr>
                <a:spLocks/>
              </p:cNvSpPr>
              <p:nvPr/>
            </p:nvSpPr>
            <p:spPr bwMode="ltGray">
              <a:xfrm>
                <a:off x="493" y="3974"/>
                <a:ext cx="138" cy="162"/>
              </a:xfrm>
              <a:custGeom>
                <a:avLst/>
                <a:gdLst/>
                <a:ahLst/>
                <a:cxnLst>
                  <a:cxn ang="0">
                    <a:pos x="137" y="161"/>
                  </a:cxn>
                  <a:cxn ang="0">
                    <a:pos x="116" y="125"/>
                  </a:cxn>
                  <a:cxn ang="0">
                    <a:pos x="99" y="85"/>
                  </a:cxn>
                  <a:cxn ang="0">
                    <a:pos x="90" y="68"/>
                  </a:cxn>
                  <a:cxn ang="0">
                    <a:pos x="77" y="48"/>
                  </a:cxn>
                  <a:cxn ang="0">
                    <a:pos x="61" y="27"/>
                  </a:cxn>
                  <a:cxn ang="0">
                    <a:pos x="49" y="13"/>
                  </a:cxn>
                  <a:cxn ang="0">
                    <a:pos x="39" y="7"/>
                  </a:cxn>
                  <a:cxn ang="0">
                    <a:pos x="27" y="2"/>
                  </a:cxn>
                  <a:cxn ang="0">
                    <a:pos x="12" y="0"/>
                  </a:cxn>
                  <a:cxn ang="0">
                    <a:pos x="6" y="4"/>
                  </a:cxn>
                  <a:cxn ang="0">
                    <a:pos x="0" y="14"/>
                  </a:cxn>
                </a:cxnLst>
                <a:rect l="0" t="0" r="r" b="b"/>
                <a:pathLst>
                  <a:path w="138" h="162">
                    <a:moveTo>
                      <a:pt x="137" y="161"/>
                    </a:moveTo>
                    <a:lnTo>
                      <a:pt x="116" y="125"/>
                    </a:lnTo>
                    <a:lnTo>
                      <a:pt x="99" y="85"/>
                    </a:lnTo>
                    <a:lnTo>
                      <a:pt x="90" y="68"/>
                    </a:lnTo>
                    <a:lnTo>
                      <a:pt x="77" y="48"/>
                    </a:lnTo>
                    <a:lnTo>
                      <a:pt x="61" y="27"/>
                    </a:lnTo>
                    <a:lnTo>
                      <a:pt x="49" y="13"/>
                    </a:lnTo>
                    <a:lnTo>
                      <a:pt x="39" y="7"/>
                    </a:lnTo>
                    <a:lnTo>
                      <a:pt x="27" y="2"/>
                    </a:lnTo>
                    <a:lnTo>
                      <a:pt x="12" y="0"/>
                    </a:lnTo>
                    <a:lnTo>
                      <a:pt x="6" y="4"/>
                    </a:lnTo>
                    <a:lnTo>
                      <a:pt x="0" y="1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59" name="Freeform 67"/>
              <p:cNvSpPr>
                <a:spLocks/>
              </p:cNvSpPr>
              <p:nvPr/>
            </p:nvSpPr>
            <p:spPr bwMode="ltGray">
              <a:xfrm>
                <a:off x="606" y="3386"/>
                <a:ext cx="427" cy="577"/>
              </a:xfrm>
              <a:custGeom>
                <a:avLst/>
                <a:gdLst/>
                <a:ahLst/>
                <a:cxnLst>
                  <a:cxn ang="0">
                    <a:pos x="287" y="6"/>
                  </a:cxn>
                  <a:cxn ang="0">
                    <a:pos x="275" y="24"/>
                  </a:cxn>
                  <a:cxn ang="0">
                    <a:pos x="181" y="21"/>
                  </a:cxn>
                  <a:cxn ang="0">
                    <a:pos x="218" y="28"/>
                  </a:cxn>
                  <a:cxn ang="0">
                    <a:pos x="259" y="39"/>
                  </a:cxn>
                  <a:cxn ang="0">
                    <a:pos x="169" y="54"/>
                  </a:cxn>
                  <a:cxn ang="0">
                    <a:pos x="238" y="58"/>
                  </a:cxn>
                  <a:cxn ang="0">
                    <a:pos x="245" y="76"/>
                  </a:cxn>
                  <a:cxn ang="0">
                    <a:pos x="43" y="157"/>
                  </a:cxn>
                  <a:cxn ang="0">
                    <a:pos x="230" y="97"/>
                  </a:cxn>
                  <a:cxn ang="0">
                    <a:pos x="190" y="130"/>
                  </a:cxn>
                  <a:cxn ang="0">
                    <a:pos x="215" y="134"/>
                  </a:cxn>
                  <a:cxn ang="0">
                    <a:pos x="181" y="179"/>
                  </a:cxn>
                  <a:cxn ang="0">
                    <a:pos x="106" y="229"/>
                  </a:cxn>
                  <a:cxn ang="0">
                    <a:pos x="190" y="192"/>
                  </a:cxn>
                  <a:cxn ang="0">
                    <a:pos x="121" y="265"/>
                  </a:cxn>
                  <a:cxn ang="0">
                    <a:pos x="184" y="218"/>
                  </a:cxn>
                  <a:cxn ang="0">
                    <a:pos x="199" y="218"/>
                  </a:cxn>
                  <a:cxn ang="0">
                    <a:pos x="174" y="260"/>
                  </a:cxn>
                  <a:cxn ang="0">
                    <a:pos x="195" y="260"/>
                  </a:cxn>
                  <a:cxn ang="0">
                    <a:pos x="155" y="310"/>
                  </a:cxn>
                  <a:cxn ang="0">
                    <a:pos x="177" y="298"/>
                  </a:cxn>
                  <a:cxn ang="0">
                    <a:pos x="158" y="344"/>
                  </a:cxn>
                  <a:cxn ang="0">
                    <a:pos x="174" y="329"/>
                  </a:cxn>
                  <a:cxn ang="0">
                    <a:pos x="193" y="325"/>
                  </a:cxn>
                  <a:cxn ang="0">
                    <a:pos x="181" y="359"/>
                  </a:cxn>
                  <a:cxn ang="0">
                    <a:pos x="141" y="423"/>
                  </a:cxn>
                  <a:cxn ang="0">
                    <a:pos x="193" y="374"/>
                  </a:cxn>
                  <a:cxn ang="0">
                    <a:pos x="204" y="365"/>
                  </a:cxn>
                  <a:cxn ang="0">
                    <a:pos x="202" y="418"/>
                  </a:cxn>
                  <a:cxn ang="0">
                    <a:pos x="218" y="444"/>
                  </a:cxn>
                  <a:cxn ang="0">
                    <a:pos x="225" y="414"/>
                  </a:cxn>
                  <a:cxn ang="0">
                    <a:pos x="376" y="494"/>
                  </a:cxn>
                  <a:cxn ang="0">
                    <a:pos x="238" y="378"/>
                  </a:cxn>
                  <a:cxn ang="0">
                    <a:pos x="268" y="402"/>
                  </a:cxn>
                  <a:cxn ang="0">
                    <a:pos x="228" y="339"/>
                  </a:cxn>
                  <a:cxn ang="0">
                    <a:pos x="394" y="390"/>
                  </a:cxn>
                  <a:cxn ang="0">
                    <a:pos x="228" y="319"/>
                  </a:cxn>
                  <a:cxn ang="0">
                    <a:pos x="251" y="302"/>
                  </a:cxn>
                  <a:cxn ang="0">
                    <a:pos x="232" y="277"/>
                  </a:cxn>
                  <a:cxn ang="0">
                    <a:pos x="259" y="277"/>
                  </a:cxn>
                  <a:cxn ang="0">
                    <a:pos x="333" y="326"/>
                  </a:cxn>
                  <a:cxn ang="0">
                    <a:pos x="262" y="232"/>
                  </a:cxn>
                  <a:cxn ang="0">
                    <a:pos x="248" y="198"/>
                  </a:cxn>
                  <a:cxn ang="0">
                    <a:pos x="268" y="192"/>
                  </a:cxn>
                  <a:cxn ang="0">
                    <a:pos x="264" y="159"/>
                  </a:cxn>
                  <a:cxn ang="0">
                    <a:pos x="273" y="155"/>
                  </a:cxn>
                  <a:cxn ang="0">
                    <a:pos x="324" y="185"/>
                  </a:cxn>
                  <a:cxn ang="0">
                    <a:pos x="284" y="137"/>
                  </a:cxn>
                  <a:cxn ang="0">
                    <a:pos x="287" y="96"/>
                  </a:cxn>
                  <a:cxn ang="0">
                    <a:pos x="284" y="73"/>
                  </a:cxn>
                  <a:cxn ang="0">
                    <a:pos x="327" y="72"/>
                  </a:cxn>
                  <a:cxn ang="0">
                    <a:pos x="317" y="39"/>
                  </a:cxn>
                  <a:cxn ang="0">
                    <a:pos x="336" y="30"/>
                  </a:cxn>
                  <a:cxn ang="0">
                    <a:pos x="330" y="0"/>
                  </a:cxn>
                </a:cxnLst>
                <a:rect l="0" t="0" r="r" b="b"/>
                <a:pathLst>
                  <a:path w="427" h="577">
                    <a:moveTo>
                      <a:pt x="330" y="0"/>
                    </a:moveTo>
                    <a:lnTo>
                      <a:pt x="313" y="2"/>
                    </a:lnTo>
                    <a:lnTo>
                      <a:pt x="287" y="6"/>
                    </a:lnTo>
                    <a:lnTo>
                      <a:pt x="305" y="9"/>
                    </a:lnTo>
                    <a:lnTo>
                      <a:pt x="290" y="16"/>
                    </a:lnTo>
                    <a:lnTo>
                      <a:pt x="275" y="24"/>
                    </a:lnTo>
                    <a:lnTo>
                      <a:pt x="253" y="27"/>
                    </a:lnTo>
                    <a:lnTo>
                      <a:pt x="218" y="26"/>
                    </a:lnTo>
                    <a:lnTo>
                      <a:pt x="181" y="21"/>
                    </a:lnTo>
                    <a:lnTo>
                      <a:pt x="84" y="26"/>
                    </a:lnTo>
                    <a:lnTo>
                      <a:pt x="177" y="23"/>
                    </a:lnTo>
                    <a:lnTo>
                      <a:pt x="218" y="28"/>
                    </a:lnTo>
                    <a:lnTo>
                      <a:pt x="253" y="27"/>
                    </a:lnTo>
                    <a:lnTo>
                      <a:pt x="275" y="32"/>
                    </a:lnTo>
                    <a:lnTo>
                      <a:pt x="259" y="39"/>
                    </a:lnTo>
                    <a:lnTo>
                      <a:pt x="270" y="42"/>
                    </a:lnTo>
                    <a:lnTo>
                      <a:pt x="238" y="55"/>
                    </a:lnTo>
                    <a:lnTo>
                      <a:pt x="169" y="54"/>
                    </a:lnTo>
                    <a:lnTo>
                      <a:pt x="79" y="100"/>
                    </a:lnTo>
                    <a:lnTo>
                      <a:pt x="169" y="55"/>
                    </a:lnTo>
                    <a:lnTo>
                      <a:pt x="238" y="58"/>
                    </a:lnTo>
                    <a:lnTo>
                      <a:pt x="259" y="60"/>
                    </a:lnTo>
                    <a:lnTo>
                      <a:pt x="222" y="76"/>
                    </a:lnTo>
                    <a:lnTo>
                      <a:pt x="245" y="76"/>
                    </a:lnTo>
                    <a:lnTo>
                      <a:pt x="204" y="93"/>
                    </a:lnTo>
                    <a:lnTo>
                      <a:pt x="128" y="116"/>
                    </a:lnTo>
                    <a:lnTo>
                      <a:pt x="43" y="157"/>
                    </a:lnTo>
                    <a:lnTo>
                      <a:pt x="131" y="119"/>
                    </a:lnTo>
                    <a:lnTo>
                      <a:pt x="207" y="96"/>
                    </a:lnTo>
                    <a:lnTo>
                      <a:pt x="230" y="97"/>
                    </a:lnTo>
                    <a:lnTo>
                      <a:pt x="195" y="111"/>
                    </a:lnTo>
                    <a:lnTo>
                      <a:pt x="218" y="114"/>
                    </a:lnTo>
                    <a:lnTo>
                      <a:pt x="190" y="130"/>
                    </a:lnTo>
                    <a:lnTo>
                      <a:pt x="8" y="270"/>
                    </a:lnTo>
                    <a:lnTo>
                      <a:pt x="190" y="134"/>
                    </a:lnTo>
                    <a:lnTo>
                      <a:pt x="215" y="134"/>
                    </a:lnTo>
                    <a:lnTo>
                      <a:pt x="187" y="155"/>
                    </a:lnTo>
                    <a:lnTo>
                      <a:pt x="207" y="154"/>
                    </a:lnTo>
                    <a:lnTo>
                      <a:pt x="181" y="179"/>
                    </a:lnTo>
                    <a:lnTo>
                      <a:pt x="106" y="228"/>
                    </a:lnTo>
                    <a:lnTo>
                      <a:pt x="28" y="296"/>
                    </a:lnTo>
                    <a:lnTo>
                      <a:pt x="106" y="229"/>
                    </a:lnTo>
                    <a:lnTo>
                      <a:pt x="184" y="182"/>
                    </a:lnTo>
                    <a:lnTo>
                      <a:pt x="207" y="174"/>
                    </a:lnTo>
                    <a:lnTo>
                      <a:pt x="190" y="192"/>
                    </a:lnTo>
                    <a:lnTo>
                      <a:pt x="204" y="190"/>
                    </a:lnTo>
                    <a:lnTo>
                      <a:pt x="181" y="216"/>
                    </a:lnTo>
                    <a:lnTo>
                      <a:pt x="121" y="265"/>
                    </a:lnTo>
                    <a:lnTo>
                      <a:pt x="0" y="331"/>
                    </a:lnTo>
                    <a:lnTo>
                      <a:pt x="118" y="267"/>
                    </a:lnTo>
                    <a:lnTo>
                      <a:pt x="184" y="218"/>
                    </a:lnTo>
                    <a:lnTo>
                      <a:pt x="193" y="218"/>
                    </a:lnTo>
                    <a:lnTo>
                      <a:pt x="81" y="365"/>
                    </a:lnTo>
                    <a:lnTo>
                      <a:pt x="199" y="218"/>
                    </a:lnTo>
                    <a:lnTo>
                      <a:pt x="184" y="237"/>
                    </a:lnTo>
                    <a:lnTo>
                      <a:pt x="199" y="230"/>
                    </a:lnTo>
                    <a:lnTo>
                      <a:pt x="174" y="260"/>
                    </a:lnTo>
                    <a:lnTo>
                      <a:pt x="98" y="329"/>
                    </a:lnTo>
                    <a:lnTo>
                      <a:pt x="174" y="265"/>
                    </a:lnTo>
                    <a:lnTo>
                      <a:pt x="195" y="260"/>
                    </a:lnTo>
                    <a:lnTo>
                      <a:pt x="174" y="280"/>
                    </a:lnTo>
                    <a:lnTo>
                      <a:pt x="84" y="414"/>
                    </a:lnTo>
                    <a:lnTo>
                      <a:pt x="155" y="310"/>
                    </a:lnTo>
                    <a:lnTo>
                      <a:pt x="181" y="280"/>
                    </a:lnTo>
                    <a:lnTo>
                      <a:pt x="195" y="277"/>
                    </a:lnTo>
                    <a:lnTo>
                      <a:pt x="177" y="298"/>
                    </a:lnTo>
                    <a:lnTo>
                      <a:pt x="193" y="295"/>
                    </a:lnTo>
                    <a:lnTo>
                      <a:pt x="169" y="320"/>
                    </a:lnTo>
                    <a:lnTo>
                      <a:pt x="158" y="344"/>
                    </a:lnTo>
                    <a:lnTo>
                      <a:pt x="40" y="421"/>
                    </a:lnTo>
                    <a:lnTo>
                      <a:pt x="161" y="346"/>
                    </a:lnTo>
                    <a:lnTo>
                      <a:pt x="174" y="329"/>
                    </a:lnTo>
                    <a:lnTo>
                      <a:pt x="190" y="325"/>
                    </a:lnTo>
                    <a:lnTo>
                      <a:pt x="161" y="369"/>
                    </a:lnTo>
                    <a:lnTo>
                      <a:pt x="193" y="325"/>
                    </a:lnTo>
                    <a:lnTo>
                      <a:pt x="174" y="346"/>
                    </a:lnTo>
                    <a:lnTo>
                      <a:pt x="195" y="341"/>
                    </a:lnTo>
                    <a:lnTo>
                      <a:pt x="181" y="359"/>
                    </a:lnTo>
                    <a:lnTo>
                      <a:pt x="141" y="423"/>
                    </a:lnTo>
                    <a:lnTo>
                      <a:pt x="100" y="461"/>
                    </a:lnTo>
                    <a:lnTo>
                      <a:pt x="141" y="423"/>
                    </a:lnTo>
                    <a:lnTo>
                      <a:pt x="184" y="362"/>
                    </a:lnTo>
                    <a:lnTo>
                      <a:pt x="199" y="359"/>
                    </a:lnTo>
                    <a:lnTo>
                      <a:pt x="193" y="374"/>
                    </a:lnTo>
                    <a:lnTo>
                      <a:pt x="161" y="414"/>
                    </a:lnTo>
                    <a:lnTo>
                      <a:pt x="195" y="378"/>
                    </a:lnTo>
                    <a:lnTo>
                      <a:pt x="204" y="365"/>
                    </a:lnTo>
                    <a:lnTo>
                      <a:pt x="190" y="398"/>
                    </a:lnTo>
                    <a:lnTo>
                      <a:pt x="207" y="392"/>
                    </a:lnTo>
                    <a:lnTo>
                      <a:pt x="202" y="418"/>
                    </a:lnTo>
                    <a:lnTo>
                      <a:pt x="213" y="406"/>
                    </a:lnTo>
                    <a:lnTo>
                      <a:pt x="222" y="416"/>
                    </a:lnTo>
                    <a:lnTo>
                      <a:pt x="218" y="444"/>
                    </a:lnTo>
                    <a:lnTo>
                      <a:pt x="144" y="576"/>
                    </a:lnTo>
                    <a:lnTo>
                      <a:pt x="225" y="444"/>
                    </a:lnTo>
                    <a:lnTo>
                      <a:pt x="225" y="414"/>
                    </a:lnTo>
                    <a:lnTo>
                      <a:pt x="225" y="396"/>
                    </a:lnTo>
                    <a:lnTo>
                      <a:pt x="243" y="406"/>
                    </a:lnTo>
                    <a:lnTo>
                      <a:pt x="376" y="494"/>
                    </a:lnTo>
                    <a:lnTo>
                      <a:pt x="235" y="398"/>
                    </a:lnTo>
                    <a:lnTo>
                      <a:pt x="225" y="374"/>
                    </a:lnTo>
                    <a:lnTo>
                      <a:pt x="238" y="378"/>
                    </a:lnTo>
                    <a:lnTo>
                      <a:pt x="218" y="349"/>
                    </a:lnTo>
                    <a:lnTo>
                      <a:pt x="235" y="360"/>
                    </a:lnTo>
                    <a:lnTo>
                      <a:pt x="268" y="402"/>
                    </a:lnTo>
                    <a:lnTo>
                      <a:pt x="238" y="357"/>
                    </a:lnTo>
                    <a:lnTo>
                      <a:pt x="225" y="339"/>
                    </a:lnTo>
                    <a:lnTo>
                      <a:pt x="228" y="339"/>
                    </a:lnTo>
                    <a:lnTo>
                      <a:pt x="245" y="349"/>
                    </a:lnTo>
                    <a:lnTo>
                      <a:pt x="278" y="372"/>
                    </a:lnTo>
                    <a:lnTo>
                      <a:pt x="394" y="390"/>
                    </a:lnTo>
                    <a:lnTo>
                      <a:pt x="275" y="369"/>
                    </a:lnTo>
                    <a:lnTo>
                      <a:pt x="238" y="341"/>
                    </a:lnTo>
                    <a:lnTo>
                      <a:pt x="228" y="319"/>
                    </a:lnTo>
                    <a:lnTo>
                      <a:pt x="245" y="319"/>
                    </a:lnTo>
                    <a:lnTo>
                      <a:pt x="228" y="298"/>
                    </a:lnTo>
                    <a:lnTo>
                      <a:pt x="251" y="302"/>
                    </a:lnTo>
                    <a:lnTo>
                      <a:pt x="330" y="344"/>
                    </a:lnTo>
                    <a:lnTo>
                      <a:pt x="251" y="301"/>
                    </a:lnTo>
                    <a:lnTo>
                      <a:pt x="232" y="277"/>
                    </a:lnTo>
                    <a:lnTo>
                      <a:pt x="253" y="283"/>
                    </a:lnTo>
                    <a:lnTo>
                      <a:pt x="238" y="264"/>
                    </a:lnTo>
                    <a:lnTo>
                      <a:pt x="259" y="277"/>
                    </a:lnTo>
                    <a:lnTo>
                      <a:pt x="245" y="247"/>
                    </a:lnTo>
                    <a:lnTo>
                      <a:pt x="262" y="262"/>
                    </a:lnTo>
                    <a:lnTo>
                      <a:pt x="333" y="326"/>
                    </a:lnTo>
                    <a:lnTo>
                      <a:pt x="259" y="262"/>
                    </a:lnTo>
                    <a:lnTo>
                      <a:pt x="243" y="225"/>
                    </a:lnTo>
                    <a:lnTo>
                      <a:pt x="262" y="232"/>
                    </a:lnTo>
                    <a:lnTo>
                      <a:pt x="379" y="268"/>
                    </a:lnTo>
                    <a:lnTo>
                      <a:pt x="262" y="230"/>
                    </a:lnTo>
                    <a:lnTo>
                      <a:pt x="248" y="198"/>
                    </a:lnTo>
                    <a:lnTo>
                      <a:pt x="264" y="203"/>
                    </a:lnTo>
                    <a:lnTo>
                      <a:pt x="251" y="185"/>
                    </a:lnTo>
                    <a:lnTo>
                      <a:pt x="268" y="192"/>
                    </a:lnTo>
                    <a:lnTo>
                      <a:pt x="322" y="281"/>
                    </a:lnTo>
                    <a:lnTo>
                      <a:pt x="264" y="183"/>
                    </a:lnTo>
                    <a:lnTo>
                      <a:pt x="264" y="159"/>
                    </a:lnTo>
                    <a:lnTo>
                      <a:pt x="281" y="170"/>
                    </a:lnTo>
                    <a:lnTo>
                      <a:pt x="317" y="221"/>
                    </a:lnTo>
                    <a:lnTo>
                      <a:pt x="273" y="155"/>
                    </a:lnTo>
                    <a:lnTo>
                      <a:pt x="268" y="134"/>
                    </a:lnTo>
                    <a:lnTo>
                      <a:pt x="281" y="144"/>
                    </a:lnTo>
                    <a:lnTo>
                      <a:pt x="324" y="185"/>
                    </a:lnTo>
                    <a:lnTo>
                      <a:pt x="426" y="208"/>
                    </a:lnTo>
                    <a:lnTo>
                      <a:pt x="322" y="182"/>
                    </a:lnTo>
                    <a:lnTo>
                      <a:pt x="284" y="137"/>
                    </a:lnTo>
                    <a:lnTo>
                      <a:pt x="278" y="109"/>
                    </a:lnTo>
                    <a:lnTo>
                      <a:pt x="295" y="122"/>
                    </a:lnTo>
                    <a:lnTo>
                      <a:pt x="287" y="96"/>
                    </a:lnTo>
                    <a:lnTo>
                      <a:pt x="354" y="165"/>
                    </a:lnTo>
                    <a:lnTo>
                      <a:pt x="290" y="93"/>
                    </a:lnTo>
                    <a:lnTo>
                      <a:pt x="284" y="73"/>
                    </a:lnTo>
                    <a:lnTo>
                      <a:pt x="305" y="88"/>
                    </a:lnTo>
                    <a:lnTo>
                      <a:pt x="302" y="57"/>
                    </a:lnTo>
                    <a:lnTo>
                      <a:pt x="327" y="72"/>
                    </a:lnTo>
                    <a:lnTo>
                      <a:pt x="420" y="127"/>
                    </a:lnTo>
                    <a:lnTo>
                      <a:pt x="327" y="70"/>
                    </a:lnTo>
                    <a:lnTo>
                      <a:pt x="317" y="39"/>
                    </a:lnTo>
                    <a:lnTo>
                      <a:pt x="330" y="46"/>
                    </a:lnTo>
                    <a:lnTo>
                      <a:pt x="322" y="24"/>
                    </a:lnTo>
                    <a:lnTo>
                      <a:pt x="336" y="30"/>
                    </a:lnTo>
                    <a:lnTo>
                      <a:pt x="339" y="12"/>
                    </a:lnTo>
                    <a:lnTo>
                      <a:pt x="336" y="5"/>
                    </a:lnTo>
                    <a:lnTo>
                      <a:pt x="33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60" name="Freeform 68"/>
              <p:cNvSpPr>
                <a:spLocks/>
              </p:cNvSpPr>
              <p:nvPr/>
            </p:nvSpPr>
            <p:spPr bwMode="ltGray">
              <a:xfrm>
                <a:off x="877" y="3692"/>
                <a:ext cx="158" cy="263"/>
              </a:xfrm>
              <a:custGeom>
                <a:avLst/>
                <a:gdLst/>
                <a:ahLst/>
                <a:cxnLst>
                  <a:cxn ang="0">
                    <a:pos x="157" y="94"/>
                  </a:cxn>
                  <a:cxn ang="0">
                    <a:pos x="140" y="9"/>
                  </a:cxn>
                  <a:cxn ang="0">
                    <a:pos x="119" y="1"/>
                  </a:cxn>
                  <a:cxn ang="0">
                    <a:pos x="102" y="0"/>
                  </a:cxn>
                  <a:cxn ang="0">
                    <a:pos x="75" y="3"/>
                  </a:cxn>
                  <a:cxn ang="0">
                    <a:pos x="59" y="13"/>
                  </a:cxn>
                  <a:cxn ang="0">
                    <a:pos x="40" y="26"/>
                  </a:cxn>
                  <a:cxn ang="0">
                    <a:pos x="22" y="49"/>
                  </a:cxn>
                  <a:cxn ang="0">
                    <a:pos x="12" y="82"/>
                  </a:cxn>
                  <a:cxn ang="0">
                    <a:pos x="7" y="110"/>
                  </a:cxn>
                  <a:cxn ang="0">
                    <a:pos x="0" y="149"/>
                  </a:cxn>
                  <a:cxn ang="0">
                    <a:pos x="0" y="174"/>
                  </a:cxn>
                  <a:cxn ang="0">
                    <a:pos x="12" y="209"/>
                  </a:cxn>
                  <a:cxn ang="0">
                    <a:pos x="35" y="238"/>
                  </a:cxn>
                  <a:cxn ang="0">
                    <a:pos x="59" y="262"/>
                  </a:cxn>
                  <a:cxn ang="0">
                    <a:pos x="46" y="226"/>
                  </a:cxn>
                  <a:cxn ang="0">
                    <a:pos x="40" y="193"/>
                  </a:cxn>
                  <a:cxn ang="0">
                    <a:pos x="43" y="158"/>
                  </a:cxn>
                  <a:cxn ang="0">
                    <a:pos x="46" y="128"/>
                  </a:cxn>
                  <a:cxn ang="0">
                    <a:pos x="51" y="97"/>
                  </a:cxn>
                  <a:cxn ang="0">
                    <a:pos x="59" y="70"/>
                  </a:cxn>
                  <a:cxn ang="0">
                    <a:pos x="61" y="49"/>
                  </a:cxn>
                  <a:cxn ang="0">
                    <a:pos x="71" y="27"/>
                  </a:cxn>
                  <a:cxn ang="0">
                    <a:pos x="94" y="10"/>
                  </a:cxn>
                  <a:cxn ang="0">
                    <a:pos x="114" y="11"/>
                  </a:cxn>
                  <a:cxn ang="0">
                    <a:pos x="135" y="59"/>
                  </a:cxn>
                  <a:cxn ang="0">
                    <a:pos x="150" y="70"/>
                  </a:cxn>
                  <a:cxn ang="0">
                    <a:pos x="157" y="94"/>
                  </a:cxn>
                </a:cxnLst>
                <a:rect l="0" t="0" r="r" b="b"/>
                <a:pathLst>
                  <a:path w="158" h="263">
                    <a:moveTo>
                      <a:pt x="157" y="94"/>
                    </a:moveTo>
                    <a:lnTo>
                      <a:pt x="140" y="9"/>
                    </a:lnTo>
                    <a:lnTo>
                      <a:pt x="119" y="1"/>
                    </a:lnTo>
                    <a:lnTo>
                      <a:pt x="102" y="0"/>
                    </a:lnTo>
                    <a:lnTo>
                      <a:pt x="75" y="3"/>
                    </a:lnTo>
                    <a:lnTo>
                      <a:pt x="59" y="13"/>
                    </a:lnTo>
                    <a:lnTo>
                      <a:pt x="40" y="26"/>
                    </a:lnTo>
                    <a:lnTo>
                      <a:pt x="22" y="49"/>
                    </a:lnTo>
                    <a:lnTo>
                      <a:pt x="12" y="82"/>
                    </a:lnTo>
                    <a:lnTo>
                      <a:pt x="7" y="110"/>
                    </a:lnTo>
                    <a:lnTo>
                      <a:pt x="0" y="149"/>
                    </a:lnTo>
                    <a:lnTo>
                      <a:pt x="0" y="174"/>
                    </a:lnTo>
                    <a:lnTo>
                      <a:pt x="12" y="209"/>
                    </a:lnTo>
                    <a:lnTo>
                      <a:pt x="35" y="238"/>
                    </a:lnTo>
                    <a:lnTo>
                      <a:pt x="59" y="262"/>
                    </a:lnTo>
                    <a:lnTo>
                      <a:pt x="46" y="226"/>
                    </a:lnTo>
                    <a:lnTo>
                      <a:pt x="40" y="193"/>
                    </a:lnTo>
                    <a:lnTo>
                      <a:pt x="43" y="158"/>
                    </a:lnTo>
                    <a:lnTo>
                      <a:pt x="46" y="128"/>
                    </a:lnTo>
                    <a:lnTo>
                      <a:pt x="51" y="97"/>
                    </a:lnTo>
                    <a:lnTo>
                      <a:pt x="59" y="70"/>
                    </a:lnTo>
                    <a:lnTo>
                      <a:pt x="61" y="49"/>
                    </a:lnTo>
                    <a:lnTo>
                      <a:pt x="71" y="27"/>
                    </a:lnTo>
                    <a:lnTo>
                      <a:pt x="94" y="10"/>
                    </a:lnTo>
                    <a:lnTo>
                      <a:pt x="114" y="11"/>
                    </a:lnTo>
                    <a:lnTo>
                      <a:pt x="135" y="59"/>
                    </a:lnTo>
                    <a:lnTo>
                      <a:pt x="150" y="70"/>
                    </a:lnTo>
                    <a:lnTo>
                      <a:pt x="157" y="9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61" name="Freeform 69"/>
              <p:cNvSpPr>
                <a:spLocks/>
              </p:cNvSpPr>
              <p:nvPr/>
            </p:nvSpPr>
            <p:spPr bwMode="ltGray">
              <a:xfrm>
                <a:off x="1002" y="3501"/>
                <a:ext cx="176" cy="322"/>
              </a:xfrm>
              <a:custGeom>
                <a:avLst/>
                <a:gdLst/>
                <a:ahLst/>
                <a:cxnLst>
                  <a:cxn ang="0">
                    <a:pos x="3" y="51"/>
                  </a:cxn>
                  <a:cxn ang="0">
                    <a:pos x="40" y="0"/>
                  </a:cxn>
                  <a:cxn ang="0">
                    <a:pos x="63" y="1"/>
                  </a:cxn>
                  <a:cxn ang="0">
                    <a:pos x="83" y="4"/>
                  </a:cxn>
                  <a:cxn ang="0">
                    <a:pos x="99" y="18"/>
                  </a:cxn>
                  <a:cxn ang="0">
                    <a:pos x="139" y="59"/>
                  </a:cxn>
                  <a:cxn ang="0">
                    <a:pos x="152" y="77"/>
                  </a:cxn>
                  <a:cxn ang="0">
                    <a:pos x="161" y="96"/>
                  </a:cxn>
                  <a:cxn ang="0">
                    <a:pos x="171" y="150"/>
                  </a:cxn>
                  <a:cxn ang="0">
                    <a:pos x="175" y="167"/>
                  </a:cxn>
                  <a:cxn ang="0">
                    <a:pos x="171" y="188"/>
                  </a:cxn>
                  <a:cxn ang="0">
                    <a:pos x="164" y="210"/>
                  </a:cxn>
                  <a:cxn ang="0">
                    <a:pos x="148" y="244"/>
                  </a:cxn>
                  <a:cxn ang="0">
                    <a:pos x="136" y="267"/>
                  </a:cxn>
                  <a:cxn ang="0">
                    <a:pos x="115" y="291"/>
                  </a:cxn>
                  <a:cxn ang="0">
                    <a:pos x="76" y="321"/>
                  </a:cxn>
                  <a:cxn ang="0">
                    <a:pos x="96" y="283"/>
                  </a:cxn>
                  <a:cxn ang="0">
                    <a:pos x="113" y="249"/>
                  </a:cxn>
                  <a:cxn ang="0">
                    <a:pos x="123" y="217"/>
                  </a:cxn>
                  <a:cxn ang="0">
                    <a:pos x="118" y="188"/>
                  </a:cxn>
                  <a:cxn ang="0">
                    <a:pos x="115" y="167"/>
                  </a:cxn>
                  <a:cxn ang="0">
                    <a:pos x="123" y="141"/>
                  </a:cxn>
                  <a:cxn ang="0">
                    <a:pos x="126" y="119"/>
                  </a:cxn>
                  <a:cxn ang="0">
                    <a:pos x="109" y="77"/>
                  </a:cxn>
                  <a:cxn ang="0">
                    <a:pos x="106" y="54"/>
                  </a:cxn>
                  <a:cxn ang="0">
                    <a:pos x="92" y="37"/>
                  </a:cxn>
                  <a:cxn ang="0">
                    <a:pos x="63" y="13"/>
                  </a:cxn>
                  <a:cxn ang="0">
                    <a:pos x="49" y="32"/>
                  </a:cxn>
                  <a:cxn ang="0">
                    <a:pos x="0" y="61"/>
                  </a:cxn>
                  <a:cxn ang="0">
                    <a:pos x="3" y="51"/>
                  </a:cxn>
                </a:cxnLst>
                <a:rect l="0" t="0" r="r" b="b"/>
                <a:pathLst>
                  <a:path w="176" h="322">
                    <a:moveTo>
                      <a:pt x="3" y="51"/>
                    </a:moveTo>
                    <a:lnTo>
                      <a:pt x="40" y="0"/>
                    </a:lnTo>
                    <a:lnTo>
                      <a:pt x="63" y="1"/>
                    </a:lnTo>
                    <a:lnTo>
                      <a:pt x="83" y="4"/>
                    </a:lnTo>
                    <a:lnTo>
                      <a:pt x="99" y="18"/>
                    </a:lnTo>
                    <a:lnTo>
                      <a:pt x="139" y="59"/>
                    </a:lnTo>
                    <a:lnTo>
                      <a:pt x="152" y="77"/>
                    </a:lnTo>
                    <a:lnTo>
                      <a:pt x="161" y="96"/>
                    </a:lnTo>
                    <a:lnTo>
                      <a:pt x="171" y="150"/>
                    </a:lnTo>
                    <a:lnTo>
                      <a:pt x="175" y="167"/>
                    </a:lnTo>
                    <a:lnTo>
                      <a:pt x="171" y="188"/>
                    </a:lnTo>
                    <a:lnTo>
                      <a:pt x="164" y="210"/>
                    </a:lnTo>
                    <a:lnTo>
                      <a:pt x="148" y="244"/>
                    </a:lnTo>
                    <a:lnTo>
                      <a:pt x="136" y="267"/>
                    </a:lnTo>
                    <a:lnTo>
                      <a:pt x="115" y="291"/>
                    </a:lnTo>
                    <a:lnTo>
                      <a:pt x="76" y="321"/>
                    </a:lnTo>
                    <a:lnTo>
                      <a:pt x="96" y="283"/>
                    </a:lnTo>
                    <a:lnTo>
                      <a:pt x="113" y="249"/>
                    </a:lnTo>
                    <a:lnTo>
                      <a:pt x="123" y="217"/>
                    </a:lnTo>
                    <a:lnTo>
                      <a:pt x="118" y="188"/>
                    </a:lnTo>
                    <a:lnTo>
                      <a:pt x="115" y="167"/>
                    </a:lnTo>
                    <a:lnTo>
                      <a:pt x="123" y="141"/>
                    </a:lnTo>
                    <a:lnTo>
                      <a:pt x="126" y="119"/>
                    </a:lnTo>
                    <a:lnTo>
                      <a:pt x="109" y="77"/>
                    </a:lnTo>
                    <a:lnTo>
                      <a:pt x="106" y="54"/>
                    </a:lnTo>
                    <a:lnTo>
                      <a:pt x="92" y="37"/>
                    </a:lnTo>
                    <a:lnTo>
                      <a:pt x="63" y="13"/>
                    </a:lnTo>
                    <a:lnTo>
                      <a:pt x="49" y="32"/>
                    </a:lnTo>
                    <a:lnTo>
                      <a:pt x="0" y="61"/>
                    </a:lnTo>
                    <a:lnTo>
                      <a:pt x="3" y="5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</p:grpSp>
        <p:grpSp>
          <p:nvGrpSpPr>
            <p:cNvPr id="13" name="Group 70"/>
            <p:cNvGrpSpPr>
              <a:grpSpLocks/>
            </p:cNvGrpSpPr>
            <p:nvPr/>
          </p:nvGrpSpPr>
          <p:grpSpPr bwMode="auto">
            <a:xfrm>
              <a:off x="4495" y="3328"/>
              <a:ext cx="1280" cy="996"/>
              <a:chOff x="4495" y="3328"/>
              <a:chExt cx="1280" cy="996"/>
            </a:xfrm>
          </p:grpSpPr>
          <p:grpSp>
            <p:nvGrpSpPr>
              <p:cNvPr id="14" name="Group 71"/>
              <p:cNvGrpSpPr>
                <a:grpSpLocks/>
              </p:cNvGrpSpPr>
              <p:nvPr/>
            </p:nvGrpSpPr>
            <p:grpSpPr bwMode="auto">
              <a:xfrm>
                <a:off x="4636" y="3328"/>
                <a:ext cx="1056" cy="993"/>
                <a:chOff x="4636" y="3328"/>
                <a:chExt cx="1056" cy="993"/>
              </a:xfrm>
            </p:grpSpPr>
            <p:sp>
              <p:nvSpPr>
                <p:cNvPr id="110664" name="Freeform 72"/>
                <p:cNvSpPr>
                  <a:spLocks/>
                </p:cNvSpPr>
                <p:nvPr/>
              </p:nvSpPr>
              <p:spPr bwMode="ltGray">
                <a:xfrm>
                  <a:off x="5544" y="3891"/>
                  <a:ext cx="148" cy="230"/>
                </a:xfrm>
                <a:custGeom>
                  <a:avLst/>
                  <a:gdLst/>
                  <a:ahLst/>
                  <a:cxnLst>
                    <a:cxn ang="0">
                      <a:pos x="0" y="229"/>
                    </a:cxn>
                    <a:cxn ang="0">
                      <a:pos x="21" y="177"/>
                    </a:cxn>
                    <a:cxn ang="0">
                      <a:pos x="40" y="121"/>
                    </a:cxn>
                    <a:cxn ang="0">
                      <a:pos x="49" y="96"/>
                    </a:cxn>
                    <a:cxn ang="0">
                      <a:pos x="62" y="68"/>
                    </a:cxn>
                    <a:cxn ang="0">
                      <a:pos x="80" y="37"/>
                    </a:cxn>
                    <a:cxn ang="0">
                      <a:pos x="94" y="18"/>
                    </a:cxn>
                    <a:cxn ang="0">
                      <a:pos x="104" y="9"/>
                    </a:cxn>
                    <a:cxn ang="0">
                      <a:pos x="118" y="2"/>
                    </a:cxn>
                    <a:cxn ang="0">
                      <a:pos x="132" y="0"/>
                    </a:cxn>
                    <a:cxn ang="0">
                      <a:pos x="139" y="6"/>
                    </a:cxn>
                    <a:cxn ang="0">
                      <a:pos x="147" y="21"/>
                    </a:cxn>
                  </a:cxnLst>
                  <a:rect l="0" t="0" r="r" b="b"/>
                  <a:pathLst>
                    <a:path w="148" h="230">
                      <a:moveTo>
                        <a:pt x="0" y="229"/>
                      </a:moveTo>
                      <a:lnTo>
                        <a:pt x="21" y="177"/>
                      </a:lnTo>
                      <a:lnTo>
                        <a:pt x="40" y="121"/>
                      </a:lnTo>
                      <a:lnTo>
                        <a:pt x="49" y="96"/>
                      </a:lnTo>
                      <a:lnTo>
                        <a:pt x="62" y="68"/>
                      </a:lnTo>
                      <a:lnTo>
                        <a:pt x="80" y="37"/>
                      </a:lnTo>
                      <a:lnTo>
                        <a:pt x="94" y="18"/>
                      </a:lnTo>
                      <a:lnTo>
                        <a:pt x="104" y="9"/>
                      </a:lnTo>
                      <a:lnTo>
                        <a:pt x="118" y="2"/>
                      </a:lnTo>
                      <a:lnTo>
                        <a:pt x="132" y="0"/>
                      </a:lnTo>
                      <a:lnTo>
                        <a:pt x="139" y="6"/>
                      </a:lnTo>
                      <a:lnTo>
                        <a:pt x="147" y="21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65" name="Freeform 73"/>
                <p:cNvSpPr>
                  <a:spLocks/>
                </p:cNvSpPr>
                <p:nvPr/>
              </p:nvSpPr>
              <p:spPr bwMode="ltGray">
                <a:xfrm>
                  <a:off x="5072" y="3830"/>
                  <a:ext cx="117" cy="390"/>
                </a:xfrm>
                <a:custGeom>
                  <a:avLst/>
                  <a:gdLst/>
                  <a:ahLst/>
                  <a:cxnLst>
                    <a:cxn ang="0">
                      <a:pos x="116" y="389"/>
                    </a:cxn>
                    <a:cxn ang="0">
                      <a:pos x="93" y="156"/>
                    </a:cxn>
                    <a:cxn ang="0">
                      <a:pos x="75" y="40"/>
                    </a:cxn>
                    <a:cxn ang="0">
                      <a:pos x="69" y="16"/>
                    </a:cxn>
                    <a:cxn ang="0">
                      <a:pos x="60" y="4"/>
                    </a:cxn>
                    <a:cxn ang="0">
                      <a:pos x="43" y="0"/>
                    </a:cxn>
                    <a:cxn ang="0">
                      <a:pos x="28" y="4"/>
                    </a:cxn>
                    <a:cxn ang="0">
                      <a:pos x="13" y="17"/>
                    </a:cxn>
                    <a:cxn ang="0">
                      <a:pos x="0" y="39"/>
                    </a:cxn>
                  </a:cxnLst>
                  <a:rect l="0" t="0" r="r" b="b"/>
                  <a:pathLst>
                    <a:path w="117" h="390">
                      <a:moveTo>
                        <a:pt x="116" y="389"/>
                      </a:moveTo>
                      <a:lnTo>
                        <a:pt x="93" y="156"/>
                      </a:lnTo>
                      <a:lnTo>
                        <a:pt x="75" y="40"/>
                      </a:lnTo>
                      <a:lnTo>
                        <a:pt x="69" y="16"/>
                      </a:lnTo>
                      <a:lnTo>
                        <a:pt x="60" y="4"/>
                      </a:lnTo>
                      <a:lnTo>
                        <a:pt x="43" y="0"/>
                      </a:lnTo>
                      <a:lnTo>
                        <a:pt x="28" y="4"/>
                      </a:lnTo>
                      <a:lnTo>
                        <a:pt x="13" y="17"/>
                      </a:lnTo>
                      <a:lnTo>
                        <a:pt x="0" y="3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66" name="Freeform 74"/>
                <p:cNvSpPr>
                  <a:spLocks/>
                </p:cNvSpPr>
                <p:nvPr/>
              </p:nvSpPr>
              <p:spPr bwMode="ltGray">
                <a:xfrm>
                  <a:off x="5086" y="3328"/>
                  <a:ext cx="158" cy="988"/>
                </a:xfrm>
                <a:custGeom>
                  <a:avLst/>
                  <a:gdLst/>
                  <a:ahLst/>
                  <a:cxnLst>
                    <a:cxn ang="0">
                      <a:pos x="156" y="987"/>
                    </a:cxn>
                    <a:cxn ang="0">
                      <a:pos x="157" y="844"/>
                    </a:cxn>
                    <a:cxn ang="0">
                      <a:pos x="157" y="778"/>
                    </a:cxn>
                    <a:cxn ang="0">
                      <a:pos x="153" y="732"/>
                    </a:cxn>
                    <a:cxn ang="0">
                      <a:pos x="151" y="676"/>
                    </a:cxn>
                    <a:cxn ang="0">
                      <a:pos x="152" y="618"/>
                    </a:cxn>
                    <a:cxn ang="0">
                      <a:pos x="150" y="569"/>
                    </a:cxn>
                    <a:cxn ang="0">
                      <a:pos x="146" y="526"/>
                    </a:cxn>
                    <a:cxn ang="0">
                      <a:pos x="141" y="448"/>
                    </a:cxn>
                    <a:cxn ang="0">
                      <a:pos x="133" y="363"/>
                    </a:cxn>
                    <a:cxn ang="0">
                      <a:pos x="123" y="277"/>
                    </a:cxn>
                    <a:cxn ang="0">
                      <a:pos x="115" y="185"/>
                    </a:cxn>
                    <a:cxn ang="0">
                      <a:pos x="109" y="131"/>
                    </a:cxn>
                    <a:cxn ang="0">
                      <a:pos x="103" y="109"/>
                    </a:cxn>
                    <a:cxn ang="0">
                      <a:pos x="88" y="72"/>
                    </a:cxn>
                    <a:cxn ang="0">
                      <a:pos x="76" y="45"/>
                    </a:cxn>
                    <a:cxn ang="0">
                      <a:pos x="60" y="23"/>
                    </a:cxn>
                    <a:cxn ang="0">
                      <a:pos x="44" y="5"/>
                    </a:cxn>
                    <a:cxn ang="0">
                      <a:pos x="33" y="0"/>
                    </a:cxn>
                    <a:cxn ang="0">
                      <a:pos x="18" y="0"/>
                    </a:cxn>
                    <a:cxn ang="0">
                      <a:pos x="6" y="5"/>
                    </a:cxn>
                    <a:cxn ang="0">
                      <a:pos x="0" y="16"/>
                    </a:cxn>
                  </a:cxnLst>
                  <a:rect l="0" t="0" r="r" b="b"/>
                  <a:pathLst>
                    <a:path w="158" h="988">
                      <a:moveTo>
                        <a:pt x="156" y="987"/>
                      </a:moveTo>
                      <a:lnTo>
                        <a:pt x="157" y="844"/>
                      </a:lnTo>
                      <a:lnTo>
                        <a:pt x="157" y="778"/>
                      </a:lnTo>
                      <a:lnTo>
                        <a:pt x="153" y="732"/>
                      </a:lnTo>
                      <a:lnTo>
                        <a:pt x="151" y="676"/>
                      </a:lnTo>
                      <a:lnTo>
                        <a:pt x="152" y="618"/>
                      </a:lnTo>
                      <a:lnTo>
                        <a:pt x="150" y="569"/>
                      </a:lnTo>
                      <a:lnTo>
                        <a:pt x="146" y="526"/>
                      </a:lnTo>
                      <a:lnTo>
                        <a:pt x="141" y="448"/>
                      </a:lnTo>
                      <a:lnTo>
                        <a:pt x="133" y="363"/>
                      </a:lnTo>
                      <a:lnTo>
                        <a:pt x="123" y="277"/>
                      </a:lnTo>
                      <a:lnTo>
                        <a:pt x="115" y="185"/>
                      </a:lnTo>
                      <a:lnTo>
                        <a:pt x="109" y="131"/>
                      </a:lnTo>
                      <a:lnTo>
                        <a:pt x="103" y="109"/>
                      </a:lnTo>
                      <a:lnTo>
                        <a:pt x="88" y="72"/>
                      </a:lnTo>
                      <a:lnTo>
                        <a:pt x="76" y="45"/>
                      </a:lnTo>
                      <a:lnTo>
                        <a:pt x="60" y="23"/>
                      </a:lnTo>
                      <a:lnTo>
                        <a:pt x="44" y="5"/>
                      </a:lnTo>
                      <a:lnTo>
                        <a:pt x="33" y="0"/>
                      </a:lnTo>
                      <a:lnTo>
                        <a:pt x="18" y="0"/>
                      </a:lnTo>
                      <a:lnTo>
                        <a:pt x="6" y="5"/>
                      </a:lnTo>
                      <a:lnTo>
                        <a:pt x="0" y="1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67" name="Freeform 75"/>
                <p:cNvSpPr>
                  <a:spLocks/>
                </p:cNvSpPr>
                <p:nvPr/>
              </p:nvSpPr>
              <p:spPr bwMode="ltGray">
                <a:xfrm>
                  <a:off x="5072" y="3692"/>
                  <a:ext cx="163" cy="317"/>
                </a:xfrm>
                <a:custGeom>
                  <a:avLst/>
                  <a:gdLst/>
                  <a:ahLst/>
                  <a:cxnLst>
                    <a:cxn ang="0">
                      <a:pos x="162" y="316"/>
                    </a:cxn>
                    <a:cxn ang="0">
                      <a:pos x="138" y="245"/>
                    </a:cxn>
                    <a:cxn ang="0">
                      <a:pos x="117" y="167"/>
                    </a:cxn>
                    <a:cxn ang="0">
                      <a:pos x="106" y="133"/>
                    </a:cxn>
                    <a:cxn ang="0">
                      <a:pos x="92" y="94"/>
                    </a:cxn>
                    <a:cxn ang="0">
                      <a:pos x="72" y="52"/>
                    </a:cxn>
                    <a:cxn ang="0">
                      <a:pos x="57" y="26"/>
                    </a:cxn>
                    <a:cxn ang="0">
                      <a:pos x="46" y="14"/>
                    </a:cxn>
                    <a:cxn ang="0">
                      <a:pos x="32" y="4"/>
                    </a:cxn>
                    <a:cxn ang="0">
                      <a:pos x="15" y="0"/>
                    </a:cxn>
                    <a:cxn ang="0">
                      <a:pos x="8" y="9"/>
                    </a:cxn>
                    <a:cxn ang="0">
                      <a:pos x="0" y="28"/>
                    </a:cxn>
                  </a:cxnLst>
                  <a:rect l="0" t="0" r="r" b="b"/>
                  <a:pathLst>
                    <a:path w="163" h="317">
                      <a:moveTo>
                        <a:pt x="162" y="316"/>
                      </a:moveTo>
                      <a:lnTo>
                        <a:pt x="138" y="245"/>
                      </a:lnTo>
                      <a:lnTo>
                        <a:pt x="117" y="167"/>
                      </a:lnTo>
                      <a:lnTo>
                        <a:pt x="106" y="133"/>
                      </a:lnTo>
                      <a:lnTo>
                        <a:pt x="92" y="94"/>
                      </a:lnTo>
                      <a:lnTo>
                        <a:pt x="72" y="52"/>
                      </a:lnTo>
                      <a:lnTo>
                        <a:pt x="57" y="26"/>
                      </a:lnTo>
                      <a:lnTo>
                        <a:pt x="46" y="14"/>
                      </a:lnTo>
                      <a:lnTo>
                        <a:pt x="32" y="4"/>
                      </a:lnTo>
                      <a:lnTo>
                        <a:pt x="15" y="0"/>
                      </a:lnTo>
                      <a:lnTo>
                        <a:pt x="8" y="9"/>
                      </a:lnTo>
                      <a:lnTo>
                        <a:pt x="0" y="28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68" name="Freeform 76"/>
                <p:cNvSpPr>
                  <a:spLocks/>
                </p:cNvSpPr>
                <p:nvPr/>
              </p:nvSpPr>
              <p:spPr bwMode="ltGray">
                <a:xfrm>
                  <a:off x="5357" y="3974"/>
                  <a:ext cx="157" cy="347"/>
                </a:xfrm>
                <a:custGeom>
                  <a:avLst/>
                  <a:gdLst/>
                  <a:ahLst/>
                  <a:cxnLst>
                    <a:cxn ang="0">
                      <a:pos x="156" y="346"/>
                    </a:cxn>
                    <a:cxn ang="0">
                      <a:pos x="133" y="313"/>
                    </a:cxn>
                    <a:cxn ang="0">
                      <a:pos x="123" y="292"/>
                    </a:cxn>
                    <a:cxn ang="0">
                      <a:pos x="117" y="275"/>
                    </a:cxn>
                    <a:cxn ang="0">
                      <a:pos x="82" y="116"/>
                    </a:cxn>
                    <a:cxn ang="0">
                      <a:pos x="64" y="65"/>
                    </a:cxn>
                    <a:cxn ang="0">
                      <a:pos x="50" y="32"/>
                    </a:cxn>
                    <a:cxn ang="0">
                      <a:pos x="39" y="17"/>
                    </a:cxn>
                    <a:cxn ang="0">
                      <a:pos x="27" y="4"/>
                    </a:cxn>
                    <a:cxn ang="0">
                      <a:pos x="13" y="0"/>
                    </a:cxn>
                    <a:cxn ang="0">
                      <a:pos x="4" y="3"/>
                    </a:cxn>
                    <a:cxn ang="0">
                      <a:pos x="0" y="23"/>
                    </a:cxn>
                  </a:cxnLst>
                  <a:rect l="0" t="0" r="r" b="b"/>
                  <a:pathLst>
                    <a:path w="157" h="347">
                      <a:moveTo>
                        <a:pt x="156" y="346"/>
                      </a:moveTo>
                      <a:lnTo>
                        <a:pt x="133" y="313"/>
                      </a:lnTo>
                      <a:lnTo>
                        <a:pt x="123" y="292"/>
                      </a:lnTo>
                      <a:lnTo>
                        <a:pt x="117" y="275"/>
                      </a:lnTo>
                      <a:lnTo>
                        <a:pt x="82" y="116"/>
                      </a:lnTo>
                      <a:lnTo>
                        <a:pt x="64" y="65"/>
                      </a:lnTo>
                      <a:lnTo>
                        <a:pt x="50" y="32"/>
                      </a:lnTo>
                      <a:lnTo>
                        <a:pt x="39" y="17"/>
                      </a:lnTo>
                      <a:lnTo>
                        <a:pt x="27" y="4"/>
                      </a:lnTo>
                      <a:lnTo>
                        <a:pt x="13" y="0"/>
                      </a:lnTo>
                      <a:lnTo>
                        <a:pt x="4" y="3"/>
                      </a:lnTo>
                      <a:lnTo>
                        <a:pt x="0" y="2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69" name="Freeform 77"/>
                <p:cNvSpPr>
                  <a:spLocks/>
                </p:cNvSpPr>
                <p:nvPr/>
              </p:nvSpPr>
              <p:spPr bwMode="ltGray">
                <a:xfrm>
                  <a:off x="4948" y="3692"/>
                  <a:ext cx="340" cy="526"/>
                </a:xfrm>
                <a:custGeom>
                  <a:avLst/>
                  <a:gdLst/>
                  <a:ahLst/>
                  <a:cxnLst>
                    <a:cxn ang="0">
                      <a:pos x="339" y="525"/>
                    </a:cxn>
                    <a:cxn ang="0">
                      <a:pos x="329" y="483"/>
                    </a:cxn>
                    <a:cxn ang="0">
                      <a:pos x="222" y="198"/>
                    </a:cxn>
                    <a:cxn ang="0">
                      <a:pos x="175" y="110"/>
                    </a:cxn>
                    <a:cxn ang="0">
                      <a:pos x="161" y="80"/>
                    </a:cxn>
                    <a:cxn ang="0">
                      <a:pos x="143" y="47"/>
                    </a:cxn>
                    <a:cxn ang="0">
                      <a:pos x="121" y="23"/>
                    </a:cxn>
                    <a:cxn ang="0">
                      <a:pos x="102" y="9"/>
                    </a:cxn>
                    <a:cxn ang="0">
                      <a:pos x="77" y="0"/>
                    </a:cxn>
                    <a:cxn ang="0">
                      <a:pos x="53" y="0"/>
                    </a:cxn>
                    <a:cxn ang="0">
                      <a:pos x="35" y="9"/>
                    </a:cxn>
                    <a:cxn ang="0">
                      <a:pos x="0" y="58"/>
                    </a:cxn>
                  </a:cxnLst>
                  <a:rect l="0" t="0" r="r" b="b"/>
                  <a:pathLst>
                    <a:path w="340" h="526">
                      <a:moveTo>
                        <a:pt x="339" y="525"/>
                      </a:moveTo>
                      <a:lnTo>
                        <a:pt x="329" y="483"/>
                      </a:lnTo>
                      <a:lnTo>
                        <a:pt x="222" y="198"/>
                      </a:lnTo>
                      <a:lnTo>
                        <a:pt x="175" y="110"/>
                      </a:lnTo>
                      <a:lnTo>
                        <a:pt x="161" y="80"/>
                      </a:lnTo>
                      <a:lnTo>
                        <a:pt x="143" y="47"/>
                      </a:lnTo>
                      <a:lnTo>
                        <a:pt x="121" y="23"/>
                      </a:lnTo>
                      <a:lnTo>
                        <a:pt x="102" y="9"/>
                      </a:lnTo>
                      <a:lnTo>
                        <a:pt x="77" y="0"/>
                      </a:lnTo>
                      <a:lnTo>
                        <a:pt x="53" y="0"/>
                      </a:lnTo>
                      <a:lnTo>
                        <a:pt x="35" y="9"/>
                      </a:lnTo>
                      <a:lnTo>
                        <a:pt x="0" y="5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0" name="Freeform 78"/>
                <p:cNvSpPr>
                  <a:spLocks/>
                </p:cNvSpPr>
                <p:nvPr/>
              </p:nvSpPr>
              <p:spPr bwMode="ltGray">
                <a:xfrm>
                  <a:off x="5183" y="3343"/>
                  <a:ext cx="338" cy="870"/>
                </a:xfrm>
                <a:custGeom>
                  <a:avLst/>
                  <a:gdLst/>
                  <a:ahLst/>
                  <a:cxnLst>
                    <a:cxn ang="0">
                      <a:pos x="0" y="869"/>
                    </a:cxn>
                    <a:cxn ang="0">
                      <a:pos x="89" y="622"/>
                    </a:cxn>
                    <a:cxn ang="0">
                      <a:pos x="137" y="499"/>
                    </a:cxn>
                    <a:cxn ang="0">
                      <a:pos x="179" y="381"/>
                    </a:cxn>
                    <a:cxn ang="0">
                      <a:pos x="205" y="299"/>
                    </a:cxn>
                    <a:cxn ang="0">
                      <a:pos x="217" y="256"/>
                    </a:cxn>
                    <a:cxn ang="0">
                      <a:pos x="225" y="209"/>
                    </a:cxn>
                    <a:cxn ang="0">
                      <a:pos x="235" y="166"/>
                    </a:cxn>
                    <a:cxn ang="0">
                      <a:pos x="251" y="114"/>
                    </a:cxn>
                    <a:cxn ang="0">
                      <a:pos x="269" y="68"/>
                    </a:cxn>
                    <a:cxn ang="0">
                      <a:pos x="292" y="27"/>
                    </a:cxn>
                    <a:cxn ang="0">
                      <a:pos x="309" y="2"/>
                    </a:cxn>
                    <a:cxn ang="0">
                      <a:pos x="320" y="0"/>
                    </a:cxn>
                    <a:cxn ang="0">
                      <a:pos x="331" y="12"/>
                    </a:cxn>
                    <a:cxn ang="0">
                      <a:pos x="337" y="58"/>
                    </a:cxn>
                  </a:cxnLst>
                  <a:rect l="0" t="0" r="r" b="b"/>
                  <a:pathLst>
                    <a:path w="338" h="870">
                      <a:moveTo>
                        <a:pt x="0" y="869"/>
                      </a:moveTo>
                      <a:lnTo>
                        <a:pt x="89" y="622"/>
                      </a:lnTo>
                      <a:lnTo>
                        <a:pt x="137" y="499"/>
                      </a:lnTo>
                      <a:lnTo>
                        <a:pt x="179" y="381"/>
                      </a:lnTo>
                      <a:lnTo>
                        <a:pt x="205" y="299"/>
                      </a:lnTo>
                      <a:lnTo>
                        <a:pt x="217" y="256"/>
                      </a:lnTo>
                      <a:lnTo>
                        <a:pt x="225" y="209"/>
                      </a:lnTo>
                      <a:lnTo>
                        <a:pt x="235" y="166"/>
                      </a:lnTo>
                      <a:lnTo>
                        <a:pt x="251" y="114"/>
                      </a:lnTo>
                      <a:lnTo>
                        <a:pt x="269" y="68"/>
                      </a:lnTo>
                      <a:lnTo>
                        <a:pt x="292" y="27"/>
                      </a:lnTo>
                      <a:lnTo>
                        <a:pt x="309" y="2"/>
                      </a:lnTo>
                      <a:lnTo>
                        <a:pt x="320" y="0"/>
                      </a:lnTo>
                      <a:lnTo>
                        <a:pt x="331" y="12"/>
                      </a:lnTo>
                      <a:lnTo>
                        <a:pt x="337" y="5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1" name="Freeform 79"/>
                <p:cNvSpPr>
                  <a:spLocks/>
                </p:cNvSpPr>
                <p:nvPr/>
              </p:nvSpPr>
              <p:spPr bwMode="ltGray">
                <a:xfrm>
                  <a:off x="5266" y="3703"/>
                  <a:ext cx="248" cy="299"/>
                </a:xfrm>
                <a:custGeom>
                  <a:avLst/>
                  <a:gdLst/>
                  <a:ahLst/>
                  <a:cxnLst>
                    <a:cxn ang="0">
                      <a:pos x="0" y="298"/>
                    </a:cxn>
                    <a:cxn ang="0">
                      <a:pos x="46" y="233"/>
                    </a:cxn>
                    <a:cxn ang="0">
                      <a:pos x="75" y="159"/>
                    </a:cxn>
                    <a:cxn ang="0">
                      <a:pos x="90" y="126"/>
                    </a:cxn>
                    <a:cxn ang="0">
                      <a:pos x="111" y="87"/>
                    </a:cxn>
                    <a:cxn ang="0">
                      <a:pos x="140" y="47"/>
                    </a:cxn>
                    <a:cxn ang="0">
                      <a:pos x="161" y="23"/>
                    </a:cxn>
                    <a:cxn ang="0">
                      <a:pos x="176" y="11"/>
                    </a:cxn>
                    <a:cxn ang="0">
                      <a:pos x="199" y="1"/>
                    </a:cxn>
                    <a:cxn ang="0">
                      <a:pos x="223" y="0"/>
                    </a:cxn>
                    <a:cxn ang="0">
                      <a:pos x="233" y="14"/>
                    </a:cxn>
                    <a:cxn ang="0">
                      <a:pos x="247" y="36"/>
                    </a:cxn>
                  </a:cxnLst>
                  <a:rect l="0" t="0" r="r" b="b"/>
                  <a:pathLst>
                    <a:path w="248" h="299">
                      <a:moveTo>
                        <a:pt x="0" y="298"/>
                      </a:moveTo>
                      <a:lnTo>
                        <a:pt x="46" y="233"/>
                      </a:lnTo>
                      <a:lnTo>
                        <a:pt x="75" y="159"/>
                      </a:lnTo>
                      <a:lnTo>
                        <a:pt x="90" y="126"/>
                      </a:lnTo>
                      <a:lnTo>
                        <a:pt x="111" y="87"/>
                      </a:lnTo>
                      <a:lnTo>
                        <a:pt x="140" y="47"/>
                      </a:lnTo>
                      <a:lnTo>
                        <a:pt x="161" y="23"/>
                      </a:lnTo>
                      <a:lnTo>
                        <a:pt x="176" y="11"/>
                      </a:lnTo>
                      <a:lnTo>
                        <a:pt x="199" y="1"/>
                      </a:lnTo>
                      <a:lnTo>
                        <a:pt x="223" y="0"/>
                      </a:lnTo>
                      <a:lnTo>
                        <a:pt x="233" y="14"/>
                      </a:lnTo>
                      <a:lnTo>
                        <a:pt x="247" y="3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2" name="Freeform 80"/>
                <p:cNvSpPr>
                  <a:spLocks/>
                </p:cNvSpPr>
                <p:nvPr/>
              </p:nvSpPr>
              <p:spPr bwMode="ltGray">
                <a:xfrm>
                  <a:off x="5164" y="3809"/>
                  <a:ext cx="119" cy="146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9" y="9"/>
                    </a:cxn>
                    <a:cxn ang="0">
                      <a:pos x="44" y="19"/>
                    </a:cxn>
                    <a:cxn ang="0">
                      <a:pos x="65" y="40"/>
                    </a:cxn>
                    <a:cxn ang="0">
                      <a:pos x="85" y="57"/>
                    </a:cxn>
                    <a:cxn ang="0">
                      <a:pos x="101" y="75"/>
                    </a:cxn>
                    <a:cxn ang="0">
                      <a:pos x="109" y="91"/>
                    </a:cxn>
                    <a:cxn ang="0">
                      <a:pos x="115" y="105"/>
                    </a:cxn>
                    <a:cxn ang="0">
                      <a:pos x="118" y="125"/>
                    </a:cxn>
                    <a:cxn ang="0">
                      <a:pos x="118" y="145"/>
                    </a:cxn>
                  </a:cxnLst>
                  <a:rect l="0" t="0" r="r" b="b"/>
                  <a:pathLst>
                    <a:path w="119" h="146">
                      <a:moveTo>
                        <a:pt x="0" y="0"/>
                      </a:moveTo>
                      <a:lnTo>
                        <a:pt x="19" y="9"/>
                      </a:lnTo>
                      <a:lnTo>
                        <a:pt x="44" y="19"/>
                      </a:lnTo>
                      <a:lnTo>
                        <a:pt x="65" y="40"/>
                      </a:lnTo>
                      <a:lnTo>
                        <a:pt x="85" y="57"/>
                      </a:lnTo>
                      <a:lnTo>
                        <a:pt x="101" y="75"/>
                      </a:lnTo>
                      <a:lnTo>
                        <a:pt x="109" y="91"/>
                      </a:lnTo>
                      <a:lnTo>
                        <a:pt x="115" y="105"/>
                      </a:lnTo>
                      <a:lnTo>
                        <a:pt x="118" y="125"/>
                      </a:lnTo>
                      <a:lnTo>
                        <a:pt x="118" y="145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3" name="Freeform 81"/>
                <p:cNvSpPr>
                  <a:spLocks/>
                </p:cNvSpPr>
                <p:nvPr/>
              </p:nvSpPr>
              <p:spPr bwMode="ltGray">
                <a:xfrm>
                  <a:off x="5545" y="3616"/>
                  <a:ext cx="100" cy="574"/>
                </a:xfrm>
                <a:custGeom>
                  <a:avLst/>
                  <a:gdLst/>
                  <a:ahLst/>
                  <a:cxnLst>
                    <a:cxn ang="0">
                      <a:pos x="0" y="573"/>
                    </a:cxn>
                    <a:cxn ang="0">
                      <a:pos x="0" y="519"/>
                    </a:cxn>
                    <a:cxn ang="0">
                      <a:pos x="0" y="479"/>
                    </a:cxn>
                    <a:cxn ang="0">
                      <a:pos x="2" y="450"/>
                    </a:cxn>
                    <a:cxn ang="0">
                      <a:pos x="3" y="416"/>
                    </a:cxn>
                    <a:cxn ang="0">
                      <a:pos x="3" y="380"/>
                    </a:cxn>
                    <a:cxn ang="0">
                      <a:pos x="4" y="351"/>
                    </a:cxn>
                    <a:cxn ang="0">
                      <a:pos x="6" y="323"/>
                    </a:cxn>
                    <a:cxn ang="0">
                      <a:pos x="9" y="276"/>
                    </a:cxn>
                    <a:cxn ang="0">
                      <a:pos x="14" y="223"/>
                    </a:cxn>
                    <a:cxn ang="0">
                      <a:pos x="21" y="170"/>
                    </a:cxn>
                    <a:cxn ang="0">
                      <a:pos x="26" y="114"/>
                    </a:cxn>
                    <a:cxn ang="0">
                      <a:pos x="30" y="80"/>
                    </a:cxn>
                    <a:cxn ang="0">
                      <a:pos x="33" y="67"/>
                    </a:cxn>
                    <a:cxn ang="0">
                      <a:pos x="42" y="44"/>
                    </a:cxn>
                    <a:cxn ang="0">
                      <a:pos x="51" y="28"/>
                    </a:cxn>
                    <a:cxn ang="0">
                      <a:pos x="61" y="14"/>
                    </a:cxn>
                    <a:cxn ang="0">
                      <a:pos x="71" y="3"/>
                    </a:cxn>
                    <a:cxn ang="0">
                      <a:pos x="77" y="0"/>
                    </a:cxn>
                    <a:cxn ang="0">
                      <a:pos x="87" y="0"/>
                    </a:cxn>
                    <a:cxn ang="0">
                      <a:pos x="95" y="4"/>
                    </a:cxn>
                    <a:cxn ang="0">
                      <a:pos x="99" y="9"/>
                    </a:cxn>
                  </a:cxnLst>
                  <a:rect l="0" t="0" r="r" b="b"/>
                  <a:pathLst>
                    <a:path w="100" h="574">
                      <a:moveTo>
                        <a:pt x="0" y="573"/>
                      </a:moveTo>
                      <a:lnTo>
                        <a:pt x="0" y="519"/>
                      </a:lnTo>
                      <a:lnTo>
                        <a:pt x="0" y="479"/>
                      </a:lnTo>
                      <a:lnTo>
                        <a:pt x="2" y="450"/>
                      </a:lnTo>
                      <a:lnTo>
                        <a:pt x="3" y="416"/>
                      </a:lnTo>
                      <a:lnTo>
                        <a:pt x="3" y="380"/>
                      </a:lnTo>
                      <a:lnTo>
                        <a:pt x="4" y="351"/>
                      </a:lnTo>
                      <a:lnTo>
                        <a:pt x="6" y="323"/>
                      </a:lnTo>
                      <a:lnTo>
                        <a:pt x="9" y="276"/>
                      </a:lnTo>
                      <a:lnTo>
                        <a:pt x="14" y="223"/>
                      </a:lnTo>
                      <a:lnTo>
                        <a:pt x="21" y="170"/>
                      </a:lnTo>
                      <a:lnTo>
                        <a:pt x="26" y="114"/>
                      </a:lnTo>
                      <a:lnTo>
                        <a:pt x="30" y="80"/>
                      </a:lnTo>
                      <a:lnTo>
                        <a:pt x="33" y="67"/>
                      </a:lnTo>
                      <a:lnTo>
                        <a:pt x="42" y="44"/>
                      </a:lnTo>
                      <a:lnTo>
                        <a:pt x="51" y="28"/>
                      </a:lnTo>
                      <a:lnTo>
                        <a:pt x="61" y="14"/>
                      </a:lnTo>
                      <a:lnTo>
                        <a:pt x="71" y="3"/>
                      </a:lnTo>
                      <a:lnTo>
                        <a:pt x="77" y="0"/>
                      </a:lnTo>
                      <a:lnTo>
                        <a:pt x="87" y="0"/>
                      </a:lnTo>
                      <a:lnTo>
                        <a:pt x="95" y="4"/>
                      </a:lnTo>
                      <a:lnTo>
                        <a:pt x="99" y="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4" name="Freeform 82"/>
                <p:cNvSpPr>
                  <a:spLocks/>
                </p:cNvSpPr>
                <p:nvPr/>
              </p:nvSpPr>
              <p:spPr bwMode="ltGray">
                <a:xfrm>
                  <a:off x="5433" y="3986"/>
                  <a:ext cx="124" cy="161"/>
                </a:xfrm>
                <a:custGeom>
                  <a:avLst/>
                  <a:gdLst/>
                  <a:ahLst/>
                  <a:cxnLst>
                    <a:cxn ang="0">
                      <a:pos x="123" y="160"/>
                    </a:cxn>
                    <a:cxn ang="0">
                      <a:pos x="104" y="124"/>
                    </a:cxn>
                    <a:cxn ang="0">
                      <a:pos x="89" y="84"/>
                    </a:cxn>
                    <a:cxn ang="0">
                      <a:pos x="81" y="67"/>
                    </a:cxn>
                    <a:cxn ang="0">
                      <a:pos x="70" y="47"/>
                    </a:cxn>
                    <a:cxn ang="0">
                      <a:pos x="55" y="26"/>
                    </a:cxn>
                    <a:cxn ang="0">
                      <a:pos x="44" y="13"/>
                    </a:cxn>
                    <a:cxn ang="0">
                      <a:pos x="35" y="7"/>
                    </a:cxn>
                    <a:cxn ang="0">
                      <a:pos x="24" y="1"/>
                    </a:cxn>
                    <a:cxn ang="0">
                      <a:pos x="11" y="0"/>
                    </a:cxn>
                    <a:cxn ang="0">
                      <a:pos x="5" y="4"/>
                    </a:cxn>
                    <a:cxn ang="0">
                      <a:pos x="0" y="14"/>
                    </a:cxn>
                  </a:cxnLst>
                  <a:rect l="0" t="0" r="r" b="b"/>
                  <a:pathLst>
                    <a:path w="124" h="161">
                      <a:moveTo>
                        <a:pt x="123" y="160"/>
                      </a:moveTo>
                      <a:lnTo>
                        <a:pt x="104" y="124"/>
                      </a:lnTo>
                      <a:lnTo>
                        <a:pt x="89" y="84"/>
                      </a:lnTo>
                      <a:lnTo>
                        <a:pt x="81" y="67"/>
                      </a:lnTo>
                      <a:lnTo>
                        <a:pt x="70" y="47"/>
                      </a:lnTo>
                      <a:lnTo>
                        <a:pt x="55" y="26"/>
                      </a:lnTo>
                      <a:lnTo>
                        <a:pt x="44" y="13"/>
                      </a:lnTo>
                      <a:lnTo>
                        <a:pt x="35" y="7"/>
                      </a:lnTo>
                      <a:lnTo>
                        <a:pt x="24" y="1"/>
                      </a:lnTo>
                      <a:lnTo>
                        <a:pt x="11" y="0"/>
                      </a:lnTo>
                      <a:lnTo>
                        <a:pt x="5" y="4"/>
                      </a:lnTo>
                      <a:lnTo>
                        <a:pt x="0" y="14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5" name="Freeform 83"/>
                <p:cNvSpPr>
                  <a:spLocks/>
                </p:cNvSpPr>
                <p:nvPr/>
              </p:nvSpPr>
              <p:spPr bwMode="ltGray">
                <a:xfrm>
                  <a:off x="5472" y="3794"/>
                  <a:ext cx="84" cy="400"/>
                </a:xfrm>
                <a:custGeom>
                  <a:avLst/>
                  <a:gdLst/>
                  <a:ahLst/>
                  <a:cxnLst>
                    <a:cxn ang="0">
                      <a:pos x="82" y="399"/>
                    </a:cxn>
                    <a:cxn ang="0">
                      <a:pos x="83" y="361"/>
                    </a:cxn>
                    <a:cxn ang="0">
                      <a:pos x="83" y="333"/>
                    </a:cxn>
                    <a:cxn ang="0">
                      <a:pos x="81" y="314"/>
                    </a:cxn>
                    <a:cxn ang="0">
                      <a:pos x="80" y="289"/>
                    </a:cxn>
                    <a:cxn ang="0">
                      <a:pos x="80" y="264"/>
                    </a:cxn>
                    <a:cxn ang="0">
                      <a:pos x="79" y="244"/>
                    </a:cxn>
                    <a:cxn ang="0">
                      <a:pos x="77" y="225"/>
                    </a:cxn>
                    <a:cxn ang="0">
                      <a:pos x="74" y="191"/>
                    </a:cxn>
                    <a:cxn ang="0">
                      <a:pos x="70" y="155"/>
                    </a:cxn>
                    <a:cxn ang="0">
                      <a:pos x="65" y="119"/>
                    </a:cxn>
                    <a:cxn ang="0">
                      <a:pos x="61" y="79"/>
                    </a:cxn>
                    <a:cxn ang="0">
                      <a:pos x="57" y="55"/>
                    </a:cxn>
                    <a:cxn ang="0">
                      <a:pos x="54" y="46"/>
                    </a:cxn>
                    <a:cxn ang="0">
                      <a:pos x="47" y="31"/>
                    </a:cxn>
                    <a:cxn ang="0">
                      <a:pos x="39" y="19"/>
                    </a:cxn>
                    <a:cxn ang="0">
                      <a:pos x="31" y="10"/>
                    </a:cxn>
                    <a:cxn ang="0">
                      <a:pos x="23" y="2"/>
                    </a:cxn>
                    <a:cxn ang="0">
                      <a:pos x="17" y="0"/>
                    </a:cxn>
                    <a:cxn ang="0">
                      <a:pos x="9" y="0"/>
                    </a:cxn>
                    <a:cxn ang="0">
                      <a:pos x="2" y="3"/>
                    </a:cxn>
                    <a:cxn ang="0">
                      <a:pos x="0" y="6"/>
                    </a:cxn>
                  </a:cxnLst>
                  <a:rect l="0" t="0" r="r" b="b"/>
                  <a:pathLst>
                    <a:path w="84" h="400">
                      <a:moveTo>
                        <a:pt x="82" y="399"/>
                      </a:moveTo>
                      <a:lnTo>
                        <a:pt x="83" y="361"/>
                      </a:lnTo>
                      <a:lnTo>
                        <a:pt x="83" y="333"/>
                      </a:lnTo>
                      <a:lnTo>
                        <a:pt x="81" y="314"/>
                      </a:lnTo>
                      <a:lnTo>
                        <a:pt x="80" y="289"/>
                      </a:lnTo>
                      <a:lnTo>
                        <a:pt x="80" y="264"/>
                      </a:lnTo>
                      <a:lnTo>
                        <a:pt x="79" y="244"/>
                      </a:lnTo>
                      <a:lnTo>
                        <a:pt x="77" y="225"/>
                      </a:lnTo>
                      <a:lnTo>
                        <a:pt x="74" y="191"/>
                      </a:lnTo>
                      <a:lnTo>
                        <a:pt x="70" y="155"/>
                      </a:lnTo>
                      <a:lnTo>
                        <a:pt x="65" y="119"/>
                      </a:lnTo>
                      <a:lnTo>
                        <a:pt x="61" y="79"/>
                      </a:lnTo>
                      <a:lnTo>
                        <a:pt x="57" y="55"/>
                      </a:lnTo>
                      <a:lnTo>
                        <a:pt x="54" y="46"/>
                      </a:lnTo>
                      <a:lnTo>
                        <a:pt x="47" y="31"/>
                      </a:lnTo>
                      <a:lnTo>
                        <a:pt x="39" y="19"/>
                      </a:lnTo>
                      <a:lnTo>
                        <a:pt x="31" y="10"/>
                      </a:lnTo>
                      <a:lnTo>
                        <a:pt x="23" y="2"/>
                      </a:lnTo>
                      <a:lnTo>
                        <a:pt x="17" y="0"/>
                      </a:lnTo>
                      <a:lnTo>
                        <a:pt x="9" y="0"/>
                      </a:lnTo>
                      <a:lnTo>
                        <a:pt x="2" y="3"/>
                      </a:lnTo>
                      <a:lnTo>
                        <a:pt x="0" y="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6" name="Freeform 84"/>
                <p:cNvSpPr>
                  <a:spLocks/>
                </p:cNvSpPr>
                <p:nvPr/>
              </p:nvSpPr>
              <p:spPr bwMode="ltGray">
                <a:xfrm>
                  <a:off x="5547" y="4043"/>
                  <a:ext cx="131" cy="151"/>
                </a:xfrm>
                <a:custGeom>
                  <a:avLst/>
                  <a:gdLst/>
                  <a:ahLst/>
                  <a:cxnLst>
                    <a:cxn ang="0">
                      <a:pos x="0" y="150"/>
                    </a:cxn>
                    <a:cxn ang="0">
                      <a:pos x="19" y="135"/>
                    </a:cxn>
                    <a:cxn ang="0">
                      <a:pos x="26" y="126"/>
                    </a:cxn>
                    <a:cxn ang="0">
                      <a:pos x="32" y="119"/>
                    </a:cxn>
                    <a:cxn ang="0">
                      <a:pos x="60" y="50"/>
                    </a:cxn>
                    <a:cxn ang="0">
                      <a:pos x="76" y="28"/>
                    </a:cxn>
                    <a:cxn ang="0">
                      <a:pos x="87" y="14"/>
                    </a:cxn>
                    <a:cxn ang="0">
                      <a:pos x="96" y="7"/>
                    </a:cxn>
                    <a:cxn ang="0">
                      <a:pos x="107" y="2"/>
                    </a:cxn>
                    <a:cxn ang="0">
                      <a:pos x="118" y="0"/>
                    </a:cxn>
                    <a:cxn ang="0">
                      <a:pos x="125" y="1"/>
                    </a:cxn>
                    <a:cxn ang="0">
                      <a:pos x="130" y="9"/>
                    </a:cxn>
                  </a:cxnLst>
                  <a:rect l="0" t="0" r="r" b="b"/>
                  <a:pathLst>
                    <a:path w="131" h="151">
                      <a:moveTo>
                        <a:pt x="0" y="150"/>
                      </a:moveTo>
                      <a:lnTo>
                        <a:pt x="19" y="135"/>
                      </a:lnTo>
                      <a:lnTo>
                        <a:pt x="26" y="126"/>
                      </a:lnTo>
                      <a:lnTo>
                        <a:pt x="32" y="119"/>
                      </a:lnTo>
                      <a:lnTo>
                        <a:pt x="60" y="50"/>
                      </a:lnTo>
                      <a:lnTo>
                        <a:pt x="76" y="28"/>
                      </a:lnTo>
                      <a:lnTo>
                        <a:pt x="87" y="14"/>
                      </a:lnTo>
                      <a:lnTo>
                        <a:pt x="96" y="7"/>
                      </a:lnTo>
                      <a:lnTo>
                        <a:pt x="107" y="2"/>
                      </a:lnTo>
                      <a:lnTo>
                        <a:pt x="118" y="0"/>
                      </a:lnTo>
                      <a:lnTo>
                        <a:pt x="125" y="1"/>
                      </a:lnTo>
                      <a:lnTo>
                        <a:pt x="130" y="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7" name="Freeform 85"/>
                <p:cNvSpPr>
                  <a:spLocks/>
                </p:cNvSpPr>
                <p:nvPr/>
              </p:nvSpPr>
              <p:spPr bwMode="ltGray">
                <a:xfrm>
                  <a:off x="4636" y="3710"/>
                  <a:ext cx="304" cy="525"/>
                </a:xfrm>
                <a:custGeom>
                  <a:avLst/>
                  <a:gdLst/>
                  <a:ahLst/>
                  <a:cxnLst>
                    <a:cxn ang="0">
                      <a:pos x="303" y="524"/>
                    </a:cxn>
                    <a:cxn ang="0">
                      <a:pos x="292" y="462"/>
                    </a:cxn>
                    <a:cxn ang="0">
                      <a:pos x="278" y="396"/>
                    </a:cxn>
                    <a:cxn ang="0">
                      <a:pos x="266" y="344"/>
                    </a:cxn>
                    <a:cxn ang="0">
                      <a:pos x="253" y="297"/>
                    </a:cxn>
                    <a:cxn ang="0">
                      <a:pos x="236" y="257"/>
                    </a:cxn>
                    <a:cxn ang="0">
                      <a:pos x="220" y="213"/>
                    </a:cxn>
                    <a:cxn ang="0">
                      <a:pos x="197" y="176"/>
                    </a:cxn>
                    <a:cxn ang="0">
                      <a:pos x="148" y="102"/>
                    </a:cxn>
                    <a:cxn ang="0">
                      <a:pos x="134" y="80"/>
                    </a:cxn>
                    <a:cxn ang="0">
                      <a:pos x="124" y="70"/>
                    </a:cxn>
                    <a:cxn ang="0">
                      <a:pos x="100" y="42"/>
                    </a:cxn>
                    <a:cxn ang="0">
                      <a:pos x="87" y="28"/>
                    </a:cxn>
                    <a:cxn ang="0">
                      <a:pos x="71" y="18"/>
                    </a:cxn>
                    <a:cxn ang="0">
                      <a:pos x="47" y="6"/>
                    </a:cxn>
                    <a:cxn ang="0">
                      <a:pos x="30" y="0"/>
                    </a:cxn>
                    <a:cxn ang="0">
                      <a:pos x="18" y="0"/>
                    </a:cxn>
                    <a:cxn ang="0">
                      <a:pos x="7" y="3"/>
                    </a:cxn>
                    <a:cxn ang="0">
                      <a:pos x="0" y="10"/>
                    </a:cxn>
                  </a:cxnLst>
                  <a:rect l="0" t="0" r="r" b="b"/>
                  <a:pathLst>
                    <a:path w="304" h="525">
                      <a:moveTo>
                        <a:pt x="303" y="524"/>
                      </a:moveTo>
                      <a:lnTo>
                        <a:pt x="292" y="462"/>
                      </a:lnTo>
                      <a:lnTo>
                        <a:pt x="278" y="396"/>
                      </a:lnTo>
                      <a:lnTo>
                        <a:pt x="266" y="344"/>
                      </a:lnTo>
                      <a:lnTo>
                        <a:pt x="253" y="297"/>
                      </a:lnTo>
                      <a:lnTo>
                        <a:pt x="236" y="257"/>
                      </a:lnTo>
                      <a:lnTo>
                        <a:pt x="220" y="213"/>
                      </a:lnTo>
                      <a:lnTo>
                        <a:pt x="197" y="176"/>
                      </a:lnTo>
                      <a:lnTo>
                        <a:pt x="148" y="102"/>
                      </a:lnTo>
                      <a:lnTo>
                        <a:pt x="134" y="80"/>
                      </a:lnTo>
                      <a:lnTo>
                        <a:pt x="124" y="70"/>
                      </a:lnTo>
                      <a:lnTo>
                        <a:pt x="100" y="42"/>
                      </a:lnTo>
                      <a:lnTo>
                        <a:pt x="87" y="28"/>
                      </a:lnTo>
                      <a:lnTo>
                        <a:pt x="71" y="18"/>
                      </a:lnTo>
                      <a:lnTo>
                        <a:pt x="47" y="6"/>
                      </a:lnTo>
                      <a:lnTo>
                        <a:pt x="30" y="0"/>
                      </a:lnTo>
                      <a:lnTo>
                        <a:pt x="18" y="0"/>
                      </a:lnTo>
                      <a:lnTo>
                        <a:pt x="7" y="3"/>
                      </a:lnTo>
                      <a:lnTo>
                        <a:pt x="0" y="10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  <p:sp>
              <p:nvSpPr>
                <p:cNvPr id="110678" name="Freeform 86"/>
                <p:cNvSpPr>
                  <a:spLocks/>
                </p:cNvSpPr>
                <p:nvPr/>
              </p:nvSpPr>
              <p:spPr bwMode="ltGray">
                <a:xfrm>
                  <a:off x="4834" y="3768"/>
                  <a:ext cx="126" cy="432"/>
                </a:xfrm>
                <a:custGeom>
                  <a:avLst/>
                  <a:gdLst/>
                  <a:ahLst/>
                  <a:cxnLst>
                    <a:cxn ang="0">
                      <a:pos x="125" y="431"/>
                    </a:cxn>
                    <a:cxn ang="0">
                      <a:pos x="57" y="16"/>
                    </a:cxn>
                    <a:cxn ang="0">
                      <a:pos x="52" y="10"/>
                    </a:cxn>
                    <a:cxn ang="0">
                      <a:pos x="45" y="3"/>
                    </a:cxn>
                    <a:cxn ang="0">
                      <a:pos x="38" y="1"/>
                    </a:cxn>
                    <a:cxn ang="0">
                      <a:pos x="27" y="0"/>
                    </a:cxn>
                    <a:cxn ang="0">
                      <a:pos x="19" y="1"/>
                    </a:cxn>
                    <a:cxn ang="0">
                      <a:pos x="12" y="6"/>
                    </a:cxn>
                    <a:cxn ang="0">
                      <a:pos x="4" y="14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26" h="432">
                      <a:moveTo>
                        <a:pt x="125" y="431"/>
                      </a:moveTo>
                      <a:lnTo>
                        <a:pt x="57" y="16"/>
                      </a:lnTo>
                      <a:lnTo>
                        <a:pt x="52" y="10"/>
                      </a:lnTo>
                      <a:lnTo>
                        <a:pt x="45" y="3"/>
                      </a:lnTo>
                      <a:lnTo>
                        <a:pt x="38" y="1"/>
                      </a:lnTo>
                      <a:lnTo>
                        <a:pt x="27" y="0"/>
                      </a:lnTo>
                      <a:lnTo>
                        <a:pt x="19" y="1"/>
                      </a:lnTo>
                      <a:lnTo>
                        <a:pt x="12" y="6"/>
                      </a:lnTo>
                      <a:lnTo>
                        <a:pt x="4" y="14"/>
                      </a:lnTo>
                      <a:lnTo>
                        <a:pt x="0" y="2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en-US" dirty="0">
                    <a:latin typeface="Arial Black" pitchFamily="34" charset="0"/>
                  </a:endParaRPr>
                </a:p>
              </p:txBody>
            </p:sp>
          </p:grpSp>
          <p:sp>
            <p:nvSpPr>
              <p:cNvPr id="110679" name="Freeform 87"/>
              <p:cNvSpPr>
                <a:spLocks/>
              </p:cNvSpPr>
              <p:nvPr/>
            </p:nvSpPr>
            <p:spPr bwMode="ltGray">
              <a:xfrm>
                <a:off x="5031" y="3712"/>
                <a:ext cx="46" cy="270"/>
              </a:xfrm>
              <a:custGeom>
                <a:avLst/>
                <a:gdLst/>
                <a:ahLst/>
                <a:cxnLst>
                  <a:cxn ang="0">
                    <a:pos x="45" y="0"/>
                  </a:cxn>
                  <a:cxn ang="0">
                    <a:pos x="28" y="17"/>
                  </a:cxn>
                  <a:cxn ang="0">
                    <a:pos x="19" y="51"/>
                  </a:cxn>
                  <a:cxn ang="0">
                    <a:pos x="9" y="96"/>
                  </a:cxn>
                  <a:cxn ang="0">
                    <a:pos x="0" y="153"/>
                  </a:cxn>
                  <a:cxn ang="0">
                    <a:pos x="0" y="215"/>
                  </a:cxn>
                  <a:cxn ang="0">
                    <a:pos x="5" y="269"/>
                  </a:cxn>
                  <a:cxn ang="0">
                    <a:pos x="9" y="269"/>
                  </a:cxn>
                  <a:cxn ang="0">
                    <a:pos x="5" y="215"/>
                  </a:cxn>
                  <a:cxn ang="0">
                    <a:pos x="5" y="169"/>
                  </a:cxn>
                  <a:cxn ang="0">
                    <a:pos x="14" y="121"/>
                  </a:cxn>
                  <a:cxn ang="0">
                    <a:pos x="28" y="71"/>
                  </a:cxn>
                  <a:cxn ang="0">
                    <a:pos x="44" y="7"/>
                  </a:cxn>
                  <a:cxn ang="0">
                    <a:pos x="45" y="0"/>
                  </a:cxn>
                </a:cxnLst>
                <a:rect l="0" t="0" r="r" b="b"/>
                <a:pathLst>
                  <a:path w="46" h="270">
                    <a:moveTo>
                      <a:pt x="45" y="0"/>
                    </a:moveTo>
                    <a:lnTo>
                      <a:pt x="28" y="17"/>
                    </a:lnTo>
                    <a:lnTo>
                      <a:pt x="19" y="51"/>
                    </a:lnTo>
                    <a:lnTo>
                      <a:pt x="9" y="96"/>
                    </a:lnTo>
                    <a:lnTo>
                      <a:pt x="0" y="153"/>
                    </a:lnTo>
                    <a:lnTo>
                      <a:pt x="0" y="215"/>
                    </a:lnTo>
                    <a:lnTo>
                      <a:pt x="5" y="269"/>
                    </a:lnTo>
                    <a:lnTo>
                      <a:pt x="9" y="269"/>
                    </a:lnTo>
                    <a:lnTo>
                      <a:pt x="5" y="215"/>
                    </a:lnTo>
                    <a:lnTo>
                      <a:pt x="5" y="169"/>
                    </a:lnTo>
                    <a:lnTo>
                      <a:pt x="14" y="121"/>
                    </a:lnTo>
                    <a:lnTo>
                      <a:pt x="28" y="71"/>
                    </a:lnTo>
                    <a:lnTo>
                      <a:pt x="44" y="7"/>
                    </a:lnTo>
                    <a:lnTo>
                      <a:pt x="4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0" name="Freeform 88"/>
              <p:cNvSpPr>
                <a:spLocks/>
              </p:cNvSpPr>
              <p:nvPr/>
            </p:nvSpPr>
            <p:spPr bwMode="ltGray">
              <a:xfrm>
                <a:off x="5499" y="3719"/>
                <a:ext cx="72" cy="278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28" y="21"/>
                  </a:cxn>
                  <a:cxn ang="0">
                    <a:pos x="42" y="55"/>
                  </a:cxn>
                  <a:cxn ang="0">
                    <a:pos x="56" y="101"/>
                  </a:cxn>
                  <a:cxn ang="0">
                    <a:pos x="71" y="159"/>
                  </a:cxn>
                  <a:cxn ang="0">
                    <a:pos x="71" y="222"/>
                  </a:cxn>
                  <a:cxn ang="0">
                    <a:pos x="64" y="277"/>
                  </a:cxn>
                  <a:cxn ang="0">
                    <a:pos x="56" y="277"/>
                  </a:cxn>
                  <a:cxn ang="0">
                    <a:pos x="64" y="222"/>
                  </a:cxn>
                  <a:cxn ang="0">
                    <a:pos x="64" y="176"/>
                  </a:cxn>
                  <a:cxn ang="0">
                    <a:pos x="49" y="125"/>
                  </a:cxn>
                  <a:cxn ang="0">
                    <a:pos x="28" y="75"/>
                  </a:cxn>
                  <a:cxn ang="0">
                    <a:pos x="0" y="13"/>
                  </a:cxn>
                  <a:cxn ang="0">
                    <a:pos x="14" y="0"/>
                  </a:cxn>
                </a:cxnLst>
                <a:rect l="0" t="0" r="r" b="b"/>
                <a:pathLst>
                  <a:path w="72" h="278">
                    <a:moveTo>
                      <a:pt x="14" y="0"/>
                    </a:moveTo>
                    <a:lnTo>
                      <a:pt x="28" y="21"/>
                    </a:lnTo>
                    <a:lnTo>
                      <a:pt x="42" y="55"/>
                    </a:lnTo>
                    <a:lnTo>
                      <a:pt x="56" y="101"/>
                    </a:lnTo>
                    <a:lnTo>
                      <a:pt x="71" y="159"/>
                    </a:lnTo>
                    <a:lnTo>
                      <a:pt x="71" y="222"/>
                    </a:lnTo>
                    <a:lnTo>
                      <a:pt x="64" y="277"/>
                    </a:lnTo>
                    <a:lnTo>
                      <a:pt x="56" y="277"/>
                    </a:lnTo>
                    <a:lnTo>
                      <a:pt x="64" y="222"/>
                    </a:lnTo>
                    <a:lnTo>
                      <a:pt x="64" y="176"/>
                    </a:lnTo>
                    <a:lnTo>
                      <a:pt x="49" y="125"/>
                    </a:lnTo>
                    <a:lnTo>
                      <a:pt x="28" y="75"/>
                    </a:lnTo>
                    <a:lnTo>
                      <a:pt x="0" y="13"/>
                    </a:lnTo>
                    <a:lnTo>
                      <a:pt x="14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1" name="Freeform 89"/>
              <p:cNvSpPr>
                <a:spLocks/>
              </p:cNvSpPr>
              <p:nvPr/>
            </p:nvSpPr>
            <p:spPr bwMode="ltGray">
              <a:xfrm>
                <a:off x="4955" y="3844"/>
                <a:ext cx="196" cy="332"/>
              </a:xfrm>
              <a:custGeom>
                <a:avLst/>
                <a:gdLst/>
                <a:ahLst/>
                <a:cxnLst>
                  <a:cxn ang="0">
                    <a:pos x="114" y="8"/>
                  </a:cxn>
                  <a:cxn ang="0">
                    <a:pos x="97" y="21"/>
                  </a:cxn>
                  <a:cxn ang="0">
                    <a:pos x="61" y="35"/>
                  </a:cxn>
                  <a:cxn ang="0">
                    <a:pos x="75" y="32"/>
                  </a:cxn>
                  <a:cxn ang="0">
                    <a:pos x="80" y="41"/>
                  </a:cxn>
                  <a:cxn ang="0">
                    <a:pos x="75" y="48"/>
                  </a:cxn>
                  <a:cxn ang="0">
                    <a:pos x="55" y="64"/>
                  </a:cxn>
                  <a:cxn ang="0">
                    <a:pos x="55" y="68"/>
                  </a:cxn>
                  <a:cxn ang="0">
                    <a:pos x="69" y="68"/>
                  </a:cxn>
                  <a:cxn ang="0">
                    <a:pos x="64" y="73"/>
                  </a:cxn>
                  <a:cxn ang="0">
                    <a:pos x="55" y="89"/>
                  </a:cxn>
                  <a:cxn ang="0">
                    <a:pos x="64" y="86"/>
                  </a:cxn>
                  <a:cxn ang="0">
                    <a:pos x="67" y="97"/>
                  </a:cxn>
                  <a:cxn ang="0">
                    <a:pos x="19" y="124"/>
                  </a:cxn>
                  <a:cxn ang="0">
                    <a:pos x="50" y="116"/>
                  </a:cxn>
                  <a:cxn ang="0">
                    <a:pos x="38" y="132"/>
                  </a:cxn>
                  <a:cxn ang="0">
                    <a:pos x="25" y="135"/>
                  </a:cxn>
                  <a:cxn ang="0">
                    <a:pos x="58" y="116"/>
                  </a:cxn>
                  <a:cxn ang="0">
                    <a:pos x="67" y="124"/>
                  </a:cxn>
                  <a:cxn ang="0">
                    <a:pos x="41" y="149"/>
                  </a:cxn>
                  <a:cxn ang="0">
                    <a:pos x="22" y="165"/>
                  </a:cxn>
                  <a:cxn ang="0">
                    <a:pos x="45" y="155"/>
                  </a:cxn>
                  <a:cxn ang="0">
                    <a:pos x="52" y="162"/>
                  </a:cxn>
                  <a:cxn ang="0">
                    <a:pos x="41" y="181"/>
                  </a:cxn>
                  <a:cxn ang="0">
                    <a:pos x="25" y="193"/>
                  </a:cxn>
                  <a:cxn ang="0">
                    <a:pos x="30" y="198"/>
                  </a:cxn>
                  <a:cxn ang="0">
                    <a:pos x="33" y="206"/>
                  </a:cxn>
                  <a:cxn ang="0">
                    <a:pos x="30" y="208"/>
                  </a:cxn>
                  <a:cxn ang="0">
                    <a:pos x="27" y="217"/>
                  </a:cxn>
                  <a:cxn ang="0">
                    <a:pos x="30" y="225"/>
                  </a:cxn>
                  <a:cxn ang="0">
                    <a:pos x="5" y="257"/>
                  </a:cxn>
                  <a:cxn ang="0">
                    <a:pos x="36" y="238"/>
                  </a:cxn>
                  <a:cxn ang="0">
                    <a:pos x="64" y="331"/>
                  </a:cxn>
                  <a:cxn ang="0">
                    <a:pos x="41" y="249"/>
                  </a:cxn>
                  <a:cxn ang="0">
                    <a:pos x="55" y="227"/>
                  </a:cxn>
                  <a:cxn ang="0">
                    <a:pos x="58" y="217"/>
                  </a:cxn>
                  <a:cxn ang="0">
                    <a:pos x="67" y="236"/>
                  </a:cxn>
                  <a:cxn ang="0">
                    <a:pos x="64" y="200"/>
                  </a:cxn>
                  <a:cxn ang="0">
                    <a:pos x="83" y="246"/>
                  </a:cxn>
                  <a:cxn ang="0">
                    <a:pos x="92" y="249"/>
                  </a:cxn>
                  <a:cxn ang="0">
                    <a:pos x="69" y="217"/>
                  </a:cxn>
                  <a:cxn ang="0">
                    <a:pos x="75" y="179"/>
                  </a:cxn>
                  <a:cxn ang="0">
                    <a:pos x="134" y="287"/>
                  </a:cxn>
                  <a:cxn ang="0">
                    <a:pos x="80" y="187"/>
                  </a:cxn>
                  <a:cxn ang="0">
                    <a:pos x="86" y="143"/>
                  </a:cxn>
                  <a:cxn ang="0">
                    <a:pos x="114" y="206"/>
                  </a:cxn>
                  <a:cxn ang="0">
                    <a:pos x="94" y="146"/>
                  </a:cxn>
                  <a:cxn ang="0">
                    <a:pos x="119" y="238"/>
                  </a:cxn>
                  <a:cxn ang="0">
                    <a:pos x="97" y="116"/>
                  </a:cxn>
                  <a:cxn ang="0">
                    <a:pos x="102" y="86"/>
                  </a:cxn>
                  <a:cxn ang="0">
                    <a:pos x="136" y="137"/>
                  </a:cxn>
                  <a:cxn ang="0">
                    <a:pos x="136" y="137"/>
                  </a:cxn>
                  <a:cxn ang="0">
                    <a:pos x="111" y="92"/>
                  </a:cxn>
                  <a:cxn ang="0">
                    <a:pos x="114" y="68"/>
                  </a:cxn>
                  <a:cxn ang="0">
                    <a:pos x="122" y="79"/>
                  </a:cxn>
                  <a:cxn ang="0">
                    <a:pos x="195" y="127"/>
                  </a:cxn>
                  <a:cxn ang="0">
                    <a:pos x="119" y="70"/>
                  </a:cxn>
                  <a:cxn ang="0">
                    <a:pos x="134" y="64"/>
                  </a:cxn>
                  <a:cxn ang="0">
                    <a:pos x="178" y="119"/>
                  </a:cxn>
                  <a:cxn ang="0">
                    <a:pos x="128" y="32"/>
                  </a:cxn>
                  <a:cxn ang="0">
                    <a:pos x="125" y="16"/>
                  </a:cxn>
                  <a:cxn ang="0">
                    <a:pos x="139" y="0"/>
                  </a:cxn>
                </a:cxnLst>
                <a:rect l="0" t="0" r="r" b="b"/>
                <a:pathLst>
                  <a:path w="196" h="332">
                    <a:moveTo>
                      <a:pt x="128" y="2"/>
                    </a:moveTo>
                    <a:lnTo>
                      <a:pt x="119" y="2"/>
                    </a:lnTo>
                    <a:lnTo>
                      <a:pt x="114" y="8"/>
                    </a:lnTo>
                    <a:lnTo>
                      <a:pt x="108" y="14"/>
                    </a:lnTo>
                    <a:lnTo>
                      <a:pt x="106" y="16"/>
                    </a:lnTo>
                    <a:lnTo>
                      <a:pt x="97" y="21"/>
                    </a:lnTo>
                    <a:lnTo>
                      <a:pt x="88" y="29"/>
                    </a:lnTo>
                    <a:lnTo>
                      <a:pt x="80" y="32"/>
                    </a:lnTo>
                    <a:lnTo>
                      <a:pt x="61" y="35"/>
                    </a:lnTo>
                    <a:lnTo>
                      <a:pt x="13" y="35"/>
                    </a:lnTo>
                    <a:lnTo>
                      <a:pt x="61" y="37"/>
                    </a:lnTo>
                    <a:lnTo>
                      <a:pt x="75" y="32"/>
                    </a:lnTo>
                    <a:lnTo>
                      <a:pt x="83" y="35"/>
                    </a:lnTo>
                    <a:lnTo>
                      <a:pt x="72" y="41"/>
                    </a:lnTo>
                    <a:lnTo>
                      <a:pt x="80" y="41"/>
                    </a:lnTo>
                    <a:lnTo>
                      <a:pt x="72" y="48"/>
                    </a:lnTo>
                    <a:lnTo>
                      <a:pt x="11" y="94"/>
                    </a:lnTo>
                    <a:lnTo>
                      <a:pt x="75" y="48"/>
                    </a:lnTo>
                    <a:lnTo>
                      <a:pt x="72" y="54"/>
                    </a:lnTo>
                    <a:lnTo>
                      <a:pt x="64" y="62"/>
                    </a:lnTo>
                    <a:lnTo>
                      <a:pt x="55" y="64"/>
                    </a:lnTo>
                    <a:lnTo>
                      <a:pt x="38" y="68"/>
                    </a:lnTo>
                    <a:lnTo>
                      <a:pt x="11" y="62"/>
                    </a:lnTo>
                    <a:lnTo>
                      <a:pt x="55" y="68"/>
                    </a:lnTo>
                    <a:lnTo>
                      <a:pt x="64" y="62"/>
                    </a:lnTo>
                    <a:lnTo>
                      <a:pt x="72" y="59"/>
                    </a:lnTo>
                    <a:lnTo>
                      <a:pt x="69" y="68"/>
                    </a:lnTo>
                    <a:lnTo>
                      <a:pt x="64" y="70"/>
                    </a:lnTo>
                    <a:lnTo>
                      <a:pt x="9" y="97"/>
                    </a:lnTo>
                    <a:lnTo>
                      <a:pt x="64" y="73"/>
                    </a:lnTo>
                    <a:lnTo>
                      <a:pt x="69" y="73"/>
                    </a:lnTo>
                    <a:lnTo>
                      <a:pt x="64" y="81"/>
                    </a:lnTo>
                    <a:lnTo>
                      <a:pt x="55" y="89"/>
                    </a:lnTo>
                    <a:lnTo>
                      <a:pt x="9" y="105"/>
                    </a:lnTo>
                    <a:lnTo>
                      <a:pt x="61" y="86"/>
                    </a:lnTo>
                    <a:lnTo>
                      <a:pt x="64" y="86"/>
                    </a:lnTo>
                    <a:lnTo>
                      <a:pt x="67" y="89"/>
                    </a:lnTo>
                    <a:lnTo>
                      <a:pt x="55" y="99"/>
                    </a:lnTo>
                    <a:lnTo>
                      <a:pt x="67" y="97"/>
                    </a:lnTo>
                    <a:lnTo>
                      <a:pt x="52" y="111"/>
                    </a:lnTo>
                    <a:lnTo>
                      <a:pt x="41" y="119"/>
                    </a:lnTo>
                    <a:lnTo>
                      <a:pt x="19" y="124"/>
                    </a:lnTo>
                    <a:lnTo>
                      <a:pt x="9" y="124"/>
                    </a:lnTo>
                    <a:lnTo>
                      <a:pt x="27" y="122"/>
                    </a:lnTo>
                    <a:lnTo>
                      <a:pt x="50" y="116"/>
                    </a:lnTo>
                    <a:lnTo>
                      <a:pt x="55" y="113"/>
                    </a:lnTo>
                    <a:lnTo>
                      <a:pt x="50" y="122"/>
                    </a:lnTo>
                    <a:lnTo>
                      <a:pt x="38" y="132"/>
                    </a:lnTo>
                    <a:lnTo>
                      <a:pt x="19" y="137"/>
                    </a:lnTo>
                    <a:lnTo>
                      <a:pt x="0" y="143"/>
                    </a:lnTo>
                    <a:lnTo>
                      <a:pt x="25" y="135"/>
                    </a:lnTo>
                    <a:lnTo>
                      <a:pt x="41" y="127"/>
                    </a:lnTo>
                    <a:lnTo>
                      <a:pt x="55" y="119"/>
                    </a:lnTo>
                    <a:lnTo>
                      <a:pt x="58" y="116"/>
                    </a:lnTo>
                    <a:lnTo>
                      <a:pt x="55" y="124"/>
                    </a:lnTo>
                    <a:lnTo>
                      <a:pt x="61" y="122"/>
                    </a:lnTo>
                    <a:lnTo>
                      <a:pt x="67" y="124"/>
                    </a:lnTo>
                    <a:lnTo>
                      <a:pt x="55" y="132"/>
                    </a:lnTo>
                    <a:lnTo>
                      <a:pt x="55" y="137"/>
                    </a:lnTo>
                    <a:lnTo>
                      <a:pt x="41" y="149"/>
                    </a:lnTo>
                    <a:lnTo>
                      <a:pt x="46" y="149"/>
                    </a:lnTo>
                    <a:lnTo>
                      <a:pt x="41" y="155"/>
                    </a:lnTo>
                    <a:lnTo>
                      <a:pt x="22" y="165"/>
                    </a:lnTo>
                    <a:lnTo>
                      <a:pt x="5" y="168"/>
                    </a:lnTo>
                    <a:lnTo>
                      <a:pt x="30" y="162"/>
                    </a:lnTo>
                    <a:lnTo>
                      <a:pt x="45" y="155"/>
                    </a:lnTo>
                    <a:lnTo>
                      <a:pt x="52" y="151"/>
                    </a:lnTo>
                    <a:lnTo>
                      <a:pt x="52" y="160"/>
                    </a:lnTo>
                    <a:lnTo>
                      <a:pt x="52" y="162"/>
                    </a:lnTo>
                    <a:lnTo>
                      <a:pt x="45" y="173"/>
                    </a:lnTo>
                    <a:lnTo>
                      <a:pt x="36" y="181"/>
                    </a:lnTo>
                    <a:lnTo>
                      <a:pt x="41" y="181"/>
                    </a:lnTo>
                    <a:lnTo>
                      <a:pt x="33" y="187"/>
                    </a:lnTo>
                    <a:lnTo>
                      <a:pt x="5" y="200"/>
                    </a:lnTo>
                    <a:lnTo>
                      <a:pt x="25" y="193"/>
                    </a:lnTo>
                    <a:lnTo>
                      <a:pt x="38" y="187"/>
                    </a:lnTo>
                    <a:lnTo>
                      <a:pt x="38" y="195"/>
                    </a:lnTo>
                    <a:lnTo>
                      <a:pt x="30" y="198"/>
                    </a:lnTo>
                    <a:lnTo>
                      <a:pt x="38" y="195"/>
                    </a:lnTo>
                    <a:lnTo>
                      <a:pt x="38" y="200"/>
                    </a:lnTo>
                    <a:lnTo>
                      <a:pt x="33" y="206"/>
                    </a:lnTo>
                    <a:lnTo>
                      <a:pt x="9" y="214"/>
                    </a:lnTo>
                    <a:lnTo>
                      <a:pt x="30" y="206"/>
                    </a:lnTo>
                    <a:lnTo>
                      <a:pt x="30" y="208"/>
                    </a:lnTo>
                    <a:lnTo>
                      <a:pt x="33" y="211"/>
                    </a:lnTo>
                    <a:lnTo>
                      <a:pt x="9" y="231"/>
                    </a:lnTo>
                    <a:lnTo>
                      <a:pt x="27" y="217"/>
                    </a:lnTo>
                    <a:lnTo>
                      <a:pt x="33" y="214"/>
                    </a:lnTo>
                    <a:lnTo>
                      <a:pt x="36" y="219"/>
                    </a:lnTo>
                    <a:lnTo>
                      <a:pt x="30" y="225"/>
                    </a:lnTo>
                    <a:lnTo>
                      <a:pt x="36" y="222"/>
                    </a:lnTo>
                    <a:lnTo>
                      <a:pt x="30" y="238"/>
                    </a:lnTo>
                    <a:lnTo>
                      <a:pt x="5" y="257"/>
                    </a:lnTo>
                    <a:lnTo>
                      <a:pt x="30" y="238"/>
                    </a:lnTo>
                    <a:lnTo>
                      <a:pt x="27" y="246"/>
                    </a:lnTo>
                    <a:lnTo>
                      <a:pt x="36" y="238"/>
                    </a:lnTo>
                    <a:lnTo>
                      <a:pt x="36" y="246"/>
                    </a:lnTo>
                    <a:lnTo>
                      <a:pt x="38" y="284"/>
                    </a:lnTo>
                    <a:lnTo>
                      <a:pt x="64" y="331"/>
                    </a:lnTo>
                    <a:lnTo>
                      <a:pt x="38" y="282"/>
                    </a:lnTo>
                    <a:lnTo>
                      <a:pt x="38" y="263"/>
                    </a:lnTo>
                    <a:lnTo>
                      <a:pt x="41" y="249"/>
                    </a:lnTo>
                    <a:lnTo>
                      <a:pt x="45" y="238"/>
                    </a:lnTo>
                    <a:lnTo>
                      <a:pt x="50" y="219"/>
                    </a:lnTo>
                    <a:lnTo>
                      <a:pt x="55" y="227"/>
                    </a:lnTo>
                    <a:lnTo>
                      <a:pt x="92" y="331"/>
                    </a:lnTo>
                    <a:lnTo>
                      <a:pt x="58" y="227"/>
                    </a:lnTo>
                    <a:lnTo>
                      <a:pt x="58" y="217"/>
                    </a:lnTo>
                    <a:lnTo>
                      <a:pt x="64" y="222"/>
                    </a:lnTo>
                    <a:lnTo>
                      <a:pt x="69" y="322"/>
                    </a:lnTo>
                    <a:lnTo>
                      <a:pt x="67" y="236"/>
                    </a:lnTo>
                    <a:lnTo>
                      <a:pt x="64" y="219"/>
                    </a:lnTo>
                    <a:lnTo>
                      <a:pt x="61" y="214"/>
                    </a:lnTo>
                    <a:lnTo>
                      <a:pt x="64" y="200"/>
                    </a:lnTo>
                    <a:lnTo>
                      <a:pt x="67" y="211"/>
                    </a:lnTo>
                    <a:lnTo>
                      <a:pt x="75" y="233"/>
                    </a:lnTo>
                    <a:lnTo>
                      <a:pt x="83" y="246"/>
                    </a:lnTo>
                    <a:lnTo>
                      <a:pt x="106" y="266"/>
                    </a:lnTo>
                    <a:lnTo>
                      <a:pt x="153" y="301"/>
                    </a:lnTo>
                    <a:lnTo>
                      <a:pt x="92" y="249"/>
                    </a:lnTo>
                    <a:lnTo>
                      <a:pt x="80" y="236"/>
                    </a:lnTo>
                    <a:lnTo>
                      <a:pt x="75" y="227"/>
                    </a:lnTo>
                    <a:lnTo>
                      <a:pt x="69" y="217"/>
                    </a:lnTo>
                    <a:lnTo>
                      <a:pt x="72" y="187"/>
                    </a:lnTo>
                    <a:lnTo>
                      <a:pt x="75" y="195"/>
                    </a:lnTo>
                    <a:lnTo>
                      <a:pt x="75" y="179"/>
                    </a:lnTo>
                    <a:lnTo>
                      <a:pt x="75" y="173"/>
                    </a:lnTo>
                    <a:lnTo>
                      <a:pt x="80" y="187"/>
                    </a:lnTo>
                    <a:lnTo>
                      <a:pt x="134" y="287"/>
                    </a:lnTo>
                    <a:lnTo>
                      <a:pt x="88" y="206"/>
                    </a:lnTo>
                    <a:lnTo>
                      <a:pt x="83" y="198"/>
                    </a:lnTo>
                    <a:lnTo>
                      <a:pt x="80" y="187"/>
                    </a:lnTo>
                    <a:lnTo>
                      <a:pt x="80" y="157"/>
                    </a:lnTo>
                    <a:lnTo>
                      <a:pt x="83" y="160"/>
                    </a:lnTo>
                    <a:lnTo>
                      <a:pt x="86" y="143"/>
                    </a:lnTo>
                    <a:lnTo>
                      <a:pt x="94" y="149"/>
                    </a:lnTo>
                    <a:lnTo>
                      <a:pt x="136" y="260"/>
                    </a:lnTo>
                    <a:lnTo>
                      <a:pt x="114" y="206"/>
                    </a:lnTo>
                    <a:lnTo>
                      <a:pt x="106" y="181"/>
                    </a:lnTo>
                    <a:lnTo>
                      <a:pt x="94" y="160"/>
                    </a:lnTo>
                    <a:lnTo>
                      <a:pt x="94" y="146"/>
                    </a:lnTo>
                    <a:lnTo>
                      <a:pt x="92" y="124"/>
                    </a:lnTo>
                    <a:lnTo>
                      <a:pt x="97" y="127"/>
                    </a:lnTo>
                    <a:lnTo>
                      <a:pt x="119" y="238"/>
                    </a:lnTo>
                    <a:lnTo>
                      <a:pt x="94" y="119"/>
                    </a:lnTo>
                    <a:lnTo>
                      <a:pt x="94" y="108"/>
                    </a:lnTo>
                    <a:lnTo>
                      <a:pt x="97" y="116"/>
                    </a:lnTo>
                    <a:lnTo>
                      <a:pt x="97" y="92"/>
                    </a:lnTo>
                    <a:lnTo>
                      <a:pt x="102" y="99"/>
                    </a:lnTo>
                    <a:lnTo>
                      <a:pt x="102" y="86"/>
                    </a:lnTo>
                    <a:lnTo>
                      <a:pt x="111" y="94"/>
                    </a:lnTo>
                    <a:lnTo>
                      <a:pt x="122" y="122"/>
                    </a:lnTo>
                    <a:lnTo>
                      <a:pt x="136" y="137"/>
                    </a:lnTo>
                    <a:lnTo>
                      <a:pt x="161" y="165"/>
                    </a:lnTo>
                    <a:lnTo>
                      <a:pt x="175" y="189"/>
                    </a:lnTo>
                    <a:lnTo>
                      <a:pt x="136" y="137"/>
                    </a:lnTo>
                    <a:lnTo>
                      <a:pt x="125" y="124"/>
                    </a:lnTo>
                    <a:lnTo>
                      <a:pt x="114" y="105"/>
                    </a:lnTo>
                    <a:lnTo>
                      <a:pt x="111" y="92"/>
                    </a:lnTo>
                    <a:lnTo>
                      <a:pt x="106" y="68"/>
                    </a:lnTo>
                    <a:lnTo>
                      <a:pt x="108" y="70"/>
                    </a:lnTo>
                    <a:lnTo>
                      <a:pt x="114" y="68"/>
                    </a:lnTo>
                    <a:lnTo>
                      <a:pt x="111" y="56"/>
                    </a:lnTo>
                    <a:lnTo>
                      <a:pt x="116" y="68"/>
                    </a:lnTo>
                    <a:lnTo>
                      <a:pt x="122" y="79"/>
                    </a:lnTo>
                    <a:lnTo>
                      <a:pt x="136" y="89"/>
                    </a:lnTo>
                    <a:lnTo>
                      <a:pt x="156" y="99"/>
                    </a:lnTo>
                    <a:lnTo>
                      <a:pt x="195" y="127"/>
                    </a:lnTo>
                    <a:lnTo>
                      <a:pt x="130" y="86"/>
                    </a:lnTo>
                    <a:lnTo>
                      <a:pt x="122" y="75"/>
                    </a:lnTo>
                    <a:lnTo>
                      <a:pt x="119" y="70"/>
                    </a:lnTo>
                    <a:lnTo>
                      <a:pt x="119" y="43"/>
                    </a:lnTo>
                    <a:lnTo>
                      <a:pt x="125" y="52"/>
                    </a:lnTo>
                    <a:lnTo>
                      <a:pt x="134" y="64"/>
                    </a:lnTo>
                    <a:lnTo>
                      <a:pt x="150" y="86"/>
                    </a:lnTo>
                    <a:lnTo>
                      <a:pt x="172" y="108"/>
                    </a:lnTo>
                    <a:lnTo>
                      <a:pt x="178" y="119"/>
                    </a:lnTo>
                    <a:lnTo>
                      <a:pt x="125" y="62"/>
                    </a:lnTo>
                    <a:lnTo>
                      <a:pt x="125" y="46"/>
                    </a:lnTo>
                    <a:lnTo>
                      <a:pt x="128" y="32"/>
                    </a:lnTo>
                    <a:lnTo>
                      <a:pt x="125" y="23"/>
                    </a:lnTo>
                    <a:lnTo>
                      <a:pt x="122" y="21"/>
                    </a:lnTo>
                    <a:lnTo>
                      <a:pt x="125" y="16"/>
                    </a:lnTo>
                    <a:lnTo>
                      <a:pt x="128" y="8"/>
                    </a:lnTo>
                    <a:lnTo>
                      <a:pt x="134" y="2"/>
                    </a:lnTo>
                    <a:lnTo>
                      <a:pt x="139" y="0"/>
                    </a:lnTo>
                    <a:lnTo>
                      <a:pt x="128" y="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2" name="Freeform 90"/>
              <p:cNvSpPr>
                <a:spLocks/>
              </p:cNvSpPr>
              <p:nvPr/>
            </p:nvSpPr>
            <p:spPr bwMode="ltGray">
              <a:xfrm>
                <a:off x="5091" y="3509"/>
                <a:ext cx="122" cy="289"/>
              </a:xfrm>
              <a:custGeom>
                <a:avLst/>
                <a:gdLst/>
                <a:ahLst/>
                <a:cxnLst>
                  <a:cxn ang="0">
                    <a:pos x="121" y="103"/>
                  </a:cxn>
                  <a:cxn ang="0">
                    <a:pos x="108" y="10"/>
                  </a:cxn>
                  <a:cxn ang="0">
                    <a:pos x="92" y="1"/>
                  </a:cxn>
                  <a:cxn ang="0">
                    <a:pos x="79" y="0"/>
                  </a:cxn>
                  <a:cxn ang="0">
                    <a:pos x="58" y="4"/>
                  </a:cxn>
                  <a:cxn ang="0">
                    <a:pos x="45" y="14"/>
                  </a:cxn>
                  <a:cxn ang="0">
                    <a:pos x="31" y="28"/>
                  </a:cxn>
                  <a:cxn ang="0">
                    <a:pos x="17" y="54"/>
                  </a:cxn>
                  <a:cxn ang="0">
                    <a:pos x="9" y="90"/>
                  </a:cxn>
                  <a:cxn ang="0">
                    <a:pos x="5" y="121"/>
                  </a:cxn>
                  <a:cxn ang="0">
                    <a:pos x="0" y="164"/>
                  </a:cxn>
                  <a:cxn ang="0">
                    <a:pos x="0" y="192"/>
                  </a:cxn>
                  <a:cxn ang="0">
                    <a:pos x="9" y="230"/>
                  </a:cxn>
                  <a:cxn ang="0">
                    <a:pos x="27" y="262"/>
                  </a:cxn>
                  <a:cxn ang="0">
                    <a:pos x="45" y="288"/>
                  </a:cxn>
                  <a:cxn ang="0">
                    <a:pos x="35" y="249"/>
                  </a:cxn>
                  <a:cxn ang="0">
                    <a:pos x="31" y="212"/>
                  </a:cxn>
                  <a:cxn ang="0">
                    <a:pos x="33" y="174"/>
                  </a:cxn>
                  <a:cxn ang="0">
                    <a:pos x="35" y="141"/>
                  </a:cxn>
                  <a:cxn ang="0">
                    <a:pos x="39" y="107"/>
                  </a:cxn>
                  <a:cxn ang="0">
                    <a:pos x="45" y="76"/>
                  </a:cxn>
                  <a:cxn ang="0">
                    <a:pos x="47" y="53"/>
                  </a:cxn>
                  <a:cxn ang="0">
                    <a:pos x="55" y="30"/>
                  </a:cxn>
                  <a:cxn ang="0">
                    <a:pos x="73" y="11"/>
                  </a:cxn>
                  <a:cxn ang="0">
                    <a:pos x="88" y="13"/>
                  </a:cxn>
                  <a:cxn ang="0">
                    <a:pos x="103" y="65"/>
                  </a:cxn>
                  <a:cxn ang="0">
                    <a:pos x="116" y="76"/>
                  </a:cxn>
                  <a:cxn ang="0">
                    <a:pos x="121" y="103"/>
                  </a:cxn>
                </a:cxnLst>
                <a:rect l="0" t="0" r="r" b="b"/>
                <a:pathLst>
                  <a:path w="122" h="289">
                    <a:moveTo>
                      <a:pt x="121" y="103"/>
                    </a:moveTo>
                    <a:lnTo>
                      <a:pt x="108" y="10"/>
                    </a:lnTo>
                    <a:lnTo>
                      <a:pt x="92" y="1"/>
                    </a:lnTo>
                    <a:lnTo>
                      <a:pt x="79" y="0"/>
                    </a:lnTo>
                    <a:lnTo>
                      <a:pt x="58" y="4"/>
                    </a:lnTo>
                    <a:lnTo>
                      <a:pt x="45" y="14"/>
                    </a:lnTo>
                    <a:lnTo>
                      <a:pt x="31" y="28"/>
                    </a:lnTo>
                    <a:lnTo>
                      <a:pt x="17" y="54"/>
                    </a:lnTo>
                    <a:lnTo>
                      <a:pt x="9" y="90"/>
                    </a:lnTo>
                    <a:lnTo>
                      <a:pt x="5" y="121"/>
                    </a:lnTo>
                    <a:lnTo>
                      <a:pt x="0" y="164"/>
                    </a:lnTo>
                    <a:lnTo>
                      <a:pt x="0" y="192"/>
                    </a:lnTo>
                    <a:lnTo>
                      <a:pt x="9" y="230"/>
                    </a:lnTo>
                    <a:lnTo>
                      <a:pt x="27" y="262"/>
                    </a:lnTo>
                    <a:lnTo>
                      <a:pt x="45" y="288"/>
                    </a:lnTo>
                    <a:lnTo>
                      <a:pt x="35" y="249"/>
                    </a:lnTo>
                    <a:lnTo>
                      <a:pt x="31" y="212"/>
                    </a:lnTo>
                    <a:lnTo>
                      <a:pt x="33" y="174"/>
                    </a:lnTo>
                    <a:lnTo>
                      <a:pt x="35" y="141"/>
                    </a:lnTo>
                    <a:lnTo>
                      <a:pt x="39" y="107"/>
                    </a:lnTo>
                    <a:lnTo>
                      <a:pt x="45" y="76"/>
                    </a:lnTo>
                    <a:lnTo>
                      <a:pt x="47" y="53"/>
                    </a:lnTo>
                    <a:lnTo>
                      <a:pt x="55" y="30"/>
                    </a:lnTo>
                    <a:lnTo>
                      <a:pt x="73" y="11"/>
                    </a:lnTo>
                    <a:lnTo>
                      <a:pt x="88" y="13"/>
                    </a:lnTo>
                    <a:lnTo>
                      <a:pt x="103" y="65"/>
                    </a:lnTo>
                    <a:lnTo>
                      <a:pt x="116" y="76"/>
                    </a:lnTo>
                    <a:lnTo>
                      <a:pt x="121" y="10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3" name="Freeform 91"/>
              <p:cNvSpPr>
                <a:spLocks/>
              </p:cNvSpPr>
              <p:nvPr/>
            </p:nvSpPr>
            <p:spPr bwMode="ltGray">
              <a:xfrm>
                <a:off x="4882" y="3332"/>
                <a:ext cx="266" cy="590"/>
              </a:xfrm>
              <a:custGeom>
                <a:avLst/>
                <a:gdLst/>
                <a:ahLst/>
                <a:cxnLst>
                  <a:cxn ang="0">
                    <a:pos x="178" y="6"/>
                  </a:cxn>
                  <a:cxn ang="0">
                    <a:pos x="171" y="25"/>
                  </a:cxn>
                  <a:cxn ang="0">
                    <a:pos x="112" y="21"/>
                  </a:cxn>
                  <a:cxn ang="0">
                    <a:pos x="135" y="29"/>
                  </a:cxn>
                  <a:cxn ang="0">
                    <a:pos x="161" y="40"/>
                  </a:cxn>
                  <a:cxn ang="0">
                    <a:pos x="105" y="55"/>
                  </a:cxn>
                  <a:cxn ang="0">
                    <a:pos x="148" y="60"/>
                  </a:cxn>
                  <a:cxn ang="0">
                    <a:pos x="152" y="77"/>
                  </a:cxn>
                  <a:cxn ang="0">
                    <a:pos x="26" y="160"/>
                  </a:cxn>
                  <a:cxn ang="0">
                    <a:pos x="143" y="100"/>
                  </a:cxn>
                  <a:cxn ang="0">
                    <a:pos x="118" y="134"/>
                  </a:cxn>
                  <a:cxn ang="0">
                    <a:pos x="134" y="137"/>
                  </a:cxn>
                  <a:cxn ang="0">
                    <a:pos x="112" y="184"/>
                  </a:cxn>
                  <a:cxn ang="0">
                    <a:pos x="66" y="234"/>
                  </a:cxn>
                  <a:cxn ang="0">
                    <a:pos x="118" y="197"/>
                  </a:cxn>
                  <a:cxn ang="0">
                    <a:pos x="75" y="271"/>
                  </a:cxn>
                  <a:cxn ang="0">
                    <a:pos x="115" y="223"/>
                  </a:cxn>
                  <a:cxn ang="0">
                    <a:pos x="124" y="223"/>
                  </a:cxn>
                  <a:cxn ang="0">
                    <a:pos x="108" y="266"/>
                  </a:cxn>
                  <a:cxn ang="0">
                    <a:pos x="121" y="266"/>
                  </a:cxn>
                  <a:cxn ang="0">
                    <a:pos x="97" y="317"/>
                  </a:cxn>
                  <a:cxn ang="0">
                    <a:pos x="111" y="304"/>
                  </a:cxn>
                  <a:cxn ang="0">
                    <a:pos x="98" y="352"/>
                  </a:cxn>
                  <a:cxn ang="0">
                    <a:pos x="108" y="336"/>
                  </a:cxn>
                  <a:cxn ang="0">
                    <a:pos x="120" y="331"/>
                  </a:cxn>
                  <a:cxn ang="0">
                    <a:pos x="112" y="367"/>
                  </a:cxn>
                  <a:cxn ang="0">
                    <a:pos x="88" y="432"/>
                  </a:cxn>
                  <a:cxn ang="0">
                    <a:pos x="120" y="382"/>
                  </a:cxn>
                  <a:cxn ang="0">
                    <a:pos x="127" y="373"/>
                  </a:cxn>
                  <a:cxn ang="0">
                    <a:pos x="125" y="427"/>
                  </a:cxn>
                  <a:cxn ang="0">
                    <a:pos x="135" y="454"/>
                  </a:cxn>
                  <a:cxn ang="0">
                    <a:pos x="139" y="424"/>
                  </a:cxn>
                  <a:cxn ang="0">
                    <a:pos x="234" y="504"/>
                  </a:cxn>
                  <a:cxn ang="0">
                    <a:pos x="148" y="387"/>
                  </a:cxn>
                  <a:cxn ang="0">
                    <a:pos x="167" y="412"/>
                  </a:cxn>
                  <a:cxn ang="0">
                    <a:pos x="141" y="346"/>
                  </a:cxn>
                  <a:cxn ang="0">
                    <a:pos x="245" y="398"/>
                  </a:cxn>
                  <a:cxn ang="0">
                    <a:pos x="141" y="327"/>
                  </a:cxn>
                  <a:cxn ang="0">
                    <a:pos x="156" y="310"/>
                  </a:cxn>
                  <a:cxn ang="0">
                    <a:pos x="144" y="283"/>
                  </a:cxn>
                  <a:cxn ang="0">
                    <a:pos x="161" y="283"/>
                  </a:cxn>
                  <a:cxn ang="0">
                    <a:pos x="208" y="333"/>
                  </a:cxn>
                  <a:cxn ang="0">
                    <a:pos x="162" y="238"/>
                  </a:cxn>
                  <a:cxn ang="0">
                    <a:pos x="153" y="202"/>
                  </a:cxn>
                  <a:cxn ang="0">
                    <a:pos x="167" y="196"/>
                  </a:cxn>
                  <a:cxn ang="0">
                    <a:pos x="164" y="163"/>
                  </a:cxn>
                  <a:cxn ang="0">
                    <a:pos x="170" y="158"/>
                  </a:cxn>
                  <a:cxn ang="0">
                    <a:pos x="201" y="189"/>
                  </a:cxn>
                  <a:cxn ang="0">
                    <a:pos x="176" y="140"/>
                  </a:cxn>
                  <a:cxn ang="0">
                    <a:pos x="178" y="98"/>
                  </a:cxn>
                  <a:cxn ang="0">
                    <a:pos x="176" y="75"/>
                  </a:cxn>
                  <a:cxn ang="0">
                    <a:pos x="204" y="74"/>
                  </a:cxn>
                  <a:cxn ang="0">
                    <a:pos x="197" y="40"/>
                  </a:cxn>
                  <a:cxn ang="0">
                    <a:pos x="209" y="32"/>
                  </a:cxn>
                  <a:cxn ang="0">
                    <a:pos x="205" y="0"/>
                  </a:cxn>
                </a:cxnLst>
                <a:rect l="0" t="0" r="r" b="b"/>
                <a:pathLst>
                  <a:path w="266" h="590">
                    <a:moveTo>
                      <a:pt x="205" y="0"/>
                    </a:moveTo>
                    <a:lnTo>
                      <a:pt x="195" y="1"/>
                    </a:lnTo>
                    <a:lnTo>
                      <a:pt x="178" y="6"/>
                    </a:lnTo>
                    <a:lnTo>
                      <a:pt x="190" y="9"/>
                    </a:lnTo>
                    <a:lnTo>
                      <a:pt x="181" y="16"/>
                    </a:lnTo>
                    <a:lnTo>
                      <a:pt x="171" y="25"/>
                    </a:lnTo>
                    <a:lnTo>
                      <a:pt x="157" y="28"/>
                    </a:lnTo>
                    <a:lnTo>
                      <a:pt x="135" y="27"/>
                    </a:lnTo>
                    <a:lnTo>
                      <a:pt x="112" y="21"/>
                    </a:lnTo>
                    <a:lnTo>
                      <a:pt x="52" y="27"/>
                    </a:lnTo>
                    <a:lnTo>
                      <a:pt x="111" y="23"/>
                    </a:lnTo>
                    <a:lnTo>
                      <a:pt x="135" y="29"/>
                    </a:lnTo>
                    <a:lnTo>
                      <a:pt x="157" y="28"/>
                    </a:lnTo>
                    <a:lnTo>
                      <a:pt x="171" y="33"/>
                    </a:lnTo>
                    <a:lnTo>
                      <a:pt x="161" y="40"/>
                    </a:lnTo>
                    <a:lnTo>
                      <a:pt x="167" y="43"/>
                    </a:lnTo>
                    <a:lnTo>
                      <a:pt x="148" y="56"/>
                    </a:lnTo>
                    <a:lnTo>
                      <a:pt x="105" y="55"/>
                    </a:lnTo>
                    <a:lnTo>
                      <a:pt x="50" y="102"/>
                    </a:lnTo>
                    <a:lnTo>
                      <a:pt x="105" y="56"/>
                    </a:lnTo>
                    <a:lnTo>
                      <a:pt x="148" y="60"/>
                    </a:lnTo>
                    <a:lnTo>
                      <a:pt x="161" y="61"/>
                    </a:lnTo>
                    <a:lnTo>
                      <a:pt x="138" y="77"/>
                    </a:lnTo>
                    <a:lnTo>
                      <a:pt x="152" y="77"/>
                    </a:lnTo>
                    <a:lnTo>
                      <a:pt x="127" y="95"/>
                    </a:lnTo>
                    <a:lnTo>
                      <a:pt x="80" y="119"/>
                    </a:lnTo>
                    <a:lnTo>
                      <a:pt x="26" y="160"/>
                    </a:lnTo>
                    <a:lnTo>
                      <a:pt x="82" y="122"/>
                    </a:lnTo>
                    <a:lnTo>
                      <a:pt x="129" y="98"/>
                    </a:lnTo>
                    <a:lnTo>
                      <a:pt x="143" y="100"/>
                    </a:lnTo>
                    <a:lnTo>
                      <a:pt x="121" y="114"/>
                    </a:lnTo>
                    <a:lnTo>
                      <a:pt x="135" y="117"/>
                    </a:lnTo>
                    <a:lnTo>
                      <a:pt x="118" y="134"/>
                    </a:lnTo>
                    <a:lnTo>
                      <a:pt x="4" y="276"/>
                    </a:lnTo>
                    <a:lnTo>
                      <a:pt x="118" y="137"/>
                    </a:lnTo>
                    <a:lnTo>
                      <a:pt x="134" y="137"/>
                    </a:lnTo>
                    <a:lnTo>
                      <a:pt x="116" y="158"/>
                    </a:lnTo>
                    <a:lnTo>
                      <a:pt x="129" y="158"/>
                    </a:lnTo>
                    <a:lnTo>
                      <a:pt x="112" y="184"/>
                    </a:lnTo>
                    <a:lnTo>
                      <a:pt x="66" y="233"/>
                    </a:lnTo>
                    <a:lnTo>
                      <a:pt x="18" y="303"/>
                    </a:lnTo>
                    <a:lnTo>
                      <a:pt x="66" y="234"/>
                    </a:lnTo>
                    <a:lnTo>
                      <a:pt x="115" y="186"/>
                    </a:lnTo>
                    <a:lnTo>
                      <a:pt x="129" y="178"/>
                    </a:lnTo>
                    <a:lnTo>
                      <a:pt x="118" y="197"/>
                    </a:lnTo>
                    <a:lnTo>
                      <a:pt x="127" y="194"/>
                    </a:lnTo>
                    <a:lnTo>
                      <a:pt x="112" y="220"/>
                    </a:lnTo>
                    <a:lnTo>
                      <a:pt x="75" y="271"/>
                    </a:lnTo>
                    <a:lnTo>
                      <a:pt x="0" y="338"/>
                    </a:lnTo>
                    <a:lnTo>
                      <a:pt x="73" y="273"/>
                    </a:lnTo>
                    <a:lnTo>
                      <a:pt x="115" y="223"/>
                    </a:lnTo>
                    <a:lnTo>
                      <a:pt x="120" y="223"/>
                    </a:lnTo>
                    <a:lnTo>
                      <a:pt x="50" y="373"/>
                    </a:lnTo>
                    <a:lnTo>
                      <a:pt x="124" y="223"/>
                    </a:lnTo>
                    <a:lnTo>
                      <a:pt x="115" y="243"/>
                    </a:lnTo>
                    <a:lnTo>
                      <a:pt x="124" y="236"/>
                    </a:lnTo>
                    <a:lnTo>
                      <a:pt x="108" y="266"/>
                    </a:lnTo>
                    <a:lnTo>
                      <a:pt x="60" y="336"/>
                    </a:lnTo>
                    <a:lnTo>
                      <a:pt x="108" y="271"/>
                    </a:lnTo>
                    <a:lnTo>
                      <a:pt x="121" y="266"/>
                    </a:lnTo>
                    <a:lnTo>
                      <a:pt x="108" y="286"/>
                    </a:lnTo>
                    <a:lnTo>
                      <a:pt x="52" y="424"/>
                    </a:lnTo>
                    <a:lnTo>
                      <a:pt x="97" y="317"/>
                    </a:lnTo>
                    <a:lnTo>
                      <a:pt x="112" y="286"/>
                    </a:lnTo>
                    <a:lnTo>
                      <a:pt x="121" y="283"/>
                    </a:lnTo>
                    <a:lnTo>
                      <a:pt x="111" y="304"/>
                    </a:lnTo>
                    <a:lnTo>
                      <a:pt x="120" y="302"/>
                    </a:lnTo>
                    <a:lnTo>
                      <a:pt x="105" y="328"/>
                    </a:lnTo>
                    <a:lnTo>
                      <a:pt x="98" y="352"/>
                    </a:lnTo>
                    <a:lnTo>
                      <a:pt x="25" y="430"/>
                    </a:lnTo>
                    <a:lnTo>
                      <a:pt x="100" y="353"/>
                    </a:lnTo>
                    <a:lnTo>
                      <a:pt x="108" y="336"/>
                    </a:lnTo>
                    <a:lnTo>
                      <a:pt x="118" y="331"/>
                    </a:lnTo>
                    <a:lnTo>
                      <a:pt x="100" y="377"/>
                    </a:lnTo>
                    <a:lnTo>
                      <a:pt x="120" y="331"/>
                    </a:lnTo>
                    <a:lnTo>
                      <a:pt x="108" y="353"/>
                    </a:lnTo>
                    <a:lnTo>
                      <a:pt x="121" y="348"/>
                    </a:lnTo>
                    <a:lnTo>
                      <a:pt x="112" y="367"/>
                    </a:lnTo>
                    <a:lnTo>
                      <a:pt x="88" y="432"/>
                    </a:lnTo>
                    <a:lnTo>
                      <a:pt x="62" y="471"/>
                    </a:lnTo>
                    <a:lnTo>
                      <a:pt x="88" y="432"/>
                    </a:lnTo>
                    <a:lnTo>
                      <a:pt x="115" y="370"/>
                    </a:lnTo>
                    <a:lnTo>
                      <a:pt x="124" y="367"/>
                    </a:lnTo>
                    <a:lnTo>
                      <a:pt x="120" y="382"/>
                    </a:lnTo>
                    <a:lnTo>
                      <a:pt x="100" y="424"/>
                    </a:lnTo>
                    <a:lnTo>
                      <a:pt x="121" y="387"/>
                    </a:lnTo>
                    <a:lnTo>
                      <a:pt x="127" y="373"/>
                    </a:lnTo>
                    <a:lnTo>
                      <a:pt x="118" y="406"/>
                    </a:lnTo>
                    <a:lnTo>
                      <a:pt x="129" y="400"/>
                    </a:lnTo>
                    <a:lnTo>
                      <a:pt x="125" y="427"/>
                    </a:lnTo>
                    <a:lnTo>
                      <a:pt x="132" y="416"/>
                    </a:lnTo>
                    <a:lnTo>
                      <a:pt x="138" y="425"/>
                    </a:lnTo>
                    <a:lnTo>
                      <a:pt x="135" y="454"/>
                    </a:lnTo>
                    <a:lnTo>
                      <a:pt x="89" y="589"/>
                    </a:lnTo>
                    <a:lnTo>
                      <a:pt x="139" y="454"/>
                    </a:lnTo>
                    <a:lnTo>
                      <a:pt x="139" y="424"/>
                    </a:lnTo>
                    <a:lnTo>
                      <a:pt x="139" y="406"/>
                    </a:lnTo>
                    <a:lnTo>
                      <a:pt x="150" y="416"/>
                    </a:lnTo>
                    <a:lnTo>
                      <a:pt x="234" y="504"/>
                    </a:lnTo>
                    <a:lnTo>
                      <a:pt x="146" y="406"/>
                    </a:lnTo>
                    <a:lnTo>
                      <a:pt x="139" y="382"/>
                    </a:lnTo>
                    <a:lnTo>
                      <a:pt x="148" y="387"/>
                    </a:lnTo>
                    <a:lnTo>
                      <a:pt x="135" y="356"/>
                    </a:lnTo>
                    <a:lnTo>
                      <a:pt x="146" y="369"/>
                    </a:lnTo>
                    <a:lnTo>
                      <a:pt x="167" y="412"/>
                    </a:lnTo>
                    <a:lnTo>
                      <a:pt x="148" y="365"/>
                    </a:lnTo>
                    <a:lnTo>
                      <a:pt x="139" y="346"/>
                    </a:lnTo>
                    <a:lnTo>
                      <a:pt x="141" y="346"/>
                    </a:lnTo>
                    <a:lnTo>
                      <a:pt x="152" y="356"/>
                    </a:lnTo>
                    <a:lnTo>
                      <a:pt x="173" y="380"/>
                    </a:lnTo>
                    <a:lnTo>
                      <a:pt x="245" y="398"/>
                    </a:lnTo>
                    <a:lnTo>
                      <a:pt x="171" y="377"/>
                    </a:lnTo>
                    <a:lnTo>
                      <a:pt x="148" y="348"/>
                    </a:lnTo>
                    <a:lnTo>
                      <a:pt x="141" y="327"/>
                    </a:lnTo>
                    <a:lnTo>
                      <a:pt x="152" y="327"/>
                    </a:lnTo>
                    <a:lnTo>
                      <a:pt x="141" y="304"/>
                    </a:lnTo>
                    <a:lnTo>
                      <a:pt x="156" y="310"/>
                    </a:lnTo>
                    <a:lnTo>
                      <a:pt x="205" y="352"/>
                    </a:lnTo>
                    <a:lnTo>
                      <a:pt x="156" y="308"/>
                    </a:lnTo>
                    <a:lnTo>
                      <a:pt x="144" y="283"/>
                    </a:lnTo>
                    <a:lnTo>
                      <a:pt x="157" y="290"/>
                    </a:lnTo>
                    <a:lnTo>
                      <a:pt x="148" y="270"/>
                    </a:lnTo>
                    <a:lnTo>
                      <a:pt x="161" y="283"/>
                    </a:lnTo>
                    <a:lnTo>
                      <a:pt x="152" y="253"/>
                    </a:lnTo>
                    <a:lnTo>
                      <a:pt x="162" y="268"/>
                    </a:lnTo>
                    <a:lnTo>
                      <a:pt x="208" y="333"/>
                    </a:lnTo>
                    <a:lnTo>
                      <a:pt x="161" y="268"/>
                    </a:lnTo>
                    <a:lnTo>
                      <a:pt x="150" y="229"/>
                    </a:lnTo>
                    <a:lnTo>
                      <a:pt x="162" y="238"/>
                    </a:lnTo>
                    <a:lnTo>
                      <a:pt x="236" y="275"/>
                    </a:lnTo>
                    <a:lnTo>
                      <a:pt x="162" y="236"/>
                    </a:lnTo>
                    <a:lnTo>
                      <a:pt x="153" y="202"/>
                    </a:lnTo>
                    <a:lnTo>
                      <a:pt x="164" y="207"/>
                    </a:lnTo>
                    <a:lnTo>
                      <a:pt x="156" y="189"/>
                    </a:lnTo>
                    <a:lnTo>
                      <a:pt x="167" y="196"/>
                    </a:lnTo>
                    <a:lnTo>
                      <a:pt x="200" y="288"/>
                    </a:lnTo>
                    <a:lnTo>
                      <a:pt x="164" y="188"/>
                    </a:lnTo>
                    <a:lnTo>
                      <a:pt x="164" y="163"/>
                    </a:lnTo>
                    <a:lnTo>
                      <a:pt x="175" y="173"/>
                    </a:lnTo>
                    <a:lnTo>
                      <a:pt x="197" y="226"/>
                    </a:lnTo>
                    <a:lnTo>
                      <a:pt x="170" y="158"/>
                    </a:lnTo>
                    <a:lnTo>
                      <a:pt x="167" y="137"/>
                    </a:lnTo>
                    <a:lnTo>
                      <a:pt x="175" y="147"/>
                    </a:lnTo>
                    <a:lnTo>
                      <a:pt x="201" y="189"/>
                    </a:lnTo>
                    <a:lnTo>
                      <a:pt x="265" y="213"/>
                    </a:lnTo>
                    <a:lnTo>
                      <a:pt x="200" y="186"/>
                    </a:lnTo>
                    <a:lnTo>
                      <a:pt x="176" y="140"/>
                    </a:lnTo>
                    <a:lnTo>
                      <a:pt x="173" y="112"/>
                    </a:lnTo>
                    <a:lnTo>
                      <a:pt x="184" y="126"/>
                    </a:lnTo>
                    <a:lnTo>
                      <a:pt x="178" y="98"/>
                    </a:lnTo>
                    <a:lnTo>
                      <a:pt x="220" y="169"/>
                    </a:lnTo>
                    <a:lnTo>
                      <a:pt x="181" y="95"/>
                    </a:lnTo>
                    <a:lnTo>
                      <a:pt x="176" y="75"/>
                    </a:lnTo>
                    <a:lnTo>
                      <a:pt x="190" y="90"/>
                    </a:lnTo>
                    <a:lnTo>
                      <a:pt x="187" y="58"/>
                    </a:lnTo>
                    <a:lnTo>
                      <a:pt x="204" y="74"/>
                    </a:lnTo>
                    <a:lnTo>
                      <a:pt x="261" y="129"/>
                    </a:lnTo>
                    <a:lnTo>
                      <a:pt x="204" y="72"/>
                    </a:lnTo>
                    <a:lnTo>
                      <a:pt x="197" y="40"/>
                    </a:lnTo>
                    <a:lnTo>
                      <a:pt x="205" y="48"/>
                    </a:lnTo>
                    <a:lnTo>
                      <a:pt x="200" y="25"/>
                    </a:lnTo>
                    <a:lnTo>
                      <a:pt x="209" y="32"/>
                    </a:lnTo>
                    <a:lnTo>
                      <a:pt x="211" y="13"/>
                    </a:lnTo>
                    <a:lnTo>
                      <a:pt x="209" y="4"/>
                    </a:lnTo>
                    <a:lnTo>
                      <a:pt x="20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4" name="Freeform 92"/>
              <p:cNvSpPr>
                <a:spLocks/>
              </p:cNvSpPr>
              <p:nvPr/>
            </p:nvSpPr>
            <p:spPr bwMode="ltGray">
              <a:xfrm>
                <a:off x="5200" y="3441"/>
                <a:ext cx="112" cy="329"/>
              </a:xfrm>
              <a:custGeom>
                <a:avLst/>
                <a:gdLst/>
                <a:ahLst/>
                <a:cxnLst>
                  <a:cxn ang="0">
                    <a:pos x="2" y="52"/>
                  </a:cxn>
                  <a:cxn ang="0">
                    <a:pos x="25" y="0"/>
                  </a:cxn>
                  <a:cxn ang="0">
                    <a:pos x="40" y="1"/>
                  </a:cxn>
                  <a:cxn ang="0">
                    <a:pos x="53" y="4"/>
                  </a:cxn>
                  <a:cxn ang="0">
                    <a:pos x="62" y="18"/>
                  </a:cxn>
                  <a:cxn ang="0">
                    <a:pos x="87" y="60"/>
                  </a:cxn>
                  <a:cxn ang="0">
                    <a:pos x="96" y="79"/>
                  </a:cxn>
                  <a:cxn ang="0">
                    <a:pos x="102" y="98"/>
                  </a:cxn>
                  <a:cxn ang="0">
                    <a:pos x="108" y="154"/>
                  </a:cxn>
                  <a:cxn ang="0">
                    <a:pos x="111" y="170"/>
                  </a:cxn>
                  <a:cxn ang="0">
                    <a:pos x="108" y="192"/>
                  </a:cxn>
                  <a:cxn ang="0">
                    <a:pos x="104" y="215"/>
                  </a:cxn>
                  <a:cxn ang="0">
                    <a:pos x="94" y="250"/>
                  </a:cxn>
                  <a:cxn ang="0">
                    <a:pos x="86" y="272"/>
                  </a:cxn>
                  <a:cxn ang="0">
                    <a:pos x="73" y="297"/>
                  </a:cxn>
                  <a:cxn ang="0">
                    <a:pos x="48" y="328"/>
                  </a:cxn>
                  <a:cxn ang="0">
                    <a:pos x="61" y="290"/>
                  </a:cxn>
                  <a:cxn ang="0">
                    <a:pos x="72" y="254"/>
                  </a:cxn>
                  <a:cxn ang="0">
                    <a:pos x="77" y="222"/>
                  </a:cxn>
                  <a:cxn ang="0">
                    <a:pos x="75" y="192"/>
                  </a:cxn>
                  <a:cxn ang="0">
                    <a:pos x="73" y="170"/>
                  </a:cxn>
                  <a:cxn ang="0">
                    <a:pos x="77" y="144"/>
                  </a:cxn>
                  <a:cxn ang="0">
                    <a:pos x="80" y="122"/>
                  </a:cxn>
                  <a:cxn ang="0">
                    <a:pos x="69" y="79"/>
                  </a:cxn>
                  <a:cxn ang="0">
                    <a:pos x="67" y="56"/>
                  </a:cxn>
                  <a:cxn ang="0">
                    <a:pos x="58" y="37"/>
                  </a:cxn>
                  <a:cxn ang="0">
                    <a:pos x="40" y="14"/>
                  </a:cxn>
                  <a:cxn ang="0">
                    <a:pos x="31" y="32"/>
                  </a:cxn>
                  <a:cxn ang="0">
                    <a:pos x="0" y="62"/>
                  </a:cxn>
                  <a:cxn ang="0">
                    <a:pos x="2" y="52"/>
                  </a:cxn>
                </a:cxnLst>
                <a:rect l="0" t="0" r="r" b="b"/>
                <a:pathLst>
                  <a:path w="112" h="329">
                    <a:moveTo>
                      <a:pt x="2" y="52"/>
                    </a:moveTo>
                    <a:lnTo>
                      <a:pt x="25" y="0"/>
                    </a:lnTo>
                    <a:lnTo>
                      <a:pt x="40" y="1"/>
                    </a:lnTo>
                    <a:lnTo>
                      <a:pt x="53" y="4"/>
                    </a:lnTo>
                    <a:lnTo>
                      <a:pt x="62" y="18"/>
                    </a:lnTo>
                    <a:lnTo>
                      <a:pt x="87" y="60"/>
                    </a:lnTo>
                    <a:lnTo>
                      <a:pt x="96" y="79"/>
                    </a:lnTo>
                    <a:lnTo>
                      <a:pt x="102" y="98"/>
                    </a:lnTo>
                    <a:lnTo>
                      <a:pt x="108" y="154"/>
                    </a:lnTo>
                    <a:lnTo>
                      <a:pt x="111" y="170"/>
                    </a:lnTo>
                    <a:lnTo>
                      <a:pt x="108" y="192"/>
                    </a:lnTo>
                    <a:lnTo>
                      <a:pt x="104" y="215"/>
                    </a:lnTo>
                    <a:lnTo>
                      <a:pt x="94" y="250"/>
                    </a:lnTo>
                    <a:lnTo>
                      <a:pt x="86" y="272"/>
                    </a:lnTo>
                    <a:lnTo>
                      <a:pt x="73" y="297"/>
                    </a:lnTo>
                    <a:lnTo>
                      <a:pt x="48" y="328"/>
                    </a:lnTo>
                    <a:lnTo>
                      <a:pt x="61" y="290"/>
                    </a:lnTo>
                    <a:lnTo>
                      <a:pt x="72" y="254"/>
                    </a:lnTo>
                    <a:lnTo>
                      <a:pt x="77" y="222"/>
                    </a:lnTo>
                    <a:lnTo>
                      <a:pt x="75" y="192"/>
                    </a:lnTo>
                    <a:lnTo>
                      <a:pt x="73" y="170"/>
                    </a:lnTo>
                    <a:lnTo>
                      <a:pt x="77" y="144"/>
                    </a:lnTo>
                    <a:lnTo>
                      <a:pt x="80" y="122"/>
                    </a:lnTo>
                    <a:lnTo>
                      <a:pt x="69" y="79"/>
                    </a:lnTo>
                    <a:lnTo>
                      <a:pt x="67" y="56"/>
                    </a:lnTo>
                    <a:lnTo>
                      <a:pt x="58" y="37"/>
                    </a:lnTo>
                    <a:lnTo>
                      <a:pt x="40" y="14"/>
                    </a:lnTo>
                    <a:lnTo>
                      <a:pt x="31" y="32"/>
                    </a:lnTo>
                    <a:lnTo>
                      <a:pt x="0" y="62"/>
                    </a:lnTo>
                    <a:lnTo>
                      <a:pt x="2" y="5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5" name="Freeform 93"/>
              <p:cNvSpPr>
                <a:spLocks/>
              </p:cNvSpPr>
              <p:nvPr/>
            </p:nvSpPr>
            <p:spPr bwMode="ltGray">
              <a:xfrm>
                <a:off x="5316" y="3988"/>
                <a:ext cx="46" cy="336"/>
              </a:xfrm>
              <a:custGeom>
                <a:avLst/>
                <a:gdLst/>
                <a:ahLst/>
                <a:cxnLst>
                  <a:cxn ang="0">
                    <a:pos x="35" y="0"/>
                  </a:cxn>
                  <a:cxn ang="0">
                    <a:pos x="32" y="6"/>
                  </a:cxn>
                  <a:cxn ang="0">
                    <a:pos x="18" y="66"/>
                  </a:cxn>
                  <a:cxn ang="0">
                    <a:pos x="9" y="122"/>
                  </a:cxn>
                  <a:cxn ang="0">
                    <a:pos x="0" y="192"/>
                  </a:cxn>
                  <a:cxn ang="0">
                    <a:pos x="0" y="268"/>
                  </a:cxn>
                  <a:cxn ang="0">
                    <a:pos x="4" y="335"/>
                  </a:cxn>
                  <a:cxn ang="0">
                    <a:pos x="9" y="335"/>
                  </a:cxn>
                  <a:cxn ang="0">
                    <a:pos x="4" y="268"/>
                  </a:cxn>
                  <a:cxn ang="0">
                    <a:pos x="4" y="212"/>
                  </a:cxn>
                  <a:cxn ang="0">
                    <a:pos x="13" y="151"/>
                  </a:cxn>
                  <a:cxn ang="0">
                    <a:pos x="26" y="91"/>
                  </a:cxn>
                  <a:cxn ang="0">
                    <a:pos x="45" y="14"/>
                  </a:cxn>
                  <a:cxn ang="0">
                    <a:pos x="35" y="0"/>
                  </a:cxn>
                </a:cxnLst>
                <a:rect l="0" t="0" r="r" b="b"/>
                <a:pathLst>
                  <a:path w="46" h="336">
                    <a:moveTo>
                      <a:pt x="35" y="0"/>
                    </a:moveTo>
                    <a:lnTo>
                      <a:pt x="32" y="6"/>
                    </a:lnTo>
                    <a:lnTo>
                      <a:pt x="18" y="66"/>
                    </a:lnTo>
                    <a:lnTo>
                      <a:pt x="9" y="122"/>
                    </a:lnTo>
                    <a:lnTo>
                      <a:pt x="0" y="192"/>
                    </a:lnTo>
                    <a:lnTo>
                      <a:pt x="0" y="268"/>
                    </a:lnTo>
                    <a:lnTo>
                      <a:pt x="4" y="335"/>
                    </a:lnTo>
                    <a:lnTo>
                      <a:pt x="9" y="335"/>
                    </a:lnTo>
                    <a:lnTo>
                      <a:pt x="4" y="268"/>
                    </a:lnTo>
                    <a:lnTo>
                      <a:pt x="4" y="212"/>
                    </a:lnTo>
                    <a:lnTo>
                      <a:pt x="13" y="151"/>
                    </a:lnTo>
                    <a:lnTo>
                      <a:pt x="26" y="91"/>
                    </a:lnTo>
                    <a:lnTo>
                      <a:pt x="45" y="14"/>
                    </a:lnTo>
                    <a:lnTo>
                      <a:pt x="3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6" name="Freeform 94"/>
              <p:cNvSpPr>
                <a:spLocks/>
              </p:cNvSpPr>
              <p:nvPr/>
            </p:nvSpPr>
            <p:spPr bwMode="ltGray">
              <a:xfrm>
                <a:off x="5690" y="3903"/>
                <a:ext cx="41" cy="203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6" y="14"/>
                  </a:cxn>
                  <a:cxn ang="0">
                    <a:pos x="23" y="39"/>
                  </a:cxn>
                  <a:cxn ang="0">
                    <a:pos x="31" y="73"/>
                  </a:cxn>
                  <a:cxn ang="0">
                    <a:pos x="40" y="116"/>
                  </a:cxn>
                  <a:cxn ang="0">
                    <a:pos x="40" y="161"/>
                  </a:cxn>
                  <a:cxn ang="0">
                    <a:pos x="35" y="202"/>
                  </a:cxn>
                  <a:cxn ang="0">
                    <a:pos x="31" y="202"/>
                  </a:cxn>
                  <a:cxn ang="0">
                    <a:pos x="35" y="161"/>
                  </a:cxn>
                  <a:cxn ang="0">
                    <a:pos x="35" y="128"/>
                  </a:cxn>
                  <a:cxn ang="0">
                    <a:pos x="27" y="91"/>
                  </a:cxn>
                  <a:cxn ang="0">
                    <a:pos x="16" y="55"/>
                  </a:cxn>
                  <a:cxn ang="0">
                    <a:pos x="0" y="9"/>
                  </a:cxn>
                  <a:cxn ang="0">
                    <a:pos x="8" y="0"/>
                  </a:cxn>
                </a:cxnLst>
                <a:rect l="0" t="0" r="r" b="b"/>
                <a:pathLst>
                  <a:path w="41" h="203">
                    <a:moveTo>
                      <a:pt x="8" y="0"/>
                    </a:moveTo>
                    <a:lnTo>
                      <a:pt x="16" y="14"/>
                    </a:lnTo>
                    <a:lnTo>
                      <a:pt x="23" y="39"/>
                    </a:lnTo>
                    <a:lnTo>
                      <a:pt x="31" y="73"/>
                    </a:lnTo>
                    <a:lnTo>
                      <a:pt x="40" y="116"/>
                    </a:lnTo>
                    <a:lnTo>
                      <a:pt x="40" y="161"/>
                    </a:lnTo>
                    <a:lnTo>
                      <a:pt x="35" y="202"/>
                    </a:lnTo>
                    <a:lnTo>
                      <a:pt x="31" y="202"/>
                    </a:lnTo>
                    <a:lnTo>
                      <a:pt x="35" y="161"/>
                    </a:lnTo>
                    <a:lnTo>
                      <a:pt x="35" y="128"/>
                    </a:lnTo>
                    <a:lnTo>
                      <a:pt x="27" y="91"/>
                    </a:lnTo>
                    <a:lnTo>
                      <a:pt x="16" y="55"/>
                    </a:lnTo>
                    <a:lnTo>
                      <a:pt x="0" y="9"/>
                    </a:lnTo>
                    <a:lnTo>
                      <a:pt x="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7" name="Freeform 95"/>
              <p:cNvSpPr>
                <a:spLocks/>
              </p:cNvSpPr>
              <p:nvPr/>
            </p:nvSpPr>
            <p:spPr bwMode="ltGray">
              <a:xfrm>
                <a:off x="5485" y="3795"/>
                <a:ext cx="71" cy="202"/>
              </a:xfrm>
              <a:custGeom>
                <a:avLst/>
                <a:gdLst/>
                <a:ahLst/>
                <a:cxnLst>
                  <a:cxn ang="0">
                    <a:pos x="68" y="31"/>
                  </a:cxn>
                  <a:cxn ang="0">
                    <a:pos x="53" y="0"/>
                  </a:cxn>
                  <a:cxn ang="0">
                    <a:pos x="44" y="0"/>
                  </a:cxn>
                  <a:cxn ang="0">
                    <a:pos x="36" y="2"/>
                  </a:cxn>
                  <a:cxn ang="0">
                    <a:pos x="30" y="10"/>
                  </a:cxn>
                  <a:cxn ang="0">
                    <a:pos x="14" y="37"/>
                  </a:cxn>
                  <a:cxn ang="0">
                    <a:pos x="8" y="48"/>
                  </a:cxn>
                  <a:cxn ang="0">
                    <a:pos x="5" y="60"/>
                  </a:cxn>
                  <a:cxn ang="0">
                    <a:pos x="0" y="94"/>
                  </a:cxn>
                  <a:cxn ang="0">
                    <a:pos x="0" y="104"/>
                  </a:cxn>
                  <a:cxn ang="0">
                    <a:pos x="0" y="117"/>
                  </a:cxn>
                  <a:cxn ang="0">
                    <a:pos x="4" y="131"/>
                  </a:cxn>
                  <a:cxn ang="0">
                    <a:pos x="9" y="153"/>
                  </a:cxn>
                  <a:cxn ang="0">
                    <a:pos x="15" y="167"/>
                  </a:cxn>
                  <a:cxn ang="0">
                    <a:pos x="23" y="182"/>
                  </a:cxn>
                  <a:cxn ang="0">
                    <a:pos x="39" y="201"/>
                  </a:cxn>
                  <a:cxn ang="0">
                    <a:pos x="31" y="177"/>
                  </a:cxn>
                  <a:cxn ang="0">
                    <a:pos x="24" y="156"/>
                  </a:cxn>
                  <a:cxn ang="0">
                    <a:pos x="21" y="136"/>
                  </a:cxn>
                  <a:cxn ang="0">
                    <a:pos x="22" y="117"/>
                  </a:cxn>
                  <a:cxn ang="0">
                    <a:pos x="23" y="104"/>
                  </a:cxn>
                  <a:cxn ang="0">
                    <a:pos x="21" y="88"/>
                  </a:cxn>
                  <a:cxn ang="0">
                    <a:pos x="19" y="74"/>
                  </a:cxn>
                  <a:cxn ang="0">
                    <a:pos x="25" y="48"/>
                  </a:cxn>
                  <a:cxn ang="0">
                    <a:pos x="27" y="34"/>
                  </a:cxn>
                  <a:cxn ang="0">
                    <a:pos x="32" y="23"/>
                  </a:cxn>
                  <a:cxn ang="0">
                    <a:pos x="44" y="8"/>
                  </a:cxn>
                  <a:cxn ang="0">
                    <a:pos x="50" y="19"/>
                  </a:cxn>
                  <a:cxn ang="0">
                    <a:pos x="70" y="37"/>
                  </a:cxn>
                  <a:cxn ang="0">
                    <a:pos x="68" y="31"/>
                  </a:cxn>
                </a:cxnLst>
                <a:rect l="0" t="0" r="r" b="b"/>
                <a:pathLst>
                  <a:path w="71" h="202">
                    <a:moveTo>
                      <a:pt x="68" y="31"/>
                    </a:moveTo>
                    <a:lnTo>
                      <a:pt x="53" y="0"/>
                    </a:lnTo>
                    <a:lnTo>
                      <a:pt x="44" y="0"/>
                    </a:lnTo>
                    <a:lnTo>
                      <a:pt x="36" y="2"/>
                    </a:lnTo>
                    <a:lnTo>
                      <a:pt x="30" y="10"/>
                    </a:lnTo>
                    <a:lnTo>
                      <a:pt x="14" y="37"/>
                    </a:lnTo>
                    <a:lnTo>
                      <a:pt x="8" y="48"/>
                    </a:lnTo>
                    <a:lnTo>
                      <a:pt x="5" y="60"/>
                    </a:lnTo>
                    <a:lnTo>
                      <a:pt x="0" y="94"/>
                    </a:lnTo>
                    <a:lnTo>
                      <a:pt x="0" y="104"/>
                    </a:lnTo>
                    <a:lnTo>
                      <a:pt x="0" y="117"/>
                    </a:lnTo>
                    <a:lnTo>
                      <a:pt x="4" y="131"/>
                    </a:lnTo>
                    <a:lnTo>
                      <a:pt x="9" y="153"/>
                    </a:lnTo>
                    <a:lnTo>
                      <a:pt x="15" y="167"/>
                    </a:lnTo>
                    <a:lnTo>
                      <a:pt x="23" y="182"/>
                    </a:lnTo>
                    <a:lnTo>
                      <a:pt x="39" y="201"/>
                    </a:lnTo>
                    <a:lnTo>
                      <a:pt x="31" y="177"/>
                    </a:lnTo>
                    <a:lnTo>
                      <a:pt x="24" y="156"/>
                    </a:lnTo>
                    <a:lnTo>
                      <a:pt x="21" y="136"/>
                    </a:lnTo>
                    <a:lnTo>
                      <a:pt x="22" y="117"/>
                    </a:lnTo>
                    <a:lnTo>
                      <a:pt x="23" y="104"/>
                    </a:lnTo>
                    <a:lnTo>
                      <a:pt x="21" y="88"/>
                    </a:lnTo>
                    <a:lnTo>
                      <a:pt x="19" y="74"/>
                    </a:lnTo>
                    <a:lnTo>
                      <a:pt x="25" y="48"/>
                    </a:lnTo>
                    <a:lnTo>
                      <a:pt x="27" y="34"/>
                    </a:lnTo>
                    <a:lnTo>
                      <a:pt x="32" y="23"/>
                    </a:lnTo>
                    <a:lnTo>
                      <a:pt x="44" y="8"/>
                    </a:lnTo>
                    <a:lnTo>
                      <a:pt x="50" y="19"/>
                    </a:lnTo>
                    <a:lnTo>
                      <a:pt x="70" y="37"/>
                    </a:lnTo>
                    <a:lnTo>
                      <a:pt x="68" y="3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8" name="Freeform 96"/>
              <p:cNvSpPr>
                <a:spLocks/>
              </p:cNvSpPr>
              <p:nvPr/>
            </p:nvSpPr>
            <p:spPr bwMode="ltGray">
              <a:xfrm>
                <a:off x="5603" y="3616"/>
                <a:ext cx="172" cy="364"/>
              </a:xfrm>
              <a:custGeom>
                <a:avLst/>
                <a:gdLst/>
                <a:ahLst/>
                <a:cxnLst>
                  <a:cxn ang="0">
                    <a:pos x="56" y="4"/>
                  </a:cxn>
                  <a:cxn ang="0">
                    <a:pos x="60" y="15"/>
                  </a:cxn>
                  <a:cxn ang="0">
                    <a:pos x="98" y="13"/>
                  </a:cxn>
                  <a:cxn ang="0">
                    <a:pos x="83" y="18"/>
                  </a:cxn>
                  <a:cxn ang="0">
                    <a:pos x="67" y="24"/>
                  </a:cxn>
                  <a:cxn ang="0">
                    <a:pos x="103" y="33"/>
                  </a:cxn>
                  <a:cxn ang="0">
                    <a:pos x="75" y="37"/>
                  </a:cxn>
                  <a:cxn ang="0">
                    <a:pos x="72" y="47"/>
                  </a:cxn>
                  <a:cxn ang="0">
                    <a:pos x="153" y="98"/>
                  </a:cxn>
                  <a:cxn ang="0">
                    <a:pos x="79" y="61"/>
                  </a:cxn>
                  <a:cxn ang="0">
                    <a:pos x="95" y="83"/>
                  </a:cxn>
                  <a:cxn ang="0">
                    <a:pos x="84" y="84"/>
                  </a:cxn>
                  <a:cxn ang="0">
                    <a:pos x="98" y="113"/>
                  </a:cxn>
                  <a:cxn ang="0">
                    <a:pos x="128" y="144"/>
                  </a:cxn>
                  <a:cxn ang="0">
                    <a:pos x="95" y="121"/>
                  </a:cxn>
                  <a:cxn ang="0">
                    <a:pos x="123" y="167"/>
                  </a:cxn>
                  <a:cxn ang="0">
                    <a:pos x="97" y="137"/>
                  </a:cxn>
                  <a:cxn ang="0">
                    <a:pos x="91" y="137"/>
                  </a:cxn>
                  <a:cxn ang="0">
                    <a:pos x="100" y="164"/>
                  </a:cxn>
                  <a:cxn ang="0">
                    <a:pos x="92" y="164"/>
                  </a:cxn>
                  <a:cxn ang="0">
                    <a:pos x="109" y="195"/>
                  </a:cxn>
                  <a:cxn ang="0">
                    <a:pos x="99" y="187"/>
                  </a:cxn>
                  <a:cxn ang="0">
                    <a:pos x="107" y="217"/>
                  </a:cxn>
                  <a:cxn ang="0">
                    <a:pos x="100" y="207"/>
                  </a:cxn>
                  <a:cxn ang="0">
                    <a:pos x="93" y="204"/>
                  </a:cxn>
                  <a:cxn ang="0">
                    <a:pos x="98" y="226"/>
                  </a:cxn>
                  <a:cxn ang="0">
                    <a:pos x="114" y="265"/>
                  </a:cxn>
                  <a:cxn ang="0">
                    <a:pos x="93" y="235"/>
                  </a:cxn>
                  <a:cxn ang="0">
                    <a:pos x="88" y="230"/>
                  </a:cxn>
                  <a:cxn ang="0">
                    <a:pos x="90" y="263"/>
                  </a:cxn>
                  <a:cxn ang="0">
                    <a:pos x="83" y="279"/>
                  </a:cxn>
                  <a:cxn ang="0">
                    <a:pos x="80" y="260"/>
                  </a:cxn>
                  <a:cxn ang="0">
                    <a:pos x="19" y="311"/>
                  </a:cxn>
                  <a:cxn ang="0">
                    <a:pos x="75" y="238"/>
                  </a:cxn>
                  <a:cxn ang="0">
                    <a:pos x="64" y="254"/>
                  </a:cxn>
                  <a:cxn ang="0">
                    <a:pos x="80" y="214"/>
                  </a:cxn>
                  <a:cxn ang="0">
                    <a:pos x="12" y="245"/>
                  </a:cxn>
                  <a:cxn ang="0">
                    <a:pos x="80" y="200"/>
                  </a:cxn>
                  <a:cxn ang="0">
                    <a:pos x="71" y="190"/>
                  </a:cxn>
                  <a:cxn ang="0">
                    <a:pos x="77" y="174"/>
                  </a:cxn>
                  <a:cxn ang="0">
                    <a:pos x="67" y="174"/>
                  </a:cxn>
                  <a:cxn ang="0">
                    <a:pos x="37" y="205"/>
                  </a:cxn>
                  <a:cxn ang="0">
                    <a:pos x="66" y="146"/>
                  </a:cxn>
                  <a:cxn ang="0">
                    <a:pos x="71" y="125"/>
                  </a:cxn>
                  <a:cxn ang="0">
                    <a:pos x="64" y="121"/>
                  </a:cxn>
                  <a:cxn ang="0">
                    <a:pos x="65" y="100"/>
                  </a:cxn>
                  <a:cxn ang="0">
                    <a:pos x="61" y="97"/>
                  </a:cxn>
                  <a:cxn ang="0">
                    <a:pos x="40" y="116"/>
                  </a:cxn>
                  <a:cxn ang="0">
                    <a:pos x="57" y="87"/>
                  </a:cxn>
                  <a:cxn ang="0">
                    <a:pos x="56" y="60"/>
                  </a:cxn>
                  <a:cxn ang="0">
                    <a:pos x="57" y="46"/>
                  </a:cxn>
                  <a:cxn ang="0">
                    <a:pos x="39" y="45"/>
                  </a:cxn>
                  <a:cxn ang="0">
                    <a:pos x="44" y="24"/>
                  </a:cxn>
                  <a:cxn ang="0">
                    <a:pos x="36" y="19"/>
                  </a:cxn>
                  <a:cxn ang="0">
                    <a:pos x="38" y="0"/>
                  </a:cxn>
                </a:cxnLst>
                <a:rect l="0" t="0" r="r" b="b"/>
                <a:pathLst>
                  <a:path w="172" h="364">
                    <a:moveTo>
                      <a:pt x="38" y="0"/>
                    </a:moveTo>
                    <a:lnTo>
                      <a:pt x="45" y="0"/>
                    </a:lnTo>
                    <a:lnTo>
                      <a:pt x="56" y="4"/>
                    </a:lnTo>
                    <a:lnTo>
                      <a:pt x="48" y="5"/>
                    </a:lnTo>
                    <a:lnTo>
                      <a:pt x="54" y="10"/>
                    </a:lnTo>
                    <a:lnTo>
                      <a:pt x="60" y="15"/>
                    </a:lnTo>
                    <a:lnTo>
                      <a:pt x="69" y="17"/>
                    </a:lnTo>
                    <a:lnTo>
                      <a:pt x="83" y="16"/>
                    </a:lnTo>
                    <a:lnTo>
                      <a:pt x="98" y="13"/>
                    </a:lnTo>
                    <a:lnTo>
                      <a:pt x="137" y="16"/>
                    </a:lnTo>
                    <a:lnTo>
                      <a:pt x="99" y="13"/>
                    </a:lnTo>
                    <a:lnTo>
                      <a:pt x="83" y="18"/>
                    </a:lnTo>
                    <a:lnTo>
                      <a:pt x="69" y="17"/>
                    </a:lnTo>
                    <a:lnTo>
                      <a:pt x="60" y="20"/>
                    </a:lnTo>
                    <a:lnTo>
                      <a:pt x="67" y="24"/>
                    </a:lnTo>
                    <a:lnTo>
                      <a:pt x="62" y="27"/>
                    </a:lnTo>
                    <a:lnTo>
                      <a:pt x="75" y="35"/>
                    </a:lnTo>
                    <a:lnTo>
                      <a:pt x="103" y="33"/>
                    </a:lnTo>
                    <a:lnTo>
                      <a:pt x="139" y="62"/>
                    </a:lnTo>
                    <a:lnTo>
                      <a:pt x="103" y="35"/>
                    </a:lnTo>
                    <a:lnTo>
                      <a:pt x="75" y="37"/>
                    </a:lnTo>
                    <a:lnTo>
                      <a:pt x="67" y="37"/>
                    </a:lnTo>
                    <a:lnTo>
                      <a:pt x="82" y="47"/>
                    </a:lnTo>
                    <a:lnTo>
                      <a:pt x="72" y="47"/>
                    </a:lnTo>
                    <a:lnTo>
                      <a:pt x="88" y="59"/>
                    </a:lnTo>
                    <a:lnTo>
                      <a:pt x="118" y="73"/>
                    </a:lnTo>
                    <a:lnTo>
                      <a:pt x="153" y="98"/>
                    </a:lnTo>
                    <a:lnTo>
                      <a:pt x="118" y="75"/>
                    </a:lnTo>
                    <a:lnTo>
                      <a:pt x="87" y="60"/>
                    </a:lnTo>
                    <a:lnTo>
                      <a:pt x="79" y="61"/>
                    </a:lnTo>
                    <a:lnTo>
                      <a:pt x="92" y="69"/>
                    </a:lnTo>
                    <a:lnTo>
                      <a:pt x="83" y="72"/>
                    </a:lnTo>
                    <a:lnTo>
                      <a:pt x="95" y="83"/>
                    </a:lnTo>
                    <a:lnTo>
                      <a:pt x="167" y="170"/>
                    </a:lnTo>
                    <a:lnTo>
                      <a:pt x="95" y="84"/>
                    </a:lnTo>
                    <a:lnTo>
                      <a:pt x="84" y="84"/>
                    </a:lnTo>
                    <a:lnTo>
                      <a:pt x="95" y="97"/>
                    </a:lnTo>
                    <a:lnTo>
                      <a:pt x="87" y="97"/>
                    </a:lnTo>
                    <a:lnTo>
                      <a:pt x="98" y="113"/>
                    </a:lnTo>
                    <a:lnTo>
                      <a:pt x="128" y="144"/>
                    </a:lnTo>
                    <a:lnTo>
                      <a:pt x="159" y="186"/>
                    </a:lnTo>
                    <a:lnTo>
                      <a:pt x="128" y="144"/>
                    </a:lnTo>
                    <a:lnTo>
                      <a:pt x="97" y="114"/>
                    </a:lnTo>
                    <a:lnTo>
                      <a:pt x="87" y="111"/>
                    </a:lnTo>
                    <a:lnTo>
                      <a:pt x="95" y="121"/>
                    </a:lnTo>
                    <a:lnTo>
                      <a:pt x="88" y="119"/>
                    </a:lnTo>
                    <a:lnTo>
                      <a:pt x="98" y="136"/>
                    </a:lnTo>
                    <a:lnTo>
                      <a:pt x="123" y="167"/>
                    </a:lnTo>
                    <a:lnTo>
                      <a:pt x="171" y="209"/>
                    </a:lnTo>
                    <a:lnTo>
                      <a:pt x="123" y="168"/>
                    </a:lnTo>
                    <a:lnTo>
                      <a:pt x="97" y="137"/>
                    </a:lnTo>
                    <a:lnTo>
                      <a:pt x="93" y="137"/>
                    </a:lnTo>
                    <a:lnTo>
                      <a:pt x="138" y="230"/>
                    </a:lnTo>
                    <a:lnTo>
                      <a:pt x="91" y="137"/>
                    </a:lnTo>
                    <a:lnTo>
                      <a:pt x="97" y="149"/>
                    </a:lnTo>
                    <a:lnTo>
                      <a:pt x="91" y="145"/>
                    </a:lnTo>
                    <a:lnTo>
                      <a:pt x="100" y="164"/>
                    </a:lnTo>
                    <a:lnTo>
                      <a:pt x="132" y="207"/>
                    </a:lnTo>
                    <a:lnTo>
                      <a:pt x="100" y="167"/>
                    </a:lnTo>
                    <a:lnTo>
                      <a:pt x="92" y="164"/>
                    </a:lnTo>
                    <a:lnTo>
                      <a:pt x="100" y="176"/>
                    </a:lnTo>
                    <a:lnTo>
                      <a:pt x="137" y="260"/>
                    </a:lnTo>
                    <a:lnTo>
                      <a:pt x="109" y="195"/>
                    </a:lnTo>
                    <a:lnTo>
                      <a:pt x="98" y="176"/>
                    </a:lnTo>
                    <a:lnTo>
                      <a:pt x="92" y="174"/>
                    </a:lnTo>
                    <a:lnTo>
                      <a:pt x="99" y="187"/>
                    </a:lnTo>
                    <a:lnTo>
                      <a:pt x="93" y="186"/>
                    </a:lnTo>
                    <a:lnTo>
                      <a:pt x="103" y="202"/>
                    </a:lnTo>
                    <a:lnTo>
                      <a:pt x="107" y="217"/>
                    </a:lnTo>
                    <a:lnTo>
                      <a:pt x="155" y="265"/>
                    </a:lnTo>
                    <a:lnTo>
                      <a:pt x="106" y="218"/>
                    </a:lnTo>
                    <a:lnTo>
                      <a:pt x="100" y="207"/>
                    </a:lnTo>
                    <a:lnTo>
                      <a:pt x="95" y="204"/>
                    </a:lnTo>
                    <a:lnTo>
                      <a:pt x="106" y="232"/>
                    </a:lnTo>
                    <a:lnTo>
                      <a:pt x="93" y="204"/>
                    </a:lnTo>
                    <a:lnTo>
                      <a:pt x="100" y="218"/>
                    </a:lnTo>
                    <a:lnTo>
                      <a:pt x="92" y="214"/>
                    </a:lnTo>
                    <a:lnTo>
                      <a:pt x="98" y="226"/>
                    </a:lnTo>
                    <a:lnTo>
                      <a:pt x="114" y="265"/>
                    </a:lnTo>
                    <a:lnTo>
                      <a:pt x="130" y="290"/>
                    </a:lnTo>
                    <a:lnTo>
                      <a:pt x="114" y="265"/>
                    </a:lnTo>
                    <a:lnTo>
                      <a:pt x="97" y="228"/>
                    </a:lnTo>
                    <a:lnTo>
                      <a:pt x="91" y="226"/>
                    </a:lnTo>
                    <a:lnTo>
                      <a:pt x="93" y="235"/>
                    </a:lnTo>
                    <a:lnTo>
                      <a:pt x="106" y="260"/>
                    </a:lnTo>
                    <a:lnTo>
                      <a:pt x="92" y="238"/>
                    </a:lnTo>
                    <a:lnTo>
                      <a:pt x="88" y="230"/>
                    </a:lnTo>
                    <a:lnTo>
                      <a:pt x="95" y="251"/>
                    </a:lnTo>
                    <a:lnTo>
                      <a:pt x="87" y="246"/>
                    </a:lnTo>
                    <a:lnTo>
                      <a:pt x="90" y="263"/>
                    </a:lnTo>
                    <a:lnTo>
                      <a:pt x="85" y="255"/>
                    </a:lnTo>
                    <a:lnTo>
                      <a:pt x="82" y="262"/>
                    </a:lnTo>
                    <a:lnTo>
                      <a:pt x="83" y="279"/>
                    </a:lnTo>
                    <a:lnTo>
                      <a:pt x="113" y="363"/>
                    </a:lnTo>
                    <a:lnTo>
                      <a:pt x="80" y="279"/>
                    </a:lnTo>
                    <a:lnTo>
                      <a:pt x="80" y="260"/>
                    </a:lnTo>
                    <a:lnTo>
                      <a:pt x="80" y="250"/>
                    </a:lnTo>
                    <a:lnTo>
                      <a:pt x="74" y="255"/>
                    </a:lnTo>
                    <a:lnTo>
                      <a:pt x="19" y="311"/>
                    </a:lnTo>
                    <a:lnTo>
                      <a:pt x="76" y="251"/>
                    </a:lnTo>
                    <a:lnTo>
                      <a:pt x="80" y="235"/>
                    </a:lnTo>
                    <a:lnTo>
                      <a:pt x="75" y="238"/>
                    </a:lnTo>
                    <a:lnTo>
                      <a:pt x="83" y="219"/>
                    </a:lnTo>
                    <a:lnTo>
                      <a:pt x="76" y="227"/>
                    </a:lnTo>
                    <a:lnTo>
                      <a:pt x="64" y="254"/>
                    </a:lnTo>
                    <a:lnTo>
                      <a:pt x="75" y="225"/>
                    </a:lnTo>
                    <a:lnTo>
                      <a:pt x="80" y="214"/>
                    </a:lnTo>
                    <a:lnTo>
                      <a:pt x="80" y="214"/>
                    </a:lnTo>
                    <a:lnTo>
                      <a:pt x="72" y="219"/>
                    </a:lnTo>
                    <a:lnTo>
                      <a:pt x="59" y="234"/>
                    </a:lnTo>
                    <a:lnTo>
                      <a:pt x="12" y="245"/>
                    </a:lnTo>
                    <a:lnTo>
                      <a:pt x="60" y="232"/>
                    </a:lnTo>
                    <a:lnTo>
                      <a:pt x="75" y="214"/>
                    </a:lnTo>
                    <a:lnTo>
                      <a:pt x="80" y="200"/>
                    </a:lnTo>
                    <a:lnTo>
                      <a:pt x="72" y="200"/>
                    </a:lnTo>
                    <a:lnTo>
                      <a:pt x="80" y="187"/>
                    </a:lnTo>
                    <a:lnTo>
                      <a:pt x="71" y="190"/>
                    </a:lnTo>
                    <a:lnTo>
                      <a:pt x="38" y="217"/>
                    </a:lnTo>
                    <a:lnTo>
                      <a:pt x="71" y="190"/>
                    </a:lnTo>
                    <a:lnTo>
                      <a:pt x="77" y="174"/>
                    </a:lnTo>
                    <a:lnTo>
                      <a:pt x="69" y="178"/>
                    </a:lnTo>
                    <a:lnTo>
                      <a:pt x="75" y="166"/>
                    </a:lnTo>
                    <a:lnTo>
                      <a:pt x="67" y="174"/>
                    </a:lnTo>
                    <a:lnTo>
                      <a:pt x="72" y="155"/>
                    </a:lnTo>
                    <a:lnTo>
                      <a:pt x="66" y="165"/>
                    </a:lnTo>
                    <a:lnTo>
                      <a:pt x="37" y="205"/>
                    </a:lnTo>
                    <a:lnTo>
                      <a:pt x="67" y="165"/>
                    </a:lnTo>
                    <a:lnTo>
                      <a:pt x="74" y="141"/>
                    </a:lnTo>
                    <a:lnTo>
                      <a:pt x="66" y="146"/>
                    </a:lnTo>
                    <a:lnTo>
                      <a:pt x="19" y="169"/>
                    </a:lnTo>
                    <a:lnTo>
                      <a:pt x="66" y="145"/>
                    </a:lnTo>
                    <a:lnTo>
                      <a:pt x="71" y="125"/>
                    </a:lnTo>
                    <a:lnTo>
                      <a:pt x="65" y="128"/>
                    </a:lnTo>
                    <a:lnTo>
                      <a:pt x="71" y="116"/>
                    </a:lnTo>
                    <a:lnTo>
                      <a:pt x="64" y="121"/>
                    </a:lnTo>
                    <a:lnTo>
                      <a:pt x="41" y="177"/>
                    </a:lnTo>
                    <a:lnTo>
                      <a:pt x="65" y="116"/>
                    </a:lnTo>
                    <a:lnTo>
                      <a:pt x="65" y="100"/>
                    </a:lnTo>
                    <a:lnTo>
                      <a:pt x="57" y="107"/>
                    </a:lnTo>
                    <a:lnTo>
                      <a:pt x="44" y="139"/>
                    </a:lnTo>
                    <a:lnTo>
                      <a:pt x="61" y="97"/>
                    </a:lnTo>
                    <a:lnTo>
                      <a:pt x="64" y="84"/>
                    </a:lnTo>
                    <a:lnTo>
                      <a:pt x="57" y="90"/>
                    </a:lnTo>
                    <a:lnTo>
                      <a:pt x="40" y="116"/>
                    </a:lnTo>
                    <a:lnTo>
                      <a:pt x="0" y="130"/>
                    </a:lnTo>
                    <a:lnTo>
                      <a:pt x="41" y="114"/>
                    </a:lnTo>
                    <a:lnTo>
                      <a:pt x="57" y="87"/>
                    </a:lnTo>
                    <a:lnTo>
                      <a:pt x="59" y="69"/>
                    </a:lnTo>
                    <a:lnTo>
                      <a:pt x="52" y="77"/>
                    </a:lnTo>
                    <a:lnTo>
                      <a:pt x="56" y="60"/>
                    </a:lnTo>
                    <a:lnTo>
                      <a:pt x="28" y="104"/>
                    </a:lnTo>
                    <a:lnTo>
                      <a:pt x="54" y="59"/>
                    </a:lnTo>
                    <a:lnTo>
                      <a:pt x="57" y="46"/>
                    </a:lnTo>
                    <a:lnTo>
                      <a:pt x="48" y="55"/>
                    </a:lnTo>
                    <a:lnTo>
                      <a:pt x="49" y="36"/>
                    </a:lnTo>
                    <a:lnTo>
                      <a:pt x="39" y="45"/>
                    </a:lnTo>
                    <a:lnTo>
                      <a:pt x="2" y="79"/>
                    </a:lnTo>
                    <a:lnTo>
                      <a:pt x="39" y="44"/>
                    </a:lnTo>
                    <a:lnTo>
                      <a:pt x="44" y="24"/>
                    </a:lnTo>
                    <a:lnTo>
                      <a:pt x="38" y="30"/>
                    </a:lnTo>
                    <a:lnTo>
                      <a:pt x="41" y="15"/>
                    </a:lnTo>
                    <a:lnTo>
                      <a:pt x="36" y="19"/>
                    </a:lnTo>
                    <a:lnTo>
                      <a:pt x="34" y="8"/>
                    </a:lnTo>
                    <a:lnTo>
                      <a:pt x="36" y="3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89" name="Freeform 97"/>
              <p:cNvSpPr>
                <a:spLocks/>
              </p:cNvSpPr>
              <p:nvPr/>
            </p:nvSpPr>
            <p:spPr bwMode="ltGray">
              <a:xfrm>
                <a:off x="5400" y="3995"/>
                <a:ext cx="35" cy="142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20" y="10"/>
                  </a:cxn>
                  <a:cxn ang="0">
                    <a:pos x="13" y="28"/>
                  </a:cxn>
                  <a:cxn ang="0">
                    <a:pos x="6" y="51"/>
                  </a:cxn>
                  <a:cxn ang="0">
                    <a:pos x="0" y="80"/>
                  </a:cxn>
                  <a:cxn ang="0">
                    <a:pos x="0" y="112"/>
                  </a:cxn>
                  <a:cxn ang="0">
                    <a:pos x="3" y="141"/>
                  </a:cxn>
                  <a:cxn ang="0">
                    <a:pos x="6" y="141"/>
                  </a:cxn>
                  <a:cxn ang="0">
                    <a:pos x="3" y="112"/>
                  </a:cxn>
                  <a:cxn ang="0">
                    <a:pos x="3" y="89"/>
                  </a:cxn>
                  <a:cxn ang="0">
                    <a:pos x="9" y="64"/>
                  </a:cxn>
                  <a:cxn ang="0">
                    <a:pos x="20" y="38"/>
                  </a:cxn>
                  <a:cxn ang="0">
                    <a:pos x="34" y="6"/>
                  </a:cxn>
                  <a:cxn ang="0">
                    <a:pos x="27" y="0"/>
                  </a:cxn>
                </a:cxnLst>
                <a:rect l="0" t="0" r="r" b="b"/>
                <a:pathLst>
                  <a:path w="35" h="142">
                    <a:moveTo>
                      <a:pt x="27" y="0"/>
                    </a:moveTo>
                    <a:lnTo>
                      <a:pt x="20" y="10"/>
                    </a:lnTo>
                    <a:lnTo>
                      <a:pt x="13" y="28"/>
                    </a:lnTo>
                    <a:lnTo>
                      <a:pt x="6" y="51"/>
                    </a:lnTo>
                    <a:lnTo>
                      <a:pt x="0" y="80"/>
                    </a:lnTo>
                    <a:lnTo>
                      <a:pt x="0" y="112"/>
                    </a:lnTo>
                    <a:lnTo>
                      <a:pt x="3" y="141"/>
                    </a:lnTo>
                    <a:lnTo>
                      <a:pt x="6" y="141"/>
                    </a:lnTo>
                    <a:lnTo>
                      <a:pt x="3" y="112"/>
                    </a:lnTo>
                    <a:lnTo>
                      <a:pt x="3" y="89"/>
                    </a:lnTo>
                    <a:lnTo>
                      <a:pt x="9" y="64"/>
                    </a:lnTo>
                    <a:lnTo>
                      <a:pt x="20" y="38"/>
                    </a:lnTo>
                    <a:lnTo>
                      <a:pt x="34" y="6"/>
                    </a:lnTo>
                    <a:lnTo>
                      <a:pt x="2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0" name="Freeform 98"/>
              <p:cNvSpPr>
                <a:spLocks/>
              </p:cNvSpPr>
              <p:nvPr/>
            </p:nvSpPr>
            <p:spPr bwMode="ltGray">
              <a:xfrm>
                <a:off x="5547" y="3919"/>
                <a:ext cx="59" cy="141"/>
              </a:xfrm>
              <a:custGeom>
                <a:avLst/>
                <a:gdLst/>
                <a:ahLst/>
                <a:cxnLst>
                  <a:cxn ang="0">
                    <a:pos x="1" y="22"/>
                  </a:cxn>
                  <a:cxn ang="0">
                    <a:pos x="13" y="0"/>
                  </a:cxn>
                  <a:cxn ang="0">
                    <a:pos x="21" y="0"/>
                  </a:cxn>
                  <a:cxn ang="0">
                    <a:pos x="27" y="1"/>
                  </a:cxn>
                  <a:cxn ang="0">
                    <a:pos x="33" y="7"/>
                  </a:cxn>
                  <a:cxn ang="0">
                    <a:pos x="46" y="25"/>
                  </a:cxn>
                  <a:cxn ang="0">
                    <a:pos x="50" y="33"/>
                  </a:cxn>
                  <a:cxn ang="0">
                    <a:pos x="53" y="42"/>
                  </a:cxn>
                  <a:cxn ang="0">
                    <a:pos x="57" y="65"/>
                  </a:cxn>
                  <a:cxn ang="0">
                    <a:pos x="58" y="73"/>
                  </a:cxn>
                  <a:cxn ang="0">
                    <a:pos x="57" y="82"/>
                  </a:cxn>
                  <a:cxn ang="0">
                    <a:pos x="54" y="92"/>
                  </a:cxn>
                  <a:cxn ang="0">
                    <a:pos x="49" y="107"/>
                  </a:cxn>
                  <a:cxn ang="0">
                    <a:pos x="44" y="116"/>
                  </a:cxn>
                  <a:cxn ang="0">
                    <a:pos x="38" y="126"/>
                  </a:cxn>
                  <a:cxn ang="0">
                    <a:pos x="25" y="140"/>
                  </a:cxn>
                  <a:cxn ang="0">
                    <a:pos x="32" y="123"/>
                  </a:cxn>
                  <a:cxn ang="0">
                    <a:pos x="37" y="108"/>
                  </a:cxn>
                  <a:cxn ang="0">
                    <a:pos x="40" y="95"/>
                  </a:cxn>
                  <a:cxn ang="0">
                    <a:pos x="39" y="82"/>
                  </a:cxn>
                  <a:cxn ang="0">
                    <a:pos x="38" y="73"/>
                  </a:cxn>
                  <a:cxn ang="0">
                    <a:pos x="40" y="61"/>
                  </a:cxn>
                  <a:cxn ang="0">
                    <a:pos x="42" y="51"/>
                  </a:cxn>
                  <a:cxn ang="0">
                    <a:pos x="36" y="33"/>
                  </a:cxn>
                  <a:cxn ang="0">
                    <a:pos x="35" y="23"/>
                  </a:cxn>
                  <a:cxn ang="0">
                    <a:pos x="30" y="15"/>
                  </a:cxn>
                  <a:cxn ang="0">
                    <a:pos x="21" y="5"/>
                  </a:cxn>
                  <a:cxn ang="0">
                    <a:pos x="16" y="14"/>
                  </a:cxn>
                  <a:cxn ang="0">
                    <a:pos x="0" y="26"/>
                  </a:cxn>
                  <a:cxn ang="0">
                    <a:pos x="1" y="22"/>
                  </a:cxn>
                </a:cxnLst>
                <a:rect l="0" t="0" r="r" b="b"/>
                <a:pathLst>
                  <a:path w="59" h="141">
                    <a:moveTo>
                      <a:pt x="1" y="22"/>
                    </a:moveTo>
                    <a:lnTo>
                      <a:pt x="13" y="0"/>
                    </a:lnTo>
                    <a:lnTo>
                      <a:pt x="21" y="0"/>
                    </a:lnTo>
                    <a:lnTo>
                      <a:pt x="27" y="1"/>
                    </a:lnTo>
                    <a:lnTo>
                      <a:pt x="33" y="7"/>
                    </a:lnTo>
                    <a:lnTo>
                      <a:pt x="46" y="25"/>
                    </a:lnTo>
                    <a:lnTo>
                      <a:pt x="50" y="33"/>
                    </a:lnTo>
                    <a:lnTo>
                      <a:pt x="53" y="42"/>
                    </a:lnTo>
                    <a:lnTo>
                      <a:pt x="57" y="65"/>
                    </a:lnTo>
                    <a:lnTo>
                      <a:pt x="58" y="73"/>
                    </a:lnTo>
                    <a:lnTo>
                      <a:pt x="57" y="82"/>
                    </a:lnTo>
                    <a:lnTo>
                      <a:pt x="54" y="92"/>
                    </a:lnTo>
                    <a:lnTo>
                      <a:pt x="49" y="107"/>
                    </a:lnTo>
                    <a:lnTo>
                      <a:pt x="44" y="116"/>
                    </a:lnTo>
                    <a:lnTo>
                      <a:pt x="38" y="126"/>
                    </a:lnTo>
                    <a:lnTo>
                      <a:pt x="25" y="140"/>
                    </a:lnTo>
                    <a:lnTo>
                      <a:pt x="32" y="123"/>
                    </a:lnTo>
                    <a:lnTo>
                      <a:pt x="37" y="108"/>
                    </a:lnTo>
                    <a:lnTo>
                      <a:pt x="40" y="95"/>
                    </a:lnTo>
                    <a:lnTo>
                      <a:pt x="39" y="82"/>
                    </a:lnTo>
                    <a:lnTo>
                      <a:pt x="38" y="73"/>
                    </a:lnTo>
                    <a:lnTo>
                      <a:pt x="40" y="61"/>
                    </a:lnTo>
                    <a:lnTo>
                      <a:pt x="42" y="51"/>
                    </a:lnTo>
                    <a:lnTo>
                      <a:pt x="36" y="33"/>
                    </a:lnTo>
                    <a:lnTo>
                      <a:pt x="35" y="23"/>
                    </a:lnTo>
                    <a:lnTo>
                      <a:pt x="30" y="15"/>
                    </a:lnTo>
                    <a:lnTo>
                      <a:pt x="21" y="5"/>
                    </a:lnTo>
                    <a:lnTo>
                      <a:pt x="16" y="14"/>
                    </a:lnTo>
                    <a:lnTo>
                      <a:pt x="0" y="26"/>
                    </a:lnTo>
                    <a:lnTo>
                      <a:pt x="1" y="2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1" name="Freeform 99"/>
              <p:cNvSpPr>
                <a:spLocks/>
              </p:cNvSpPr>
              <p:nvPr/>
            </p:nvSpPr>
            <p:spPr bwMode="ltGray">
              <a:xfrm>
                <a:off x="5364" y="3794"/>
                <a:ext cx="144" cy="255"/>
              </a:xfrm>
              <a:custGeom>
                <a:avLst/>
                <a:gdLst/>
                <a:ahLst/>
                <a:cxnLst>
                  <a:cxn ang="0">
                    <a:pos x="96" y="3"/>
                  </a:cxn>
                  <a:cxn ang="0">
                    <a:pos x="92" y="10"/>
                  </a:cxn>
                  <a:cxn ang="0">
                    <a:pos x="60" y="9"/>
                  </a:cxn>
                  <a:cxn ang="0">
                    <a:pos x="73" y="13"/>
                  </a:cxn>
                  <a:cxn ang="0">
                    <a:pos x="86" y="17"/>
                  </a:cxn>
                  <a:cxn ang="0">
                    <a:pos x="56" y="23"/>
                  </a:cxn>
                  <a:cxn ang="0">
                    <a:pos x="79" y="26"/>
                  </a:cxn>
                  <a:cxn ang="0">
                    <a:pos x="82" y="32"/>
                  </a:cxn>
                  <a:cxn ang="0">
                    <a:pos x="14" y="69"/>
                  </a:cxn>
                  <a:cxn ang="0">
                    <a:pos x="77" y="42"/>
                  </a:cxn>
                  <a:cxn ang="0">
                    <a:pos x="64" y="58"/>
                  </a:cxn>
                  <a:cxn ang="0">
                    <a:pos x="72" y="59"/>
                  </a:cxn>
                  <a:cxn ang="0">
                    <a:pos x="60" y="79"/>
                  </a:cxn>
                  <a:cxn ang="0">
                    <a:pos x="35" y="100"/>
                  </a:cxn>
                  <a:cxn ang="0">
                    <a:pos x="64" y="84"/>
                  </a:cxn>
                  <a:cxn ang="0">
                    <a:pos x="40" y="117"/>
                  </a:cxn>
                  <a:cxn ang="0">
                    <a:pos x="61" y="95"/>
                  </a:cxn>
                  <a:cxn ang="0">
                    <a:pos x="66" y="95"/>
                  </a:cxn>
                  <a:cxn ang="0">
                    <a:pos x="59" y="115"/>
                  </a:cxn>
                  <a:cxn ang="0">
                    <a:pos x="65" y="115"/>
                  </a:cxn>
                  <a:cxn ang="0">
                    <a:pos x="51" y="136"/>
                  </a:cxn>
                  <a:cxn ang="0">
                    <a:pos x="59" y="131"/>
                  </a:cxn>
                  <a:cxn ang="0">
                    <a:pos x="53" y="151"/>
                  </a:cxn>
                  <a:cxn ang="0">
                    <a:pos x="59" y="145"/>
                  </a:cxn>
                  <a:cxn ang="0">
                    <a:pos x="64" y="143"/>
                  </a:cxn>
                  <a:cxn ang="0">
                    <a:pos x="60" y="158"/>
                  </a:cxn>
                  <a:cxn ang="0">
                    <a:pos x="47" y="186"/>
                  </a:cxn>
                  <a:cxn ang="0">
                    <a:pos x="64" y="164"/>
                  </a:cxn>
                  <a:cxn ang="0">
                    <a:pos x="69" y="160"/>
                  </a:cxn>
                  <a:cxn ang="0">
                    <a:pos x="67" y="184"/>
                  </a:cxn>
                  <a:cxn ang="0">
                    <a:pos x="73" y="195"/>
                  </a:cxn>
                  <a:cxn ang="0">
                    <a:pos x="74" y="183"/>
                  </a:cxn>
                  <a:cxn ang="0">
                    <a:pos x="126" y="217"/>
                  </a:cxn>
                  <a:cxn ang="0">
                    <a:pos x="79" y="166"/>
                  </a:cxn>
                  <a:cxn ang="0">
                    <a:pos x="89" y="178"/>
                  </a:cxn>
                  <a:cxn ang="0">
                    <a:pos x="76" y="149"/>
                  </a:cxn>
                  <a:cxn ang="0">
                    <a:pos x="132" y="171"/>
                  </a:cxn>
                  <a:cxn ang="0">
                    <a:pos x="76" y="141"/>
                  </a:cxn>
                  <a:cxn ang="0">
                    <a:pos x="83" y="133"/>
                  </a:cxn>
                  <a:cxn ang="0">
                    <a:pos x="78" y="122"/>
                  </a:cxn>
                  <a:cxn ang="0">
                    <a:pos x="86" y="122"/>
                  </a:cxn>
                  <a:cxn ang="0">
                    <a:pos x="112" y="143"/>
                  </a:cxn>
                  <a:cxn ang="0">
                    <a:pos x="87" y="102"/>
                  </a:cxn>
                  <a:cxn ang="0">
                    <a:pos x="83" y="87"/>
                  </a:cxn>
                  <a:cxn ang="0">
                    <a:pos x="89" y="84"/>
                  </a:cxn>
                  <a:cxn ang="0">
                    <a:pos x="88" y="70"/>
                  </a:cxn>
                  <a:cxn ang="0">
                    <a:pos x="91" y="68"/>
                  </a:cxn>
                  <a:cxn ang="0">
                    <a:pos x="108" y="81"/>
                  </a:cxn>
                  <a:cxn ang="0">
                    <a:pos x="95" y="61"/>
                  </a:cxn>
                  <a:cxn ang="0">
                    <a:pos x="96" y="42"/>
                  </a:cxn>
                  <a:cxn ang="0">
                    <a:pos x="95" y="32"/>
                  </a:cxn>
                  <a:cxn ang="0">
                    <a:pos x="109" y="32"/>
                  </a:cxn>
                  <a:cxn ang="0">
                    <a:pos x="105" y="17"/>
                  </a:cxn>
                  <a:cxn ang="0">
                    <a:pos x="113" y="14"/>
                  </a:cxn>
                  <a:cxn ang="0">
                    <a:pos x="110" y="0"/>
                  </a:cxn>
                </a:cxnLst>
                <a:rect l="0" t="0" r="r" b="b"/>
                <a:pathLst>
                  <a:path w="144" h="255">
                    <a:moveTo>
                      <a:pt x="110" y="0"/>
                    </a:moveTo>
                    <a:lnTo>
                      <a:pt x="104" y="0"/>
                    </a:lnTo>
                    <a:lnTo>
                      <a:pt x="96" y="3"/>
                    </a:lnTo>
                    <a:lnTo>
                      <a:pt x="102" y="4"/>
                    </a:lnTo>
                    <a:lnTo>
                      <a:pt x="97" y="7"/>
                    </a:lnTo>
                    <a:lnTo>
                      <a:pt x="92" y="10"/>
                    </a:lnTo>
                    <a:lnTo>
                      <a:pt x="84" y="12"/>
                    </a:lnTo>
                    <a:lnTo>
                      <a:pt x="73" y="11"/>
                    </a:lnTo>
                    <a:lnTo>
                      <a:pt x="60" y="9"/>
                    </a:lnTo>
                    <a:lnTo>
                      <a:pt x="28" y="11"/>
                    </a:lnTo>
                    <a:lnTo>
                      <a:pt x="59" y="9"/>
                    </a:lnTo>
                    <a:lnTo>
                      <a:pt x="73" y="13"/>
                    </a:lnTo>
                    <a:lnTo>
                      <a:pt x="84" y="12"/>
                    </a:lnTo>
                    <a:lnTo>
                      <a:pt x="92" y="14"/>
                    </a:lnTo>
                    <a:lnTo>
                      <a:pt x="86" y="17"/>
                    </a:lnTo>
                    <a:lnTo>
                      <a:pt x="90" y="18"/>
                    </a:lnTo>
                    <a:lnTo>
                      <a:pt x="79" y="24"/>
                    </a:lnTo>
                    <a:lnTo>
                      <a:pt x="56" y="23"/>
                    </a:lnTo>
                    <a:lnTo>
                      <a:pt x="26" y="43"/>
                    </a:lnTo>
                    <a:lnTo>
                      <a:pt x="56" y="24"/>
                    </a:lnTo>
                    <a:lnTo>
                      <a:pt x="79" y="26"/>
                    </a:lnTo>
                    <a:lnTo>
                      <a:pt x="86" y="26"/>
                    </a:lnTo>
                    <a:lnTo>
                      <a:pt x="73" y="32"/>
                    </a:lnTo>
                    <a:lnTo>
                      <a:pt x="82" y="32"/>
                    </a:lnTo>
                    <a:lnTo>
                      <a:pt x="69" y="41"/>
                    </a:lnTo>
                    <a:lnTo>
                      <a:pt x="43" y="51"/>
                    </a:lnTo>
                    <a:lnTo>
                      <a:pt x="14" y="69"/>
                    </a:lnTo>
                    <a:lnTo>
                      <a:pt x="44" y="52"/>
                    </a:lnTo>
                    <a:lnTo>
                      <a:pt x="69" y="42"/>
                    </a:lnTo>
                    <a:lnTo>
                      <a:pt x="77" y="42"/>
                    </a:lnTo>
                    <a:lnTo>
                      <a:pt x="65" y="48"/>
                    </a:lnTo>
                    <a:lnTo>
                      <a:pt x="73" y="50"/>
                    </a:lnTo>
                    <a:lnTo>
                      <a:pt x="64" y="58"/>
                    </a:lnTo>
                    <a:lnTo>
                      <a:pt x="2" y="119"/>
                    </a:lnTo>
                    <a:lnTo>
                      <a:pt x="64" y="59"/>
                    </a:lnTo>
                    <a:lnTo>
                      <a:pt x="72" y="59"/>
                    </a:lnTo>
                    <a:lnTo>
                      <a:pt x="63" y="68"/>
                    </a:lnTo>
                    <a:lnTo>
                      <a:pt x="69" y="67"/>
                    </a:lnTo>
                    <a:lnTo>
                      <a:pt x="60" y="79"/>
                    </a:lnTo>
                    <a:lnTo>
                      <a:pt x="35" y="100"/>
                    </a:lnTo>
                    <a:lnTo>
                      <a:pt x="9" y="131"/>
                    </a:lnTo>
                    <a:lnTo>
                      <a:pt x="35" y="100"/>
                    </a:lnTo>
                    <a:lnTo>
                      <a:pt x="61" y="79"/>
                    </a:lnTo>
                    <a:lnTo>
                      <a:pt x="69" y="77"/>
                    </a:lnTo>
                    <a:lnTo>
                      <a:pt x="64" y="84"/>
                    </a:lnTo>
                    <a:lnTo>
                      <a:pt x="69" y="84"/>
                    </a:lnTo>
                    <a:lnTo>
                      <a:pt x="60" y="95"/>
                    </a:lnTo>
                    <a:lnTo>
                      <a:pt x="40" y="117"/>
                    </a:lnTo>
                    <a:lnTo>
                      <a:pt x="0" y="145"/>
                    </a:lnTo>
                    <a:lnTo>
                      <a:pt x="39" y="117"/>
                    </a:lnTo>
                    <a:lnTo>
                      <a:pt x="61" y="95"/>
                    </a:lnTo>
                    <a:lnTo>
                      <a:pt x="64" y="95"/>
                    </a:lnTo>
                    <a:lnTo>
                      <a:pt x="27" y="160"/>
                    </a:lnTo>
                    <a:lnTo>
                      <a:pt x="66" y="95"/>
                    </a:lnTo>
                    <a:lnTo>
                      <a:pt x="61" y="104"/>
                    </a:lnTo>
                    <a:lnTo>
                      <a:pt x="66" y="101"/>
                    </a:lnTo>
                    <a:lnTo>
                      <a:pt x="59" y="115"/>
                    </a:lnTo>
                    <a:lnTo>
                      <a:pt x="32" y="145"/>
                    </a:lnTo>
                    <a:lnTo>
                      <a:pt x="59" y="117"/>
                    </a:lnTo>
                    <a:lnTo>
                      <a:pt x="65" y="115"/>
                    </a:lnTo>
                    <a:lnTo>
                      <a:pt x="59" y="123"/>
                    </a:lnTo>
                    <a:lnTo>
                      <a:pt x="27" y="183"/>
                    </a:lnTo>
                    <a:lnTo>
                      <a:pt x="51" y="136"/>
                    </a:lnTo>
                    <a:lnTo>
                      <a:pt x="60" y="123"/>
                    </a:lnTo>
                    <a:lnTo>
                      <a:pt x="65" y="122"/>
                    </a:lnTo>
                    <a:lnTo>
                      <a:pt x="59" y="131"/>
                    </a:lnTo>
                    <a:lnTo>
                      <a:pt x="64" y="130"/>
                    </a:lnTo>
                    <a:lnTo>
                      <a:pt x="56" y="141"/>
                    </a:lnTo>
                    <a:lnTo>
                      <a:pt x="53" y="151"/>
                    </a:lnTo>
                    <a:lnTo>
                      <a:pt x="13" y="185"/>
                    </a:lnTo>
                    <a:lnTo>
                      <a:pt x="54" y="152"/>
                    </a:lnTo>
                    <a:lnTo>
                      <a:pt x="59" y="145"/>
                    </a:lnTo>
                    <a:lnTo>
                      <a:pt x="64" y="143"/>
                    </a:lnTo>
                    <a:lnTo>
                      <a:pt x="54" y="162"/>
                    </a:lnTo>
                    <a:lnTo>
                      <a:pt x="64" y="143"/>
                    </a:lnTo>
                    <a:lnTo>
                      <a:pt x="59" y="152"/>
                    </a:lnTo>
                    <a:lnTo>
                      <a:pt x="65" y="150"/>
                    </a:lnTo>
                    <a:lnTo>
                      <a:pt x="60" y="158"/>
                    </a:lnTo>
                    <a:lnTo>
                      <a:pt x="47" y="186"/>
                    </a:lnTo>
                    <a:lnTo>
                      <a:pt x="34" y="202"/>
                    </a:lnTo>
                    <a:lnTo>
                      <a:pt x="47" y="186"/>
                    </a:lnTo>
                    <a:lnTo>
                      <a:pt x="61" y="159"/>
                    </a:lnTo>
                    <a:lnTo>
                      <a:pt x="66" y="158"/>
                    </a:lnTo>
                    <a:lnTo>
                      <a:pt x="64" y="164"/>
                    </a:lnTo>
                    <a:lnTo>
                      <a:pt x="54" y="183"/>
                    </a:lnTo>
                    <a:lnTo>
                      <a:pt x="65" y="166"/>
                    </a:lnTo>
                    <a:lnTo>
                      <a:pt x="69" y="160"/>
                    </a:lnTo>
                    <a:lnTo>
                      <a:pt x="64" y="175"/>
                    </a:lnTo>
                    <a:lnTo>
                      <a:pt x="69" y="173"/>
                    </a:lnTo>
                    <a:lnTo>
                      <a:pt x="67" y="184"/>
                    </a:lnTo>
                    <a:lnTo>
                      <a:pt x="71" y="179"/>
                    </a:lnTo>
                    <a:lnTo>
                      <a:pt x="73" y="183"/>
                    </a:lnTo>
                    <a:lnTo>
                      <a:pt x="73" y="195"/>
                    </a:lnTo>
                    <a:lnTo>
                      <a:pt x="48" y="254"/>
                    </a:lnTo>
                    <a:lnTo>
                      <a:pt x="74" y="195"/>
                    </a:lnTo>
                    <a:lnTo>
                      <a:pt x="74" y="183"/>
                    </a:lnTo>
                    <a:lnTo>
                      <a:pt x="74" y="174"/>
                    </a:lnTo>
                    <a:lnTo>
                      <a:pt x="80" y="179"/>
                    </a:lnTo>
                    <a:lnTo>
                      <a:pt x="126" y="217"/>
                    </a:lnTo>
                    <a:lnTo>
                      <a:pt x="78" y="175"/>
                    </a:lnTo>
                    <a:lnTo>
                      <a:pt x="74" y="164"/>
                    </a:lnTo>
                    <a:lnTo>
                      <a:pt x="79" y="166"/>
                    </a:lnTo>
                    <a:lnTo>
                      <a:pt x="73" y="153"/>
                    </a:lnTo>
                    <a:lnTo>
                      <a:pt x="78" y="159"/>
                    </a:lnTo>
                    <a:lnTo>
                      <a:pt x="89" y="178"/>
                    </a:lnTo>
                    <a:lnTo>
                      <a:pt x="79" y="157"/>
                    </a:lnTo>
                    <a:lnTo>
                      <a:pt x="74" y="149"/>
                    </a:lnTo>
                    <a:lnTo>
                      <a:pt x="76" y="149"/>
                    </a:lnTo>
                    <a:lnTo>
                      <a:pt x="82" y="153"/>
                    </a:lnTo>
                    <a:lnTo>
                      <a:pt x="93" y="164"/>
                    </a:lnTo>
                    <a:lnTo>
                      <a:pt x="132" y="171"/>
                    </a:lnTo>
                    <a:lnTo>
                      <a:pt x="92" y="162"/>
                    </a:lnTo>
                    <a:lnTo>
                      <a:pt x="79" y="150"/>
                    </a:lnTo>
                    <a:lnTo>
                      <a:pt x="76" y="141"/>
                    </a:lnTo>
                    <a:lnTo>
                      <a:pt x="82" y="141"/>
                    </a:lnTo>
                    <a:lnTo>
                      <a:pt x="76" y="131"/>
                    </a:lnTo>
                    <a:lnTo>
                      <a:pt x="83" y="133"/>
                    </a:lnTo>
                    <a:lnTo>
                      <a:pt x="110" y="151"/>
                    </a:lnTo>
                    <a:lnTo>
                      <a:pt x="83" y="132"/>
                    </a:lnTo>
                    <a:lnTo>
                      <a:pt x="78" y="122"/>
                    </a:lnTo>
                    <a:lnTo>
                      <a:pt x="84" y="125"/>
                    </a:lnTo>
                    <a:lnTo>
                      <a:pt x="79" y="116"/>
                    </a:lnTo>
                    <a:lnTo>
                      <a:pt x="86" y="122"/>
                    </a:lnTo>
                    <a:lnTo>
                      <a:pt x="82" y="108"/>
                    </a:lnTo>
                    <a:lnTo>
                      <a:pt x="87" y="115"/>
                    </a:lnTo>
                    <a:lnTo>
                      <a:pt x="112" y="143"/>
                    </a:lnTo>
                    <a:lnTo>
                      <a:pt x="86" y="115"/>
                    </a:lnTo>
                    <a:lnTo>
                      <a:pt x="80" y="98"/>
                    </a:lnTo>
                    <a:lnTo>
                      <a:pt x="87" y="102"/>
                    </a:lnTo>
                    <a:lnTo>
                      <a:pt x="127" y="118"/>
                    </a:lnTo>
                    <a:lnTo>
                      <a:pt x="87" y="101"/>
                    </a:lnTo>
                    <a:lnTo>
                      <a:pt x="83" y="87"/>
                    </a:lnTo>
                    <a:lnTo>
                      <a:pt x="88" y="89"/>
                    </a:lnTo>
                    <a:lnTo>
                      <a:pt x="83" y="81"/>
                    </a:lnTo>
                    <a:lnTo>
                      <a:pt x="89" y="84"/>
                    </a:lnTo>
                    <a:lnTo>
                      <a:pt x="108" y="124"/>
                    </a:lnTo>
                    <a:lnTo>
                      <a:pt x="88" y="80"/>
                    </a:lnTo>
                    <a:lnTo>
                      <a:pt x="88" y="70"/>
                    </a:lnTo>
                    <a:lnTo>
                      <a:pt x="94" y="75"/>
                    </a:lnTo>
                    <a:lnTo>
                      <a:pt x="105" y="97"/>
                    </a:lnTo>
                    <a:lnTo>
                      <a:pt x="91" y="68"/>
                    </a:lnTo>
                    <a:lnTo>
                      <a:pt x="89" y="59"/>
                    </a:lnTo>
                    <a:lnTo>
                      <a:pt x="94" y="63"/>
                    </a:lnTo>
                    <a:lnTo>
                      <a:pt x="108" y="81"/>
                    </a:lnTo>
                    <a:lnTo>
                      <a:pt x="143" y="91"/>
                    </a:lnTo>
                    <a:lnTo>
                      <a:pt x="108" y="79"/>
                    </a:lnTo>
                    <a:lnTo>
                      <a:pt x="95" y="61"/>
                    </a:lnTo>
                    <a:lnTo>
                      <a:pt x="93" y="48"/>
                    </a:lnTo>
                    <a:lnTo>
                      <a:pt x="99" y="54"/>
                    </a:lnTo>
                    <a:lnTo>
                      <a:pt x="96" y="42"/>
                    </a:lnTo>
                    <a:lnTo>
                      <a:pt x="118" y="73"/>
                    </a:lnTo>
                    <a:lnTo>
                      <a:pt x="97" y="41"/>
                    </a:lnTo>
                    <a:lnTo>
                      <a:pt x="95" y="32"/>
                    </a:lnTo>
                    <a:lnTo>
                      <a:pt x="102" y="39"/>
                    </a:lnTo>
                    <a:lnTo>
                      <a:pt x="101" y="25"/>
                    </a:lnTo>
                    <a:lnTo>
                      <a:pt x="109" y="32"/>
                    </a:lnTo>
                    <a:lnTo>
                      <a:pt x="141" y="56"/>
                    </a:lnTo>
                    <a:lnTo>
                      <a:pt x="109" y="31"/>
                    </a:lnTo>
                    <a:lnTo>
                      <a:pt x="105" y="17"/>
                    </a:lnTo>
                    <a:lnTo>
                      <a:pt x="110" y="21"/>
                    </a:lnTo>
                    <a:lnTo>
                      <a:pt x="108" y="10"/>
                    </a:lnTo>
                    <a:lnTo>
                      <a:pt x="113" y="14"/>
                    </a:lnTo>
                    <a:lnTo>
                      <a:pt x="113" y="5"/>
                    </a:lnTo>
                    <a:lnTo>
                      <a:pt x="113" y="2"/>
                    </a:lnTo>
                    <a:lnTo>
                      <a:pt x="11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2" name="Freeform 100"/>
              <p:cNvSpPr>
                <a:spLocks/>
              </p:cNvSpPr>
              <p:nvPr/>
            </p:nvSpPr>
            <p:spPr bwMode="ltGray">
              <a:xfrm>
                <a:off x="5673" y="4049"/>
                <a:ext cx="38" cy="146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9" y="2"/>
                  </a:cxn>
                  <a:cxn ang="0">
                    <a:pos x="22" y="28"/>
                  </a:cxn>
                  <a:cxn ang="0">
                    <a:pos x="29" y="52"/>
                  </a:cxn>
                  <a:cxn ang="0">
                    <a:pos x="37" y="83"/>
                  </a:cxn>
                  <a:cxn ang="0">
                    <a:pos x="37" y="116"/>
                  </a:cxn>
                  <a:cxn ang="0">
                    <a:pos x="32" y="145"/>
                  </a:cxn>
                  <a:cxn ang="0">
                    <a:pos x="29" y="145"/>
                  </a:cxn>
                  <a:cxn ang="0">
                    <a:pos x="32" y="116"/>
                  </a:cxn>
                  <a:cxn ang="0">
                    <a:pos x="32" y="92"/>
                  </a:cxn>
                  <a:cxn ang="0">
                    <a:pos x="25" y="65"/>
                  </a:cxn>
                  <a:cxn ang="0">
                    <a:pos x="14" y="39"/>
                  </a:cxn>
                  <a:cxn ang="0">
                    <a:pos x="0" y="6"/>
                  </a:cxn>
                  <a:cxn ang="0">
                    <a:pos x="7" y="0"/>
                  </a:cxn>
                </a:cxnLst>
                <a:rect l="0" t="0" r="r" b="b"/>
                <a:pathLst>
                  <a:path w="38" h="146">
                    <a:moveTo>
                      <a:pt x="7" y="0"/>
                    </a:moveTo>
                    <a:lnTo>
                      <a:pt x="9" y="2"/>
                    </a:lnTo>
                    <a:lnTo>
                      <a:pt x="22" y="28"/>
                    </a:lnTo>
                    <a:lnTo>
                      <a:pt x="29" y="52"/>
                    </a:lnTo>
                    <a:lnTo>
                      <a:pt x="37" y="83"/>
                    </a:lnTo>
                    <a:lnTo>
                      <a:pt x="37" y="116"/>
                    </a:lnTo>
                    <a:lnTo>
                      <a:pt x="32" y="145"/>
                    </a:lnTo>
                    <a:lnTo>
                      <a:pt x="29" y="145"/>
                    </a:lnTo>
                    <a:lnTo>
                      <a:pt x="32" y="116"/>
                    </a:lnTo>
                    <a:lnTo>
                      <a:pt x="32" y="92"/>
                    </a:lnTo>
                    <a:lnTo>
                      <a:pt x="25" y="65"/>
                    </a:lnTo>
                    <a:lnTo>
                      <a:pt x="14" y="39"/>
                    </a:lnTo>
                    <a:lnTo>
                      <a:pt x="0" y="6"/>
                    </a:lnTo>
                    <a:lnTo>
                      <a:pt x="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3" name="Freeform 101"/>
              <p:cNvSpPr>
                <a:spLocks/>
              </p:cNvSpPr>
              <p:nvPr/>
            </p:nvSpPr>
            <p:spPr bwMode="ltGray">
              <a:xfrm>
                <a:off x="4807" y="3785"/>
                <a:ext cx="34" cy="249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3" y="9"/>
                  </a:cxn>
                  <a:cxn ang="0">
                    <a:pos x="23" y="103"/>
                  </a:cxn>
                  <a:cxn ang="0">
                    <a:pos x="24" y="130"/>
                  </a:cxn>
                  <a:cxn ang="0">
                    <a:pos x="28" y="248"/>
                  </a:cxn>
                  <a:cxn ang="0">
                    <a:pos x="8" y="154"/>
                  </a:cxn>
                  <a:cxn ang="0">
                    <a:pos x="4" y="127"/>
                  </a:cxn>
                  <a:cxn ang="0">
                    <a:pos x="1" y="105"/>
                  </a:cxn>
                  <a:cxn ang="0">
                    <a:pos x="0" y="84"/>
                  </a:cxn>
                  <a:cxn ang="0">
                    <a:pos x="4" y="62"/>
                  </a:cxn>
                  <a:cxn ang="0">
                    <a:pos x="8" y="35"/>
                  </a:cxn>
                  <a:cxn ang="0">
                    <a:pos x="26" y="0"/>
                  </a:cxn>
                </a:cxnLst>
                <a:rect l="0" t="0" r="r" b="b"/>
                <a:pathLst>
                  <a:path w="34" h="249">
                    <a:moveTo>
                      <a:pt x="26" y="0"/>
                    </a:moveTo>
                    <a:lnTo>
                      <a:pt x="33" y="9"/>
                    </a:lnTo>
                    <a:lnTo>
                      <a:pt x="23" y="103"/>
                    </a:lnTo>
                    <a:lnTo>
                      <a:pt x="24" y="130"/>
                    </a:lnTo>
                    <a:lnTo>
                      <a:pt x="28" y="248"/>
                    </a:lnTo>
                    <a:lnTo>
                      <a:pt x="8" y="154"/>
                    </a:lnTo>
                    <a:lnTo>
                      <a:pt x="4" y="127"/>
                    </a:lnTo>
                    <a:lnTo>
                      <a:pt x="1" y="105"/>
                    </a:lnTo>
                    <a:lnTo>
                      <a:pt x="0" y="84"/>
                    </a:lnTo>
                    <a:lnTo>
                      <a:pt x="4" y="62"/>
                    </a:lnTo>
                    <a:lnTo>
                      <a:pt x="8" y="35"/>
                    </a:lnTo>
                    <a:lnTo>
                      <a:pt x="26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4" name="Freeform 102"/>
              <p:cNvSpPr>
                <a:spLocks/>
              </p:cNvSpPr>
              <p:nvPr/>
            </p:nvSpPr>
            <p:spPr bwMode="ltGray">
              <a:xfrm>
                <a:off x="4495" y="3709"/>
                <a:ext cx="207" cy="349"/>
              </a:xfrm>
              <a:custGeom>
                <a:avLst/>
                <a:gdLst/>
                <a:ahLst/>
                <a:cxnLst>
                  <a:cxn ang="0">
                    <a:pos x="115" y="13"/>
                  </a:cxn>
                  <a:cxn ang="0">
                    <a:pos x="107" y="26"/>
                  </a:cxn>
                  <a:cxn ang="0">
                    <a:pos x="38" y="35"/>
                  </a:cxn>
                  <a:cxn ang="0">
                    <a:pos x="102" y="35"/>
                  </a:cxn>
                  <a:cxn ang="0">
                    <a:pos x="83" y="60"/>
                  </a:cxn>
                  <a:cxn ang="0">
                    <a:pos x="73" y="74"/>
                  </a:cxn>
                  <a:cxn ang="0">
                    <a:pos x="82" y="75"/>
                  </a:cxn>
                  <a:cxn ang="0">
                    <a:pos x="50" y="96"/>
                  </a:cxn>
                  <a:cxn ang="0">
                    <a:pos x="74" y="96"/>
                  </a:cxn>
                  <a:cxn ang="0">
                    <a:pos x="67" y="105"/>
                  </a:cxn>
                  <a:cxn ang="0">
                    <a:pos x="73" y="111"/>
                  </a:cxn>
                  <a:cxn ang="0">
                    <a:pos x="13" y="148"/>
                  </a:cxn>
                  <a:cxn ang="0">
                    <a:pos x="69" y="139"/>
                  </a:cxn>
                  <a:cxn ang="0">
                    <a:pos x="74" y="150"/>
                  </a:cxn>
                  <a:cxn ang="0">
                    <a:pos x="28" y="184"/>
                  </a:cxn>
                  <a:cxn ang="0">
                    <a:pos x="45" y="178"/>
                  </a:cxn>
                  <a:cxn ang="0">
                    <a:pos x="59" y="186"/>
                  </a:cxn>
                  <a:cxn ang="0">
                    <a:pos x="0" y="251"/>
                  </a:cxn>
                  <a:cxn ang="0">
                    <a:pos x="51" y="215"/>
                  </a:cxn>
                  <a:cxn ang="0">
                    <a:pos x="58" y="228"/>
                  </a:cxn>
                  <a:cxn ang="0">
                    <a:pos x="45" y="243"/>
                  </a:cxn>
                  <a:cxn ang="0">
                    <a:pos x="53" y="254"/>
                  </a:cxn>
                  <a:cxn ang="0">
                    <a:pos x="46" y="278"/>
                  </a:cxn>
                  <a:cxn ang="0">
                    <a:pos x="39" y="328"/>
                  </a:cxn>
                  <a:cxn ang="0">
                    <a:pos x="58" y="287"/>
                  </a:cxn>
                  <a:cxn ang="0">
                    <a:pos x="95" y="347"/>
                  </a:cxn>
                  <a:cxn ang="0">
                    <a:pos x="82" y="264"/>
                  </a:cxn>
                  <a:cxn ang="0">
                    <a:pos x="77" y="236"/>
                  </a:cxn>
                  <a:cxn ang="0">
                    <a:pos x="164" y="347"/>
                  </a:cxn>
                  <a:cxn ang="0">
                    <a:pos x="84" y="220"/>
                  </a:cxn>
                  <a:cxn ang="0">
                    <a:pos x="95" y="215"/>
                  </a:cxn>
                  <a:cxn ang="0">
                    <a:pos x="104" y="240"/>
                  </a:cxn>
                  <a:cxn ang="0">
                    <a:pos x="99" y="193"/>
                  </a:cxn>
                  <a:cxn ang="0">
                    <a:pos x="146" y="301"/>
                  </a:cxn>
                  <a:cxn ang="0">
                    <a:pos x="112" y="157"/>
                  </a:cxn>
                  <a:cxn ang="0">
                    <a:pos x="106" y="134"/>
                  </a:cxn>
                  <a:cxn ang="0">
                    <a:pos x="109" y="114"/>
                  </a:cxn>
                  <a:cxn ang="0">
                    <a:pos x="115" y="96"/>
                  </a:cxn>
                  <a:cxn ang="0">
                    <a:pos x="175" y="192"/>
                  </a:cxn>
                  <a:cxn ang="0">
                    <a:pos x="136" y="137"/>
                  </a:cxn>
                  <a:cxn ang="0">
                    <a:pos x="128" y="84"/>
                  </a:cxn>
                  <a:cxn ang="0">
                    <a:pos x="138" y="93"/>
                  </a:cxn>
                  <a:cxn ang="0">
                    <a:pos x="133" y="75"/>
                  </a:cxn>
                  <a:cxn ang="0">
                    <a:pos x="146" y="75"/>
                  </a:cxn>
                  <a:cxn ang="0">
                    <a:pos x="140" y="50"/>
                  </a:cxn>
                  <a:cxn ang="0">
                    <a:pos x="145" y="27"/>
                  </a:cxn>
                  <a:cxn ang="0">
                    <a:pos x="134" y="10"/>
                  </a:cxn>
                </a:cxnLst>
                <a:rect l="0" t="0" r="r" b="b"/>
                <a:pathLst>
                  <a:path w="207" h="349">
                    <a:moveTo>
                      <a:pt x="140" y="0"/>
                    </a:moveTo>
                    <a:lnTo>
                      <a:pt x="130" y="10"/>
                    </a:lnTo>
                    <a:lnTo>
                      <a:pt x="115" y="13"/>
                    </a:lnTo>
                    <a:lnTo>
                      <a:pt x="107" y="16"/>
                    </a:lnTo>
                    <a:lnTo>
                      <a:pt x="98" y="25"/>
                    </a:lnTo>
                    <a:lnTo>
                      <a:pt x="107" y="26"/>
                    </a:lnTo>
                    <a:lnTo>
                      <a:pt x="95" y="32"/>
                    </a:lnTo>
                    <a:lnTo>
                      <a:pt x="78" y="35"/>
                    </a:lnTo>
                    <a:lnTo>
                      <a:pt x="38" y="35"/>
                    </a:lnTo>
                    <a:lnTo>
                      <a:pt x="79" y="37"/>
                    </a:lnTo>
                    <a:lnTo>
                      <a:pt x="95" y="32"/>
                    </a:lnTo>
                    <a:lnTo>
                      <a:pt x="102" y="35"/>
                    </a:lnTo>
                    <a:lnTo>
                      <a:pt x="84" y="46"/>
                    </a:lnTo>
                    <a:lnTo>
                      <a:pt x="97" y="50"/>
                    </a:lnTo>
                    <a:lnTo>
                      <a:pt x="83" y="60"/>
                    </a:lnTo>
                    <a:lnTo>
                      <a:pt x="73" y="71"/>
                    </a:lnTo>
                    <a:lnTo>
                      <a:pt x="11" y="75"/>
                    </a:lnTo>
                    <a:lnTo>
                      <a:pt x="73" y="74"/>
                    </a:lnTo>
                    <a:lnTo>
                      <a:pt x="83" y="64"/>
                    </a:lnTo>
                    <a:lnTo>
                      <a:pt x="93" y="66"/>
                    </a:lnTo>
                    <a:lnTo>
                      <a:pt x="82" y="75"/>
                    </a:lnTo>
                    <a:lnTo>
                      <a:pt x="50" y="95"/>
                    </a:lnTo>
                    <a:lnTo>
                      <a:pt x="16" y="101"/>
                    </a:lnTo>
                    <a:lnTo>
                      <a:pt x="50" y="96"/>
                    </a:lnTo>
                    <a:lnTo>
                      <a:pt x="82" y="79"/>
                    </a:lnTo>
                    <a:lnTo>
                      <a:pt x="88" y="84"/>
                    </a:lnTo>
                    <a:lnTo>
                      <a:pt x="74" y="96"/>
                    </a:lnTo>
                    <a:lnTo>
                      <a:pt x="67" y="104"/>
                    </a:lnTo>
                    <a:lnTo>
                      <a:pt x="24" y="120"/>
                    </a:lnTo>
                    <a:lnTo>
                      <a:pt x="67" y="105"/>
                    </a:lnTo>
                    <a:lnTo>
                      <a:pt x="74" y="98"/>
                    </a:lnTo>
                    <a:lnTo>
                      <a:pt x="85" y="100"/>
                    </a:lnTo>
                    <a:lnTo>
                      <a:pt x="73" y="111"/>
                    </a:lnTo>
                    <a:lnTo>
                      <a:pt x="83" y="112"/>
                    </a:lnTo>
                    <a:lnTo>
                      <a:pt x="64" y="125"/>
                    </a:lnTo>
                    <a:lnTo>
                      <a:pt x="13" y="148"/>
                    </a:lnTo>
                    <a:lnTo>
                      <a:pt x="64" y="128"/>
                    </a:lnTo>
                    <a:lnTo>
                      <a:pt x="81" y="126"/>
                    </a:lnTo>
                    <a:lnTo>
                      <a:pt x="69" y="139"/>
                    </a:lnTo>
                    <a:lnTo>
                      <a:pt x="78" y="137"/>
                    </a:lnTo>
                    <a:lnTo>
                      <a:pt x="64" y="152"/>
                    </a:lnTo>
                    <a:lnTo>
                      <a:pt x="74" y="150"/>
                    </a:lnTo>
                    <a:lnTo>
                      <a:pt x="63" y="164"/>
                    </a:lnTo>
                    <a:lnTo>
                      <a:pt x="45" y="176"/>
                    </a:lnTo>
                    <a:lnTo>
                      <a:pt x="28" y="184"/>
                    </a:lnTo>
                    <a:lnTo>
                      <a:pt x="4" y="186"/>
                    </a:lnTo>
                    <a:lnTo>
                      <a:pt x="28" y="186"/>
                    </a:lnTo>
                    <a:lnTo>
                      <a:pt x="45" y="178"/>
                    </a:lnTo>
                    <a:lnTo>
                      <a:pt x="63" y="168"/>
                    </a:lnTo>
                    <a:lnTo>
                      <a:pt x="74" y="170"/>
                    </a:lnTo>
                    <a:lnTo>
                      <a:pt x="59" y="186"/>
                    </a:lnTo>
                    <a:lnTo>
                      <a:pt x="70" y="186"/>
                    </a:lnTo>
                    <a:lnTo>
                      <a:pt x="56" y="199"/>
                    </a:lnTo>
                    <a:lnTo>
                      <a:pt x="0" y="251"/>
                    </a:lnTo>
                    <a:lnTo>
                      <a:pt x="57" y="200"/>
                    </a:lnTo>
                    <a:lnTo>
                      <a:pt x="66" y="202"/>
                    </a:lnTo>
                    <a:lnTo>
                      <a:pt x="51" y="215"/>
                    </a:lnTo>
                    <a:lnTo>
                      <a:pt x="60" y="218"/>
                    </a:lnTo>
                    <a:lnTo>
                      <a:pt x="47" y="231"/>
                    </a:lnTo>
                    <a:lnTo>
                      <a:pt x="58" y="228"/>
                    </a:lnTo>
                    <a:lnTo>
                      <a:pt x="24" y="270"/>
                    </a:lnTo>
                    <a:lnTo>
                      <a:pt x="59" y="231"/>
                    </a:lnTo>
                    <a:lnTo>
                      <a:pt x="45" y="243"/>
                    </a:lnTo>
                    <a:lnTo>
                      <a:pt x="55" y="243"/>
                    </a:lnTo>
                    <a:lnTo>
                      <a:pt x="45" y="257"/>
                    </a:lnTo>
                    <a:lnTo>
                      <a:pt x="53" y="254"/>
                    </a:lnTo>
                    <a:lnTo>
                      <a:pt x="42" y="270"/>
                    </a:lnTo>
                    <a:lnTo>
                      <a:pt x="53" y="259"/>
                    </a:lnTo>
                    <a:lnTo>
                      <a:pt x="46" y="278"/>
                    </a:lnTo>
                    <a:lnTo>
                      <a:pt x="38" y="328"/>
                    </a:lnTo>
                    <a:lnTo>
                      <a:pt x="42" y="348"/>
                    </a:lnTo>
                    <a:lnTo>
                      <a:pt x="39" y="328"/>
                    </a:lnTo>
                    <a:lnTo>
                      <a:pt x="47" y="279"/>
                    </a:lnTo>
                    <a:lnTo>
                      <a:pt x="56" y="273"/>
                    </a:lnTo>
                    <a:lnTo>
                      <a:pt x="58" y="287"/>
                    </a:lnTo>
                    <a:lnTo>
                      <a:pt x="64" y="270"/>
                    </a:lnTo>
                    <a:lnTo>
                      <a:pt x="71" y="276"/>
                    </a:lnTo>
                    <a:lnTo>
                      <a:pt x="95" y="347"/>
                    </a:lnTo>
                    <a:lnTo>
                      <a:pt x="73" y="270"/>
                    </a:lnTo>
                    <a:lnTo>
                      <a:pt x="73" y="254"/>
                    </a:lnTo>
                    <a:lnTo>
                      <a:pt x="82" y="264"/>
                    </a:lnTo>
                    <a:lnTo>
                      <a:pt x="82" y="315"/>
                    </a:lnTo>
                    <a:lnTo>
                      <a:pt x="82" y="259"/>
                    </a:lnTo>
                    <a:lnTo>
                      <a:pt x="77" y="236"/>
                    </a:lnTo>
                    <a:lnTo>
                      <a:pt x="86" y="248"/>
                    </a:lnTo>
                    <a:lnTo>
                      <a:pt x="102" y="287"/>
                    </a:lnTo>
                    <a:lnTo>
                      <a:pt x="164" y="347"/>
                    </a:lnTo>
                    <a:lnTo>
                      <a:pt x="103" y="285"/>
                    </a:lnTo>
                    <a:lnTo>
                      <a:pt x="86" y="245"/>
                    </a:lnTo>
                    <a:lnTo>
                      <a:pt x="84" y="220"/>
                    </a:lnTo>
                    <a:lnTo>
                      <a:pt x="93" y="232"/>
                    </a:lnTo>
                    <a:lnTo>
                      <a:pt x="88" y="204"/>
                    </a:lnTo>
                    <a:lnTo>
                      <a:pt x="95" y="215"/>
                    </a:lnTo>
                    <a:lnTo>
                      <a:pt x="103" y="241"/>
                    </a:lnTo>
                    <a:lnTo>
                      <a:pt x="140" y="329"/>
                    </a:lnTo>
                    <a:lnTo>
                      <a:pt x="104" y="240"/>
                    </a:lnTo>
                    <a:lnTo>
                      <a:pt x="95" y="215"/>
                    </a:lnTo>
                    <a:lnTo>
                      <a:pt x="93" y="184"/>
                    </a:lnTo>
                    <a:lnTo>
                      <a:pt x="99" y="193"/>
                    </a:lnTo>
                    <a:lnTo>
                      <a:pt x="98" y="172"/>
                    </a:lnTo>
                    <a:lnTo>
                      <a:pt x="104" y="178"/>
                    </a:lnTo>
                    <a:lnTo>
                      <a:pt x="146" y="301"/>
                    </a:lnTo>
                    <a:lnTo>
                      <a:pt x="107" y="175"/>
                    </a:lnTo>
                    <a:lnTo>
                      <a:pt x="104" y="150"/>
                    </a:lnTo>
                    <a:lnTo>
                      <a:pt x="112" y="157"/>
                    </a:lnTo>
                    <a:lnTo>
                      <a:pt x="125" y="251"/>
                    </a:lnTo>
                    <a:lnTo>
                      <a:pt x="114" y="153"/>
                    </a:lnTo>
                    <a:lnTo>
                      <a:pt x="106" y="134"/>
                    </a:lnTo>
                    <a:lnTo>
                      <a:pt x="106" y="127"/>
                    </a:lnTo>
                    <a:lnTo>
                      <a:pt x="112" y="140"/>
                    </a:lnTo>
                    <a:lnTo>
                      <a:pt x="109" y="114"/>
                    </a:lnTo>
                    <a:lnTo>
                      <a:pt x="111" y="106"/>
                    </a:lnTo>
                    <a:lnTo>
                      <a:pt x="115" y="121"/>
                    </a:lnTo>
                    <a:lnTo>
                      <a:pt x="115" y="96"/>
                    </a:lnTo>
                    <a:lnTo>
                      <a:pt x="122" y="101"/>
                    </a:lnTo>
                    <a:lnTo>
                      <a:pt x="135" y="139"/>
                    </a:lnTo>
                    <a:lnTo>
                      <a:pt x="175" y="192"/>
                    </a:lnTo>
                    <a:lnTo>
                      <a:pt x="188" y="228"/>
                    </a:lnTo>
                    <a:lnTo>
                      <a:pt x="175" y="189"/>
                    </a:lnTo>
                    <a:lnTo>
                      <a:pt x="136" y="137"/>
                    </a:lnTo>
                    <a:lnTo>
                      <a:pt x="123" y="99"/>
                    </a:lnTo>
                    <a:lnTo>
                      <a:pt x="120" y="75"/>
                    </a:lnTo>
                    <a:lnTo>
                      <a:pt x="128" y="84"/>
                    </a:lnTo>
                    <a:lnTo>
                      <a:pt x="125" y="61"/>
                    </a:lnTo>
                    <a:lnTo>
                      <a:pt x="132" y="75"/>
                    </a:lnTo>
                    <a:lnTo>
                      <a:pt x="138" y="93"/>
                    </a:lnTo>
                    <a:lnTo>
                      <a:pt x="206" y="146"/>
                    </a:lnTo>
                    <a:lnTo>
                      <a:pt x="140" y="93"/>
                    </a:lnTo>
                    <a:lnTo>
                      <a:pt x="133" y="75"/>
                    </a:lnTo>
                    <a:lnTo>
                      <a:pt x="134" y="44"/>
                    </a:lnTo>
                    <a:lnTo>
                      <a:pt x="138" y="52"/>
                    </a:lnTo>
                    <a:lnTo>
                      <a:pt x="146" y="75"/>
                    </a:lnTo>
                    <a:lnTo>
                      <a:pt x="191" y="129"/>
                    </a:lnTo>
                    <a:lnTo>
                      <a:pt x="146" y="73"/>
                    </a:lnTo>
                    <a:lnTo>
                      <a:pt x="140" y="50"/>
                    </a:lnTo>
                    <a:lnTo>
                      <a:pt x="137" y="28"/>
                    </a:lnTo>
                    <a:lnTo>
                      <a:pt x="148" y="40"/>
                    </a:lnTo>
                    <a:lnTo>
                      <a:pt x="145" y="27"/>
                    </a:lnTo>
                    <a:lnTo>
                      <a:pt x="142" y="19"/>
                    </a:lnTo>
                    <a:lnTo>
                      <a:pt x="140" y="13"/>
                    </a:lnTo>
                    <a:lnTo>
                      <a:pt x="134" y="10"/>
                    </a:lnTo>
                    <a:lnTo>
                      <a:pt x="14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5" name="Freeform 103"/>
              <p:cNvSpPr>
                <a:spLocks/>
              </p:cNvSpPr>
              <p:nvPr/>
            </p:nvSpPr>
            <p:spPr bwMode="ltGray">
              <a:xfrm>
                <a:off x="4679" y="3766"/>
                <a:ext cx="99" cy="243"/>
              </a:xfrm>
              <a:custGeom>
                <a:avLst/>
                <a:gdLst/>
                <a:ahLst/>
                <a:cxnLst>
                  <a:cxn ang="0">
                    <a:pos x="96" y="25"/>
                  </a:cxn>
                  <a:cxn ang="0">
                    <a:pos x="61" y="0"/>
                  </a:cxn>
                  <a:cxn ang="0">
                    <a:pos x="51" y="0"/>
                  </a:cxn>
                  <a:cxn ang="0">
                    <a:pos x="42" y="3"/>
                  </a:cxn>
                  <a:cxn ang="0">
                    <a:pos x="34" y="13"/>
                  </a:cxn>
                  <a:cxn ang="0">
                    <a:pos x="16" y="45"/>
                  </a:cxn>
                  <a:cxn ang="0">
                    <a:pos x="10" y="58"/>
                  </a:cxn>
                  <a:cxn ang="0">
                    <a:pos x="5" y="71"/>
                  </a:cxn>
                  <a:cxn ang="0">
                    <a:pos x="1" y="113"/>
                  </a:cxn>
                  <a:cxn ang="0">
                    <a:pos x="0" y="126"/>
                  </a:cxn>
                  <a:cxn ang="0">
                    <a:pos x="1" y="142"/>
                  </a:cxn>
                  <a:cxn ang="0">
                    <a:pos x="4" y="158"/>
                  </a:cxn>
                  <a:cxn ang="0">
                    <a:pos x="11" y="185"/>
                  </a:cxn>
                  <a:cxn ang="0">
                    <a:pos x="18" y="201"/>
                  </a:cxn>
                  <a:cxn ang="0">
                    <a:pos x="27" y="219"/>
                  </a:cxn>
                  <a:cxn ang="0">
                    <a:pos x="45" y="242"/>
                  </a:cxn>
                  <a:cxn ang="0">
                    <a:pos x="36" y="213"/>
                  </a:cxn>
                  <a:cxn ang="0">
                    <a:pos x="28" y="187"/>
                  </a:cxn>
                  <a:cxn ang="0">
                    <a:pos x="23" y="164"/>
                  </a:cxn>
                  <a:cxn ang="0">
                    <a:pos x="25" y="142"/>
                  </a:cxn>
                  <a:cxn ang="0">
                    <a:pos x="27" y="126"/>
                  </a:cxn>
                  <a:cxn ang="0">
                    <a:pos x="23" y="107"/>
                  </a:cxn>
                  <a:cxn ang="0">
                    <a:pos x="22" y="90"/>
                  </a:cxn>
                  <a:cxn ang="0">
                    <a:pos x="29" y="58"/>
                  </a:cxn>
                  <a:cxn ang="0">
                    <a:pos x="31" y="42"/>
                  </a:cxn>
                  <a:cxn ang="0">
                    <a:pos x="37" y="28"/>
                  </a:cxn>
                  <a:cxn ang="0">
                    <a:pos x="51" y="10"/>
                  </a:cxn>
                  <a:cxn ang="0">
                    <a:pos x="65" y="10"/>
                  </a:cxn>
                  <a:cxn ang="0">
                    <a:pos x="98" y="33"/>
                  </a:cxn>
                  <a:cxn ang="0">
                    <a:pos x="96" y="25"/>
                  </a:cxn>
                </a:cxnLst>
                <a:rect l="0" t="0" r="r" b="b"/>
                <a:pathLst>
                  <a:path w="99" h="243">
                    <a:moveTo>
                      <a:pt x="96" y="25"/>
                    </a:moveTo>
                    <a:lnTo>
                      <a:pt x="61" y="0"/>
                    </a:lnTo>
                    <a:lnTo>
                      <a:pt x="51" y="0"/>
                    </a:lnTo>
                    <a:lnTo>
                      <a:pt x="42" y="3"/>
                    </a:lnTo>
                    <a:lnTo>
                      <a:pt x="34" y="13"/>
                    </a:lnTo>
                    <a:lnTo>
                      <a:pt x="16" y="45"/>
                    </a:lnTo>
                    <a:lnTo>
                      <a:pt x="10" y="58"/>
                    </a:lnTo>
                    <a:lnTo>
                      <a:pt x="5" y="71"/>
                    </a:lnTo>
                    <a:lnTo>
                      <a:pt x="1" y="113"/>
                    </a:lnTo>
                    <a:lnTo>
                      <a:pt x="0" y="126"/>
                    </a:lnTo>
                    <a:lnTo>
                      <a:pt x="1" y="142"/>
                    </a:lnTo>
                    <a:lnTo>
                      <a:pt x="4" y="158"/>
                    </a:lnTo>
                    <a:lnTo>
                      <a:pt x="11" y="185"/>
                    </a:lnTo>
                    <a:lnTo>
                      <a:pt x="18" y="201"/>
                    </a:lnTo>
                    <a:lnTo>
                      <a:pt x="27" y="219"/>
                    </a:lnTo>
                    <a:lnTo>
                      <a:pt x="45" y="242"/>
                    </a:lnTo>
                    <a:lnTo>
                      <a:pt x="36" y="213"/>
                    </a:lnTo>
                    <a:lnTo>
                      <a:pt x="28" y="187"/>
                    </a:lnTo>
                    <a:lnTo>
                      <a:pt x="23" y="164"/>
                    </a:lnTo>
                    <a:lnTo>
                      <a:pt x="25" y="142"/>
                    </a:lnTo>
                    <a:lnTo>
                      <a:pt x="27" y="126"/>
                    </a:lnTo>
                    <a:lnTo>
                      <a:pt x="23" y="107"/>
                    </a:lnTo>
                    <a:lnTo>
                      <a:pt x="22" y="90"/>
                    </a:lnTo>
                    <a:lnTo>
                      <a:pt x="29" y="58"/>
                    </a:lnTo>
                    <a:lnTo>
                      <a:pt x="31" y="42"/>
                    </a:lnTo>
                    <a:lnTo>
                      <a:pt x="37" y="28"/>
                    </a:lnTo>
                    <a:lnTo>
                      <a:pt x="51" y="10"/>
                    </a:lnTo>
                    <a:lnTo>
                      <a:pt x="65" y="10"/>
                    </a:lnTo>
                    <a:lnTo>
                      <a:pt x="98" y="33"/>
                    </a:lnTo>
                    <a:lnTo>
                      <a:pt x="96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6" name="Freeform 104"/>
              <p:cNvSpPr>
                <a:spLocks/>
              </p:cNvSpPr>
              <p:nvPr/>
            </p:nvSpPr>
            <p:spPr bwMode="ltGray">
              <a:xfrm>
                <a:off x="4901" y="3651"/>
                <a:ext cx="181" cy="262"/>
              </a:xfrm>
              <a:custGeom>
                <a:avLst/>
                <a:gdLst/>
                <a:ahLst/>
                <a:cxnLst>
                  <a:cxn ang="0">
                    <a:pos x="126" y="261"/>
                  </a:cxn>
                  <a:cxn ang="0">
                    <a:pos x="140" y="216"/>
                  </a:cxn>
                  <a:cxn ang="0">
                    <a:pos x="145" y="197"/>
                  </a:cxn>
                  <a:cxn ang="0">
                    <a:pos x="157" y="173"/>
                  </a:cxn>
                  <a:cxn ang="0">
                    <a:pos x="170" y="151"/>
                  </a:cxn>
                  <a:cxn ang="0">
                    <a:pos x="178" y="137"/>
                  </a:cxn>
                  <a:cxn ang="0">
                    <a:pos x="180" y="124"/>
                  </a:cxn>
                  <a:cxn ang="0">
                    <a:pos x="175" y="104"/>
                  </a:cxn>
                  <a:cxn ang="0">
                    <a:pos x="174" y="85"/>
                  </a:cxn>
                  <a:cxn ang="0">
                    <a:pos x="154" y="35"/>
                  </a:cxn>
                  <a:cxn ang="0">
                    <a:pos x="145" y="23"/>
                  </a:cxn>
                  <a:cxn ang="0">
                    <a:pos x="129" y="10"/>
                  </a:cxn>
                  <a:cxn ang="0">
                    <a:pos x="114" y="2"/>
                  </a:cxn>
                  <a:cxn ang="0">
                    <a:pos x="96" y="0"/>
                  </a:cxn>
                  <a:cxn ang="0">
                    <a:pos x="81" y="5"/>
                  </a:cxn>
                  <a:cxn ang="0">
                    <a:pos x="64" y="10"/>
                  </a:cxn>
                  <a:cxn ang="0">
                    <a:pos x="45" y="26"/>
                  </a:cxn>
                  <a:cxn ang="0">
                    <a:pos x="38" y="37"/>
                  </a:cxn>
                  <a:cxn ang="0">
                    <a:pos x="27" y="52"/>
                  </a:cxn>
                  <a:cxn ang="0">
                    <a:pos x="18" y="66"/>
                  </a:cxn>
                  <a:cxn ang="0">
                    <a:pos x="1" y="135"/>
                  </a:cxn>
                  <a:cxn ang="0">
                    <a:pos x="0" y="148"/>
                  </a:cxn>
                  <a:cxn ang="0">
                    <a:pos x="4" y="170"/>
                  </a:cxn>
                  <a:cxn ang="0">
                    <a:pos x="13" y="235"/>
                  </a:cxn>
                  <a:cxn ang="0">
                    <a:pos x="12" y="171"/>
                  </a:cxn>
                  <a:cxn ang="0">
                    <a:pos x="18" y="144"/>
                  </a:cxn>
                  <a:cxn ang="0">
                    <a:pos x="21" y="127"/>
                  </a:cxn>
                  <a:cxn ang="0">
                    <a:pos x="29" y="104"/>
                  </a:cxn>
                  <a:cxn ang="0">
                    <a:pos x="35" y="82"/>
                  </a:cxn>
                  <a:cxn ang="0">
                    <a:pos x="47" y="59"/>
                  </a:cxn>
                  <a:cxn ang="0">
                    <a:pos x="60" y="39"/>
                  </a:cxn>
                  <a:cxn ang="0">
                    <a:pos x="70" y="21"/>
                  </a:cxn>
                  <a:cxn ang="0">
                    <a:pos x="81" y="10"/>
                  </a:cxn>
                  <a:cxn ang="0">
                    <a:pos x="95" y="6"/>
                  </a:cxn>
                  <a:cxn ang="0">
                    <a:pos x="107" y="10"/>
                  </a:cxn>
                  <a:cxn ang="0">
                    <a:pos x="115" y="19"/>
                  </a:cxn>
                  <a:cxn ang="0">
                    <a:pos x="121" y="37"/>
                  </a:cxn>
                  <a:cxn ang="0">
                    <a:pos x="121" y="50"/>
                  </a:cxn>
                  <a:cxn ang="0">
                    <a:pos x="125" y="74"/>
                  </a:cxn>
                  <a:cxn ang="0">
                    <a:pos x="130" y="89"/>
                  </a:cxn>
                  <a:cxn ang="0">
                    <a:pos x="143" y="112"/>
                  </a:cxn>
                  <a:cxn ang="0">
                    <a:pos x="145" y="124"/>
                  </a:cxn>
                  <a:cxn ang="0">
                    <a:pos x="147" y="136"/>
                  </a:cxn>
                  <a:cxn ang="0">
                    <a:pos x="147" y="153"/>
                  </a:cxn>
                  <a:cxn ang="0">
                    <a:pos x="125" y="212"/>
                  </a:cxn>
                  <a:cxn ang="0">
                    <a:pos x="126" y="261"/>
                  </a:cxn>
                </a:cxnLst>
                <a:rect l="0" t="0" r="r" b="b"/>
                <a:pathLst>
                  <a:path w="181" h="262">
                    <a:moveTo>
                      <a:pt x="126" y="261"/>
                    </a:moveTo>
                    <a:lnTo>
                      <a:pt x="140" y="216"/>
                    </a:lnTo>
                    <a:lnTo>
                      <a:pt x="145" y="197"/>
                    </a:lnTo>
                    <a:lnTo>
                      <a:pt x="157" y="173"/>
                    </a:lnTo>
                    <a:lnTo>
                      <a:pt x="170" y="151"/>
                    </a:lnTo>
                    <a:lnTo>
                      <a:pt x="178" y="137"/>
                    </a:lnTo>
                    <a:lnTo>
                      <a:pt x="180" y="124"/>
                    </a:lnTo>
                    <a:lnTo>
                      <a:pt x="175" y="104"/>
                    </a:lnTo>
                    <a:lnTo>
                      <a:pt x="174" y="85"/>
                    </a:lnTo>
                    <a:lnTo>
                      <a:pt x="154" y="35"/>
                    </a:lnTo>
                    <a:lnTo>
                      <a:pt x="145" y="23"/>
                    </a:lnTo>
                    <a:lnTo>
                      <a:pt x="129" y="10"/>
                    </a:lnTo>
                    <a:lnTo>
                      <a:pt x="114" y="2"/>
                    </a:lnTo>
                    <a:lnTo>
                      <a:pt x="96" y="0"/>
                    </a:lnTo>
                    <a:lnTo>
                      <a:pt x="81" y="5"/>
                    </a:lnTo>
                    <a:lnTo>
                      <a:pt x="64" y="10"/>
                    </a:lnTo>
                    <a:lnTo>
                      <a:pt x="45" y="26"/>
                    </a:lnTo>
                    <a:lnTo>
                      <a:pt x="38" y="37"/>
                    </a:lnTo>
                    <a:lnTo>
                      <a:pt x="27" y="52"/>
                    </a:lnTo>
                    <a:lnTo>
                      <a:pt x="18" y="66"/>
                    </a:lnTo>
                    <a:lnTo>
                      <a:pt x="1" y="135"/>
                    </a:lnTo>
                    <a:lnTo>
                      <a:pt x="0" y="148"/>
                    </a:lnTo>
                    <a:lnTo>
                      <a:pt x="4" y="170"/>
                    </a:lnTo>
                    <a:lnTo>
                      <a:pt x="13" y="235"/>
                    </a:lnTo>
                    <a:lnTo>
                      <a:pt x="12" y="171"/>
                    </a:lnTo>
                    <a:lnTo>
                      <a:pt x="18" y="144"/>
                    </a:lnTo>
                    <a:lnTo>
                      <a:pt x="21" y="127"/>
                    </a:lnTo>
                    <a:lnTo>
                      <a:pt x="29" y="104"/>
                    </a:lnTo>
                    <a:lnTo>
                      <a:pt x="35" y="82"/>
                    </a:lnTo>
                    <a:lnTo>
                      <a:pt x="47" y="59"/>
                    </a:lnTo>
                    <a:lnTo>
                      <a:pt x="60" y="39"/>
                    </a:lnTo>
                    <a:lnTo>
                      <a:pt x="70" y="21"/>
                    </a:lnTo>
                    <a:lnTo>
                      <a:pt x="81" y="10"/>
                    </a:lnTo>
                    <a:lnTo>
                      <a:pt x="95" y="6"/>
                    </a:lnTo>
                    <a:lnTo>
                      <a:pt x="107" y="10"/>
                    </a:lnTo>
                    <a:lnTo>
                      <a:pt x="115" y="19"/>
                    </a:lnTo>
                    <a:lnTo>
                      <a:pt x="121" y="37"/>
                    </a:lnTo>
                    <a:lnTo>
                      <a:pt x="121" y="50"/>
                    </a:lnTo>
                    <a:lnTo>
                      <a:pt x="125" y="74"/>
                    </a:lnTo>
                    <a:lnTo>
                      <a:pt x="130" y="89"/>
                    </a:lnTo>
                    <a:lnTo>
                      <a:pt x="143" y="112"/>
                    </a:lnTo>
                    <a:lnTo>
                      <a:pt x="145" y="124"/>
                    </a:lnTo>
                    <a:lnTo>
                      <a:pt x="147" y="136"/>
                    </a:lnTo>
                    <a:lnTo>
                      <a:pt x="147" y="153"/>
                    </a:lnTo>
                    <a:lnTo>
                      <a:pt x="125" y="212"/>
                    </a:lnTo>
                    <a:lnTo>
                      <a:pt x="126" y="26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7" name="Freeform 105"/>
              <p:cNvSpPr>
                <a:spLocks/>
              </p:cNvSpPr>
              <p:nvPr/>
            </p:nvSpPr>
            <p:spPr bwMode="ltGray">
              <a:xfrm>
                <a:off x="4732" y="3948"/>
                <a:ext cx="149" cy="237"/>
              </a:xfrm>
              <a:custGeom>
                <a:avLst/>
                <a:gdLst/>
                <a:ahLst/>
                <a:cxnLst>
                  <a:cxn ang="0">
                    <a:pos x="144" y="37"/>
                  </a:cxn>
                  <a:cxn ang="0">
                    <a:pos x="114" y="0"/>
                  </a:cxn>
                  <a:cxn ang="0">
                    <a:pos x="94" y="0"/>
                  </a:cxn>
                  <a:cxn ang="0">
                    <a:pos x="77" y="3"/>
                  </a:cxn>
                  <a:cxn ang="0">
                    <a:pos x="63" y="13"/>
                  </a:cxn>
                  <a:cxn ang="0">
                    <a:pos x="30" y="43"/>
                  </a:cxn>
                  <a:cxn ang="0">
                    <a:pos x="19" y="57"/>
                  </a:cxn>
                  <a:cxn ang="0">
                    <a:pos x="10" y="70"/>
                  </a:cxn>
                  <a:cxn ang="0">
                    <a:pos x="3" y="111"/>
                  </a:cxn>
                  <a:cxn ang="0">
                    <a:pos x="0" y="122"/>
                  </a:cxn>
                  <a:cxn ang="0">
                    <a:pos x="3" y="138"/>
                  </a:cxn>
                  <a:cxn ang="0">
                    <a:pos x="8" y="154"/>
                  </a:cxn>
                  <a:cxn ang="0">
                    <a:pos x="22" y="180"/>
                  </a:cxn>
                  <a:cxn ang="0">
                    <a:pos x="33" y="196"/>
                  </a:cxn>
                  <a:cxn ang="0">
                    <a:pos x="49" y="214"/>
                  </a:cxn>
                  <a:cxn ang="0">
                    <a:pos x="83" y="236"/>
                  </a:cxn>
                  <a:cxn ang="0">
                    <a:pos x="66" y="208"/>
                  </a:cxn>
                  <a:cxn ang="0">
                    <a:pos x="52" y="183"/>
                  </a:cxn>
                  <a:cxn ang="0">
                    <a:pos x="43" y="160"/>
                  </a:cxn>
                  <a:cxn ang="0">
                    <a:pos x="47" y="138"/>
                  </a:cxn>
                  <a:cxn ang="0">
                    <a:pos x="49" y="122"/>
                  </a:cxn>
                  <a:cxn ang="0">
                    <a:pos x="43" y="104"/>
                  </a:cxn>
                  <a:cxn ang="0">
                    <a:pos x="41" y="87"/>
                  </a:cxn>
                  <a:cxn ang="0">
                    <a:pos x="55" y="57"/>
                  </a:cxn>
                  <a:cxn ang="0">
                    <a:pos x="57" y="40"/>
                  </a:cxn>
                  <a:cxn ang="0">
                    <a:pos x="69" y="27"/>
                  </a:cxn>
                  <a:cxn ang="0">
                    <a:pos x="94" y="9"/>
                  </a:cxn>
                  <a:cxn ang="0">
                    <a:pos x="105" y="23"/>
                  </a:cxn>
                  <a:cxn ang="0">
                    <a:pos x="148" y="45"/>
                  </a:cxn>
                  <a:cxn ang="0">
                    <a:pos x="144" y="37"/>
                  </a:cxn>
                </a:cxnLst>
                <a:rect l="0" t="0" r="r" b="b"/>
                <a:pathLst>
                  <a:path w="149" h="237">
                    <a:moveTo>
                      <a:pt x="144" y="37"/>
                    </a:moveTo>
                    <a:lnTo>
                      <a:pt x="114" y="0"/>
                    </a:lnTo>
                    <a:lnTo>
                      <a:pt x="94" y="0"/>
                    </a:lnTo>
                    <a:lnTo>
                      <a:pt x="77" y="3"/>
                    </a:lnTo>
                    <a:lnTo>
                      <a:pt x="63" y="13"/>
                    </a:lnTo>
                    <a:lnTo>
                      <a:pt x="30" y="43"/>
                    </a:lnTo>
                    <a:lnTo>
                      <a:pt x="19" y="57"/>
                    </a:lnTo>
                    <a:lnTo>
                      <a:pt x="10" y="70"/>
                    </a:lnTo>
                    <a:lnTo>
                      <a:pt x="3" y="111"/>
                    </a:lnTo>
                    <a:lnTo>
                      <a:pt x="0" y="122"/>
                    </a:lnTo>
                    <a:lnTo>
                      <a:pt x="3" y="138"/>
                    </a:lnTo>
                    <a:lnTo>
                      <a:pt x="8" y="154"/>
                    </a:lnTo>
                    <a:lnTo>
                      <a:pt x="22" y="180"/>
                    </a:lnTo>
                    <a:lnTo>
                      <a:pt x="33" y="196"/>
                    </a:lnTo>
                    <a:lnTo>
                      <a:pt x="49" y="214"/>
                    </a:lnTo>
                    <a:lnTo>
                      <a:pt x="83" y="236"/>
                    </a:lnTo>
                    <a:lnTo>
                      <a:pt x="66" y="208"/>
                    </a:lnTo>
                    <a:lnTo>
                      <a:pt x="52" y="183"/>
                    </a:lnTo>
                    <a:lnTo>
                      <a:pt x="43" y="160"/>
                    </a:lnTo>
                    <a:lnTo>
                      <a:pt x="47" y="138"/>
                    </a:lnTo>
                    <a:lnTo>
                      <a:pt x="49" y="122"/>
                    </a:lnTo>
                    <a:lnTo>
                      <a:pt x="43" y="104"/>
                    </a:lnTo>
                    <a:lnTo>
                      <a:pt x="41" y="87"/>
                    </a:lnTo>
                    <a:lnTo>
                      <a:pt x="55" y="57"/>
                    </a:lnTo>
                    <a:lnTo>
                      <a:pt x="57" y="40"/>
                    </a:lnTo>
                    <a:lnTo>
                      <a:pt x="69" y="27"/>
                    </a:lnTo>
                    <a:lnTo>
                      <a:pt x="94" y="9"/>
                    </a:lnTo>
                    <a:lnTo>
                      <a:pt x="105" y="23"/>
                    </a:lnTo>
                    <a:lnTo>
                      <a:pt x="148" y="45"/>
                    </a:lnTo>
                    <a:lnTo>
                      <a:pt x="144" y="3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8" name="Freeform 106"/>
              <p:cNvSpPr>
                <a:spLocks/>
              </p:cNvSpPr>
              <p:nvPr/>
            </p:nvSpPr>
            <p:spPr bwMode="ltGray">
              <a:xfrm>
                <a:off x="4907" y="4027"/>
                <a:ext cx="152" cy="161"/>
              </a:xfrm>
              <a:custGeom>
                <a:avLst/>
                <a:gdLst/>
                <a:ahLst/>
                <a:cxnLst>
                  <a:cxn ang="0">
                    <a:pos x="3" y="25"/>
                  </a:cxn>
                  <a:cxn ang="0">
                    <a:pos x="34" y="0"/>
                  </a:cxn>
                  <a:cxn ang="0">
                    <a:pos x="54" y="0"/>
                  </a:cxn>
                  <a:cxn ang="0">
                    <a:pos x="72" y="2"/>
                  </a:cxn>
                  <a:cxn ang="0">
                    <a:pos x="85" y="9"/>
                  </a:cxn>
                  <a:cxn ang="0">
                    <a:pos x="120" y="29"/>
                  </a:cxn>
                  <a:cxn ang="0">
                    <a:pos x="131" y="38"/>
                  </a:cxn>
                  <a:cxn ang="0">
                    <a:pos x="139" y="47"/>
                  </a:cxn>
                  <a:cxn ang="0">
                    <a:pos x="147" y="75"/>
                  </a:cxn>
                  <a:cxn ang="0">
                    <a:pos x="151" y="83"/>
                  </a:cxn>
                  <a:cxn ang="0">
                    <a:pos x="147" y="94"/>
                  </a:cxn>
                  <a:cxn ang="0">
                    <a:pos x="142" y="104"/>
                  </a:cxn>
                  <a:cxn ang="0">
                    <a:pos x="128" y="122"/>
                  </a:cxn>
                  <a:cxn ang="0">
                    <a:pos x="116" y="133"/>
                  </a:cxn>
                  <a:cxn ang="0">
                    <a:pos x="100" y="145"/>
                  </a:cxn>
                  <a:cxn ang="0">
                    <a:pos x="65" y="160"/>
                  </a:cxn>
                  <a:cxn ang="0">
                    <a:pos x="82" y="141"/>
                  </a:cxn>
                  <a:cxn ang="0">
                    <a:pos x="97" y="124"/>
                  </a:cxn>
                  <a:cxn ang="0">
                    <a:pos x="106" y="108"/>
                  </a:cxn>
                  <a:cxn ang="0">
                    <a:pos x="102" y="94"/>
                  </a:cxn>
                  <a:cxn ang="0">
                    <a:pos x="100" y="83"/>
                  </a:cxn>
                  <a:cxn ang="0">
                    <a:pos x="106" y="70"/>
                  </a:cxn>
                  <a:cxn ang="0">
                    <a:pos x="108" y="59"/>
                  </a:cxn>
                  <a:cxn ang="0">
                    <a:pos x="94" y="38"/>
                  </a:cxn>
                  <a:cxn ang="0">
                    <a:pos x="91" y="27"/>
                  </a:cxn>
                  <a:cxn ang="0">
                    <a:pos x="79" y="18"/>
                  </a:cxn>
                  <a:cxn ang="0">
                    <a:pos x="54" y="6"/>
                  </a:cxn>
                  <a:cxn ang="0">
                    <a:pos x="43" y="15"/>
                  </a:cxn>
                  <a:cxn ang="0">
                    <a:pos x="0" y="30"/>
                  </a:cxn>
                  <a:cxn ang="0">
                    <a:pos x="3" y="25"/>
                  </a:cxn>
                </a:cxnLst>
                <a:rect l="0" t="0" r="r" b="b"/>
                <a:pathLst>
                  <a:path w="152" h="161">
                    <a:moveTo>
                      <a:pt x="3" y="25"/>
                    </a:moveTo>
                    <a:lnTo>
                      <a:pt x="34" y="0"/>
                    </a:lnTo>
                    <a:lnTo>
                      <a:pt x="54" y="0"/>
                    </a:lnTo>
                    <a:lnTo>
                      <a:pt x="72" y="2"/>
                    </a:lnTo>
                    <a:lnTo>
                      <a:pt x="85" y="9"/>
                    </a:lnTo>
                    <a:lnTo>
                      <a:pt x="120" y="29"/>
                    </a:lnTo>
                    <a:lnTo>
                      <a:pt x="131" y="38"/>
                    </a:lnTo>
                    <a:lnTo>
                      <a:pt x="139" y="47"/>
                    </a:lnTo>
                    <a:lnTo>
                      <a:pt x="147" y="75"/>
                    </a:lnTo>
                    <a:lnTo>
                      <a:pt x="151" y="83"/>
                    </a:lnTo>
                    <a:lnTo>
                      <a:pt x="147" y="94"/>
                    </a:lnTo>
                    <a:lnTo>
                      <a:pt x="142" y="104"/>
                    </a:lnTo>
                    <a:lnTo>
                      <a:pt x="128" y="122"/>
                    </a:lnTo>
                    <a:lnTo>
                      <a:pt x="116" y="133"/>
                    </a:lnTo>
                    <a:lnTo>
                      <a:pt x="100" y="145"/>
                    </a:lnTo>
                    <a:lnTo>
                      <a:pt x="65" y="160"/>
                    </a:lnTo>
                    <a:lnTo>
                      <a:pt x="82" y="141"/>
                    </a:lnTo>
                    <a:lnTo>
                      <a:pt x="97" y="124"/>
                    </a:lnTo>
                    <a:lnTo>
                      <a:pt x="106" y="108"/>
                    </a:lnTo>
                    <a:lnTo>
                      <a:pt x="102" y="94"/>
                    </a:lnTo>
                    <a:lnTo>
                      <a:pt x="100" y="83"/>
                    </a:lnTo>
                    <a:lnTo>
                      <a:pt x="106" y="70"/>
                    </a:lnTo>
                    <a:lnTo>
                      <a:pt x="108" y="59"/>
                    </a:lnTo>
                    <a:lnTo>
                      <a:pt x="94" y="38"/>
                    </a:lnTo>
                    <a:lnTo>
                      <a:pt x="91" y="27"/>
                    </a:lnTo>
                    <a:lnTo>
                      <a:pt x="79" y="18"/>
                    </a:lnTo>
                    <a:lnTo>
                      <a:pt x="54" y="6"/>
                    </a:lnTo>
                    <a:lnTo>
                      <a:pt x="43" y="15"/>
                    </a:lnTo>
                    <a:lnTo>
                      <a:pt x="0" y="30"/>
                    </a:lnTo>
                    <a:lnTo>
                      <a:pt x="3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699" name="Freeform 107"/>
              <p:cNvSpPr>
                <a:spLocks/>
              </p:cNvSpPr>
              <p:nvPr/>
            </p:nvSpPr>
            <p:spPr bwMode="ltGray">
              <a:xfrm>
                <a:off x="5250" y="3351"/>
                <a:ext cx="288" cy="365"/>
              </a:xfrm>
              <a:custGeom>
                <a:avLst/>
                <a:gdLst/>
                <a:ahLst/>
                <a:cxnLst>
                  <a:cxn ang="0">
                    <a:pos x="270" y="8"/>
                  </a:cxn>
                  <a:cxn ang="0">
                    <a:pos x="268" y="0"/>
                  </a:cxn>
                  <a:cxn ang="0">
                    <a:pos x="248" y="3"/>
                  </a:cxn>
                  <a:cxn ang="0">
                    <a:pos x="236" y="13"/>
                  </a:cxn>
                  <a:cxn ang="0">
                    <a:pos x="8" y="79"/>
                  </a:cxn>
                  <a:cxn ang="0">
                    <a:pos x="211" y="32"/>
                  </a:cxn>
                  <a:cxn ang="0">
                    <a:pos x="213" y="41"/>
                  </a:cxn>
                  <a:cxn ang="0">
                    <a:pos x="114" y="98"/>
                  </a:cxn>
                  <a:cxn ang="0">
                    <a:pos x="237" y="52"/>
                  </a:cxn>
                  <a:cxn ang="0">
                    <a:pos x="222" y="71"/>
                  </a:cxn>
                  <a:cxn ang="0">
                    <a:pos x="182" y="102"/>
                  </a:cxn>
                  <a:cxn ang="0">
                    <a:pos x="62" y="186"/>
                  </a:cxn>
                  <a:cxn ang="0">
                    <a:pos x="67" y="179"/>
                  </a:cxn>
                  <a:cxn ang="0">
                    <a:pos x="145" y="127"/>
                  </a:cxn>
                  <a:cxn ang="0">
                    <a:pos x="207" y="87"/>
                  </a:cxn>
                  <a:cxn ang="0">
                    <a:pos x="236" y="68"/>
                  </a:cxn>
                  <a:cxn ang="0">
                    <a:pos x="240" y="74"/>
                  </a:cxn>
                  <a:cxn ang="0">
                    <a:pos x="207" y="100"/>
                  </a:cxn>
                  <a:cxn ang="0">
                    <a:pos x="158" y="135"/>
                  </a:cxn>
                  <a:cxn ang="0">
                    <a:pos x="222" y="87"/>
                  </a:cxn>
                  <a:cxn ang="0">
                    <a:pos x="240" y="74"/>
                  </a:cxn>
                  <a:cxn ang="0">
                    <a:pos x="243" y="88"/>
                  </a:cxn>
                  <a:cxn ang="0">
                    <a:pos x="222" y="112"/>
                  </a:cxn>
                  <a:cxn ang="0">
                    <a:pos x="158" y="144"/>
                  </a:cxn>
                  <a:cxn ang="0">
                    <a:pos x="105" y="173"/>
                  </a:cxn>
                  <a:cxn ang="0">
                    <a:pos x="167" y="144"/>
                  </a:cxn>
                  <a:cxn ang="0">
                    <a:pos x="231" y="109"/>
                  </a:cxn>
                  <a:cxn ang="0">
                    <a:pos x="228" y="121"/>
                  </a:cxn>
                  <a:cxn ang="0">
                    <a:pos x="231" y="141"/>
                  </a:cxn>
                  <a:cxn ang="0">
                    <a:pos x="221" y="151"/>
                  </a:cxn>
                  <a:cxn ang="0">
                    <a:pos x="169" y="180"/>
                  </a:cxn>
                  <a:cxn ang="0">
                    <a:pos x="71" y="227"/>
                  </a:cxn>
                  <a:cxn ang="0">
                    <a:pos x="86" y="217"/>
                  </a:cxn>
                  <a:cxn ang="0">
                    <a:pos x="207" y="160"/>
                  </a:cxn>
                  <a:cxn ang="0">
                    <a:pos x="245" y="135"/>
                  </a:cxn>
                  <a:cxn ang="0">
                    <a:pos x="148" y="209"/>
                  </a:cxn>
                  <a:cxn ang="0">
                    <a:pos x="244" y="158"/>
                  </a:cxn>
                  <a:cxn ang="0">
                    <a:pos x="241" y="178"/>
                  </a:cxn>
                  <a:cxn ang="0">
                    <a:pos x="193" y="227"/>
                  </a:cxn>
                  <a:cxn ang="0">
                    <a:pos x="111" y="261"/>
                  </a:cxn>
                  <a:cxn ang="0">
                    <a:pos x="33" y="293"/>
                  </a:cxn>
                  <a:cxn ang="0">
                    <a:pos x="149" y="249"/>
                  </a:cxn>
                  <a:cxn ang="0">
                    <a:pos x="197" y="224"/>
                  </a:cxn>
                  <a:cxn ang="0">
                    <a:pos x="240" y="186"/>
                  </a:cxn>
                  <a:cxn ang="0">
                    <a:pos x="236" y="203"/>
                  </a:cxn>
                  <a:cxn ang="0">
                    <a:pos x="233" y="219"/>
                  </a:cxn>
                  <a:cxn ang="0">
                    <a:pos x="236" y="236"/>
                  </a:cxn>
                  <a:cxn ang="0">
                    <a:pos x="193" y="267"/>
                  </a:cxn>
                  <a:cxn ang="0">
                    <a:pos x="113" y="296"/>
                  </a:cxn>
                  <a:cxn ang="0">
                    <a:pos x="118" y="294"/>
                  </a:cxn>
                  <a:cxn ang="0">
                    <a:pos x="217" y="255"/>
                  </a:cxn>
                  <a:cxn ang="0">
                    <a:pos x="212" y="265"/>
                  </a:cxn>
                  <a:cxn ang="0">
                    <a:pos x="217" y="270"/>
                  </a:cxn>
                  <a:cxn ang="0">
                    <a:pos x="222" y="280"/>
                  </a:cxn>
                  <a:cxn ang="0">
                    <a:pos x="173" y="309"/>
                  </a:cxn>
                  <a:cxn ang="0">
                    <a:pos x="120" y="315"/>
                  </a:cxn>
                  <a:cxn ang="0">
                    <a:pos x="217" y="289"/>
                  </a:cxn>
                  <a:cxn ang="0">
                    <a:pos x="212" y="304"/>
                  </a:cxn>
                  <a:cxn ang="0">
                    <a:pos x="218" y="312"/>
                  </a:cxn>
                  <a:cxn ang="0">
                    <a:pos x="105" y="364"/>
                  </a:cxn>
                  <a:cxn ang="0">
                    <a:pos x="212" y="325"/>
                  </a:cxn>
                  <a:cxn ang="0">
                    <a:pos x="235" y="311"/>
                  </a:cxn>
                  <a:cxn ang="0">
                    <a:pos x="249" y="298"/>
                  </a:cxn>
                </a:cxnLst>
                <a:rect l="0" t="0" r="r" b="b"/>
                <a:pathLst>
                  <a:path w="288" h="365">
                    <a:moveTo>
                      <a:pt x="266" y="28"/>
                    </a:moveTo>
                    <a:lnTo>
                      <a:pt x="270" y="8"/>
                    </a:lnTo>
                    <a:lnTo>
                      <a:pt x="287" y="6"/>
                    </a:lnTo>
                    <a:lnTo>
                      <a:pt x="268" y="0"/>
                    </a:lnTo>
                    <a:lnTo>
                      <a:pt x="260" y="0"/>
                    </a:lnTo>
                    <a:lnTo>
                      <a:pt x="248" y="3"/>
                    </a:lnTo>
                    <a:lnTo>
                      <a:pt x="247" y="9"/>
                    </a:lnTo>
                    <a:lnTo>
                      <a:pt x="236" y="13"/>
                    </a:lnTo>
                    <a:lnTo>
                      <a:pt x="139" y="65"/>
                    </a:lnTo>
                    <a:lnTo>
                      <a:pt x="8" y="79"/>
                    </a:lnTo>
                    <a:lnTo>
                      <a:pt x="138" y="64"/>
                    </a:lnTo>
                    <a:lnTo>
                      <a:pt x="211" y="32"/>
                    </a:lnTo>
                    <a:lnTo>
                      <a:pt x="236" y="28"/>
                    </a:lnTo>
                    <a:lnTo>
                      <a:pt x="213" y="41"/>
                    </a:lnTo>
                    <a:lnTo>
                      <a:pt x="236" y="42"/>
                    </a:lnTo>
                    <a:lnTo>
                      <a:pt x="114" y="98"/>
                    </a:lnTo>
                    <a:lnTo>
                      <a:pt x="197" y="63"/>
                    </a:lnTo>
                    <a:lnTo>
                      <a:pt x="237" y="52"/>
                    </a:lnTo>
                    <a:lnTo>
                      <a:pt x="236" y="60"/>
                    </a:lnTo>
                    <a:lnTo>
                      <a:pt x="222" y="71"/>
                    </a:lnTo>
                    <a:lnTo>
                      <a:pt x="211" y="81"/>
                    </a:lnTo>
                    <a:lnTo>
                      <a:pt x="182" y="102"/>
                    </a:lnTo>
                    <a:lnTo>
                      <a:pt x="129" y="141"/>
                    </a:lnTo>
                    <a:lnTo>
                      <a:pt x="62" y="186"/>
                    </a:lnTo>
                    <a:lnTo>
                      <a:pt x="9" y="217"/>
                    </a:lnTo>
                    <a:lnTo>
                      <a:pt x="67" y="179"/>
                    </a:lnTo>
                    <a:lnTo>
                      <a:pt x="101" y="156"/>
                    </a:lnTo>
                    <a:lnTo>
                      <a:pt x="145" y="127"/>
                    </a:lnTo>
                    <a:lnTo>
                      <a:pt x="168" y="109"/>
                    </a:lnTo>
                    <a:lnTo>
                      <a:pt x="207" y="87"/>
                    </a:lnTo>
                    <a:lnTo>
                      <a:pt x="222" y="78"/>
                    </a:lnTo>
                    <a:lnTo>
                      <a:pt x="236" y="68"/>
                    </a:lnTo>
                    <a:lnTo>
                      <a:pt x="228" y="70"/>
                    </a:lnTo>
                    <a:lnTo>
                      <a:pt x="240" y="74"/>
                    </a:lnTo>
                    <a:lnTo>
                      <a:pt x="226" y="81"/>
                    </a:lnTo>
                    <a:lnTo>
                      <a:pt x="207" y="100"/>
                    </a:lnTo>
                    <a:lnTo>
                      <a:pt x="185" y="120"/>
                    </a:lnTo>
                    <a:lnTo>
                      <a:pt x="158" y="135"/>
                    </a:lnTo>
                    <a:lnTo>
                      <a:pt x="202" y="102"/>
                    </a:lnTo>
                    <a:lnTo>
                      <a:pt x="222" y="87"/>
                    </a:lnTo>
                    <a:lnTo>
                      <a:pt x="236" y="74"/>
                    </a:lnTo>
                    <a:lnTo>
                      <a:pt x="240" y="74"/>
                    </a:lnTo>
                    <a:lnTo>
                      <a:pt x="230" y="93"/>
                    </a:lnTo>
                    <a:lnTo>
                      <a:pt x="243" y="88"/>
                    </a:lnTo>
                    <a:lnTo>
                      <a:pt x="236" y="100"/>
                    </a:lnTo>
                    <a:lnTo>
                      <a:pt x="222" y="112"/>
                    </a:lnTo>
                    <a:lnTo>
                      <a:pt x="193" y="131"/>
                    </a:lnTo>
                    <a:lnTo>
                      <a:pt x="158" y="144"/>
                    </a:lnTo>
                    <a:lnTo>
                      <a:pt x="129" y="160"/>
                    </a:lnTo>
                    <a:lnTo>
                      <a:pt x="105" y="173"/>
                    </a:lnTo>
                    <a:lnTo>
                      <a:pt x="120" y="167"/>
                    </a:lnTo>
                    <a:lnTo>
                      <a:pt x="167" y="144"/>
                    </a:lnTo>
                    <a:lnTo>
                      <a:pt x="222" y="116"/>
                    </a:lnTo>
                    <a:lnTo>
                      <a:pt x="231" y="109"/>
                    </a:lnTo>
                    <a:lnTo>
                      <a:pt x="240" y="100"/>
                    </a:lnTo>
                    <a:lnTo>
                      <a:pt x="228" y="121"/>
                    </a:lnTo>
                    <a:lnTo>
                      <a:pt x="249" y="113"/>
                    </a:lnTo>
                    <a:lnTo>
                      <a:pt x="231" y="141"/>
                    </a:lnTo>
                    <a:lnTo>
                      <a:pt x="226" y="147"/>
                    </a:lnTo>
                    <a:lnTo>
                      <a:pt x="221" y="151"/>
                    </a:lnTo>
                    <a:lnTo>
                      <a:pt x="196" y="166"/>
                    </a:lnTo>
                    <a:lnTo>
                      <a:pt x="169" y="180"/>
                    </a:lnTo>
                    <a:lnTo>
                      <a:pt x="119" y="205"/>
                    </a:lnTo>
                    <a:lnTo>
                      <a:pt x="71" y="227"/>
                    </a:lnTo>
                    <a:lnTo>
                      <a:pt x="0" y="258"/>
                    </a:lnTo>
                    <a:lnTo>
                      <a:pt x="86" y="217"/>
                    </a:lnTo>
                    <a:lnTo>
                      <a:pt x="173" y="176"/>
                    </a:lnTo>
                    <a:lnTo>
                      <a:pt x="207" y="160"/>
                    </a:lnTo>
                    <a:lnTo>
                      <a:pt x="228" y="143"/>
                    </a:lnTo>
                    <a:lnTo>
                      <a:pt x="245" y="135"/>
                    </a:lnTo>
                    <a:lnTo>
                      <a:pt x="248" y="136"/>
                    </a:lnTo>
                    <a:lnTo>
                      <a:pt x="148" y="209"/>
                    </a:lnTo>
                    <a:lnTo>
                      <a:pt x="225" y="159"/>
                    </a:lnTo>
                    <a:lnTo>
                      <a:pt x="244" y="158"/>
                    </a:lnTo>
                    <a:lnTo>
                      <a:pt x="222" y="184"/>
                    </a:lnTo>
                    <a:lnTo>
                      <a:pt x="241" y="178"/>
                    </a:lnTo>
                    <a:lnTo>
                      <a:pt x="212" y="208"/>
                    </a:lnTo>
                    <a:lnTo>
                      <a:pt x="193" y="227"/>
                    </a:lnTo>
                    <a:lnTo>
                      <a:pt x="158" y="242"/>
                    </a:lnTo>
                    <a:lnTo>
                      <a:pt x="111" y="261"/>
                    </a:lnTo>
                    <a:lnTo>
                      <a:pt x="67" y="280"/>
                    </a:lnTo>
                    <a:lnTo>
                      <a:pt x="33" y="293"/>
                    </a:lnTo>
                    <a:lnTo>
                      <a:pt x="9" y="299"/>
                    </a:lnTo>
                    <a:lnTo>
                      <a:pt x="149" y="249"/>
                    </a:lnTo>
                    <a:lnTo>
                      <a:pt x="181" y="234"/>
                    </a:lnTo>
                    <a:lnTo>
                      <a:pt x="197" y="224"/>
                    </a:lnTo>
                    <a:lnTo>
                      <a:pt x="219" y="205"/>
                    </a:lnTo>
                    <a:lnTo>
                      <a:pt x="240" y="186"/>
                    </a:lnTo>
                    <a:lnTo>
                      <a:pt x="218" y="212"/>
                    </a:lnTo>
                    <a:lnTo>
                      <a:pt x="236" y="203"/>
                    </a:lnTo>
                    <a:lnTo>
                      <a:pt x="217" y="224"/>
                    </a:lnTo>
                    <a:lnTo>
                      <a:pt x="233" y="219"/>
                    </a:lnTo>
                    <a:lnTo>
                      <a:pt x="215" y="244"/>
                    </a:lnTo>
                    <a:lnTo>
                      <a:pt x="236" y="236"/>
                    </a:lnTo>
                    <a:lnTo>
                      <a:pt x="217" y="249"/>
                    </a:lnTo>
                    <a:lnTo>
                      <a:pt x="193" y="267"/>
                    </a:lnTo>
                    <a:lnTo>
                      <a:pt x="173" y="273"/>
                    </a:lnTo>
                    <a:lnTo>
                      <a:pt x="113" y="296"/>
                    </a:lnTo>
                    <a:lnTo>
                      <a:pt x="58" y="309"/>
                    </a:lnTo>
                    <a:lnTo>
                      <a:pt x="118" y="294"/>
                    </a:lnTo>
                    <a:lnTo>
                      <a:pt x="168" y="274"/>
                    </a:lnTo>
                    <a:lnTo>
                      <a:pt x="217" y="255"/>
                    </a:lnTo>
                    <a:lnTo>
                      <a:pt x="231" y="246"/>
                    </a:lnTo>
                    <a:lnTo>
                      <a:pt x="212" y="265"/>
                    </a:lnTo>
                    <a:lnTo>
                      <a:pt x="226" y="261"/>
                    </a:lnTo>
                    <a:lnTo>
                      <a:pt x="217" y="270"/>
                    </a:lnTo>
                    <a:lnTo>
                      <a:pt x="212" y="284"/>
                    </a:lnTo>
                    <a:lnTo>
                      <a:pt x="222" y="280"/>
                    </a:lnTo>
                    <a:lnTo>
                      <a:pt x="209" y="291"/>
                    </a:lnTo>
                    <a:lnTo>
                      <a:pt x="173" y="309"/>
                    </a:lnTo>
                    <a:lnTo>
                      <a:pt x="149" y="312"/>
                    </a:lnTo>
                    <a:lnTo>
                      <a:pt x="120" y="315"/>
                    </a:lnTo>
                    <a:lnTo>
                      <a:pt x="178" y="306"/>
                    </a:lnTo>
                    <a:lnTo>
                      <a:pt x="217" y="289"/>
                    </a:lnTo>
                    <a:lnTo>
                      <a:pt x="226" y="277"/>
                    </a:lnTo>
                    <a:lnTo>
                      <a:pt x="212" y="304"/>
                    </a:lnTo>
                    <a:lnTo>
                      <a:pt x="228" y="298"/>
                    </a:lnTo>
                    <a:lnTo>
                      <a:pt x="218" y="312"/>
                    </a:lnTo>
                    <a:lnTo>
                      <a:pt x="202" y="332"/>
                    </a:lnTo>
                    <a:lnTo>
                      <a:pt x="105" y="364"/>
                    </a:lnTo>
                    <a:lnTo>
                      <a:pt x="203" y="335"/>
                    </a:lnTo>
                    <a:lnTo>
                      <a:pt x="212" y="325"/>
                    </a:lnTo>
                    <a:lnTo>
                      <a:pt x="218" y="318"/>
                    </a:lnTo>
                    <a:lnTo>
                      <a:pt x="235" y="311"/>
                    </a:lnTo>
                    <a:lnTo>
                      <a:pt x="245" y="326"/>
                    </a:lnTo>
                    <a:lnTo>
                      <a:pt x="249" y="298"/>
                    </a:lnTo>
                    <a:lnTo>
                      <a:pt x="266" y="2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700" name="Freeform 108"/>
              <p:cNvSpPr>
                <a:spLocks/>
              </p:cNvSpPr>
              <p:nvPr/>
            </p:nvSpPr>
            <p:spPr bwMode="ltGray">
              <a:xfrm>
                <a:off x="4803" y="3748"/>
                <a:ext cx="255" cy="271"/>
              </a:xfrm>
              <a:custGeom>
                <a:avLst/>
                <a:gdLst/>
                <a:ahLst/>
                <a:cxnLst>
                  <a:cxn ang="0">
                    <a:pos x="116" y="7"/>
                  </a:cxn>
                  <a:cxn ang="0">
                    <a:pos x="18" y="12"/>
                  </a:cxn>
                  <a:cxn ang="0">
                    <a:pos x="108" y="12"/>
                  </a:cxn>
                  <a:cxn ang="0">
                    <a:pos x="94" y="23"/>
                  </a:cxn>
                  <a:cxn ang="0">
                    <a:pos x="94" y="28"/>
                  </a:cxn>
                  <a:cxn ang="0">
                    <a:pos x="50" y="40"/>
                  </a:cxn>
                  <a:cxn ang="0">
                    <a:pos x="83" y="36"/>
                  </a:cxn>
                  <a:cxn ang="0">
                    <a:pos x="83" y="42"/>
                  </a:cxn>
                  <a:cxn ang="0">
                    <a:pos x="90" y="45"/>
                  </a:cxn>
                  <a:cxn ang="0">
                    <a:pos x="10" y="73"/>
                  </a:cxn>
                  <a:cxn ang="0">
                    <a:pos x="86" y="59"/>
                  </a:cxn>
                  <a:cxn ang="0">
                    <a:pos x="68" y="78"/>
                  </a:cxn>
                  <a:cxn ang="0">
                    <a:pos x="10" y="90"/>
                  </a:cxn>
                  <a:cxn ang="0">
                    <a:pos x="72" y="80"/>
                  </a:cxn>
                  <a:cxn ang="0">
                    <a:pos x="25" y="102"/>
                  </a:cxn>
                  <a:cxn ang="0">
                    <a:pos x="53" y="92"/>
                  </a:cxn>
                  <a:cxn ang="0">
                    <a:pos x="72" y="90"/>
                  </a:cxn>
                  <a:cxn ang="0">
                    <a:pos x="72" y="97"/>
                  </a:cxn>
                  <a:cxn ang="0">
                    <a:pos x="61" y="111"/>
                  </a:cxn>
                  <a:cxn ang="0">
                    <a:pos x="6" y="127"/>
                  </a:cxn>
                  <a:cxn ang="0">
                    <a:pos x="68" y="113"/>
                  </a:cxn>
                  <a:cxn ang="0">
                    <a:pos x="57" y="132"/>
                  </a:cxn>
                  <a:cxn ang="0">
                    <a:pos x="43" y="144"/>
                  </a:cxn>
                  <a:cxn ang="0">
                    <a:pos x="50" y="144"/>
                  </a:cxn>
                  <a:cxn ang="0">
                    <a:pos x="50" y="151"/>
                  </a:cxn>
                  <a:cxn ang="0">
                    <a:pos x="10" y="168"/>
                  </a:cxn>
                  <a:cxn ang="0">
                    <a:pos x="43" y="165"/>
                  </a:cxn>
                  <a:cxn ang="0">
                    <a:pos x="43" y="168"/>
                  </a:cxn>
                  <a:cxn ang="0">
                    <a:pos x="47" y="175"/>
                  </a:cxn>
                  <a:cxn ang="0">
                    <a:pos x="38" y="189"/>
                  </a:cxn>
                  <a:cxn ang="0">
                    <a:pos x="47" y="196"/>
                  </a:cxn>
                  <a:cxn ang="0">
                    <a:pos x="50" y="227"/>
                  </a:cxn>
                  <a:cxn ang="0">
                    <a:pos x="57" y="189"/>
                  </a:cxn>
                  <a:cxn ang="0">
                    <a:pos x="119" y="270"/>
                  </a:cxn>
                  <a:cxn ang="0">
                    <a:pos x="83" y="175"/>
                  </a:cxn>
                  <a:cxn ang="0">
                    <a:pos x="83" y="173"/>
                  </a:cxn>
                  <a:cxn ang="0">
                    <a:pos x="86" y="165"/>
                  </a:cxn>
                  <a:cxn ang="0">
                    <a:pos x="137" y="213"/>
                  </a:cxn>
                  <a:cxn ang="0">
                    <a:pos x="104" y="187"/>
                  </a:cxn>
                  <a:cxn ang="0">
                    <a:pos x="94" y="144"/>
                  </a:cxn>
                  <a:cxn ang="0">
                    <a:pos x="97" y="132"/>
                  </a:cxn>
                  <a:cxn ang="0">
                    <a:pos x="116" y="161"/>
                  </a:cxn>
                  <a:cxn ang="0">
                    <a:pos x="104" y="118"/>
                  </a:cxn>
                  <a:cxn ang="0">
                    <a:pos x="123" y="111"/>
                  </a:cxn>
                  <a:cxn ang="0">
                    <a:pos x="137" y="140"/>
                  </a:cxn>
                  <a:cxn ang="0">
                    <a:pos x="119" y="90"/>
                  </a:cxn>
                  <a:cxn ang="0">
                    <a:pos x="123" y="85"/>
                  </a:cxn>
                  <a:cxn ang="0">
                    <a:pos x="127" y="61"/>
                  </a:cxn>
                  <a:cxn ang="0">
                    <a:pos x="144" y="64"/>
                  </a:cxn>
                  <a:cxn ang="0">
                    <a:pos x="210" y="125"/>
                  </a:cxn>
                  <a:cxn ang="0">
                    <a:pos x="163" y="90"/>
                  </a:cxn>
                  <a:cxn ang="0">
                    <a:pos x="137" y="40"/>
                  </a:cxn>
                  <a:cxn ang="0">
                    <a:pos x="144" y="31"/>
                  </a:cxn>
                  <a:cxn ang="0">
                    <a:pos x="177" y="59"/>
                  </a:cxn>
                  <a:cxn ang="0">
                    <a:pos x="170" y="56"/>
                  </a:cxn>
                  <a:cxn ang="0">
                    <a:pos x="155" y="18"/>
                  </a:cxn>
                  <a:cxn ang="0">
                    <a:pos x="195" y="56"/>
                  </a:cxn>
                  <a:cxn ang="0">
                    <a:pos x="169" y="37"/>
                  </a:cxn>
                  <a:cxn ang="0">
                    <a:pos x="149" y="2"/>
                  </a:cxn>
                </a:cxnLst>
                <a:rect l="0" t="0" r="r" b="b"/>
                <a:pathLst>
                  <a:path w="255" h="271">
                    <a:moveTo>
                      <a:pt x="143" y="3"/>
                    </a:moveTo>
                    <a:lnTo>
                      <a:pt x="127" y="0"/>
                    </a:lnTo>
                    <a:lnTo>
                      <a:pt x="116" y="7"/>
                    </a:lnTo>
                    <a:lnTo>
                      <a:pt x="104" y="9"/>
                    </a:lnTo>
                    <a:lnTo>
                      <a:pt x="79" y="12"/>
                    </a:lnTo>
                    <a:lnTo>
                      <a:pt x="18" y="12"/>
                    </a:lnTo>
                    <a:lnTo>
                      <a:pt x="79" y="14"/>
                    </a:lnTo>
                    <a:lnTo>
                      <a:pt x="97" y="9"/>
                    </a:lnTo>
                    <a:lnTo>
                      <a:pt x="108" y="12"/>
                    </a:lnTo>
                    <a:lnTo>
                      <a:pt x="94" y="16"/>
                    </a:lnTo>
                    <a:lnTo>
                      <a:pt x="104" y="16"/>
                    </a:lnTo>
                    <a:lnTo>
                      <a:pt x="94" y="23"/>
                    </a:lnTo>
                    <a:lnTo>
                      <a:pt x="14" y="64"/>
                    </a:lnTo>
                    <a:lnTo>
                      <a:pt x="97" y="23"/>
                    </a:lnTo>
                    <a:lnTo>
                      <a:pt x="94" y="28"/>
                    </a:lnTo>
                    <a:lnTo>
                      <a:pt x="83" y="36"/>
                    </a:lnTo>
                    <a:lnTo>
                      <a:pt x="72" y="37"/>
                    </a:lnTo>
                    <a:lnTo>
                      <a:pt x="50" y="40"/>
                    </a:lnTo>
                    <a:lnTo>
                      <a:pt x="14" y="36"/>
                    </a:lnTo>
                    <a:lnTo>
                      <a:pt x="72" y="40"/>
                    </a:lnTo>
                    <a:lnTo>
                      <a:pt x="83" y="36"/>
                    </a:lnTo>
                    <a:lnTo>
                      <a:pt x="94" y="33"/>
                    </a:lnTo>
                    <a:lnTo>
                      <a:pt x="90" y="40"/>
                    </a:lnTo>
                    <a:lnTo>
                      <a:pt x="83" y="42"/>
                    </a:lnTo>
                    <a:lnTo>
                      <a:pt x="10" y="66"/>
                    </a:lnTo>
                    <a:lnTo>
                      <a:pt x="83" y="45"/>
                    </a:lnTo>
                    <a:lnTo>
                      <a:pt x="90" y="45"/>
                    </a:lnTo>
                    <a:lnTo>
                      <a:pt x="83" y="52"/>
                    </a:lnTo>
                    <a:lnTo>
                      <a:pt x="72" y="59"/>
                    </a:lnTo>
                    <a:lnTo>
                      <a:pt x="10" y="73"/>
                    </a:lnTo>
                    <a:lnTo>
                      <a:pt x="79" y="56"/>
                    </a:lnTo>
                    <a:lnTo>
                      <a:pt x="83" y="56"/>
                    </a:lnTo>
                    <a:lnTo>
                      <a:pt x="86" y="59"/>
                    </a:lnTo>
                    <a:lnTo>
                      <a:pt x="72" y="68"/>
                    </a:lnTo>
                    <a:lnTo>
                      <a:pt x="86" y="66"/>
                    </a:lnTo>
                    <a:lnTo>
                      <a:pt x="68" y="78"/>
                    </a:lnTo>
                    <a:lnTo>
                      <a:pt x="53" y="85"/>
                    </a:lnTo>
                    <a:lnTo>
                      <a:pt x="25" y="90"/>
                    </a:lnTo>
                    <a:lnTo>
                      <a:pt x="10" y="90"/>
                    </a:lnTo>
                    <a:lnTo>
                      <a:pt x="35" y="88"/>
                    </a:lnTo>
                    <a:lnTo>
                      <a:pt x="65" y="82"/>
                    </a:lnTo>
                    <a:lnTo>
                      <a:pt x="72" y="80"/>
                    </a:lnTo>
                    <a:lnTo>
                      <a:pt x="65" y="88"/>
                    </a:lnTo>
                    <a:lnTo>
                      <a:pt x="50" y="97"/>
                    </a:lnTo>
                    <a:lnTo>
                      <a:pt x="25" y="102"/>
                    </a:lnTo>
                    <a:lnTo>
                      <a:pt x="0" y="106"/>
                    </a:lnTo>
                    <a:lnTo>
                      <a:pt x="32" y="99"/>
                    </a:lnTo>
                    <a:lnTo>
                      <a:pt x="53" y="92"/>
                    </a:lnTo>
                    <a:lnTo>
                      <a:pt x="72" y="85"/>
                    </a:lnTo>
                    <a:lnTo>
                      <a:pt x="75" y="82"/>
                    </a:lnTo>
                    <a:lnTo>
                      <a:pt x="72" y="90"/>
                    </a:lnTo>
                    <a:lnTo>
                      <a:pt x="79" y="88"/>
                    </a:lnTo>
                    <a:lnTo>
                      <a:pt x="86" y="90"/>
                    </a:lnTo>
                    <a:lnTo>
                      <a:pt x="72" y="97"/>
                    </a:lnTo>
                    <a:lnTo>
                      <a:pt x="72" y="102"/>
                    </a:lnTo>
                    <a:lnTo>
                      <a:pt x="53" y="111"/>
                    </a:lnTo>
                    <a:lnTo>
                      <a:pt x="61" y="111"/>
                    </a:lnTo>
                    <a:lnTo>
                      <a:pt x="53" y="116"/>
                    </a:lnTo>
                    <a:lnTo>
                      <a:pt x="28" y="125"/>
                    </a:lnTo>
                    <a:lnTo>
                      <a:pt x="6" y="127"/>
                    </a:lnTo>
                    <a:lnTo>
                      <a:pt x="38" y="123"/>
                    </a:lnTo>
                    <a:lnTo>
                      <a:pt x="57" y="116"/>
                    </a:lnTo>
                    <a:lnTo>
                      <a:pt x="68" y="113"/>
                    </a:lnTo>
                    <a:lnTo>
                      <a:pt x="68" y="120"/>
                    </a:lnTo>
                    <a:lnTo>
                      <a:pt x="68" y="123"/>
                    </a:lnTo>
                    <a:lnTo>
                      <a:pt x="57" y="132"/>
                    </a:lnTo>
                    <a:lnTo>
                      <a:pt x="47" y="140"/>
                    </a:lnTo>
                    <a:lnTo>
                      <a:pt x="53" y="140"/>
                    </a:lnTo>
                    <a:lnTo>
                      <a:pt x="43" y="144"/>
                    </a:lnTo>
                    <a:lnTo>
                      <a:pt x="6" y="156"/>
                    </a:lnTo>
                    <a:lnTo>
                      <a:pt x="32" y="149"/>
                    </a:lnTo>
                    <a:lnTo>
                      <a:pt x="50" y="144"/>
                    </a:lnTo>
                    <a:lnTo>
                      <a:pt x="50" y="151"/>
                    </a:lnTo>
                    <a:lnTo>
                      <a:pt x="38" y="153"/>
                    </a:lnTo>
                    <a:lnTo>
                      <a:pt x="50" y="151"/>
                    </a:lnTo>
                    <a:lnTo>
                      <a:pt x="50" y="156"/>
                    </a:lnTo>
                    <a:lnTo>
                      <a:pt x="43" y="161"/>
                    </a:lnTo>
                    <a:lnTo>
                      <a:pt x="10" y="168"/>
                    </a:lnTo>
                    <a:lnTo>
                      <a:pt x="38" y="161"/>
                    </a:lnTo>
                    <a:lnTo>
                      <a:pt x="38" y="163"/>
                    </a:lnTo>
                    <a:lnTo>
                      <a:pt x="43" y="165"/>
                    </a:lnTo>
                    <a:lnTo>
                      <a:pt x="10" y="182"/>
                    </a:lnTo>
                    <a:lnTo>
                      <a:pt x="35" y="170"/>
                    </a:lnTo>
                    <a:lnTo>
                      <a:pt x="43" y="168"/>
                    </a:lnTo>
                    <a:lnTo>
                      <a:pt x="47" y="173"/>
                    </a:lnTo>
                    <a:lnTo>
                      <a:pt x="38" y="177"/>
                    </a:lnTo>
                    <a:lnTo>
                      <a:pt x="47" y="175"/>
                    </a:lnTo>
                    <a:lnTo>
                      <a:pt x="38" y="189"/>
                    </a:lnTo>
                    <a:lnTo>
                      <a:pt x="6" y="205"/>
                    </a:lnTo>
                    <a:lnTo>
                      <a:pt x="38" y="189"/>
                    </a:lnTo>
                    <a:lnTo>
                      <a:pt x="35" y="196"/>
                    </a:lnTo>
                    <a:lnTo>
                      <a:pt x="47" y="189"/>
                    </a:lnTo>
                    <a:lnTo>
                      <a:pt x="47" y="196"/>
                    </a:lnTo>
                    <a:lnTo>
                      <a:pt x="50" y="229"/>
                    </a:lnTo>
                    <a:lnTo>
                      <a:pt x="83" y="270"/>
                    </a:lnTo>
                    <a:lnTo>
                      <a:pt x="50" y="227"/>
                    </a:lnTo>
                    <a:lnTo>
                      <a:pt x="50" y="211"/>
                    </a:lnTo>
                    <a:lnTo>
                      <a:pt x="53" y="198"/>
                    </a:lnTo>
                    <a:lnTo>
                      <a:pt x="57" y="189"/>
                    </a:lnTo>
                    <a:lnTo>
                      <a:pt x="65" y="173"/>
                    </a:lnTo>
                    <a:lnTo>
                      <a:pt x="72" y="180"/>
                    </a:lnTo>
                    <a:lnTo>
                      <a:pt x="119" y="270"/>
                    </a:lnTo>
                    <a:lnTo>
                      <a:pt x="75" y="180"/>
                    </a:lnTo>
                    <a:lnTo>
                      <a:pt x="75" y="170"/>
                    </a:lnTo>
                    <a:lnTo>
                      <a:pt x="83" y="175"/>
                    </a:lnTo>
                    <a:lnTo>
                      <a:pt x="90" y="263"/>
                    </a:lnTo>
                    <a:lnTo>
                      <a:pt x="86" y="187"/>
                    </a:lnTo>
                    <a:lnTo>
                      <a:pt x="83" y="173"/>
                    </a:lnTo>
                    <a:lnTo>
                      <a:pt x="79" y="168"/>
                    </a:lnTo>
                    <a:lnTo>
                      <a:pt x="83" y="156"/>
                    </a:lnTo>
                    <a:lnTo>
                      <a:pt x="86" y="165"/>
                    </a:lnTo>
                    <a:lnTo>
                      <a:pt x="97" y="184"/>
                    </a:lnTo>
                    <a:lnTo>
                      <a:pt x="108" y="196"/>
                    </a:lnTo>
                    <a:lnTo>
                      <a:pt x="137" y="213"/>
                    </a:lnTo>
                    <a:lnTo>
                      <a:pt x="199" y="244"/>
                    </a:lnTo>
                    <a:lnTo>
                      <a:pt x="119" y="198"/>
                    </a:lnTo>
                    <a:lnTo>
                      <a:pt x="104" y="187"/>
                    </a:lnTo>
                    <a:lnTo>
                      <a:pt x="97" y="180"/>
                    </a:lnTo>
                    <a:lnTo>
                      <a:pt x="90" y="170"/>
                    </a:lnTo>
                    <a:lnTo>
                      <a:pt x="94" y="144"/>
                    </a:lnTo>
                    <a:lnTo>
                      <a:pt x="97" y="151"/>
                    </a:lnTo>
                    <a:lnTo>
                      <a:pt x="97" y="137"/>
                    </a:lnTo>
                    <a:lnTo>
                      <a:pt x="97" y="132"/>
                    </a:lnTo>
                    <a:lnTo>
                      <a:pt x="104" y="144"/>
                    </a:lnTo>
                    <a:lnTo>
                      <a:pt x="174" y="232"/>
                    </a:lnTo>
                    <a:lnTo>
                      <a:pt x="116" y="161"/>
                    </a:lnTo>
                    <a:lnTo>
                      <a:pt x="108" y="153"/>
                    </a:lnTo>
                    <a:lnTo>
                      <a:pt x="104" y="144"/>
                    </a:lnTo>
                    <a:lnTo>
                      <a:pt x="104" y="118"/>
                    </a:lnTo>
                    <a:lnTo>
                      <a:pt x="108" y="120"/>
                    </a:lnTo>
                    <a:lnTo>
                      <a:pt x="112" y="106"/>
                    </a:lnTo>
                    <a:lnTo>
                      <a:pt x="123" y="111"/>
                    </a:lnTo>
                    <a:lnTo>
                      <a:pt x="177" y="208"/>
                    </a:lnTo>
                    <a:lnTo>
                      <a:pt x="148" y="161"/>
                    </a:lnTo>
                    <a:lnTo>
                      <a:pt x="137" y="140"/>
                    </a:lnTo>
                    <a:lnTo>
                      <a:pt x="123" y="120"/>
                    </a:lnTo>
                    <a:lnTo>
                      <a:pt x="123" y="108"/>
                    </a:lnTo>
                    <a:lnTo>
                      <a:pt x="119" y="90"/>
                    </a:lnTo>
                    <a:lnTo>
                      <a:pt x="127" y="92"/>
                    </a:lnTo>
                    <a:lnTo>
                      <a:pt x="155" y="189"/>
                    </a:lnTo>
                    <a:lnTo>
                      <a:pt x="123" y="85"/>
                    </a:lnTo>
                    <a:lnTo>
                      <a:pt x="123" y="75"/>
                    </a:lnTo>
                    <a:lnTo>
                      <a:pt x="127" y="82"/>
                    </a:lnTo>
                    <a:lnTo>
                      <a:pt x="127" y="61"/>
                    </a:lnTo>
                    <a:lnTo>
                      <a:pt x="133" y="68"/>
                    </a:lnTo>
                    <a:lnTo>
                      <a:pt x="133" y="56"/>
                    </a:lnTo>
                    <a:lnTo>
                      <a:pt x="144" y="64"/>
                    </a:lnTo>
                    <a:lnTo>
                      <a:pt x="159" y="88"/>
                    </a:lnTo>
                    <a:lnTo>
                      <a:pt x="177" y="102"/>
                    </a:lnTo>
                    <a:lnTo>
                      <a:pt x="210" y="125"/>
                    </a:lnTo>
                    <a:lnTo>
                      <a:pt x="228" y="146"/>
                    </a:lnTo>
                    <a:lnTo>
                      <a:pt x="177" y="102"/>
                    </a:lnTo>
                    <a:lnTo>
                      <a:pt x="163" y="90"/>
                    </a:lnTo>
                    <a:lnTo>
                      <a:pt x="148" y="73"/>
                    </a:lnTo>
                    <a:lnTo>
                      <a:pt x="144" y="61"/>
                    </a:lnTo>
                    <a:lnTo>
                      <a:pt x="137" y="40"/>
                    </a:lnTo>
                    <a:lnTo>
                      <a:pt x="141" y="42"/>
                    </a:lnTo>
                    <a:lnTo>
                      <a:pt x="148" y="40"/>
                    </a:lnTo>
                    <a:lnTo>
                      <a:pt x="144" y="31"/>
                    </a:lnTo>
                    <a:lnTo>
                      <a:pt x="151" y="40"/>
                    </a:lnTo>
                    <a:lnTo>
                      <a:pt x="159" y="49"/>
                    </a:lnTo>
                    <a:lnTo>
                      <a:pt x="177" y="59"/>
                    </a:lnTo>
                    <a:lnTo>
                      <a:pt x="203" y="68"/>
                    </a:lnTo>
                    <a:lnTo>
                      <a:pt x="254" y="92"/>
                    </a:lnTo>
                    <a:lnTo>
                      <a:pt x="170" y="56"/>
                    </a:lnTo>
                    <a:lnTo>
                      <a:pt x="159" y="47"/>
                    </a:lnTo>
                    <a:lnTo>
                      <a:pt x="155" y="42"/>
                    </a:lnTo>
                    <a:lnTo>
                      <a:pt x="155" y="18"/>
                    </a:lnTo>
                    <a:lnTo>
                      <a:pt x="163" y="26"/>
                    </a:lnTo>
                    <a:lnTo>
                      <a:pt x="174" y="37"/>
                    </a:lnTo>
                    <a:lnTo>
                      <a:pt x="195" y="56"/>
                    </a:lnTo>
                    <a:lnTo>
                      <a:pt x="225" y="75"/>
                    </a:lnTo>
                    <a:lnTo>
                      <a:pt x="231" y="85"/>
                    </a:lnTo>
                    <a:lnTo>
                      <a:pt x="169" y="37"/>
                    </a:lnTo>
                    <a:lnTo>
                      <a:pt x="163" y="21"/>
                    </a:lnTo>
                    <a:lnTo>
                      <a:pt x="166" y="9"/>
                    </a:lnTo>
                    <a:lnTo>
                      <a:pt x="149" y="2"/>
                    </a:lnTo>
                    <a:lnTo>
                      <a:pt x="143" y="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701" name="Freeform 109"/>
              <p:cNvSpPr>
                <a:spLocks/>
              </p:cNvSpPr>
              <p:nvPr/>
            </p:nvSpPr>
            <p:spPr bwMode="ltGray">
              <a:xfrm>
                <a:off x="4977" y="3785"/>
                <a:ext cx="212" cy="258"/>
              </a:xfrm>
              <a:custGeom>
                <a:avLst/>
                <a:gdLst/>
                <a:ahLst/>
                <a:cxnLst>
                  <a:cxn ang="0">
                    <a:pos x="208" y="39"/>
                  </a:cxn>
                  <a:cxn ang="0">
                    <a:pos x="192" y="23"/>
                  </a:cxn>
                  <a:cxn ang="0">
                    <a:pos x="186" y="16"/>
                  </a:cxn>
                  <a:cxn ang="0">
                    <a:pos x="170" y="10"/>
                  </a:cxn>
                  <a:cxn ang="0">
                    <a:pos x="156" y="5"/>
                  </a:cxn>
                  <a:cxn ang="0">
                    <a:pos x="136" y="0"/>
                  </a:cxn>
                  <a:cxn ang="0">
                    <a:pos x="119" y="0"/>
                  </a:cxn>
                  <a:cxn ang="0">
                    <a:pos x="104" y="2"/>
                  </a:cxn>
                  <a:cxn ang="0">
                    <a:pos x="86" y="4"/>
                  </a:cxn>
                  <a:cxn ang="0">
                    <a:pos x="66" y="9"/>
                  </a:cxn>
                  <a:cxn ang="0">
                    <a:pos x="54" y="19"/>
                  </a:cxn>
                  <a:cxn ang="0">
                    <a:pos x="42" y="33"/>
                  </a:cxn>
                  <a:cxn ang="0">
                    <a:pos x="29" y="43"/>
                  </a:cxn>
                  <a:cxn ang="0">
                    <a:pos x="19" y="54"/>
                  </a:cxn>
                  <a:cxn ang="0">
                    <a:pos x="8" y="69"/>
                  </a:cxn>
                  <a:cxn ang="0">
                    <a:pos x="0" y="99"/>
                  </a:cxn>
                  <a:cxn ang="0">
                    <a:pos x="2" y="123"/>
                  </a:cxn>
                  <a:cxn ang="0">
                    <a:pos x="12" y="157"/>
                  </a:cxn>
                  <a:cxn ang="0">
                    <a:pos x="29" y="186"/>
                  </a:cxn>
                  <a:cxn ang="0">
                    <a:pos x="66" y="257"/>
                  </a:cxn>
                  <a:cxn ang="0">
                    <a:pos x="52" y="181"/>
                  </a:cxn>
                  <a:cxn ang="0">
                    <a:pos x="44" y="156"/>
                  </a:cxn>
                  <a:cxn ang="0">
                    <a:pos x="39" y="133"/>
                  </a:cxn>
                  <a:cxn ang="0">
                    <a:pos x="37" y="109"/>
                  </a:cxn>
                  <a:cxn ang="0">
                    <a:pos x="42" y="81"/>
                  </a:cxn>
                  <a:cxn ang="0">
                    <a:pos x="46" y="61"/>
                  </a:cxn>
                  <a:cxn ang="0">
                    <a:pos x="56" y="35"/>
                  </a:cxn>
                  <a:cxn ang="0">
                    <a:pos x="72" y="23"/>
                  </a:cxn>
                  <a:cxn ang="0">
                    <a:pos x="92" y="18"/>
                  </a:cxn>
                  <a:cxn ang="0">
                    <a:pos x="144" y="15"/>
                  </a:cxn>
                  <a:cxn ang="0">
                    <a:pos x="176" y="23"/>
                  </a:cxn>
                  <a:cxn ang="0">
                    <a:pos x="211" y="42"/>
                  </a:cxn>
                  <a:cxn ang="0">
                    <a:pos x="208" y="39"/>
                  </a:cxn>
                </a:cxnLst>
                <a:rect l="0" t="0" r="r" b="b"/>
                <a:pathLst>
                  <a:path w="212" h="258">
                    <a:moveTo>
                      <a:pt x="208" y="39"/>
                    </a:moveTo>
                    <a:lnTo>
                      <a:pt x="192" y="23"/>
                    </a:lnTo>
                    <a:lnTo>
                      <a:pt x="186" y="16"/>
                    </a:lnTo>
                    <a:lnTo>
                      <a:pt x="170" y="10"/>
                    </a:lnTo>
                    <a:lnTo>
                      <a:pt x="156" y="5"/>
                    </a:lnTo>
                    <a:lnTo>
                      <a:pt x="136" y="0"/>
                    </a:lnTo>
                    <a:lnTo>
                      <a:pt x="119" y="0"/>
                    </a:lnTo>
                    <a:lnTo>
                      <a:pt x="104" y="2"/>
                    </a:lnTo>
                    <a:lnTo>
                      <a:pt x="86" y="4"/>
                    </a:lnTo>
                    <a:lnTo>
                      <a:pt x="66" y="9"/>
                    </a:lnTo>
                    <a:lnTo>
                      <a:pt x="54" y="19"/>
                    </a:lnTo>
                    <a:lnTo>
                      <a:pt x="42" y="33"/>
                    </a:lnTo>
                    <a:lnTo>
                      <a:pt x="29" y="43"/>
                    </a:lnTo>
                    <a:lnTo>
                      <a:pt x="19" y="54"/>
                    </a:lnTo>
                    <a:lnTo>
                      <a:pt x="8" y="69"/>
                    </a:lnTo>
                    <a:lnTo>
                      <a:pt x="0" y="99"/>
                    </a:lnTo>
                    <a:lnTo>
                      <a:pt x="2" y="123"/>
                    </a:lnTo>
                    <a:lnTo>
                      <a:pt x="12" y="157"/>
                    </a:lnTo>
                    <a:lnTo>
                      <a:pt x="29" y="186"/>
                    </a:lnTo>
                    <a:lnTo>
                      <a:pt x="66" y="257"/>
                    </a:lnTo>
                    <a:lnTo>
                      <a:pt x="52" y="181"/>
                    </a:lnTo>
                    <a:lnTo>
                      <a:pt x="44" y="156"/>
                    </a:lnTo>
                    <a:lnTo>
                      <a:pt x="39" y="133"/>
                    </a:lnTo>
                    <a:lnTo>
                      <a:pt x="37" y="109"/>
                    </a:lnTo>
                    <a:lnTo>
                      <a:pt x="42" y="81"/>
                    </a:lnTo>
                    <a:lnTo>
                      <a:pt x="46" y="61"/>
                    </a:lnTo>
                    <a:lnTo>
                      <a:pt x="56" y="35"/>
                    </a:lnTo>
                    <a:lnTo>
                      <a:pt x="72" y="23"/>
                    </a:lnTo>
                    <a:lnTo>
                      <a:pt x="92" y="18"/>
                    </a:lnTo>
                    <a:lnTo>
                      <a:pt x="144" y="15"/>
                    </a:lnTo>
                    <a:lnTo>
                      <a:pt x="176" y="23"/>
                    </a:lnTo>
                    <a:lnTo>
                      <a:pt x="211" y="42"/>
                    </a:lnTo>
                    <a:lnTo>
                      <a:pt x="208" y="3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702" name="Freeform 110"/>
              <p:cNvSpPr>
                <a:spLocks/>
              </p:cNvSpPr>
              <p:nvPr/>
            </p:nvSpPr>
            <p:spPr bwMode="ltGray">
              <a:xfrm>
                <a:off x="5130" y="3603"/>
                <a:ext cx="218" cy="252"/>
              </a:xfrm>
              <a:custGeom>
                <a:avLst/>
                <a:gdLst/>
                <a:ahLst/>
                <a:cxnLst>
                  <a:cxn ang="0">
                    <a:pos x="63" y="251"/>
                  </a:cxn>
                  <a:cxn ang="0">
                    <a:pos x="48" y="207"/>
                  </a:cxn>
                  <a:cxn ang="0">
                    <a:pos x="41" y="189"/>
                  </a:cxn>
                  <a:cxn ang="0">
                    <a:pos x="26" y="166"/>
                  </a:cxn>
                  <a:cxn ang="0">
                    <a:pos x="10" y="145"/>
                  </a:cxn>
                  <a:cxn ang="0">
                    <a:pos x="1" y="132"/>
                  </a:cxn>
                  <a:cxn ang="0">
                    <a:pos x="0" y="119"/>
                  </a:cxn>
                  <a:cxn ang="0">
                    <a:pos x="4" y="100"/>
                  </a:cxn>
                  <a:cxn ang="0">
                    <a:pos x="6" y="81"/>
                  </a:cxn>
                  <a:cxn ang="0">
                    <a:pos x="30" y="34"/>
                  </a:cxn>
                  <a:cxn ang="0">
                    <a:pos x="41" y="23"/>
                  </a:cxn>
                  <a:cxn ang="0">
                    <a:pos x="61" y="10"/>
                  </a:cxn>
                  <a:cxn ang="0">
                    <a:pos x="78" y="2"/>
                  </a:cxn>
                  <a:cxn ang="0">
                    <a:pos x="100" y="0"/>
                  </a:cxn>
                  <a:cxn ang="0">
                    <a:pos x="118" y="5"/>
                  </a:cxn>
                  <a:cxn ang="0">
                    <a:pos x="140" y="10"/>
                  </a:cxn>
                  <a:cxn ang="0">
                    <a:pos x="163" y="25"/>
                  </a:cxn>
                  <a:cxn ang="0">
                    <a:pos x="170" y="36"/>
                  </a:cxn>
                  <a:cxn ang="0">
                    <a:pos x="184" y="51"/>
                  </a:cxn>
                  <a:cxn ang="0">
                    <a:pos x="195" y="64"/>
                  </a:cxn>
                  <a:cxn ang="0">
                    <a:pos x="215" y="129"/>
                  </a:cxn>
                  <a:cxn ang="0">
                    <a:pos x="217" y="142"/>
                  </a:cxn>
                  <a:cxn ang="0">
                    <a:pos x="212" y="164"/>
                  </a:cxn>
                  <a:cxn ang="0">
                    <a:pos x="201" y="225"/>
                  </a:cxn>
                  <a:cxn ang="0">
                    <a:pos x="202" y="165"/>
                  </a:cxn>
                  <a:cxn ang="0">
                    <a:pos x="195" y="138"/>
                  </a:cxn>
                  <a:cxn ang="0">
                    <a:pos x="190" y="122"/>
                  </a:cxn>
                  <a:cxn ang="0">
                    <a:pos x="182" y="100"/>
                  </a:cxn>
                  <a:cxn ang="0">
                    <a:pos x="173" y="79"/>
                  </a:cxn>
                  <a:cxn ang="0">
                    <a:pos x="159" y="57"/>
                  </a:cxn>
                  <a:cxn ang="0">
                    <a:pos x="144" y="37"/>
                  </a:cxn>
                  <a:cxn ang="0">
                    <a:pos x="131" y="20"/>
                  </a:cxn>
                  <a:cxn ang="0">
                    <a:pos x="118" y="10"/>
                  </a:cxn>
                  <a:cxn ang="0">
                    <a:pos x="103" y="6"/>
                  </a:cxn>
                  <a:cxn ang="0">
                    <a:pos x="87" y="10"/>
                  </a:cxn>
                  <a:cxn ang="0">
                    <a:pos x="77" y="19"/>
                  </a:cxn>
                  <a:cxn ang="0">
                    <a:pos x="70" y="36"/>
                  </a:cxn>
                  <a:cxn ang="0">
                    <a:pos x="70" y="48"/>
                  </a:cxn>
                  <a:cxn ang="0">
                    <a:pos x="65" y="71"/>
                  </a:cxn>
                  <a:cxn ang="0">
                    <a:pos x="58" y="85"/>
                  </a:cxn>
                  <a:cxn ang="0">
                    <a:pos x="43" y="108"/>
                  </a:cxn>
                  <a:cxn ang="0">
                    <a:pos x="41" y="119"/>
                  </a:cxn>
                  <a:cxn ang="0">
                    <a:pos x="38" y="131"/>
                  </a:cxn>
                  <a:cxn ang="0">
                    <a:pos x="38" y="147"/>
                  </a:cxn>
                  <a:cxn ang="0">
                    <a:pos x="65" y="203"/>
                  </a:cxn>
                  <a:cxn ang="0">
                    <a:pos x="63" y="251"/>
                  </a:cxn>
                </a:cxnLst>
                <a:rect l="0" t="0" r="r" b="b"/>
                <a:pathLst>
                  <a:path w="218" h="252">
                    <a:moveTo>
                      <a:pt x="63" y="251"/>
                    </a:moveTo>
                    <a:lnTo>
                      <a:pt x="48" y="207"/>
                    </a:lnTo>
                    <a:lnTo>
                      <a:pt x="41" y="189"/>
                    </a:lnTo>
                    <a:lnTo>
                      <a:pt x="26" y="166"/>
                    </a:lnTo>
                    <a:lnTo>
                      <a:pt x="10" y="145"/>
                    </a:lnTo>
                    <a:lnTo>
                      <a:pt x="1" y="132"/>
                    </a:lnTo>
                    <a:lnTo>
                      <a:pt x="0" y="119"/>
                    </a:lnTo>
                    <a:lnTo>
                      <a:pt x="4" y="100"/>
                    </a:lnTo>
                    <a:lnTo>
                      <a:pt x="6" y="81"/>
                    </a:lnTo>
                    <a:lnTo>
                      <a:pt x="30" y="34"/>
                    </a:lnTo>
                    <a:lnTo>
                      <a:pt x="41" y="23"/>
                    </a:lnTo>
                    <a:lnTo>
                      <a:pt x="61" y="10"/>
                    </a:lnTo>
                    <a:lnTo>
                      <a:pt x="78" y="2"/>
                    </a:lnTo>
                    <a:lnTo>
                      <a:pt x="100" y="0"/>
                    </a:lnTo>
                    <a:lnTo>
                      <a:pt x="118" y="5"/>
                    </a:lnTo>
                    <a:lnTo>
                      <a:pt x="140" y="10"/>
                    </a:lnTo>
                    <a:lnTo>
                      <a:pt x="163" y="25"/>
                    </a:lnTo>
                    <a:lnTo>
                      <a:pt x="170" y="36"/>
                    </a:lnTo>
                    <a:lnTo>
                      <a:pt x="184" y="51"/>
                    </a:lnTo>
                    <a:lnTo>
                      <a:pt x="195" y="64"/>
                    </a:lnTo>
                    <a:lnTo>
                      <a:pt x="215" y="129"/>
                    </a:lnTo>
                    <a:lnTo>
                      <a:pt x="217" y="142"/>
                    </a:lnTo>
                    <a:lnTo>
                      <a:pt x="212" y="164"/>
                    </a:lnTo>
                    <a:lnTo>
                      <a:pt x="201" y="225"/>
                    </a:lnTo>
                    <a:lnTo>
                      <a:pt x="202" y="165"/>
                    </a:lnTo>
                    <a:lnTo>
                      <a:pt x="195" y="138"/>
                    </a:lnTo>
                    <a:lnTo>
                      <a:pt x="190" y="122"/>
                    </a:lnTo>
                    <a:lnTo>
                      <a:pt x="182" y="100"/>
                    </a:lnTo>
                    <a:lnTo>
                      <a:pt x="173" y="79"/>
                    </a:lnTo>
                    <a:lnTo>
                      <a:pt x="159" y="57"/>
                    </a:lnTo>
                    <a:lnTo>
                      <a:pt x="144" y="37"/>
                    </a:lnTo>
                    <a:lnTo>
                      <a:pt x="131" y="20"/>
                    </a:lnTo>
                    <a:lnTo>
                      <a:pt x="118" y="10"/>
                    </a:lnTo>
                    <a:lnTo>
                      <a:pt x="103" y="6"/>
                    </a:lnTo>
                    <a:lnTo>
                      <a:pt x="87" y="10"/>
                    </a:lnTo>
                    <a:lnTo>
                      <a:pt x="77" y="19"/>
                    </a:lnTo>
                    <a:lnTo>
                      <a:pt x="70" y="36"/>
                    </a:lnTo>
                    <a:lnTo>
                      <a:pt x="70" y="48"/>
                    </a:lnTo>
                    <a:lnTo>
                      <a:pt x="65" y="71"/>
                    </a:lnTo>
                    <a:lnTo>
                      <a:pt x="58" y="85"/>
                    </a:lnTo>
                    <a:lnTo>
                      <a:pt x="43" y="108"/>
                    </a:lnTo>
                    <a:lnTo>
                      <a:pt x="41" y="119"/>
                    </a:lnTo>
                    <a:lnTo>
                      <a:pt x="38" y="131"/>
                    </a:lnTo>
                    <a:lnTo>
                      <a:pt x="38" y="147"/>
                    </a:lnTo>
                    <a:lnTo>
                      <a:pt x="65" y="203"/>
                    </a:lnTo>
                    <a:lnTo>
                      <a:pt x="63" y="25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703" name="Freeform 111"/>
              <p:cNvSpPr>
                <a:spLocks/>
              </p:cNvSpPr>
              <p:nvPr/>
            </p:nvSpPr>
            <p:spPr bwMode="ltGray">
              <a:xfrm>
                <a:off x="5495" y="3351"/>
                <a:ext cx="280" cy="366"/>
              </a:xfrm>
              <a:custGeom>
                <a:avLst/>
                <a:gdLst/>
                <a:ahLst/>
                <a:cxnLst>
                  <a:cxn ang="0">
                    <a:pos x="1" y="301"/>
                  </a:cxn>
                  <a:cxn ang="0">
                    <a:pos x="11" y="289"/>
                  </a:cxn>
                  <a:cxn ang="0">
                    <a:pos x="80" y="365"/>
                  </a:cxn>
                  <a:cxn ang="0">
                    <a:pos x="25" y="291"/>
                  </a:cxn>
                  <a:cxn ang="0">
                    <a:pos x="31" y="283"/>
                  </a:cxn>
                  <a:cxn ang="0">
                    <a:pos x="99" y="336"/>
                  </a:cxn>
                  <a:cxn ang="0">
                    <a:pos x="28" y="280"/>
                  </a:cxn>
                  <a:cxn ang="0">
                    <a:pos x="37" y="267"/>
                  </a:cxn>
                  <a:cxn ang="0">
                    <a:pos x="46" y="254"/>
                  </a:cxn>
                  <a:cxn ang="0">
                    <a:pos x="41" y="245"/>
                  </a:cxn>
                  <a:cxn ang="0">
                    <a:pos x="50" y="239"/>
                  </a:cxn>
                  <a:cxn ang="0">
                    <a:pos x="46" y="238"/>
                  </a:cxn>
                  <a:cxn ang="0">
                    <a:pos x="46" y="225"/>
                  </a:cxn>
                  <a:cxn ang="0">
                    <a:pos x="50" y="216"/>
                  </a:cxn>
                  <a:cxn ang="0">
                    <a:pos x="132" y="280"/>
                  </a:cxn>
                  <a:cxn ang="0">
                    <a:pos x="46" y="213"/>
                  </a:cxn>
                  <a:cxn ang="0">
                    <a:pos x="55" y="213"/>
                  </a:cxn>
                  <a:cxn ang="0">
                    <a:pos x="55" y="194"/>
                  </a:cxn>
                  <a:cxn ang="0">
                    <a:pos x="159" y="238"/>
                  </a:cxn>
                  <a:cxn ang="0">
                    <a:pos x="77" y="208"/>
                  </a:cxn>
                  <a:cxn ang="0">
                    <a:pos x="47" y="182"/>
                  </a:cxn>
                  <a:cxn ang="0">
                    <a:pos x="50" y="172"/>
                  </a:cxn>
                  <a:cxn ang="0">
                    <a:pos x="68" y="180"/>
                  </a:cxn>
                  <a:cxn ang="0">
                    <a:pos x="70" y="168"/>
                  </a:cxn>
                  <a:cxn ang="0">
                    <a:pos x="146" y="188"/>
                  </a:cxn>
                  <a:cxn ang="0">
                    <a:pos x="118" y="178"/>
                  </a:cxn>
                  <a:cxn ang="0">
                    <a:pos x="58" y="154"/>
                  </a:cxn>
                  <a:cxn ang="0">
                    <a:pos x="55" y="136"/>
                  </a:cxn>
                  <a:cxn ang="0">
                    <a:pos x="60" y="126"/>
                  </a:cxn>
                  <a:cxn ang="0">
                    <a:pos x="80" y="134"/>
                  </a:cxn>
                  <a:cxn ang="0">
                    <a:pos x="76" y="116"/>
                  </a:cxn>
                  <a:cxn ang="0">
                    <a:pos x="70" y="105"/>
                  </a:cxn>
                  <a:cxn ang="0">
                    <a:pos x="75" y="99"/>
                  </a:cxn>
                  <a:cxn ang="0">
                    <a:pos x="155" y="130"/>
                  </a:cxn>
                  <a:cxn ang="0">
                    <a:pos x="250" y="154"/>
                  </a:cxn>
                  <a:cxn ang="0">
                    <a:pos x="118" y="115"/>
                  </a:cxn>
                  <a:cxn ang="0">
                    <a:pos x="75" y="99"/>
                  </a:cxn>
                  <a:cxn ang="0">
                    <a:pos x="80" y="89"/>
                  </a:cxn>
                  <a:cxn ang="0">
                    <a:pos x="72" y="70"/>
                  </a:cxn>
                  <a:cxn ang="0">
                    <a:pos x="75" y="56"/>
                  </a:cxn>
                  <a:cxn ang="0">
                    <a:pos x="118" y="72"/>
                  </a:cxn>
                  <a:cxn ang="0">
                    <a:pos x="108" y="68"/>
                  </a:cxn>
                  <a:cxn ang="0">
                    <a:pos x="80" y="56"/>
                  </a:cxn>
                  <a:cxn ang="0">
                    <a:pos x="75" y="49"/>
                  </a:cxn>
                  <a:cxn ang="0">
                    <a:pos x="60" y="40"/>
                  </a:cxn>
                  <a:cxn ang="0">
                    <a:pos x="146" y="56"/>
                  </a:cxn>
                  <a:cxn ang="0">
                    <a:pos x="60" y="27"/>
                  </a:cxn>
                  <a:cxn ang="0">
                    <a:pos x="161" y="27"/>
                  </a:cxn>
                  <a:cxn ang="0">
                    <a:pos x="206" y="23"/>
                  </a:cxn>
                  <a:cxn ang="0">
                    <a:pos x="75" y="27"/>
                  </a:cxn>
                  <a:cxn ang="0">
                    <a:pos x="55" y="10"/>
                  </a:cxn>
                  <a:cxn ang="0">
                    <a:pos x="26" y="4"/>
                  </a:cxn>
                  <a:cxn ang="0">
                    <a:pos x="0" y="317"/>
                  </a:cxn>
                </a:cxnLst>
                <a:rect l="0" t="0" r="r" b="b"/>
                <a:pathLst>
                  <a:path w="280" h="366">
                    <a:moveTo>
                      <a:pt x="0" y="317"/>
                    </a:moveTo>
                    <a:lnTo>
                      <a:pt x="1" y="301"/>
                    </a:lnTo>
                    <a:lnTo>
                      <a:pt x="17" y="310"/>
                    </a:lnTo>
                    <a:lnTo>
                      <a:pt x="11" y="289"/>
                    </a:lnTo>
                    <a:lnTo>
                      <a:pt x="26" y="292"/>
                    </a:lnTo>
                    <a:lnTo>
                      <a:pt x="80" y="365"/>
                    </a:lnTo>
                    <a:lnTo>
                      <a:pt x="31" y="301"/>
                    </a:lnTo>
                    <a:lnTo>
                      <a:pt x="25" y="291"/>
                    </a:lnTo>
                    <a:lnTo>
                      <a:pt x="20" y="280"/>
                    </a:lnTo>
                    <a:lnTo>
                      <a:pt x="31" y="283"/>
                    </a:lnTo>
                    <a:lnTo>
                      <a:pt x="61" y="303"/>
                    </a:lnTo>
                    <a:lnTo>
                      <a:pt x="99" y="336"/>
                    </a:lnTo>
                    <a:lnTo>
                      <a:pt x="46" y="292"/>
                    </a:lnTo>
                    <a:lnTo>
                      <a:pt x="28" y="280"/>
                    </a:lnTo>
                    <a:lnTo>
                      <a:pt x="26" y="262"/>
                    </a:lnTo>
                    <a:lnTo>
                      <a:pt x="37" y="267"/>
                    </a:lnTo>
                    <a:lnTo>
                      <a:pt x="35" y="248"/>
                    </a:lnTo>
                    <a:lnTo>
                      <a:pt x="46" y="254"/>
                    </a:lnTo>
                    <a:lnTo>
                      <a:pt x="94" y="320"/>
                    </a:lnTo>
                    <a:lnTo>
                      <a:pt x="41" y="245"/>
                    </a:lnTo>
                    <a:lnTo>
                      <a:pt x="35" y="232"/>
                    </a:lnTo>
                    <a:lnTo>
                      <a:pt x="50" y="239"/>
                    </a:lnTo>
                    <a:lnTo>
                      <a:pt x="89" y="276"/>
                    </a:lnTo>
                    <a:lnTo>
                      <a:pt x="46" y="238"/>
                    </a:lnTo>
                    <a:lnTo>
                      <a:pt x="31" y="219"/>
                    </a:lnTo>
                    <a:lnTo>
                      <a:pt x="46" y="225"/>
                    </a:lnTo>
                    <a:lnTo>
                      <a:pt x="35" y="213"/>
                    </a:lnTo>
                    <a:lnTo>
                      <a:pt x="50" y="216"/>
                    </a:lnTo>
                    <a:lnTo>
                      <a:pt x="64" y="238"/>
                    </a:lnTo>
                    <a:lnTo>
                      <a:pt x="132" y="280"/>
                    </a:lnTo>
                    <a:lnTo>
                      <a:pt x="60" y="232"/>
                    </a:lnTo>
                    <a:lnTo>
                      <a:pt x="46" y="213"/>
                    </a:lnTo>
                    <a:lnTo>
                      <a:pt x="41" y="203"/>
                    </a:lnTo>
                    <a:lnTo>
                      <a:pt x="55" y="213"/>
                    </a:lnTo>
                    <a:lnTo>
                      <a:pt x="46" y="191"/>
                    </a:lnTo>
                    <a:lnTo>
                      <a:pt x="55" y="194"/>
                    </a:lnTo>
                    <a:lnTo>
                      <a:pt x="62" y="205"/>
                    </a:lnTo>
                    <a:lnTo>
                      <a:pt x="159" y="238"/>
                    </a:lnTo>
                    <a:lnTo>
                      <a:pt x="107" y="219"/>
                    </a:lnTo>
                    <a:lnTo>
                      <a:pt x="77" y="208"/>
                    </a:lnTo>
                    <a:lnTo>
                      <a:pt x="69" y="204"/>
                    </a:lnTo>
                    <a:lnTo>
                      <a:pt x="47" y="182"/>
                    </a:lnTo>
                    <a:lnTo>
                      <a:pt x="55" y="186"/>
                    </a:lnTo>
                    <a:lnTo>
                      <a:pt x="50" y="172"/>
                    </a:lnTo>
                    <a:lnTo>
                      <a:pt x="48" y="174"/>
                    </a:lnTo>
                    <a:lnTo>
                      <a:pt x="68" y="180"/>
                    </a:lnTo>
                    <a:lnTo>
                      <a:pt x="54" y="165"/>
                    </a:lnTo>
                    <a:lnTo>
                      <a:pt x="70" y="168"/>
                    </a:lnTo>
                    <a:lnTo>
                      <a:pt x="107" y="175"/>
                    </a:lnTo>
                    <a:lnTo>
                      <a:pt x="146" y="188"/>
                    </a:lnTo>
                    <a:lnTo>
                      <a:pt x="245" y="235"/>
                    </a:lnTo>
                    <a:lnTo>
                      <a:pt x="118" y="178"/>
                    </a:lnTo>
                    <a:lnTo>
                      <a:pt x="70" y="165"/>
                    </a:lnTo>
                    <a:lnTo>
                      <a:pt x="58" y="154"/>
                    </a:lnTo>
                    <a:lnTo>
                      <a:pt x="76" y="159"/>
                    </a:lnTo>
                    <a:lnTo>
                      <a:pt x="55" y="136"/>
                    </a:lnTo>
                    <a:lnTo>
                      <a:pt x="70" y="138"/>
                    </a:lnTo>
                    <a:lnTo>
                      <a:pt x="60" y="126"/>
                    </a:lnTo>
                    <a:lnTo>
                      <a:pt x="61" y="124"/>
                    </a:lnTo>
                    <a:lnTo>
                      <a:pt x="80" y="134"/>
                    </a:lnTo>
                    <a:lnTo>
                      <a:pt x="62" y="116"/>
                    </a:lnTo>
                    <a:lnTo>
                      <a:pt x="76" y="116"/>
                    </a:lnTo>
                    <a:lnTo>
                      <a:pt x="60" y="105"/>
                    </a:lnTo>
                    <a:lnTo>
                      <a:pt x="70" y="105"/>
                    </a:lnTo>
                    <a:lnTo>
                      <a:pt x="60" y="99"/>
                    </a:lnTo>
                    <a:lnTo>
                      <a:pt x="75" y="99"/>
                    </a:lnTo>
                    <a:lnTo>
                      <a:pt x="105" y="112"/>
                    </a:lnTo>
                    <a:lnTo>
                      <a:pt x="155" y="130"/>
                    </a:lnTo>
                    <a:lnTo>
                      <a:pt x="205" y="144"/>
                    </a:lnTo>
                    <a:lnTo>
                      <a:pt x="250" y="154"/>
                    </a:lnTo>
                    <a:lnTo>
                      <a:pt x="142" y="124"/>
                    </a:lnTo>
                    <a:lnTo>
                      <a:pt x="118" y="115"/>
                    </a:lnTo>
                    <a:lnTo>
                      <a:pt x="80" y="103"/>
                    </a:lnTo>
                    <a:lnTo>
                      <a:pt x="75" y="99"/>
                    </a:lnTo>
                    <a:lnTo>
                      <a:pt x="65" y="87"/>
                    </a:lnTo>
                    <a:lnTo>
                      <a:pt x="80" y="89"/>
                    </a:lnTo>
                    <a:lnTo>
                      <a:pt x="62" y="70"/>
                    </a:lnTo>
                    <a:lnTo>
                      <a:pt x="72" y="70"/>
                    </a:lnTo>
                    <a:lnTo>
                      <a:pt x="60" y="56"/>
                    </a:lnTo>
                    <a:lnTo>
                      <a:pt x="75" y="56"/>
                    </a:lnTo>
                    <a:lnTo>
                      <a:pt x="84" y="62"/>
                    </a:lnTo>
                    <a:lnTo>
                      <a:pt x="118" y="72"/>
                    </a:lnTo>
                    <a:lnTo>
                      <a:pt x="216" y="96"/>
                    </a:lnTo>
                    <a:lnTo>
                      <a:pt x="108" y="68"/>
                    </a:lnTo>
                    <a:lnTo>
                      <a:pt x="84" y="61"/>
                    </a:lnTo>
                    <a:lnTo>
                      <a:pt x="80" y="56"/>
                    </a:lnTo>
                    <a:lnTo>
                      <a:pt x="65" y="46"/>
                    </a:lnTo>
                    <a:lnTo>
                      <a:pt x="75" y="49"/>
                    </a:lnTo>
                    <a:lnTo>
                      <a:pt x="50" y="36"/>
                    </a:lnTo>
                    <a:lnTo>
                      <a:pt x="60" y="40"/>
                    </a:lnTo>
                    <a:lnTo>
                      <a:pt x="83" y="39"/>
                    </a:lnTo>
                    <a:lnTo>
                      <a:pt x="146" y="56"/>
                    </a:lnTo>
                    <a:lnTo>
                      <a:pt x="80" y="40"/>
                    </a:lnTo>
                    <a:lnTo>
                      <a:pt x="60" y="27"/>
                    </a:lnTo>
                    <a:lnTo>
                      <a:pt x="80" y="27"/>
                    </a:lnTo>
                    <a:lnTo>
                      <a:pt x="161" y="27"/>
                    </a:lnTo>
                    <a:lnTo>
                      <a:pt x="279" y="14"/>
                    </a:lnTo>
                    <a:lnTo>
                      <a:pt x="206" y="23"/>
                    </a:lnTo>
                    <a:lnTo>
                      <a:pt x="104" y="29"/>
                    </a:lnTo>
                    <a:lnTo>
                      <a:pt x="75" y="27"/>
                    </a:lnTo>
                    <a:lnTo>
                      <a:pt x="65" y="20"/>
                    </a:lnTo>
                    <a:lnTo>
                      <a:pt x="55" y="10"/>
                    </a:lnTo>
                    <a:lnTo>
                      <a:pt x="32" y="0"/>
                    </a:lnTo>
                    <a:lnTo>
                      <a:pt x="26" y="4"/>
                    </a:lnTo>
                    <a:lnTo>
                      <a:pt x="21" y="0"/>
                    </a:lnTo>
                    <a:lnTo>
                      <a:pt x="0" y="31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110704" name="Freeform 112"/>
              <p:cNvSpPr>
                <a:spLocks/>
              </p:cNvSpPr>
              <p:nvPr/>
            </p:nvSpPr>
            <p:spPr bwMode="ltGray">
              <a:xfrm>
                <a:off x="5057" y="3935"/>
                <a:ext cx="150" cy="161"/>
              </a:xfrm>
              <a:custGeom>
                <a:avLst/>
                <a:gdLst/>
                <a:ahLst/>
                <a:cxnLst>
                  <a:cxn ang="0">
                    <a:pos x="145" y="25"/>
                  </a:cxn>
                  <a:cxn ang="0">
                    <a:pos x="114" y="0"/>
                  </a:cxn>
                  <a:cxn ang="0">
                    <a:pos x="94" y="0"/>
                  </a:cxn>
                  <a:cxn ang="0">
                    <a:pos x="77" y="2"/>
                  </a:cxn>
                  <a:cxn ang="0">
                    <a:pos x="64" y="9"/>
                  </a:cxn>
                  <a:cxn ang="0">
                    <a:pos x="30" y="29"/>
                  </a:cxn>
                  <a:cxn ang="0">
                    <a:pos x="19" y="38"/>
                  </a:cxn>
                  <a:cxn ang="0">
                    <a:pos x="11" y="47"/>
                  </a:cxn>
                  <a:cxn ang="0">
                    <a:pos x="3" y="75"/>
                  </a:cxn>
                  <a:cxn ang="0">
                    <a:pos x="0" y="83"/>
                  </a:cxn>
                  <a:cxn ang="0">
                    <a:pos x="3" y="94"/>
                  </a:cxn>
                  <a:cxn ang="0">
                    <a:pos x="8" y="104"/>
                  </a:cxn>
                  <a:cxn ang="0">
                    <a:pos x="22" y="122"/>
                  </a:cxn>
                  <a:cxn ang="0">
                    <a:pos x="33" y="133"/>
                  </a:cxn>
                  <a:cxn ang="0">
                    <a:pos x="49" y="145"/>
                  </a:cxn>
                  <a:cxn ang="0">
                    <a:pos x="84" y="160"/>
                  </a:cxn>
                  <a:cxn ang="0">
                    <a:pos x="67" y="141"/>
                  </a:cxn>
                  <a:cxn ang="0">
                    <a:pos x="52" y="124"/>
                  </a:cxn>
                  <a:cxn ang="0">
                    <a:pos x="44" y="108"/>
                  </a:cxn>
                  <a:cxn ang="0">
                    <a:pos x="47" y="94"/>
                  </a:cxn>
                  <a:cxn ang="0">
                    <a:pos x="49" y="83"/>
                  </a:cxn>
                  <a:cxn ang="0">
                    <a:pos x="44" y="70"/>
                  </a:cxn>
                  <a:cxn ang="0">
                    <a:pos x="41" y="59"/>
                  </a:cxn>
                  <a:cxn ang="0">
                    <a:pos x="55" y="38"/>
                  </a:cxn>
                  <a:cxn ang="0">
                    <a:pos x="58" y="27"/>
                  </a:cxn>
                  <a:cxn ang="0">
                    <a:pos x="70" y="18"/>
                  </a:cxn>
                  <a:cxn ang="0">
                    <a:pos x="94" y="6"/>
                  </a:cxn>
                  <a:cxn ang="0">
                    <a:pos x="106" y="15"/>
                  </a:cxn>
                  <a:cxn ang="0">
                    <a:pos x="149" y="30"/>
                  </a:cxn>
                  <a:cxn ang="0">
                    <a:pos x="145" y="25"/>
                  </a:cxn>
                </a:cxnLst>
                <a:rect l="0" t="0" r="r" b="b"/>
                <a:pathLst>
                  <a:path w="150" h="161">
                    <a:moveTo>
                      <a:pt x="145" y="25"/>
                    </a:moveTo>
                    <a:lnTo>
                      <a:pt x="114" y="0"/>
                    </a:lnTo>
                    <a:lnTo>
                      <a:pt x="94" y="0"/>
                    </a:lnTo>
                    <a:lnTo>
                      <a:pt x="77" y="2"/>
                    </a:lnTo>
                    <a:lnTo>
                      <a:pt x="64" y="9"/>
                    </a:lnTo>
                    <a:lnTo>
                      <a:pt x="30" y="29"/>
                    </a:lnTo>
                    <a:lnTo>
                      <a:pt x="19" y="38"/>
                    </a:lnTo>
                    <a:lnTo>
                      <a:pt x="11" y="47"/>
                    </a:lnTo>
                    <a:lnTo>
                      <a:pt x="3" y="75"/>
                    </a:lnTo>
                    <a:lnTo>
                      <a:pt x="0" y="83"/>
                    </a:lnTo>
                    <a:lnTo>
                      <a:pt x="3" y="94"/>
                    </a:lnTo>
                    <a:lnTo>
                      <a:pt x="8" y="104"/>
                    </a:lnTo>
                    <a:lnTo>
                      <a:pt x="22" y="122"/>
                    </a:lnTo>
                    <a:lnTo>
                      <a:pt x="33" y="133"/>
                    </a:lnTo>
                    <a:lnTo>
                      <a:pt x="49" y="145"/>
                    </a:lnTo>
                    <a:lnTo>
                      <a:pt x="84" y="160"/>
                    </a:lnTo>
                    <a:lnTo>
                      <a:pt x="67" y="141"/>
                    </a:lnTo>
                    <a:lnTo>
                      <a:pt x="52" y="124"/>
                    </a:lnTo>
                    <a:lnTo>
                      <a:pt x="44" y="108"/>
                    </a:lnTo>
                    <a:lnTo>
                      <a:pt x="47" y="94"/>
                    </a:lnTo>
                    <a:lnTo>
                      <a:pt x="49" y="83"/>
                    </a:lnTo>
                    <a:lnTo>
                      <a:pt x="44" y="70"/>
                    </a:lnTo>
                    <a:lnTo>
                      <a:pt x="41" y="59"/>
                    </a:lnTo>
                    <a:lnTo>
                      <a:pt x="55" y="38"/>
                    </a:lnTo>
                    <a:lnTo>
                      <a:pt x="58" y="27"/>
                    </a:lnTo>
                    <a:lnTo>
                      <a:pt x="70" y="18"/>
                    </a:lnTo>
                    <a:lnTo>
                      <a:pt x="94" y="6"/>
                    </a:lnTo>
                    <a:lnTo>
                      <a:pt x="106" y="15"/>
                    </a:lnTo>
                    <a:lnTo>
                      <a:pt x="149" y="30"/>
                    </a:lnTo>
                    <a:lnTo>
                      <a:pt x="145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</p:grpSp>
      </p:grpSp>
      <p:sp>
        <p:nvSpPr>
          <p:cNvPr id="110705" name="Rectangle 11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4191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21330" name="Rectangle 11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7907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0707" name="Rectangle 11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10708" name="Rectangle 1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10709" name="Rectangle 11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fld id="{ECF5A6E0-FC66-4F94-B773-A8F3F2809AD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7" r:id="rId1"/>
    <p:sldLayoutId id="2147483838" r:id="rId2"/>
    <p:sldLayoutId id="2147483839" r:id="rId3"/>
    <p:sldLayoutId id="2147483840" r:id="rId4"/>
    <p:sldLayoutId id="2147483841" r:id="rId5"/>
    <p:sldLayoutId id="2147483842" r:id="rId6"/>
    <p:sldLayoutId id="2147483843" r:id="rId7"/>
    <p:sldLayoutId id="2147483844" r:id="rId8"/>
    <p:sldLayoutId id="2147483845" r:id="rId9"/>
    <p:sldLayoutId id="2147483846" r:id="rId10"/>
    <p:sldLayoutId id="214748384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0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21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3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213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21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3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213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21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705" grpId="0"/>
      <p:bldP spid="521330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13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1330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13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1330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13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1330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13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1330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13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133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266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23267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76400"/>
            <a:ext cx="8540750" cy="442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232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5232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5232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6372BEA5-5036-4AEC-A730-E0F86A508FE3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51" r:id="rId3"/>
    <p:sldLayoutId id="2147483852" r:id="rId4"/>
    <p:sldLayoutId id="2147483853" r:id="rId5"/>
    <p:sldLayoutId id="2147483854" r:id="rId6"/>
    <p:sldLayoutId id="2147483855" r:id="rId7"/>
    <p:sldLayoutId id="2147483856" r:id="rId8"/>
    <p:sldLayoutId id="2147483857" r:id="rId9"/>
    <p:sldLayoutId id="2147483858" r:id="rId10"/>
    <p:sldLayoutId id="21474838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3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23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23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23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23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23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3266" grpId="0"/>
      <p:bldP spid="52326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32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326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32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326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32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326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32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326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32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326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527363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64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65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66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67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68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69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70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71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72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73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74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75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76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27377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</p:grpSp>
      <p:sp>
        <p:nvSpPr>
          <p:cNvPr id="527378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27379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27380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27381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677E02C0-490E-4B88-BEE1-796F75B22646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527382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61" r:id="rId1"/>
    <p:sldLayoutId id="2147483862" r:id="rId2"/>
    <p:sldLayoutId id="2147483863" r:id="rId3"/>
    <p:sldLayoutId id="2147483864" r:id="rId4"/>
    <p:sldLayoutId id="2147483865" r:id="rId5"/>
    <p:sldLayoutId id="2147483866" r:id="rId6"/>
    <p:sldLayoutId id="2147483867" r:id="rId7"/>
    <p:sldLayoutId id="2147483868" r:id="rId8"/>
    <p:sldLayoutId id="2147483869" r:id="rId9"/>
    <p:sldLayoutId id="2147483870" r:id="rId10"/>
    <p:sldLayoutId id="21474838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7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27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273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273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273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273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7378" grpId="0"/>
      <p:bldP spid="52738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738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7382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738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7382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738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7382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738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7382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738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738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invGray"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6918325"/>
            <a:chOff x="0" y="0"/>
            <a:chExt cx="5760" cy="4358"/>
          </a:xfrm>
        </p:grpSpPr>
        <p:sp>
          <p:nvSpPr>
            <p:cNvPr id="27651" name="Rectangle 3"/>
            <p:cNvSpPr>
              <a:spLocks noChangeArrowheads="1"/>
            </p:cNvSpPr>
            <p:nvPr/>
          </p:nvSpPr>
          <p:spPr bwMode="invGray">
            <a:xfrm>
              <a:off x="5533" y="280"/>
              <a:ext cx="227" cy="198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hlink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sp>
          <p:nvSpPr>
            <p:cNvPr id="27652" name="Freeform 4"/>
            <p:cNvSpPr>
              <a:spLocks/>
            </p:cNvSpPr>
            <p:nvPr/>
          </p:nvSpPr>
          <p:spPr bwMode="invGray">
            <a:xfrm>
              <a:off x="0" y="0"/>
              <a:ext cx="5760" cy="134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720"/>
                </a:cxn>
                <a:cxn ang="0">
                  <a:pos x="3600" y="624"/>
                </a:cxn>
                <a:cxn ang="0">
                  <a:pos x="0" y="1000"/>
                </a:cxn>
                <a:cxn ang="0">
                  <a:pos x="0" y="0"/>
                </a:cxn>
              </a:cxnLst>
              <a:rect l="0" t="0" r="r" b="b"/>
              <a:pathLst>
                <a:path w="5760" h="1104">
                  <a:moveTo>
                    <a:pt x="0" y="0"/>
                  </a:moveTo>
                  <a:lnTo>
                    <a:pt x="5760" y="0"/>
                  </a:lnTo>
                  <a:lnTo>
                    <a:pt x="5760" y="720"/>
                  </a:lnTo>
                  <a:cubicBezTo>
                    <a:pt x="5400" y="824"/>
                    <a:pt x="4560" y="577"/>
                    <a:pt x="3600" y="624"/>
                  </a:cubicBezTo>
                  <a:cubicBezTo>
                    <a:pt x="2640" y="671"/>
                    <a:pt x="600" y="1104"/>
                    <a:pt x="0" y="1000"/>
                  </a:cubicBez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sp>
          <p:nvSpPr>
            <p:cNvPr id="27653" name="Freeform 5"/>
            <p:cNvSpPr>
              <a:spLocks/>
            </p:cNvSpPr>
            <p:nvPr/>
          </p:nvSpPr>
          <p:spPr bwMode="invGray">
            <a:xfrm>
              <a:off x="0" y="733"/>
              <a:ext cx="5760" cy="3587"/>
            </a:xfrm>
            <a:custGeom>
              <a:avLst/>
              <a:gdLst/>
              <a:ahLst/>
              <a:cxnLst>
                <a:cxn ang="0">
                  <a:pos x="0" y="582"/>
                </a:cxn>
                <a:cxn ang="0">
                  <a:pos x="2640" y="267"/>
                </a:cxn>
                <a:cxn ang="0">
                  <a:pos x="3373" y="160"/>
                </a:cxn>
                <a:cxn ang="0">
                  <a:pos x="5760" y="358"/>
                </a:cxn>
                <a:cxn ang="0">
                  <a:pos x="5760" y="3587"/>
                </a:cxn>
                <a:cxn ang="0">
                  <a:pos x="0" y="3587"/>
                </a:cxn>
                <a:cxn ang="0">
                  <a:pos x="0" y="582"/>
                </a:cxn>
              </a:cxnLst>
              <a:rect l="0" t="0" r="r" b="b"/>
              <a:pathLst>
                <a:path w="5760" h="3587">
                  <a:moveTo>
                    <a:pt x="0" y="582"/>
                  </a:moveTo>
                  <a:cubicBezTo>
                    <a:pt x="1027" y="680"/>
                    <a:pt x="1960" y="387"/>
                    <a:pt x="2640" y="267"/>
                  </a:cubicBezTo>
                  <a:cubicBezTo>
                    <a:pt x="2640" y="267"/>
                    <a:pt x="3268" y="180"/>
                    <a:pt x="3373" y="160"/>
                  </a:cubicBezTo>
                  <a:cubicBezTo>
                    <a:pt x="4120" y="0"/>
                    <a:pt x="5280" y="358"/>
                    <a:pt x="5760" y="358"/>
                  </a:cubicBezTo>
                  <a:lnTo>
                    <a:pt x="5760" y="3587"/>
                  </a:lnTo>
                  <a:lnTo>
                    <a:pt x="0" y="3587"/>
                  </a:lnTo>
                  <a:cubicBezTo>
                    <a:pt x="0" y="3587"/>
                    <a:pt x="0" y="582"/>
                    <a:pt x="0" y="582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 cap="flat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sp>
          <p:nvSpPr>
            <p:cNvPr id="27654" name="Freeform 6"/>
            <p:cNvSpPr>
              <a:spLocks/>
            </p:cNvSpPr>
            <p:nvPr/>
          </p:nvSpPr>
          <p:spPr bwMode="invGray">
            <a:xfrm>
              <a:off x="0" y="184"/>
              <a:ext cx="5760" cy="538"/>
            </a:xfrm>
            <a:custGeom>
              <a:avLst/>
              <a:gdLst/>
              <a:ahLst/>
              <a:cxnLst>
                <a:cxn ang="0">
                  <a:pos x="0" y="163"/>
                </a:cxn>
                <a:cxn ang="0">
                  <a:pos x="0" y="403"/>
                </a:cxn>
                <a:cxn ang="0">
                  <a:pos x="1773" y="443"/>
                </a:cxn>
                <a:cxn ang="0">
                  <a:pos x="4573" y="176"/>
                </a:cxn>
                <a:cxn ang="0">
                  <a:pos x="5760" y="536"/>
                </a:cxn>
                <a:cxn ang="0">
                  <a:pos x="5760" y="163"/>
                </a:cxn>
                <a:cxn ang="0">
                  <a:pos x="4560" y="29"/>
                </a:cxn>
                <a:cxn ang="0">
                  <a:pos x="1987" y="336"/>
                </a:cxn>
                <a:cxn ang="0">
                  <a:pos x="0" y="163"/>
                </a:cxn>
              </a:cxnLst>
              <a:rect l="0" t="0" r="r" b="b"/>
              <a:pathLst>
                <a:path w="5760" h="538">
                  <a:moveTo>
                    <a:pt x="0" y="163"/>
                  </a:moveTo>
                  <a:lnTo>
                    <a:pt x="0" y="403"/>
                  </a:lnTo>
                  <a:cubicBezTo>
                    <a:pt x="295" y="450"/>
                    <a:pt x="1011" y="481"/>
                    <a:pt x="1773" y="443"/>
                  </a:cubicBezTo>
                  <a:cubicBezTo>
                    <a:pt x="2535" y="405"/>
                    <a:pt x="3909" y="161"/>
                    <a:pt x="4573" y="176"/>
                  </a:cubicBezTo>
                  <a:cubicBezTo>
                    <a:pt x="5237" y="191"/>
                    <a:pt x="5562" y="538"/>
                    <a:pt x="5760" y="536"/>
                  </a:cubicBezTo>
                  <a:lnTo>
                    <a:pt x="5760" y="163"/>
                  </a:lnTo>
                  <a:cubicBezTo>
                    <a:pt x="5560" y="79"/>
                    <a:pt x="5189" y="0"/>
                    <a:pt x="4560" y="29"/>
                  </a:cubicBezTo>
                  <a:cubicBezTo>
                    <a:pt x="3931" y="58"/>
                    <a:pt x="2747" y="314"/>
                    <a:pt x="1987" y="336"/>
                  </a:cubicBezTo>
                  <a:cubicBezTo>
                    <a:pt x="1227" y="358"/>
                    <a:pt x="414" y="199"/>
                    <a:pt x="0" y="1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sp>
          <p:nvSpPr>
            <p:cNvPr id="27655" name="Freeform 7"/>
            <p:cNvSpPr>
              <a:spLocks/>
            </p:cNvSpPr>
            <p:nvPr/>
          </p:nvSpPr>
          <p:spPr bwMode="invGray">
            <a:xfrm>
              <a:off x="0" y="1515"/>
              <a:ext cx="5760" cy="674"/>
            </a:xfrm>
            <a:custGeom>
              <a:avLst/>
              <a:gdLst/>
              <a:ahLst/>
              <a:cxnLst>
                <a:cxn ang="0">
                  <a:pos x="0" y="246"/>
                </a:cxn>
                <a:cxn ang="0">
                  <a:pos x="0" y="406"/>
                </a:cxn>
                <a:cxn ang="0">
                  <a:pos x="1280" y="645"/>
                </a:cxn>
                <a:cxn ang="0">
                  <a:pos x="1627" y="580"/>
                </a:cxn>
                <a:cxn ang="0">
                  <a:pos x="4493" y="113"/>
                </a:cxn>
                <a:cxn ang="0">
                  <a:pos x="5760" y="606"/>
                </a:cxn>
                <a:cxn ang="0">
                  <a:pos x="5760" y="233"/>
                </a:cxn>
                <a:cxn ang="0">
                  <a:pos x="4040" y="33"/>
                </a:cxn>
                <a:cxn ang="0">
                  <a:pos x="1093" y="433"/>
                </a:cxn>
                <a:cxn ang="0">
                  <a:pos x="0" y="246"/>
                </a:cxn>
              </a:cxnLst>
              <a:rect l="0" t="0" r="r" b="b"/>
              <a:pathLst>
                <a:path w="5760" h="674">
                  <a:moveTo>
                    <a:pt x="0" y="246"/>
                  </a:moveTo>
                  <a:lnTo>
                    <a:pt x="0" y="406"/>
                  </a:lnTo>
                  <a:cubicBezTo>
                    <a:pt x="213" y="463"/>
                    <a:pt x="1009" y="616"/>
                    <a:pt x="1280" y="645"/>
                  </a:cubicBezTo>
                  <a:cubicBezTo>
                    <a:pt x="1551" y="674"/>
                    <a:pt x="1092" y="669"/>
                    <a:pt x="1627" y="580"/>
                  </a:cubicBezTo>
                  <a:cubicBezTo>
                    <a:pt x="2162" y="491"/>
                    <a:pt x="3804" y="109"/>
                    <a:pt x="4493" y="113"/>
                  </a:cubicBezTo>
                  <a:cubicBezTo>
                    <a:pt x="5182" y="117"/>
                    <a:pt x="5549" y="586"/>
                    <a:pt x="5760" y="606"/>
                  </a:cubicBezTo>
                  <a:lnTo>
                    <a:pt x="5760" y="233"/>
                  </a:lnTo>
                  <a:cubicBezTo>
                    <a:pt x="5471" y="158"/>
                    <a:pt x="4818" y="0"/>
                    <a:pt x="4040" y="33"/>
                  </a:cubicBezTo>
                  <a:cubicBezTo>
                    <a:pt x="3262" y="66"/>
                    <a:pt x="1766" y="398"/>
                    <a:pt x="1093" y="433"/>
                  </a:cubicBezTo>
                  <a:cubicBezTo>
                    <a:pt x="420" y="468"/>
                    <a:pt x="228" y="285"/>
                    <a:pt x="0" y="246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accent2"/>
                </a:gs>
                <a:gs pos="100000">
                  <a:schemeClr val="bg1"/>
                </a:gs>
              </a:gsLst>
              <a:lin ang="0" scaled="1"/>
            </a:gradFill>
            <a:ln w="9525" cap="flat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sp>
          <p:nvSpPr>
            <p:cNvPr id="27656" name="Freeform 8"/>
            <p:cNvSpPr>
              <a:spLocks/>
            </p:cNvSpPr>
            <p:nvPr/>
          </p:nvSpPr>
          <p:spPr bwMode="invGray">
            <a:xfrm>
              <a:off x="1560" y="959"/>
              <a:ext cx="4200" cy="3361"/>
            </a:xfrm>
            <a:custGeom>
              <a:avLst/>
              <a:gdLst/>
              <a:ahLst/>
              <a:cxnLst>
                <a:cxn ang="0">
                  <a:pos x="0" y="3361"/>
                </a:cxn>
                <a:cxn ang="0">
                  <a:pos x="1054" y="295"/>
                </a:cxn>
                <a:cxn ang="0">
                  <a:pos x="4200" y="1588"/>
                </a:cxn>
                <a:cxn ang="0">
                  <a:pos x="4200" y="2028"/>
                </a:cxn>
                <a:cxn ang="0">
                  <a:pos x="1200" y="442"/>
                </a:cxn>
                <a:cxn ang="0">
                  <a:pos x="347" y="3361"/>
                </a:cxn>
                <a:cxn ang="0">
                  <a:pos x="0" y="3361"/>
                </a:cxn>
              </a:cxnLst>
              <a:rect l="0" t="0" r="r" b="b"/>
              <a:pathLst>
                <a:path w="4200" h="3361">
                  <a:moveTo>
                    <a:pt x="0" y="3361"/>
                  </a:moveTo>
                  <a:cubicBezTo>
                    <a:pt x="118" y="2850"/>
                    <a:pt x="354" y="590"/>
                    <a:pt x="1054" y="295"/>
                  </a:cubicBezTo>
                  <a:cubicBezTo>
                    <a:pt x="1754" y="0"/>
                    <a:pt x="3676" y="1299"/>
                    <a:pt x="4200" y="1588"/>
                  </a:cubicBezTo>
                  <a:lnTo>
                    <a:pt x="4200" y="2028"/>
                  </a:lnTo>
                  <a:cubicBezTo>
                    <a:pt x="3700" y="1837"/>
                    <a:pt x="1842" y="220"/>
                    <a:pt x="1200" y="442"/>
                  </a:cubicBezTo>
                  <a:cubicBezTo>
                    <a:pt x="558" y="664"/>
                    <a:pt x="547" y="2875"/>
                    <a:pt x="347" y="3361"/>
                  </a:cubicBezTo>
                  <a:lnTo>
                    <a:pt x="0" y="336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sp>
          <p:nvSpPr>
            <p:cNvPr id="27657" name="Freeform 9"/>
            <p:cNvSpPr>
              <a:spLocks/>
            </p:cNvSpPr>
            <p:nvPr/>
          </p:nvSpPr>
          <p:spPr bwMode="invGray">
            <a:xfrm>
              <a:off x="0" y="2169"/>
              <a:ext cx="5760" cy="1925"/>
            </a:xfrm>
            <a:custGeom>
              <a:avLst/>
              <a:gdLst/>
              <a:ahLst/>
              <a:cxnLst>
                <a:cxn ang="0">
                  <a:pos x="0" y="804"/>
                </a:cxn>
                <a:cxn ang="0">
                  <a:pos x="0" y="991"/>
                </a:cxn>
                <a:cxn ang="0">
                  <a:pos x="1547" y="1818"/>
                </a:cxn>
                <a:cxn ang="0">
                  <a:pos x="3253" y="351"/>
                </a:cxn>
                <a:cxn ang="0">
                  <a:pos x="5760" y="1537"/>
                </a:cxn>
                <a:cxn ang="0">
                  <a:pos x="5760" y="1151"/>
                </a:cxn>
                <a:cxn ang="0">
                  <a:pos x="3240" y="84"/>
                </a:cxn>
                <a:cxn ang="0">
                  <a:pos x="1573" y="1671"/>
                </a:cxn>
                <a:cxn ang="0">
                  <a:pos x="0" y="804"/>
                </a:cxn>
              </a:cxnLst>
              <a:rect l="0" t="0" r="r" b="b"/>
              <a:pathLst>
                <a:path w="5760" h="1925">
                  <a:moveTo>
                    <a:pt x="0" y="804"/>
                  </a:moveTo>
                  <a:lnTo>
                    <a:pt x="0" y="991"/>
                  </a:lnTo>
                  <a:cubicBezTo>
                    <a:pt x="258" y="1160"/>
                    <a:pt x="1005" y="1925"/>
                    <a:pt x="1547" y="1818"/>
                  </a:cubicBezTo>
                  <a:cubicBezTo>
                    <a:pt x="2089" y="1711"/>
                    <a:pt x="2551" y="398"/>
                    <a:pt x="3253" y="351"/>
                  </a:cubicBezTo>
                  <a:cubicBezTo>
                    <a:pt x="3955" y="304"/>
                    <a:pt x="5342" y="1404"/>
                    <a:pt x="5760" y="1537"/>
                  </a:cubicBezTo>
                  <a:lnTo>
                    <a:pt x="5760" y="1151"/>
                  </a:lnTo>
                  <a:cubicBezTo>
                    <a:pt x="5405" y="1124"/>
                    <a:pt x="3982" y="0"/>
                    <a:pt x="3240" y="84"/>
                  </a:cubicBezTo>
                  <a:cubicBezTo>
                    <a:pt x="2542" y="171"/>
                    <a:pt x="2113" y="1551"/>
                    <a:pt x="1573" y="1671"/>
                  </a:cubicBezTo>
                  <a:cubicBezTo>
                    <a:pt x="1033" y="1791"/>
                    <a:pt x="262" y="826"/>
                    <a:pt x="0" y="80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accent2"/>
                </a:gs>
                <a:gs pos="100000">
                  <a:schemeClr val="bg1"/>
                </a:gs>
              </a:gsLst>
              <a:lin ang="0" scaled="1"/>
            </a:gradFill>
            <a:ln w="9525" cap="flat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sp>
          <p:nvSpPr>
            <p:cNvPr id="27658" name="Freeform 10"/>
            <p:cNvSpPr>
              <a:spLocks/>
            </p:cNvSpPr>
            <p:nvPr/>
          </p:nvSpPr>
          <p:spPr bwMode="invGray">
            <a:xfrm>
              <a:off x="0" y="2238"/>
              <a:ext cx="3929" cy="2120"/>
            </a:xfrm>
            <a:custGeom>
              <a:avLst/>
              <a:gdLst/>
              <a:ahLst/>
              <a:cxnLst>
                <a:cxn ang="0">
                  <a:pos x="0" y="415"/>
                </a:cxn>
                <a:cxn ang="0">
                  <a:pos x="0" y="508"/>
                </a:cxn>
                <a:cxn ang="0">
                  <a:pos x="1933" y="229"/>
                </a:cxn>
                <a:cxn ang="0">
                  <a:pos x="3920" y="1055"/>
                </a:cxn>
                <a:cxn ang="0">
                  <a:pos x="3587" y="2082"/>
                </a:cxn>
                <a:cxn ang="0">
                  <a:pos x="3947" y="829"/>
                </a:cxn>
                <a:cxn ang="0">
                  <a:pos x="2253" y="69"/>
                </a:cxn>
                <a:cxn ang="0">
                  <a:pos x="0" y="415"/>
                </a:cxn>
              </a:cxnLst>
              <a:rect l="0" t="0" r="r" b="b"/>
              <a:pathLst>
                <a:path w="4196" h="2120">
                  <a:moveTo>
                    <a:pt x="0" y="415"/>
                  </a:moveTo>
                  <a:lnTo>
                    <a:pt x="0" y="508"/>
                  </a:lnTo>
                  <a:cubicBezTo>
                    <a:pt x="160" y="577"/>
                    <a:pt x="1280" y="138"/>
                    <a:pt x="1933" y="229"/>
                  </a:cubicBezTo>
                  <a:cubicBezTo>
                    <a:pt x="2586" y="320"/>
                    <a:pt x="3644" y="746"/>
                    <a:pt x="3920" y="1055"/>
                  </a:cubicBezTo>
                  <a:cubicBezTo>
                    <a:pt x="4196" y="1364"/>
                    <a:pt x="3583" y="2120"/>
                    <a:pt x="3587" y="2082"/>
                  </a:cubicBezTo>
                  <a:lnTo>
                    <a:pt x="3947" y="829"/>
                  </a:lnTo>
                  <a:cubicBezTo>
                    <a:pt x="3725" y="494"/>
                    <a:pt x="2911" y="138"/>
                    <a:pt x="2253" y="69"/>
                  </a:cubicBezTo>
                  <a:cubicBezTo>
                    <a:pt x="1595" y="0"/>
                    <a:pt x="469" y="343"/>
                    <a:pt x="0" y="4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 cap="flat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</p:grpSp>
      <p:sp>
        <p:nvSpPr>
          <p:cNvPr id="529419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7660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7661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7662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fld id="{FF06E016-31BA-4F57-B4B7-542BFD403DF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529423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73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  <p:sldLayoutId id="2147483884" r:id="rId12"/>
    <p:sldLayoutId id="2147483885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9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29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29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29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29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29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9419" grpId="0"/>
      <p:bldP spid="52942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9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942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9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942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9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942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9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942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29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2942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4" name="Freeform 2"/>
          <p:cNvSpPr>
            <a:spLocks/>
          </p:cNvSpPr>
          <p:nvPr/>
        </p:nvSpPr>
        <p:spPr bwMode="hidden">
          <a:xfrm>
            <a:off x="6627813" y="6429375"/>
            <a:ext cx="285750" cy="209550"/>
          </a:xfrm>
          <a:custGeom>
            <a:avLst/>
            <a:gdLst/>
            <a:ahLst/>
            <a:cxnLst>
              <a:cxn ang="0">
                <a:pos x="0" y="132"/>
              </a:cxn>
              <a:cxn ang="0">
                <a:pos x="29" y="132"/>
              </a:cxn>
              <a:cxn ang="0">
                <a:pos x="77" y="108"/>
              </a:cxn>
              <a:cxn ang="0">
                <a:pos x="119" y="78"/>
              </a:cxn>
              <a:cxn ang="0">
                <a:pos x="155" y="48"/>
              </a:cxn>
              <a:cxn ang="0">
                <a:pos x="179" y="12"/>
              </a:cxn>
              <a:cxn ang="0">
                <a:pos x="173" y="6"/>
              </a:cxn>
              <a:cxn ang="0">
                <a:pos x="167" y="0"/>
              </a:cxn>
              <a:cxn ang="0">
                <a:pos x="137" y="42"/>
              </a:cxn>
              <a:cxn ang="0">
                <a:pos x="101" y="78"/>
              </a:cxn>
              <a:cxn ang="0">
                <a:pos x="53" y="108"/>
              </a:cxn>
              <a:cxn ang="0">
                <a:pos x="0" y="132"/>
              </a:cxn>
              <a:cxn ang="0">
                <a:pos x="0" y="132"/>
              </a:cxn>
            </a:cxnLst>
            <a:rect l="0" t="0" r="r" b="b"/>
            <a:pathLst>
              <a:path w="179" h="132">
                <a:moveTo>
                  <a:pt x="0" y="132"/>
                </a:moveTo>
                <a:lnTo>
                  <a:pt x="29" y="132"/>
                </a:lnTo>
                <a:lnTo>
                  <a:pt x="77" y="108"/>
                </a:lnTo>
                <a:lnTo>
                  <a:pt x="119" y="78"/>
                </a:lnTo>
                <a:lnTo>
                  <a:pt x="155" y="48"/>
                </a:lnTo>
                <a:lnTo>
                  <a:pt x="179" y="12"/>
                </a:lnTo>
                <a:lnTo>
                  <a:pt x="173" y="6"/>
                </a:lnTo>
                <a:lnTo>
                  <a:pt x="167" y="0"/>
                </a:lnTo>
                <a:lnTo>
                  <a:pt x="137" y="42"/>
                </a:lnTo>
                <a:lnTo>
                  <a:pt x="101" y="78"/>
                </a:lnTo>
                <a:lnTo>
                  <a:pt x="53" y="108"/>
                </a:lnTo>
                <a:lnTo>
                  <a:pt x="0" y="132"/>
                </a:lnTo>
                <a:lnTo>
                  <a:pt x="0" y="132"/>
                </a:lnTo>
                <a:close/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accent2">
                  <a:gamma/>
                  <a:shade val="87843"/>
                  <a:invGamma/>
                </a:schemeClr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IN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530436" name="Freeform 4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grpSp>
          <p:nvGrpSpPr>
            <p:cNvPr id="3" name="Group 5"/>
            <p:cNvGrpSpPr>
              <a:grpSpLocks/>
            </p:cNvGrpSpPr>
            <p:nvPr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530438" name="Oval 6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39" name="Oval 7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0" name="Oval 8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1" name="Oval 9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2" name="Oval 10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3" name="Freeform 11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4" name="Freeform 12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5" name="Freeform 13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6" name="Freeform 14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7" name="Freeform 15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48" name="Oval 16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</p:grpSp>
        <p:grpSp>
          <p:nvGrpSpPr>
            <p:cNvPr id="4" name="Group 17"/>
            <p:cNvGrpSpPr>
              <a:grpSpLocks/>
            </p:cNvGrpSpPr>
            <p:nvPr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530450" name="Oval 18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1" name="Oval 19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2" name="Oval 20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3" name="Oval 21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4" name="Oval 22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5" name="Oval 23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6" name="Oval 24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7" name="Oval 25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8" name="Freeform 26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59" name="Freeform 27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60" name="Freeform 28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61" name="Freeform 29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62" name="Freeform 30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63" name="Freeform 31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64" name="Freeform 32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65" name="Freeform 33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66" name="Freeform 34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67" name="Freeform 35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</p:grpSp>
        <p:grpSp>
          <p:nvGrpSpPr>
            <p:cNvPr id="5" name="Group 36"/>
            <p:cNvGrpSpPr>
              <a:grpSpLocks/>
            </p:cNvGrpSpPr>
            <p:nvPr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530469" name="Freeform 37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0" name="Freeform 38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1" name="Freeform 39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2" name="Freeform 40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3" name="Freeform 41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4" name="Freeform 42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5" name="Freeform 43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6" name="Freeform 44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7" name="Freeform 45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8" name="Freeform 46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79" name="Freeform 47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80" name="Oval 48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81" name="Oval 49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82" name="Oval 50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83" name="Oval 51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84" name="Oval 52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85" name="Oval 53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IN" dirty="0"/>
              </a:p>
            </p:txBody>
          </p:sp>
        </p:grpSp>
        <p:grpSp>
          <p:nvGrpSpPr>
            <p:cNvPr id="6" name="Group 54"/>
            <p:cNvGrpSpPr>
              <a:grpSpLocks/>
            </p:cNvGrpSpPr>
            <p:nvPr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530487" name="Freeform 55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88" name="Freeform 56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89" name="Freeform 57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90" name="Freeform 58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91" name="Freeform 59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92" name="Freeform 60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sp>
            <p:nvSpPr>
              <p:cNvPr id="530493" name="Freeform 61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IN" dirty="0"/>
              </a:p>
            </p:txBody>
          </p:sp>
          <p:grpSp>
            <p:nvGrpSpPr>
              <p:cNvPr id="7" name="Group 62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530495" name="Oval 63"/>
                <p:cNvSpPr>
                  <a:spLocks noChangeArrowheads="1"/>
                </p:cNvSpPr>
                <p:nvPr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IN" dirty="0"/>
                </a:p>
              </p:txBody>
            </p:sp>
            <p:sp>
              <p:nvSpPr>
                <p:cNvPr id="530496" name="Oval 64"/>
                <p:cNvSpPr>
                  <a:spLocks noChangeArrowheads="1"/>
                </p:cNvSpPr>
                <p:nvPr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IN" dirty="0"/>
                </a:p>
              </p:txBody>
            </p:sp>
            <p:sp>
              <p:nvSpPr>
                <p:cNvPr id="530497" name="Oval 65"/>
                <p:cNvSpPr>
                  <a:spLocks noChangeArrowheads="1"/>
                </p:cNvSpPr>
                <p:nvPr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IN" dirty="0"/>
                </a:p>
              </p:txBody>
            </p:sp>
            <p:sp>
              <p:nvSpPr>
                <p:cNvPr id="530498" name="Oval 66"/>
                <p:cNvSpPr>
                  <a:spLocks noChangeArrowheads="1"/>
                </p:cNvSpPr>
                <p:nvPr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IN" dirty="0"/>
                </a:p>
              </p:txBody>
            </p:sp>
          </p:grpSp>
        </p:grpSp>
      </p:grpSp>
      <p:sp>
        <p:nvSpPr>
          <p:cNvPr id="530499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30500" name="Rectangle 6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30501" name="Rectangle 6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530502" name="Rectangle 7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530503" name="Rectangle 7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2B62F528-8532-4DCA-AF6C-150D7B9B1C1C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30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5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305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5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305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5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305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5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305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5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305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0499" grpId="0"/>
      <p:bldP spid="530500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05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0500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05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0500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05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0500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05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0500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05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050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Ø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-7938" y="1636713"/>
            <a:ext cx="9148763" cy="4618037"/>
            <a:chOff x="-5" y="1031"/>
            <a:chExt cx="5763" cy="2909"/>
          </a:xfrm>
        </p:grpSpPr>
        <p:pic>
          <p:nvPicPr>
            <p:cNvPr id="535555" name="Picture 3" descr="D:\FRONTPAGE THEMES\ARTSY\ARTHSEPA.PNG"/>
            <p:cNvPicPr>
              <a:picLocks noChangeAspect="1" noChangeArrowheads="1"/>
            </p:cNvPicPr>
            <p:nvPr/>
          </p:nvPicPr>
          <p:blipFill>
            <a:blip r:embed="rId14"/>
            <a:srcRect/>
            <a:stretch>
              <a:fillRect/>
            </a:stretch>
          </p:blipFill>
          <p:spPr bwMode="gray">
            <a:xfrm>
              <a:off x="3778" y="3893"/>
              <a:ext cx="1980" cy="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35556" name="Picture 4" descr="P:\!Themes\Artsy\Arthsepa.gif"/>
            <p:cNvPicPr>
              <a:picLocks noChangeAspect="1" noChangeArrowheads="1"/>
            </p:cNvPicPr>
            <p:nvPr/>
          </p:nvPicPr>
          <p:blipFill>
            <a:blip r:embed="rId15"/>
            <a:srcRect/>
            <a:stretch>
              <a:fillRect/>
            </a:stretch>
          </p:blipFill>
          <p:spPr bwMode="auto">
            <a:xfrm>
              <a:off x="-5" y="1031"/>
              <a:ext cx="2832" cy="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35557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317500" y="722313"/>
            <a:ext cx="863758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35558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8613" y="1941513"/>
            <a:ext cx="820896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433763" y="63436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6108700" y="63436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46050" y="6361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A6ED8FE6-FD66-4D18-A3B8-65AD876D080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  <p:sldLayoutId id="2147483910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35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355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355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355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355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355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5557" grpId="0"/>
      <p:bldP spid="535558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55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5558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55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5558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55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5558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55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5558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55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555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CCFF33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rgbClr val="0099CC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36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365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365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365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+mn-lt"/>
              </a:defRPr>
            </a:lvl1pPr>
          </a:lstStyle>
          <a:p>
            <a:fld id="{0255D638-CB41-4553-A98E-5333AE7ED899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36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36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36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36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36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36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6578" grpId="0"/>
      <p:bldP spid="53657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657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657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657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657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657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657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657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657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3657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3657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7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8600" y="457200"/>
            <a:ext cx="86106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437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600" y="1295400"/>
            <a:ext cx="8610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fld id="{6C8D3A06-0956-4173-A9EB-B93596AEF2A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3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43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43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43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43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3746" grpId="0"/>
      <p:bldP spid="54374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37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374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37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374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37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374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37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374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37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374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2438400"/>
            <a:ext cx="9144000" cy="4046538"/>
            <a:chOff x="0" y="1536"/>
            <a:chExt cx="5760" cy="2549"/>
          </a:xfrm>
        </p:grpSpPr>
        <p:sp>
          <p:nvSpPr>
            <p:cNvPr id="551939" name="Rectangle 3"/>
            <p:cNvSpPr>
              <a:spLocks noChangeArrowheads="1"/>
            </p:cNvSpPr>
            <p:nvPr/>
          </p:nvSpPr>
          <p:spPr bwMode="hidden">
            <a:xfrm rot="-1424751">
              <a:off x="2121" y="2592"/>
              <a:ext cx="3072" cy="384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5000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IN" dirty="0"/>
            </a:p>
          </p:txBody>
        </p:sp>
        <p:sp>
          <p:nvSpPr>
            <p:cNvPr id="551940" name="Freeform 4"/>
            <p:cNvSpPr>
              <a:spLocks/>
            </p:cNvSpPr>
            <p:nvPr/>
          </p:nvSpPr>
          <p:spPr bwMode="hidden">
            <a:xfrm>
              <a:off x="0" y="2664"/>
              <a:ext cx="2688" cy="122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960" y="552"/>
                </a:cxn>
                <a:cxn ang="0">
                  <a:pos x="1968" y="264"/>
                </a:cxn>
                <a:cxn ang="0">
                  <a:pos x="2028" y="270"/>
                </a:cxn>
                <a:cxn ang="0">
                  <a:pos x="2661" y="528"/>
                </a:cxn>
                <a:cxn ang="0">
                  <a:pos x="2688" y="648"/>
                </a:cxn>
                <a:cxn ang="0">
                  <a:pos x="2304" y="1080"/>
                </a:cxn>
                <a:cxn ang="0">
                  <a:pos x="1584" y="1224"/>
                </a:cxn>
                <a:cxn ang="0">
                  <a:pos x="1296" y="936"/>
                </a:cxn>
                <a:cxn ang="0">
                  <a:pos x="864" y="1032"/>
                </a:cxn>
                <a:cxn ang="0">
                  <a:pos x="0" y="552"/>
                </a:cxn>
                <a:cxn ang="0">
                  <a:pos x="0" y="0"/>
                </a:cxn>
              </a:cxnLst>
              <a:rect l="0" t="0" r="r" b="b"/>
              <a:pathLst>
                <a:path w="2688" h="1224">
                  <a:moveTo>
                    <a:pt x="0" y="0"/>
                  </a:moveTo>
                  <a:lnTo>
                    <a:pt x="960" y="552"/>
                  </a:lnTo>
                  <a:lnTo>
                    <a:pt x="1968" y="264"/>
                  </a:lnTo>
                  <a:lnTo>
                    <a:pt x="2028" y="270"/>
                  </a:lnTo>
                  <a:lnTo>
                    <a:pt x="2661" y="528"/>
                  </a:lnTo>
                  <a:lnTo>
                    <a:pt x="2688" y="648"/>
                  </a:lnTo>
                  <a:lnTo>
                    <a:pt x="2304" y="1080"/>
                  </a:lnTo>
                  <a:lnTo>
                    <a:pt x="1584" y="1224"/>
                  </a:lnTo>
                  <a:lnTo>
                    <a:pt x="1296" y="936"/>
                  </a:lnTo>
                  <a:lnTo>
                    <a:pt x="864" y="1032"/>
                  </a:lnTo>
                  <a:lnTo>
                    <a:pt x="0" y="5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1" name="Freeform 5"/>
            <p:cNvSpPr>
              <a:spLocks/>
            </p:cNvSpPr>
            <p:nvPr/>
          </p:nvSpPr>
          <p:spPr bwMode="hidden">
            <a:xfrm>
              <a:off x="3359" y="1536"/>
              <a:ext cx="2401" cy="1232"/>
            </a:xfrm>
            <a:custGeom>
              <a:avLst/>
              <a:gdLst/>
              <a:ahLst/>
              <a:cxnLst>
                <a:cxn ang="0">
                  <a:pos x="2208" y="15"/>
                </a:cxn>
                <a:cxn ang="0">
                  <a:pos x="2088" y="57"/>
                </a:cxn>
                <a:cxn ang="0">
                  <a:pos x="1951" y="99"/>
                </a:cxn>
                <a:cxn ang="0">
                  <a:pos x="1704" y="135"/>
                </a:cxn>
                <a:cxn ang="0">
                  <a:pos x="1314" y="177"/>
                </a:cxn>
                <a:cxn ang="0">
                  <a:pos x="1176" y="189"/>
                </a:cxn>
                <a:cxn ang="0">
                  <a:pos x="1122" y="195"/>
                </a:cxn>
                <a:cxn ang="0">
                  <a:pos x="1075" y="231"/>
                </a:cxn>
                <a:cxn ang="0">
                  <a:pos x="924" y="321"/>
                </a:cxn>
                <a:cxn ang="0">
                  <a:pos x="840" y="369"/>
                </a:cxn>
                <a:cxn ang="0">
                  <a:pos x="630" y="458"/>
                </a:cxn>
                <a:cxn ang="0">
                  <a:pos x="529" y="500"/>
                </a:cxn>
                <a:cxn ang="0">
                  <a:pos x="487" y="542"/>
                </a:cxn>
                <a:cxn ang="0">
                  <a:pos x="457" y="590"/>
                </a:cxn>
                <a:cxn ang="0">
                  <a:pos x="402" y="638"/>
                </a:cxn>
                <a:cxn ang="0">
                  <a:pos x="330" y="758"/>
                </a:cxn>
                <a:cxn ang="0">
                  <a:pos x="312" y="788"/>
                </a:cxn>
                <a:cxn ang="0">
                  <a:pos x="252" y="824"/>
                </a:cxn>
                <a:cxn ang="0">
                  <a:pos x="84" y="926"/>
                </a:cxn>
                <a:cxn ang="0">
                  <a:pos x="0" y="992"/>
                </a:cxn>
                <a:cxn ang="0">
                  <a:pos x="12" y="1040"/>
                </a:cxn>
                <a:cxn ang="0">
                  <a:pos x="132" y="1034"/>
                </a:cxn>
                <a:cxn ang="0">
                  <a:pos x="336" y="980"/>
                </a:cxn>
                <a:cxn ang="0">
                  <a:pos x="529" y="896"/>
                </a:cxn>
                <a:cxn ang="0">
                  <a:pos x="576" y="872"/>
                </a:cxn>
                <a:cxn ang="0">
                  <a:pos x="714" y="848"/>
                </a:cxn>
                <a:cxn ang="0">
                  <a:pos x="966" y="794"/>
                </a:cxn>
                <a:cxn ang="0">
                  <a:pos x="1212" y="782"/>
                </a:cxn>
                <a:cxn ang="0">
                  <a:pos x="1416" y="872"/>
                </a:cxn>
                <a:cxn ang="0">
                  <a:pos x="1464" y="932"/>
                </a:cxn>
                <a:cxn ang="0">
                  <a:pos x="1440" y="992"/>
                </a:cxn>
                <a:cxn ang="0">
                  <a:pos x="1302" y="1040"/>
                </a:cxn>
                <a:cxn ang="0">
                  <a:pos x="1158" y="1100"/>
                </a:cxn>
                <a:cxn ang="0">
                  <a:pos x="1093" y="1148"/>
                </a:cxn>
                <a:cxn ang="0">
                  <a:pos x="1075" y="1208"/>
                </a:cxn>
                <a:cxn ang="0">
                  <a:pos x="1093" y="1232"/>
                </a:cxn>
                <a:cxn ang="0">
                  <a:pos x="1152" y="1226"/>
                </a:cxn>
                <a:cxn ang="0">
                  <a:pos x="1332" y="1208"/>
                </a:cxn>
                <a:cxn ang="0">
                  <a:pos x="1434" y="1184"/>
                </a:cxn>
                <a:cxn ang="0">
                  <a:pos x="1464" y="1172"/>
                </a:cxn>
                <a:cxn ang="0">
                  <a:pos x="1578" y="1130"/>
                </a:cxn>
                <a:cxn ang="0">
                  <a:pos x="1758" y="1064"/>
                </a:cxn>
                <a:cxn ang="0">
                  <a:pos x="1872" y="962"/>
                </a:cxn>
                <a:cxn ang="0">
                  <a:pos x="1986" y="800"/>
                </a:cxn>
                <a:cxn ang="0">
                  <a:pos x="2166" y="650"/>
                </a:cxn>
                <a:cxn ang="0">
                  <a:pos x="2257" y="590"/>
                </a:cxn>
                <a:cxn ang="0">
                  <a:pos x="2400" y="57"/>
                </a:cxn>
              </a:cxnLst>
              <a:rect l="0" t="0" r="r" b="b"/>
              <a:pathLst>
                <a:path w="2401" h="1232">
                  <a:moveTo>
                    <a:pt x="2310" y="3"/>
                  </a:moveTo>
                  <a:lnTo>
                    <a:pt x="2280" y="3"/>
                  </a:lnTo>
                  <a:lnTo>
                    <a:pt x="2208" y="15"/>
                  </a:lnTo>
                  <a:lnTo>
                    <a:pt x="2136" y="27"/>
                  </a:lnTo>
                  <a:lnTo>
                    <a:pt x="2112" y="39"/>
                  </a:lnTo>
                  <a:lnTo>
                    <a:pt x="2088" y="57"/>
                  </a:lnTo>
                  <a:lnTo>
                    <a:pt x="2082" y="63"/>
                  </a:lnTo>
                  <a:lnTo>
                    <a:pt x="2076" y="69"/>
                  </a:lnTo>
                  <a:lnTo>
                    <a:pt x="1951" y="99"/>
                  </a:lnTo>
                  <a:lnTo>
                    <a:pt x="1896" y="111"/>
                  </a:lnTo>
                  <a:lnTo>
                    <a:pt x="1836" y="117"/>
                  </a:lnTo>
                  <a:lnTo>
                    <a:pt x="1704" y="135"/>
                  </a:lnTo>
                  <a:lnTo>
                    <a:pt x="1572" y="153"/>
                  </a:lnTo>
                  <a:lnTo>
                    <a:pt x="1434" y="165"/>
                  </a:lnTo>
                  <a:lnTo>
                    <a:pt x="1314" y="177"/>
                  </a:lnTo>
                  <a:lnTo>
                    <a:pt x="1260" y="183"/>
                  </a:lnTo>
                  <a:lnTo>
                    <a:pt x="1212" y="189"/>
                  </a:lnTo>
                  <a:lnTo>
                    <a:pt x="1176" y="189"/>
                  </a:lnTo>
                  <a:lnTo>
                    <a:pt x="1146" y="195"/>
                  </a:lnTo>
                  <a:lnTo>
                    <a:pt x="1128" y="195"/>
                  </a:lnTo>
                  <a:lnTo>
                    <a:pt x="1122" y="195"/>
                  </a:lnTo>
                  <a:lnTo>
                    <a:pt x="1116" y="201"/>
                  </a:lnTo>
                  <a:lnTo>
                    <a:pt x="1105" y="207"/>
                  </a:lnTo>
                  <a:lnTo>
                    <a:pt x="1075" y="231"/>
                  </a:lnTo>
                  <a:lnTo>
                    <a:pt x="1026" y="261"/>
                  </a:lnTo>
                  <a:lnTo>
                    <a:pt x="972" y="291"/>
                  </a:lnTo>
                  <a:lnTo>
                    <a:pt x="924" y="321"/>
                  </a:lnTo>
                  <a:lnTo>
                    <a:pt x="876" y="345"/>
                  </a:lnTo>
                  <a:lnTo>
                    <a:pt x="846" y="363"/>
                  </a:lnTo>
                  <a:lnTo>
                    <a:pt x="840" y="369"/>
                  </a:lnTo>
                  <a:lnTo>
                    <a:pt x="834" y="369"/>
                  </a:lnTo>
                  <a:lnTo>
                    <a:pt x="732" y="417"/>
                  </a:lnTo>
                  <a:lnTo>
                    <a:pt x="630" y="458"/>
                  </a:lnTo>
                  <a:lnTo>
                    <a:pt x="588" y="476"/>
                  </a:lnTo>
                  <a:lnTo>
                    <a:pt x="552" y="488"/>
                  </a:lnTo>
                  <a:lnTo>
                    <a:pt x="529" y="500"/>
                  </a:lnTo>
                  <a:lnTo>
                    <a:pt x="517" y="506"/>
                  </a:lnTo>
                  <a:lnTo>
                    <a:pt x="499" y="524"/>
                  </a:lnTo>
                  <a:lnTo>
                    <a:pt x="487" y="542"/>
                  </a:lnTo>
                  <a:lnTo>
                    <a:pt x="481" y="560"/>
                  </a:lnTo>
                  <a:lnTo>
                    <a:pt x="481" y="578"/>
                  </a:lnTo>
                  <a:lnTo>
                    <a:pt x="457" y="590"/>
                  </a:lnTo>
                  <a:lnTo>
                    <a:pt x="438" y="596"/>
                  </a:lnTo>
                  <a:lnTo>
                    <a:pt x="420" y="614"/>
                  </a:lnTo>
                  <a:lnTo>
                    <a:pt x="402" y="638"/>
                  </a:lnTo>
                  <a:lnTo>
                    <a:pt x="366" y="698"/>
                  </a:lnTo>
                  <a:lnTo>
                    <a:pt x="348" y="728"/>
                  </a:lnTo>
                  <a:lnTo>
                    <a:pt x="330" y="758"/>
                  </a:lnTo>
                  <a:lnTo>
                    <a:pt x="324" y="776"/>
                  </a:lnTo>
                  <a:lnTo>
                    <a:pt x="318" y="782"/>
                  </a:lnTo>
                  <a:lnTo>
                    <a:pt x="312" y="788"/>
                  </a:lnTo>
                  <a:lnTo>
                    <a:pt x="300" y="794"/>
                  </a:lnTo>
                  <a:lnTo>
                    <a:pt x="282" y="806"/>
                  </a:lnTo>
                  <a:lnTo>
                    <a:pt x="252" y="824"/>
                  </a:lnTo>
                  <a:lnTo>
                    <a:pt x="199" y="854"/>
                  </a:lnTo>
                  <a:lnTo>
                    <a:pt x="151" y="884"/>
                  </a:lnTo>
                  <a:lnTo>
                    <a:pt x="84" y="926"/>
                  </a:lnTo>
                  <a:lnTo>
                    <a:pt x="30" y="962"/>
                  </a:lnTo>
                  <a:lnTo>
                    <a:pt x="12" y="974"/>
                  </a:lnTo>
                  <a:lnTo>
                    <a:pt x="0" y="992"/>
                  </a:lnTo>
                  <a:lnTo>
                    <a:pt x="0" y="1004"/>
                  </a:lnTo>
                  <a:lnTo>
                    <a:pt x="0" y="1022"/>
                  </a:lnTo>
                  <a:lnTo>
                    <a:pt x="12" y="1040"/>
                  </a:lnTo>
                  <a:lnTo>
                    <a:pt x="42" y="1046"/>
                  </a:lnTo>
                  <a:lnTo>
                    <a:pt x="84" y="1046"/>
                  </a:lnTo>
                  <a:lnTo>
                    <a:pt x="132" y="1034"/>
                  </a:lnTo>
                  <a:lnTo>
                    <a:pt x="193" y="1022"/>
                  </a:lnTo>
                  <a:lnTo>
                    <a:pt x="264" y="1004"/>
                  </a:lnTo>
                  <a:lnTo>
                    <a:pt x="336" y="980"/>
                  </a:lnTo>
                  <a:lnTo>
                    <a:pt x="408" y="950"/>
                  </a:lnTo>
                  <a:lnTo>
                    <a:pt x="475" y="920"/>
                  </a:lnTo>
                  <a:lnTo>
                    <a:pt x="529" y="896"/>
                  </a:lnTo>
                  <a:lnTo>
                    <a:pt x="564" y="878"/>
                  </a:lnTo>
                  <a:lnTo>
                    <a:pt x="570" y="872"/>
                  </a:lnTo>
                  <a:lnTo>
                    <a:pt x="576" y="872"/>
                  </a:lnTo>
                  <a:lnTo>
                    <a:pt x="606" y="872"/>
                  </a:lnTo>
                  <a:lnTo>
                    <a:pt x="648" y="866"/>
                  </a:lnTo>
                  <a:lnTo>
                    <a:pt x="714" y="848"/>
                  </a:lnTo>
                  <a:lnTo>
                    <a:pt x="793" y="830"/>
                  </a:lnTo>
                  <a:lnTo>
                    <a:pt x="876" y="812"/>
                  </a:lnTo>
                  <a:lnTo>
                    <a:pt x="966" y="794"/>
                  </a:lnTo>
                  <a:lnTo>
                    <a:pt x="1063" y="782"/>
                  </a:lnTo>
                  <a:lnTo>
                    <a:pt x="1152" y="776"/>
                  </a:lnTo>
                  <a:lnTo>
                    <a:pt x="1212" y="782"/>
                  </a:lnTo>
                  <a:lnTo>
                    <a:pt x="1284" y="806"/>
                  </a:lnTo>
                  <a:lnTo>
                    <a:pt x="1357" y="836"/>
                  </a:lnTo>
                  <a:lnTo>
                    <a:pt x="1416" y="872"/>
                  </a:lnTo>
                  <a:lnTo>
                    <a:pt x="1434" y="890"/>
                  </a:lnTo>
                  <a:lnTo>
                    <a:pt x="1452" y="908"/>
                  </a:lnTo>
                  <a:lnTo>
                    <a:pt x="1464" y="932"/>
                  </a:lnTo>
                  <a:lnTo>
                    <a:pt x="1464" y="950"/>
                  </a:lnTo>
                  <a:lnTo>
                    <a:pt x="1458" y="968"/>
                  </a:lnTo>
                  <a:lnTo>
                    <a:pt x="1440" y="992"/>
                  </a:lnTo>
                  <a:lnTo>
                    <a:pt x="1410" y="1004"/>
                  </a:lnTo>
                  <a:lnTo>
                    <a:pt x="1369" y="1022"/>
                  </a:lnTo>
                  <a:lnTo>
                    <a:pt x="1302" y="1040"/>
                  </a:lnTo>
                  <a:lnTo>
                    <a:pt x="1248" y="1064"/>
                  </a:lnTo>
                  <a:lnTo>
                    <a:pt x="1200" y="1082"/>
                  </a:lnTo>
                  <a:lnTo>
                    <a:pt x="1158" y="1100"/>
                  </a:lnTo>
                  <a:lnTo>
                    <a:pt x="1128" y="1118"/>
                  </a:lnTo>
                  <a:lnTo>
                    <a:pt x="1110" y="1130"/>
                  </a:lnTo>
                  <a:lnTo>
                    <a:pt x="1093" y="1148"/>
                  </a:lnTo>
                  <a:lnTo>
                    <a:pt x="1081" y="1160"/>
                  </a:lnTo>
                  <a:lnTo>
                    <a:pt x="1069" y="1190"/>
                  </a:lnTo>
                  <a:lnTo>
                    <a:pt x="1075" y="1208"/>
                  </a:lnTo>
                  <a:lnTo>
                    <a:pt x="1081" y="1220"/>
                  </a:lnTo>
                  <a:lnTo>
                    <a:pt x="1087" y="1226"/>
                  </a:lnTo>
                  <a:lnTo>
                    <a:pt x="1093" y="1232"/>
                  </a:lnTo>
                  <a:lnTo>
                    <a:pt x="1110" y="1232"/>
                  </a:lnTo>
                  <a:lnTo>
                    <a:pt x="1128" y="1226"/>
                  </a:lnTo>
                  <a:lnTo>
                    <a:pt x="1152" y="1226"/>
                  </a:lnTo>
                  <a:lnTo>
                    <a:pt x="1212" y="1220"/>
                  </a:lnTo>
                  <a:lnTo>
                    <a:pt x="1272" y="1214"/>
                  </a:lnTo>
                  <a:lnTo>
                    <a:pt x="1332" y="1208"/>
                  </a:lnTo>
                  <a:lnTo>
                    <a:pt x="1393" y="1196"/>
                  </a:lnTo>
                  <a:lnTo>
                    <a:pt x="1416" y="1190"/>
                  </a:lnTo>
                  <a:lnTo>
                    <a:pt x="1434" y="1184"/>
                  </a:lnTo>
                  <a:lnTo>
                    <a:pt x="1446" y="1178"/>
                  </a:lnTo>
                  <a:lnTo>
                    <a:pt x="1452" y="1178"/>
                  </a:lnTo>
                  <a:lnTo>
                    <a:pt x="1464" y="1172"/>
                  </a:lnTo>
                  <a:lnTo>
                    <a:pt x="1488" y="1166"/>
                  </a:lnTo>
                  <a:lnTo>
                    <a:pt x="1530" y="1148"/>
                  </a:lnTo>
                  <a:lnTo>
                    <a:pt x="1578" y="1130"/>
                  </a:lnTo>
                  <a:lnTo>
                    <a:pt x="1681" y="1094"/>
                  </a:lnTo>
                  <a:lnTo>
                    <a:pt x="1722" y="1076"/>
                  </a:lnTo>
                  <a:lnTo>
                    <a:pt x="1758" y="1064"/>
                  </a:lnTo>
                  <a:lnTo>
                    <a:pt x="1812" y="1040"/>
                  </a:lnTo>
                  <a:lnTo>
                    <a:pt x="1848" y="1004"/>
                  </a:lnTo>
                  <a:lnTo>
                    <a:pt x="1872" y="962"/>
                  </a:lnTo>
                  <a:lnTo>
                    <a:pt x="1890" y="932"/>
                  </a:lnTo>
                  <a:lnTo>
                    <a:pt x="1932" y="866"/>
                  </a:lnTo>
                  <a:lnTo>
                    <a:pt x="1986" y="800"/>
                  </a:lnTo>
                  <a:lnTo>
                    <a:pt x="2046" y="740"/>
                  </a:lnTo>
                  <a:lnTo>
                    <a:pt x="2112" y="692"/>
                  </a:lnTo>
                  <a:lnTo>
                    <a:pt x="2166" y="650"/>
                  </a:lnTo>
                  <a:lnTo>
                    <a:pt x="2214" y="620"/>
                  </a:lnTo>
                  <a:lnTo>
                    <a:pt x="2244" y="596"/>
                  </a:lnTo>
                  <a:lnTo>
                    <a:pt x="2257" y="590"/>
                  </a:lnTo>
                  <a:lnTo>
                    <a:pt x="2257" y="590"/>
                  </a:lnTo>
                  <a:lnTo>
                    <a:pt x="2400" y="518"/>
                  </a:lnTo>
                  <a:lnTo>
                    <a:pt x="2400" y="57"/>
                  </a:lnTo>
                  <a:lnTo>
                    <a:pt x="2401" y="0"/>
                  </a:lnTo>
                  <a:lnTo>
                    <a:pt x="2310" y="3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2" name="Freeform 6"/>
            <p:cNvSpPr>
              <a:spLocks/>
            </p:cNvSpPr>
            <p:nvPr/>
          </p:nvSpPr>
          <p:spPr bwMode="hidden">
            <a:xfrm>
              <a:off x="3792" y="1536"/>
              <a:ext cx="1968" cy="762"/>
            </a:xfrm>
            <a:custGeom>
              <a:avLst/>
              <a:gdLst/>
              <a:ahLst/>
              <a:cxnLst>
                <a:cxn ang="0">
                  <a:pos x="965" y="165"/>
                </a:cxn>
                <a:cxn ang="0">
                  <a:pos x="696" y="200"/>
                </a:cxn>
                <a:cxn ang="0">
                  <a:pos x="693" y="237"/>
                </a:cxn>
                <a:cxn ang="0">
                  <a:pos x="924" y="258"/>
                </a:cxn>
                <a:cxn ang="0">
                  <a:pos x="993" y="267"/>
                </a:cxn>
                <a:cxn ang="0">
                  <a:pos x="681" y="291"/>
                </a:cxn>
                <a:cxn ang="0">
                  <a:pos x="633" y="309"/>
                </a:cxn>
                <a:cxn ang="0">
                  <a:pos x="645" y="336"/>
                </a:cxn>
                <a:cxn ang="0">
                  <a:pos x="672" y="351"/>
                </a:cxn>
                <a:cxn ang="0">
                  <a:pos x="984" y="333"/>
                </a:cxn>
                <a:cxn ang="0">
                  <a:pos x="1080" y="357"/>
                </a:cxn>
                <a:cxn ang="0">
                  <a:pos x="624" y="492"/>
                </a:cxn>
                <a:cxn ang="0">
                  <a:pos x="616" y="536"/>
                </a:cxn>
                <a:cxn ang="0">
                  <a:pos x="8" y="724"/>
                </a:cxn>
                <a:cxn ang="0">
                  <a:pos x="0" y="756"/>
                </a:cxn>
                <a:cxn ang="0">
                  <a:pos x="27" y="762"/>
                </a:cxn>
                <a:cxn ang="0">
                  <a:pos x="664" y="564"/>
                </a:cxn>
                <a:cxn ang="0">
                  <a:pos x="856" y="600"/>
                </a:cxn>
                <a:cxn ang="0">
                  <a:pos x="1158" y="507"/>
                </a:cxn>
                <a:cxn ang="0">
                  <a:pos x="1434" y="465"/>
                </a:cxn>
                <a:cxn ang="0">
                  <a:pos x="1572" y="368"/>
                </a:cxn>
                <a:cxn ang="0">
                  <a:pos x="1712" y="340"/>
                </a:cxn>
                <a:cxn ang="0">
                  <a:pos x="1856" y="328"/>
                </a:cxn>
                <a:cxn ang="0">
                  <a:pos x="1968" y="330"/>
                </a:cxn>
                <a:cxn ang="0">
                  <a:pos x="1968" y="0"/>
                </a:cxn>
                <a:cxn ang="0">
                  <a:pos x="1934" y="3"/>
                </a:cxn>
                <a:cxn ang="0">
                  <a:pos x="1832" y="5"/>
                </a:cxn>
                <a:cxn ang="0">
                  <a:pos x="1682" y="35"/>
                </a:cxn>
                <a:cxn ang="0">
                  <a:pos x="1643" y="72"/>
                </a:cxn>
                <a:cxn ang="0">
                  <a:pos x="1392" y="119"/>
                </a:cxn>
              </a:cxnLst>
              <a:rect l="0" t="0" r="r" b="b"/>
              <a:pathLst>
                <a:path w="1968" h="762">
                  <a:moveTo>
                    <a:pt x="965" y="165"/>
                  </a:moveTo>
                  <a:lnTo>
                    <a:pt x="696" y="200"/>
                  </a:lnTo>
                  <a:lnTo>
                    <a:pt x="693" y="237"/>
                  </a:lnTo>
                  <a:lnTo>
                    <a:pt x="924" y="258"/>
                  </a:lnTo>
                  <a:lnTo>
                    <a:pt x="993" y="267"/>
                  </a:lnTo>
                  <a:lnTo>
                    <a:pt x="681" y="291"/>
                  </a:lnTo>
                  <a:lnTo>
                    <a:pt x="633" y="309"/>
                  </a:lnTo>
                  <a:lnTo>
                    <a:pt x="645" y="336"/>
                  </a:lnTo>
                  <a:lnTo>
                    <a:pt x="672" y="351"/>
                  </a:lnTo>
                  <a:lnTo>
                    <a:pt x="984" y="333"/>
                  </a:lnTo>
                  <a:lnTo>
                    <a:pt x="1080" y="357"/>
                  </a:lnTo>
                  <a:lnTo>
                    <a:pt x="624" y="492"/>
                  </a:lnTo>
                  <a:lnTo>
                    <a:pt x="616" y="536"/>
                  </a:lnTo>
                  <a:lnTo>
                    <a:pt x="8" y="724"/>
                  </a:lnTo>
                  <a:lnTo>
                    <a:pt x="0" y="756"/>
                  </a:lnTo>
                  <a:lnTo>
                    <a:pt x="27" y="762"/>
                  </a:lnTo>
                  <a:lnTo>
                    <a:pt x="664" y="564"/>
                  </a:lnTo>
                  <a:lnTo>
                    <a:pt x="856" y="600"/>
                  </a:lnTo>
                  <a:lnTo>
                    <a:pt x="1158" y="507"/>
                  </a:lnTo>
                  <a:lnTo>
                    <a:pt x="1434" y="465"/>
                  </a:lnTo>
                  <a:lnTo>
                    <a:pt x="1572" y="368"/>
                  </a:lnTo>
                  <a:lnTo>
                    <a:pt x="1712" y="340"/>
                  </a:lnTo>
                  <a:lnTo>
                    <a:pt x="1856" y="328"/>
                  </a:lnTo>
                  <a:lnTo>
                    <a:pt x="1968" y="330"/>
                  </a:lnTo>
                  <a:lnTo>
                    <a:pt x="1968" y="0"/>
                  </a:lnTo>
                  <a:lnTo>
                    <a:pt x="1934" y="3"/>
                  </a:lnTo>
                  <a:lnTo>
                    <a:pt x="1832" y="5"/>
                  </a:lnTo>
                  <a:lnTo>
                    <a:pt x="1682" y="35"/>
                  </a:lnTo>
                  <a:lnTo>
                    <a:pt x="1643" y="72"/>
                  </a:lnTo>
                  <a:lnTo>
                    <a:pt x="1392" y="119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3" name="Freeform 7"/>
            <p:cNvSpPr>
              <a:spLocks/>
            </p:cNvSpPr>
            <p:nvPr/>
          </p:nvSpPr>
          <p:spPr bwMode="hidden">
            <a:xfrm>
              <a:off x="3599" y="2477"/>
              <a:ext cx="186" cy="120"/>
            </a:xfrm>
            <a:custGeom>
              <a:avLst/>
              <a:gdLst/>
              <a:ahLst/>
              <a:cxnLst>
                <a:cxn ang="0">
                  <a:pos x="185" y="0"/>
                </a:cxn>
                <a:cxn ang="0">
                  <a:pos x="185" y="6"/>
                </a:cxn>
                <a:cxn ang="0">
                  <a:pos x="185" y="18"/>
                </a:cxn>
                <a:cxn ang="0">
                  <a:pos x="185" y="36"/>
                </a:cxn>
                <a:cxn ang="0">
                  <a:pos x="179" y="54"/>
                </a:cxn>
                <a:cxn ang="0">
                  <a:pos x="161" y="72"/>
                </a:cxn>
                <a:cxn ang="0">
                  <a:pos x="137" y="96"/>
                </a:cxn>
                <a:cxn ang="0">
                  <a:pos x="101" y="108"/>
                </a:cxn>
                <a:cxn ang="0">
                  <a:pos x="47" y="120"/>
                </a:cxn>
                <a:cxn ang="0">
                  <a:pos x="29" y="120"/>
                </a:cxn>
                <a:cxn ang="0">
                  <a:pos x="17" y="114"/>
                </a:cxn>
                <a:cxn ang="0">
                  <a:pos x="0" y="96"/>
                </a:cxn>
                <a:cxn ang="0">
                  <a:pos x="0" y="78"/>
                </a:cxn>
                <a:cxn ang="0">
                  <a:pos x="0" y="72"/>
                </a:cxn>
                <a:cxn ang="0">
                  <a:pos x="185" y="0"/>
                </a:cxn>
                <a:cxn ang="0">
                  <a:pos x="185" y="0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85" y="18"/>
                  </a:lnTo>
                  <a:lnTo>
                    <a:pt x="185" y="36"/>
                  </a:lnTo>
                  <a:lnTo>
                    <a:pt x="179" y="54"/>
                  </a:lnTo>
                  <a:lnTo>
                    <a:pt x="161" y="72"/>
                  </a:lnTo>
                  <a:lnTo>
                    <a:pt x="137" y="96"/>
                  </a:lnTo>
                  <a:lnTo>
                    <a:pt x="101" y="108"/>
                  </a:lnTo>
                  <a:lnTo>
                    <a:pt x="47" y="120"/>
                  </a:lnTo>
                  <a:lnTo>
                    <a:pt x="29" y="120"/>
                  </a:lnTo>
                  <a:lnTo>
                    <a:pt x="17" y="114"/>
                  </a:lnTo>
                  <a:lnTo>
                    <a:pt x="0" y="96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185" y="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4" name="Freeform 8"/>
            <p:cNvSpPr>
              <a:spLocks/>
            </p:cNvSpPr>
            <p:nvPr/>
          </p:nvSpPr>
          <p:spPr bwMode="hidden">
            <a:xfrm>
              <a:off x="3779" y="2393"/>
              <a:ext cx="185" cy="120"/>
            </a:xfrm>
            <a:custGeom>
              <a:avLst/>
              <a:gdLst/>
              <a:ahLst/>
              <a:cxnLst>
                <a:cxn ang="0">
                  <a:pos x="185" y="0"/>
                </a:cxn>
                <a:cxn ang="0">
                  <a:pos x="185" y="6"/>
                </a:cxn>
                <a:cxn ang="0">
                  <a:pos x="179" y="24"/>
                </a:cxn>
                <a:cxn ang="0">
                  <a:pos x="167" y="42"/>
                </a:cxn>
                <a:cxn ang="0">
                  <a:pos x="149" y="66"/>
                </a:cxn>
                <a:cxn ang="0">
                  <a:pos x="131" y="90"/>
                </a:cxn>
                <a:cxn ang="0">
                  <a:pos x="102" y="108"/>
                </a:cxn>
                <a:cxn ang="0">
                  <a:pos x="66" y="120"/>
                </a:cxn>
                <a:cxn ang="0">
                  <a:pos x="18" y="120"/>
                </a:cxn>
                <a:cxn ang="0">
                  <a:pos x="0" y="60"/>
                </a:cxn>
                <a:cxn ang="0">
                  <a:pos x="185" y="0"/>
                </a:cxn>
                <a:cxn ang="0">
                  <a:pos x="185" y="0"/>
                </a:cxn>
              </a:cxnLst>
              <a:rect l="0" t="0" r="r" b="b"/>
              <a:pathLst>
                <a:path w="185" h="120">
                  <a:moveTo>
                    <a:pt x="185" y="0"/>
                  </a:moveTo>
                  <a:lnTo>
                    <a:pt x="185" y="6"/>
                  </a:lnTo>
                  <a:lnTo>
                    <a:pt x="179" y="24"/>
                  </a:lnTo>
                  <a:lnTo>
                    <a:pt x="167" y="42"/>
                  </a:lnTo>
                  <a:lnTo>
                    <a:pt x="149" y="66"/>
                  </a:lnTo>
                  <a:lnTo>
                    <a:pt x="131" y="90"/>
                  </a:lnTo>
                  <a:lnTo>
                    <a:pt x="102" y="108"/>
                  </a:lnTo>
                  <a:lnTo>
                    <a:pt x="66" y="120"/>
                  </a:lnTo>
                  <a:lnTo>
                    <a:pt x="18" y="120"/>
                  </a:lnTo>
                  <a:lnTo>
                    <a:pt x="0" y="60"/>
                  </a:lnTo>
                  <a:lnTo>
                    <a:pt x="185" y="0"/>
                  </a:lnTo>
                  <a:lnTo>
                    <a:pt x="185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5" name="Freeform 9"/>
            <p:cNvSpPr>
              <a:spLocks/>
            </p:cNvSpPr>
            <p:nvPr/>
          </p:nvSpPr>
          <p:spPr bwMode="hidden">
            <a:xfrm>
              <a:off x="3839" y="1836"/>
              <a:ext cx="528" cy="275"/>
            </a:xfrm>
            <a:custGeom>
              <a:avLst/>
              <a:gdLst/>
              <a:ahLst/>
              <a:cxnLst>
                <a:cxn ang="0">
                  <a:pos x="0" y="275"/>
                </a:cxn>
                <a:cxn ang="0">
                  <a:pos x="0" y="269"/>
                </a:cxn>
                <a:cxn ang="0">
                  <a:pos x="6" y="251"/>
                </a:cxn>
                <a:cxn ang="0">
                  <a:pos x="6" y="239"/>
                </a:cxn>
                <a:cxn ang="0">
                  <a:pos x="12" y="227"/>
                </a:cxn>
                <a:cxn ang="0">
                  <a:pos x="18" y="221"/>
                </a:cxn>
                <a:cxn ang="0">
                  <a:pos x="36" y="215"/>
                </a:cxn>
                <a:cxn ang="0">
                  <a:pos x="77" y="203"/>
                </a:cxn>
                <a:cxn ang="0">
                  <a:pos x="137" y="179"/>
                </a:cxn>
                <a:cxn ang="0">
                  <a:pos x="209" y="143"/>
                </a:cxn>
                <a:cxn ang="0">
                  <a:pos x="251" y="120"/>
                </a:cxn>
                <a:cxn ang="0">
                  <a:pos x="299" y="96"/>
                </a:cxn>
                <a:cxn ang="0">
                  <a:pos x="394" y="48"/>
                </a:cxn>
                <a:cxn ang="0">
                  <a:pos x="442" y="30"/>
                </a:cxn>
                <a:cxn ang="0">
                  <a:pos x="478" y="12"/>
                </a:cxn>
                <a:cxn ang="0">
                  <a:pos x="502" y="6"/>
                </a:cxn>
                <a:cxn ang="0">
                  <a:pos x="520" y="0"/>
                </a:cxn>
                <a:cxn ang="0">
                  <a:pos x="526" y="0"/>
                </a:cxn>
                <a:cxn ang="0">
                  <a:pos x="520" y="6"/>
                </a:cxn>
                <a:cxn ang="0">
                  <a:pos x="508" y="12"/>
                </a:cxn>
                <a:cxn ang="0">
                  <a:pos x="484" y="24"/>
                </a:cxn>
                <a:cxn ang="0">
                  <a:pos x="460" y="42"/>
                </a:cxn>
                <a:cxn ang="0">
                  <a:pos x="436" y="54"/>
                </a:cxn>
                <a:cxn ang="0">
                  <a:pos x="394" y="78"/>
                </a:cxn>
                <a:cxn ang="0">
                  <a:pos x="340" y="108"/>
                </a:cxn>
                <a:cxn ang="0">
                  <a:pos x="275" y="143"/>
                </a:cxn>
                <a:cxn ang="0">
                  <a:pos x="131" y="221"/>
                </a:cxn>
                <a:cxn ang="0">
                  <a:pos x="65" y="251"/>
                </a:cxn>
                <a:cxn ang="0">
                  <a:pos x="0" y="275"/>
                </a:cxn>
                <a:cxn ang="0">
                  <a:pos x="0" y="275"/>
                </a:cxn>
              </a:cxnLst>
              <a:rect l="0" t="0" r="r" b="b"/>
              <a:pathLst>
                <a:path w="526" h="275">
                  <a:moveTo>
                    <a:pt x="0" y="275"/>
                  </a:moveTo>
                  <a:lnTo>
                    <a:pt x="0" y="269"/>
                  </a:lnTo>
                  <a:lnTo>
                    <a:pt x="6" y="251"/>
                  </a:lnTo>
                  <a:lnTo>
                    <a:pt x="6" y="239"/>
                  </a:lnTo>
                  <a:lnTo>
                    <a:pt x="12" y="227"/>
                  </a:lnTo>
                  <a:lnTo>
                    <a:pt x="18" y="221"/>
                  </a:lnTo>
                  <a:lnTo>
                    <a:pt x="36" y="215"/>
                  </a:lnTo>
                  <a:lnTo>
                    <a:pt x="77" y="203"/>
                  </a:lnTo>
                  <a:lnTo>
                    <a:pt x="137" y="179"/>
                  </a:lnTo>
                  <a:lnTo>
                    <a:pt x="209" y="143"/>
                  </a:lnTo>
                  <a:lnTo>
                    <a:pt x="251" y="120"/>
                  </a:lnTo>
                  <a:lnTo>
                    <a:pt x="299" y="96"/>
                  </a:lnTo>
                  <a:lnTo>
                    <a:pt x="394" y="48"/>
                  </a:lnTo>
                  <a:lnTo>
                    <a:pt x="442" y="30"/>
                  </a:lnTo>
                  <a:lnTo>
                    <a:pt x="478" y="12"/>
                  </a:lnTo>
                  <a:lnTo>
                    <a:pt x="502" y="6"/>
                  </a:lnTo>
                  <a:lnTo>
                    <a:pt x="520" y="0"/>
                  </a:lnTo>
                  <a:lnTo>
                    <a:pt x="526" y="0"/>
                  </a:lnTo>
                  <a:lnTo>
                    <a:pt x="520" y="6"/>
                  </a:lnTo>
                  <a:lnTo>
                    <a:pt x="508" y="12"/>
                  </a:lnTo>
                  <a:lnTo>
                    <a:pt x="484" y="24"/>
                  </a:lnTo>
                  <a:lnTo>
                    <a:pt x="460" y="42"/>
                  </a:lnTo>
                  <a:lnTo>
                    <a:pt x="436" y="54"/>
                  </a:lnTo>
                  <a:lnTo>
                    <a:pt x="394" y="78"/>
                  </a:lnTo>
                  <a:lnTo>
                    <a:pt x="340" y="108"/>
                  </a:lnTo>
                  <a:lnTo>
                    <a:pt x="275" y="143"/>
                  </a:lnTo>
                  <a:lnTo>
                    <a:pt x="131" y="221"/>
                  </a:lnTo>
                  <a:lnTo>
                    <a:pt x="65" y="251"/>
                  </a:lnTo>
                  <a:lnTo>
                    <a:pt x="0" y="275"/>
                  </a:lnTo>
                  <a:lnTo>
                    <a:pt x="0" y="27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6" name="Freeform 10"/>
            <p:cNvSpPr>
              <a:spLocks/>
            </p:cNvSpPr>
            <p:nvPr/>
          </p:nvSpPr>
          <p:spPr bwMode="hidden">
            <a:xfrm>
              <a:off x="3676" y="2015"/>
              <a:ext cx="721" cy="306"/>
            </a:xfrm>
            <a:custGeom>
              <a:avLst/>
              <a:gdLst/>
              <a:ahLst/>
              <a:cxnLst>
                <a:cxn ang="0">
                  <a:pos x="48" y="216"/>
                </a:cxn>
                <a:cxn ang="0">
                  <a:pos x="30" y="252"/>
                </a:cxn>
                <a:cxn ang="0">
                  <a:pos x="12" y="282"/>
                </a:cxn>
                <a:cxn ang="0">
                  <a:pos x="6" y="300"/>
                </a:cxn>
                <a:cxn ang="0">
                  <a:pos x="0" y="306"/>
                </a:cxn>
                <a:cxn ang="0">
                  <a:pos x="48" y="276"/>
                </a:cxn>
                <a:cxn ang="0">
                  <a:pos x="84" y="252"/>
                </a:cxn>
                <a:cxn ang="0">
                  <a:pos x="108" y="234"/>
                </a:cxn>
                <a:cxn ang="0">
                  <a:pos x="120" y="228"/>
                </a:cxn>
                <a:cxn ang="0">
                  <a:pos x="126" y="228"/>
                </a:cxn>
                <a:cxn ang="0">
                  <a:pos x="144" y="222"/>
                </a:cxn>
                <a:cxn ang="0">
                  <a:pos x="168" y="216"/>
                </a:cxn>
                <a:cxn ang="0">
                  <a:pos x="198" y="204"/>
                </a:cxn>
                <a:cxn ang="0">
                  <a:pos x="275" y="180"/>
                </a:cxn>
                <a:cxn ang="0">
                  <a:pos x="371" y="156"/>
                </a:cxn>
                <a:cxn ang="0">
                  <a:pos x="461" y="126"/>
                </a:cxn>
                <a:cxn ang="0">
                  <a:pos x="544" y="102"/>
                </a:cxn>
                <a:cxn ang="0">
                  <a:pos x="574" y="90"/>
                </a:cxn>
                <a:cxn ang="0">
                  <a:pos x="604" y="84"/>
                </a:cxn>
                <a:cxn ang="0">
                  <a:pos x="622" y="78"/>
                </a:cxn>
                <a:cxn ang="0">
                  <a:pos x="628" y="72"/>
                </a:cxn>
                <a:cxn ang="0">
                  <a:pos x="634" y="66"/>
                </a:cxn>
                <a:cxn ang="0">
                  <a:pos x="652" y="60"/>
                </a:cxn>
                <a:cxn ang="0">
                  <a:pos x="694" y="30"/>
                </a:cxn>
                <a:cxn ang="0">
                  <a:pos x="712" y="18"/>
                </a:cxn>
                <a:cxn ang="0">
                  <a:pos x="718" y="6"/>
                </a:cxn>
                <a:cxn ang="0">
                  <a:pos x="712" y="0"/>
                </a:cxn>
                <a:cxn ang="0">
                  <a:pos x="688" y="0"/>
                </a:cxn>
                <a:cxn ang="0">
                  <a:pos x="628" y="0"/>
                </a:cxn>
                <a:cxn ang="0">
                  <a:pos x="580" y="0"/>
                </a:cxn>
                <a:cxn ang="0">
                  <a:pos x="544" y="0"/>
                </a:cxn>
                <a:cxn ang="0">
                  <a:pos x="514" y="18"/>
                </a:cxn>
                <a:cxn ang="0">
                  <a:pos x="485" y="42"/>
                </a:cxn>
                <a:cxn ang="0">
                  <a:pos x="467" y="54"/>
                </a:cxn>
                <a:cxn ang="0">
                  <a:pos x="449" y="60"/>
                </a:cxn>
                <a:cxn ang="0">
                  <a:pos x="425" y="60"/>
                </a:cxn>
                <a:cxn ang="0">
                  <a:pos x="389" y="66"/>
                </a:cxn>
                <a:cxn ang="0">
                  <a:pos x="347" y="84"/>
                </a:cxn>
                <a:cxn ang="0">
                  <a:pos x="311" y="108"/>
                </a:cxn>
                <a:cxn ang="0">
                  <a:pos x="287" y="126"/>
                </a:cxn>
                <a:cxn ang="0">
                  <a:pos x="275" y="132"/>
                </a:cxn>
                <a:cxn ang="0">
                  <a:pos x="257" y="138"/>
                </a:cxn>
                <a:cxn ang="0">
                  <a:pos x="221" y="138"/>
                </a:cxn>
                <a:cxn ang="0">
                  <a:pos x="186" y="138"/>
                </a:cxn>
                <a:cxn ang="0">
                  <a:pos x="180" y="138"/>
                </a:cxn>
                <a:cxn ang="0">
                  <a:pos x="174" y="138"/>
                </a:cxn>
                <a:cxn ang="0">
                  <a:pos x="114" y="162"/>
                </a:cxn>
                <a:cxn ang="0">
                  <a:pos x="48" y="216"/>
                </a:cxn>
                <a:cxn ang="0">
                  <a:pos x="48" y="216"/>
                </a:cxn>
              </a:cxnLst>
              <a:rect l="0" t="0" r="r" b="b"/>
              <a:pathLst>
                <a:path w="718" h="306">
                  <a:moveTo>
                    <a:pt x="48" y="216"/>
                  </a:moveTo>
                  <a:lnTo>
                    <a:pt x="30" y="252"/>
                  </a:lnTo>
                  <a:lnTo>
                    <a:pt x="12" y="282"/>
                  </a:lnTo>
                  <a:lnTo>
                    <a:pt x="6" y="300"/>
                  </a:lnTo>
                  <a:lnTo>
                    <a:pt x="0" y="306"/>
                  </a:lnTo>
                  <a:lnTo>
                    <a:pt x="48" y="276"/>
                  </a:lnTo>
                  <a:lnTo>
                    <a:pt x="84" y="252"/>
                  </a:lnTo>
                  <a:lnTo>
                    <a:pt x="108" y="234"/>
                  </a:lnTo>
                  <a:lnTo>
                    <a:pt x="120" y="228"/>
                  </a:lnTo>
                  <a:lnTo>
                    <a:pt x="126" y="228"/>
                  </a:lnTo>
                  <a:lnTo>
                    <a:pt x="144" y="222"/>
                  </a:lnTo>
                  <a:lnTo>
                    <a:pt x="168" y="216"/>
                  </a:lnTo>
                  <a:lnTo>
                    <a:pt x="198" y="204"/>
                  </a:lnTo>
                  <a:lnTo>
                    <a:pt x="275" y="180"/>
                  </a:lnTo>
                  <a:lnTo>
                    <a:pt x="371" y="156"/>
                  </a:lnTo>
                  <a:lnTo>
                    <a:pt x="461" y="126"/>
                  </a:lnTo>
                  <a:lnTo>
                    <a:pt x="544" y="102"/>
                  </a:lnTo>
                  <a:lnTo>
                    <a:pt x="574" y="90"/>
                  </a:lnTo>
                  <a:lnTo>
                    <a:pt x="604" y="84"/>
                  </a:lnTo>
                  <a:lnTo>
                    <a:pt x="622" y="78"/>
                  </a:lnTo>
                  <a:lnTo>
                    <a:pt x="628" y="72"/>
                  </a:lnTo>
                  <a:lnTo>
                    <a:pt x="634" y="66"/>
                  </a:lnTo>
                  <a:lnTo>
                    <a:pt x="652" y="60"/>
                  </a:lnTo>
                  <a:lnTo>
                    <a:pt x="694" y="30"/>
                  </a:lnTo>
                  <a:lnTo>
                    <a:pt x="712" y="18"/>
                  </a:lnTo>
                  <a:lnTo>
                    <a:pt x="718" y="6"/>
                  </a:lnTo>
                  <a:lnTo>
                    <a:pt x="712" y="0"/>
                  </a:lnTo>
                  <a:lnTo>
                    <a:pt x="688" y="0"/>
                  </a:lnTo>
                  <a:lnTo>
                    <a:pt x="628" y="0"/>
                  </a:lnTo>
                  <a:lnTo>
                    <a:pt x="580" y="0"/>
                  </a:lnTo>
                  <a:lnTo>
                    <a:pt x="544" y="0"/>
                  </a:lnTo>
                  <a:lnTo>
                    <a:pt x="514" y="18"/>
                  </a:lnTo>
                  <a:lnTo>
                    <a:pt x="485" y="42"/>
                  </a:lnTo>
                  <a:lnTo>
                    <a:pt x="467" y="54"/>
                  </a:lnTo>
                  <a:lnTo>
                    <a:pt x="449" y="60"/>
                  </a:lnTo>
                  <a:lnTo>
                    <a:pt x="425" y="60"/>
                  </a:lnTo>
                  <a:lnTo>
                    <a:pt x="389" y="66"/>
                  </a:lnTo>
                  <a:lnTo>
                    <a:pt x="347" y="84"/>
                  </a:lnTo>
                  <a:lnTo>
                    <a:pt x="311" y="108"/>
                  </a:lnTo>
                  <a:lnTo>
                    <a:pt x="287" y="126"/>
                  </a:lnTo>
                  <a:lnTo>
                    <a:pt x="275" y="132"/>
                  </a:lnTo>
                  <a:lnTo>
                    <a:pt x="257" y="138"/>
                  </a:lnTo>
                  <a:lnTo>
                    <a:pt x="221" y="138"/>
                  </a:lnTo>
                  <a:lnTo>
                    <a:pt x="186" y="138"/>
                  </a:lnTo>
                  <a:lnTo>
                    <a:pt x="180" y="138"/>
                  </a:lnTo>
                  <a:lnTo>
                    <a:pt x="174" y="138"/>
                  </a:lnTo>
                  <a:lnTo>
                    <a:pt x="114" y="162"/>
                  </a:lnTo>
                  <a:lnTo>
                    <a:pt x="48" y="216"/>
                  </a:lnTo>
                  <a:lnTo>
                    <a:pt x="48" y="21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7" name="Freeform 11"/>
            <p:cNvSpPr>
              <a:spLocks/>
            </p:cNvSpPr>
            <p:nvPr/>
          </p:nvSpPr>
          <p:spPr bwMode="hidden">
            <a:xfrm>
              <a:off x="3358" y="1890"/>
              <a:ext cx="2400" cy="881"/>
            </a:xfrm>
            <a:custGeom>
              <a:avLst/>
              <a:gdLst/>
              <a:ahLst/>
              <a:cxnLst>
                <a:cxn ang="0">
                  <a:pos x="2231" y="54"/>
                </a:cxn>
                <a:cxn ang="0">
                  <a:pos x="2189" y="54"/>
                </a:cxn>
                <a:cxn ang="0">
                  <a:pos x="2147" y="66"/>
                </a:cxn>
                <a:cxn ang="0">
                  <a:pos x="2021" y="101"/>
                </a:cxn>
                <a:cxn ang="0">
                  <a:pos x="1956" y="119"/>
                </a:cxn>
                <a:cxn ang="0">
                  <a:pos x="1860" y="167"/>
                </a:cxn>
                <a:cxn ang="0">
                  <a:pos x="1836" y="245"/>
                </a:cxn>
                <a:cxn ang="0">
                  <a:pos x="1842" y="305"/>
                </a:cxn>
                <a:cxn ang="0">
                  <a:pos x="1758" y="317"/>
                </a:cxn>
                <a:cxn ang="0">
                  <a:pos x="1597" y="263"/>
                </a:cxn>
                <a:cxn ang="0">
                  <a:pos x="1507" y="257"/>
                </a:cxn>
                <a:cxn ang="0">
                  <a:pos x="1399" y="311"/>
                </a:cxn>
                <a:cxn ang="0">
                  <a:pos x="1334" y="353"/>
                </a:cxn>
                <a:cxn ang="0">
                  <a:pos x="1310" y="359"/>
                </a:cxn>
                <a:cxn ang="0">
                  <a:pos x="1214" y="371"/>
                </a:cxn>
                <a:cxn ang="0">
                  <a:pos x="1160" y="365"/>
                </a:cxn>
                <a:cxn ang="0">
                  <a:pos x="1053" y="371"/>
                </a:cxn>
                <a:cxn ang="0">
                  <a:pos x="957" y="383"/>
                </a:cxn>
                <a:cxn ang="0">
                  <a:pos x="921" y="401"/>
                </a:cxn>
                <a:cxn ang="0">
                  <a:pos x="819" y="419"/>
                </a:cxn>
                <a:cxn ang="0">
                  <a:pos x="778" y="419"/>
                </a:cxn>
                <a:cxn ang="0">
                  <a:pos x="664" y="437"/>
                </a:cxn>
                <a:cxn ang="0">
                  <a:pos x="598" y="473"/>
                </a:cxn>
                <a:cxn ang="0">
                  <a:pos x="503" y="467"/>
                </a:cxn>
                <a:cxn ang="0">
                  <a:pos x="431" y="491"/>
                </a:cxn>
                <a:cxn ang="0">
                  <a:pos x="413" y="539"/>
                </a:cxn>
                <a:cxn ang="0">
                  <a:pos x="347" y="569"/>
                </a:cxn>
                <a:cxn ang="0">
                  <a:pos x="222" y="599"/>
                </a:cxn>
                <a:cxn ang="0">
                  <a:pos x="138" y="647"/>
                </a:cxn>
                <a:cxn ang="0">
                  <a:pos x="108" y="659"/>
                </a:cxn>
                <a:cxn ang="0">
                  <a:pos x="0" y="671"/>
                </a:cxn>
                <a:cxn ang="0">
                  <a:pos x="84" y="695"/>
                </a:cxn>
                <a:cxn ang="0">
                  <a:pos x="263" y="653"/>
                </a:cxn>
                <a:cxn ang="0">
                  <a:pos x="473" y="569"/>
                </a:cxn>
                <a:cxn ang="0">
                  <a:pos x="568" y="521"/>
                </a:cxn>
                <a:cxn ang="0">
                  <a:pos x="646" y="515"/>
                </a:cxn>
                <a:cxn ang="0">
                  <a:pos x="873" y="461"/>
                </a:cxn>
                <a:cxn ang="0">
                  <a:pos x="1148" y="425"/>
                </a:cxn>
                <a:cxn ang="0">
                  <a:pos x="1292" y="461"/>
                </a:cxn>
                <a:cxn ang="0">
                  <a:pos x="1417" y="533"/>
                </a:cxn>
                <a:cxn ang="0">
                  <a:pos x="1435" y="617"/>
                </a:cxn>
                <a:cxn ang="0">
                  <a:pos x="1376" y="653"/>
                </a:cxn>
                <a:cxn ang="0">
                  <a:pos x="1226" y="701"/>
                </a:cxn>
                <a:cxn ang="0">
                  <a:pos x="1112" y="755"/>
                </a:cxn>
                <a:cxn ang="0">
                  <a:pos x="1065" y="809"/>
                </a:cxn>
                <a:cxn ang="0">
                  <a:pos x="1077" y="869"/>
                </a:cxn>
                <a:cxn ang="0">
                  <a:pos x="1106" y="881"/>
                </a:cxn>
                <a:cxn ang="0">
                  <a:pos x="1208" y="869"/>
                </a:cxn>
                <a:cxn ang="0">
                  <a:pos x="1388" y="857"/>
                </a:cxn>
                <a:cxn ang="0">
                  <a:pos x="1441" y="851"/>
                </a:cxn>
                <a:cxn ang="0">
                  <a:pos x="1483" y="833"/>
                </a:cxn>
                <a:cxn ang="0">
                  <a:pos x="1675" y="743"/>
                </a:cxn>
                <a:cxn ang="0">
                  <a:pos x="1806" y="689"/>
                </a:cxn>
                <a:cxn ang="0">
                  <a:pos x="1884" y="581"/>
                </a:cxn>
                <a:cxn ang="0">
                  <a:pos x="2039" y="389"/>
                </a:cxn>
                <a:cxn ang="0">
                  <a:pos x="2207" y="269"/>
                </a:cxn>
                <a:cxn ang="0">
                  <a:pos x="2249" y="239"/>
                </a:cxn>
                <a:cxn ang="0">
                  <a:pos x="2392" y="0"/>
                </a:cxn>
                <a:cxn ang="0">
                  <a:pos x="2302" y="36"/>
                </a:cxn>
              </a:cxnLst>
              <a:rect l="0" t="0" r="r" b="b"/>
              <a:pathLst>
                <a:path w="2392" h="881">
                  <a:moveTo>
                    <a:pt x="2302" y="36"/>
                  </a:moveTo>
                  <a:lnTo>
                    <a:pt x="2266" y="48"/>
                  </a:lnTo>
                  <a:lnTo>
                    <a:pt x="2231" y="54"/>
                  </a:lnTo>
                  <a:lnTo>
                    <a:pt x="2201" y="54"/>
                  </a:lnTo>
                  <a:lnTo>
                    <a:pt x="2195" y="54"/>
                  </a:lnTo>
                  <a:lnTo>
                    <a:pt x="2189" y="54"/>
                  </a:lnTo>
                  <a:lnTo>
                    <a:pt x="2189" y="54"/>
                  </a:lnTo>
                  <a:lnTo>
                    <a:pt x="2177" y="60"/>
                  </a:lnTo>
                  <a:lnTo>
                    <a:pt x="2147" y="66"/>
                  </a:lnTo>
                  <a:lnTo>
                    <a:pt x="2105" y="78"/>
                  </a:lnTo>
                  <a:lnTo>
                    <a:pt x="2057" y="89"/>
                  </a:lnTo>
                  <a:lnTo>
                    <a:pt x="2021" y="101"/>
                  </a:lnTo>
                  <a:lnTo>
                    <a:pt x="1997" y="107"/>
                  </a:lnTo>
                  <a:lnTo>
                    <a:pt x="1973" y="113"/>
                  </a:lnTo>
                  <a:lnTo>
                    <a:pt x="1956" y="119"/>
                  </a:lnTo>
                  <a:lnTo>
                    <a:pt x="1926" y="131"/>
                  </a:lnTo>
                  <a:lnTo>
                    <a:pt x="1896" y="137"/>
                  </a:lnTo>
                  <a:lnTo>
                    <a:pt x="1860" y="167"/>
                  </a:lnTo>
                  <a:lnTo>
                    <a:pt x="1842" y="191"/>
                  </a:lnTo>
                  <a:lnTo>
                    <a:pt x="1836" y="221"/>
                  </a:lnTo>
                  <a:lnTo>
                    <a:pt x="1836" y="245"/>
                  </a:lnTo>
                  <a:lnTo>
                    <a:pt x="1842" y="269"/>
                  </a:lnTo>
                  <a:lnTo>
                    <a:pt x="1842" y="293"/>
                  </a:lnTo>
                  <a:lnTo>
                    <a:pt x="1842" y="305"/>
                  </a:lnTo>
                  <a:lnTo>
                    <a:pt x="1824" y="323"/>
                  </a:lnTo>
                  <a:lnTo>
                    <a:pt x="1794" y="329"/>
                  </a:lnTo>
                  <a:lnTo>
                    <a:pt x="1758" y="317"/>
                  </a:lnTo>
                  <a:lnTo>
                    <a:pt x="1716" y="299"/>
                  </a:lnTo>
                  <a:lnTo>
                    <a:pt x="1657" y="275"/>
                  </a:lnTo>
                  <a:lnTo>
                    <a:pt x="1597" y="263"/>
                  </a:lnTo>
                  <a:lnTo>
                    <a:pt x="1543" y="257"/>
                  </a:lnTo>
                  <a:lnTo>
                    <a:pt x="1519" y="257"/>
                  </a:lnTo>
                  <a:lnTo>
                    <a:pt x="1507" y="257"/>
                  </a:lnTo>
                  <a:lnTo>
                    <a:pt x="1489" y="263"/>
                  </a:lnTo>
                  <a:lnTo>
                    <a:pt x="1459" y="275"/>
                  </a:lnTo>
                  <a:lnTo>
                    <a:pt x="1399" y="311"/>
                  </a:lnTo>
                  <a:lnTo>
                    <a:pt x="1376" y="329"/>
                  </a:lnTo>
                  <a:lnTo>
                    <a:pt x="1352" y="341"/>
                  </a:lnTo>
                  <a:lnTo>
                    <a:pt x="1334" y="353"/>
                  </a:lnTo>
                  <a:lnTo>
                    <a:pt x="1328" y="359"/>
                  </a:lnTo>
                  <a:lnTo>
                    <a:pt x="1322" y="359"/>
                  </a:lnTo>
                  <a:lnTo>
                    <a:pt x="1310" y="359"/>
                  </a:lnTo>
                  <a:lnTo>
                    <a:pt x="1286" y="365"/>
                  </a:lnTo>
                  <a:lnTo>
                    <a:pt x="1262" y="365"/>
                  </a:lnTo>
                  <a:lnTo>
                    <a:pt x="1214" y="371"/>
                  </a:lnTo>
                  <a:lnTo>
                    <a:pt x="1196" y="371"/>
                  </a:lnTo>
                  <a:lnTo>
                    <a:pt x="1178" y="365"/>
                  </a:lnTo>
                  <a:lnTo>
                    <a:pt x="1160" y="365"/>
                  </a:lnTo>
                  <a:lnTo>
                    <a:pt x="1130" y="365"/>
                  </a:lnTo>
                  <a:lnTo>
                    <a:pt x="1095" y="365"/>
                  </a:lnTo>
                  <a:lnTo>
                    <a:pt x="1053" y="371"/>
                  </a:lnTo>
                  <a:lnTo>
                    <a:pt x="1017" y="377"/>
                  </a:lnTo>
                  <a:lnTo>
                    <a:pt x="981" y="377"/>
                  </a:lnTo>
                  <a:lnTo>
                    <a:pt x="957" y="383"/>
                  </a:lnTo>
                  <a:lnTo>
                    <a:pt x="945" y="389"/>
                  </a:lnTo>
                  <a:lnTo>
                    <a:pt x="939" y="395"/>
                  </a:lnTo>
                  <a:lnTo>
                    <a:pt x="921" y="401"/>
                  </a:lnTo>
                  <a:lnTo>
                    <a:pt x="879" y="407"/>
                  </a:lnTo>
                  <a:lnTo>
                    <a:pt x="837" y="419"/>
                  </a:lnTo>
                  <a:lnTo>
                    <a:pt x="819" y="419"/>
                  </a:lnTo>
                  <a:lnTo>
                    <a:pt x="808" y="419"/>
                  </a:lnTo>
                  <a:lnTo>
                    <a:pt x="796" y="419"/>
                  </a:lnTo>
                  <a:lnTo>
                    <a:pt x="778" y="419"/>
                  </a:lnTo>
                  <a:lnTo>
                    <a:pt x="754" y="419"/>
                  </a:lnTo>
                  <a:lnTo>
                    <a:pt x="724" y="425"/>
                  </a:lnTo>
                  <a:lnTo>
                    <a:pt x="664" y="437"/>
                  </a:lnTo>
                  <a:lnTo>
                    <a:pt x="640" y="449"/>
                  </a:lnTo>
                  <a:lnTo>
                    <a:pt x="616" y="461"/>
                  </a:lnTo>
                  <a:lnTo>
                    <a:pt x="598" y="473"/>
                  </a:lnTo>
                  <a:lnTo>
                    <a:pt x="580" y="473"/>
                  </a:lnTo>
                  <a:lnTo>
                    <a:pt x="538" y="473"/>
                  </a:lnTo>
                  <a:lnTo>
                    <a:pt x="503" y="467"/>
                  </a:lnTo>
                  <a:lnTo>
                    <a:pt x="461" y="473"/>
                  </a:lnTo>
                  <a:lnTo>
                    <a:pt x="443" y="479"/>
                  </a:lnTo>
                  <a:lnTo>
                    <a:pt x="431" y="491"/>
                  </a:lnTo>
                  <a:lnTo>
                    <a:pt x="425" y="509"/>
                  </a:lnTo>
                  <a:lnTo>
                    <a:pt x="419" y="533"/>
                  </a:lnTo>
                  <a:lnTo>
                    <a:pt x="413" y="539"/>
                  </a:lnTo>
                  <a:lnTo>
                    <a:pt x="407" y="545"/>
                  </a:lnTo>
                  <a:lnTo>
                    <a:pt x="389" y="551"/>
                  </a:lnTo>
                  <a:lnTo>
                    <a:pt x="347" y="569"/>
                  </a:lnTo>
                  <a:lnTo>
                    <a:pt x="299" y="587"/>
                  </a:lnTo>
                  <a:lnTo>
                    <a:pt x="257" y="593"/>
                  </a:lnTo>
                  <a:lnTo>
                    <a:pt x="222" y="599"/>
                  </a:lnTo>
                  <a:lnTo>
                    <a:pt x="180" y="617"/>
                  </a:lnTo>
                  <a:lnTo>
                    <a:pt x="150" y="641"/>
                  </a:lnTo>
                  <a:lnTo>
                    <a:pt x="138" y="647"/>
                  </a:lnTo>
                  <a:lnTo>
                    <a:pt x="132" y="653"/>
                  </a:lnTo>
                  <a:lnTo>
                    <a:pt x="126" y="659"/>
                  </a:lnTo>
                  <a:lnTo>
                    <a:pt x="108" y="659"/>
                  </a:lnTo>
                  <a:lnTo>
                    <a:pt x="96" y="653"/>
                  </a:lnTo>
                  <a:lnTo>
                    <a:pt x="90" y="653"/>
                  </a:lnTo>
                  <a:lnTo>
                    <a:pt x="0" y="671"/>
                  </a:lnTo>
                  <a:lnTo>
                    <a:pt x="12" y="689"/>
                  </a:lnTo>
                  <a:lnTo>
                    <a:pt x="42" y="695"/>
                  </a:lnTo>
                  <a:lnTo>
                    <a:pt x="84" y="695"/>
                  </a:lnTo>
                  <a:lnTo>
                    <a:pt x="132" y="683"/>
                  </a:lnTo>
                  <a:lnTo>
                    <a:pt x="192" y="671"/>
                  </a:lnTo>
                  <a:lnTo>
                    <a:pt x="263" y="653"/>
                  </a:lnTo>
                  <a:lnTo>
                    <a:pt x="335" y="629"/>
                  </a:lnTo>
                  <a:lnTo>
                    <a:pt x="407" y="599"/>
                  </a:lnTo>
                  <a:lnTo>
                    <a:pt x="473" y="569"/>
                  </a:lnTo>
                  <a:lnTo>
                    <a:pt x="527" y="545"/>
                  </a:lnTo>
                  <a:lnTo>
                    <a:pt x="562" y="527"/>
                  </a:lnTo>
                  <a:lnTo>
                    <a:pt x="568" y="521"/>
                  </a:lnTo>
                  <a:lnTo>
                    <a:pt x="574" y="521"/>
                  </a:lnTo>
                  <a:lnTo>
                    <a:pt x="604" y="521"/>
                  </a:lnTo>
                  <a:lnTo>
                    <a:pt x="646" y="515"/>
                  </a:lnTo>
                  <a:lnTo>
                    <a:pt x="712" y="497"/>
                  </a:lnTo>
                  <a:lnTo>
                    <a:pt x="790" y="479"/>
                  </a:lnTo>
                  <a:lnTo>
                    <a:pt x="873" y="461"/>
                  </a:lnTo>
                  <a:lnTo>
                    <a:pt x="963" y="443"/>
                  </a:lnTo>
                  <a:lnTo>
                    <a:pt x="1059" y="431"/>
                  </a:lnTo>
                  <a:lnTo>
                    <a:pt x="1148" y="425"/>
                  </a:lnTo>
                  <a:lnTo>
                    <a:pt x="1178" y="425"/>
                  </a:lnTo>
                  <a:lnTo>
                    <a:pt x="1214" y="437"/>
                  </a:lnTo>
                  <a:lnTo>
                    <a:pt x="1292" y="461"/>
                  </a:lnTo>
                  <a:lnTo>
                    <a:pt x="1340" y="479"/>
                  </a:lnTo>
                  <a:lnTo>
                    <a:pt x="1382" y="503"/>
                  </a:lnTo>
                  <a:lnTo>
                    <a:pt x="1417" y="533"/>
                  </a:lnTo>
                  <a:lnTo>
                    <a:pt x="1441" y="563"/>
                  </a:lnTo>
                  <a:lnTo>
                    <a:pt x="1447" y="587"/>
                  </a:lnTo>
                  <a:lnTo>
                    <a:pt x="1435" y="617"/>
                  </a:lnTo>
                  <a:lnTo>
                    <a:pt x="1423" y="629"/>
                  </a:lnTo>
                  <a:lnTo>
                    <a:pt x="1405" y="641"/>
                  </a:lnTo>
                  <a:lnTo>
                    <a:pt x="1376" y="653"/>
                  </a:lnTo>
                  <a:lnTo>
                    <a:pt x="1346" y="665"/>
                  </a:lnTo>
                  <a:lnTo>
                    <a:pt x="1280" y="683"/>
                  </a:lnTo>
                  <a:lnTo>
                    <a:pt x="1226" y="701"/>
                  </a:lnTo>
                  <a:lnTo>
                    <a:pt x="1178" y="719"/>
                  </a:lnTo>
                  <a:lnTo>
                    <a:pt x="1142" y="743"/>
                  </a:lnTo>
                  <a:lnTo>
                    <a:pt x="1112" y="755"/>
                  </a:lnTo>
                  <a:lnTo>
                    <a:pt x="1089" y="773"/>
                  </a:lnTo>
                  <a:lnTo>
                    <a:pt x="1077" y="791"/>
                  </a:lnTo>
                  <a:lnTo>
                    <a:pt x="1065" y="809"/>
                  </a:lnTo>
                  <a:lnTo>
                    <a:pt x="1059" y="833"/>
                  </a:lnTo>
                  <a:lnTo>
                    <a:pt x="1065" y="857"/>
                  </a:lnTo>
                  <a:lnTo>
                    <a:pt x="1077" y="869"/>
                  </a:lnTo>
                  <a:lnTo>
                    <a:pt x="1083" y="875"/>
                  </a:lnTo>
                  <a:lnTo>
                    <a:pt x="1089" y="881"/>
                  </a:lnTo>
                  <a:lnTo>
                    <a:pt x="1106" y="881"/>
                  </a:lnTo>
                  <a:lnTo>
                    <a:pt x="1124" y="875"/>
                  </a:lnTo>
                  <a:lnTo>
                    <a:pt x="1148" y="875"/>
                  </a:lnTo>
                  <a:lnTo>
                    <a:pt x="1208" y="869"/>
                  </a:lnTo>
                  <a:lnTo>
                    <a:pt x="1268" y="863"/>
                  </a:lnTo>
                  <a:lnTo>
                    <a:pt x="1328" y="863"/>
                  </a:lnTo>
                  <a:lnTo>
                    <a:pt x="1388" y="857"/>
                  </a:lnTo>
                  <a:lnTo>
                    <a:pt x="1411" y="857"/>
                  </a:lnTo>
                  <a:lnTo>
                    <a:pt x="1429" y="851"/>
                  </a:lnTo>
                  <a:lnTo>
                    <a:pt x="1441" y="851"/>
                  </a:lnTo>
                  <a:lnTo>
                    <a:pt x="1447" y="851"/>
                  </a:lnTo>
                  <a:lnTo>
                    <a:pt x="1459" y="845"/>
                  </a:lnTo>
                  <a:lnTo>
                    <a:pt x="1483" y="833"/>
                  </a:lnTo>
                  <a:lnTo>
                    <a:pt x="1525" y="815"/>
                  </a:lnTo>
                  <a:lnTo>
                    <a:pt x="1573" y="791"/>
                  </a:lnTo>
                  <a:lnTo>
                    <a:pt x="1675" y="743"/>
                  </a:lnTo>
                  <a:lnTo>
                    <a:pt x="1716" y="725"/>
                  </a:lnTo>
                  <a:lnTo>
                    <a:pt x="1752" y="713"/>
                  </a:lnTo>
                  <a:lnTo>
                    <a:pt x="1806" y="689"/>
                  </a:lnTo>
                  <a:lnTo>
                    <a:pt x="1842" y="653"/>
                  </a:lnTo>
                  <a:lnTo>
                    <a:pt x="1866" y="611"/>
                  </a:lnTo>
                  <a:lnTo>
                    <a:pt x="1884" y="581"/>
                  </a:lnTo>
                  <a:lnTo>
                    <a:pt x="1926" y="515"/>
                  </a:lnTo>
                  <a:lnTo>
                    <a:pt x="1979" y="449"/>
                  </a:lnTo>
                  <a:lnTo>
                    <a:pt x="2039" y="389"/>
                  </a:lnTo>
                  <a:lnTo>
                    <a:pt x="2105" y="341"/>
                  </a:lnTo>
                  <a:lnTo>
                    <a:pt x="2159" y="299"/>
                  </a:lnTo>
                  <a:lnTo>
                    <a:pt x="2207" y="269"/>
                  </a:lnTo>
                  <a:lnTo>
                    <a:pt x="2237" y="245"/>
                  </a:lnTo>
                  <a:lnTo>
                    <a:pt x="2249" y="239"/>
                  </a:lnTo>
                  <a:lnTo>
                    <a:pt x="2249" y="239"/>
                  </a:lnTo>
                  <a:lnTo>
                    <a:pt x="2392" y="167"/>
                  </a:lnTo>
                  <a:lnTo>
                    <a:pt x="2392" y="60"/>
                  </a:lnTo>
                  <a:lnTo>
                    <a:pt x="2392" y="0"/>
                  </a:lnTo>
                  <a:lnTo>
                    <a:pt x="2344" y="18"/>
                  </a:lnTo>
                  <a:lnTo>
                    <a:pt x="2302" y="36"/>
                  </a:lnTo>
                  <a:lnTo>
                    <a:pt x="2302" y="3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8" name="Freeform 12"/>
            <p:cNvSpPr>
              <a:spLocks/>
            </p:cNvSpPr>
            <p:nvPr/>
          </p:nvSpPr>
          <p:spPr bwMode="hidden">
            <a:xfrm>
              <a:off x="3839" y="1854"/>
              <a:ext cx="577" cy="258"/>
            </a:xfrm>
            <a:custGeom>
              <a:avLst/>
              <a:gdLst/>
              <a:ahLst/>
              <a:cxnLst>
                <a:cxn ang="0">
                  <a:pos x="30" y="245"/>
                </a:cxn>
                <a:cxn ang="0">
                  <a:pos x="18" y="251"/>
                </a:cxn>
                <a:cxn ang="0">
                  <a:pos x="6" y="257"/>
                </a:cxn>
                <a:cxn ang="0">
                  <a:pos x="0" y="257"/>
                </a:cxn>
                <a:cxn ang="0">
                  <a:pos x="305" y="113"/>
                </a:cxn>
                <a:cxn ang="0">
                  <a:pos x="520" y="0"/>
                </a:cxn>
                <a:cxn ang="0">
                  <a:pos x="526" y="6"/>
                </a:cxn>
                <a:cxn ang="0">
                  <a:pos x="544" y="18"/>
                </a:cxn>
                <a:cxn ang="0">
                  <a:pos x="550" y="24"/>
                </a:cxn>
                <a:cxn ang="0">
                  <a:pos x="550" y="36"/>
                </a:cxn>
                <a:cxn ang="0">
                  <a:pos x="544" y="42"/>
                </a:cxn>
                <a:cxn ang="0">
                  <a:pos x="526" y="54"/>
                </a:cxn>
                <a:cxn ang="0">
                  <a:pos x="514" y="60"/>
                </a:cxn>
                <a:cxn ang="0">
                  <a:pos x="502" y="66"/>
                </a:cxn>
                <a:cxn ang="0">
                  <a:pos x="448" y="84"/>
                </a:cxn>
                <a:cxn ang="0">
                  <a:pos x="382" y="113"/>
                </a:cxn>
                <a:cxn ang="0">
                  <a:pos x="305" y="143"/>
                </a:cxn>
                <a:cxn ang="0">
                  <a:pos x="227" y="173"/>
                </a:cxn>
                <a:cxn ang="0">
                  <a:pos x="149" y="203"/>
                </a:cxn>
                <a:cxn ang="0">
                  <a:pos x="83" y="227"/>
                </a:cxn>
                <a:cxn ang="0">
                  <a:pos x="30" y="245"/>
                </a:cxn>
                <a:cxn ang="0">
                  <a:pos x="30" y="245"/>
                </a:cxn>
              </a:cxnLst>
              <a:rect l="0" t="0" r="r" b="b"/>
              <a:pathLst>
                <a:path w="550" h="257">
                  <a:moveTo>
                    <a:pt x="30" y="245"/>
                  </a:moveTo>
                  <a:lnTo>
                    <a:pt x="18" y="251"/>
                  </a:lnTo>
                  <a:lnTo>
                    <a:pt x="6" y="257"/>
                  </a:lnTo>
                  <a:lnTo>
                    <a:pt x="0" y="257"/>
                  </a:lnTo>
                  <a:lnTo>
                    <a:pt x="305" y="113"/>
                  </a:lnTo>
                  <a:lnTo>
                    <a:pt x="520" y="0"/>
                  </a:lnTo>
                  <a:lnTo>
                    <a:pt x="526" y="6"/>
                  </a:lnTo>
                  <a:lnTo>
                    <a:pt x="544" y="18"/>
                  </a:lnTo>
                  <a:lnTo>
                    <a:pt x="550" y="24"/>
                  </a:lnTo>
                  <a:lnTo>
                    <a:pt x="550" y="36"/>
                  </a:lnTo>
                  <a:lnTo>
                    <a:pt x="544" y="42"/>
                  </a:lnTo>
                  <a:lnTo>
                    <a:pt x="526" y="54"/>
                  </a:lnTo>
                  <a:lnTo>
                    <a:pt x="514" y="60"/>
                  </a:lnTo>
                  <a:lnTo>
                    <a:pt x="502" y="66"/>
                  </a:lnTo>
                  <a:lnTo>
                    <a:pt x="448" y="84"/>
                  </a:lnTo>
                  <a:lnTo>
                    <a:pt x="382" y="113"/>
                  </a:lnTo>
                  <a:lnTo>
                    <a:pt x="305" y="143"/>
                  </a:lnTo>
                  <a:lnTo>
                    <a:pt x="227" y="173"/>
                  </a:lnTo>
                  <a:lnTo>
                    <a:pt x="149" y="203"/>
                  </a:lnTo>
                  <a:lnTo>
                    <a:pt x="83" y="227"/>
                  </a:lnTo>
                  <a:lnTo>
                    <a:pt x="30" y="245"/>
                  </a:lnTo>
                  <a:lnTo>
                    <a:pt x="30" y="24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49" name="Freeform 13"/>
            <p:cNvSpPr>
              <a:spLocks/>
            </p:cNvSpPr>
            <p:nvPr/>
          </p:nvSpPr>
          <p:spPr bwMode="hidden">
            <a:xfrm>
              <a:off x="5327" y="1642"/>
              <a:ext cx="5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D1AD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50" name="Freeform 14"/>
            <p:cNvSpPr>
              <a:spLocks/>
            </p:cNvSpPr>
            <p:nvPr/>
          </p:nvSpPr>
          <p:spPr bwMode="hidden">
            <a:xfrm>
              <a:off x="3839" y="1728"/>
              <a:ext cx="716" cy="383"/>
            </a:xfrm>
            <a:custGeom>
              <a:avLst/>
              <a:gdLst/>
              <a:ahLst/>
              <a:cxnLst>
                <a:cxn ang="0">
                  <a:pos x="659" y="6"/>
                </a:cxn>
                <a:cxn ang="0">
                  <a:pos x="588" y="42"/>
                </a:cxn>
                <a:cxn ang="0">
                  <a:pos x="515" y="84"/>
                </a:cxn>
                <a:cxn ang="0">
                  <a:pos x="509" y="90"/>
                </a:cxn>
                <a:cxn ang="0">
                  <a:pos x="485" y="102"/>
                </a:cxn>
                <a:cxn ang="0">
                  <a:pos x="455" y="120"/>
                </a:cxn>
                <a:cxn ang="0">
                  <a:pos x="425" y="138"/>
                </a:cxn>
                <a:cxn ang="0">
                  <a:pos x="371" y="168"/>
                </a:cxn>
                <a:cxn ang="0">
                  <a:pos x="306" y="198"/>
                </a:cxn>
                <a:cxn ang="0">
                  <a:pos x="186" y="251"/>
                </a:cxn>
                <a:cxn ang="0">
                  <a:pos x="131" y="269"/>
                </a:cxn>
                <a:cxn ang="0">
                  <a:pos x="89" y="287"/>
                </a:cxn>
                <a:cxn ang="0">
                  <a:pos x="53" y="305"/>
                </a:cxn>
                <a:cxn ang="0">
                  <a:pos x="36" y="311"/>
                </a:cxn>
                <a:cxn ang="0">
                  <a:pos x="12" y="329"/>
                </a:cxn>
                <a:cxn ang="0">
                  <a:pos x="0" y="353"/>
                </a:cxn>
                <a:cxn ang="0">
                  <a:pos x="0" y="371"/>
                </a:cxn>
                <a:cxn ang="0">
                  <a:pos x="0" y="383"/>
                </a:cxn>
                <a:cxn ang="0">
                  <a:pos x="0" y="383"/>
                </a:cxn>
                <a:cxn ang="0">
                  <a:pos x="12" y="371"/>
                </a:cxn>
                <a:cxn ang="0">
                  <a:pos x="30" y="353"/>
                </a:cxn>
                <a:cxn ang="0">
                  <a:pos x="53" y="335"/>
                </a:cxn>
                <a:cxn ang="0">
                  <a:pos x="77" y="317"/>
                </a:cxn>
                <a:cxn ang="0">
                  <a:pos x="101" y="311"/>
                </a:cxn>
                <a:cxn ang="0">
                  <a:pos x="131" y="299"/>
                </a:cxn>
                <a:cxn ang="0">
                  <a:pos x="204" y="269"/>
                </a:cxn>
                <a:cxn ang="0">
                  <a:pos x="240" y="251"/>
                </a:cxn>
                <a:cxn ang="0">
                  <a:pos x="270" y="239"/>
                </a:cxn>
                <a:cxn ang="0">
                  <a:pos x="294" y="228"/>
                </a:cxn>
                <a:cxn ang="0">
                  <a:pos x="312" y="222"/>
                </a:cxn>
                <a:cxn ang="0">
                  <a:pos x="330" y="210"/>
                </a:cxn>
                <a:cxn ang="0">
                  <a:pos x="365" y="186"/>
                </a:cxn>
                <a:cxn ang="0">
                  <a:pos x="419" y="156"/>
                </a:cxn>
                <a:cxn ang="0">
                  <a:pos x="473" y="120"/>
                </a:cxn>
                <a:cxn ang="0">
                  <a:pos x="527" y="90"/>
                </a:cxn>
                <a:cxn ang="0">
                  <a:pos x="576" y="60"/>
                </a:cxn>
                <a:cxn ang="0">
                  <a:pos x="612" y="42"/>
                </a:cxn>
                <a:cxn ang="0">
                  <a:pos x="629" y="36"/>
                </a:cxn>
                <a:cxn ang="0">
                  <a:pos x="647" y="30"/>
                </a:cxn>
                <a:cxn ang="0">
                  <a:pos x="677" y="18"/>
                </a:cxn>
                <a:cxn ang="0">
                  <a:pos x="701" y="6"/>
                </a:cxn>
                <a:cxn ang="0">
                  <a:pos x="713" y="0"/>
                </a:cxn>
                <a:cxn ang="0">
                  <a:pos x="713" y="0"/>
                </a:cxn>
                <a:cxn ang="0">
                  <a:pos x="659" y="6"/>
                </a:cxn>
                <a:cxn ang="0">
                  <a:pos x="716" y="63"/>
                </a:cxn>
              </a:cxnLst>
              <a:rect l="0" t="0" r="r" b="b"/>
              <a:pathLst>
                <a:path w="716" h="383">
                  <a:moveTo>
                    <a:pt x="659" y="6"/>
                  </a:moveTo>
                  <a:lnTo>
                    <a:pt x="588" y="42"/>
                  </a:lnTo>
                  <a:lnTo>
                    <a:pt x="515" y="84"/>
                  </a:lnTo>
                  <a:lnTo>
                    <a:pt x="509" y="90"/>
                  </a:lnTo>
                  <a:lnTo>
                    <a:pt x="485" y="102"/>
                  </a:lnTo>
                  <a:lnTo>
                    <a:pt x="455" y="120"/>
                  </a:lnTo>
                  <a:lnTo>
                    <a:pt x="425" y="138"/>
                  </a:lnTo>
                  <a:lnTo>
                    <a:pt x="371" y="168"/>
                  </a:lnTo>
                  <a:lnTo>
                    <a:pt x="306" y="198"/>
                  </a:lnTo>
                  <a:lnTo>
                    <a:pt x="186" y="251"/>
                  </a:lnTo>
                  <a:lnTo>
                    <a:pt x="131" y="269"/>
                  </a:lnTo>
                  <a:lnTo>
                    <a:pt x="89" y="287"/>
                  </a:lnTo>
                  <a:lnTo>
                    <a:pt x="53" y="305"/>
                  </a:lnTo>
                  <a:lnTo>
                    <a:pt x="36" y="311"/>
                  </a:lnTo>
                  <a:lnTo>
                    <a:pt x="12" y="329"/>
                  </a:lnTo>
                  <a:lnTo>
                    <a:pt x="0" y="353"/>
                  </a:lnTo>
                  <a:lnTo>
                    <a:pt x="0" y="371"/>
                  </a:lnTo>
                  <a:lnTo>
                    <a:pt x="0" y="383"/>
                  </a:lnTo>
                  <a:lnTo>
                    <a:pt x="0" y="383"/>
                  </a:lnTo>
                  <a:lnTo>
                    <a:pt x="12" y="371"/>
                  </a:lnTo>
                  <a:lnTo>
                    <a:pt x="30" y="353"/>
                  </a:lnTo>
                  <a:lnTo>
                    <a:pt x="53" y="335"/>
                  </a:lnTo>
                  <a:lnTo>
                    <a:pt x="77" y="317"/>
                  </a:lnTo>
                  <a:lnTo>
                    <a:pt x="101" y="311"/>
                  </a:lnTo>
                  <a:lnTo>
                    <a:pt x="131" y="299"/>
                  </a:lnTo>
                  <a:lnTo>
                    <a:pt x="204" y="269"/>
                  </a:lnTo>
                  <a:lnTo>
                    <a:pt x="240" y="251"/>
                  </a:lnTo>
                  <a:lnTo>
                    <a:pt x="270" y="239"/>
                  </a:lnTo>
                  <a:lnTo>
                    <a:pt x="294" y="228"/>
                  </a:lnTo>
                  <a:lnTo>
                    <a:pt x="312" y="222"/>
                  </a:lnTo>
                  <a:lnTo>
                    <a:pt x="330" y="210"/>
                  </a:lnTo>
                  <a:lnTo>
                    <a:pt x="365" y="186"/>
                  </a:lnTo>
                  <a:lnTo>
                    <a:pt x="419" y="156"/>
                  </a:lnTo>
                  <a:lnTo>
                    <a:pt x="473" y="120"/>
                  </a:lnTo>
                  <a:lnTo>
                    <a:pt x="527" y="90"/>
                  </a:lnTo>
                  <a:lnTo>
                    <a:pt x="576" y="60"/>
                  </a:lnTo>
                  <a:lnTo>
                    <a:pt x="612" y="42"/>
                  </a:lnTo>
                  <a:lnTo>
                    <a:pt x="629" y="36"/>
                  </a:lnTo>
                  <a:lnTo>
                    <a:pt x="647" y="30"/>
                  </a:lnTo>
                  <a:lnTo>
                    <a:pt x="677" y="18"/>
                  </a:lnTo>
                  <a:lnTo>
                    <a:pt x="701" y="6"/>
                  </a:lnTo>
                  <a:lnTo>
                    <a:pt x="713" y="0"/>
                  </a:lnTo>
                  <a:lnTo>
                    <a:pt x="713" y="0"/>
                  </a:lnTo>
                  <a:lnTo>
                    <a:pt x="659" y="6"/>
                  </a:lnTo>
                  <a:lnTo>
                    <a:pt x="716" y="63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51" name="Freeform 15"/>
            <p:cNvSpPr>
              <a:spLocks/>
            </p:cNvSpPr>
            <p:nvPr/>
          </p:nvSpPr>
          <p:spPr bwMode="hidden">
            <a:xfrm>
              <a:off x="3453" y="2271"/>
              <a:ext cx="318" cy="225"/>
            </a:xfrm>
            <a:custGeom>
              <a:avLst/>
              <a:gdLst/>
              <a:ahLst/>
              <a:cxnLst>
                <a:cxn ang="0">
                  <a:pos x="6" y="225"/>
                </a:cxn>
                <a:cxn ang="0">
                  <a:pos x="0" y="195"/>
                </a:cxn>
                <a:cxn ang="0">
                  <a:pos x="315" y="0"/>
                </a:cxn>
                <a:cxn ang="0">
                  <a:pos x="303" y="27"/>
                </a:cxn>
                <a:cxn ang="0">
                  <a:pos x="318" y="42"/>
                </a:cxn>
              </a:cxnLst>
              <a:rect l="0" t="0" r="r" b="b"/>
              <a:pathLst>
                <a:path w="318" h="225">
                  <a:moveTo>
                    <a:pt x="6" y="225"/>
                  </a:moveTo>
                  <a:lnTo>
                    <a:pt x="0" y="195"/>
                  </a:lnTo>
                  <a:lnTo>
                    <a:pt x="315" y="0"/>
                  </a:lnTo>
                  <a:lnTo>
                    <a:pt x="303" y="27"/>
                  </a:lnTo>
                  <a:lnTo>
                    <a:pt x="318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94118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52" name="Freeform 16"/>
            <p:cNvSpPr>
              <a:spLocks/>
            </p:cNvSpPr>
            <p:nvPr/>
          </p:nvSpPr>
          <p:spPr bwMode="hidden">
            <a:xfrm>
              <a:off x="0" y="2658"/>
              <a:ext cx="2595" cy="933"/>
            </a:xfrm>
            <a:custGeom>
              <a:avLst/>
              <a:gdLst/>
              <a:ahLst/>
              <a:cxnLst>
                <a:cxn ang="0">
                  <a:pos x="1050" y="657"/>
                </a:cxn>
                <a:cxn ang="0">
                  <a:pos x="1581" y="690"/>
                </a:cxn>
                <a:cxn ang="0">
                  <a:pos x="1671" y="723"/>
                </a:cxn>
                <a:cxn ang="0">
                  <a:pos x="1176" y="621"/>
                </a:cxn>
                <a:cxn ang="0">
                  <a:pos x="1854" y="567"/>
                </a:cxn>
                <a:cxn ang="0">
                  <a:pos x="1869" y="612"/>
                </a:cxn>
                <a:cxn ang="0">
                  <a:pos x="2103" y="861"/>
                </a:cxn>
                <a:cxn ang="0">
                  <a:pos x="1883" y="520"/>
                </a:cxn>
                <a:cxn ang="0">
                  <a:pos x="1842" y="490"/>
                </a:cxn>
                <a:cxn ang="0">
                  <a:pos x="1770" y="466"/>
                </a:cxn>
                <a:cxn ang="0">
                  <a:pos x="1740" y="448"/>
                </a:cxn>
                <a:cxn ang="0">
                  <a:pos x="1758" y="436"/>
                </a:cxn>
                <a:cxn ang="0">
                  <a:pos x="1830" y="430"/>
                </a:cxn>
                <a:cxn ang="0">
                  <a:pos x="1877" y="424"/>
                </a:cxn>
                <a:cxn ang="0">
                  <a:pos x="1955" y="394"/>
                </a:cxn>
                <a:cxn ang="0">
                  <a:pos x="2052" y="396"/>
                </a:cxn>
                <a:cxn ang="0">
                  <a:pos x="2253" y="732"/>
                </a:cxn>
                <a:cxn ang="0">
                  <a:pos x="2415" y="933"/>
                </a:cxn>
                <a:cxn ang="0">
                  <a:pos x="2397" y="828"/>
                </a:cxn>
                <a:cxn ang="0">
                  <a:pos x="2088" y="400"/>
                </a:cxn>
                <a:cxn ang="0">
                  <a:pos x="2046" y="346"/>
                </a:cxn>
                <a:cxn ang="0">
                  <a:pos x="1997" y="304"/>
                </a:cxn>
                <a:cxn ang="0">
                  <a:pos x="1967" y="286"/>
                </a:cxn>
                <a:cxn ang="0">
                  <a:pos x="1973" y="286"/>
                </a:cxn>
                <a:cxn ang="0">
                  <a:pos x="2009" y="286"/>
                </a:cxn>
                <a:cxn ang="0">
                  <a:pos x="2082" y="322"/>
                </a:cxn>
                <a:cxn ang="0">
                  <a:pos x="2199" y="384"/>
                </a:cxn>
                <a:cxn ang="0">
                  <a:pos x="2394" y="448"/>
                </a:cxn>
                <a:cxn ang="0">
                  <a:pos x="2595" y="516"/>
                </a:cxn>
                <a:cxn ang="0">
                  <a:pos x="2388" y="424"/>
                </a:cxn>
                <a:cxn ang="0">
                  <a:pos x="2219" y="340"/>
                </a:cxn>
                <a:cxn ang="0">
                  <a:pos x="2052" y="280"/>
                </a:cxn>
                <a:cxn ang="0">
                  <a:pos x="1955" y="262"/>
                </a:cxn>
                <a:cxn ang="0">
                  <a:pos x="1877" y="274"/>
                </a:cxn>
                <a:cxn ang="0">
                  <a:pos x="1752" y="274"/>
                </a:cxn>
                <a:cxn ang="0">
                  <a:pos x="1661" y="292"/>
                </a:cxn>
                <a:cxn ang="0">
                  <a:pos x="1607" y="316"/>
                </a:cxn>
                <a:cxn ang="0">
                  <a:pos x="1589" y="322"/>
                </a:cxn>
                <a:cxn ang="0">
                  <a:pos x="1409" y="358"/>
                </a:cxn>
                <a:cxn ang="0">
                  <a:pos x="1152" y="442"/>
                </a:cxn>
                <a:cxn ang="0">
                  <a:pos x="966" y="460"/>
                </a:cxn>
                <a:cxn ang="0">
                  <a:pos x="870" y="442"/>
                </a:cxn>
                <a:cxn ang="0">
                  <a:pos x="828" y="430"/>
                </a:cxn>
                <a:cxn ang="0">
                  <a:pos x="743" y="388"/>
                </a:cxn>
                <a:cxn ang="0">
                  <a:pos x="636" y="334"/>
                </a:cxn>
                <a:cxn ang="0">
                  <a:pos x="467" y="256"/>
                </a:cxn>
                <a:cxn ang="0">
                  <a:pos x="0" y="0"/>
                </a:cxn>
                <a:cxn ang="0">
                  <a:pos x="585" y="390"/>
                </a:cxn>
                <a:cxn ang="0">
                  <a:pos x="849" y="543"/>
                </a:cxn>
                <a:cxn ang="0">
                  <a:pos x="897" y="621"/>
                </a:cxn>
              </a:cxnLst>
              <a:rect l="0" t="0" r="r" b="b"/>
              <a:pathLst>
                <a:path w="2595" h="933">
                  <a:moveTo>
                    <a:pt x="981" y="675"/>
                  </a:moveTo>
                  <a:lnTo>
                    <a:pt x="1050" y="657"/>
                  </a:lnTo>
                  <a:lnTo>
                    <a:pt x="1143" y="651"/>
                  </a:lnTo>
                  <a:lnTo>
                    <a:pt x="1581" y="690"/>
                  </a:lnTo>
                  <a:lnTo>
                    <a:pt x="1623" y="738"/>
                  </a:lnTo>
                  <a:lnTo>
                    <a:pt x="1671" y="723"/>
                  </a:lnTo>
                  <a:lnTo>
                    <a:pt x="1656" y="675"/>
                  </a:lnTo>
                  <a:lnTo>
                    <a:pt x="1176" y="621"/>
                  </a:lnTo>
                  <a:lnTo>
                    <a:pt x="1797" y="534"/>
                  </a:lnTo>
                  <a:lnTo>
                    <a:pt x="1854" y="567"/>
                  </a:lnTo>
                  <a:lnTo>
                    <a:pt x="1881" y="585"/>
                  </a:lnTo>
                  <a:lnTo>
                    <a:pt x="1869" y="612"/>
                  </a:lnTo>
                  <a:lnTo>
                    <a:pt x="1995" y="852"/>
                  </a:lnTo>
                  <a:lnTo>
                    <a:pt x="2103" y="861"/>
                  </a:lnTo>
                  <a:lnTo>
                    <a:pt x="1889" y="538"/>
                  </a:lnTo>
                  <a:lnTo>
                    <a:pt x="1883" y="520"/>
                  </a:lnTo>
                  <a:lnTo>
                    <a:pt x="1872" y="508"/>
                  </a:lnTo>
                  <a:lnTo>
                    <a:pt x="1842" y="490"/>
                  </a:lnTo>
                  <a:lnTo>
                    <a:pt x="1806" y="478"/>
                  </a:lnTo>
                  <a:lnTo>
                    <a:pt x="1770" y="466"/>
                  </a:lnTo>
                  <a:lnTo>
                    <a:pt x="1752" y="454"/>
                  </a:lnTo>
                  <a:lnTo>
                    <a:pt x="1740" y="448"/>
                  </a:lnTo>
                  <a:lnTo>
                    <a:pt x="1746" y="436"/>
                  </a:lnTo>
                  <a:lnTo>
                    <a:pt x="1758" y="436"/>
                  </a:lnTo>
                  <a:lnTo>
                    <a:pt x="1782" y="430"/>
                  </a:lnTo>
                  <a:lnTo>
                    <a:pt x="1830" y="430"/>
                  </a:lnTo>
                  <a:lnTo>
                    <a:pt x="1854" y="430"/>
                  </a:lnTo>
                  <a:lnTo>
                    <a:pt x="1877" y="424"/>
                  </a:lnTo>
                  <a:lnTo>
                    <a:pt x="1925" y="400"/>
                  </a:lnTo>
                  <a:lnTo>
                    <a:pt x="1955" y="394"/>
                  </a:lnTo>
                  <a:lnTo>
                    <a:pt x="1979" y="394"/>
                  </a:lnTo>
                  <a:lnTo>
                    <a:pt x="2052" y="396"/>
                  </a:lnTo>
                  <a:lnTo>
                    <a:pt x="2046" y="456"/>
                  </a:lnTo>
                  <a:lnTo>
                    <a:pt x="2253" y="732"/>
                  </a:lnTo>
                  <a:lnTo>
                    <a:pt x="2334" y="816"/>
                  </a:lnTo>
                  <a:lnTo>
                    <a:pt x="2415" y="933"/>
                  </a:lnTo>
                  <a:lnTo>
                    <a:pt x="2430" y="909"/>
                  </a:lnTo>
                  <a:lnTo>
                    <a:pt x="2397" y="828"/>
                  </a:lnTo>
                  <a:lnTo>
                    <a:pt x="2094" y="412"/>
                  </a:lnTo>
                  <a:lnTo>
                    <a:pt x="2088" y="400"/>
                  </a:lnTo>
                  <a:lnTo>
                    <a:pt x="2076" y="376"/>
                  </a:lnTo>
                  <a:lnTo>
                    <a:pt x="2046" y="346"/>
                  </a:lnTo>
                  <a:lnTo>
                    <a:pt x="2015" y="322"/>
                  </a:lnTo>
                  <a:lnTo>
                    <a:pt x="1997" y="304"/>
                  </a:lnTo>
                  <a:lnTo>
                    <a:pt x="1979" y="292"/>
                  </a:lnTo>
                  <a:lnTo>
                    <a:pt x="1967" y="286"/>
                  </a:lnTo>
                  <a:lnTo>
                    <a:pt x="1967" y="286"/>
                  </a:lnTo>
                  <a:lnTo>
                    <a:pt x="1973" y="286"/>
                  </a:lnTo>
                  <a:lnTo>
                    <a:pt x="1985" y="286"/>
                  </a:lnTo>
                  <a:lnTo>
                    <a:pt x="2009" y="286"/>
                  </a:lnTo>
                  <a:lnTo>
                    <a:pt x="2040" y="298"/>
                  </a:lnTo>
                  <a:lnTo>
                    <a:pt x="2082" y="322"/>
                  </a:lnTo>
                  <a:lnTo>
                    <a:pt x="2124" y="348"/>
                  </a:lnTo>
                  <a:lnTo>
                    <a:pt x="2199" y="384"/>
                  </a:lnTo>
                  <a:lnTo>
                    <a:pt x="2325" y="426"/>
                  </a:lnTo>
                  <a:lnTo>
                    <a:pt x="2394" y="448"/>
                  </a:lnTo>
                  <a:lnTo>
                    <a:pt x="2523" y="522"/>
                  </a:lnTo>
                  <a:lnTo>
                    <a:pt x="2595" y="516"/>
                  </a:lnTo>
                  <a:lnTo>
                    <a:pt x="2442" y="454"/>
                  </a:lnTo>
                  <a:lnTo>
                    <a:pt x="2388" y="424"/>
                  </a:lnTo>
                  <a:lnTo>
                    <a:pt x="2327" y="388"/>
                  </a:lnTo>
                  <a:lnTo>
                    <a:pt x="2219" y="340"/>
                  </a:lnTo>
                  <a:lnTo>
                    <a:pt x="2106" y="292"/>
                  </a:lnTo>
                  <a:lnTo>
                    <a:pt x="2052" y="280"/>
                  </a:lnTo>
                  <a:lnTo>
                    <a:pt x="2003" y="268"/>
                  </a:lnTo>
                  <a:lnTo>
                    <a:pt x="1955" y="262"/>
                  </a:lnTo>
                  <a:lnTo>
                    <a:pt x="1919" y="268"/>
                  </a:lnTo>
                  <a:lnTo>
                    <a:pt x="1877" y="274"/>
                  </a:lnTo>
                  <a:lnTo>
                    <a:pt x="1812" y="274"/>
                  </a:lnTo>
                  <a:lnTo>
                    <a:pt x="1752" y="274"/>
                  </a:lnTo>
                  <a:lnTo>
                    <a:pt x="1703" y="286"/>
                  </a:lnTo>
                  <a:lnTo>
                    <a:pt x="1661" y="292"/>
                  </a:lnTo>
                  <a:lnTo>
                    <a:pt x="1631" y="304"/>
                  </a:lnTo>
                  <a:lnTo>
                    <a:pt x="1607" y="316"/>
                  </a:lnTo>
                  <a:lnTo>
                    <a:pt x="1595" y="322"/>
                  </a:lnTo>
                  <a:lnTo>
                    <a:pt x="1589" y="322"/>
                  </a:lnTo>
                  <a:lnTo>
                    <a:pt x="1500" y="334"/>
                  </a:lnTo>
                  <a:lnTo>
                    <a:pt x="1409" y="358"/>
                  </a:lnTo>
                  <a:lnTo>
                    <a:pt x="1236" y="418"/>
                  </a:lnTo>
                  <a:lnTo>
                    <a:pt x="1152" y="442"/>
                  </a:lnTo>
                  <a:lnTo>
                    <a:pt x="1061" y="460"/>
                  </a:lnTo>
                  <a:lnTo>
                    <a:pt x="966" y="460"/>
                  </a:lnTo>
                  <a:lnTo>
                    <a:pt x="918" y="454"/>
                  </a:lnTo>
                  <a:lnTo>
                    <a:pt x="870" y="442"/>
                  </a:lnTo>
                  <a:lnTo>
                    <a:pt x="858" y="436"/>
                  </a:lnTo>
                  <a:lnTo>
                    <a:pt x="828" y="430"/>
                  </a:lnTo>
                  <a:lnTo>
                    <a:pt x="791" y="412"/>
                  </a:lnTo>
                  <a:lnTo>
                    <a:pt x="743" y="388"/>
                  </a:lnTo>
                  <a:lnTo>
                    <a:pt x="690" y="364"/>
                  </a:lnTo>
                  <a:lnTo>
                    <a:pt x="636" y="334"/>
                  </a:lnTo>
                  <a:lnTo>
                    <a:pt x="515" y="280"/>
                  </a:lnTo>
                  <a:lnTo>
                    <a:pt x="467" y="256"/>
                  </a:lnTo>
                  <a:lnTo>
                    <a:pt x="443" y="244"/>
                  </a:lnTo>
                  <a:lnTo>
                    <a:pt x="0" y="0"/>
                  </a:lnTo>
                  <a:lnTo>
                    <a:pt x="123" y="120"/>
                  </a:lnTo>
                  <a:lnTo>
                    <a:pt x="585" y="390"/>
                  </a:lnTo>
                  <a:lnTo>
                    <a:pt x="708" y="462"/>
                  </a:lnTo>
                  <a:lnTo>
                    <a:pt x="849" y="543"/>
                  </a:lnTo>
                  <a:lnTo>
                    <a:pt x="882" y="564"/>
                  </a:lnTo>
                  <a:lnTo>
                    <a:pt x="897" y="621"/>
                  </a:lnTo>
                  <a:lnTo>
                    <a:pt x="981" y="675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551953" name="Freeform 17"/>
            <p:cNvSpPr>
              <a:spLocks/>
            </p:cNvSpPr>
            <p:nvPr/>
          </p:nvSpPr>
          <p:spPr bwMode="hidden">
            <a:xfrm>
              <a:off x="0" y="2994"/>
              <a:ext cx="2723" cy="1091"/>
            </a:xfrm>
            <a:custGeom>
              <a:avLst/>
              <a:gdLst/>
              <a:ahLst/>
              <a:cxnLst>
                <a:cxn ang="0">
                  <a:pos x="2370" y="72"/>
                </a:cxn>
                <a:cxn ang="0">
                  <a:pos x="2597" y="198"/>
                </a:cxn>
                <a:cxn ang="0">
                  <a:pos x="2639" y="276"/>
                </a:cxn>
                <a:cxn ang="0">
                  <a:pos x="2453" y="264"/>
                </a:cxn>
                <a:cxn ang="0">
                  <a:pos x="2297" y="204"/>
                </a:cxn>
                <a:cxn ang="0">
                  <a:pos x="2112" y="66"/>
                </a:cxn>
                <a:cxn ang="0">
                  <a:pos x="2088" y="72"/>
                </a:cxn>
                <a:cxn ang="0">
                  <a:pos x="2106" y="114"/>
                </a:cxn>
                <a:cxn ang="0">
                  <a:pos x="2412" y="552"/>
                </a:cxn>
                <a:cxn ang="0">
                  <a:pos x="2279" y="564"/>
                </a:cxn>
                <a:cxn ang="0">
                  <a:pos x="2189" y="492"/>
                </a:cxn>
                <a:cxn ang="0">
                  <a:pos x="2058" y="330"/>
                </a:cxn>
                <a:cxn ang="0">
                  <a:pos x="1991" y="234"/>
                </a:cxn>
                <a:cxn ang="0">
                  <a:pos x="1949" y="174"/>
                </a:cxn>
                <a:cxn ang="0">
                  <a:pos x="1824" y="132"/>
                </a:cxn>
                <a:cxn ang="0">
                  <a:pos x="1794" y="144"/>
                </a:cxn>
                <a:cxn ang="0">
                  <a:pos x="1895" y="222"/>
                </a:cxn>
                <a:cxn ang="0">
                  <a:pos x="1943" y="366"/>
                </a:cxn>
                <a:cxn ang="0">
                  <a:pos x="2064" y="630"/>
                </a:cxn>
                <a:cxn ang="0">
                  <a:pos x="2052" y="695"/>
                </a:cxn>
                <a:cxn ang="0">
                  <a:pos x="1955" y="683"/>
                </a:cxn>
                <a:cxn ang="0">
                  <a:pos x="1913" y="636"/>
                </a:cxn>
                <a:cxn ang="0">
                  <a:pos x="1703" y="312"/>
                </a:cxn>
                <a:cxn ang="0">
                  <a:pos x="1637" y="276"/>
                </a:cxn>
                <a:cxn ang="0">
                  <a:pos x="1643" y="318"/>
                </a:cxn>
                <a:cxn ang="0">
                  <a:pos x="1673" y="408"/>
                </a:cxn>
                <a:cxn ang="0">
                  <a:pos x="1716" y="779"/>
                </a:cxn>
                <a:cxn ang="0">
                  <a:pos x="1691" y="737"/>
                </a:cxn>
                <a:cxn ang="0">
                  <a:pos x="1613" y="582"/>
                </a:cxn>
                <a:cxn ang="0">
                  <a:pos x="1494" y="480"/>
                </a:cxn>
                <a:cxn ang="0">
                  <a:pos x="1248" y="528"/>
                </a:cxn>
                <a:cxn ang="0">
                  <a:pos x="996" y="630"/>
                </a:cxn>
                <a:cxn ang="0">
                  <a:pos x="714" y="534"/>
                </a:cxn>
                <a:cxn ang="0">
                  <a:pos x="198" y="288"/>
                </a:cxn>
                <a:cxn ang="0">
                  <a:pos x="0" y="460"/>
                </a:cxn>
                <a:cxn ang="0">
                  <a:pos x="288" y="570"/>
                </a:cxn>
                <a:cxn ang="0">
                  <a:pos x="461" y="654"/>
                </a:cxn>
                <a:cxn ang="0">
                  <a:pos x="725" y="755"/>
                </a:cxn>
                <a:cxn ang="0">
                  <a:pos x="966" y="791"/>
                </a:cxn>
                <a:cxn ang="0">
                  <a:pos x="1176" y="779"/>
                </a:cxn>
                <a:cxn ang="0">
                  <a:pos x="1278" y="791"/>
                </a:cxn>
                <a:cxn ang="0">
                  <a:pos x="1404" y="845"/>
                </a:cxn>
                <a:cxn ang="0">
                  <a:pos x="1416" y="887"/>
                </a:cxn>
                <a:cxn ang="0">
                  <a:pos x="1361" y="923"/>
                </a:cxn>
                <a:cxn ang="0">
                  <a:pos x="1385" y="1007"/>
                </a:cxn>
                <a:cxn ang="0">
                  <a:pos x="1494" y="1085"/>
                </a:cxn>
                <a:cxn ang="0">
                  <a:pos x="1697" y="1043"/>
                </a:cxn>
                <a:cxn ang="0">
                  <a:pos x="1812" y="989"/>
                </a:cxn>
                <a:cxn ang="0">
                  <a:pos x="1973" y="917"/>
                </a:cxn>
                <a:cxn ang="0">
                  <a:pos x="2201" y="899"/>
                </a:cxn>
                <a:cxn ang="0">
                  <a:pos x="2364" y="863"/>
                </a:cxn>
                <a:cxn ang="0">
                  <a:pos x="2400" y="743"/>
                </a:cxn>
                <a:cxn ang="0">
                  <a:pos x="2471" y="701"/>
                </a:cxn>
                <a:cxn ang="0">
                  <a:pos x="2621" y="504"/>
                </a:cxn>
                <a:cxn ang="0">
                  <a:pos x="2693" y="374"/>
                </a:cxn>
              </a:cxnLst>
              <a:rect l="0" t="0" r="r" b="b"/>
              <a:pathLst>
                <a:path w="2723" h="1091">
                  <a:moveTo>
                    <a:pt x="2723" y="299"/>
                  </a:moveTo>
                  <a:lnTo>
                    <a:pt x="2715" y="240"/>
                  </a:lnTo>
                  <a:lnTo>
                    <a:pt x="2656" y="195"/>
                  </a:lnTo>
                  <a:lnTo>
                    <a:pt x="2370" y="72"/>
                  </a:lnTo>
                  <a:lnTo>
                    <a:pt x="2303" y="54"/>
                  </a:lnTo>
                  <a:lnTo>
                    <a:pt x="2585" y="186"/>
                  </a:lnTo>
                  <a:lnTo>
                    <a:pt x="2591" y="192"/>
                  </a:lnTo>
                  <a:lnTo>
                    <a:pt x="2597" y="198"/>
                  </a:lnTo>
                  <a:lnTo>
                    <a:pt x="2621" y="228"/>
                  </a:lnTo>
                  <a:lnTo>
                    <a:pt x="2639" y="258"/>
                  </a:lnTo>
                  <a:lnTo>
                    <a:pt x="2646" y="270"/>
                  </a:lnTo>
                  <a:lnTo>
                    <a:pt x="2639" y="276"/>
                  </a:lnTo>
                  <a:lnTo>
                    <a:pt x="2603" y="282"/>
                  </a:lnTo>
                  <a:lnTo>
                    <a:pt x="2555" y="282"/>
                  </a:lnTo>
                  <a:lnTo>
                    <a:pt x="2507" y="276"/>
                  </a:lnTo>
                  <a:lnTo>
                    <a:pt x="2453" y="264"/>
                  </a:lnTo>
                  <a:lnTo>
                    <a:pt x="2394" y="246"/>
                  </a:lnTo>
                  <a:lnTo>
                    <a:pt x="2340" y="222"/>
                  </a:lnTo>
                  <a:lnTo>
                    <a:pt x="2321" y="216"/>
                  </a:lnTo>
                  <a:lnTo>
                    <a:pt x="2297" y="204"/>
                  </a:lnTo>
                  <a:lnTo>
                    <a:pt x="2171" y="126"/>
                  </a:lnTo>
                  <a:lnTo>
                    <a:pt x="2165" y="120"/>
                  </a:lnTo>
                  <a:lnTo>
                    <a:pt x="2154" y="102"/>
                  </a:lnTo>
                  <a:lnTo>
                    <a:pt x="2112" y="66"/>
                  </a:lnTo>
                  <a:lnTo>
                    <a:pt x="2064" y="24"/>
                  </a:lnTo>
                  <a:lnTo>
                    <a:pt x="2046" y="6"/>
                  </a:lnTo>
                  <a:lnTo>
                    <a:pt x="2034" y="0"/>
                  </a:lnTo>
                  <a:lnTo>
                    <a:pt x="2088" y="72"/>
                  </a:lnTo>
                  <a:lnTo>
                    <a:pt x="2106" y="108"/>
                  </a:lnTo>
                  <a:lnTo>
                    <a:pt x="2106" y="108"/>
                  </a:lnTo>
                  <a:lnTo>
                    <a:pt x="2106" y="108"/>
                  </a:lnTo>
                  <a:lnTo>
                    <a:pt x="2106" y="114"/>
                  </a:lnTo>
                  <a:lnTo>
                    <a:pt x="2112" y="114"/>
                  </a:lnTo>
                  <a:lnTo>
                    <a:pt x="2406" y="516"/>
                  </a:lnTo>
                  <a:lnTo>
                    <a:pt x="2412" y="534"/>
                  </a:lnTo>
                  <a:lnTo>
                    <a:pt x="2412" y="552"/>
                  </a:lnTo>
                  <a:lnTo>
                    <a:pt x="2394" y="576"/>
                  </a:lnTo>
                  <a:lnTo>
                    <a:pt x="2364" y="588"/>
                  </a:lnTo>
                  <a:lnTo>
                    <a:pt x="2321" y="588"/>
                  </a:lnTo>
                  <a:lnTo>
                    <a:pt x="2279" y="564"/>
                  </a:lnTo>
                  <a:lnTo>
                    <a:pt x="2237" y="534"/>
                  </a:lnTo>
                  <a:lnTo>
                    <a:pt x="2201" y="504"/>
                  </a:lnTo>
                  <a:lnTo>
                    <a:pt x="2195" y="498"/>
                  </a:lnTo>
                  <a:lnTo>
                    <a:pt x="2189" y="492"/>
                  </a:lnTo>
                  <a:lnTo>
                    <a:pt x="2171" y="462"/>
                  </a:lnTo>
                  <a:lnTo>
                    <a:pt x="2142" y="420"/>
                  </a:lnTo>
                  <a:lnTo>
                    <a:pt x="2100" y="378"/>
                  </a:lnTo>
                  <a:lnTo>
                    <a:pt x="2058" y="330"/>
                  </a:lnTo>
                  <a:lnTo>
                    <a:pt x="2040" y="318"/>
                  </a:lnTo>
                  <a:lnTo>
                    <a:pt x="2028" y="300"/>
                  </a:lnTo>
                  <a:lnTo>
                    <a:pt x="2009" y="264"/>
                  </a:lnTo>
                  <a:lnTo>
                    <a:pt x="1991" y="234"/>
                  </a:lnTo>
                  <a:lnTo>
                    <a:pt x="1985" y="210"/>
                  </a:lnTo>
                  <a:lnTo>
                    <a:pt x="1973" y="192"/>
                  </a:lnTo>
                  <a:lnTo>
                    <a:pt x="1967" y="180"/>
                  </a:lnTo>
                  <a:lnTo>
                    <a:pt x="1949" y="174"/>
                  </a:lnTo>
                  <a:lnTo>
                    <a:pt x="1907" y="156"/>
                  </a:lnTo>
                  <a:lnTo>
                    <a:pt x="1860" y="138"/>
                  </a:lnTo>
                  <a:lnTo>
                    <a:pt x="1836" y="132"/>
                  </a:lnTo>
                  <a:lnTo>
                    <a:pt x="1824" y="132"/>
                  </a:lnTo>
                  <a:lnTo>
                    <a:pt x="1806" y="132"/>
                  </a:lnTo>
                  <a:lnTo>
                    <a:pt x="1800" y="138"/>
                  </a:lnTo>
                  <a:lnTo>
                    <a:pt x="1794" y="144"/>
                  </a:lnTo>
                  <a:lnTo>
                    <a:pt x="1794" y="144"/>
                  </a:lnTo>
                  <a:lnTo>
                    <a:pt x="1842" y="156"/>
                  </a:lnTo>
                  <a:lnTo>
                    <a:pt x="1872" y="180"/>
                  </a:lnTo>
                  <a:lnTo>
                    <a:pt x="1889" y="204"/>
                  </a:lnTo>
                  <a:lnTo>
                    <a:pt x="1895" y="222"/>
                  </a:lnTo>
                  <a:lnTo>
                    <a:pt x="1889" y="240"/>
                  </a:lnTo>
                  <a:lnTo>
                    <a:pt x="1901" y="270"/>
                  </a:lnTo>
                  <a:lnTo>
                    <a:pt x="1919" y="318"/>
                  </a:lnTo>
                  <a:lnTo>
                    <a:pt x="1943" y="366"/>
                  </a:lnTo>
                  <a:lnTo>
                    <a:pt x="1991" y="480"/>
                  </a:lnTo>
                  <a:lnTo>
                    <a:pt x="2021" y="534"/>
                  </a:lnTo>
                  <a:lnTo>
                    <a:pt x="2040" y="582"/>
                  </a:lnTo>
                  <a:lnTo>
                    <a:pt x="2064" y="630"/>
                  </a:lnTo>
                  <a:lnTo>
                    <a:pt x="2076" y="666"/>
                  </a:lnTo>
                  <a:lnTo>
                    <a:pt x="2082" y="683"/>
                  </a:lnTo>
                  <a:lnTo>
                    <a:pt x="2070" y="695"/>
                  </a:lnTo>
                  <a:lnTo>
                    <a:pt x="2052" y="695"/>
                  </a:lnTo>
                  <a:lnTo>
                    <a:pt x="2021" y="695"/>
                  </a:lnTo>
                  <a:lnTo>
                    <a:pt x="1997" y="695"/>
                  </a:lnTo>
                  <a:lnTo>
                    <a:pt x="1973" y="689"/>
                  </a:lnTo>
                  <a:lnTo>
                    <a:pt x="1955" y="683"/>
                  </a:lnTo>
                  <a:lnTo>
                    <a:pt x="1949" y="683"/>
                  </a:lnTo>
                  <a:lnTo>
                    <a:pt x="1949" y="677"/>
                  </a:lnTo>
                  <a:lnTo>
                    <a:pt x="1943" y="672"/>
                  </a:lnTo>
                  <a:lnTo>
                    <a:pt x="1913" y="636"/>
                  </a:lnTo>
                  <a:lnTo>
                    <a:pt x="1806" y="324"/>
                  </a:lnTo>
                  <a:lnTo>
                    <a:pt x="1776" y="330"/>
                  </a:lnTo>
                  <a:lnTo>
                    <a:pt x="1746" y="330"/>
                  </a:lnTo>
                  <a:lnTo>
                    <a:pt x="1703" y="312"/>
                  </a:lnTo>
                  <a:lnTo>
                    <a:pt x="1673" y="288"/>
                  </a:lnTo>
                  <a:lnTo>
                    <a:pt x="1667" y="276"/>
                  </a:lnTo>
                  <a:lnTo>
                    <a:pt x="1655" y="270"/>
                  </a:lnTo>
                  <a:lnTo>
                    <a:pt x="1637" y="276"/>
                  </a:lnTo>
                  <a:lnTo>
                    <a:pt x="1631" y="288"/>
                  </a:lnTo>
                  <a:lnTo>
                    <a:pt x="1625" y="306"/>
                  </a:lnTo>
                  <a:lnTo>
                    <a:pt x="1625" y="312"/>
                  </a:lnTo>
                  <a:lnTo>
                    <a:pt x="1643" y="318"/>
                  </a:lnTo>
                  <a:lnTo>
                    <a:pt x="1655" y="336"/>
                  </a:lnTo>
                  <a:lnTo>
                    <a:pt x="1667" y="366"/>
                  </a:lnTo>
                  <a:lnTo>
                    <a:pt x="1673" y="402"/>
                  </a:lnTo>
                  <a:lnTo>
                    <a:pt x="1673" y="408"/>
                  </a:lnTo>
                  <a:lnTo>
                    <a:pt x="1673" y="414"/>
                  </a:lnTo>
                  <a:lnTo>
                    <a:pt x="1716" y="761"/>
                  </a:lnTo>
                  <a:lnTo>
                    <a:pt x="1716" y="773"/>
                  </a:lnTo>
                  <a:lnTo>
                    <a:pt x="1716" y="779"/>
                  </a:lnTo>
                  <a:lnTo>
                    <a:pt x="1709" y="773"/>
                  </a:lnTo>
                  <a:lnTo>
                    <a:pt x="1703" y="755"/>
                  </a:lnTo>
                  <a:lnTo>
                    <a:pt x="1697" y="749"/>
                  </a:lnTo>
                  <a:lnTo>
                    <a:pt x="1691" y="737"/>
                  </a:lnTo>
                  <a:lnTo>
                    <a:pt x="1679" y="713"/>
                  </a:lnTo>
                  <a:lnTo>
                    <a:pt x="1661" y="672"/>
                  </a:lnTo>
                  <a:lnTo>
                    <a:pt x="1643" y="630"/>
                  </a:lnTo>
                  <a:lnTo>
                    <a:pt x="1613" y="582"/>
                  </a:lnTo>
                  <a:lnTo>
                    <a:pt x="1589" y="540"/>
                  </a:lnTo>
                  <a:lnTo>
                    <a:pt x="1560" y="510"/>
                  </a:lnTo>
                  <a:lnTo>
                    <a:pt x="1536" y="492"/>
                  </a:lnTo>
                  <a:lnTo>
                    <a:pt x="1494" y="480"/>
                  </a:lnTo>
                  <a:lnTo>
                    <a:pt x="1446" y="480"/>
                  </a:lnTo>
                  <a:lnTo>
                    <a:pt x="1397" y="486"/>
                  </a:lnTo>
                  <a:lnTo>
                    <a:pt x="1349" y="498"/>
                  </a:lnTo>
                  <a:lnTo>
                    <a:pt x="1248" y="528"/>
                  </a:lnTo>
                  <a:lnTo>
                    <a:pt x="1158" y="570"/>
                  </a:lnTo>
                  <a:lnTo>
                    <a:pt x="1104" y="600"/>
                  </a:lnTo>
                  <a:lnTo>
                    <a:pt x="1037" y="624"/>
                  </a:lnTo>
                  <a:lnTo>
                    <a:pt x="996" y="630"/>
                  </a:lnTo>
                  <a:lnTo>
                    <a:pt x="948" y="630"/>
                  </a:lnTo>
                  <a:lnTo>
                    <a:pt x="900" y="618"/>
                  </a:lnTo>
                  <a:lnTo>
                    <a:pt x="840" y="588"/>
                  </a:lnTo>
                  <a:lnTo>
                    <a:pt x="714" y="534"/>
                  </a:lnTo>
                  <a:lnTo>
                    <a:pt x="582" y="474"/>
                  </a:lnTo>
                  <a:lnTo>
                    <a:pt x="443" y="408"/>
                  </a:lnTo>
                  <a:lnTo>
                    <a:pt x="318" y="348"/>
                  </a:lnTo>
                  <a:lnTo>
                    <a:pt x="198" y="288"/>
                  </a:lnTo>
                  <a:lnTo>
                    <a:pt x="149" y="264"/>
                  </a:lnTo>
                  <a:lnTo>
                    <a:pt x="102" y="240"/>
                  </a:lnTo>
                  <a:lnTo>
                    <a:pt x="0" y="187"/>
                  </a:lnTo>
                  <a:lnTo>
                    <a:pt x="0" y="460"/>
                  </a:lnTo>
                  <a:lnTo>
                    <a:pt x="36" y="474"/>
                  </a:lnTo>
                  <a:lnTo>
                    <a:pt x="149" y="516"/>
                  </a:lnTo>
                  <a:lnTo>
                    <a:pt x="216" y="540"/>
                  </a:lnTo>
                  <a:lnTo>
                    <a:pt x="288" y="570"/>
                  </a:lnTo>
                  <a:lnTo>
                    <a:pt x="348" y="594"/>
                  </a:lnTo>
                  <a:lnTo>
                    <a:pt x="396" y="618"/>
                  </a:lnTo>
                  <a:lnTo>
                    <a:pt x="432" y="636"/>
                  </a:lnTo>
                  <a:lnTo>
                    <a:pt x="461" y="654"/>
                  </a:lnTo>
                  <a:lnTo>
                    <a:pt x="504" y="672"/>
                  </a:lnTo>
                  <a:lnTo>
                    <a:pt x="588" y="707"/>
                  </a:lnTo>
                  <a:lnTo>
                    <a:pt x="684" y="743"/>
                  </a:lnTo>
                  <a:lnTo>
                    <a:pt x="725" y="755"/>
                  </a:lnTo>
                  <a:lnTo>
                    <a:pt x="761" y="767"/>
                  </a:lnTo>
                  <a:lnTo>
                    <a:pt x="828" y="779"/>
                  </a:lnTo>
                  <a:lnTo>
                    <a:pt x="894" y="785"/>
                  </a:lnTo>
                  <a:lnTo>
                    <a:pt x="966" y="791"/>
                  </a:lnTo>
                  <a:lnTo>
                    <a:pt x="1031" y="791"/>
                  </a:lnTo>
                  <a:lnTo>
                    <a:pt x="1092" y="785"/>
                  </a:lnTo>
                  <a:lnTo>
                    <a:pt x="1146" y="785"/>
                  </a:lnTo>
                  <a:lnTo>
                    <a:pt x="1176" y="779"/>
                  </a:lnTo>
                  <a:lnTo>
                    <a:pt x="1188" y="779"/>
                  </a:lnTo>
                  <a:lnTo>
                    <a:pt x="1188" y="779"/>
                  </a:lnTo>
                  <a:lnTo>
                    <a:pt x="1236" y="785"/>
                  </a:lnTo>
                  <a:lnTo>
                    <a:pt x="1278" y="791"/>
                  </a:lnTo>
                  <a:lnTo>
                    <a:pt x="1307" y="803"/>
                  </a:lnTo>
                  <a:lnTo>
                    <a:pt x="1337" y="809"/>
                  </a:lnTo>
                  <a:lnTo>
                    <a:pt x="1379" y="827"/>
                  </a:lnTo>
                  <a:lnTo>
                    <a:pt x="1404" y="845"/>
                  </a:lnTo>
                  <a:lnTo>
                    <a:pt x="1416" y="863"/>
                  </a:lnTo>
                  <a:lnTo>
                    <a:pt x="1416" y="875"/>
                  </a:lnTo>
                  <a:lnTo>
                    <a:pt x="1416" y="881"/>
                  </a:lnTo>
                  <a:lnTo>
                    <a:pt x="1416" y="887"/>
                  </a:lnTo>
                  <a:lnTo>
                    <a:pt x="1410" y="887"/>
                  </a:lnTo>
                  <a:lnTo>
                    <a:pt x="1397" y="893"/>
                  </a:lnTo>
                  <a:lnTo>
                    <a:pt x="1379" y="905"/>
                  </a:lnTo>
                  <a:lnTo>
                    <a:pt x="1361" y="923"/>
                  </a:lnTo>
                  <a:lnTo>
                    <a:pt x="1355" y="941"/>
                  </a:lnTo>
                  <a:lnTo>
                    <a:pt x="1361" y="971"/>
                  </a:lnTo>
                  <a:lnTo>
                    <a:pt x="1367" y="989"/>
                  </a:lnTo>
                  <a:lnTo>
                    <a:pt x="1385" y="1007"/>
                  </a:lnTo>
                  <a:lnTo>
                    <a:pt x="1404" y="1025"/>
                  </a:lnTo>
                  <a:lnTo>
                    <a:pt x="1434" y="1049"/>
                  </a:lnTo>
                  <a:lnTo>
                    <a:pt x="1464" y="1067"/>
                  </a:lnTo>
                  <a:lnTo>
                    <a:pt x="1494" y="1085"/>
                  </a:lnTo>
                  <a:lnTo>
                    <a:pt x="1554" y="1091"/>
                  </a:lnTo>
                  <a:lnTo>
                    <a:pt x="1607" y="1085"/>
                  </a:lnTo>
                  <a:lnTo>
                    <a:pt x="1661" y="1067"/>
                  </a:lnTo>
                  <a:lnTo>
                    <a:pt x="1697" y="1043"/>
                  </a:lnTo>
                  <a:lnTo>
                    <a:pt x="1734" y="1019"/>
                  </a:lnTo>
                  <a:lnTo>
                    <a:pt x="1752" y="995"/>
                  </a:lnTo>
                  <a:lnTo>
                    <a:pt x="1758" y="989"/>
                  </a:lnTo>
                  <a:lnTo>
                    <a:pt x="1812" y="989"/>
                  </a:lnTo>
                  <a:lnTo>
                    <a:pt x="1860" y="983"/>
                  </a:lnTo>
                  <a:lnTo>
                    <a:pt x="1907" y="965"/>
                  </a:lnTo>
                  <a:lnTo>
                    <a:pt x="1943" y="941"/>
                  </a:lnTo>
                  <a:lnTo>
                    <a:pt x="1973" y="917"/>
                  </a:lnTo>
                  <a:lnTo>
                    <a:pt x="2003" y="899"/>
                  </a:lnTo>
                  <a:lnTo>
                    <a:pt x="2015" y="881"/>
                  </a:lnTo>
                  <a:lnTo>
                    <a:pt x="2021" y="875"/>
                  </a:lnTo>
                  <a:lnTo>
                    <a:pt x="2201" y="899"/>
                  </a:lnTo>
                  <a:lnTo>
                    <a:pt x="2243" y="905"/>
                  </a:lnTo>
                  <a:lnTo>
                    <a:pt x="2273" y="899"/>
                  </a:lnTo>
                  <a:lnTo>
                    <a:pt x="2327" y="887"/>
                  </a:lnTo>
                  <a:lnTo>
                    <a:pt x="2364" y="863"/>
                  </a:lnTo>
                  <a:lnTo>
                    <a:pt x="2388" y="827"/>
                  </a:lnTo>
                  <a:lnTo>
                    <a:pt x="2400" y="797"/>
                  </a:lnTo>
                  <a:lnTo>
                    <a:pt x="2400" y="767"/>
                  </a:lnTo>
                  <a:lnTo>
                    <a:pt x="2400" y="743"/>
                  </a:lnTo>
                  <a:lnTo>
                    <a:pt x="2400" y="737"/>
                  </a:lnTo>
                  <a:lnTo>
                    <a:pt x="2418" y="737"/>
                  </a:lnTo>
                  <a:lnTo>
                    <a:pt x="2436" y="731"/>
                  </a:lnTo>
                  <a:lnTo>
                    <a:pt x="2471" y="701"/>
                  </a:lnTo>
                  <a:lnTo>
                    <a:pt x="2513" y="660"/>
                  </a:lnTo>
                  <a:lnTo>
                    <a:pt x="2555" y="606"/>
                  </a:lnTo>
                  <a:lnTo>
                    <a:pt x="2591" y="552"/>
                  </a:lnTo>
                  <a:lnTo>
                    <a:pt x="2621" y="504"/>
                  </a:lnTo>
                  <a:lnTo>
                    <a:pt x="2639" y="468"/>
                  </a:lnTo>
                  <a:lnTo>
                    <a:pt x="2646" y="462"/>
                  </a:lnTo>
                  <a:lnTo>
                    <a:pt x="2646" y="456"/>
                  </a:lnTo>
                  <a:lnTo>
                    <a:pt x="2693" y="374"/>
                  </a:lnTo>
                  <a:lnTo>
                    <a:pt x="2723" y="299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IN" dirty="0"/>
            </a:p>
          </p:txBody>
        </p:sp>
      </p:grpSp>
      <p:sp>
        <p:nvSpPr>
          <p:cNvPr id="551954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51955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51956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51957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+mn-lt"/>
              </a:defRPr>
            </a:lvl1pPr>
          </a:lstStyle>
          <a:p>
            <a:fld id="{BDCC6C6C-75E4-4C8B-BEA4-CF22F78B4153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551958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1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9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19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9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519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9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519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9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519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9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519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1954" grpId="0"/>
      <p:bldP spid="551958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19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1958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19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1958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19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1958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19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1958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195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195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0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600075"/>
            <a:ext cx="8229600" cy="96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550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52600"/>
            <a:ext cx="8229600" cy="437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 Black" pitchFamily="34" charset="0"/>
              </a:defRPr>
            </a:lvl1pPr>
          </a:lstStyle>
          <a:p>
            <a:pPr>
              <a:defRPr/>
            </a:pPr>
            <a:fld id="{FFB6A763-49BB-43C5-BEE1-754E43C7644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5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5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55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55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55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55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5010" grpId="0"/>
      <p:bldP spid="555011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50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5011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50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5011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50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5011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50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5011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50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501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04788" y="0"/>
            <a:ext cx="8782050" cy="6753225"/>
            <a:chOff x="129" y="0"/>
            <a:chExt cx="5532" cy="4254"/>
          </a:xfrm>
        </p:grpSpPr>
        <p:sp>
          <p:nvSpPr>
            <p:cNvPr id="29" name="Freeform 3"/>
            <p:cNvSpPr>
              <a:spLocks/>
            </p:cNvSpPr>
            <p:nvPr/>
          </p:nvSpPr>
          <p:spPr bwMode="auto">
            <a:xfrm>
              <a:off x="129" y="411"/>
              <a:ext cx="5532" cy="3843"/>
            </a:xfrm>
            <a:custGeom>
              <a:avLst/>
              <a:gdLst/>
              <a:ahLst/>
              <a:cxnLst>
                <a:cxn ang="0">
                  <a:pos x="674" y="2"/>
                </a:cxn>
                <a:cxn ang="0">
                  <a:pos x="5531" y="0"/>
                </a:cxn>
                <a:cxn ang="0">
                  <a:pos x="5531" y="3832"/>
                </a:cxn>
                <a:cxn ang="0">
                  <a:pos x="0" y="3842"/>
                </a:cxn>
                <a:cxn ang="0">
                  <a:pos x="6" y="580"/>
                </a:cxn>
                <a:cxn ang="0">
                  <a:pos x="14" y="547"/>
                </a:cxn>
                <a:cxn ang="0">
                  <a:pos x="25" y="504"/>
                </a:cxn>
                <a:cxn ang="0">
                  <a:pos x="36" y="473"/>
                </a:cxn>
                <a:cxn ang="0">
                  <a:pos x="51" y="458"/>
                </a:cxn>
                <a:cxn ang="0">
                  <a:pos x="64" y="448"/>
                </a:cxn>
                <a:cxn ang="0">
                  <a:pos x="656" y="5"/>
                </a:cxn>
                <a:cxn ang="0">
                  <a:pos x="674" y="2"/>
                </a:cxn>
              </a:cxnLst>
              <a:rect l="0" t="0" r="r" b="b"/>
              <a:pathLst>
                <a:path w="5532" h="3843">
                  <a:moveTo>
                    <a:pt x="674" y="2"/>
                  </a:moveTo>
                  <a:lnTo>
                    <a:pt x="5531" y="0"/>
                  </a:lnTo>
                  <a:lnTo>
                    <a:pt x="5531" y="3832"/>
                  </a:lnTo>
                  <a:lnTo>
                    <a:pt x="0" y="3842"/>
                  </a:lnTo>
                  <a:lnTo>
                    <a:pt x="6" y="580"/>
                  </a:lnTo>
                  <a:lnTo>
                    <a:pt x="14" y="547"/>
                  </a:lnTo>
                  <a:lnTo>
                    <a:pt x="25" y="504"/>
                  </a:lnTo>
                  <a:lnTo>
                    <a:pt x="36" y="473"/>
                  </a:lnTo>
                  <a:lnTo>
                    <a:pt x="51" y="458"/>
                  </a:lnTo>
                  <a:lnTo>
                    <a:pt x="64" y="448"/>
                  </a:lnTo>
                  <a:lnTo>
                    <a:pt x="656" y="5"/>
                  </a:lnTo>
                  <a:lnTo>
                    <a:pt x="674" y="2"/>
                  </a:lnTo>
                </a:path>
              </a:pathLst>
            </a:custGeom>
            <a:solidFill>
              <a:srgbClr val="FFFF99"/>
            </a:solidFill>
            <a:ln w="9525">
              <a:noFill/>
              <a:round/>
              <a:headEnd type="none" w="sm" len="sm"/>
              <a:tailEnd type="none" w="sm" len="sm"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2079" y="0"/>
              <a:ext cx="1640" cy="623"/>
              <a:chOff x="2079" y="0"/>
              <a:chExt cx="1640" cy="623"/>
            </a:xfrm>
          </p:grpSpPr>
          <p:sp>
            <p:nvSpPr>
              <p:cNvPr id="31" name="Rectangle 5"/>
              <p:cNvSpPr>
                <a:spLocks noChangeArrowheads="1"/>
              </p:cNvSpPr>
              <p:nvPr/>
            </p:nvSpPr>
            <p:spPr bwMode="auto">
              <a:xfrm>
                <a:off x="2079" y="344"/>
                <a:ext cx="1640" cy="72"/>
              </a:xfrm>
              <a:prstGeom prst="rect">
                <a:avLst/>
              </a:prstGeom>
              <a:gradFill rotWithShape="0">
                <a:gsLst>
                  <a:gs pos="0">
                    <a:srgbClr val="FFFFFF"/>
                  </a:gs>
                  <a:gs pos="50000">
                    <a:srgbClr val="5F5F5F"/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32" name="Rectangle 6"/>
              <p:cNvSpPr>
                <a:spLocks noChangeArrowheads="1"/>
              </p:cNvSpPr>
              <p:nvPr/>
            </p:nvSpPr>
            <p:spPr bwMode="auto">
              <a:xfrm>
                <a:off x="2383" y="311"/>
                <a:ext cx="232" cy="33"/>
              </a:xfrm>
              <a:prstGeom prst="rect">
                <a:avLst/>
              </a:prstGeom>
              <a:gradFill rotWithShape="0">
                <a:gsLst>
                  <a:gs pos="0">
                    <a:srgbClr val="FFFFFF"/>
                  </a:gs>
                  <a:gs pos="50000">
                    <a:srgbClr val="1C1C1C"/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33" name="Rectangle 7"/>
              <p:cNvSpPr>
                <a:spLocks noChangeArrowheads="1"/>
              </p:cNvSpPr>
              <p:nvPr/>
            </p:nvSpPr>
            <p:spPr bwMode="auto">
              <a:xfrm>
                <a:off x="3134" y="320"/>
                <a:ext cx="232" cy="32"/>
              </a:xfrm>
              <a:prstGeom prst="rect">
                <a:avLst/>
              </a:prstGeom>
              <a:gradFill rotWithShape="0">
                <a:gsLst>
                  <a:gs pos="0">
                    <a:srgbClr val="FFFFFF"/>
                  </a:gs>
                  <a:gs pos="50000">
                    <a:srgbClr val="1C1C1C"/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34" name="Oval 8"/>
              <p:cNvSpPr>
                <a:spLocks noChangeArrowheads="1"/>
              </p:cNvSpPr>
              <p:nvPr/>
            </p:nvSpPr>
            <p:spPr bwMode="auto">
              <a:xfrm>
                <a:off x="2693" y="0"/>
                <a:ext cx="379" cy="370"/>
              </a:xfrm>
              <a:prstGeom prst="ellipse">
                <a:avLst/>
              </a:prstGeom>
              <a:gradFill rotWithShape="0">
                <a:gsLst>
                  <a:gs pos="0">
                    <a:srgbClr val="FFFFFF"/>
                  </a:gs>
                  <a:gs pos="100000">
                    <a:srgbClr val="1C1C1C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35" name="Oval 9"/>
              <p:cNvSpPr>
                <a:spLocks noChangeArrowheads="1"/>
              </p:cNvSpPr>
              <p:nvPr/>
            </p:nvSpPr>
            <p:spPr bwMode="auto">
              <a:xfrm>
                <a:off x="2711" y="13"/>
                <a:ext cx="344" cy="347"/>
              </a:xfrm>
              <a:prstGeom prst="ellipse">
                <a:avLst/>
              </a:prstGeom>
              <a:gradFill rotWithShape="0">
                <a:gsLst>
                  <a:gs pos="0">
                    <a:srgbClr val="FFFFFF"/>
                  </a:gs>
                  <a:gs pos="100000">
                    <a:srgbClr val="1C1C1C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36" name="Freeform 10"/>
              <p:cNvSpPr>
                <a:spLocks/>
              </p:cNvSpPr>
              <p:nvPr/>
            </p:nvSpPr>
            <p:spPr bwMode="auto">
              <a:xfrm>
                <a:off x="2737" y="10"/>
                <a:ext cx="279" cy="82"/>
              </a:xfrm>
              <a:custGeom>
                <a:avLst/>
                <a:gdLst/>
                <a:ahLst/>
                <a:cxnLst>
                  <a:cxn ang="0">
                    <a:pos x="278" y="65"/>
                  </a:cxn>
                  <a:cxn ang="0">
                    <a:pos x="271" y="49"/>
                  </a:cxn>
                  <a:cxn ang="0">
                    <a:pos x="254" y="32"/>
                  </a:cxn>
                  <a:cxn ang="0">
                    <a:pos x="232" y="20"/>
                  </a:cxn>
                  <a:cxn ang="0">
                    <a:pos x="203" y="7"/>
                  </a:cxn>
                  <a:cxn ang="0">
                    <a:pos x="168" y="0"/>
                  </a:cxn>
                  <a:cxn ang="0">
                    <a:pos x="127" y="0"/>
                  </a:cxn>
                  <a:cxn ang="0">
                    <a:pos x="95" y="3"/>
                  </a:cxn>
                  <a:cxn ang="0">
                    <a:pos x="63" y="14"/>
                  </a:cxn>
                  <a:cxn ang="0">
                    <a:pos x="41" y="29"/>
                  </a:cxn>
                  <a:cxn ang="0">
                    <a:pos x="21" y="43"/>
                  </a:cxn>
                  <a:cxn ang="0">
                    <a:pos x="5" y="62"/>
                  </a:cxn>
                  <a:cxn ang="0">
                    <a:pos x="0" y="71"/>
                  </a:cxn>
                  <a:cxn ang="0">
                    <a:pos x="1" y="81"/>
                  </a:cxn>
                  <a:cxn ang="0">
                    <a:pos x="14" y="62"/>
                  </a:cxn>
                  <a:cxn ang="0">
                    <a:pos x="28" y="51"/>
                  </a:cxn>
                  <a:cxn ang="0">
                    <a:pos x="55" y="33"/>
                  </a:cxn>
                  <a:cxn ang="0">
                    <a:pos x="78" y="23"/>
                  </a:cxn>
                  <a:cxn ang="0">
                    <a:pos x="105" y="14"/>
                  </a:cxn>
                  <a:cxn ang="0">
                    <a:pos x="131" y="11"/>
                  </a:cxn>
                  <a:cxn ang="0">
                    <a:pos x="147" y="11"/>
                  </a:cxn>
                  <a:cxn ang="0">
                    <a:pos x="167" y="13"/>
                  </a:cxn>
                  <a:cxn ang="0">
                    <a:pos x="186" y="14"/>
                  </a:cxn>
                  <a:cxn ang="0">
                    <a:pos x="206" y="20"/>
                  </a:cxn>
                  <a:cxn ang="0">
                    <a:pos x="239" y="35"/>
                  </a:cxn>
                  <a:cxn ang="0">
                    <a:pos x="255" y="49"/>
                  </a:cxn>
                  <a:cxn ang="0">
                    <a:pos x="278" y="65"/>
                  </a:cxn>
                </a:cxnLst>
                <a:rect l="0" t="0" r="r" b="b"/>
                <a:pathLst>
                  <a:path w="279" h="82">
                    <a:moveTo>
                      <a:pt x="278" y="65"/>
                    </a:moveTo>
                    <a:lnTo>
                      <a:pt x="271" y="49"/>
                    </a:lnTo>
                    <a:lnTo>
                      <a:pt x="254" y="32"/>
                    </a:lnTo>
                    <a:lnTo>
                      <a:pt x="232" y="20"/>
                    </a:lnTo>
                    <a:lnTo>
                      <a:pt x="203" y="7"/>
                    </a:lnTo>
                    <a:lnTo>
                      <a:pt x="168" y="0"/>
                    </a:lnTo>
                    <a:lnTo>
                      <a:pt x="127" y="0"/>
                    </a:lnTo>
                    <a:lnTo>
                      <a:pt x="95" y="3"/>
                    </a:lnTo>
                    <a:lnTo>
                      <a:pt x="63" y="14"/>
                    </a:lnTo>
                    <a:lnTo>
                      <a:pt x="41" y="29"/>
                    </a:lnTo>
                    <a:lnTo>
                      <a:pt x="21" y="43"/>
                    </a:lnTo>
                    <a:lnTo>
                      <a:pt x="5" y="62"/>
                    </a:lnTo>
                    <a:lnTo>
                      <a:pt x="0" y="71"/>
                    </a:lnTo>
                    <a:lnTo>
                      <a:pt x="1" y="81"/>
                    </a:lnTo>
                    <a:lnTo>
                      <a:pt x="14" y="62"/>
                    </a:lnTo>
                    <a:lnTo>
                      <a:pt x="28" y="51"/>
                    </a:lnTo>
                    <a:lnTo>
                      <a:pt x="55" y="33"/>
                    </a:lnTo>
                    <a:lnTo>
                      <a:pt x="78" y="23"/>
                    </a:lnTo>
                    <a:lnTo>
                      <a:pt x="105" y="14"/>
                    </a:lnTo>
                    <a:lnTo>
                      <a:pt x="131" y="11"/>
                    </a:lnTo>
                    <a:lnTo>
                      <a:pt x="147" y="11"/>
                    </a:lnTo>
                    <a:lnTo>
                      <a:pt x="167" y="13"/>
                    </a:lnTo>
                    <a:lnTo>
                      <a:pt x="186" y="14"/>
                    </a:lnTo>
                    <a:lnTo>
                      <a:pt x="206" y="20"/>
                    </a:lnTo>
                    <a:lnTo>
                      <a:pt x="239" y="35"/>
                    </a:lnTo>
                    <a:lnTo>
                      <a:pt x="255" y="49"/>
                    </a:lnTo>
                    <a:lnTo>
                      <a:pt x="278" y="65"/>
                    </a:lnTo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37" name="Oval 11"/>
              <p:cNvSpPr>
                <a:spLocks noChangeArrowheads="1"/>
              </p:cNvSpPr>
              <p:nvPr/>
            </p:nvSpPr>
            <p:spPr bwMode="auto">
              <a:xfrm>
                <a:off x="2738" y="43"/>
                <a:ext cx="289" cy="281"/>
              </a:xfrm>
              <a:prstGeom prst="ellipse">
                <a:avLst/>
              </a:prstGeom>
              <a:gradFill rotWithShape="0">
                <a:gsLst>
                  <a:gs pos="0">
                    <a:srgbClr val="1C1C1C"/>
                  </a:gs>
                  <a:gs pos="50000">
                    <a:srgbClr val="FFFFFF"/>
                  </a:gs>
                  <a:gs pos="100000">
                    <a:srgbClr val="1C1C1C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38" name="Oval 12" descr="Walnut"/>
              <p:cNvSpPr>
                <a:spLocks noChangeArrowheads="1"/>
              </p:cNvSpPr>
              <p:nvPr/>
            </p:nvSpPr>
            <p:spPr bwMode="auto">
              <a:xfrm>
                <a:off x="2758" y="60"/>
                <a:ext cx="247" cy="238"/>
              </a:xfrm>
              <a:prstGeom prst="ellipse">
                <a:avLst/>
              </a:prstGeom>
              <a:blipFill dpi="0" rotWithShape="0">
                <a:blip r:embed="rId13"/>
                <a:srcRect/>
                <a:tile tx="0" ty="0" sx="100000" sy="100000" flip="none" algn="tl"/>
              </a:blip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39" name="Freeform 13"/>
              <p:cNvSpPr>
                <a:spLocks/>
              </p:cNvSpPr>
              <p:nvPr/>
            </p:nvSpPr>
            <p:spPr bwMode="auto">
              <a:xfrm>
                <a:off x="2211" y="267"/>
                <a:ext cx="1358" cy="356"/>
              </a:xfrm>
              <a:custGeom>
                <a:avLst/>
                <a:gdLst/>
                <a:ahLst/>
                <a:cxnLst>
                  <a:cxn ang="0">
                    <a:pos x="10" y="345"/>
                  </a:cxn>
                  <a:cxn ang="0">
                    <a:pos x="28" y="351"/>
                  </a:cxn>
                  <a:cxn ang="0">
                    <a:pos x="1357" y="355"/>
                  </a:cxn>
                  <a:cxn ang="0">
                    <a:pos x="1357" y="279"/>
                  </a:cxn>
                  <a:cxn ang="0">
                    <a:pos x="1351" y="248"/>
                  </a:cxn>
                  <a:cxn ang="0">
                    <a:pos x="1338" y="220"/>
                  </a:cxn>
                  <a:cxn ang="0">
                    <a:pos x="1324" y="192"/>
                  </a:cxn>
                  <a:cxn ang="0">
                    <a:pos x="1282" y="147"/>
                  </a:cxn>
                  <a:cxn ang="0">
                    <a:pos x="1214" y="119"/>
                  </a:cxn>
                  <a:cxn ang="0">
                    <a:pos x="1141" y="106"/>
                  </a:cxn>
                  <a:cxn ang="0">
                    <a:pos x="1073" y="96"/>
                  </a:cxn>
                  <a:cxn ang="0">
                    <a:pos x="996" y="87"/>
                  </a:cxn>
                  <a:cxn ang="0">
                    <a:pos x="906" y="81"/>
                  </a:cxn>
                  <a:cxn ang="0">
                    <a:pos x="782" y="69"/>
                  </a:cxn>
                  <a:cxn ang="0">
                    <a:pos x="817" y="22"/>
                  </a:cxn>
                  <a:cxn ang="0">
                    <a:pos x="823" y="2"/>
                  </a:cxn>
                  <a:cxn ang="0">
                    <a:pos x="795" y="28"/>
                  </a:cxn>
                  <a:cxn ang="0">
                    <a:pos x="779" y="41"/>
                  </a:cxn>
                  <a:cxn ang="0">
                    <a:pos x="762" y="57"/>
                  </a:cxn>
                  <a:cxn ang="0">
                    <a:pos x="746" y="62"/>
                  </a:cxn>
                  <a:cxn ang="0">
                    <a:pos x="714" y="71"/>
                  </a:cxn>
                  <a:cxn ang="0">
                    <a:pos x="661" y="72"/>
                  </a:cxn>
                  <a:cxn ang="0">
                    <a:pos x="612" y="70"/>
                  </a:cxn>
                  <a:cxn ang="0">
                    <a:pos x="587" y="57"/>
                  </a:cxn>
                  <a:cxn ang="0">
                    <a:pos x="571" y="46"/>
                  </a:cxn>
                  <a:cxn ang="0">
                    <a:pos x="548" y="28"/>
                  </a:cxn>
                  <a:cxn ang="0">
                    <a:pos x="519" y="0"/>
                  </a:cxn>
                  <a:cxn ang="0">
                    <a:pos x="527" y="24"/>
                  </a:cxn>
                  <a:cxn ang="0">
                    <a:pos x="539" y="64"/>
                  </a:cxn>
                  <a:cxn ang="0">
                    <a:pos x="525" y="72"/>
                  </a:cxn>
                  <a:cxn ang="0">
                    <a:pos x="379" y="80"/>
                  </a:cxn>
                  <a:cxn ang="0">
                    <a:pos x="259" y="96"/>
                  </a:cxn>
                  <a:cxn ang="0">
                    <a:pos x="190" y="106"/>
                  </a:cxn>
                  <a:cxn ang="0">
                    <a:pos x="123" y="119"/>
                  </a:cxn>
                  <a:cxn ang="0">
                    <a:pos x="94" y="129"/>
                  </a:cxn>
                  <a:cxn ang="0">
                    <a:pos x="72" y="144"/>
                  </a:cxn>
                  <a:cxn ang="0">
                    <a:pos x="43" y="171"/>
                  </a:cxn>
                  <a:cxn ang="0">
                    <a:pos x="24" y="202"/>
                  </a:cxn>
                  <a:cxn ang="0">
                    <a:pos x="11" y="239"/>
                  </a:cxn>
                  <a:cxn ang="0">
                    <a:pos x="4" y="267"/>
                  </a:cxn>
                  <a:cxn ang="0">
                    <a:pos x="1" y="299"/>
                  </a:cxn>
                  <a:cxn ang="0">
                    <a:pos x="0" y="320"/>
                  </a:cxn>
                  <a:cxn ang="0">
                    <a:pos x="10" y="345"/>
                  </a:cxn>
                </a:cxnLst>
                <a:rect l="0" t="0" r="r" b="b"/>
                <a:pathLst>
                  <a:path w="1358" h="356">
                    <a:moveTo>
                      <a:pt x="10" y="345"/>
                    </a:moveTo>
                    <a:lnTo>
                      <a:pt x="28" y="351"/>
                    </a:lnTo>
                    <a:lnTo>
                      <a:pt x="1357" y="355"/>
                    </a:lnTo>
                    <a:lnTo>
                      <a:pt x="1357" y="279"/>
                    </a:lnTo>
                    <a:lnTo>
                      <a:pt x="1351" y="248"/>
                    </a:lnTo>
                    <a:lnTo>
                      <a:pt x="1338" y="220"/>
                    </a:lnTo>
                    <a:lnTo>
                      <a:pt x="1324" y="192"/>
                    </a:lnTo>
                    <a:lnTo>
                      <a:pt x="1282" y="147"/>
                    </a:lnTo>
                    <a:lnTo>
                      <a:pt x="1214" y="119"/>
                    </a:lnTo>
                    <a:lnTo>
                      <a:pt x="1141" y="106"/>
                    </a:lnTo>
                    <a:lnTo>
                      <a:pt x="1073" y="96"/>
                    </a:lnTo>
                    <a:lnTo>
                      <a:pt x="996" y="87"/>
                    </a:lnTo>
                    <a:lnTo>
                      <a:pt x="906" y="81"/>
                    </a:lnTo>
                    <a:lnTo>
                      <a:pt x="782" y="69"/>
                    </a:lnTo>
                    <a:lnTo>
                      <a:pt x="817" y="22"/>
                    </a:lnTo>
                    <a:lnTo>
                      <a:pt x="823" y="2"/>
                    </a:lnTo>
                    <a:lnTo>
                      <a:pt x="795" y="28"/>
                    </a:lnTo>
                    <a:lnTo>
                      <a:pt x="779" y="41"/>
                    </a:lnTo>
                    <a:lnTo>
                      <a:pt x="762" y="57"/>
                    </a:lnTo>
                    <a:lnTo>
                      <a:pt x="746" y="62"/>
                    </a:lnTo>
                    <a:lnTo>
                      <a:pt x="714" y="71"/>
                    </a:lnTo>
                    <a:lnTo>
                      <a:pt x="661" y="72"/>
                    </a:lnTo>
                    <a:lnTo>
                      <a:pt x="612" y="70"/>
                    </a:lnTo>
                    <a:lnTo>
                      <a:pt x="587" y="57"/>
                    </a:lnTo>
                    <a:lnTo>
                      <a:pt x="571" y="46"/>
                    </a:lnTo>
                    <a:lnTo>
                      <a:pt x="548" y="28"/>
                    </a:lnTo>
                    <a:lnTo>
                      <a:pt x="519" y="0"/>
                    </a:lnTo>
                    <a:lnTo>
                      <a:pt x="527" y="24"/>
                    </a:lnTo>
                    <a:lnTo>
                      <a:pt x="539" y="64"/>
                    </a:lnTo>
                    <a:lnTo>
                      <a:pt x="525" y="72"/>
                    </a:lnTo>
                    <a:lnTo>
                      <a:pt x="379" y="80"/>
                    </a:lnTo>
                    <a:lnTo>
                      <a:pt x="259" y="96"/>
                    </a:lnTo>
                    <a:lnTo>
                      <a:pt x="190" y="106"/>
                    </a:lnTo>
                    <a:lnTo>
                      <a:pt x="123" y="119"/>
                    </a:lnTo>
                    <a:lnTo>
                      <a:pt x="94" y="129"/>
                    </a:lnTo>
                    <a:lnTo>
                      <a:pt x="72" y="144"/>
                    </a:lnTo>
                    <a:lnTo>
                      <a:pt x="43" y="171"/>
                    </a:lnTo>
                    <a:lnTo>
                      <a:pt x="24" y="202"/>
                    </a:lnTo>
                    <a:lnTo>
                      <a:pt x="11" y="239"/>
                    </a:lnTo>
                    <a:lnTo>
                      <a:pt x="4" y="267"/>
                    </a:lnTo>
                    <a:lnTo>
                      <a:pt x="1" y="299"/>
                    </a:lnTo>
                    <a:lnTo>
                      <a:pt x="0" y="320"/>
                    </a:lnTo>
                    <a:lnTo>
                      <a:pt x="10" y="345"/>
                    </a:lnTo>
                  </a:path>
                </a:pathLst>
              </a:custGeom>
              <a:gradFill rotWithShape="0">
                <a:gsLst>
                  <a:gs pos="0">
                    <a:srgbClr val="FFFFFF"/>
                  </a:gs>
                  <a:gs pos="100000">
                    <a:srgbClr val="1C1C1C"/>
                  </a:gs>
                </a:gsLst>
                <a:lin ang="5400000" scaled="1"/>
              </a:gradFill>
              <a:ln w="9525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40" name="Freeform 14"/>
              <p:cNvSpPr>
                <a:spLocks/>
              </p:cNvSpPr>
              <p:nvPr/>
            </p:nvSpPr>
            <p:spPr bwMode="auto">
              <a:xfrm>
                <a:off x="2242" y="308"/>
                <a:ext cx="536" cy="184"/>
              </a:xfrm>
              <a:custGeom>
                <a:avLst/>
                <a:gdLst/>
                <a:ahLst/>
                <a:cxnLst>
                  <a:cxn ang="0">
                    <a:pos x="0" y="183"/>
                  </a:cxn>
                  <a:cxn ang="0">
                    <a:pos x="7" y="153"/>
                  </a:cxn>
                  <a:cxn ang="0">
                    <a:pos x="17" y="133"/>
                  </a:cxn>
                  <a:cxn ang="0">
                    <a:pos x="49" y="110"/>
                  </a:cxn>
                  <a:cxn ang="0">
                    <a:pos x="105" y="88"/>
                  </a:cxn>
                  <a:cxn ang="0">
                    <a:pos x="147" y="82"/>
                  </a:cxn>
                  <a:cxn ang="0">
                    <a:pos x="182" y="74"/>
                  </a:cxn>
                  <a:cxn ang="0">
                    <a:pos x="237" y="69"/>
                  </a:cxn>
                  <a:cxn ang="0">
                    <a:pos x="279" y="61"/>
                  </a:cxn>
                  <a:cxn ang="0">
                    <a:pos x="320" y="54"/>
                  </a:cxn>
                  <a:cxn ang="0">
                    <a:pos x="359" y="49"/>
                  </a:cxn>
                  <a:cxn ang="0">
                    <a:pos x="405" y="43"/>
                  </a:cxn>
                  <a:cxn ang="0">
                    <a:pos x="473" y="42"/>
                  </a:cxn>
                  <a:cxn ang="0">
                    <a:pos x="470" y="44"/>
                  </a:cxn>
                  <a:cxn ang="0">
                    <a:pos x="506" y="41"/>
                  </a:cxn>
                  <a:cxn ang="0">
                    <a:pos x="518" y="27"/>
                  </a:cxn>
                  <a:cxn ang="0">
                    <a:pos x="513" y="0"/>
                  </a:cxn>
                  <a:cxn ang="0">
                    <a:pos x="533" y="23"/>
                  </a:cxn>
                  <a:cxn ang="0">
                    <a:pos x="535" y="39"/>
                  </a:cxn>
                  <a:cxn ang="0">
                    <a:pos x="513" y="52"/>
                  </a:cxn>
                  <a:cxn ang="0">
                    <a:pos x="470" y="57"/>
                  </a:cxn>
                  <a:cxn ang="0">
                    <a:pos x="399" y="61"/>
                  </a:cxn>
                  <a:cxn ang="0">
                    <a:pos x="323" y="70"/>
                  </a:cxn>
                  <a:cxn ang="0">
                    <a:pos x="263" y="80"/>
                  </a:cxn>
                  <a:cxn ang="0">
                    <a:pos x="193" y="90"/>
                  </a:cxn>
                  <a:cxn ang="0">
                    <a:pos x="135" y="99"/>
                  </a:cxn>
                  <a:cxn ang="0">
                    <a:pos x="92" y="109"/>
                  </a:cxn>
                  <a:cxn ang="0">
                    <a:pos x="56" y="128"/>
                  </a:cxn>
                  <a:cxn ang="0">
                    <a:pos x="30" y="140"/>
                  </a:cxn>
                  <a:cxn ang="0">
                    <a:pos x="15" y="164"/>
                  </a:cxn>
                  <a:cxn ang="0">
                    <a:pos x="0" y="183"/>
                  </a:cxn>
                </a:cxnLst>
                <a:rect l="0" t="0" r="r" b="b"/>
                <a:pathLst>
                  <a:path w="536" h="184">
                    <a:moveTo>
                      <a:pt x="0" y="183"/>
                    </a:moveTo>
                    <a:lnTo>
                      <a:pt x="7" y="153"/>
                    </a:lnTo>
                    <a:lnTo>
                      <a:pt x="17" y="133"/>
                    </a:lnTo>
                    <a:lnTo>
                      <a:pt x="49" y="110"/>
                    </a:lnTo>
                    <a:lnTo>
                      <a:pt x="105" y="88"/>
                    </a:lnTo>
                    <a:lnTo>
                      <a:pt x="147" y="82"/>
                    </a:lnTo>
                    <a:lnTo>
                      <a:pt x="182" y="74"/>
                    </a:lnTo>
                    <a:lnTo>
                      <a:pt x="237" y="69"/>
                    </a:lnTo>
                    <a:lnTo>
                      <a:pt x="279" y="61"/>
                    </a:lnTo>
                    <a:lnTo>
                      <a:pt x="320" y="54"/>
                    </a:lnTo>
                    <a:lnTo>
                      <a:pt x="359" y="49"/>
                    </a:lnTo>
                    <a:lnTo>
                      <a:pt x="405" y="43"/>
                    </a:lnTo>
                    <a:lnTo>
                      <a:pt x="473" y="42"/>
                    </a:lnTo>
                    <a:lnTo>
                      <a:pt x="470" y="44"/>
                    </a:lnTo>
                    <a:lnTo>
                      <a:pt x="506" y="41"/>
                    </a:lnTo>
                    <a:lnTo>
                      <a:pt x="518" y="27"/>
                    </a:lnTo>
                    <a:lnTo>
                      <a:pt x="513" y="0"/>
                    </a:lnTo>
                    <a:lnTo>
                      <a:pt x="533" y="23"/>
                    </a:lnTo>
                    <a:lnTo>
                      <a:pt x="535" y="39"/>
                    </a:lnTo>
                    <a:lnTo>
                      <a:pt x="513" y="52"/>
                    </a:lnTo>
                    <a:lnTo>
                      <a:pt x="470" y="57"/>
                    </a:lnTo>
                    <a:lnTo>
                      <a:pt x="399" y="61"/>
                    </a:lnTo>
                    <a:lnTo>
                      <a:pt x="323" y="70"/>
                    </a:lnTo>
                    <a:lnTo>
                      <a:pt x="263" y="80"/>
                    </a:lnTo>
                    <a:lnTo>
                      <a:pt x="193" y="90"/>
                    </a:lnTo>
                    <a:lnTo>
                      <a:pt x="135" y="99"/>
                    </a:lnTo>
                    <a:lnTo>
                      <a:pt x="92" y="109"/>
                    </a:lnTo>
                    <a:lnTo>
                      <a:pt x="56" y="128"/>
                    </a:lnTo>
                    <a:lnTo>
                      <a:pt x="30" y="140"/>
                    </a:lnTo>
                    <a:lnTo>
                      <a:pt x="15" y="164"/>
                    </a:lnTo>
                    <a:lnTo>
                      <a:pt x="0" y="183"/>
                    </a:lnTo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41" name="Freeform 15"/>
              <p:cNvSpPr>
                <a:spLocks/>
              </p:cNvSpPr>
              <p:nvPr/>
            </p:nvSpPr>
            <p:spPr bwMode="auto">
              <a:xfrm>
                <a:off x="2226" y="574"/>
                <a:ext cx="1326" cy="40"/>
              </a:xfrm>
              <a:custGeom>
                <a:avLst/>
                <a:gdLst/>
                <a:ahLst/>
                <a:cxnLst>
                  <a:cxn ang="0">
                    <a:pos x="0" y="10"/>
                  </a:cxn>
                  <a:cxn ang="0">
                    <a:pos x="17" y="30"/>
                  </a:cxn>
                  <a:cxn ang="0">
                    <a:pos x="114" y="37"/>
                  </a:cxn>
                  <a:cxn ang="0">
                    <a:pos x="381" y="36"/>
                  </a:cxn>
                  <a:cxn ang="0">
                    <a:pos x="438" y="37"/>
                  </a:cxn>
                  <a:cxn ang="0">
                    <a:pos x="480" y="38"/>
                  </a:cxn>
                  <a:cxn ang="0">
                    <a:pos x="578" y="38"/>
                  </a:cxn>
                  <a:cxn ang="0">
                    <a:pos x="686" y="36"/>
                  </a:cxn>
                  <a:cxn ang="0">
                    <a:pos x="724" y="36"/>
                  </a:cxn>
                  <a:cxn ang="0">
                    <a:pos x="819" y="38"/>
                  </a:cxn>
                  <a:cxn ang="0">
                    <a:pos x="859" y="39"/>
                  </a:cxn>
                  <a:cxn ang="0">
                    <a:pos x="888" y="38"/>
                  </a:cxn>
                  <a:cxn ang="0">
                    <a:pos x="962" y="36"/>
                  </a:cxn>
                  <a:cxn ang="0">
                    <a:pos x="1004" y="38"/>
                  </a:cxn>
                  <a:cxn ang="0">
                    <a:pos x="1045" y="37"/>
                  </a:cxn>
                  <a:cxn ang="0">
                    <a:pos x="1072" y="36"/>
                  </a:cxn>
                  <a:cxn ang="0">
                    <a:pos x="1119" y="36"/>
                  </a:cxn>
                  <a:cxn ang="0">
                    <a:pos x="1145" y="37"/>
                  </a:cxn>
                  <a:cxn ang="0">
                    <a:pos x="1171" y="38"/>
                  </a:cxn>
                  <a:cxn ang="0">
                    <a:pos x="1233" y="37"/>
                  </a:cxn>
                  <a:cxn ang="0">
                    <a:pos x="1257" y="37"/>
                  </a:cxn>
                  <a:cxn ang="0">
                    <a:pos x="1325" y="32"/>
                  </a:cxn>
                  <a:cxn ang="0">
                    <a:pos x="1291" y="22"/>
                  </a:cxn>
                  <a:cxn ang="0">
                    <a:pos x="1271" y="22"/>
                  </a:cxn>
                  <a:cxn ang="0">
                    <a:pos x="1249" y="23"/>
                  </a:cxn>
                  <a:cxn ang="0">
                    <a:pos x="1081" y="15"/>
                  </a:cxn>
                  <a:cxn ang="0">
                    <a:pos x="1015" y="17"/>
                  </a:cxn>
                  <a:cxn ang="0">
                    <a:pos x="943" y="21"/>
                  </a:cxn>
                  <a:cxn ang="0">
                    <a:pos x="874" y="20"/>
                  </a:cxn>
                  <a:cxn ang="0">
                    <a:pos x="819" y="18"/>
                  </a:cxn>
                  <a:cxn ang="0">
                    <a:pos x="732" y="19"/>
                  </a:cxn>
                  <a:cxn ang="0">
                    <a:pos x="683" y="20"/>
                  </a:cxn>
                  <a:cxn ang="0">
                    <a:pos x="655" y="21"/>
                  </a:cxn>
                  <a:cxn ang="0">
                    <a:pos x="605" y="22"/>
                  </a:cxn>
                  <a:cxn ang="0">
                    <a:pos x="553" y="20"/>
                  </a:cxn>
                  <a:cxn ang="0">
                    <a:pos x="524" y="19"/>
                  </a:cxn>
                  <a:cxn ang="0">
                    <a:pos x="462" y="17"/>
                  </a:cxn>
                  <a:cxn ang="0">
                    <a:pos x="436" y="18"/>
                  </a:cxn>
                  <a:cxn ang="0">
                    <a:pos x="378" y="21"/>
                  </a:cxn>
                  <a:cxn ang="0">
                    <a:pos x="340" y="23"/>
                  </a:cxn>
                  <a:cxn ang="0">
                    <a:pos x="302" y="24"/>
                  </a:cxn>
                  <a:cxn ang="0">
                    <a:pos x="258" y="22"/>
                  </a:cxn>
                  <a:cxn ang="0">
                    <a:pos x="205" y="20"/>
                  </a:cxn>
                  <a:cxn ang="0">
                    <a:pos x="147" y="23"/>
                  </a:cxn>
                  <a:cxn ang="0">
                    <a:pos x="133" y="23"/>
                  </a:cxn>
                  <a:cxn ang="0">
                    <a:pos x="82" y="20"/>
                  </a:cxn>
                  <a:cxn ang="0">
                    <a:pos x="53" y="19"/>
                  </a:cxn>
                  <a:cxn ang="0">
                    <a:pos x="38" y="20"/>
                  </a:cxn>
                </a:cxnLst>
                <a:rect l="0" t="0" r="r" b="b"/>
                <a:pathLst>
                  <a:path w="1326" h="40">
                    <a:moveTo>
                      <a:pt x="6" y="0"/>
                    </a:moveTo>
                    <a:lnTo>
                      <a:pt x="0" y="10"/>
                    </a:lnTo>
                    <a:lnTo>
                      <a:pt x="6" y="25"/>
                    </a:lnTo>
                    <a:lnTo>
                      <a:pt x="17" y="30"/>
                    </a:lnTo>
                    <a:lnTo>
                      <a:pt x="36" y="36"/>
                    </a:lnTo>
                    <a:lnTo>
                      <a:pt x="114" y="37"/>
                    </a:lnTo>
                    <a:lnTo>
                      <a:pt x="275" y="38"/>
                    </a:lnTo>
                    <a:lnTo>
                      <a:pt x="381" y="36"/>
                    </a:lnTo>
                    <a:lnTo>
                      <a:pt x="415" y="37"/>
                    </a:lnTo>
                    <a:lnTo>
                      <a:pt x="438" y="37"/>
                    </a:lnTo>
                    <a:lnTo>
                      <a:pt x="474" y="38"/>
                    </a:lnTo>
                    <a:lnTo>
                      <a:pt x="480" y="38"/>
                    </a:lnTo>
                    <a:lnTo>
                      <a:pt x="545" y="38"/>
                    </a:lnTo>
                    <a:lnTo>
                      <a:pt x="578" y="38"/>
                    </a:lnTo>
                    <a:lnTo>
                      <a:pt x="598" y="37"/>
                    </a:lnTo>
                    <a:lnTo>
                      <a:pt x="686" y="36"/>
                    </a:lnTo>
                    <a:lnTo>
                      <a:pt x="691" y="36"/>
                    </a:lnTo>
                    <a:lnTo>
                      <a:pt x="724" y="36"/>
                    </a:lnTo>
                    <a:lnTo>
                      <a:pt x="777" y="38"/>
                    </a:lnTo>
                    <a:lnTo>
                      <a:pt x="819" y="38"/>
                    </a:lnTo>
                    <a:lnTo>
                      <a:pt x="825" y="38"/>
                    </a:lnTo>
                    <a:lnTo>
                      <a:pt x="859" y="39"/>
                    </a:lnTo>
                    <a:lnTo>
                      <a:pt x="882" y="37"/>
                    </a:lnTo>
                    <a:lnTo>
                      <a:pt x="888" y="38"/>
                    </a:lnTo>
                    <a:lnTo>
                      <a:pt x="957" y="37"/>
                    </a:lnTo>
                    <a:lnTo>
                      <a:pt x="962" y="36"/>
                    </a:lnTo>
                    <a:lnTo>
                      <a:pt x="980" y="37"/>
                    </a:lnTo>
                    <a:lnTo>
                      <a:pt x="1004" y="38"/>
                    </a:lnTo>
                    <a:lnTo>
                      <a:pt x="1011" y="38"/>
                    </a:lnTo>
                    <a:lnTo>
                      <a:pt x="1045" y="37"/>
                    </a:lnTo>
                    <a:lnTo>
                      <a:pt x="1066" y="36"/>
                    </a:lnTo>
                    <a:lnTo>
                      <a:pt x="1072" y="36"/>
                    </a:lnTo>
                    <a:lnTo>
                      <a:pt x="1091" y="36"/>
                    </a:lnTo>
                    <a:lnTo>
                      <a:pt x="1119" y="36"/>
                    </a:lnTo>
                    <a:lnTo>
                      <a:pt x="1126" y="36"/>
                    </a:lnTo>
                    <a:lnTo>
                      <a:pt x="1145" y="37"/>
                    </a:lnTo>
                    <a:lnTo>
                      <a:pt x="1165" y="38"/>
                    </a:lnTo>
                    <a:lnTo>
                      <a:pt x="1171" y="38"/>
                    </a:lnTo>
                    <a:lnTo>
                      <a:pt x="1214" y="36"/>
                    </a:lnTo>
                    <a:lnTo>
                      <a:pt x="1233" y="37"/>
                    </a:lnTo>
                    <a:lnTo>
                      <a:pt x="1252" y="38"/>
                    </a:lnTo>
                    <a:lnTo>
                      <a:pt x="1257" y="37"/>
                    </a:lnTo>
                    <a:lnTo>
                      <a:pt x="1309" y="37"/>
                    </a:lnTo>
                    <a:lnTo>
                      <a:pt x="1325" y="32"/>
                    </a:lnTo>
                    <a:lnTo>
                      <a:pt x="1298" y="22"/>
                    </a:lnTo>
                    <a:lnTo>
                      <a:pt x="1291" y="22"/>
                    </a:lnTo>
                    <a:lnTo>
                      <a:pt x="1267" y="20"/>
                    </a:lnTo>
                    <a:lnTo>
                      <a:pt x="1271" y="22"/>
                    </a:lnTo>
                    <a:lnTo>
                      <a:pt x="1256" y="24"/>
                    </a:lnTo>
                    <a:lnTo>
                      <a:pt x="1249" y="23"/>
                    </a:lnTo>
                    <a:lnTo>
                      <a:pt x="1087" y="15"/>
                    </a:lnTo>
                    <a:lnTo>
                      <a:pt x="1081" y="15"/>
                    </a:lnTo>
                    <a:lnTo>
                      <a:pt x="1038" y="15"/>
                    </a:lnTo>
                    <a:lnTo>
                      <a:pt x="1015" y="17"/>
                    </a:lnTo>
                    <a:lnTo>
                      <a:pt x="978" y="19"/>
                    </a:lnTo>
                    <a:lnTo>
                      <a:pt x="943" y="21"/>
                    </a:lnTo>
                    <a:lnTo>
                      <a:pt x="904" y="21"/>
                    </a:lnTo>
                    <a:lnTo>
                      <a:pt x="874" y="20"/>
                    </a:lnTo>
                    <a:lnTo>
                      <a:pt x="869" y="20"/>
                    </a:lnTo>
                    <a:lnTo>
                      <a:pt x="819" y="18"/>
                    </a:lnTo>
                    <a:lnTo>
                      <a:pt x="752" y="18"/>
                    </a:lnTo>
                    <a:lnTo>
                      <a:pt x="732" y="19"/>
                    </a:lnTo>
                    <a:lnTo>
                      <a:pt x="709" y="20"/>
                    </a:lnTo>
                    <a:lnTo>
                      <a:pt x="683" y="20"/>
                    </a:lnTo>
                    <a:lnTo>
                      <a:pt x="678" y="20"/>
                    </a:lnTo>
                    <a:lnTo>
                      <a:pt x="655" y="21"/>
                    </a:lnTo>
                    <a:lnTo>
                      <a:pt x="610" y="22"/>
                    </a:lnTo>
                    <a:lnTo>
                      <a:pt x="605" y="22"/>
                    </a:lnTo>
                    <a:lnTo>
                      <a:pt x="584" y="22"/>
                    </a:lnTo>
                    <a:lnTo>
                      <a:pt x="553" y="20"/>
                    </a:lnTo>
                    <a:lnTo>
                      <a:pt x="530" y="19"/>
                    </a:lnTo>
                    <a:lnTo>
                      <a:pt x="524" y="19"/>
                    </a:lnTo>
                    <a:lnTo>
                      <a:pt x="496" y="17"/>
                    </a:lnTo>
                    <a:lnTo>
                      <a:pt x="462" y="17"/>
                    </a:lnTo>
                    <a:lnTo>
                      <a:pt x="457" y="17"/>
                    </a:lnTo>
                    <a:lnTo>
                      <a:pt x="436" y="18"/>
                    </a:lnTo>
                    <a:lnTo>
                      <a:pt x="404" y="20"/>
                    </a:lnTo>
                    <a:lnTo>
                      <a:pt x="378" y="21"/>
                    </a:lnTo>
                    <a:lnTo>
                      <a:pt x="373" y="21"/>
                    </a:lnTo>
                    <a:lnTo>
                      <a:pt x="340" y="23"/>
                    </a:lnTo>
                    <a:lnTo>
                      <a:pt x="335" y="23"/>
                    </a:lnTo>
                    <a:lnTo>
                      <a:pt x="302" y="24"/>
                    </a:lnTo>
                    <a:lnTo>
                      <a:pt x="283" y="24"/>
                    </a:lnTo>
                    <a:lnTo>
                      <a:pt x="258" y="22"/>
                    </a:lnTo>
                    <a:lnTo>
                      <a:pt x="239" y="20"/>
                    </a:lnTo>
                    <a:lnTo>
                      <a:pt x="205" y="20"/>
                    </a:lnTo>
                    <a:lnTo>
                      <a:pt x="179" y="21"/>
                    </a:lnTo>
                    <a:lnTo>
                      <a:pt x="147" y="23"/>
                    </a:lnTo>
                    <a:lnTo>
                      <a:pt x="141" y="23"/>
                    </a:lnTo>
                    <a:lnTo>
                      <a:pt x="133" y="23"/>
                    </a:lnTo>
                    <a:lnTo>
                      <a:pt x="99" y="21"/>
                    </a:lnTo>
                    <a:lnTo>
                      <a:pt x="82" y="20"/>
                    </a:lnTo>
                    <a:lnTo>
                      <a:pt x="59" y="19"/>
                    </a:lnTo>
                    <a:lnTo>
                      <a:pt x="53" y="19"/>
                    </a:lnTo>
                    <a:lnTo>
                      <a:pt x="48" y="19"/>
                    </a:lnTo>
                    <a:lnTo>
                      <a:pt x="38" y="2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FF99"/>
              </a:solidFill>
              <a:ln w="9525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42" name="Freeform 16"/>
              <p:cNvSpPr>
                <a:spLocks/>
              </p:cNvSpPr>
              <p:nvPr/>
            </p:nvSpPr>
            <p:spPr bwMode="auto">
              <a:xfrm>
                <a:off x="2241" y="307"/>
                <a:ext cx="1300" cy="224"/>
              </a:xfrm>
              <a:custGeom>
                <a:avLst/>
                <a:gdLst/>
                <a:ahLst/>
                <a:cxnLst>
                  <a:cxn ang="0">
                    <a:pos x="73" y="142"/>
                  </a:cxn>
                  <a:cxn ang="0">
                    <a:pos x="40" y="164"/>
                  </a:cxn>
                  <a:cxn ang="0">
                    <a:pos x="5" y="178"/>
                  </a:cxn>
                  <a:cxn ang="0">
                    <a:pos x="11" y="203"/>
                  </a:cxn>
                  <a:cxn ang="0">
                    <a:pos x="54" y="212"/>
                  </a:cxn>
                  <a:cxn ang="0">
                    <a:pos x="172" y="215"/>
                  </a:cxn>
                  <a:cxn ang="0">
                    <a:pos x="420" y="210"/>
                  </a:cxn>
                  <a:cxn ang="0">
                    <a:pos x="473" y="213"/>
                  </a:cxn>
                  <a:cxn ang="0">
                    <a:pos x="512" y="218"/>
                  </a:cxn>
                  <a:cxn ang="0">
                    <a:pos x="603" y="218"/>
                  </a:cxn>
                  <a:cxn ang="0">
                    <a:pos x="703" y="210"/>
                  </a:cxn>
                  <a:cxn ang="0">
                    <a:pos x="738" y="210"/>
                  </a:cxn>
                  <a:cxn ang="0">
                    <a:pos x="827" y="219"/>
                  </a:cxn>
                  <a:cxn ang="0">
                    <a:pos x="864" y="223"/>
                  </a:cxn>
                  <a:cxn ang="0">
                    <a:pos x="891" y="218"/>
                  </a:cxn>
                  <a:cxn ang="0">
                    <a:pos x="960" y="210"/>
                  </a:cxn>
                  <a:cxn ang="0">
                    <a:pos x="999" y="218"/>
                  </a:cxn>
                  <a:cxn ang="0">
                    <a:pos x="1037" y="213"/>
                  </a:cxn>
                  <a:cxn ang="0">
                    <a:pos x="1062" y="210"/>
                  </a:cxn>
                  <a:cxn ang="0">
                    <a:pos x="1105" y="210"/>
                  </a:cxn>
                  <a:cxn ang="0">
                    <a:pos x="1129" y="215"/>
                  </a:cxn>
                  <a:cxn ang="0">
                    <a:pos x="1154" y="219"/>
                  </a:cxn>
                  <a:cxn ang="0">
                    <a:pos x="1211" y="213"/>
                  </a:cxn>
                  <a:cxn ang="0">
                    <a:pos x="1233" y="215"/>
                  </a:cxn>
                  <a:cxn ang="0">
                    <a:pos x="1299" y="212"/>
                  </a:cxn>
                  <a:cxn ang="0">
                    <a:pos x="1283" y="169"/>
                  </a:cxn>
                  <a:cxn ang="0">
                    <a:pos x="1246" y="140"/>
                  </a:cxn>
                  <a:cxn ang="0">
                    <a:pos x="1226" y="145"/>
                  </a:cxn>
                  <a:cxn ang="0">
                    <a:pos x="1119" y="117"/>
                  </a:cxn>
                  <a:cxn ang="0">
                    <a:pos x="1070" y="103"/>
                  </a:cxn>
                  <a:cxn ang="0">
                    <a:pos x="1008" y="113"/>
                  </a:cxn>
                  <a:cxn ang="0">
                    <a:pos x="942" y="132"/>
                  </a:cxn>
                  <a:cxn ang="0">
                    <a:pos x="878" y="126"/>
                  </a:cxn>
                  <a:cxn ang="0">
                    <a:pos x="827" y="117"/>
                  </a:cxn>
                  <a:cxn ang="0">
                    <a:pos x="761" y="99"/>
                  </a:cxn>
                  <a:cxn ang="0">
                    <a:pos x="721" y="80"/>
                  </a:cxn>
                  <a:cxn ang="0">
                    <a:pos x="695" y="38"/>
                  </a:cxn>
                  <a:cxn ang="0">
                    <a:pos x="687" y="25"/>
                  </a:cxn>
                  <a:cxn ang="0">
                    <a:pos x="614" y="25"/>
                  </a:cxn>
                  <a:cxn ang="0">
                    <a:pos x="537" y="0"/>
                  </a:cxn>
                  <a:cxn ang="0">
                    <a:pos x="575" y="51"/>
                  </a:cxn>
                  <a:cxn ang="0">
                    <a:pos x="560" y="87"/>
                  </a:cxn>
                  <a:cxn ang="0">
                    <a:pos x="503" y="96"/>
                  </a:cxn>
                  <a:cxn ang="0">
                    <a:pos x="451" y="106"/>
                  </a:cxn>
                  <a:cxn ang="0">
                    <a:pos x="389" y="129"/>
                  </a:cxn>
                  <a:cxn ang="0">
                    <a:pos x="331" y="122"/>
                  </a:cxn>
                  <a:cxn ang="0">
                    <a:pos x="288" y="128"/>
                  </a:cxn>
                  <a:cxn ang="0">
                    <a:pos x="233" y="131"/>
                  </a:cxn>
                  <a:cxn ang="0">
                    <a:pos x="197" y="142"/>
                  </a:cxn>
                  <a:cxn ang="0">
                    <a:pos x="158" y="132"/>
                  </a:cxn>
                  <a:cxn ang="0">
                    <a:pos x="118" y="134"/>
                  </a:cxn>
                </a:cxnLst>
                <a:rect l="0" t="0" r="r" b="b"/>
                <a:pathLst>
                  <a:path w="1300" h="224">
                    <a:moveTo>
                      <a:pt x="97" y="143"/>
                    </a:moveTo>
                    <a:lnTo>
                      <a:pt x="73" y="142"/>
                    </a:lnTo>
                    <a:lnTo>
                      <a:pt x="54" y="157"/>
                    </a:lnTo>
                    <a:lnTo>
                      <a:pt x="40" y="164"/>
                    </a:lnTo>
                    <a:lnTo>
                      <a:pt x="18" y="174"/>
                    </a:lnTo>
                    <a:lnTo>
                      <a:pt x="5" y="178"/>
                    </a:lnTo>
                    <a:lnTo>
                      <a:pt x="0" y="190"/>
                    </a:lnTo>
                    <a:lnTo>
                      <a:pt x="11" y="203"/>
                    </a:lnTo>
                    <a:lnTo>
                      <a:pt x="26" y="218"/>
                    </a:lnTo>
                    <a:lnTo>
                      <a:pt x="54" y="212"/>
                    </a:lnTo>
                    <a:lnTo>
                      <a:pt x="100" y="210"/>
                    </a:lnTo>
                    <a:lnTo>
                      <a:pt x="172" y="215"/>
                    </a:lnTo>
                    <a:lnTo>
                      <a:pt x="322" y="218"/>
                    </a:lnTo>
                    <a:lnTo>
                      <a:pt x="420" y="210"/>
                    </a:lnTo>
                    <a:lnTo>
                      <a:pt x="452" y="215"/>
                    </a:lnTo>
                    <a:lnTo>
                      <a:pt x="473" y="213"/>
                    </a:lnTo>
                    <a:lnTo>
                      <a:pt x="506" y="218"/>
                    </a:lnTo>
                    <a:lnTo>
                      <a:pt x="512" y="218"/>
                    </a:lnTo>
                    <a:lnTo>
                      <a:pt x="573" y="219"/>
                    </a:lnTo>
                    <a:lnTo>
                      <a:pt x="603" y="218"/>
                    </a:lnTo>
                    <a:lnTo>
                      <a:pt x="621" y="213"/>
                    </a:lnTo>
                    <a:lnTo>
                      <a:pt x="703" y="210"/>
                    </a:lnTo>
                    <a:lnTo>
                      <a:pt x="708" y="210"/>
                    </a:lnTo>
                    <a:lnTo>
                      <a:pt x="738" y="210"/>
                    </a:lnTo>
                    <a:lnTo>
                      <a:pt x="788" y="218"/>
                    </a:lnTo>
                    <a:lnTo>
                      <a:pt x="827" y="219"/>
                    </a:lnTo>
                    <a:lnTo>
                      <a:pt x="832" y="219"/>
                    </a:lnTo>
                    <a:lnTo>
                      <a:pt x="864" y="223"/>
                    </a:lnTo>
                    <a:lnTo>
                      <a:pt x="885" y="215"/>
                    </a:lnTo>
                    <a:lnTo>
                      <a:pt x="891" y="218"/>
                    </a:lnTo>
                    <a:lnTo>
                      <a:pt x="955" y="213"/>
                    </a:lnTo>
                    <a:lnTo>
                      <a:pt x="960" y="210"/>
                    </a:lnTo>
                    <a:lnTo>
                      <a:pt x="976" y="215"/>
                    </a:lnTo>
                    <a:lnTo>
                      <a:pt x="999" y="218"/>
                    </a:lnTo>
                    <a:lnTo>
                      <a:pt x="1005" y="218"/>
                    </a:lnTo>
                    <a:lnTo>
                      <a:pt x="1037" y="213"/>
                    </a:lnTo>
                    <a:lnTo>
                      <a:pt x="1056" y="210"/>
                    </a:lnTo>
                    <a:lnTo>
                      <a:pt x="1062" y="210"/>
                    </a:lnTo>
                    <a:lnTo>
                      <a:pt x="1079" y="210"/>
                    </a:lnTo>
                    <a:lnTo>
                      <a:pt x="1105" y="210"/>
                    </a:lnTo>
                    <a:lnTo>
                      <a:pt x="1111" y="209"/>
                    </a:lnTo>
                    <a:lnTo>
                      <a:pt x="1129" y="215"/>
                    </a:lnTo>
                    <a:lnTo>
                      <a:pt x="1148" y="219"/>
                    </a:lnTo>
                    <a:lnTo>
                      <a:pt x="1154" y="219"/>
                    </a:lnTo>
                    <a:lnTo>
                      <a:pt x="1193" y="210"/>
                    </a:lnTo>
                    <a:lnTo>
                      <a:pt x="1211" y="213"/>
                    </a:lnTo>
                    <a:lnTo>
                      <a:pt x="1229" y="218"/>
                    </a:lnTo>
                    <a:lnTo>
                      <a:pt x="1233" y="215"/>
                    </a:lnTo>
                    <a:lnTo>
                      <a:pt x="1282" y="213"/>
                    </a:lnTo>
                    <a:lnTo>
                      <a:pt x="1299" y="212"/>
                    </a:lnTo>
                    <a:lnTo>
                      <a:pt x="1296" y="187"/>
                    </a:lnTo>
                    <a:lnTo>
                      <a:pt x="1283" y="169"/>
                    </a:lnTo>
                    <a:lnTo>
                      <a:pt x="1268" y="155"/>
                    </a:lnTo>
                    <a:lnTo>
                      <a:pt x="1246" y="140"/>
                    </a:lnTo>
                    <a:lnTo>
                      <a:pt x="1232" y="146"/>
                    </a:lnTo>
                    <a:lnTo>
                      <a:pt x="1226" y="145"/>
                    </a:lnTo>
                    <a:lnTo>
                      <a:pt x="1158" y="132"/>
                    </a:lnTo>
                    <a:lnTo>
                      <a:pt x="1119" y="117"/>
                    </a:lnTo>
                    <a:lnTo>
                      <a:pt x="1076" y="103"/>
                    </a:lnTo>
                    <a:lnTo>
                      <a:pt x="1070" y="103"/>
                    </a:lnTo>
                    <a:lnTo>
                      <a:pt x="1030" y="103"/>
                    </a:lnTo>
                    <a:lnTo>
                      <a:pt x="1008" y="113"/>
                    </a:lnTo>
                    <a:lnTo>
                      <a:pt x="974" y="122"/>
                    </a:lnTo>
                    <a:lnTo>
                      <a:pt x="942" y="132"/>
                    </a:lnTo>
                    <a:lnTo>
                      <a:pt x="905" y="131"/>
                    </a:lnTo>
                    <a:lnTo>
                      <a:pt x="878" y="126"/>
                    </a:lnTo>
                    <a:lnTo>
                      <a:pt x="873" y="126"/>
                    </a:lnTo>
                    <a:lnTo>
                      <a:pt x="827" y="117"/>
                    </a:lnTo>
                    <a:lnTo>
                      <a:pt x="787" y="103"/>
                    </a:lnTo>
                    <a:lnTo>
                      <a:pt x="761" y="99"/>
                    </a:lnTo>
                    <a:lnTo>
                      <a:pt x="743" y="85"/>
                    </a:lnTo>
                    <a:lnTo>
                      <a:pt x="721" y="80"/>
                    </a:lnTo>
                    <a:lnTo>
                      <a:pt x="702" y="67"/>
                    </a:lnTo>
                    <a:lnTo>
                      <a:pt x="695" y="38"/>
                    </a:lnTo>
                    <a:lnTo>
                      <a:pt x="718" y="16"/>
                    </a:lnTo>
                    <a:lnTo>
                      <a:pt x="687" y="25"/>
                    </a:lnTo>
                    <a:lnTo>
                      <a:pt x="645" y="24"/>
                    </a:lnTo>
                    <a:lnTo>
                      <a:pt x="614" y="25"/>
                    </a:lnTo>
                    <a:lnTo>
                      <a:pt x="575" y="16"/>
                    </a:lnTo>
                    <a:lnTo>
                      <a:pt x="537" y="0"/>
                    </a:lnTo>
                    <a:lnTo>
                      <a:pt x="566" y="29"/>
                    </a:lnTo>
                    <a:lnTo>
                      <a:pt x="575" y="51"/>
                    </a:lnTo>
                    <a:lnTo>
                      <a:pt x="573" y="68"/>
                    </a:lnTo>
                    <a:lnTo>
                      <a:pt x="560" y="87"/>
                    </a:lnTo>
                    <a:lnTo>
                      <a:pt x="531" y="97"/>
                    </a:lnTo>
                    <a:lnTo>
                      <a:pt x="503" y="96"/>
                    </a:lnTo>
                    <a:lnTo>
                      <a:pt x="477" y="100"/>
                    </a:lnTo>
                    <a:lnTo>
                      <a:pt x="451" y="106"/>
                    </a:lnTo>
                    <a:lnTo>
                      <a:pt x="413" y="122"/>
                    </a:lnTo>
                    <a:lnTo>
                      <a:pt x="389" y="129"/>
                    </a:lnTo>
                    <a:lnTo>
                      <a:pt x="361" y="119"/>
                    </a:lnTo>
                    <a:lnTo>
                      <a:pt x="331" y="122"/>
                    </a:lnTo>
                    <a:lnTo>
                      <a:pt x="306" y="135"/>
                    </a:lnTo>
                    <a:lnTo>
                      <a:pt x="288" y="128"/>
                    </a:lnTo>
                    <a:lnTo>
                      <a:pt x="261" y="134"/>
                    </a:lnTo>
                    <a:lnTo>
                      <a:pt x="233" y="131"/>
                    </a:lnTo>
                    <a:lnTo>
                      <a:pt x="203" y="142"/>
                    </a:lnTo>
                    <a:lnTo>
                      <a:pt x="197" y="142"/>
                    </a:lnTo>
                    <a:lnTo>
                      <a:pt x="187" y="140"/>
                    </a:lnTo>
                    <a:lnTo>
                      <a:pt x="158" y="132"/>
                    </a:lnTo>
                    <a:lnTo>
                      <a:pt x="143" y="126"/>
                    </a:lnTo>
                    <a:lnTo>
                      <a:pt x="118" y="134"/>
                    </a:lnTo>
                    <a:lnTo>
                      <a:pt x="97" y="143"/>
                    </a:lnTo>
                  </a:path>
                </a:pathLst>
              </a:custGeom>
              <a:gradFill rotWithShape="0">
                <a:gsLst>
                  <a:gs pos="0">
                    <a:srgbClr val="1C1C1C"/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  <p:sp>
            <p:nvSpPr>
              <p:cNvPr id="43" name="Freeform 17"/>
              <p:cNvSpPr>
                <a:spLocks/>
              </p:cNvSpPr>
              <p:nvPr/>
            </p:nvSpPr>
            <p:spPr bwMode="auto">
              <a:xfrm>
                <a:off x="2960" y="310"/>
                <a:ext cx="559" cy="184"/>
              </a:xfrm>
              <a:custGeom>
                <a:avLst/>
                <a:gdLst/>
                <a:ahLst/>
                <a:cxnLst>
                  <a:cxn ang="0">
                    <a:pos x="558" y="183"/>
                  </a:cxn>
                  <a:cxn ang="0">
                    <a:pos x="550" y="153"/>
                  </a:cxn>
                  <a:cxn ang="0">
                    <a:pos x="539" y="133"/>
                  </a:cxn>
                  <a:cxn ang="0">
                    <a:pos x="505" y="111"/>
                  </a:cxn>
                  <a:cxn ang="0">
                    <a:pos x="447" y="88"/>
                  </a:cxn>
                  <a:cxn ang="0">
                    <a:pos x="404" y="81"/>
                  </a:cxn>
                  <a:cxn ang="0">
                    <a:pos x="367" y="74"/>
                  </a:cxn>
                  <a:cxn ang="0">
                    <a:pos x="310" y="69"/>
                  </a:cxn>
                  <a:cxn ang="0">
                    <a:pos x="265" y="60"/>
                  </a:cxn>
                  <a:cxn ang="0">
                    <a:pos x="224" y="54"/>
                  </a:cxn>
                  <a:cxn ang="0">
                    <a:pos x="182" y="49"/>
                  </a:cxn>
                  <a:cxn ang="0">
                    <a:pos x="134" y="43"/>
                  </a:cxn>
                  <a:cxn ang="0">
                    <a:pos x="64" y="42"/>
                  </a:cxn>
                  <a:cxn ang="0">
                    <a:pos x="66" y="44"/>
                  </a:cxn>
                  <a:cxn ang="0">
                    <a:pos x="29" y="41"/>
                  </a:cxn>
                  <a:cxn ang="0">
                    <a:pos x="17" y="27"/>
                  </a:cxn>
                  <a:cxn ang="0">
                    <a:pos x="21" y="0"/>
                  </a:cxn>
                  <a:cxn ang="0">
                    <a:pos x="1" y="24"/>
                  </a:cxn>
                  <a:cxn ang="0">
                    <a:pos x="0" y="40"/>
                  </a:cxn>
                  <a:cxn ang="0">
                    <a:pos x="21" y="52"/>
                  </a:cxn>
                  <a:cxn ang="0">
                    <a:pos x="66" y="57"/>
                  </a:cxn>
                  <a:cxn ang="0">
                    <a:pos x="140" y="60"/>
                  </a:cxn>
                  <a:cxn ang="0">
                    <a:pos x="220" y="70"/>
                  </a:cxn>
                  <a:cxn ang="0">
                    <a:pos x="283" y="80"/>
                  </a:cxn>
                  <a:cxn ang="0">
                    <a:pos x="356" y="90"/>
                  </a:cxn>
                  <a:cxn ang="0">
                    <a:pos x="417" y="100"/>
                  </a:cxn>
                  <a:cxn ang="0">
                    <a:pos x="461" y="109"/>
                  </a:cxn>
                  <a:cxn ang="0">
                    <a:pos x="498" y="128"/>
                  </a:cxn>
                  <a:cxn ang="0">
                    <a:pos x="525" y="140"/>
                  </a:cxn>
                  <a:cxn ang="0">
                    <a:pos x="541" y="164"/>
                  </a:cxn>
                  <a:cxn ang="0">
                    <a:pos x="558" y="183"/>
                  </a:cxn>
                </a:cxnLst>
                <a:rect l="0" t="0" r="r" b="b"/>
                <a:pathLst>
                  <a:path w="559" h="184">
                    <a:moveTo>
                      <a:pt x="558" y="183"/>
                    </a:moveTo>
                    <a:lnTo>
                      <a:pt x="550" y="153"/>
                    </a:lnTo>
                    <a:lnTo>
                      <a:pt x="539" y="133"/>
                    </a:lnTo>
                    <a:lnTo>
                      <a:pt x="505" y="111"/>
                    </a:lnTo>
                    <a:lnTo>
                      <a:pt x="447" y="88"/>
                    </a:lnTo>
                    <a:lnTo>
                      <a:pt x="404" y="81"/>
                    </a:lnTo>
                    <a:lnTo>
                      <a:pt x="367" y="74"/>
                    </a:lnTo>
                    <a:lnTo>
                      <a:pt x="310" y="69"/>
                    </a:lnTo>
                    <a:lnTo>
                      <a:pt x="265" y="60"/>
                    </a:lnTo>
                    <a:lnTo>
                      <a:pt x="224" y="54"/>
                    </a:lnTo>
                    <a:lnTo>
                      <a:pt x="182" y="49"/>
                    </a:lnTo>
                    <a:lnTo>
                      <a:pt x="134" y="43"/>
                    </a:lnTo>
                    <a:lnTo>
                      <a:pt x="64" y="42"/>
                    </a:lnTo>
                    <a:lnTo>
                      <a:pt x="66" y="44"/>
                    </a:lnTo>
                    <a:lnTo>
                      <a:pt x="29" y="41"/>
                    </a:lnTo>
                    <a:lnTo>
                      <a:pt x="17" y="27"/>
                    </a:lnTo>
                    <a:lnTo>
                      <a:pt x="21" y="0"/>
                    </a:lnTo>
                    <a:lnTo>
                      <a:pt x="1" y="24"/>
                    </a:lnTo>
                    <a:lnTo>
                      <a:pt x="0" y="40"/>
                    </a:lnTo>
                    <a:lnTo>
                      <a:pt x="21" y="52"/>
                    </a:lnTo>
                    <a:lnTo>
                      <a:pt x="66" y="57"/>
                    </a:lnTo>
                    <a:lnTo>
                      <a:pt x="140" y="60"/>
                    </a:lnTo>
                    <a:lnTo>
                      <a:pt x="220" y="70"/>
                    </a:lnTo>
                    <a:lnTo>
                      <a:pt x="283" y="80"/>
                    </a:lnTo>
                    <a:lnTo>
                      <a:pt x="356" y="90"/>
                    </a:lnTo>
                    <a:lnTo>
                      <a:pt x="417" y="100"/>
                    </a:lnTo>
                    <a:lnTo>
                      <a:pt x="461" y="109"/>
                    </a:lnTo>
                    <a:lnTo>
                      <a:pt x="498" y="128"/>
                    </a:lnTo>
                    <a:lnTo>
                      <a:pt x="525" y="140"/>
                    </a:lnTo>
                    <a:lnTo>
                      <a:pt x="541" y="164"/>
                    </a:lnTo>
                    <a:lnTo>
                      <a:pt x="558" y="183"/>
                    </a:lnTo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en-US" dirty="0">
                  <a:latin typeface="Arial Black" pitchFamily="34" charset="0"/>
                </a:endParaRPr>
              </a:p>
            </p:txBody>
          </p:sp>
        </p:grpSp>
      </p:grpSp>
      <p:sp>
        <p:nvSpPr>
          <p:cNvPr id="44" name="Freeform 18"/>
          <p:cNvSpPr>
            <a:spLocks/>
          </p:cNvSpPr>
          <p:nvPr/>
        </p:nvSpPr>
        <p:spPr bwMode="auto">
          <a:xfrm>
            <a:off x="273050" y="796925"/>
            <a:ext cx="806450" cy="717550"/>
          </a:xfrm>
          <a:custGeom>
            <a:avLst/>
            <a:gdLst/>
            <a:ahLst/>
            <a:cxnLst>
              <a:cxn ang="0">
                <a:pos x="129" y="376"/>
              </a:cxn>
              <a:cxn ang="0">
                <a:pos x="272" y="427"/>
              </a:cxn>
              <a:cxn ang="0">
                <a:pos x="313" y="451"/>
              </a:cxn>
              <a:cxn ang="0">
                <a:pos x="333" y="449"/>
              </a:cxn>
              <a:cxn ang="0">
                <a:pos x="348" y="376"/>
              </a:cxn>
              <a:cxn ang="0">
                <a:pos x="365" y="332"/>
              </a:cxn>
              <a:cxn ang="0">
                <a:pos x="382" y="262"/>
              </a:cxn>
              <a:cxn ang="0">
                <a:pos x="394" y="221"/>
              </a:cxn>
              <a:cxn ang="0">
                <a:pos x="409" y="181"/>
              </a:cxn>
              <a:cxn ang="0">
                <a:pos x="423" y="133"/>
              </a:cxn>
              <a:cxn ang="0">
                <a:pos x="445" y="98"/>
              </a:cxn>
              <a:cxn ang="0">
                <a:pos x="469" y="48"/>
              </a:cxn>
              <a:cxn ang="0">
                <a:pos x="507" y="0"/>
              </a:cxn>
              <a:cxn ang="0">
                <a:pos x="25" y="335"/>
              </a:cxn>
              <a:cxn ang="0">
                <a:pos x="0" y="358"/>
              </a:cxn>
              <a:cxn ang="0">
                <a:pos x="76" y="360"/>
              </a:cxn>
              <a:cxn ang="0">
                <a:pos x="129" y="376"/>
              </a:cxn>
            </a:cxnLst>
            <a:rect l="0" t="0" r="r" b="b"/>
            <a:pathLst>
              <a:path w="508" h="452">
                <a:moveTo>
                  <a:pt x="129" y="376"/>
                </a:moveTo>
                <a:lnTo>
                  <a:pt x="272" y="427"/>
                </a:lnTo>
                <a:lnTo>
                  <a:pt x="313" y="451"/>
                </a:lnTo>
                <a:lnTo>
                  <a:pt x="333" y="449"/>
                </a:lnTo>
                <a:lnTo>
                  <a:pt x="348" y="376"/>
                </a:lnTo>
                <a:lnTo>
                  <a:pt x="365" y="332"/>
                </a:lnTo>
                <a:lnTo>
                  <a:pt x="382" y="262"/>
                </a:lnTo>
                <a:lnTo>
                  <a:pt x="394" y="221"/>
                </a:lnTo>
                <a:lnTo>
                  <a:pt x="409" y="181"/>
                </a:lnTo>
                <a:lnTo>
                  <a:pt x="423" y="133"/>
                </a:lnTo>
                <a:lnTo>
                  <a:pt x="445" y="98"/>
                </a:lnTo>
                <a:lnTo>
                  <a:pt x="469" y="48"/>
                </a:lnTo>
                <a:lnTo>
                  <a:pt x="507" y="0"/>
                </a:lnTo>
                <a:lnTo>
                  <a:pt x="25" y="335"/>
                </a:lnTo>
                <a:lnTo>
                  <a:pt x="0" y="358"/>
                </a:lnTo>
                <a:lnTo>
                  <a:pt x="76" y="360"/>
                </a:lnTo>
                <a:lnTo>
                  <a:pt x="129" y="376"/>
                </a:lnTo>
              </a:path>
            </a:pathLst>
          </a:custGeom>
          <a:solidFill>
            <a:schemeClr val="bg2">
              <a:alpha val="50000"/>
            </a:schemeClr>
          </a:soli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 Black" pitchFamily="34" charset="0"/>
            </a:endParaRPr>
          </a:p>
        </p:txBody>
      </p:sp>
      <p:sp>
        <p:nvSpPr>
          <p:cNvPr id="45" name="Freeform 19"/>
          <p:cNvSpPr>
            <a:spLocks/>
          </p:cNvSpPr>
          <p:nvPr/>
        </p:nvSpPr>
        <p:spPr bwMode="auto">
          <a:xfrm>
            <a:off x="255588" y="654050"/>
            <a:ext cx="984250" cy="766763"/>
          </a:xfrm>
          <a:custGeom>
            <a:avLst/>
            <a:gdLst/>
            <a:ahLst/>
            <a:cxnLst>
              <a:cxn ang="0">
                <a:pos x="0" y="477"/>
              </a:cxn>
              <a:cxn ang="0">
                <a:pos x="13" y="452"/>
              </a:cxn>
              <a:cxn ang="0">
                <a:pos x="56" y="422"/>
              </a:cxn>
              <a:cxn ang="0">
                <a:pos x="619" y="0"/>
              </a:cxn>
              <a:cxn ang="0">
                <a:pos x="425" y="184"/>
              </a:cxn>
              <a:cxn ang="0">
                <a:pos x="329" y="336"/>
              </a:cxn>
              <a:cxn ang="0">
                <a:pos x="268" y="482"/>
              </a:cxn>
              <a:cxn ang="0">
                <a:pos x="197" y="449"/>
              </a:cxn>
              <a:cxn ang="0">
                <a:pos x="119" y="425"/>
              </a:cxn>
              <a:cxn ang="0">
                <a:pos x="70" y="429"/>
              </a:cxn>
              <a:cxn ang="0">
                <a:pos x="28" y="440"/>
              </a:cxn>
              <a:cxn ang="0">
                <a:pos x="0" y="477"/>
              </a:cxn>
            </a:cxnLst>
            <a:rect l="0" t="0" r="r" b="b"/>
            <a:pathLst>
              <a:path w="620" h="483">
                <a:moveTo>
                  <a:pt x="0" y="477"/>
                </a:moveTo>
                <a:lnTo>
                  <a:pt x="13" y="452"/>
                </a:lnTo>
                <a:lnTo>
                  <a:pt x="56" y="422"/>
                </a:lnTo>
                <a:lnTo>
                  <a:pt x="619" y="0"/>
                </a:lnTo>
                <a:lnTo>
                  <a:pt x="425" y="184"/>
                </a:lnTo>
                <a:lnTo>
                  <a:pt x="329" y="336"/>
                </a:lnTo>
                <a:lnTo>
                  <a:pt x="268" y="482"/>
                </a:lnTo>
                <a:lnTo>
                  <a:pt x="197" y="449"/>
                </a:lnTo>
                <a:lnTo>
                  <a:pt x="119" y="425"/>
                </a:lnTo>
                <a:lnTo>
                  <a:pt x="70" y="429"/>
                </a:lnTo>
                <a:lnTo>
                  <a:pt x="28" y="440"/>
                </a:lnTo>
                <a:lnTo>
                  <a:pt x="0" y="477"/>
                </a:lnTo>
              </a:path>
            </a:pathLst>
          </a:custGeom>
          <a:solidFill>
            <a:srgbClr val="FFFFFF">
              <a:alpha val="50000"/>
            </a:srgbClr>
          </a:soli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 Black" pitchFamily="34" charset="0"/>
            </a:endParaRPr>
          </a:p>
        </p:txBody>
      </p:sp>
      <p:sp>
        <p:nvSpPr>
          <p:cNvPr id="559124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73075" y="1216025"/>
            <a:ext cx="8077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5912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95300" y="2441575"/>
            <a:ext cx="8064500" cy="350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6" name="Rectangle 20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681038" y="6067425"/>
            <a:ext cx="2300287" cy="3937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7" name="Rectangle 2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08325" y="6067425"/>
            <a:ext cx="3124200" cy="3937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8" name="Rectangle 2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372225" y="6067425"/>
            <a:ext cx="2311400" cy="3937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fld id="{B007196A-BB2F-4FD9-8955-4EB8001F5DA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9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9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59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59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59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59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9124" grpId="0"/>
      <p:bldP spid="55912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912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912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912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912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912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912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912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912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912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5912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0130" name="Picture 17" descr="E:\IMAGES\BORDERS\PREMIUM\ALP50011.TI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4337050"/>
            <a:ext cx="3471863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0131" name="Picture 16" descr="E:\IMAGES\BORDERS\PREMIUM\ALP50012.TI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5672138" y="4330700"/>
            <a:ext cx="3471862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0132" name="Picture 15" descr="E:\IMAGES\BORDERS\PREMIUM\ALP50010.TI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5772150" y="0"/>
            <a:ext cx="337185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0133" name="Picture 14" descr="E:\IMAGES\BORDERS\PREMIUM\ALP50009.TI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337185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0134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56013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fld id="{1D8BD707-D9CF-40AE-B4C6-C98DA3205C09}" type="datetimeFigureOut">
              <a:rPr lang="en-US"/>
              <a:pPr>
                <a:defRPr/>
              </a:pPr>
              <a:t>5/18/2023</a:t>
            </a:fld>
            <a:endParaRPr lang="en-US" dirty="0"/>
          </a:p>
        </p:txBody>
      </p:sp>
      <p:sp>
        <p:nvSpPr>
          <p:cNvPr id="11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2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latin typeface="+mn-lt"/>
              </a:defRPr>
            </a:lvl1pPr>
          </a:lstStyle>
          <a:p>
            <a:pPr>
              <a:defRPr/>
            </a:pPr>
            <a:fld id="{E8DA6C7C-BE0B-45F3-8F69-D911B899B93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60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60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601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601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601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601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0134" grpId="0"/>
      <p:bldP spid="56013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01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013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01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013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01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013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01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013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01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01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ill Sans MT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2047875" cy="6858000"/>
            <a:chOff x="0" y="0"/>
            <a:chExt cx="1290" cy="4320"/>
          </a:xfrm>
        </p:grpSpPr>
        <p:sp>
          <p:nvSpPr>
            <p:cNvPr id="51203" name="Rectangle 3"/>
            <p:cNvSpPr>
              <a:spLocks noChangeArrowheads="1"/>
            </p:cNvSpPr>
            <p:nvPr/>
          </p:nvSpPr>
          <p:spPr bwMode="ltGray">
            <a:xfrm>
              <a:off x="1050" y="0"/>
              <a:ext cx="240" cy="43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latin typeface="Arial Black" pitchFamily="34" charset="0"/>
              </a:endParaRPr>
            </a:p>
          </p:txBody>
        </p:sp>
        <p:pic>
          <p:nvPicPr>
            <p:cNvPr id="564228" name="Picture 4"/>
            <p:cNvPicPr>
              <a:picLocks noChangeArrowheads="1"/>
            </p:cNvPicPr>
            <p:nvPr/>
          </p:nvPicPr>
          <p:blipFill>
            <a:blip r:embed="rId14"/>
            <a:srcRect/>
            <a:stretch>
              <a:fillRect/>
            </a:stretch>
          </p:blipFill>
          <p:spPr bwMode="ltGray">
            <a:xfrm>
              <a:off x="0" y="0"/>
              <a:ext cx="1048" cy="4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120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4572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64230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120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hlink"/>
                </a:solidFill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120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120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162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 Black" pitchFamily="34" charset="0"/>
              </a:defRPr>
            </a:lvl1pPr>
          </a:lstStyle>
          <a:p>
            <a:pPr>
              <a:defRPr/>
            </a:pPr>
            <a:fld id="{936A3378-3B6F-48BC-9893-79E69843798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  <p:sldLayoutId id="214748399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64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642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642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642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642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5" grpId="0"/>
      <p:bldP spid="564230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42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4230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42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4230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42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4230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42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4230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6423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64230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Monotype Sorts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2418" name="Picture 10" descr="C:\power_point_templates\pettals_falling.gif"/>
          <p:cNvPicPr>
            <a:picLocks noChangeAspect="1" noChangeArrowheads="1" noCrop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8448675" y="0"/>
            <a:ext cx="6953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3" name="Line 9"/>
          <p:cNvSpPr>
            <a:spLocks noChangeShapeType="1"/>
          </p:cNvSpPr>
          <p:nvPr/>
        </p:nvSpPr>
        <p:spPr bwMode="auto">
          <a:xfrm>
            <a:off x="8458200" y="0"/>
            <a:ext cx="0" cy="6858000"/>
          </a:xfrm>
          <a:prstGeom prst="line">
            <a:avLst/>
          </a:prstGeom>
          <a:noFill/>
          <a:ln w="57150">
            <a:solidFill>
              <a:srgbClr val="85072B"/>
            </a:solidFill>
            <a:round/>
            <a:headEnd/>
            <a:tailEnd/>
          </a:ln>
          <a:effectLst/>
        </p:spPr>
        <p:txBody>
          <a:bodyPr anchor="ctr"/>
          <a:lstStyle/>
          <a:p>
            <a:pPr>
              <a:defRPr/>
            </a:pPr>
            <a:endParaRPr lang="en-US" dirty="0">
              <a:latin typeface="Arial" charset="0"/>
            </a:endParaRPr>
          </a:p>
        </p:txBody>
      </p:sp>
      <p:pic>
        <p:nvPicPr>
          <p:cNvPr id="572420" name="Picture 11" descr="C:\power_point_templates\rose_flower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162800" y="5181600"/>
            <a:ext cx="3048000" cy="236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Line 7"/>
          <p:cNvSpPr>
            <a:spLocks noChangeShapeType="1"/>
          </p:cNvSpPr>
          <p:nvPr/>
        </p:nvSpPr>
        <p:spPr bwMode="auto">
          <a:xfrm>
            <a:off x="1676400" y="1066800"/>
            <a:ext cx="6629400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</p:spPr>
        <p:txBody>
          <a:bodyPr anchor="ctr"/>
          <a:lstStyle/>
          <a:p>
            <a:pPr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5724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228600"/>
            <a:ext cx="7239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</a:t>
            </a:r>
          </a:p>
        </p:txBody>
      </p:sp>
      <p:sp>
        <p:nvSpPr>
          <p:cNvPr id="5724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143000"/>
            <a:ext cx="72390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CE649B73-AB69-4DD3-915C-43EA4212AEF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8" r:id="rId1"/>
    <p:sldLayoutId id="2147483999" r:id="rId2"/>
    <p:sldLayoutId id="2147484000" r:id="rId3"/>
    <p:sldLayoutId id="2147484001" r:id="rId4"/>
    <p:sldLayoutId id="2147484002" r:id="rId5"/>
    <p:sldLayoutId id="2147484003" r:id="rId6"/>
    <p:sldLayoutId id="2147484004" r:id="rId7"/>
    <p:sldLayoutId id="2147484005" r:id="rId8"/>
    <p:sldLayoutId id="2147484006" r:id="rId9"/>
    <p:sldLayoutId id="2147484007" r:id="rId10"/>
    <p:sldLayoutId id="214748400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72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72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72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72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72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72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422" grpId="0"/>
      <p:bldP spid="57242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72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7242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72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7242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72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7242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72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7242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724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7242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+mj-lt"/>
          <a:ea typeface="+mj-ea"/>
          <a:cs typeface="+mj-cs"/>
        </a:defRPr>
      </a:lvl1pPr>
      <a:lvl2pPr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Tahoma" pitchFamily="34" charset="0"/>
        </a:defRPr>
      </a:lvl2pPr>
      <a:lvl3pPr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Tahoma" pitchFamily="34" charset="0"/>
        </a:defRPr>
      </a:lvl3pPr>
      <a:lvl4pPr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Tahoma" pitchFamily="34" charset="0"/>
        </a:defRPr>
      </a:lvl4pPr>
      <a:lvl5pPr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Tahoma" pitchFamily="34" charset="0"/>
        </a:defRPr>
      </a:lvl5pPr>
      <a:lvl6pPr marL="457200"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Tahoma" pitchFamily="34" charset="0"/>
        </a:defRPr>
      </a:lvl6pPr>
      <a:lvl7pPr marL="914400"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Tahoma" pitchFamily="34" charset="0"/>
        </a:defRPr>
      </a:lvl7pPr>
      <a:lvl8pPr marL="1371600"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Tahoma" pitchFamily="34" charset="0"/>
        </a:defRPr>
      </a:lvl8pPr>
      <a:lvl9pPr marL="1828800" algn="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Tahoma" pitchFamily="34" charset="0"/>
        </a:defRPr>
      </a:lvl9pPr>
    </p:titleStyle>
    <p:bodyStyle>
      <a:lvl1pPr marL="342900" indent="-342900" algn="r" rtl="0" eaLnBrk="1" fontAlgn="base" hangingPunct="1">
        <a:spcBef>
          <a:spcPct val="20000"/>
        </a:spcBef>
        <a:spcAft>
          <a:spcPct val="0"/>
        </a:spcAft>
        <a:buBlip>
          <a:blip r:embed="rId15"/>
        </a:buBlip>
        <a:defRPr sz="3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r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</a:defRPr>
      </a:lvl2pPr>
      <a:lvl3pPr marL="1143000" indent="-228600" algn="r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</a:defRPr>
      </a:lvl3pPr>
      <a:lvl4pPr marL="1600200" indent="-228600" algn="r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</a:defRPr>
      </a:lvl4pPr>
      <a:lvl5pPr marL="2057400" indent="-228600" algn="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5pPr>
      <a:lvl6pPr marL="2514600" indent="-228600" algn="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2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092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0928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0928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0928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+mn-lt"/>
              </a:defRPr>
            </a:lvl1pPr>
          </a:lstStyle>
          <a:p>
            <a:fld id="{2EB240BD-F43F-469A-A6BF-D54A6250123C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0" r:id="rId1"/>
    <p:sldLayoutId id="2147484011" r:id="rId2"/>
    <p:sldLayoutId id="2147484012" r:id="rId3"/>
    <p:sldLayoutId id="2147484013" r:id="rId4"/>
    <p:sldLayoutId id="2147484014" r:id="rId5"/>
    <p:sldLayoutId id="2147484015" r:id="rId6"/>
    <p:sldLayoutId id="2147484016" r:id="rId7"/>
    <p:sldLayoutId id="2147484017" r:id="rId8"/>
    <p:sldLayoutId id="2147484018" r:id="rId9"/>
    <p:sldLayoutId id="2147484019" r:id="rId10"/>
    <p:sldLayoutId id="214748402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09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9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09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09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09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09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9282" grpId="0"/>
      <p:bldP spid="60928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092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0928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092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0928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092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0928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092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0928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0928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0928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579"/>
          <p:cNvGrpSpPr>
            <a:grpSpLocks/>
          </p:cNvGrpSpPr>
          <p:nvPr/>
        </p:nvGrpSpPr>
        <p:grpSpPr bwMode="auto">
          <a:xfrm>
            <a:off x="796925" y="4189413"/>
            <a:ext cx="836613" cy="638175"/>
            <a:chOff x="796323" y="4190170"/>
            <a:chExt cx="836744" cy="637309"/>
          </a:xfrm>
        </p:grpSpPr>
        <p:sp>
          <p:nvSpPr>
            <p:cNvPr id="286" name="AutoShape 3"/>
            <p:cNvSpPr>
              <a:spLocks noChangeAspect="1" noChangeArrowheads="1" noTextEdit="1"/>
            </p:cNvSpPr>
            <p:nvPr/>
          </p:nvSpPr>
          <p:spPr bwMode="auto">
            <a:xfrm rot="276801">
              <a:off x="801087" y="4196511"/>
              <a:ext cx="830392" cy="6119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287" name="Freeform 286"/>
            <p:cNvSpPr>
              <a:spLocks noEditPoints="1"/>
            </p:cNvSpPr>
            <p:nvPr/>
          </p:nvSpPr>
          <p:spPr bwMode="auto">
            <a:xfrm rot="276801">
              <a:off x="796323" y="4190170"/>
              <a:ext cx="836744" cy="637309"/>
            </a:xfrm>
            <a:custGeom>
              <a:avLst/>
              <a:gdLst/>
              <a:ahLst/>
              <a:cxnLst>
                <a:cxn ang="0">
                  <a:pos x="659" y="161"/>
                </a:cxn>
                <a:cxn ang="0">
                  <a:pos x="478" y="256"/>
                </a:cxn>
                <a:cxn ang="0">
                  <a:pos x="444" y="309"/>
                </a:cxn>
                <a:cxn ang="0">
                  <a:pos x="410" y="329"/>
                </a:cxn>
                <a:cxn ang="0">
                  <a:pos x="349" y="316"/>
                </a:cxn>
                <a:cxn ang="0">
                  <a:pos x="332" y="272"/>
                </a:cxn>
                <a:cxn ang="0">
                  <a:pos x="369" y="241"/>
                </a:cxn>
                <a:cxn ang="0">
                  <a:pos x="264" y="116"/>
                </a:cxn>
                <a:cxn ang="0">
                  <a:pos x="176" y="60"/>
                </a:cxn>
                <a:cxn ang="0">
                  <a:pos x="129" y="77"/>
                </a:cxn>
                <a:cxn ang="0">
                  <a:pos x="131" y="30"/>
                </a:cxn>
                <a:cxn ang="0">
                  <a:pos x="94" y="198"/>
                </a:cxn>
                <a:cxn ang="0">
                  <a:pos x="123" y="181"/>
                </a:cxn>
                <a:cxn ang="0">
                  <a:pos x="132" y="155"/>
                </a:cxn>
                <a:cxn ang="0">
                  <a:pos x="182" y="165"/>
                </a:cxn>
                <a:cxn ang="0">
                  <a:pos x="227" y="216"/>
                </a:cxn>
                <a:cxn ang="0">
                  <a:pos x="199" y="285"/>
                </a:cxn>
                <a:cxn ang="0">
                  <a:pos x="149" y="253"/>
                </a:cxn>
                <a:cxn ang="0">
                  <a:pos x="97" y="266"/>
                </a:cxn>
                <a:cxn ang="0">
                  <a:pos x="45" y="231"/>
                </a:cxn>
                <a:cxn ang="0">
                  <a:pos x="127" y="413"/>
                </a:cxn>
                <a:cxn ang="0">
                  <a:pos x="164" y="454"/>
                </a:cxn>
                <a:cxn ang="0">
                  <a:pos x="143" y="507"/>
                </a:cxn>
                <a:cxn ang="0">
                  <a:pos x="87" y="519"/>
                </a:cxn>
                <a:cxn ang="0">
                  <a:pos x="127" y="618"/>
                </a:cxn>
                <a:cxn ang="0">
                  <a:pos x="221" y="623"/>
                </a:cxn>
                <a:cxn ang="0">
                  <a:pos x="234" y="569"/>
                </a:cxn>
                <a:cxn ang="0">
                  <a:pos x="292" y="585"/>
                </a:cxn>
                <a:cxn ang="0">
                  <a:pos x="311" y="596"/>
                </a:cxn>
                <a:cxn ang="0">
                  <a:pos x="435" y="465"/>
                </a:cxn>
                <a:cxn ang="0">
                  <a:pos x="475" y="480"/>
                </a:cxn>
                <a:cxn ang="0">
                  <a:pos x="826" y="526"/>
                </a:cxn>
                <a:cxn ang="0">
                  <a:pos x="818" y="452"/>
                </a:cxn>
                <a:cxn ang="0">
                  <a:pos x="738" y="348"/>
                </a:cxn>
                <a:cxn ang="0">
                  <a:pos x="687" y="361"/>
                </a:cxn>
                <a:cxn ang="0">
                  <a:pos x="634" y="326"/>
                </a:cxn>
                <a:cxn ang="0">
                  <a:pos x="695" y="283"/>
                </a:cxn>
                <a:cxn ang="0">
                  <a:pos x="704" y="263"/>
                </a:cxn>
                <a:cxn ang="0">
                  <a:pos x="748" y="287"/>
                </a:cxn>
                <a:cxn ang="0">
                  <a:pos x="794" y="264"/>
                </a:cxn>
                <a:cxn ang="0">
                  <a:pos x="855" y="184"/>
                </a:cxn>
                <a:cxn ang="0">
                  <a:pos x="851" y="139"/>
                </a:cxn>
                <a:cxn ang="0">
                  <a:pos x="855" y="79"/>
                </a:cxn>
                <a:cxn ang="0">
                  <a:pos x="250" y="391"/>
                </a:cxn>
                <a:cxn ang="0">
                  <a:pos x="235" y="346"/>
                </a:cxn>
                <a:cxn ang="0">
                  <a:pos x="285" y="347"/>
                </a:cxn>
                <a:cxn ang="0">
                  <a:pos x="262" y="391"/>
                </a:cxn>
                <a:cxn ang="0">
                  <a:pos x="711" y="499"/>
                </a:cxn>
                <a:cxn ang="0">
                  <a:pos x="730" y="539"/>
                </a:cxn>
                <a:cxn ang="0">
                  <a:pos x="726" y="587"/>
                </a:cxn>
                <a:cxn ang="0">
                  <a:pos x="693" y="612"/>
                </a:cxn>
                <a:cxn ang="0">
                  <a:pos x="644" y="582"/>
                </a:cxn>
                <a:cxn ang="0">
                  <a:pos x="637" y="540"/>
                </a:cxn>
                <a:cxn ang="0">
                  <a:pos x="665" y="497"/>
                </a:cxn>
                <a:cxn ang="0">
                  <a:pos x="270" y="495"/>
                </a:cxn>
                <a:cxn ang="0">
                  <a:pos x="313" y="499"/>
                </a:cxn>
                <a:cxn ang="0">
                  <a:pos x="563" y="449"/>
                </a:cxn>
                <a:cxn ang="0">
                  <a:pos x="514" y="379"/>
                </a:cxn>
                <a:cxn ang="0">
                  <a:pos x="744" y="121"/>
                </a:cxn>
                <a:cxn ang="0">
                  <a:pos x="760" y="165"/>
                </a:cxn>
                <a:cxn ang="0">
                  <a:pos x="710" y="164"/>
                </a:cxn>
                <a:cxn ang="0">
                  <a:pos x="733" y="121"/>
                </a:cxn>
              </a:cxnLst>
              <a:rect l="0" t="0" r="r" b="b"/>
              <a:pathLst>
                <a:path w="878" h="668">
                  <a:moveTo>
                    <a:pt x="679" y="94"/>
                  </a:moveTo>
                  <a:cubicBezTo>
                    <a:pt x="678" y="96"/>
                    <a:pt x="673" y="95"/>
                    <a:pt x="665" y="92"/>
                  </a:cubicBezTo>
                  <a:cubicBezTo>
                    <a:pt x="667" y="94"/>
                    <a:pt x="671" y="99"/>
                    <a:pt x="672" y="104"/>
                  </a:cubicBezTo>
                  <a:cubicBezTo>
                    <a:pt x="675" y="111"/>
                    <a:pt x="672" y="118"/>
                    <a:pt x="672" y="118"/>
                  </a:cubicBezTo>
                  <a:cubicBezTo>
                    <a:pt x="679" y="125"/>
                    <a:pt x="679" y="125"/>
                    <a:pt x="679" y="125"/>
                  </a:cubicBezTo>
                  <a:cubicBezTo>
                    <a:pt x="679" y="125"/>
                    <a:pt x="688" y="135"/>
                    <a:pt x="683" y="145"/>
                  </a:cubicBezTo>
                  <a:cubicBezTo>
                    <a:pt x="682" y="148"/>
                    <a:pt x="677" y="155"/>
                    <a:pt x="678" y="162"/>
                  </a:cubicBezTo>
                  <a:cubicBezTo>
                    <a:pt x="680" y="169"/>
                    <a:pt x="676" y="177"/>
                    <a:pt x="676" y="177"/>
                  </a:cubicBezTo>
                  <a:cubicBezTo>
                    <a:pt x="676" y="177"/>
                    <a:pt x="676" y="174"/>
                    <a:pt x="672" y="169"/>
                  </a:cubicBezTo>
                  <a:cubicBezTo>
                    <a:pt x="668" y="164"/>
                    <a:pt x="662" y="166"/>
                    <a:pt x="659" y="161"/>
                  </a:cubicBezTo>
                  <a:cubicBezTo>
                    <a:pt x="656" y="157"/>
                    <a:pt x="649" y="156"/>
                    <a:pt x="645" y="151"/>
                  </a:cubicBezTo>
                  <a:cubicBezTo>
                    <a:pt x="641" y="146"/>
                    <a:pt x="638" y="141"/>
                    <a:pt x="635" y="135"/>
                  </a:cubicBezTo>
                  <a:cubicBezTo>
                    <a:pt x="631" y="130"/>
                    <a:pt x="631" y="129"/>
                    <a:pt x="628" y="132"/>
                  </a:cubicBezTo>
                  <a:cubicBezTo>
                    <a:pt x="626" y="133"/>
                    <a:pt x="623" y="133"/>
                    <a:pt x="621" y="132"/>
                  </a:cubicBezTo>
                  <a:cubicBezTo>
                    <a:pt x="620" y="134"/>
                    <a:pt x="620" y="135"/>
                    <a:pt x="618" y="136"/>
                  </a:cubicBezTo>
                  <a:cubicBezTo>
                    <a:pt x="617" y="136"/>
                    <a:pt x="615" y="132"/>
                    <a:pt x="615" y="127"/>
                  </a:cubicBezTo>
                  <a:cubicBezTo>
                    <a:pt x="614" y="127"/>
                    <a:pt x="614" y="126"/>
                    <a:pt x="614" y="126"/>
                  </a:cubicBezTo>
                  <a:cubicBezTo>
                    <a:pt x="575" y="153"/>
                    <a:pt x="541" y="177"/>
                    <a:pt x="528" y="188"/>
                  </a:cubicBezTo>
                  <a:cubicBezTo>
                    <a:pt x="507" y="204"/>
                    <a:pt x="491" y="229"/>
                    <a:pt x="480" y="252"/>
                  </a:cubicBezTo>
                  <a:cubicBezTo>
                    <a:pt x="481" y="253"/>
                    <a:pt x="480" y="254"/>
                    <a:pt x="478" y="256"/>
                  </a:cubicBezTo>
                  <a:cubicBezTo>
                    <a:pt x="474" y="263"/>
                    <a:pt x="472" y="269"/>
                    <a:pt x="469" y="276"/>
                  </a:cubicBezTo>
                  <a:cubicBezTo>
                    <a:pt x="487" y="279"/>
                    <a:pt x="491" y="284"/>
                    <a:pt x="466" y="284"/>
                  </a:cubicBezTo>
                  <a:cubicBezTo>
                    <a:pt x="466" y="285"/>
                    <a:pt x="465" y="285"/>
                    <a:pt x="465" y="286"/>
                  </a:cubicBezTo>
                  <a:cubicBezTo>
                    <a:pt x="493" y="290"/>
                    <a:pt x="485" y="293"/>
                    <a:pt x="463" y="291"/>
                  </a:cubicBezTo>
                  <a:cubicBezTo>
                    <a:pt x="463" y="292"/>
                    <a:pt x="463" y="292"/>
                    <a:pt x="463" y="293"/>
                  </a:cubicBezTo>
                  <a:cubicBezTo>
                    <a:pt x="463" y="292"/>
                    <a:pt x="463" y="292"/>
                    <a:pt x="463" y="291"/>
                  </a:cubicBezTo>
                  <a:cubicBezTo>
                    <a:pt x="460" y="291"/>
                    <a:pt x="457" y="291"/>
                    <a:pt x="454" y="291"/>
                  </a:cubicBezTo>
                  <a:cubicBezTo>
                    <a:pt x="452" y="292"/>
                    <a:pt x="449" y="292"/>
                    <a:pt x="445" y="292"/>
                  </a:cubicBezTo>
                  <a:cubicBezTo>
                    <a:pt x="484" y="306"/>
                    <a:pt x="500" y="321"/>
                    <a:pt x="433" y="294"/>
                  </a:cubicBezTo>
                  <a:cubicBezTo>
                    <a:pt x="497" y="320"/>
                    <a:pt x="478" y="324"/>
                    <a:pt x="444" y="309"/>
                  </a:cubicBezTo>
                  <a:cubicBezTo>
                    <a:pt x="446" y="313"/>
                    <a:pt x="446" y="315"/>
                    <a:pt x="444" y="316"/>
                  </a:cubicBezTo>
                  <a:cubicBezTo>
                    <a:pt x="469" y="338"/>
                    <a:pt x="474" y="351"/>
                    <a:pt x="429" y="312"/>
                  </a:cubicBezTo>
                  <a:cubicBezTo>
                    <a:pt x="429" y="312"/>
                    <a:pt x="429" y="311"/>
                    <a:pt x="429" y="311"/>
                  </a:cubicBezTo>
                  <a:cubicBezTo>
                    <a:pt x="473" y="352"/>
                    <a:pt x="460" y="348"/>
                    <a:pt x="435" y="326"/>
                  </a:cubicBezTo>
                  <a:cubicBezTo>
                    <a:pt x="435" y="328"/>
                    <a:pt x="433" y="328"/>
                    <a:pt x="430" y="327"/>
                  </a:cubicBezTo>
                  <a:cubicBezTo>
                    <a:pt x="450" y="357"/>
                    <a:pt x="451" y="374"/>
                    <a:pt x="415" y="315"/>
                  </a:cubicBezTo>
                  <a:cubicBezTo>
                    <a:pt x="452" y="375"/>
                    <a:pt x="437" y="365"/>
                    <a:pt x="417" y="332"/>
                  </a:cubicBezTo>
                  <a:cubicBezTo>
                    <a:pt x="419" y="336"/>
                    <a:pt x="418" y="339"/>
                    <a:pt x="417" y="339"/>
                  </a:cubicBezTo>
                  <a:cubicBezTo>
                    <a:pt x="428" y="368"/>
                    <a:pt x="429" y="380"/>
                    <a:pt x="411" y="331"/>
                  </a:cubicBezTo>
                  <a:cubicBezTo>
                    <a:pt x="410" y="330"/>
                    <a:pt x="410" y="330"/>
                    <a:pt x="410" y="329"/>
                  </a:cubicBezTo>
                  <a:cubicBezTo>
                    <a:pt x="427" y="381"/>
                    <a:pt x="414" y="372"/>
                    <a:pt x="404" y="342"/>
                  </a:cubicBezTo>
                  <a:cubicBezTo>
                    <a:pt x="402" y="343"/>
                    <a:pt x="399" y="340"/>
                    <a:pt x="396" y="336"/>
                  </a:cubicBezTo>
                  <a:cubicBezTo>
                    <a:pt x="394" y="375"/>
                    <a:pt x="381" y="393"/>
                    <a:pt x="388" y="322"/>
                  </a:cubicBezTo>
                  <a:cubicBezTo>
                    <a:pt x="381" y="391"/>
                    <a:pt x="375" y="375"/>
                    <a:pt x="379" y="338"/>
                  </a:cubicBezTo>
                  <a:cubicBezTo>
                    <a:pt x="377" y="342"/>
                    <a:pt x="375" y="343"/>
                    <a:pt x="374" y="342"/>
                  </a:cubicBezTo>
                  <a:cubicBezTo>
                    <a:pt x="361" y="373"/>
                    <a:pt x="351" y="380"/>
                    <a:pt x="375" y="319"/>
                  </a:cubicBezTo>
                  <a:cubicBezTo>
                    <a:pt x="351" y="381"/>
                    <a:pt x="346" y="366"/>
                    <a:pt x="359" y="334"/>
                  </a:cubicBezTo>
                  <a:cubicBezTo>
                    <a:pt x="358" y="332"/>
                    <a:pt x="358" y="329"/>
                    <a:pt x="359" y="325"/>
                  </a:cubicBezTo>
                  <a:cubicBezTo>
                    <a:pt x="333" y="355"/>
                    <a:pt x="314" y="364"/>
                    <a:pt x="362" y="311"/>
                  </a:cubicBezTo>
                  <a:cubicBezTo>
                    <a:pt x="314" y="364"/>
                    <a:pt x="321" y="345"/>
                    <a:pt x="349" y="316"/>
                  </a:cubicBezTo>
                  <a:cubicBezTo>
                    <a:pt x="345" y="318"/>
                    <a:pt x="341" y="319"/>
                    <a:pt x="339" y="319"/>
                  </a:cubicBezTo>
                  <a:cubicBezTo>
                    <a:pt x="313" y="335"/>
                    <a:pt x="300" y="336"/>
                    <a:pt x="346" y="306"/>
                  </a:cubicBezTo>
                  <a:cubicBezTo>
                    <a:pt x="347" y="306"/>
                    <a:pt x="347" y="306"/>
                    <a:pt x="347" y="306"/>
                  </a:cubicBezTo>
                  <a:cubicBezTo>
                    <a:pt x="299" y="335"/>
                    <a:pt x="305" y="324"/>
                    <a:pt x="332" y="307"/>
                  </a:cubicBezTo>
                  <a:cubicBezTo>
                    <a:pt x="333" y="306"/>
                    <a:pt x="336" y="303"/>
                    <a:pt x="341" y="300"/>
                  </a:cubicBezTo>
                  <a:cubicBezTo>
                    <a:pt x="302" y="314"/>
                    <a:pt x="282" y="318"/>
                    <a:pt x="350" y="293"/>
                  </a:cubicBezTo>
                  <a:cubicBezTo>
                    <a:pt x="285" y="316"/>
                    <a:pt x="296" y="300"/>
                    <a:pt x="332" y="289"/>
                  </a:cubicBezTo>
                  <a:cubicBezTo>
                    <a:pt x="327" y="287"/>
                    <a:pt x="325" y="284"/>
                    <a:pt x="326" y="282"/>
                  </a:cubicBezTo>
                  <a:cubicBezTo>
                    <a:pt x="296" y="279"/>
                    <a:pt x="284" y="269"/>
                    <a:pt x="333" y="273"/>
                  </a:cubicBezTo>
                  <a:cubicBezTo>
                    <a:pt x="333" y="272"/>
                    <a:pt x="332" y="272"/>
                    <a:pt x="332" y="272"/>
                  </a:cubicBezTo>
                  <a:cubicBezTo>
                    <a:pt x="283" y="267"/>
                    <a:pt x="297" y="262"/>
                    <a:pt x="329" y="265"/>
                  </a:cubicBezTo>
                  <a:cubicBezTo>
                    <a:pt x="331" y="264"/>
                    <a:pt x="335" y="264"/>
                    <a:pt x="340" y="264"/>
                  </a:cubicBezTo>
                  <a:cubicBezTo>
                    <a:pt x="300" y="250"/>
                    <a:pt x="282" y="234"/>
                    <a:pt x="351" y="262"/>
                  </a:cubicBezTo>
                  <a:cubicBezTo>
                    <a:pt x="285" y="235"/>
                    <a:pt x="304" y="235"/>
                    <a:pt x="340" y="250"/>
                  </a:cubicBezTo>
                  <a:cubicBezTo>
                    <a:pt x="337" y="247"/>
                    <a:pt x="336" y="244"/>
                    <a:pt x="337" y="242"/>
                  </a:cubicBezTo>
                  <a:cubicBezTo>
                    <a:pt x="312" y="220"/>
                    <a:pt x="310" y="205"/>
                    <a:pt x="356" y="246"/>
                  </a:cubicBezTo>
                  <a:cubicBezTo>
                    <a:pt x="356" y="246"/>
                    <a:pt x="356" y="246"/>
                    <a:pt x="356" y="246"/>
                  </a:cubicBezTo>
                  <a:cubicBezTo>
                    <a:pt x="311" y="205"/>
                    <a:pt x="323" y="207"/>
                    <a:pt x="347" y="229"/>
                  </a:cubicBezTo>
                  <a:cubicBezTo>
                    <a:pt x="349" y="228"/>
                    <a:pt x="351" y="229"/>
                    <a:pt x="355" y="232"/>
                  </a:cubicBezTo>
                  <a:cubicBezTo>
                    <a:pt x="334" y="199"/>
                    <a:pt x="331" y="180"/>
                    <a:pt x="369" y="241"/>
                  </a:cubicBezTo>
                  <a:cubicBezTo>
                    <a:pt x="333" y="184"/>
                    <a:pt x="346" y="190"/>
                    <a:pt x="364" y="220"/>
                  </a:cubicBezTo>
                  <a:cubicBezTo>
                    <a:pt x="364" y="216"/>
                    <a:pt x="365" y="217"/>
                    <a:pt x="368" y="222"/>
                  </a:cubicBezTo>
                  <a:cubicBezTo>
                    <a:pt x="356" y="188"/>
                    <a:pt x="354" y="172"/>
                    <a:pt x="375" y="231"/>
                  </a:cubicBezTo>
                  <a:cubicBezTo>
                    <a:pt x="375" y="231"/>
                    <a:pt x="375" y="231"/>
                    <a:pt x="375" y="231"/>
                  </a:cubicBezTo>
                  <a:cubicBezTo>
                    <a:pt x="367" y="209"/>
                    <a:pt x="365" y="197"/>
                    <a:pt x="365" y="192"/>
                  </a:cubicBezTo>
                  <a:cubicBezTo>
                    <a:pt x="361" y="188"/>
                    <a:pt x="356" y="183"/>
                    <a:pt x="352" y="180"/>
                  </a:cubicBezTo>
                  <a:cubicBezTo>
                    <a:pt x="340" y="170"/>
                    <a:pt x="312" y="149"/>
                    <a:pt x="278" y="125"/>
                  </a:cubicBezTo>
                  <a:cubicBezTo>
                    <a:pt x="278" y="125"/>
                    <a:pt x="278" y="125"/>
                    <a:pt x="277" y="125"/>
                  </a:cubicBezTo>
                  <a:cubicBezTo>
                    <a:pt x="277" y="125"/>
                    <a:pt x="277" y="125"/>
                    <a:pt x="276" y="124"/>
                  </a:cubicBezTo>
                  <a:cubicBezTo>
                    <a:pt x="272" y="121"/>
                    <a:pt x="268" y="119"/>
                    <a:pt x="264" y="116"/>
                  </a:cubicBezTo>
                  <a:cubicBezTo>
                    <a:pt x="262" y="119"/>
                    <a:pt x="261" y="120"/>
                    <a:pt x="259" y="119"/>
                  </a:cubicBezTo>
                  <a:cubicBezTo>
                    <a:pt x="258" y="119"/>
                    <a:pt x="258" y="116"/>
                    <a:pt x="260" y="112"/>
                  </a:cubicBezTo>
                  <a:cubicBezTo>
                    <a:pt x="256" y="110"/>
                    <a:pt x="253" y="108"/>
                    <a:pt x="250" y="106"/>
                  </a:cubicBezTo>
                  <a:cubicBezTo>
                    <a:pt x="247" y="109"/>
                    <a:pt x="245" y="110"/>
                    <a:pt x="243" y="109"/>
                  </a:cubicBezTo>
                  <a:cubicBezTo>
                    <a:pt x="242" y="108"/>
                    <a:pt x="243" y="106"/>
                    <a:pt x="245" y="103"/>
                  </a:cubicBezTo>
                  <a:cubicBezTo>
                    <a:pt x="242" y="100"/>
                    <a:pt x="238" y="98"/>
                    <a:pt x="235" y="95"/>
                  </a:cubicBezTo>
                  <a:cubicBezTo>
                    <a:pt x="233" y="96"/>
                    <a:pt x="231" y="96"/>
                    <a:pt x="231" y="95"/>
                  </a:cubicBezTo>
                  <a:cubicBezTo>
                    <a:pt x="230" y="95"/>
                    <a:pt x="230" y="94"/>
                    <a:pt x="231" y="93"/>
                  </a:cubicBezTo>
                  <a:cubicBezTo>
                    <a:pt x="213" y="81"/>
                    <a:pt x="196" y="69"/>
                    <a:pt x="179" y="58"/>
                  </a:cubicBezTo>
                  <a:cubicBezTo>
                    <a:pt x="178" y="59"/>
                    <a:pt x="177" y="59"/>
                    <a:pt x="176" y="60"/>
                  </a:cubicBezTo>
                  <a:cubicBezTo>
                    <a:pt x="176" y="62"/>
                    <a:pt x="183" y="67"/>
                    <a:pt x="182" y="69"/>
                  </a:cubicBezTo>
                  <a:cubicBezTo>
                    <a:pt x="181" y="71"/>
                    <a:pt x="172" y="68"/>
                    <a:pt x="171" y="70"/>
                  </a:cubicBezTo>
                  <a:cubicBezTo>
                    <a:pt x="170" y="72"/>
                    <a:pt x="174" y="79"/>
                    <a:pt x="172" y="80"/>
                  </a:cubicBezTo>
                  <a:cubicBezTo>
                    <a:pt x="171" y="82"/>
                    <a:pt x="164" y="76"/>
                    <a:pt x="162" y="77"/>
                  </a:cubicBezTo>
                  <a:cubicBezTo>
                    <a:pt x="160" y="78"/>
                    <a:pt x="162" y="87"/>
                    <a:pt x="160" y="88"/>
                  </a:cubicBezTo>
                  <a:cubicBezTo>
                    <a:pt x="158" y="88"/>
                    <a:pt x="153" y="81"/>
                    <a:pt x="151" y="81"/>
                  </a:cubicBezTo>
                  <a:cubicBezTo>
                    <a:pt x="149" y="82"/>
                    <a:pt x="147" y="90"/>
                    <a:pt x="145" y="90"/>
                  </a:cubicBezTo>
                  <a:cubicBezTo>
                    <a:pt x="143" y="90"/>
                    <a:pt x="142" y="82"/>
                    <a:pt x="140" y="81"/>
                  </a:cubicBezTo>
                  <a:cubicBezTo>
                    <a:pt x="137" y="81"/>
                    <a:pt x="133" y="88"/>
                    <a:pt x="131" y="87"/>
                  </a:cubicBezTo>
                  <a:cubicBezTo>
                    <a:pt x="129" y="87"/>
                    <a:pt x="131" y="78"/>
                    <a:pt x="129" y="77"/>
                  </a:cubicBezTo>
                  <a:cubicBezTo>
                    <a:pt x="127" y="76"/>
                    <a:pt x="120" y="81"/>
                    <a:pt x="119" y="79"/>
                  </a:cubicBezTo>
                  <a:cubicBezTo>
                    <a:pt x="117" y="78"/>
                    <a:pt x="122" y="71"/>
                    <a:pt x="121" y="69"/>
                  </a:cubicBezTo>
                  <a:cubicBezTo>
                    <a:pt x="120" y="67"/>
                    <a:pt x="111" y="69"/>
                    <a:pt x="111" y="67"/>
                  </a:cubicBezTo>
                  <a:cubicBezTo>
                    <a:pt x="110" y="65"/>
                    <a:pt x="118" y="61"/>
                    <a:pt x="117" y="58"/>
                  </a:cubicBezTo>
                  <a:cubicBezTo>
                    <a:pt x="117" y="56"/>
                    <a:pt x="109" y="54"/>
                    <a:pt x="109" y="52"/>
                  </a:cubicBezTo>
                  <a:cubicBezTo>
                    <a:pt x="109" y="50"/>
                    <a:pt x="118" y="49"/>
                    <a:pt x="118" y="47"/>
                  </a:cubicBezTo>
                  <a:cubicBezTo>
                    <a:pt x="119" y="45"/>
                    <a:pt x="112" y="40"/>
                    <a:pt x="113" y="38"/>
                  </a:cubicBezTo>
                  <a:cubicBezTo>
                    <a:pt x="114" y="36"/>
                    <a:pt x="122" y="39"/>
                    <a:pt x="124" y="37"/>
                  </a:cubicBezTo>
                  <a:cubicBezTo>
                    <a:pt x="125" y="35"/>
                    <a:pt x="121" y="28"/>
                    <a:pt x="123" y="27"/>
                  </a:cubicBezTo>
                  <a:cubicBezTo>
                    <a:pt x="124" y="25"/>
                    <a:pt x="129" y="29"/>
                    <a:pt x="131" y="30"/>
                  </a:cubicBezTo>
                  <a:cubicBezTo>
                    <a:pt x="118" y="22"/>
                    <a:pt x="107" y="17"/>
                    <a:pt x="99" y="15"/>
                  </a:cubicBezTo>
                  <a:cubicBezTo>
                    <a:pt x="53" y="0"/>
                    <a:pt x="3" y="5"/>
                    <a:pt x="5" y="62"/>
                  </a:cubicBezTo>
                  <a:cubicBezTo>
                    <a:pt x="6" y="120"/>
                    <a:pt x="0" y="120"/>
                    <a:pt x="9" y="139"/>
                  </a:cubicBezTo>
                  <a:cubicBezTo>
                    <a:pt x="18" y="158"/>
                    <a:pt x="24" y="172"/>
                    <a:pt x="24" y="172"/>
                  </a:cubicBezTo>
                  <a:cubicBezTo>
                    <a:pt x="24" y="172"/>
                    <a:pt x="29" y="200"/>
                    <a:pt x="37" y="222"/>
                  </a:cubicBezTo>
                  <a:cubicBezTo>
                    <a:pt x="39" y="222"/>
                    <a:pt x="40" y="222"/>
                    <a:pt x="41" y="221"/>
                  </a:cubicBezTo>
                  <a:cubicBezTo>
                    <a:pt x="47" y="220"/>
                    <a:pt x="48" y="215"/>
                    <a:pt x="53" y="214"/>
                  </a:cubicBezTo>
                  <a:cubicBezTo>
                    <a:pt x="58" y="213"/>
                    <a:pt x="63" y="206"/>
                    <a:pt x="69" y="205"/>
                  </a:cubicBezTo>
                  <a:cubicBezTo>
                    <a:pt x="75" y="203"/>
                    <a:pt x="81" y="204"/>
                    <a:pt x="88" y="203"/>
                  </a:cubicBezTo>
                  <a:cubicBezTo>
                    <a:pt x="94" y="202"/>
                    <a:pt x="94" y="202"/>
                    <a:pt x="94" y="198"/>
                  </a:cubicBezTo>
                  <a:cubicBezTo>
                    <a:pt x="94" y="198"/>
                    <a:pt x="94" y="198"/>
                    <a:pt x="94" y="198"/>
                  </a:cubicBezTo>
                  <a:cubicBezTo>
                    <a:pt x="91" y="196"/>
                    <a:pt x="90" y="194"/>
                    <a:pt x="91" y="193"/>
                  </a:cubicBezTo>
                  <a:cubicBezTo>
                    <a:pt x="91" y="192"/>
                    <a:pt x="93" y="192"/>
                    <a:pt x="96" y="192"/>
                  </a:cubicBezTo>
                  <a:cubicBezTo>
                    <a:pt x="98" y="190"/>
                    <a:pt x="101" y="188"/>
                    <a:pt x="105" y="188"/>
                  </a:cubicBezTo>
                  <a:cubicBezTo>
                    <a:pt x="106" y="188"/>
                    <a:pt x="108" y="188"/>
                    <a:pt x="109" y="188"/>
                  </a:cubicBezTo>
                  <a:cubicBezTo>
                    <a:pt x="103" y="183"/>
                    <a:pt x="99" y="179"/>
                    <a:pt x="101" y="177"/>
                  </a:cubicBezTo>
                  <a:cubicBezTo>
                    <a:pt x="104" y="174"/>
                    <a:pt x="114" y="182"/>
                    <a:pt x="125" y="192"/>
                  </a:cubicBezTo>
                  <a:cubicBezTo>
                    <a:pt x="127" y="192"/>
                    <a:pt x="130" y="193"/>
                    <a:pt x="132" y="194"/>
                  </a:cubicBezTo>
                  <a:cubicBezTo>
                    <a:pt x="131" y="192"/>
                    <a:pt x="130" y="191"/>
                    <a:pt x="128" y="189"/>
                  </a:cubicBezTo>
                  <a:cubicBezTo>
                    <a:pt x="126" y="186"/>
                    <a:pt x="124" y="184"/>
                    <a:pt x="123" y="181"/>
                  </a:cubicBezTo>
                  <a:cubicBezTo>
                    <a:pt x="122" y="180"/>
                    <a:pt x="121" y="179"/>
                    <a:pt x="121" y="178"/>
                  </a:cubicBezTo>
                  <a:cubicBezTo>
                    <a:pt x="120" y="177"/>
                    <a:pt x="119" y="175"/>
                    <a:pt x="118" y="174"/>
                  </a:cubicBezTo>
                  <a:cubicBezTo>
                    <a:pt x="117" y="173"/>
                    <a:pt x="117" y="171"/>
                    <a:pt x="116" y="170"/>
                  </a:cubicBezTo>
                  <a:cubicBezTo>
                    <a:pt x="116" y="169"/>
                    <a:pt x="115" y="169"/>
                    <a:pt x="115" y="168"/>
                  </a:cubicBezTo>
                  <a:cubicBezTo>
                    <a:pt x="115" y="168"/>
                    <a:pt x="115" y="167"/>
                    <a:pt x="115" y="167"/>
                  </a:cubicBezTo>
                  <a:cubicBezTo>
                    <a:pt x="114" y="165"/>
                    <a:pt x="115" y="164"/>
                    <a:pt x="115" y="164"/>
                  </a:cubicBezTo>
                  <a:cubicBezTo>
                    <a:pt x="116" y="163"/>
                    <a:pt x="117" y="164"/>
                    <a:pt x="119" y="164"/>
                  </a:cubicBezTo>
                  <a:cubicBezTo>
                    <a:pt x="124" y="168"/>
                    <a:pt x="132" y="182"/>
                    <a:pt x="140" y="193"/>
                  </a:cubicBezTo>
                  <a:cubicBezTo>
                    <a:pt x="140" y="192"/>
                    <a:pt x="140" y="191"/>
                    <a:pt x="142" y="192"/>
                  </a:cubicBezTo>
                  <a:cubicBezTo>
                    <a:pt x="136" y="176"/>
                    <a:pt x="128" y="157"/>
                    <a:pt x="132" y="155"/>
                  </a:cubicBezTo>
                  <a:cubicBezTo>
                    <a:pt x="137" y="153"/>
                    <a:pt x="144" y="178"/>
                    <a:pt x="151" y="195"/>
                  </a:cubicBezTo>
                  <a:cubicBezTo>
                    <a:pt x="150" y="177"/>
                    <a:pt x="146" y="152"/>
                    <a:pt x="151" y="152"/>
                  </a:cubicBezTo>
                  <a:cubicBezTo>
                    <a:pt x="156" y="151"/>
                    <a:pt x="157" y="177"/>
                    <a:pt x="158" y="195"/>
                  </a:cubicBezTo>
                  <a:cubicBezTo>
                    <a:pt x="159" y="194"/>
                    <a:pt x="159" y="193"/>
                    <a:pt x="159" y="191"/>
                  </a:cubicBezTo>
                  <a:cubicBezTo>
                    <a:pt x="162" y="175"/>
                    <a:pt x="166" y="154"/>
                    <a:pt x="170" y="153"/>
                  </a:cubicBezTo>
                  <a:cubicBezTo>
                    <a:pt x="170" y="152"/>
                    <a:pt x="170" y="152"/>
                    <a:pt x="171" y="153"/>
                  </a:cubicBezTo>
                  <a:cubicBezTo>
                    <a:pt x="175" y="153"/>
                    <a:pt x="169" y="178"/>
                    <a:pt x="166" y="196"/>
                  </a:cubicBezTo>
                  <a:cubicBezTo>
                    <a:pt x="170" y="189"/>
                    <a:pt x="174" y="180"/>
                    <a:pt x="177" y="173"/>
                  </a:cubicBezTo>
                  <a:cubicBezTo>
                    <a:pt x="178" y="172"/>
                    <a:pt x="179" y="170"/>
                    <a:pt x="179" y="169"/>
                  </a:cubicBezTo>
                  <a:cubicBezTo>
                    <a:pt x="180" y="168"/>
                    <a:pt x="181" y="166"/>
                    <a:pt x="182" y="165"/>
                  </a:cubicBezTo>
                  <a:cubicBezTo>
                    <a:pt x="182" y="164"/>
                    <a:pt x="183" y="163"/>
                    <a:pt x="184" y="162"/>
                  </a:cubicBezTo>
                  <a:cubicBezTo>
                    <a:pt x="186" y="159"/>
                    <a:pt x="187" y="158"/>
                    <a:pt x="189" y="158"/>
                  </a:cubicBezTo>
                  <a:cubicBezTo>
                    <a:pt x="193" y="161"/>
                    <a:pt x="181" y="183"/>
                    <a:pt x="173" y="199"/>
                  </a:cubicBezTo>
                  <a:cubicBezTo>
                    <a:pt x="185" y="186"/>
                    <a:pt x="201" y="165"/>
                    <a:pt x="205" y="169"/>
                  </a:cubicBezTo>
                  <a:cubicBezTo>
                    <a:pt x="209" y="172"/>
                    <a:pt x="189" y="192"/>
                    <a:pt x="177" y="206"/>
                  </a:cubicBezTo>
                  <a:cubicBezTo>
                    <a:pt x="193" y="196"/>
                    <a:pt x="214" y="178"/>
                    <a:pt x="217" y="183"/>
                  </a:cubicBezTo>
                  <a:cubicBezTo>
                    <a:pt x="220" y="187"/>
                    <a:pt x="198" y="200"/>
                    <a:pt x="184" y="211"/>
                  </a:cubicBezTo>
                  <a:cubicBezTo>
                    <a:pt x="201" y="205"/>
                    <a:pt x="224" y="195"/>
                    <a:pt x="226" y="200"/>
                  </a:cubicBezTo>
                  <a:cubicBezTo>
                    <a:pt x="228" y="204"/>
                    <a:pt x="203" y="212"/>
                    <a:pt x="186" y="218"/>
                  </a:cubicBezTo>
                  <a:cubicBezTo>
                    <a:pt x="201" y="217"/>
                    <a:pt x="220" y="215"/>
                    <a:pt x="227" y="216"/>
                  </a:cubicBezTo>
                  <a:cubicBezTo>
                    <a:pt x="229" y="217"/>
                    <a:pt x="230" y="217"/>
                    <a:pt x="230" y="218"/>
                  </a:cubicBezTo>
                  <a:cubicBezTo>
                    <a:pt x="231" y="223"/>
                    <a:pt x="205" y="224"/>
                    <a:pt x="187" y="226"/>
                  </a:cubicBezTo>
                  <a:cubicBezTo>
                    <a:pt x="205" y="230"/>
                    <a:pt x="230" y="232"/>
                    <a:pt x="229" y="237"/>
                  </a:cubicBezTo>
                  <a:cubicBezTo>
                    <a:pt x="228" y="242"/>
                    <a:pt x="204" y="237"/>
                    <a:pt x="186" y="234"/>
                  </a:cubicBezTo>
                  <a:cubicBezTo>
                    <a:pt x="202" y="242"/>
                    <a:pt x="226" y="251"/>
                    <a:pt x="224" y="256"/>
                  </a:cubicBezTo>
                  <a:cubicBezTo>
                    <a:pt x="222" y="261"/>
                    <a:pt x="197" y="247"/>
                    <a:pt x="181" y="239"/>
                  </a:cubicBezTo>
                  <a:cubicBezTo>
                    <a:pt x="195" y="251"/>
                    <a:pt x="217" y="268"/>
                    <a:pt x="214" y="272"/>
                  </a:cubicBezTo>
                  <a:cubicBezTo>
                    <a:pt x="213" y="273"/>
                    <a:pt x="212" y="273"/>
                    <a:pt x="211" y="272"/>
                  </a:cubicBezTo>
                  <a:cubicBezTo>
                    <a:pt x="205" y="271"/>
                    <a:pt x="188" y="255"/>
                    <a:pt x="176" y="245"/>
                  </a:cubicBezTo>
                  <a:cubicBezTo>
                    <a:pt x="186" y="260"/>
                    <a:pt x="204" y="282"/>
                    <a:pt x="199" y="285"/>
                  </a:cubicBezTo>
                  <a:cubicBezTo>
                    <a:pt x="199" y="286"/>
                    <a:pt x="197" y="285"/>
                    <a:pt x="196" y="284"/>
                  </a:cubicBezTo>
                  <a:cubicBezTo>
                    <a:pt x="190" y="280"/>
                    <a:pt x="179" y="261"/>
                    <a:pt x="170" y="249"/>
                  </a:cubicBezTo>
                  <a:cubicBezTo>
                    <a:pt x="176" y="266"/>
                    <a:pt x="187" y="292"/>
                    <a:pt x="182" y="294"/>
                  </a:cubicBezTo>
                  <a:cubicBezTo>
                    <a:pt x="177" y="296"/>
                    <a:pt x="170" y="271"/>
                    <a:pt x="164" y="254"/>
                  </a:cubicBezTo>
                  <a:cubicBezTo>
                    <a:pt x="165" y="272"/>
                    <a:pt x="168" y="297"/>
                    <a:pt x="163" y="297"/>
                  </a:cubicBezTo>
                  <a:cubicBezTo>
                    <a:pt x="158" y="297"/>
                    <a:pt x="158" y="272"/>
                    <a:pt x="156" y="254"/>
                  </a:cubicBezTo>
                  <a:cubicBezTo>
                    <a:pt x="153" y="270"/>
                    <a:pt x="150" y="292"/>
                    <a:pt x="146" y="296"/>
                  </a:cubicBezTo>
                  <a:cubicBezTo>
                    <a:pt x="145" y="296"/>
                    <a:pt x="145" y="296"/>
                    <a:pt x="144" y="296"/>
                  </a:cubicBezTo>
                  <a:cubicBezTo>
                    <a:pt x="143" y="296"/>
                    <a:pt x="143" y="295"/>
                    <a:pt x="143" y="294"/>
                  </a:cubicBezTo>
                  <a:cubicBezTo>
                    <a:pt x="141" y="288"/>
                    <a:pt x="146" y="268"/>
                    <a:pt x="149" y="253"/>
                  </a:cubicBezTo>
                  <a:cubicBezTo>
                    <a:pt x="144" y="263"/>
                    <a:pt x="138" y="276"/>
                    <a:pt x="133" y="284"/>
                  </a:cubicBezTo>
                  <a:cubicBezTo>
                    <a:pt x="130" y="288"/>
                    <a:pt x="128" y="291"/>
                    <a:pt x="126" y="290"/>
                  </a:cubicBezTo>
                  <a:cubicBezTo>
                    <a:pt x="126" y="290"/>
                    <a:pt x="126" y="290"/>
                    <a:pt x="126" y="290"/>
                  </a:cubicBezTo>
                  <a:cubicBezTo>
                    <a:pt x="123" y="286"/>
                    <a:pt x="134" y="265"/>
                    <a:pt x="142" y="250"/>
                  </a:cubicBezTo>
                  <a:cubicBezTo>
                    <a:pt x="142" y="250"/>
                    <a:pt x="142" y="250"/>
                    <a:pt x="142" y="249"/>
                  </a:cubicBezTo>
                  <a:cubicBezTo>
                    <a:pt x="129" y="263"/>
                    <a:pt x="114" y="283"/>
                    <a:pt x="110" y="280"/>
                  </a:cubicBezTo>
                  <a:cubicBezTo>
                    <a:pt x="106" y="277"/>
                    <a:pt x="126" y="257"/>
                    <a:pt x="137" y="243"/>
                  </a:cubicBezTo>
                  <a:cubicBezTo>
                    <a:pt x="137" y="243"/>
                    <a:pt x="137" y="243"/>
                    <a:pt x="137" y="243"/>
                  </a:cubicBezTo>
                  <a:cubicBezTo>
                    <a:pt x="136" y="243"/>
                    <a:pt x="135" y="244"/>
                    <a:pt x="134" y="245"/>
                  </a:cubicBezTo>
                  <a:cubicBezTo>
                    <a:pt x="119" y="255"/>
                    <a:pt x="100" y="270"/>
                    <a:pt x="97" y="266"/>
                  </a:cubicBezTo>
                  <a:cubicBezTo>
                    <a:pt x="95" y="263"/>
                    <a:pt x="105" y="256"/>
                    <a:pt x="115" y="249"/>
                  </a:cubicBezTo>
                  <a:cubicBezTo>
                    <a:pt x="113" y="249"/>
                    <a:pt x="106" y="251"/>
                    <a:pt x="100" y="250"/>
                  </a:cubicBezTo>
                  <a:cubicBezTo>
                    <a:pt x="99" y="250"/>
                    <a:pt x="98" y="250"/>
                    <a:pt x="97" y="250"/>
                  </a:cubicBezTo>
                  <a:cubicBezTo>
                    <a:pt x="92" y="251"/>
                    <a:pt x="89" y="251"/>
                    <a:pt x="89" y="249"/>
                  </a:cubicBezTo>
                  <a:cubicBezTo>
                    <a:pt x="88" y="249"/>
                    <a:pt x="89" y="248"/>
                    <a:pt x="89" y="247"/>
                  </a:cubicBezTo>
                  <a:cubicBezTo>
                    <a:pt x="90" y="247"/>
                    <a:pt x="90" y="247"/>
                    <a:pt x="90" y="246"/>
                  </a:cubicBezTo>
                  <a:cubicBezTo>
                    <a:pt x="88" y="245"/>
                    <a:pt x="87" y="244"/>
                    <a:pt x="87" y="244"/>
                  </a:cubicBezTo>
                  <a:cubicBezTo>
                    <a:pt x="78" y="247"/>
                    <a:pt x="78" y="247"/>
                    <a:pt x="78" y="247"/>
                  </a:cubicBezTo>
                  <a:cubicBezTo>
                    <a:pt x="78" y="247"/>
                    <a:pt x="64" y="251"/>
                    <a:pt x="57" y="242"/>
                  </a:cubicBezTo>
                  <a:cubicBezTo>
                    <a:pt x="55" y="240"/>
                    <a:pt x="51" y="232"/>
                    <a:pt x="45" y="231"/>
                  </a:cubicBezTo>
                  <a:cubicBezTo>
                    <a:pt x="43" y="230"/>
                    <a:pt x="42" y="230"/>
                    <a:pt x="40" y="229"/>
                  </a:cubicBezTo>
                  <a:cubicBezTo>
                    <a:pt x="43" y="234"/>
                    <a:pt x="45" y="239"/>
                    <a:pt x="48" y="242"/>
                  </a:cubicBezTo>
                  <a:cubicBezTo>
                    <a:pt x="59" y="272"/>
                    <a:pt x="52" y="313"/>
                    <a:pt x="137" y="355"/>
                  </a:cubicBezTo>
                  <a:cubicBezTo>
                    <a:pt x="130" y="361"/>
                    <a:pt x="122" y="367"/>
                    <a:pt x="113" y="375"/>
                  </a:cubicBezTo>
                  <a:cubicBezTo>
                    <a:pt x="114" y="380"/>
                    <a:pt x="113" y="387"/>
                    <a:pt x="112" y="396"/>
                  </a:cubicBezTo>
                  <a:cubicBezTo>
                    <a:pt x="115" y="394"/>
                    <a:pt x="116" y="395"/>
                    <a:pt x="116" y="398"/>
                  </a:cubicBezTo>
                  <a:cubicBezTo>
                    <a:pt x="128" y="367"/>
                    <a:pt x="139" y="356"/>
                    <a:pt x="121" y="405"/>
                  </a:cubicBezTo>
                  <a:cubicBezTo>
                    <a:pt x="121" y="404"/>
                    <a:pt x="121" y="404"/>
                    <a:pt x="122" y="404"/>
                  </a:cubicBezTo>
                  <a:cubicBezTo>
                    <a:pt x="141" y="357"/>
                    <a:pt x="142" y="373"/>
                    <a:pt x="129" y="403"/>
                  </a:cubicBezTo>
                  <a:cubicBezTo>
                    <a:pt x="129" y="406"/>
                    <a:pt x="128" y="409"/>
                    <a:pt x="127" y="413"/>
                  </a:cubicBezTo>
                  <a:cubicBezTo>
                    <a:pt x="151" y="378"/>
                    <a:pt x="172" y="365"/>
                    <a:pt x="127" y="424"/>
                  </a:cubicBezTo>
                  <a:cubicBezTo>
                    <a:pt x="168" y="371"/>
                    <a:pt x="168" y="387"/>
                    <a:pt x="147" y="414"/>
                  </a:cubicBezTo>
                  <a:cubicBezTo>
                    <a:pt x="149" y="415"/>
                    <a:pt x="148" y="419"/>
                    <a:pt x="142" y="425"/>
                  </a:cubicBezTo>
                  <a:cubicBezTo>
                    <a:pt x="173" y="404"/>
                    <a:pt x="194" y="398"/>
                    <a:pt x="154" y="425"/>
                  </a:cubicBezTo>
                  <a:cubicBezTo>
                    <a:pt x="154" y="425"/>
                    <a:pt x="154" y="425"/>
                    <a:pt x="155" y="425"/>
                  </a:cubicBezTo>
                  <a:cubicBezTo>
                    <a:pt x="197" y="400"/>
                    <a:pt x="181" y="418"/>
                    <a:pt x="148" y="436"/>
                  </a:cubicBezTo>
                  <a:cubicBezTo>
                    <a:pt x="146" y="438"/>
                    <a:pt x="144" y="439"/>
                    <a:pt x="142" y="440"/>
                  </a:cubicBezTo>
                  <a:cubicBezTo>
                    <a:pt x="186" y="423"/>
                    <a:pt x="215" y="417"/>
                    <a:pt x="141" y="444"/>
                  </a:cubicBezTo>
                  <a:cubicBezTo>
                    <a:pt x="207" y="420"/>
                    <a:pt x="194" y="437"/>
                    <a:pt x="158" y="449"/>
                  </a:cubicBezTo>
                  <a:cubicBezTo>
                    <a:pt x="162" y="450"/>
                    <a:pt x="164" y="452"/>
                    <a:pt x="164" y="454"/>
                  </a:cubicBezTo>
                  <a:cubicBezTo>
                    <a:pt x="197" y="457"/>
                    <a:pt x="209" y="468"/>
                    <a:pt x="152" y="463"/>
                  </a:cubicBezTo>
                  <a:cubicBezTo>
                    <a:pt x="152" y="464"/>
                    <a:pt x="153" y="464"/>
                    <a:pt x="153" y="464"/>
                  </a:cubicBezTo>
                  <a:cubicBezTo>
                    <a:pt x="209" y="470"/>
                    <a:pt x="195" y="475"/>
                    <a:pt x="162" y="471"/>
                  </a:cubicBezTo>
                  <a:cubicBezTo>
                    <a:pt x="160" y="472"/>
                    <a:pt x="157" y="473"/>
                    <a:pt x="153" y="473"/>
                  </a:cubicBezTo>
                  <a:cubicBezTo>
                    <a:pt x="192" y="486"/>
                    <a:pt x="208" y="502"/>
                    <a:pt x="140" y="475"/>
                  </a:cubicBezTo>
                  <a:cubicBezTo>
                    <a:pt x="205" y="500"/>
                    <a:pt x="186" y="505"/>
                    <a:pt x="152" y="490"/>
                  </a:cubicBezTo>
                  <a:cubicBezTo>
                    <a:pt x="153" y="493"/>
                    <a:pt x="154" y="496"/>
                    <a:pt x="152" y="497"/>
                  </a:cubicBezTo>
                  <a:cubicBezTo>
                    <a:pt x="177" y="519"/>
                    <a:pt x="182" y="532"/>
                    <a:pt x="137" y="492"/>
                  </a:cubicBezTo>
                  <a:cubicBezTo>
                    <a:pt x="137" y="492"/>
                    <a:pt x="137" y="492"/>
                    <a:pt x="137" y="492"/>
                  </a:cubicBezTo>
                  <a:cubicBezTo>
                    <a:pt x="181" y="532"/>
                    <a:pt x="168" y="529"/>
                    <a:pt x="143" y="507"/>
                  </a:cubicBezTo>
                  <a:cubicBezTo>
                    <a:pt x="143" y="509"/>
                    <a:pt x="141" y="509"/>
                    <a:pt x="138" y="507"/>
                  </a:cubicBezTo>
                  <a:cubicBezTo>
                    <a:pt x="158" y="538"/>
                    <a:pt x="159" y="554"/>
                    <a:pt x="123" y="496"/>
                  </a:cubicBezTo>
                  <a:cubicBezTo>
                    <a:pt x="160" y="556"/>
                    <a:pt x="145" y="545"/>
                    <a:pt x="125" y="512"/>
                  </a:cubicBezTo>
                  <a:cubicBezTo>
                    <a:pt x="126" y="517"/>
                    <a:pt x="126" y="520"/>
                    <a:pt x="125" y="520"/>
                  </a:cubicBezTo>
                  <a:cubicBezTo>
                    <a:pt x="136" y="549"/>
                    <a:pt x="137" y="561"/>
                    <a:pt x="119" y="511"/>
                  </a:cubicBezTo>
                  <a:cubicBezTo>
                    <a:pt x="118" y="511"/>
                    <a:pt x="118" y="510"/>
                    <a:pt x="118" y="510"/>
                  </a:cubicBezTo>
                  <a:cubicBezTo>
                    <a:pt x="135" y="561"/>
                    <a:pt x="122" y="553"/>
                    <a:pt x="112" y="523"/>
                  </a:cubicBezTo>
                  <a:cubicBezTo>
                    <a:pt x="109" y="523"/>
                    <a:pt x="107" y="521"/>
                    <a:pt x="104" y="517"/>
                  </a:cubicBezTo>
                  <a:cubicBezTo>
                    <a:pt x="102" y="556"/>
                    <a:pt x="89" y="573"/>
                    <a:pt x="95" y="502"/>
                  </a:cubicBezTo>
                  <a:cubicBezTo>
                    <a:pt x="89" y="571"/>
                    <a:pt x="83" y="555"/>
                    <a:pt x="87" y="519"/>
                  </a:cubicBezTo>
                  <a:cubicBezTo>
                    <a:pt x="85" y="522"/>
                    <a:pt x="83" y="524"/>
                    <a:pt x="81" y="522"/>
                  </a:cubicBezTo>
                  <a:cubicBezTo>
                    <a:pt x="69" y="553"/>
                    <a:pt x="59" y="561"/>
                    <a:pt x="83" y="499"/>
                  </a:cubicBezTo>
                  <a:cubicBezTo>
                    <a:pt x="59" y="561"/>
                    <a:pt x="54" y="546"/>
                    <a:pt x="67" y="515"/>
                  </a:cubicBezTo>
                  <a:cubicBezTo>
                    <a:pt x="66" y="513"/>
                    <a:pt x="66" y="509"/>
                    <a:pt x="67" y="505"/>
                  </a:cubicBezTo>
                  <a:cubicBezTo>
                    <a:pt x="62" y="511"/>
                    <a:pt x="57" y="516"/>
                    <a:pt x="53" y="520"/>
                  </a:cubicBezTo>
                  <a:cubicBezTo>
                    <a:pt x="63" y="543"/>
                    <a:pt x="59" y="544"/>
                    <a:pt x="63" y="555"/>
                  </a:cubicBezTo>
                  <a:cubicBezTo>
                    <a:pt x="66" y="568"/>
                    <a:pt x="87" y="586"/>
                    <a:pt x="98" y="591"/>
                  </a:cubicBezTo>
                  <a:cubicBezTo>
                    <a:pt x="109" y="597"/>
                    <a:pt x="109" y="597"/>
                    <a:pt x="109" y="597"/>
                  </a:cubicBezTo>
                  <a:cubicBezTo>
                    <a:pt x="109" y="597"/>
                    <a:pt x="114" y="606"/>
                    <a:pt x="124" y="615"/>
                  </a:cubicBezTo>
                  <a:cubicBezTo>
                    <a:pt x="125" y="615"/>
                    <a:pt x="126" y="617"/>
                    <a:pt x="127" y="618"/>
                  </a:cubicBezTo>
                  <a:cubicBezTo>
                    <a:pt x="129" y="619"/>
                    <a:pt x="130" y="620"/>
                    <a:pt x="132" y="621"/>
                  </a:cubicBezTo>
                  <a:cubicBezTo>
                    <a:pt x="134" y="620"/>
                    <a:pt x="135" y="612"/>
                    <a:pt x="137" y="612"/>
                  </a:cubicBezTo>
                  <a:cubicBezTo>
                    <a:pt x="139" y="612"/>
                    <a:pt x="141" y="621"/>
                    <a:pt x="143" y="621"/>
                  </a:cubicBezTo>
                  <a:cubicBezTo>
                    <a:pt x="145" y="622"/>
                    <a:pt x="150" y="614"/>
                    <a:pt x="152" y="615"/>
                  </a:cubicBezTo>
                  <a:cubicBezTo>
                    <a:pt x="154" y="616"/>
                    <a:pt x="152" y="624"/>
                    <a:pt x="154" y="626"/>
                  </a:cubicBezTo>
                  <a:cubicBezTo>
                    <a:pt x="155" y="627"/>
                    <a:pt x="162" y="622"/>
                    <a:pt x="164" y="623"/>
                  </a:cubicBezTo>
                  <a:cubicBezTo>
                    <a:pt x="165" y="625"/>
                    <a:pt x="161" y="630"/>
                    <a:pt x="161" y="633"/>
                  </a:cubicBezTo>
                  <a:cubicBezTo>
                    <a:pt x="177" y="637"/>
                    <a:pt x="198" y="640"/>
                    <a:pt x="222" y="639"/>
                  </a:cubicBezTo>
                  <a:cubicBezTo>
                    <a:pt x="220" y="635"/>
                    <a:pt x="245" y="627"/>
                    <a:pt x="262" y="620"/>
                  </a:cubicBezTo>
                  <a:cubicBezTo>
                    <a:pt x="247" y="621"/>
                    <a:pt x="228" y="624"/>
                    <a:pt x="221" y="623"/>
                  </a:cubicBezTo>
                  <a:cubicBezTo>
                    <a:pt x="219" y="622"/>
                    <a:pt x="218" y="622"/>
                    <a:pt x="218" y="621"/>
                  </a:cubicBezTo>
                  <a:cubicBezTo>
                    <a:pt x="218" y="619"/>
                    <a:pt x="222" y="617"/>
                    <a:pt x="229" y="616"/>
                  </a:cubicBezTo>
                  <a:cubicBezTo>
                    <a:pt x="230" y="616"/>
                    <a:pt x="232" y="616"/>
                    <a:pt x="233" y="615"/>
                  </a:cubicBezTo>
                  <a:cubicBezTo>
                    <a:pt x="234" y="615"/>
                    <a:pt x="235" y="615"/>
                    <a:pt x="236" y="615"/>
                  </a:cubicBezTo>
                  <a:cubicBezTo>
                    <a:pt x="244" y="614"/>
                    <a:pt x="253" y="614"/>
                    <a:pt x="261" y="613"/>
                  </a:cubicBezTo>
                  <a:cubicBezTo>
                    <a:pt x="243" y="609"/>
                    <a:pt x="218" y="607"/>
                    <a:pt x="219" y="602"/>
                  </a:cubicBezTo>
                  <a:cubicBezTo>
                    <a:pt x="220" y="597"/>
                    <a:pt x="244" y="602"/>
                    <a:pt x="262" y="605"/>
                  </a:cubicBezTo>
                  <a:cubicBezTo>
                    <a:pt x="246" y="597"/>
                    <a:pt x="222" y="588"/>
                    <a:pt x="224" y="583"/>
                  </a:cubicBezTo>
                  <a:cubicBezTo>
                    <a:pt x="226" y="578"/>
                    <a:pt x="251" y="592"/>
                    <a:pt x="267" y="599"/>
                  </a:cubicBezTo>
                  <a:cubicBezTo>
                    <a:pt x="255" y="589"/>
                    <a:pt x="237" y="575"/>
                    <a:pt x="234" y="569"/>
                  </a:cubicBezTo>
                  <a:cubicBezTo>
                    <a:pt x="234" y="568"/>
                    <a:pt x="234" y="567"/>
                    <a:pt x="234" y="567"/>
                  </a:cubicBezTo>
                  <a:cubicBezTo>
                    <a:pt x="235" y="567"/>
                    <a:pt x="235" y="567"/>
                    <a:pt x="235" y="566"/>
                  </a:cubicBezTo>
                  <a:cubicBezTo>
                    <a:pt x="240" y="564"/>
                    <a:pt x="258" y="583"/>
                    <a:pt x="272" y="594"/>
                  </a:cubicBezTo>
                  <a:cubicBezTo>
                    <a:pt x="264" y="582"/>
                    <a:pt x="252" y="566"/>
                    <a:pt x="249" y="559"/>
                  </a:cubicBezTo>
                  <a:cubicBezTo>
                    <a:pt x="248" y="556"/>
                    <a:pt x="248" y="555"/>
                    <a:pt x="249" y="554"/>
                  </a:cubicBezTo>
                  <a:cubicBezTo>
                    <a:pt x="253" y="551"/>
                    <a:pt x="267" y="575"/>
                    <a:pt x="278" y="590"/>
                  </a:cubicBezTo>
                  <a:cubicBezTo>
                    <a:pt x="272" y="572"/>
                    <a:pt x="261" y="547"/>
                    <a:pt x="266" y="545"/>
                  </a:cubicBezTo>
                  <a:cubicBezTo>
                    <a:pt x="271" y="543"/>
                    <a:pt x="278" y="568"/>
                    <a:pt x="284" y="585"/>
                  </a:cubicBezTo>
                  <a:cubicBezTo>
                    <a:pt x="283" y="567"/>
                    <a:pt x="280" y="542"/>
                    <a:pt x="285" y="542"/>
                  </a:cubicBezTo>
                  <a:cubicBezTo>
                    <a:pt x="290" y="541"/>
                    <a:pt x="290" y="567"/>
                    <a:pt x="292" y="585"/>
                  </a:cubicBezTo>
                  <a:cubicBezTo>
                    <a:pt x="292" y="585"/>
                    <a:pt x="292" y="584"/>
                    <a:pt x="292" y="584"/>
                  </a:cubicBezTo>
                  <a:cubicBezTo>
                    <a:pt x="296" y="566"/>
                    <a:pt x="299" y="542"/>
                    <a:pt x="304" y="543"/>
                  </a:cubicBezTo>
                  <a:cubicBezTo>
                    <a:pt x="304" y="543"/>
                    <a:pt x="305" y="543"/>
                    <a:pt x="305" y="544"/>
                  </a:cubicBezTo>
                  <a:cubicBezTo>
                    <a:pt x="307" y="550"/>
                    <a:pt x="302" y="571"/>
                    <a:pt x="299" y="586"/>
                  </a:cubicBezTo>
                  <a:cubicBezTo>
                    <a:pt x="300" y="585"/>
                    <a:pt x="300" y="584"/>
                    <a:pt x="301" y="583"/>
                  </a:cubicBezTo>
                  <a:cubicBezTo>
                    <a:pt x="308" y="569"/>
                    <a:pt x="316" y="551"/>
                    <a:pt x="321" y="549"/>
                  </a:cubicBezTo>
                  <a:cubicBezTo>
                    <a:pt x="321" y="548"/>
                    <a:pt x="322" y="548"/>
                    <a:pt x="322" y="549"/>
                  </a:cubicBezTo>
                  <a:cubicBezTo>
                    <a:pt x="326" y="551"/>
                    <a:pt x="314" y="573"/>
                    <a:pt x="306" y="589"/>
                  </a:cubicBezTo>
                  <a:cubicBezTo>
                    <a:pt x="319" y="576"/>
                    <a:pt x="334" y="556"/>
                    <a:pt x="338" y="559"/>
                  </a:cubicBezTo>
                  <a:cubicBezTo>
                    <a:pt x="342" y="562"/>
                    <a:pt x="322" y="582"/>
                    <a:pt x="311" y="596"/>
                  </a:cubicBezTo>
                  <a:cubicBezTo>
                    <a:pt x="322" y="589"/>
                    <a:pt x="336" y="578"/>
                    <a:pt x="345" y="574"/>
                  </a:cubicBezTo>
                  <a:cubicBezTo>
                    <a:pt x="361" y="557"/>
                    <a:pt x="386" y="529"/>
                    <a:pt x="406" y="495"/>
                  </a:cubicBezTo>
                  <a:cubicBezTo>
                    <a:pt x="403" y="494"/>
                    <a:pt x="400" y="493"/>
                    <a:pt x="400" y="491"/>
                  </a:cubicBezTo>
                  <a:cubicBezTo>
                    <a:pt x="400" y="489"/>
                    <a:pt x="409" y="489"/>
                    <a:pt x="410" y="486"/>
                  </a:cubicBezTo>
                  <a:cubicBezTo>
                    <a:pt x="410" y="484"/>
                    <a:pt x="403" y="479"/>
                    <a:pt x="405" y="477"/>
                  </a:cubicBezTo>
                  <a:cubicBezTo>
                    <a:pt x="406" y="475"/>
                    <a:pt x="414" y="478"/>
                    <a:pt x="415" y="476"/>
                  </a:cubicBezTo>
                  <a:cubicBezTo>
                    <a:pt x="416" y="475"/>
                    <a:pt x="412" y="467"/>
                    <a:pt x="414" y="466"/>
                  </a:cubicBezTo>
                  <a:cubicBezTo>
                    <a:pt x="415" y="465"/>
                    <a:pt x="418" y="467"/>
                    <a:pt x="420" y="468"/>
                  </a:cubicBezTo>
                  <a:cubicBezTo>
                    <a:pt x="422" y="465"/>
                    <a:pt x="424" y="461"/>
                    <a:pt x="425" y="457"/>
                  </a:cubicBezTo>
                  <a:cubicBezTo>
                    <a:pt x="425" y="460"/>
                    <a:pt x="433" y="465"/>
                    <a:pt x="435" y="465"/>
                  </a:cubicBezTo>
                  <a:cubicBezTo>
                    <a:pt x="437" y="465"/>
                    <a:pt x="439" y="456"/>
                    <a:pt x="441" y="456"/>
                  </a:cubicBezTo>
                  <a:cubicBezTo>
                    <a:pt x="443" y="456"/>
                    <a:pt x="444" y="465"/>
                    <a:pt x="446" y="465"/>
                  </a:cubicBezTo>
                  <a:cubicBezTo>
                    <a:pt x="448" y="465"/>
                    <a:pt x="449" y="464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3" y="460"/>
                    <a:pt x="454" y="459"/>
                    <a:pt x="455" y="459"/>
                  </a:cubicBezTo>
                  <a:cubicBezTo>
                    <a:pt x="457" y="460"/>
                    <a:pt x="455" y="468"/>
                    <a:pt x="457" y="469"/>
                  </a:cubicBezTo>
                  <a:cubicBezTo>
                    <a:pt x="459" y="471"/>
                    <a:pt x="466" y="466"/>
                    <a:pt x="467" y="467"/>
                  </a:cubicBezTo>
                  <a:cubicBezTo>
                    <a:pt x="469" y="469"/>
                    <a:pt x="464" y="476"/>
                    <a:pt x="465" y="477"/>
                  </a:cubicBezTo>
                  <a:cubicBezTo>
                    <a:pt x="466" y="479"/>
                    <a:pt x="475" y="478"/>
                    <a:pt x="475" y="480"/>
                  </a:cubicBezTo>
                  <a:cubicBezTo>
                    <a:pt x="476" y="482"/>
                    <a:pt x="469" y="486"/>
                    <a:pt x="469" y="488"/>
                  </a:cubicBezTo>
                  <a:cubicBezTo>
                    <a:pt x="469" y="490"/>
                    <a:pt x="477" y="492"/>
                    <a:pt x="477" y="494"/>
                  </a:cubicBezTo>
                  <a:cubicBezTo>
                    <a:pt x="477" y="496"/>
                    <a:pt x="470" y="497"/>
                    <a:pt x="468" y="499"/>
                  </a:cubicBezTo>
                  <a:cubicBezTo>
                    <a:pt x="494" y="545"/>
                    <a:pt x="531" y="581"/>
                    <a:pt x="544" y="594"/>
                  </a:cubicBezTo>
                  <a:cubicBezTo>
                    <a:pt x="561" y="610"/>
                    <a:pt x="565" y="633"/>
                    <a:pt x="620" y="644"/>
                  </a:cubicBezTo>
                  <a:cubicBezTo>
                    <a:pt x="675" y="656"/>
                    <a:pt x="719" y="643"/>
                    <a:pt x="738" y="635"/>
                  </a:cubicBezTo>
                  <a:cubicBezTo>
                    <a:pt x="756" y="627"/>
                    <a:pt x="767" y="607"/>
                    <a:pt x="767" y="607"/>
                  </a:cubicBezTo>
                  <a:cubicBezTo>
                    <a:pt x="767" y="607"/>
                    <a:pt x="767" y="607"/>
                    <a:pt x="778" y="602"/>
                  </a:cubicBezTo>
                  <a:cubicBezTo>
                    <a:pt x="789" y="596"/>
                    <a:pt x="810" y="579"/>
                    <a:pt x="814" y="566"/>
                  </a:cubicBezTo>
                  <a:cubicBezTo>
                    <a:pt x="818" y="553"/>
                    <a:pt x="813" y="553"/>
                    <a:pt x="826" y="526"/>
                  </a:cubicBezTo>
                  <a:cubicBezTo>
                    <a:pt x="831" y="516"/>
                    <a:pt x="831" y="503"/>
                    <a:pt x="830" y="491"/>
                  </a:cubicBezTo>
                  <a:cubicBezTo>
                    <a:pt x="830" y="490"/>
                    <a:pt x="830" y="489"/>
                    <a:pt x="830" y="488"/>
                  </a:cubicBezTo>
                  <a:cubicBezTo>
                    <a:pt x="830" y="485"/>
                    <a:pt x="829" y="484"/>
                    <a:pt x="829" y="482"/>
                  </a:cubicBezTo>
                  <a:cubicBezTo>
                    <a:pt x="829" y="482"/>
                    <a:pt x="829" y="481"/>
                    <a:pt x="829" y="481"/>
                  </a:cubicBezTo>
                  <a:cubicBezTo>
                    <a:pt x="827" y="480"/>
                    <a:pt x="820" y="485"/>
                    <a:pt x="819" y="484"/>
                  </a:cubicBezTo>
                  <a:cubicBezTo>
                    <a:pt x="817" y="482"/>
                    <a:pt x="822" y="475"/>
                    <a:pt x="821" y="473"/>
                  </a:cubicBezTo>
                  <a:cubicBezTo>
                    <a:pt x="820" y="472"/>
                    <a:pt x="811" y="473"/>
                    <a:pt x="811" y="471"/>
                  </a:cubicBezTo>
                  <a:cubicBezTo>
                    <a:pt x="810" y="469"/>
                    <a:pt x="818" y="465"/>
                    <a:pt x="817" y="463"/>
                  </a:cubicBezTo>
                  <a:cubicBezTo>
                    <a:pt x="817" y="461"/>
                    <a:pt x="809" y="459"/>
                    <a:pt x="809" y="456"/>
                  </a:cubicBezTo>
                  <a:cubicBezTo>
                    <a:pt x="809" y="454"/>
                    <a:pt x="818" y="454"/>
                    <a:pt x="818" y="452"/>
                  </a:cubicBezTo>
                  <a:cubicBezTo>
                    <a:pt x="819" y="450"/>
                    <a:pt x="812" y="444"/>
                    <a:pt x="813" y="442"/>
                  </a:cubicBezTo>
                  <a:cubicBezTo>
                    <a:pt x="814" y="442"/>
                    <a:pt x="815" y="442"/>
                    <a:pt x="816" y="442"/>
                  </a:cubicBezTo>
                  <a:cubicBezTo>
                    <a:pt x="796" y="415"/>
                    <a:pt x="775" y="394"/>
                    <a:pt x="755" y="376"/>
                  </a:cubicBezTo>
                  <a:cubicBezTo>
                    <a:pt x="755" y="385"/>
                    <a:pt x="755" y="392"/>
                    <a:pt x="752" y="392"/>
                  </a:cubicBezTo>
                  <a:cubicBezTo>
                    <a:pt x="749" y="392"/>
                    <a:pt x="748" y="382"/>
                    <a:pt x="747" y="370"/>
                  </a:cubicBezTo>
                  <a:cubicBezTo>
                    <a:pt x="745" y="368"/>
                    <a:pt x="744" y="367"/>
                    <a:pt x="742" y="366"/>
                  </a:cubicBezTo>
                  <a:cubicBezTo>
                    <a:pt x="740" y="378"/>
                    <a:pt x="738" y="389"/>
                    <a:pt x="735" y="391"/>
                  </a:cubicBezTo>
                  <a:cubicBezTo>
                    <a:pt x="734" y="391"/>
                    <a:pt x="734" y="391"/>
                    <a:pt x="733" y="391"/>
                  </a:cubicBezTo>
                  <a:cubicBezTo>
                    <a:pt x="733" y="391"/>
                    <a:pt x="732" y="391"/>
                    <a:pt x="732" y="390"/>
                  </a:cubicBezTo>
                  <a:cubicBezTo>
                    <a:pt x="730" y="384"/>
                    <a:pt x="735" y="363"/>
                    <a:pt x="738" y="348"/>
                  </a:cubicBezTo>
                  <a:cubicBezTo>
                    <a:pt x="733" y="358"/>
                    <a:pt x="727" y="371"/>
                    <a:pt x="722" y="379"/>
                  </a:cubicBezTo>
                  <a:cubicBezTo>
                    <a:pt x="719" y="383"/>
                    <a:pt x="717" y="386"/>
                    <a:pt x="715" y="385"/>
                  </a:cubicBezTo>
                  <a:cubicBezTo>
                    <a:pt x="715" y="385"/>
                    <a:pt x="715" y="385"/>
                    <a:pt x="715" y="385"/>
                  </a:cubicBezTo>
                  <a:cubicBezTo>
                    <a:pt x="712" y="381"/>
                    <a:pt x="724" y="361"/>
                    <a:pt x="731" y="345"/>
                  </a:cubicBezTo>
                  <a:cubicBezTo>
                    <a:pt x="731" y="345"/>
                    <a:pt x="731" y="345"/>
                    <a:pt x="731" y="345"/>
                  </a:cubicBezTo>
                  <a:cubicBezTo>
                    <a:pt x="719" y="358"/>
                    <a:pt x="703" y="378"/>
                    <a:pt x="699" y="375"/>
                  </a:cubicBezTo>
                  <a:cubicBezTo>
                    <a:pt x="695" y="372"/>
                    <a:pt x="715" y="352"/>
                    <a:pt x="727" y="338"/>
                  </a:cubicBezTo>
                  <a:cubicBezTo>
                    <a:pt x="726" y="338"/>
                    <a:pt x="726" y="338"/>
                    <a:pt x="726" y="338"/>
                  </a:cubicBezTo>
                  <a:cubicBezTo>
                    <a:pt x="725" y="339"/>
                    <a:pt x="724" y="339"/>
                    <a:pt x="723" y="340"/>
                  </a:cubicBezTo>
                  <a:cubicBezTo>
                    <a:pt x="708" y="350"/>
                    <a:pt x="689" y="365"/>
                    <a:pt x="687" y="361"/>
                  </a:cubicBezTo>
                  <a:cubicBezTo>
                    <a:pt x="685" y="358"/>
                    <a:pt x="694" y="351"/>
                    <a:pt x="704" y="344"/>
                  </a:cubicBezTo>
                  <a:cubicBezTo>
                    <a:pt x="702" y="344"/>
                    <a:pt x="695" y="346"/>
                    <a:pt x="689" y="345"/>
                  </a:cubicBezTo>
                  <a:cubicBezTo>
                    <a:pt x="688" y="345"/>
                    <a:pt x="687" y="345"/>
                    <a:pt x="686" y="345"/>
                  </a:cubicBezTo>
                  <a:cubicBezTo>
                    <a:pt x="681" y="346"/>
                    <a:pt x="678" y="346"/>
                    <a:pt x="678" y="344"/>
                  </a:cubicBezTo>
                  <a:cubicBezTo>
                    <a:pt x="678" y="344"/>
                    <a:pt x="678" y="343"/>
                    <a:pt x="679" y="342"/>
                  </a:cubicBezTo>
                  <a:cubicBezTo>
                    <a:pt x="679" y="342"/>
                    <a:pt x="679" y="342"/>
                    <a:pt x="679" y="342"/>
                  </a:cubicBezTo>
                  <a:cubicBezTo>
                    <a:pt x="677" y="340"/>
                    <a:pt x="676" y="339"/>
                    <a:pt x="676" y="339"/>
                  </a:cubicBezTo>
                  <a:cubicBezTo>
                    <a:pt x="667" y="342"/>
                    <a:pt x="667" y="342"/>
                    <a:pt x="667" y="342"/>
                  </a:cubicBezTo>
                  <a:cubicBezTo>
                    <a:pt x="667" y="342"/>
                    <a:pt x="654" y="346"/>
                    <a:pt x="646" y="337"/>
                  </a:cubicBezTo>
                  <a:cubicBezTo>
                    <a:pt x="644" y="335"/>
                    <a:pt x="640" y="327"/>
                    <a:pt x="634" y="326"/>
                  </a:cubicBezTo>
                  <a:cubicBezTo>
                    <a:pt x="627" y="324"/>
                    <a:pt x="621" y="317"/>
                    <a:pt x="621" y="317"/>
                  </a:cubicBezTo>
                  <a:cubicBezTo>
                    <a:pt x="621" y="317"/>
                    <a:pt x="624" y="318"/>
                    <a:pt x="630" y="317"/>
                  </a:cubicBezTo>
                  <a:cubicBezTo>
                    <a:pt x="636" y="315"/>
                    <a:pt x="637" y="310"/>
                    <a:pt x="642" y="309"/>
                  </a:cubicBezTo>
                  <a:cubicBezTo>
                    <a:pt x="647" y="308"/>
                    <a:pt x="652" y="302"/>
                    <a:pt x="658" y="300"/>
                  </a:cubicBezTo>
                  <a:cubicBezTo>
                    <a:pt x="664" y="299"/>
                    <a:pt x="670" y="299"/>
                    <a:pt x="677" y="298"/>
                  </a:cubicBezTo>
                  <a:cubicBezTo>
                    <a:pt x="683" y="297"/>
                    <a:pt x="683" y="297"/>
                    <a:pt x="683" y="293"/>
                  </a:cubicBezTo>
                  <a:cubicBezTo>
                    <a:pt x="683" y="293"/>
                    <a:pt x="683" y="293"/>
                    <a:pt x="683" y="293"/>
                  </a:cubicBezTo>
                  <a:cubicBezTo>
                    <a:pt x="681" y="291"/>
                    <a:pt x="679" y="289"/>
                    <a:pt x="680" y="288"/>
                  </a:cubicBezTo>
                  <a:cubicBezTo>
                    <a:pt x="680" y="287"/>
                    <a:pt x="682" y="287"/>
                    <a:pt x="685" y="287"/>
                  </a:cubicBezTo>
                  <a:cubicBezTo>
                    <a:pt x="687" y="285"/>
                    <a:pt x="691" y="283"/>
                    <a:pt x="695" y="283"/>
                  </a:cubicBezTo>
                  <a:cubicBezTo>
                    <a:pt x="696" y="283"/>
                    <a:pt x="697" y="283"/>
                    <a:pt x="698" y="283"/>
                  </a:cubicBezTo>
                  <a:cubicBezTo>
                    <a:pt x="692" y="278"/>
                    <a:pt x="689" y="274"/>
                    <a:pt x="690" y="272"/>
                  </a:cubicBezTo>
                  <a:cubicBezTo>
                    <a:pt x="693" y="269"/>
                    <a:pt x="703" y="277"/>
                    <a:pt x="714" y="287"/>
                  </a:cubicBezTo>
                  <a:cubicBezTo>
                    <a:pt x="716" y="287"/>
                    <a:pt x="719" y="288"/>
                    <a:pt x="721" y="289"/>
                  </a:cubicBezTo>
                  <a:cubicBezTo>
                    <a:pt x="720" y="287"/>
                    <a:pt x="719" y="286"/>
                    <a:pt x="718" y="284"/>
                  </a:cubicBezTo>
                  <a:cubicBezTo>
                    <a:pt x="716" y="282"/>
                    <a:pt x="714" y="279"/>
                    <a:pt x="712" y="276"/>
                  </a:cubicBezTo>
                  <a:cubicBezTo>
                    <a:pt x="711" y="275"/>
                    <a:pt x="711" y="274"/>
                    <a:pt x="710" y="273"/>
                  </a:cubicBezTo>
                  <a:cubicBezTo>
                    <a:pt x="709" y="272"/>
                    <a:pt x="708" y="270"/>
                    <a:pt x="707" y="269"/>
                  </a:cubicBezTo>
                  <a:cubicBezTo>
                    <a:pt x="706" y="268"/>
                    <a:pt x="706" y="266"/>
                    <a:pt x="705" y="265"/>
                  </a:cubicBezTo>
                  <a:cubicBezTo>
                    <a:pt x="705" y="265"/>
                    <a:pt x="705" y="264"/>
                    <a:pt x="704" y="263"/>
                  </a:cubicBezTo>
                  <a:cubicBezTo>
                    <a:pt x="704" y="263"/>
                    <a:pt x="704" y="263"/>
                    <a:pt x="704" y="262"/>
                  </a:cubicBezTo>
                  <a:cubicBezTo>
                    <a:pt x="704" y="261"/>
                    <a:pt x="704" y="259"/>
                    <a:pt x="704" y="259"/>
                  </a:cubicBezTo>
                  <a:cubicBezTo>
                    <a:pt x="705" y="258"/>
                    <a:pt x="706" y="259"/>
                    <a:pt x="708" y="260"/>
                  </a:cubicBezTo>
                  <a:cubicBezTo>
                    <a:pt x="713" y="263"/>
                    <a:pt x="722" y="277"/>
                    <a:pt x="729" y="288"/>
                  </a:cubicBezTo>
                  <a:cubicBezTo>
                    <a:pt x="729" y="287"/>
                    <a:pt x="730" y="286"/>
                    <a:pt x="731" y="287"/>
                  </a:cubicBezTo>
                  <a:cubicBezTo>
                    <a:pt x="725" y="271"/>
                    <a:pt x="717" y="252"/>
                    <a:pt x="722" y="250"/>
                  </a:cubicBezTo>
                  <a:cubicBezTo>
                    <a:pt x="727" y="248"/>
                    <a:pt x="734" y="273"/>
                    <a:pt x="740" y="290"/>
                  </a:cubicBezTo>
                  <a:cubicBezTo>
                    <a:pt x="739" y="272"/>
                    <a:pt x="736" y="247"/>
                    <a:pt x="741" y="247"/>
                  </a:cubicBezTo>
                  <a:cubicBezTo>
                    <a:pt x="746" y="246"/>
                    <a:pt x="746" y="272"/>
                    <a:pt x="748" y="290"/>
                  </a:cubicBezTo>
                  <a:cubicBezTo>
                    <a:pt x="748" y="289"/>
                    <a:pt x="748" y="288"/>
                    <a:pt x="748" y="287"/>
                  </a:cubicBezTo>
                  <a:cubicBezTo>
                    <a:pt x="752" y="270"/>
                    <a:pt x="755" y="249"/>
                    <a:pt x="759" y="248"/>
                  </a:cubicBezTo>
                  <a:cubicBezTo>
                    <a:pt x="759" y="248"/>
                    <a:pt x="759" y="248"/>
                    <a:pt x="760" y="248"/>
                  </a:cubicBezTo>
                  <a:cubicBezTo>
                    <a:pt x="764" y="249"/>
                    <a:pt x="758" y="273"/>
                    <a:pt x="755" y="291"/>
                  </a:cubicBezTo>
                  <a:cubicBezTo>
                    <a:pt x="759" y="284"/>
                    <a:pt x="763" y="276"/>
                    <a:pt x="766" y="268"/>
                  </a:cubicBezTo>
                  <a:cubicBezTo>
                    <a:pt x="767" y="267"/>
                    <a:pt x="768" y="265"/>
                    <a:pt x="769" y="264"/>
                  </a:cubicBezTo>
                  <a:cubicBezTo>
                    <a:pt x="769" y="263"/>
                    <a:pt x="770" y="261"/>
                    <a:pt x="771" y="260"/>
                  </a:cubicBezTo>
                  <a:cubicBezTo>
                    <a:pt x="772" y="259"/>
                    <a:pt x="772" y="258"/>
                    <a:pt x="773" y="257"/>
                  </a:cubicBezTo>
                  <a:cubicBezTo>
                    <a:pt x="775" y="254"/>
                    <a:pt x="777" y="253"/>
                    <a:pt x="778" y="253"/>
                  </a:cubicBezTo>
                  <a:cubicBezTo>
                    <a:pt x="782" y="256"/>
                    <a:pt x="770" y="278"/>
                    <a:pt x="762" y="294"/>
                  </a:cubicBezTo>
                  <a:cubicBezTo>
                    <a:pt x="774" y="281"/>
                    <a:pt x="790" y="260"/>
                    <a:pt x="794" y="264"/>
                  </a:cubicBezTo>
                  <a:cubicBezTo>
                    <a:pt x="798" y="267"/>
                    <a:pt x="778" y="287"/>
                    <a:pt x="766" y="301"/>
                  </a:cubicBezTo>
                  <a:cubicBezTo>
                    <a:pt x="782" y="291"/>
                    <a:pt x="803" y="274"/>
                    <a:pt x="806" y="278"/>
                  </a:cubicBezTo>
                  <a:cubicBezTo>
                    <a:pt x="809" y="282"/>
                    <a:pt x="788" y="295"/>
                    <a:pt x="773" y="306"/>
                  </a:cubicBezTo>
                  <a:cubicBezTo>
                    <a:pt x="790" y="300"/>
                    <a:pt x="813" y="290"/>
                    <a:pt x="815" y="295"/>
                  </a:cubicBezTo>
                  <a:cubicBezTo>
                    <a:pt x="817" y="299"/>
                    <a:pt x="792" y="307"/>
                    <a:pt x="776" y="314"/>
                  </a:cubicBezTo>
                  <a:cubicBezTo>
                    <a:pt x="787" y="313"/>
                    <a:pt x="801" y="311"/>
                    <a:pt x="810" y="311"/>
                  </a:cubicBezTo>
                  <a:cubicBezTo>
                    <a:pt x="824" y="289"/>
                    <a:pt x="825" y="269"/>
                    <a:pt x="831" y="253"/>
                  </a:cubicBezTo>
                  <a:cubicBezTo>
                    <a:pt x="838" y="245"/>
                    <a:pt x="844" y="229"/>
                    <a:pt x="848" y="214"/>
                  </a:cubicBezTo>
                  <a:cubicBezTo>
                    <a:pt x="847" y="212"/>
                    <a:pt x="849" y="207"/>
                    <a:pt x="852" y="200"/>
                  </a:cubicBezTo>
                  <a:cubicBezTo>
                    <a:pt x="854" y="192"/>
                    <a:pt x="855" y="186"/>
                    <a:pt x="855" y="184"/>
                  </a:cubicBezTo>
                  <a:cubicBezTo>
                    <a:pt x="845" y="195"/>
                    <a:pt x="835" y="207"/>
                    <a:pt x="833" y="204"/>
                  </a:cubicBezTo>
                  <a:cubicBezTo>
                    <a:pt x="829" y="201"/>
                    <a:pt x="848" y="181"/>
                    <a:pt x="860" y="167"/>
                  </a:cubicBezTo>
                  <a:cubicBezTo>
                    <a:pt x="845" y="177"/>
                    <a:pt x="823" y="194"/>
                    <a:pt x="820" y="190"/>
                  </a:cubicBezTo>
                  <a:cubicBezTo>
                    <a:pt x="817" y="186"/>
                    <a:pt x="839" y="173"/>
                    <a:pt x="853" y="162"/>
                  </a:cubicBezTo>
                  <a:cubicBezTo>
                    <a:pt x="836" y="168"/>
                    <a:pt x="813" y="178"/>
                    <a:pt x="811" y="173"/>
                  </a:cubicBezTo>
                  <a:cubicBezTo>
                    <a:pt x="809" y="169"/>
                    <a:pt x="834" y="161"/>
                    <a:pt x="851" y="154"/>
                  </a:cubicBezTo>
                  <a:cubicBezTo>
                    <a:pt x="833" y="156"/>
                    <a:pt x="808" y="160"/>
                    <a:pt x="807" y="155"/>
                  </a:cubicBezTo>
                  <a:cubicBezTo>
                    <a:pt x="807" y="150"/>
                    <a:pt x="832" y="149"/>
                    <a:pt x="850" y="147"/>
                  </a:cubicBezTo>
                  <a:cubicBezTo>
                    <a:pt x="832" y="143"/>
                    <a:pt x="807" y="141"/>
                    <a:pt x="808" y="136"/>
                  </a:cubicBezTo>
                  <a:cubicBezTo>
                    <a:pt x="809" y="131"/>
                    <a:pt x="833" y="136"/>
                    <a:pt x="851" y="139"/>
                  </a:cubicBezTo>
                  <a:cubicBezTo>
                    <a:pt x="835" y="131"/>
                    <a:pt x="811" y="122"/>
                    <a:pt x="813" y="117"/>
                  </a:cubicBezTo>
                  <a:cubicBezTo>
                    <a:pt x="815" y="112"/>
                    <a:pt x="840" y="126"/>
                    <a:pt x="856" y="133"/>
                  </a:cubicBezTo>
                  <a:cubicBezTo>
                    <a:pt x="843" y="121"/>
                    <a:pt x="820" y="105"/>
                    <a:pt x="824" y="101"/>
                  </a:cubicBezTo>
                  <a:cubicBezTo>
                    <a:pt x="827" y="97"/>
                    <a:pt x="847" y="116"/>
                    <a:pt x="861" y="128"/>
                  </a:cubicBezTo>
                  <a:cubicBezTo>
                    <a:pt x="851" y="113"/>
                    <a:pt x="833" y="91"/>
                    <a:pt x="838" y="88"/>
                  </a:cubicBezTo>
                  <a:cubicBezTo>
                    <a:pt x="841" y="86"/>
                    <a:pt x="850" y="99"/>
                    <a:pt x="859" y="112"/>
                  </a:cubicBezTo>
                  <a:cubicBezTo>
                    <a:pt x="859" y="112"/>
                    <a:pt x="859" y="112"/>
                    <a:pt x="859" y="113"/>
                  </a:cubicBezTo>
                  <a:cubicBezTo>
                    <a:pt x="860" y="114"/>
                    <a:pt x="861" y="115"/>
                    <a:pt x="862" y="116"/>
                  </a:cubicBezTo>
                  <a:cubicBezTo>
                    <a:pt x="863" y="119"/>
                    <a:pt x="865" y="121"/>
                    <a:pt x="867" y="124"/>
                  </a:cubicBezTo>
                  <a:cubicBezTo>
                    <a:pt x="861" y="106"/>
                    <a:pt x="850" y="81"/>
                    <a:pt x="855" y="79"/>
                  </a:cubicBezTo>
                  <a:cubicBezTo>
                    <a:pt x="860" y="77"/>
                    <a:pt x="867" y="102"/>
                    <a:pt x="873" y="119"/>
                  </a:cubicBezTo>
                  <a:cubicBezTo>
                    <a:pt x="872" y="101"/>
                    <a:pt x="869" y="76"/>
                    <a:pt x="874" y="76"/>
                  </a:cubicBezTo>
                  <a:cubicBezTo>
                    <a:pt x="875" y="76"/>
                    <a:pt x="875" y="76"/>
                    <a:pt x="876" y="77"/>
                  </a:cubicBezTo>
                  <a:cubicBezTo>
                    <a:pt x="876" y="76"/>
                    <a:pt x="876" y="75"/>
                    <a:pt x="876" y="73"/>
                  </a:cubicBezTo>
                  <a:cubicBezTo>
                    <a:pt x="878" y="16"/>
                    <a:pt x="828" y="11"/>
                    <a:pt x="781" y="25"/>
                  </a:cubicBezTo>
                  <a:cubicBezTo>
                    <a:pt x="762" y="31"/>
                    <a:pt x="718" y="57"/>
                    <a:pt x="672" y="87"/>
                  </a:cubicBezTo>
                  <a:cubicBezTo>
                    <a:pt x="677" y="90"/>
                    <a:pt x="680" y="92"/>
                    <a:pt x="679" y="94"/>
                  </a:cubicBezTo>
                  <a:close/>
                  <a:moveTo>
                    <a:pt x="262" y="391"/>
                  </a:moveTo>
                  <a:cubicBezTo>
                    <a:pt x="260" y="391"/>
                    <a:pt x="258" y="400"/>
                    <a:pt x="256" y="399"/>
                  </a:cubicBezTo>
                  <a:cubicBezTo>
                    <a:pt x="254" y="399"/>
                    <a:pt x="253" y="391"/>
                    <a:pt x="250" y="391"/>
                  </a:cubicBezTo>
                  <a:cubicBezTo>
                    <a:pt x="248" y="390"/>
                    <a:pt x="244" y="398"/>
                    <a:pt x="242" y="397"/>
                  </a:cubicBezTo>
                  <a:cubicBezTo>
                    <a:pt x="240" y="396"/>
                    <a:pt x="242" y="388"/>
                    <a:pt x="240" y="386"/>
                  </a:cubicBezTo>
                  <a:cubicBezTo>
                    <a:pt x="238" y="385"/>
                    <a:pt x="231" y="390"/>
                    <a:pt x="229" y="389"/>
                  </a:cubicBezTo>
                  <a:cubicBezTo>
                    <a:pt x="228" y="387"/>
                    <a:pt x="233" y="380"/>
                    <a:pt x="232" y="378"/>
                  </a:cubicBezTo>
                  <a:cubicBezTo>
                    <a:pt x="231" y="376"/>
                    <a:pt x="222" y="378"/>
                    <a:pt x="222" y="376"/>
                  </a:cubicBezTo>
                  <a:cubicBezTo>
                    <a:pt x="221" y="374"/>
                    <a:pt x="228" y="370"/>
                    <a:pt x="228" y="368"/>
                  </a:cubicBezTo>
                  <a:cubicBezTo>
                    <a:pt x="228" y="366"/>
                    <a:pt x="219" y="363"/>
                    <a:pt x="220" y="361"/>
                  </a:cubicBezTo>
                  <a:cubicBezTo>
                    <a:pt x="220" y="359"/>
                    <a:pt x="228" y="359"/>
                    <a:pt x="229" y="357"/>
                  </a:cubicBezTo>
                  <a:cubicBezTo>
                    <a:pt x="230" y="354"/>
                    <a:pt x="223" y="349"/>
                    <a:pt x="224" y="347"/>
                  </a:cubicBezTo>
                  <a:cubicBezTo>
                    <a:pt x="225" y="345"/>
                    <a:pt x="233" y="348"/>
                    <a:pt x="235" y="346"/>
                  </a:cubicBezTo>
                  <a:cubicBezTo>
                    <a:pt x="236" y="345"/>
                    <a:pt x="232" y="337"/>
                    <a:pt x="233" y="336"/>
                  </a:cubicBezTo>
                  <a:cubicBezTo>
                    <a:pt x="235" y="335"/>
                    <a:pt x="242" y="340"/>
                    <a:pt x="243" y="339"/>
                  </a:cubicBezTo>
                  <a:cubicBezTo>
                    <a:pt x="245" y="338"/>
                    <a:pt x="244" y="330"/>
                    <a:pt x="246" y="329"/>
                  </a:cubicBezTo>
                  <a:cubicBezTo>
                    <a:pt x="248" y="328"/>
                    <a:pt x="252" y="335"/>
                    <a:pt x="254" y="335"/>
                  </a:cubicBezTo>
                  <a:cubicBezTo>
                    <a:pt x="257" y="335"/>
                    <a:pt x="258" y="326"/>
                    <a:pt x="260" y="326"/>
                  </a:cubicBezTo>
                  <a:cubicBezTo>
                    <a:pt x="263" y="326"/>
                    <a:pt x="264" y="335"/>
                    <a:pt x="266" y="335"/>
                  </a:cubicBezTo>
                  <a:cubicBezTo>
                    <a:pt x="268" y="336"/>
                    <a:pt x="273" y="328"/>
                    <a:pt x="275" y="329"/>
                  </a:cubicBezTo>
                  <a:cubicBezTo>
                    <a:pt x="277" y="330"/>
                    <a:pt x="275" y="338"/>
                    <a:pt x="277" y="339"/>
                  </a:cubicBezTo>
                  <a:cubicBezTo>
                    <a:pt x="278" y="341"/>
                    <a:pt x="285" y="336"/>
                    <a:pt x="287" y="337"/>
                  </a:cubicBezTo>
                  <a:cubicBezTo>
                    <a:pt x="289" y="339"/>
                    <a:pt x="283" y="346"/>
                    <a:pt x="285" y="347"/>
                  </a:cubicBezTo>
                  <a:cubicBezTo>
                    <a:pt x="286" y="349"/>
                    <a:pt x="294" y="348"/>
                    <a:pt x="295" y="350"/>
                  </a:cubicBezTo>
                  <a:cubicBezTo>
                    <a:pt x="296" y="352"/>
                    <a:pt x="288" y="356"/>
                    <a:pt x="288" y="358"/>
                  </a:cubicBezTo>
                  <a:cubicBezTo>
                    <a:pt x="289" y="360"/>
                    <a:pt x="297" y="362"/>
                    <a:pt x="297" y="364"/>
                  </a:cubicBezTo>
                  <a:cubicBezTo>
                    <a:pt x="297" y="367"/>
                    <a:pt x="288" y="367"/>
                    <a:pt x="287" y="369"/>
                  </a:cubicBezTo>
                  <a:cubicBezTo>
                    <a:pt x="287" y="371"/>
                    <a:pt x="293" y="377"/>
                    <a:pt x="292" y="379"/>
                  </a:cubicBezTo>
                  <a:cubicBezTo>
                    <a:pt x="291" y="380"/>
                    <a:pt x="283" y="378"/>
                    <a:pt x="282" y="379"/>
                  </a:cubicBezTo>
                  <a:cubicBezTo>
                    <a:pt x="280" y="381"/>
                    <a:pt x="285" y="388"/>
                    <a:pt x="283" y="390"/>
                  </a:cubicBezTo>
                  <a:cubicBezTo>
                    <a:pt x="281" y="391"/>
                    <a:pt x="275" y="386"/>
                    <a:pt x="273" y="387"/>
                  </a:cubicBezTo>
                  <a:cubicBezTo>
                    <a:pt x="271" y="388"/>
                    <a:pt x="273" y="396"/>
                    <a:pt x="270" y="397"/>
                  </a:cubicBezTo>
                  <a:cubicBezTo>
                    <a:pt x="268" y="398"/>
                    <a:pt x="264" y="390"/>
                    <a:pt x="262" y="391"/>
                  </a:cubicBezTo>
                  <a:close/>
                  <a:moveTo>
                    <a:pt x="672" y="507"/>
                  </a:moveTo>
                  <a:cubicBezTo>
                    <a:pt x="672" y="507"/>
                    <a:pt x="672" y="507"/>
                    <a:pt x="672" y="507"/>
                  </a:cubicBezTo>
                  <a:cubicBezTo>
                    <a:pt x="652" y="449"/>
                    <a:pt x="666" y="459"/>
                    <a:pt x="677" y="491"/>
                  </a:cubicBezTo>
                  <a:cubicBezTo>
                    <a:pt x="680" y="492"/>
                    <a:pt x="682" y="495"/>
                    <a:pt x="684" y="500"/>
                  </a:cubicBezTo>
                  <a:cubicBezTo>
                    <a:pt x="685" y="459"/>
                    <a:pt x="700" y="437"/>
                    <a:pt x="693" y="507"/>
                  </a:cubicBezTo>
                  <a:cubicBezTo>
                    <a:pt x="693" y="507"/>
                    <a:pt x="693" y="507"/>
                    <a:pt x="693" y="506"/>
                  </a:cubicBezTo>
                  <a:cubicBezTo>
                    <a:pt x="700" y="443"/>
                    <a:pt x="705" y="457"/>
                    <a:pt x="702" y="491"/>
                  </a:cubicBezTo>
                  <a:cubicBezTo>
                    <a:pt x="704" y="489"/>
                    <a:pt x="705" y="490"/>
                    <a:pt x="706" y="493"/>
                  </a:cubicBezTo>
                  <a:cubicBezTo>
                    <a:pt x="717" y="462"/>
                    <a:pt x="729" y="451"/>
                    <a:pt x="710" y="500"/>
                  </a:cubicBezTo>
                  <a:cubicBezTo>
                    <a:pt x="710" y="499"/>
                    <a:pt x="711" y="499"/>
                    <a:pt x="711" y="499"/>
                  </a:cubicBezTo>
                  <a:cubicBezTo>
                    <a:pt x="731" y="452"/>
                    <a:pt x="731" y="468"/>
                    <a:pt x="718" y="498"/>
                  </a:cubicBezTo>
                  <a:cubicBezTo>
                    <a:pt x="718" y="501"/>
                    <a:pt x="717" y="504"/>
                    <a:pt x="716" y="509"/>
                  </a:cubicBezTo>
                  <a:cubicBezTo>
                    <a:pt x="741" y="473"/>
                    <a:pt x="762" y="460"/>
                    <a:pt x="716" y="519"/>
                  </a:cubicBezTo>
                  <a:cubicBezTo>
                    <a:pt x="757" y="466"/>
                    <a:pt x="757" y="483"/>
                    <a:pt x="736" y="509"/>
                  </a:cubicBezTo>
                  <a:cubicBezTo>
                    <a:pt x="738" y="510"/>
                    <a:pt x="737" y="514"/>
                    <a:pt x="731" y="520"/>
                  </a:cubicBezTo>
                  <a:cubicBezTo>
                    <a:pt x="762" y="499"/>
                    <a:pt x="784" y="493"/>
                    <a:pt x="743" y="520"/>
                  </a:cubicBezTo>
                  <a:cubicBezTo>
                    <a:pt x="743" y="520"/>
                    <a:pt x="744" y="520"/>
                    <a:pt x="744" y="520"/>
                  </a:cubicBezTo>
                  <a:cubicBezTo>
                    <a:pt x="786" y="496"/>
                    <a:pt x="770" y="513"/>
                    <a:pt x="737" y="531"/>
                  </a:cubicBezTo>
                  <a:cubicBezTo>
                    <a:pt x="735" y="533"/>
                    <a:pt x="733" y="534"/>
                    <a:pt x="731" y="535"/>
                  </a:cubicBezTo>
                  <a:cubicBezTo>
                    <a:pt x="775" y="518"/>
                    <a:pt x="804" y="512"/>
                    <a:pt x="730" y="539"/>
                  </a:cubicBezTo>
                  <a:cubicBezTo>
                    <a:pt x="797" y="515"/>
                    <a:pt x="784" y="532"/>
                    <a:pt x="747" y="544"/>
                  </a:cubicBezTo>
                  <a:cubicBezTo>
                    <a:pt x="751" y="545"/>
                    <a:pt x="753" y="547"/>
                    <a:pt x="753" y="550"/>
                  </a:cubicBezTo>
                  <a:cubicBezTo>
                    <a:pt x="786" y="552"/>
                    <a:pt x="798" y="563"/>
                    <a:pt x="741" y="559"/>
                  </a:cubicBezTo>
                  <a:cubicBezTo>
                    <a:pt x="741" y="559"/>
                    <a:pt x="742" y="559"/>
                    <a:pt x="742" y="559"/>
                  </a:cubicBezTo>
                  <a:cubicBezTo>
                    <a:pt x="799" y="565"/>
                    <a:pt x="784" y="570"/>
                    <a:pt x="751" y="566"/>
                  </a:cubicBezTo>
                  <a:cubicBezTo>
                    <a:pt x="749" y="567"/>
                    <a:pt x="746" y="568"/>
                    <a:pt x="742" y="568"/>
                  </a:cubicBezTo>
                  <a:cubicBezTo>
                    <a:pt x="781" y="581"/>
                    <a:pt x="798" y="597"/>
                    <a:pt x="730" y="570"/>
                  </a:cubicBezTo>
                  <a:cubicBezTo>
                    <a:pt x="794" y="596"/>
                    <a:pt x="775" y="600"/>
                    <a:pt x="741" y="585"/>
                  </a:cubicBezTo>
                  <a:cubicBezTo>
                    <a:pt x="743" y="588"/>
                    <a:pt x="743" y="591"/>
                    <a:pt x="741" y="592"/>
                  </a:cubicBezTo>
                  <a:cubicBezTo>
                    <a:pt x="766" y="614"/>
                    <a:pt x="771" y="627"/>
                    <a:pt x="726" y="587"/>
                  </a:cubicBezTo>
                  <a:cubicBezTo>
                    <a:pt x="726" y="587"/>
                    <a:pt x="726" y="587"/>
                    <a:pt x="726" y="587"/>
                  </a:cubicBezTo>
                  <a:cubicBezTo>
                    <a:pt x="771" y="627"/>
                    <a:pt x="757" y="624"/>
                    <a:pt x="732" y="602"/>
                  </a:cubicBezTo>
                  <a:cubicBezTo>
                    <a:pt x="732" y="604"/>
                    <a:pt x="730" y="604"/>
                    <a:pt x="727" y="602"/>
                  </a:cubicBezTo>
                  <a:cubicBezTo>
                    <a:pt x="747" y="633"/>
                    <a:pt x="749" y="649"/>
                    <a:pt x="712" y="591"/>
                  </a:cubicBezTo>
                  <a:cubicBezTo>
                    <a:pt x="749" y="651"/>
                    <a:pt x="734" y="640"/>
                    <a:pt x="715" y="607"/>
                  </a:cubicBezTo>
                  <a:cubicBezTo>
                    <a:pt x="716" y="612"/>
                    <a:pt x="715" y="615"/>
                    <a:pt x="714" y="615"/>
                  </a:cubicBezTo>
                  <a:cubicBezTo>
                    <a:pt x="725" y="644"/>
                    <a:pt x="726" y="656"/>
                    <a:pt x="708" y="606"/>
                  </a:cubicBezTo>
                  <a:cubicBezTo>
                    <a:pt x="707" y="606"/>
                    <a:pt x="707" y="605"/>
                    <a:pt x="707" y="605"/>
                  </a:cubicBezTo>
                  <a:cubicBezTo>
                    <a:pt x="724" y="657"/>
                    <a:pt x="711" y="648"/>
                    <a:pt x="701" y="618"/>
                  </a:cubicBezTo>
                  <a:cubicBezTo>
                    <a:pt x="699" y="618"/>
                    <a:pt x="696" y="616"/>
                    <a:pt x="693" y="612"/>
                  </a:cubicBezTo>
                  <a:cubicBezTo>
                    <a:pt x="691" y="651"/>
                    <a:pt x="678" y="668"/>
                    <a:pt x="685" y="597"/>
                  </a:cubicBezTo>
                  <a:cubicBezTo>
                    <a:pt x="678" y="666"/>
                    <a:pt x="672" y="650"/>
                    <a:pt x="676" y="614"/>
                  </a:cubicBezTo>
                  <a:cubicBezTo>
                    <a:pt x="674" y="617"/>
                    <a:pt x="672" y="619"/>
                    <a:pt x="671" y="617"/>
                  </a:cubicBezTo>
                  <a:cubicBezTo>
                    <a:pt x="658" y="648"/>
                    <a:pt x="648" y="656"/>
                    <a:pt x="673" y="594"/>
                  </a:cubicBezTo>
                  <a:cubicBezTo>
                    <a:pt x="648" y="656"/>
                    <a:pt x="643" y="641"/>
                    <a:pt x="656" y="610"/>
                  </a:cubicBezTo>
                  <a:cubicBezTo>
                    <a:pt x="655" y="608"/>
                    <a:pt x="655" y="604"/>
                    <a:pt x="656" y="600"/>
                  </a:cubicBezTo>
                  <a:cubicBezTo>
                    <a:pt x="630" y="631"/>
                    <a:pt x="611" y="640"/>
                    <a:pt x="659" y="586"/>
                  </a:cubicBezTo>
                  <a:cubicBezTo>
                    <a:pt x="612" y="640"/>
                    <a:pt x="618" y="620"/>
                    <a:pt x="646" y="592"/>
                  </a:cubicBezTo>
                  <a:cubicBezTo>
                    <a:pt x="642" y="594"/>
                    <a:pt x="638" y="595"/>
                    <a:pt x="636" y="594"/>
                  </a:cubicBezTo>
                  <a:cubicBezTo>
                    <a:pt x="610" y="611"/>
                    <a:pt x="597" y="612"/>
                    <a:pt x="644" y="582"/>
                  </a:cubicBezTo>
                  <a:cubicBezTo>
                    <a:pt x="644" y="582"/>
                    <a:pt x="644" y="582"/>
                    <a:pt x="644" y="581"/>
                  </a:cubicBezTo>
                  <a:cubicBezTo>
                    <a:pt x="596" y="611"/>
                    <a:pt x="602" y="600"/>
                    <a:pt x="629" y="583"/>
                  </a:cubicBezTo>
                  <a:cubicBezTo>
                    <a:pt x="630" y="581"/>
                    <a:pt x="633" y="579"/>
                    <a:pt x="638" y="575"/>
                  </a:cubicBezTo>
                  <a:cubicBezTo>
                    <a:pt x="599" y="590"/>
                    <a:pt x="579" y="593"/>
                    <a:pt x="647" y="569"/>
                  </a:cubicBezTo>
                  <a:cubicBezTo>
                    <a:pt x="582" y="592"/>
                    <a:pt x="594" y="576"/>
                    <a:pt x="629" y="564"/>
                  </a:cubicBezTo>
                  <a:cubicBezTo>
                    <a:pt x="624" y="562"/>
                    <a:pt x="622" y="560"/>
                    <a:pt x="623" y="558"/>
                  </a:cubicBezTo>
                  <a:cubicBezTo>
                    <a:pt x="593" y="555"/>
                    <a:pt x="581" y="545"/>
                    <a:pt x="630" y="548"/>
                  </a:cubicBezTo>
                  <a:cubicBezTo>
                    <a:pt x="630" y="548"/>
                    <a:pt x="629" y="548"/>
                    <a:pt x="629" y="548"/>
                  </a:cubicBezTo>
                  <a:cubicBezTo>
                    <a:pt x="581" y="542"/>
                    <a:pt x="594" y="538"/>
                    <a:pt x="626" y="541"/>
                  </a:cubicBezTo>
                  <a:cubicBezTo>
                    <a:pt x="628" y="540"/>
                    <a:pt x="632" y="540"/>
                    <a:pt x="637" y="540"/>
                  </a:cubicBezTo>
                  <a:cubicBezTo>
                    <a:pt x="597" y="526"/>
                    <a:pt x="579" y="510"/>
                    <a:pt x="648" y="537"/>
                  </a:cubicBezTo>
                  <a:cubicBezTo>
                    <a:pt x="582" y="511"/>
                    <a:pt x="601" y="510"/>
                    <a:pt x="637" y="526"/>
                  </a:cubicBezTo>
                  <a:cubicBezTo>
                    <a:pt x="634" y="522"/>
                    <a:pt x="633" y="519"/>
                    <a:pt x="634" y="517"/>
                  </a:cubicBezTo>
                  <a:cubicBezTo>
                    <a:pt x="609" y="496"/>
                    <a:pt x="607" y="481"/>
                    <a:pt x="653" y="522"/>
                  </a:cubicBezTo>
                  <a:cubicBezTo>
                    <a:pt x="653" y="522"/>
                    <a:pt x="653" y="521"/>
                    <a:pt x="653" y="521"/>
                  </a:cubicBezTo>
                  <a:cubicBezTo>
                    <a:pt x="608" y="480"/>
                    <a:pt x="620" y="483"/>
                    <a:pt x="644" y="505"/>
                  </a:cubicBezTo>
                  <a:cubicBezTo>
                    <a:pt x="646" y="504"/>
                    <a:pt x="649" y="505"/>
                    <a:pt x="652" y="507"/>
                  </a:cubicBezTo>
                  <a:cubicBezTo>
                    <a:pt x="631" y="475"/>
                    <a:pt x="628" y="456"/>
                    <a:pt x="666" y="516"/>
                  </a:cubicBezTo>
                  <a:cubicBezTo>
                    <a:pt x="630" y="459"/>
                    <a:pt x="643" y="466"/>
                    <a:pt x="661" y="495"/>
                  </a:cubicBezTo>
                  <a:cubicBezTo>
                    <a:pt x="661" y="492"/>
                    <a:pt x="662" y="492"/>
                    <a:pt x="665" y="497"/>
                  </a:cubicBezTo>
                  <a:cubicBezTo>
                    <a:pt x="653" y="463"/>
                    <a:pt x="651" y="448"/>
                    <a:pt x="672" y="507"/>
                  </a:cubicBezTo>
                  <a:close/>
                  <a:moveTo>
                    <a:pt x="313" y="499"/>
                  </a:moveTo>
                  <a:cubicBezTo>
                    <a:pt x="313" y="503"/>
                    <a:pt x="318" y="495"/>
                    <a:pt x="317" y="500"/>
                  </a:cubicBezTo>
                  <a:cubicBezTo>
                    <a:pt x="315" y="505"/>
                    <a:pt x="306" y="523"/>
                    <a:pt x="309" y="525"/>
                  </a:cubicBezTo>
                  <a:cubicBezTo>
                    <a:pt x="309" y="525"/>
                    <a:pt x="284" y="523"/>
                    <a:pt x="282" y="520"/>
                  </a:cubicBezTo>
                  <a:cubicBezTo>
                    <a:pt x="280" y="517"/>
                    <a:pt x="284" y="517"/>
                    <a:pt x="284" y="517"/>
                  </a:cubicBezTo>
                  <a:cubicBezTo>
                    <a:pt x="278" y="514"/>
                    <a:pt x="278" y="514"/>
                    <a:pt x="278" y="514"/>
                  </a:cubicBezTo>
                  <a:cubicBezTo>
                    <a:pt x="278" y="514"/>
                    <a:pt x="275" y="511"/>
                    <a:pt x="273" y="507"/>
                  </a:cubicBezTo>
                  <a:cubicBezTo>
                    <a:pt x="272" y="503"/>
                    <a:pt x="274" y="497"/>
                    <a:pt x="274" y="497"/>
                  </a:cubicBezTo>
                  <a:cubicBezTo>
                    <a:pt x="270" y="495"/>
                    <a:pt x="270" y="495"/>
                    <a:pt x="270" y="495"/>
                  </a:cubicBezTo>
                  <a:cubicBezTo>
                    <a:pt x="270" y="495"/>
                    <a:pt x="264" y="490"/>
                    <a:pt x="267" y="482"/>
                  </a:cubicBezTo>
                  <a:cubicBezTo>
                    <a:pt x="268" y="480"/>
                    <a:pt x="272" y="474"/>
                    <a:pt x="271" y="470"/>
                  </a:cubicBezTo>
                  <a:cubicBezTo>
                    <a:pt x="270" y="466"/>
                    <a:pt x="273" y="459"/>
                    <a:pt x="273" y="459"/>
                  </a:cubicBezTo>
                  <a:cubicBezTo>
                    <a:pt x="273" y="459"/>
                    <a:pt x="273" y="461"/>
                    <a:pt x="275" y="463"/>
                  </a:cubicBezTo>
                  <a:cubicBezTo>
                    <a:pt x="278" y="466"/>
                    <a:pt x="281" y="464"/>
                    <a:pt x="283" y="466"/>
                  </a:cubicBezTo>
                  <a:cubicBezTo>
                    <a:pt x="285" y="468"/>
                    <a:pt x="289" y="467"/>
                    <a:pt x="292" y="469"/>
                  </a:cubicBezTo>
                  <a:cubicBezTo>
                    <a:pt x="294" y="472"/>
                    <a:pt x="295" y="475"/>
                    <a:pt x="297" y="477"/>
                  </a:cubicBezTo>
                  <a:cubicBezTo>
                    <a:pt x="299" y="480"/>
                    <a:pt x="299" y="481"/>
                    <a:pt x="302" y="478"/>
                  </a:cubicBezTo>
                  <a:cubicBezTo>
                    <a:pt x="304" y="476"/>
                    <a:pt x="309" y="475"/>
                    <a:pt x="310" y="479"/>
                  </a:cubicBezTo>
                  <a:cubicBezTo>
                    <a:pt x="312" y="482"/>
                    <a:pt x="314" y="494"/>
                    <a:pt x="313" y="499"/>
                  </a:cubicBezTo>
                  <a:close/>
                  <a:moveTo>
                    <a:pt x="535" y="400"/>
                  </a:moveTo>
                  <a:cubicBezTo>
                    <a:pt x="538" y="401"/>
                    <a:pt x="540" y="398"/>
                    <a:pt x="542" y="399"/>
                  </a:cubicBezTo>
                  <a:cubicBezTo>
                    <a:pt x="545" y="400"/>
                    <a:pt x="549" y="397"/>
                    <a:pt x="552" y="399"/>
                  </a:cubicBezTo>
                  <a:cubicBezTo>
                    <a:pt x="555" y="400"/>
                    <a:pt x="558" y="402"/>
                    <a:pt x="560" y="404"/>
                  </a:cubicBezTo>
                  <a:cubicBezTo>
                    <a:pt x="563" y="406"/>
                    <a:pt x="564" y="406"/>
                    <a:pt x="565" y="403"/>
                  </a:cubicBezTo>
                  <a:cubicBezTo>
                    <a:pt x="566" y="400"/>
                    <a:pt x="570" y="397"/>
                    <a:pt x="573" y="400"/>
                  </a:cubicBezTo>
                  <a:cubicBezTo>
                    <a:pt x="576" y="403"/>
                    <a:pt x="582" y="413"/>
                    <a:pt x="584" y="417"/>
                  </a:cubicBezTo>
                  <a:cubicBezTo>
                    <a:pt x="585" y="421"/>
                    <a:pt x="586" y="412"/>
                    <a:pt x="587" y="417"/>
                  </a:cubicBezTo>
                  <a:cubicBezTo>
                    <a:pt x="588" y="422"/>
                    <a:pt x="587" y="442"/>
                    <a:pt x="590" y="443"/>
                  </a:cubicBezTo>
                  <a:cubicBezTo>
                    <a:pt x="590" y="443"/>
                    <a:pt x="566" y="451"/>
                    <a:pt x="563" y="449"/>
                  </a:cubicBezTo>
                  <a:cubicBezTo>
                    <a:pt x="560" y="447"/>
                    <a:pt x="564" y="445"/>
                    <a:pt x="564" y="445"/>
                  </a:cubicBezTo>
                  <a:cubicBezTo>
                    <a:pt x="558" y="445"/>
                    <a:pt x="558" y="445"/>
                    <a:pt x="558" y="445"/>
                  </a:cubicBezTo>
                  <a:cubicBezTo>
                    <a:pt x="558" y="445"/>
                    <a:pt x="553" y="444"/>
                    <a:pt x="550" y="440"/>
                  </a:cubicBezTo>
                  <a:cubicBezTo>
                    <a:pt x="547" y="437"/>
                    <a:pt x="547" y="431"/>
                    <a:pt x="547" y="431"/>
                  </a:cubicBezTo>
                  <a:cubicBezTo>
                    <a:pt x="542" y="430"/>
                    <a:pt x="542" y="430"/>
                    <a:pt x="542" y="430"/>
                  </a:cubicBezTo>
                  <a:cubicBezTo>
                    <a:pt x="542" y="430"/>
                    <a:pt x="535" y="428"/>
                    <a:pt x="535" y="420"/>
                  </a:cubicBezTo>
                  <a:cubicBezTo>
                    <a:pt x="535" y="417"/>
                    <a:pt x="536" y="411"/>
                    <a:pt x="533" y="407"/>
                  </a:cubicBezTo>
                  <a:cubicBezTo>
                    <a:pt x="531" y="404"/>
                    <a:pt x="531" y="396"/>
                    <a:pt x="531" y="396"/>
                  </a:cubicBezTo>
                  <a:cubicBezTo>
                    <a:pt x="531" y="396"/>
                    <a:pt x="532" y="399"/>
                    <a:pt x="535" y="400"/>
                  </a:cubicBezTo>
                  <a:close/>
                  <a:moveTo>
                    <a:pt x="514" y="379"/>
                  </a:moveTo>
                  <a:cubicBezTo>
                    <a:pt x="520" y="394"/>
                    <a:pt x="517" y="404"/>
                    <a:pt x="511" y="413"/>
                  </a:cubicBezTo>
                  <a:cubicBezTo>
                    <a:pt x="505" y="421"/>
                    <a:pt x="487" y="435"/>
                    <a:pt x="487" y="435"/>
                  </a:cubicBezTo>
                  <a:cubicBezTo>
                    <a:pt x="485" y="432"/>
                    <a:pt x="485" y="401"/>
                    <a:pt x="484" y="396"/>
                  </a:cubicBezTo>
                  <a:cubicBezTo>
                    <a:pt x="483" y="391"/>
                    <a:pt x="487" y="383"/>
                    <a:pt x="488" y="380"/>
                  </a:cubicBezTo>
                  <a:cubicBezTo>
                    <a:pt x="488" y="377"/>
                    <a:pt x="496" y="369"/>
                    <a:pt x="500" y="366"/>
                  </a:cubicBezTo>
                  <a:cubicBezTo>
                    <a:pt x="504" y="364"/>
                    <a:pt x="506" y="360"/>
                    <a:pt x="506" y="360"/>
                  </a:cubicBezTo>
                  <a:cubicBezTo>
                    <a:pt x="506" y="367"/>
                    <a:pt x="509" y="365"/>
                    <a:pt x="514" y="379"/>
                  </a:cubicBezTo>
                  <a:close/>
                  <a:moveTo>
                    <a:pt x="733" y="121"/>
                  </a:moveTo>
                  <a:cubicBezTo>
                    <a:pt x="735" y="120"/>
                    <a:pt x="736" y="112"/>
                    <a:pt x="739" y="112"/>
                  </a:cubicBezTo>
                  <a:cubicBezTo>
                    <a:pt x="741" y="112"/>
                    <a:pt x="742" y="121"/>
                    <a:pt x="744" y="121"/>
                  </a:cubicBezTo>
                  <a:cubicBezTo>
                    <a:pt x="747" y="121"/>
                    <a:pt x="751" y="114"/>
                    <a:pt x="753" y="115"/>
                  </a:cubicBezTo>
                  <a:cubicBezTo>
                    <a:pt x="755" y="116"/>
                    <a:pt x="753" y="124"/>
                    <a:pt x="755" y="125"/>
                  </a:cubicBezTo>
                  <a:cubicBezTo>
                    <a:pt x="757" y="126"/>
                    <a:pt x="764" y="121"/>
                    <a:pt x="765" y="123"/>
                  </a:cubicBezTo>
                  <a:cubicBezTo>
                    <a:pt x="767" y="124"/>
                    <a:pt x="762" y="131"/>
                    <a:pt x="763" y="133"/>
                  </a:cubicBezTo>
                  <a:cubicBezTo>
                    <a:pt x="764" y="135"/>
                    <a:pt x="772" y="133"/>
                    <a:pt x="773" y="135"/>
                  </a:cubicBezTo>
                  <a:cubicBezTo>
                    <a:pt x="774" y="138"/>
                    <a:pt x="766" y="142"/>
                    <a:pt x="767" y="144"/>
                  </a:cubicBezTo>
                  <a:cubicBezTo>
                    <a:pt x="767" y="146"/>
                    <a:pt x="775" y="148"/>
                    <a:pt x="775" y="150"/>
                  </a:cubicBezTo>
                  <a:cubicBezTo>
                    <a:pt x="775" y="152"/>
                    <a:pt x="766" y="153"/>
                    <a:pt x="766" y="155"/>
                  </a:cubicBezTo>
                  <a:cubicBezTo>
                    <a:pt x="765" y="157"/>
                    <a:pt x="772" y="162"/>
                    <a:pt x="771" y="164"/>
                  </a:cubicBezTo>
                  <a:cubicBezTo>
                    <a:pt x="770" y="166"/>
                    <a:pt x="762" y="163"/>
                    <a:pt x="760" y="165"/>
                  </a:cubicBezTo>
                  <a:cubicBezTo>
                    <a:pt x="759" y="167"/>
                    <a:pt x="763" y="174"/>
                    <a:pt x="761" y="176"/>
                  </a:cubicBezTo>
                  <a:cubicBezTo>
                    <a:pt x="760" y="177"/>
                    <a:pt x="753" y="171"/>
                    <a:pt x="751" y="172"/>
                  </a:cubicBezTo>
                  <a:cubicBezTo>
                    <a:pt x="749" y="174"/>
                    <a:pt x="751" y="182"/>
                    <a:pt x="749" y="183"/>
                  </a:cubicBezTo>
                  <a:cubicBezTo>
                    <a:pt x="747" y="184"/>
                    <a:pt x="742" y="176"/>
                    <a:pt x="740" y="176"/>
                  </a:cubicBezTo>
                  <a:cubicBezTo>
                    <a:pt x="738" y="177"/>
                    <a:pt x="737" y="185"/>
                    <a:pt x="734" y="185"/>
                  </a:cubicBezTo>
                  <a:cubicBezTo>
                    <a:pt x="732" y="185"/>
                    <a:pt x="731" y="177"/>
                    <a:pt x="729" y="176"/>
                  </a:cubicBezTo>
                  <a:cubicBezTo>
                    <a:pt x="727" y="176"/>
                    <a:pt x="722" y="183"/>
                    <a:pt x="720" y="182"/>
                  </a:cubicBezTo>
                  <a:cubicBezTo>
                    <a:pt x="718" y="182"/>
                    <a:pt x="720" y="173"/>
                    <a:pt x="718" y="172"/>
                  </a:cubicBezTo>
                  <a:cubicBezTo>
                    <a:pt x="716" y="171"/>
                    <a:pt x="709" y="176"/>
                    <a:pt x="708" y="174"/>
                  </a:cubicBezTo>
                  <a:cubicBezTo>
                    <a:pt x="706" y="173"/>
                    <a:pt x="711" y="166"/>
                    <a:pt x="710" y="164"/>
                  </a:cubicBezTo>
                  <a:cubicBezTo>
                    <a:pt x="709" y="162"/>
                    <a:pt x="701" y="164"/>
                    <a:pt x="700" y="162"/>
                  </a:cubicBezTo>
                  <a:cubicBezTo>
                    <a:pt x="699" y="160"/>
                    <a:pt x="707" y="156"/>
                    <a:pt x="706" y="153"/>
                  </a:cubicBezTo>
                  <a:cubicBezTo>
                    <a:pt x="706" y="151"/>
                    <a:pt x="698" y="149"/>
                    <a:pt x="698" y="147"/>
                  </a:cubicBezTo>
                  <a:cubicBezTo>
                    <a:pt x="698" y="145"/>
                    <a:pt x="707" y="144"/>
                    <a:pt x="707" y="142"/>
                  </a:cubicBezTo>
                  <a:cubicBezTo>
                    <a:pt x="708" y="140"/>
                    <a:pt x="701" y="135"/>
                    <a:pt x="702" y="133"/>
                  </a:cubicBezTo>
                  <a:cubicBezTo>
                    <a:pt x="703" y="131"/>
                    <a:pt x="712" y="134"/>
                    <a:pt x="713" y="132"/>
                  </a:cubicBezTo>
                  <a:cubicBezTo>
                    <a:pt x="714" y="131"/>
                    <a:pt x="710" y="123"/>
                    <a:pt x="712" y="122"/>
                  </a:cubicBezTo>
                  <a:cubicBezTo>
                    <a:pt x="713" y="120"/>
                    <a:pt x="720" y="126"/>
                    <a:pt x="722" y="125"/>
                  </a:cubicBezTo>
                  <a:cubicBezTo>
                    <a:pt x="724" y="124"/>
                    <a:pt x="722" y="115"/>
                    <a:pt x="724" y="114"/>
                  </a:cubicBezTo>
                  <a:cubicBezTo>
                    <a:pt x="726" y="114"/>
                    <a:pt x="731" y="121"/>
                    <a:pt x="733" y="121"/>
                  </a:cubicBezTo>
                  <a:close/>
                </a:path>
              </a:pathLst>
            </a:custGeom>
            <a:solidFill>
              <a:schemeClr val="accent2">
                <a:alpha val="2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5" name="Group 296"/>
            <p:cNvGrpSpPr/>
            <p:nvPr/>
          </p:nvGrpSpPr>
          <p:grpSpPr>
            <a:xfrm rot="276801">
              <a:off x="1069024" y="4350687"/>
              <a:ext cx="207881" cy="211092"/>
              <a:chOff x="5902325" y="2266950"/>
              <a:chExt cx="820738" cy="833438"/>
            </a:xfrm>
            <a:noFill/>
          </p:grpSpPr>
          <p:sp>
            <p:nvSpPr>
              <p:cNvPr id="291" name="Freeform 147"/>
              <p:cNvSpPr>
                <a:spLocks/>
              </p:cNvSpPr>
              <p:nvPr/>
            </p:nvSpPr>
            <p:spPr bwMode="auto">
              <a:xfrm>
                <a:off x="6346825" y="2776538"/>
                <a:ext cx="101600" cy="277813"/>
              </a:xfrm>
              <a:custGeom>
                <a:avLst/>
                <a:gdLst/>
                <a:ahLst/>
                <a:cxnLst>
                  <a:cxn ang="0">
                    <a:pos x="4" y="35"/>
                  </a:cxn>
                  <a:cxn ang="0">
                    <a:pos x="10" y="22"/>
                  </a:cxn>
                  <a:cxn ang="0">
                    <a:pos x="0" y="0"/>
                  </a:cxn>
                  <a:cxn ang="0">
                    <a:pos x="4" y="35"/>
                  </a:cxn>
                </a:cxnLst>
                <a:rect l="0" t="0" r="r" b="b"/>
                <a:pathLst>
                  <a:path w="27" h="74">
                    <a:moveTo>
                      <a:pt x="4" y="35"/>
                    </a:moveTo>
                    <a:cubicBezTo>
                      <a:pt x="14" y="65"/>
                      <a:pt x="27" y="74"/>
                      <a:pt x="10" y="22"/>
                    </a:cubicBezTo>
                    <a:cubicBezTo>
                      <a:pt x="7" y="17"/>
                      <a:pt x="4" y="10"/>
                      <a:pt x="0" y="0"/>
                    </a:cubicBezTo>
                    <a:cubicBezTo>
                      <a:pt x="10" y="25"/>
                      <a:pt x="8" y="35"/>
                      <a:pt x="4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  <a:alpha val="6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292" name="Freeform 151"/>
              <p:cNvSpPr>
                <a:spLocks/>
              </p:cNvSpPr>
              <p:nvPr/>
            </p:nvSpPr>
            <p:spPr bwMode="auto">
              <a:xfrm>
                <a:off x="6143625" y="2776538"/>
                <a:ext cx="128588" cy="277813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7"/>
                  </a:cxn>
                  <a:cxn ang="0">
                    <a:pos x="29" y="12"/>
                  </a:cxn>
                  <a:cxn ang="0">
                    <a:pos x="28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8"/>
                      <a:pt x="15" y="33"/>
                      <a:pt x="13" y="27"/>
                    </a:cubicBezTo>
                    <a:cubicBezTo>
                      <a:pt x="0" y="59"/>
                      <a:pt x="5" y="74"/>
                      <a:pt x="29" y="12"/>
                    </a:cubicBezTo>
                    <a:cubicBezTo>
                      <a:pt x="5" y="73"/>
                      <a:pt x="15" y="66"/>
                      <a:pt x="28" y="35"/>
                    </a:cubicBezTo>
                    <a:cubicBezTo>
                      <a:pt x="25" y="32"/>
                      <a:pt x="26" y="22"/>
                      <a:pt x="3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  <a:alpha val="6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293" name="Freeform 155"/>
              <p:cNvSpPr>
                <a:spLocks/>
              </p:cNvSpPr>
              <p:nvPr/>
            </p:nvSpPr>
            <p:spPr bwMode="auto">
              <a:xfrm>
                <a:off x="6253163" y="2752725"/>
                <a:ext cx="79375" cy="347663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3" y="21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2">
                    <a:moveTo>
                      <a:pt x="14" y="0"/>
                    </a:moveTo>
                    <a:cubicBezTo>
                      <a:pt x="13" y="18"/>
                      <a:pt x="8" y="31"/>
                      <a:pt x="4" y="37"/>
                    </a:cubicBezTo>
                    <a:cubicBezTo>
                      <a:pt x="0" y="74"/>
                      <a:pt x="6" y="90"/>
                      <a:pt x="13" y="21"/>
                    </a:cubicBezTo>
                    <a:cubicBezTo>
                      <a:pt x="6" y="92"/>
                      <a:pt x="19" y="74"/>
                      <a:pt x="21" y="35"/>
                    </a:cubicBezTo>
                    <a:cubicBezTo>
                      <a:pt x="17" y="28"/>
                      <a:pt x="13" y="16"/>
                      <a:pt x="1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  <a:alpha val="6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grpSp>
            <p:nvGrpSpPr>
              <p:cNvPr id="6" name="Group 291"/>
              <p:cNvGrpSpPr/>
              <p:nvPr/>
            </p:nvGrpSpPr>
            <p:grpSpPr>
              <a:xfrm>
                <a:off x="5902325" y="2266950"/>
                <a:ext cx="820738" cy="784225"/>
                <a:chOff x="4111625" y="2266950"/>
                <a:chExt cx="820738" cy="784225"/>
              </a:xfrm>
              <a:grpFill/>
            </p:grpSpPr>
            <p:sp>
              <p:nvSpPr>
                <p:cNvPr id="295" name="Freeform 25"/>
                <p:cNvSpPr>
                  <a:spLocks/>
                </p:cNvSpPr>
                <p:nvPr/>
              </p:nvSpPr>
              <p:spPr bwMode="auto">
                <a:xfrm>
                  <a:off x="4470400" y="2395538"/>
                  <a:ext cx="25400" cy="44450"/>
                </a:xfrm>
                <a:custGeom>
                  <a:avLst/>
                  <a:gdLst/>
                  <a:ahLst/>
                  <a:cxnLst>
                    <a:cxn ang="0">
                      <a:pos x="3" y="9"/>
                    </a:cxn>
                    <a:cxn ang="0">
                      <a:pos x="7" y="12"/>
                    </a:cxn>
                    <a:cxn ang="0">
                      <a:pos x="7" y="11"/>
                    </a:cxn>
                    <a:cxn ang="0">
                      <a:pos x="0" y="0"/>
                    </a:cxn>
                    <a:cxn ang="0">
                      <a:pos x="3" y="9"/>
                    </a:cxn>
                  </a:cxnLst>
                  <a:rect l="0" t="0" r="r" b="b"/>
                  <a:pathLst>
                    <a:path w="7" h="12">
                      <a:moveTo>
                        <a:pt x="3" y="9"/>
                      </a:moveTo>
                      <a:cubicBezTo>
                        <a:pt x="4" y="10"/>
                        <a:pt x="5" y="11"/>
                        <a:pt x="7" y="12"/>
                      </a:cubicBezTo>
                      <a:cubicBezTo>
                        <a:pt x="7" y="12"/>
                        <a:pt x="7" y="11"/>
                        <a:pt x="7" y="11"/>
                      </a:cubicBezTo>
                      <a:cubicBezTo>
                        <a:pt x="5" y="7"/>
                        <a:pt x="2" y="4"/>
                        <a:pt x="0" y="0"/>
                      </a:cubicBezTo>
                      <a:cubicBezTo>
                        <a:pt x="1" y="3"/>
                        <a:pt x="2" y="6"/>
                        <a:pt x="3" y="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296" name="Freeform 30"/>
                <p:cNvSpPr>
                  <a:spLocks/>
                </p:cNvSpPr>
                <p:nvPr/>
              </p:nvSpPr>
              <p:spPr bwMode="auto">
                <a:xfrm>
                  <a:off x="4721225" y="2686050"/>
                  <a:ext cx="60325" cy="6350"/>
                </a:xfrm>
                <a:custGeom>
                  <a:avLst/>
                  <a:gdLst/>
                  <a:ahLst/>
                  <a:cxnLst>
                    <a:cxn ang="0">
                      <a:pos x="1" y="0"/>
                    </a:cxn>
                    <a:cxn ang="0">
                      <a:pos x="16" y="2"/>
                    </a:cxn>
                    <a:cxn ang="0">
                      <a:pos x="16" y="1"/>
                    </a:cxn>
                    <a:cxn ang="0">
                      <a:pos x="0" y="0"/>
                    </a:cxn>
                    <a:cxn ang="0">
                      <a:pos x="1" y="0"/>
                    </a:cxn>
                  </a:cxnLst>
                  <a:rect l="0" t="0" r="r" b="b"/>
                  <a:pathLst>
                    <a:path w="16" h="2">
                      <a:moveTo>
                        <a:pt x="1" y="0"/>
                      </a:moveTo>
                      <a:cubicBezTo>
                        <a:pt x="7" y="1"/>
                        <a:pt x="12" y="1"/>
                        <a:pt x="16" y="2"/>
                      </a:cubicBezTo>
                      <a:cubicBezTo>
                        <a:pt x="16" y="2"/>
                        <a:pt x="16" y="1"/>
                        <a:pt x="16" y="1"/>
                      </a:cubicBezTo>
                      <a:cubicBezTo>
                        <a:pt x="11" y="1"/>
                        <a:pt x="6" y="0"/>
                        <a:pt x="0" y="0"/>
                      </a:cubicBezTo>
                      <a:cubicBezTo>
                        <a:pt x="0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297" name="Freeform 145"/>
                <p:cNvSpPr>
                  <a:spLocks/>
                </p:cNvSpPr>
                <p:nvPr/>
              </p:nvSpPr>
              <p:spPr bwMode="auto">
                <a:xfrm>
                  <a:off x="4495800" y="2436813"/>
                  <a:ext cx="11113" cy="30163"/>
                </a:xfrm>
                <a:custGeom>
                  <a:avLst/>
                  <a:gdLst/>
                  <a:ahLst/>
                  <a:cxnLst>
                    <a:cxn ang="0">
                      <a:pos x="3" y="8"/>
                    </a:cxn>
                    <a:cxn ang="0">
                      <a:pos x="3" y="5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3" y="8"/>
                    </a:cxn>
                  </a:cxnLst>
                  <a:rect l="0" t="0" r="r" b="b"/>
                  <a:pathLst>
                    <a:path w="3" h="8">
                      <a:moveTo>
                        <a:pt x="3" y="8"/>
                      </a:moveTo>
                      <a:cubicBezTo>
                        <a:pt x="3" y="7"/>
                        <a:pt x="3" y="6"/>
                        <a:pt x="3" y="5"/>
                      </a:cubicBezTo>
                      <a:cubicBezTo>
                        <a:pt x="2" y="3"/>
                        <a:pt x="1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" y="3"/>
                        <a:pt x="2" y="5"/>
                        <a:pt x="3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298" name="Freeform 146"/>
                <p:cNvSpPr>
                  <a:spLocks/>
                </p:cNvSpPr>
                <p:nvPr/>
              </p:nvSpPr>
              <p:spPr bwMode="auto">
                <a:xfrm>
                  <a:off x="4232275" y="2730500"/>
                  <a:ext cx="230188" cy="260350"/>
                </a:xfrm>
                <a:custGeom>
                  <a:avLst/>
                  <a:gdLst/>
                  <a:ahLst/>
                  <a:cxnLst>
                    <a:cxn ang="0">
                      <a:pos x="61" y="0"/>
                    </a:cxn>
                    <a:cxn ang="0">
                      <a:pos x="35" y="21"/>
                    </a:cxn>
                    <a:cxn ang="0">
                      <a:pos x="48" y="16"/>
                    </a:cxn>
                    <a:cxn ang="0">
                      <a:pos x="45" y="30"/>
                    </a:cxn>
                    <a:cxn ang="0">
                      <a:pos x="61" y="0"/>
                    </a:cxn>
                  </a:cxnLst>
                  <a:rect l="0" t="0" r="r" b="b"/>
                  <a:pathLst>
                    <a:path w="61" h="69">
                      <a:moveTo>
                        <a:pt x="61" y="0"/>
                      </a:moveTo>
                      <a:cubicBezTo>
                        <a:pt x="52" y="11"/>
                        <a:pt x="42" y="18"/>
                        <a:pt x="35" y="21"/>
                      </a:cubicBezTo>
                      <a:cubicBezTo>
                        <a:pt x="7" y="50"/>
                        <a:pt x="0" y="69"/>
                        <a:pt x="48" y="16"/>
                      </a:cubicBezTo>
                      <a:cubicBezTo>
                        <a:pt x="0" y="69"/>
                        <a:pt x="19" y="60"/>
                        <a:pt x="45" y="30"/>
                      </a:cubicBezTo>
                      <a:cubicBezTo>
                        <a:pt x="46" y="22"/>
                        <a:pt x="51" y="11"/>
                        <a:pt x="6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299" name="Freeform 148"/>
                <p:cNvSpPr>
                  <a:spLocks/>
                </p:cNvSpPr>
                <p:nvPr/>
              </p:nvSpPr>
              <p:spPr bwMode="auto">
                <a:xfrm>
                  <a:off x="4602163" y="2697163"/>
                  <a:ext cx="17463" cy="6350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5" y="2"/>
                    </a:cxn>
                    <a:cxn ang="0">
                      <a:pos x="0" y="0"/>
                    </a:cxn>
                    <a:cxn ang="0">
                      <a:pos x="5" y="2"/>
                    </a:cxn>
                  </a:cxnLst>
                  <a:rect l="0" t="0" r="r" b="b"/>
                  <a:pathLst>
                    <a:path w="5" h="2">
                      <a:moveTo>
                        <a:pt x="5" y="2"/>
                      </a:move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3" y="1"/>
                        <a:pt x="1" y="1"/>
                        <a:pt x="0" y="0"/>
                      </a:cubicBezTo>
                      <a:cubicBezTo>
                        <a:pt x="1" y="1"/>
                        <a:pt x="3" y="2"/>
                        <a:pt x="5" y="2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0" name="Freeform 149"/>
                <p:cNvSpPr>
                  <a:spLocks/>
                </p:cNvSpPr>
                <p:nvPr/>
              </p:nvSpPr>
              <p:spPr bwMode="auto">
                <a:xfrm>
                  <a:off x="4572000" y="2590800"/>
                  <a:ext cx="6350" cy="7938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2" h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1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1" name="Freeform 150"/>
                <p:cNvSpPr>
                  <a:spLocks/>
                </p:cNvSpPr>
                <p:nvPr/>
              </p:nvSpPr>
              <p:spPr bwMode="auto">
                <a:xfrm>
                  <a:off x="4665663" y="2794000"/>
                  <a:ext cx="169863" cy="1476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5" h="39">
                      <a:moveTo>
                        <a:pt x="0" y="0"/>
                      </a:moveTo>
                      <a:cubicBezTo>
                        <a:pt x="45" y="39"/>
                        <a:pt x="40" y="26"/>
                        <a:pt x="15" y="4"/>
                      </a:cubicBezTo>
                      <a:cubicBezTo>
                        <a:pt x="13" y="5"/>
                        <a:pt x="8" y="4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2" name="Freeform 152"/>
                <p:cNvSpPr>
                  <a:spLocks/>
                </p:cNvSpPr>
                <p:nvPr/>
              </p:nvSpPr>
              <p:spPr bwMode="auto">
                <a:xfrm>
                  <a:off x="4424363" y="2343150"/>
                  <a:ext cx="57150" cy="146050"/>
                </a:xfrm>
                <a:custGeom>
                  <a:avLst/>
                  <a:gdLst/>
                  <a:ahLst/>
                  <a:cxnLst>
                    <a:cxn ang="0">
                      <a:pos x="15" y="23"/>
                    </a:cxn>
                    <a:cxn ang="0">
                      <a:pos x="12" y="14"/>
                    </a:cxn>
                    <a:cxn ang="0">
                      <a:pos x="0" y="0"/>
                    </a:cxn>
                    <a:cxn ang="0">
                      <a:pos x="10" y="39"/>
                    </a:cxn>
                    <a:cxn ang="0">
                      <a:pos x="15" y="23"/>
                    </a:cxn>
                  </a:cxnLst>
                  <a:rect l="0" t="0" r="r" b="b"/>
                  <a:pathLst>
                    <a:path w="15" h="39">
                      <a:moveTo>
                        <a:pt x="15" y="23"/>
                      </a:moveTo>
                      <a:cubicBezTo>
                        <a:pt x="14" y="20"/>
                        <a:pt x="13" y="17"/>
                        <a:pt x="12" y="14"/>
                      </a:cubicBezTo>
                      <a:cubicBezTo>
                        <a:pt x="8" y="9"/>
                        <a:pt x="4" y="4"/>
                        <a:pt x="0" y="0"/>
                      </a:cubicBezTo>
                      <a:cubicBezTo>
                        <a:pt x="0" y="5"/>
                        <a:pt x="2" y="17"/>
                        <a:pt x="10" y="39"/>
                      </a:cubicBezTo>
                      <a:cubicBezTo>
                        <a:pt x="7" y="25"/>
                        <a:pt x="11" y="20"/>
                        <a:pt x="15" y="2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3" name="Freeform 153"/>
                <p:cNvSpPr>
                  <a:spLocks/>
                </p:cNvSpPr>
                <p:nvPr/>
              </p:nvSpPr>
              <p:spPr bwMode="auto">
                <a:xfrm>
                  <a:off x="4597400" y="2867025"/>
                  <a:ext cx="68263" cy="1841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6" y="8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8" h="49">
                      <a:moveTo>
                        <a:pt x="0" y="0"/>
                      </a:moveTo>
                      <a:cubicBezTo>
                        <a:pt x="18" y="49"/>
                        <a:pt x="17" y="37"/>
                        <a:pt x="6" y="8"/>
                      </a:cubicBezTo>
                      <a:cubicBezTo>
                        <a:pt x="5" y="8"/>
                        <a:pt x="3" y="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4" name="Freeform 154"/>
                <p:cNvSpPr>
                  <a:spLocks/>
                </p:cNvSpPr>
                <p:nvPr/>
              </p:nvSpPr>
              <p:spPr bwMode="auto">
                <a:xfrm>
                  <a:off x="4605338" y="2746375"/>
                  <a:ext cx="225425" cy="198438"/>
                </a:xfrm>
                <a:custGeom>
                  <a:avLst/>
                  <a:gdLst/>
                  <a:ahLst/>
                  <a:cxnLst>
                    <a:cxn ang="0">
                      <a:pos x="22" y="27"/>
                    </a:cxn>
                    <a:cxn ang="0">
                      <a:pos x="16" y="12"/>
                    </a:cxn>
                    <a:cxn ang="0">
                      <a:pos x="0" y="0"/>
                    </a:cxn>
                    <a:cxn ang="0">
                      <a:pos x="22" y="27"/>
                    </a:cxn>
                  </a:cxnLst>
                  <a:rect l="0" t="0" r="r" b="b"/>
                  <a:pathLst>
                    <a:path w="60" h="53">
                      <a:moveTo>
                        <a:pt x="22" y="27"/>
                      </a:moveTo>
                      <a:cubicBezTo>
                        <a:pt x="47" y="49"/>
                        <a:pt x="60" y="53"/>
                        <a:pt x="16" y="12"/>
                      </a:cubicBezTo>
                      <a:cubicBezTo>
                        <a:pt x="11" y="10"/>
                        <a:pt x="6" y="5"/>
                        <a:pt x="0" y="0"/>
                      </a:cubicBezTo>
                      <a:cubicBezTo>
                        <a:pt x="16" y="15"/>
                        <a:pt x="22" y="24"/>
                        <a:pt x="22" y="27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5" name="Freeform 156"/>
                <p:cNvSpPr>
                  <a:spLocks/>
                </p:cNvSpPr>
                <p:nvPr/>
              </p:nvSpPr>
              <p:spPr bwMode="auto">
                <a:xfrm>
                  <a:off x="4564063" y="2741613"/>
                  <a:ext cx="187325" cy="2905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34"/>
                    </a:cxn>
                    <a:cxn ang="0">
                      <a:pos x="13" y="17"/>
                    </a:cxn>
                    <a:cxn ang="0">
                      <a:pos x="28" y="29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50" h="77">
                      <a:moveTo>
                        <a:pt x="0" y="0"/>
                      </a:moveTo>
                      <a:cubicBezTo>
                        <a:pt x="9" y="14"/>
                        <a:pt x="14" y="26"/>
                        <a:pt x="15" y="34"/>
                      </a:cubicBezTo>
                      <a:cubicBezTo>
                        <a:pt x="35" y="67"/>
                        <a:pt x="50" y="77"/>
                        <a:pt x="13" y="17"/>
                      </a:cubicBezTo>
                      <a:cubicBezTo>
                        <a:pt x="49" y="76"/>
                        <a:pt x="48" y="59"/>
                        <a:pt x="28" y="29"/>
                      </a:cubicBezTo>
                      <a:cubicBezTo>
                        <a:pt x="21" y="26"/>
                        <a:pt x="10" y="1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6" name="Freeform 157"/>
                <p:cNvSpPr>
                  <a:spLocks/>
                </p:cNvSpPr>
                <p:nvPr/>
              </p:nvSpPr>
              <p:spPr bwMode="auto">
                <a:xfrm>
                  <a:off x="4111625" y="2500313"/>
                  <a:ext cx="328613" cy="139700"/>
                </a:xfrm>
                <a:custGeom>
                  <a:avLst/>
                  <a:gdLst/>
                  <a:ahLst/>
                  <a:cxnLst>
                    <a:cxn ang="0">
                      <a:pos x="58" y="16"/>
                    </a:cxn>
                    <a:cxn ang="0">
                      <a:pos x="69" y="28"/>
                    </a:cxn>
                    <a:cxn ang="0">
                      <a:pos x="58" y="30"/>
                    </a:cxn>
                    <a:cxn ang="0">
                      <a:pos x="87" y="37"/>
                    </a:cxn>
                    <a:cxn ang="0">
                      <a:pos x="58" y="16"/>
                    </a:cxn>
                  </a:cxnLst>
                  <a:rect l="0" t="0" r="r" b="b"/>
                  <a:pathLst>
                    <a:path w="87" h="37">
                      <a:moveTo>
                        <a:pt x="58" y="16"/>
                      </a:moveTo>
                      <a:cubicBezTo>
                        <a:pt x="22" y="1"/>
                        <a:pt x="3" y="1"/>
                        <a:pt x="69" y="28"/>
                      </a:cubicBezTo>
                      <a:cubicBezTo>
                        <a:pt x="0" y="0"/>
                        <a:pt x="18" y="16"/>
                        <a:pt x="58" y="30"/>
                      </a:cubicBezTo>
                      <a:cubicBezTo>
                        <a:pt x="66" y="31"/>
                        <a:pt x="76" y="32"/>
                        <a:pt x="87" y="37"/>
                      </a:cubicBezTo>
                      <a:cubicBezTo>
                        <a:pt x="72" y="31"/>
                        <a:pt x="62" y="23"/>
                        <a:pt x="58" y="16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7" name="Freeform 158"/>
                <p:cNvSpPr>
                  <a:spLocks/>
                </p:cNvSpPr>
                <p:nvPr/>
              </p:nvSpPr>
              <p:spPr bwMode="auto">
                <a:xfrm>
                  <a:off x="4643438" y="2711450"/>
                  <a:ext cx="288925" cy="128588"/>
                </a:xfrm>
                <a:custGeom>
                  <a:avLst/>
                  <a:gdLst/>
                  <a:ahLst/>
                  <a:cxnLst>
                    <a:cxn ang="0">
                      <a:pos x="10" y="4"/>
                    </a:cxn>
                    <a:cxn ang="0">
                      <a:pos x="22" y="2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21" y="19"/>
                    </a:cxn>
                    <a:cxn ang="0">
                      <a:pos x="10" y="4"/>
                    </a:cxn>
                  </a:cxnLst>
                  <a:rect l="0" t="0" r="r" b="b"/>
                  <a:pathLst>
                    <a:path w="77" h="34">
                      <a:moveTo>
                        <a:pt x="10" y="4"/>
                      </a:moveTo>
                      <a:cubicBezTo>
                        <a:pt x="77" y="31"/>
                        <a:pt x="61" y="16"/>
                        <a:pt x="22" y="2"/>
                      </a:cubicBezTo>
                      <a:cubicBezTo>
                        <a:pt x="16" y="2"/>
                        <a:pt x="9" y="2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1" y="7"/>
                        <a:pt x="18" y="14"/>
                        <a:pt x="21" y="19"/>
                      </a:cubicBezTo>
                      <a:cubicBezTo>
                        <a:pt x="55" y="34"/>
                        <a:pt x="74" y="30"/>
                        <a:pt x="10" y="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8" name="Freeform 159"/>
                <p:cNvSpPr>
                  <a:spLocks/>
                </p:cNvSpPr>
                <p:nvPr/>
              </p:nvSpPr>
              <p:spPr bwMode="auto">
                <a:xfrm>
                  <a:off x="4654550" y="2659063"/>
                  <a:ext cx="127000" cy="30163"/>
                </a:xfrm>
                <a:custGeom>
                  <a:avLst/>
                  <a:gdLst/>
                  <a:ahLst/>
                  <a:cxnLst>
                    <a:cxn ang="0">
                      <a:pos x="34" y="8"/>
                    </a:cxn>
                    <a:cxn ang="0">
                      <a:pos x="28" y="0"/>
                    </a:cxn>
                    <a:cxn ang="0">
                      <a:pos x="0" y="4"/>
                    </a:cxn>
                    <a:cxn ang="0">
                      <a:pos x="0" y="5"/>
                    </a:cxn>
                    <a:cxn ang="0">
                      <a:pos x="18" y="7"/>
                    </a:cxn>
                    <a:cxn ang="0">
                      <a:pos x="34" y="8"/>
                    </a:cxn>
                  </a:cxnLst>
                  <a:rect l="0" t="0" r="r" b="b"/>
                  <a:pathLst>
                    <a:path w="34" h="8">
                      <a:moveTo>
                        <a:pt x="34" y="8"/>
                      </a:moveTo>
                      <a:cubicBezTo>
                        <a:pt x="32" y="5"/>
                        <a:pt x="30" y="3"/>
                        <a:pt x="28" y="0"/>
                      </a:cubicBezTo>
                      <a:cubicBezTo>
                        <a:pt x="25" y="3"/>
                        <a:pt x="16" y="5"/>
                        <a:pt x="0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7" y="5"/>
                        <a:pt x="13" y="6"/>
                        <a:pt x="18" y="7"/>
                      </a:cubicBezTo>
                      <a:cubicBezTo>
                        <a:pt x="24" y="7"/>
                        <a:pt x="29" y="8"/>
                        <a:pt x="34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09" name="Freeform 160"/>
                <p:cNvSpPr>
                  <a:spLocks/>
                </p:cNvSpPr>
                <p:nvPr/>
              </p:nvSpPr>
              <p:spPr bwMode="auto">
                <a:xfrm>
                  <a:off x="4792663" y="2697163"/>
                  <a:ext cx="114300" cy="25400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5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0" h="7">
                      <a:moveTo>
                        <a:pt x="2" y="0"/>
                      </a:moveTo>
                      <a:cubicBezTo>
                        <a:pt x="1" y="2"/>
                        <a:pt x="1" y="4"/>
                        <a:pt x="0" y="5"/>
                      </a:cubicBezTo>
                      <a:cubicBezTo>
                        <a:pt x="22" y="7"/>
                        <a:pt x="30" y="4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0" name="Freeform 161"/>
                <p:cNvSpPr>
                  <a:spLocks/>
                </p:cNvSpPr>
                <p:nvPr/>
              </p:nvSpPr>
              <p:spPr bwMode="auto">
                <a:xfrm>
                  <a:off x="4725988" y="2686050"/>
                  <a:ext cx="66675" cy="30163"/>
                </a:xfrm>
                <a:custGeom>
                  <a:avLst/>
                  <a:gdLst/>
                  <a:ahLst/>
                  <a:cxnLst>
                    <a:cxn ang="0">
                      <a:pos x="9" y="8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5" y="2"/>
                    </a:cxn>
                    <a:cxn ang="0">
                      <a:pos x="0" y="0"/>
                    </a:cxn>
                    <a:cxn ang="0">
                      <a:pos x="9" y="8"/>
                    </a:cxn>
                  </a:cxnLst>
                  <a:rect l="0" t="0" r="r" b="b"/>
                  <a:pathLst>
                    <a:path w="18" h="8">
                      <a:moveTo>
                        <a:pt x="9" y="8"/>
                      </a:moveTo>
                      <a:cubicBezTo>
                        <a:pt x="12" y="8"/>
                        <a:pt x="15" y="8"/>
                        <a:pt x="1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8"/>
                        <a:pt x="17" y="5"/>
                        <a:pt x="15" y="2"/>
                      </a:cubicBezTo>
                      <a:cubicBezTo>
                        <a:pt x="11" y="1"/>
                        <a:pt x="6" y="1"/>
                        <a:pt x="0" y="0"/>
                      </a:cubicBezTo>
                      <a:cubicBezTo>
                        <a:pt x="11" y="3"/>
                        <a:pt x="13" y="6"/>
                        <a:pt x="9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1" name="Freeform 162"/>
                <p:cNvSpPr>
                  <a:spLocks/>
                </p:cNvSpPr>
                <p:nvPr/>
              </p:nvSpPr>
              <p:spPr bwMode="auto">
                <a:xfrm>
                  <a:off x="4805363" y="2659063"/>
                  <a:ext cx="93663" cy="30163"/>
                </a:xfrm>
                <a:custGeom>
                  <a:avLst/>
                  <a:gdLst/>
                  <a:ahLst/>
                  <a:cxnLst>
                    <a:cxn ang="0">
                      <a:pos x="3" y="0"/>
                    </a:cxn>
                    <a:cxn ang="0">
                      <a:pos x="0" y="8"/>
                    </a:cxn>
                    <a:cxn ang="0">
                      <a:pos x="3" y="0"/>
                    </a:cxn>
                  </a:cxnLst>
                  <a:rect l="0" t="0" r="r" b="b"/>
                  <a:pathLst>
                    <a:path w="25" h="8">
                      <a:moveTo>
                        <a:pt x="3" y="0"/>
                      </a:moveTo>
                      <a:cubicBezTo>
                        <a:pt x="2" y="3"/>
                        <a:pt x="1" y="5"/>
                        <a:pt x="0" y="8"/>
                      </a:cubicBezTo>
                      <a:cubicBezTo>
                        <a:pt x="25" y="8"/>
                        <a:pt x="21" y="3"/>
                        <a:pt x="3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2" name="Freeform 163"/>
                <p:cNvSpPr>
                  <a:spLocks/>
                </p:cNvSpPr>
                <p:nvPr/>
              </p:nvSpPr>
              <p:spPr bwMode="auto">
                <a:xfrm>
                  <a:off x="4179888" y="2771775"/>
                  <a:ext cx="173038" cy="112713"/>
                </a:xfrm>
                <a:custGeom>
                  <a:avLst/>
                  <a:gdLst/>
                  <a:ahLst/>
                  <a:cxnLst>
                    <a:cxn ang="0">
                      <a:pos x="46" y="0"/>
                    </a:cxn>
                    <a:cxn ang="0">
                      <a:pos x="39" y="13"/>
                    </a:cxn>
                    <a:cxn ang="0">
                      <a:pos x="46" y="0"/>
                    </a:cxn>
                  </a:cxnLst>
                  <a:rect l="0" t="0" r="r" b="b"/>
                  <a:pathLst>
                    <a:path w="46" h="30">
                      <a:moveTo>
                        <a:pt x="46" y="0"/>
                      </a:moveTo>
                      <a:cubicBezTo>
                        <a:pt x="0" y="30"/>
                        <a:pt x="13" y="29"/>
                        <a:pt x="39" y="13"/>
                      </a:cubicBezTo>
                      <a:cubicBezTo>
                        <a:pt x="36" y="12"/>
                        <a:pt x="37" y="8"/>
                        <a:pt x="46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3" name="Freeform 164"/>
                <p:cNvSpPr>
                  <a:spLocks/>
                </p:cNvSpPr>
                <p:nvPr/>
              </p:nvSpPr>
              <p:spPr bwMode="auto">
                <a:xfrm>
                  <a:off x="4849813" y="2568575"/>
                  <a:ext cx="11113" cy="15875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4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" h="4">
                      <a:moveTo>
                        <a:pt x="2" y="0"/>
                      </a:moveTo>
                      <a:cubicBezTo>
                        <a:pt x="1" y="1"/>
                        <a:pt x="0" y="2"/>
                        <a:pt x="0" y="4"/>
                      </a:cubicBezTo>
                      <a:cubicBezTo>
                        <a:pt x="2" y="2"/>
                        <a:pt x="3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4" name="Freeform 165"/>
                <p:cNvSpPr>
                  <a:spLocks/>
                </p:cNvSpPr>
                <p:nvPr/>
              </p:nvSpPr>
              <p:spPr bwMode="auto">
                <a:xfrm>
                  <a:off x="4116388" y="2606675"/>
                  <a:ext cx="184150" cy="38100"/>
                </a:xfrm>
                <a:custGeom>
                  <a:avLst/>
                  <a:gdLst/>
                  <a:ahLst/>
                  <a:cxnLst>
                    <a:cxn ang="0">
                      <a:pos x="46" y="3"/>
                    </a:cxn>
                    <a:cxn ang="0">
                      <a:pos x="49" y="10"/>
                    </a:cxn>
                    <a:cxn ang="0">
                      <a:pos x="46" y="3"/>
                    </a:cxn>
                  </a:cxnLst>
                  <a:rect l="0" t="0" r="r" b="b"/>
                  <a:pathLst>
                    <a:path w="49" h="10">
                      <a:moveTo>
                        <a:pt x="46" y="3"/>
                      </a:moveTo>
                      <a:cubicBezTo>
                        <a:pt x="14" y="0"/>
                        <a:pt x="0" y="5"/>
                        <a:pt x="49" y="10"/>
                      </a:cubicBezTo>
                      <a:cubicBezTo>
                        <a:pt x="41" y="8"/>
                        <a:pt x="41" y="5"/>
                        <a:pt x="46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5" name="Freeform 166"/>
                <p:cNvSpPr>
                  <a:spLocks/>
                </p:cNvSpPr>
                <p:nvPr/>
              </p:nvSpPr>
              <p:spPr bwMode="auto">
                <a:xfrm>
                  <a:off x="4111625" y="2697163"/>
                  <a:ext cx="328613" cy="120650"/>
                </a:xfrm>
                <a:custGeom>
                  <a:avLst/>
                  <a:gdLst/>
                  <a:ahLst/>
                  <a:cxnLst>
                    <a:cxn ang="0">
                      <a:pos x="50" y="3"/>
                    </a:cxn>
                    <a:cxn ang="0">
                      <a:pos x="68" y="7"/>
                    </a:cxn>
                    <a:cxn ang="0">
                      <a:pos x="59" y="14"/>
                    </a:cxn>
                    <a:cxn ang="0">
                      <a:pos x="87" y="0"/>
                    </a:cxn>
                    <a:cxn ang="0">
                      <a:pos x="50" y="3"/>
                    </a:cxn>
                  </a:cxnLst>
                  <a:rect l="0" t="0" r="r" b="b"/>
                  <a:pathLst>
                    <a:path w="87" h="32">
                      <a:moveTo>
                        <a:pt x="50" y="3"/>
                      </a:moveTo>
                      <a:cubicBezTo>
                        <a:pt x="14" y="14"/>
                        <a:pt x="3" y="30"/>
                        <a:pt x="68" y="7"/>
                      </a:cubicBezTo>
                      <a:cubicBezTo>
                        <a:pt x="0" y="32"/>
                        <a:pt x="20" y="28"/>
                        <a:pt x="59" y="14"/>
                      </a:cubicBezTo>
                      <a:cubicBezTo>
                        <a:pt x="65" y="9"/>
                        <a:pt x="75" y="5"/>
                        <a:pt x="87" y="0"/>
                      </a:cubicBezTo>
                      <a:cubicBezTo>
                        <a:pt x="71" y="6"/>
                        <a:pt x="57" y="5"/>
                        <a:pt x="50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6" name="Freeform 167"/>
                <p:cNvSpPr>
                  <a:spLocks/>
                </p:cNvSpPr>
                <p:nvPr/>
              </p:nvSpPr>
              <p:spPr bwMode="auto">
                <a:xfrm>
                  <a:off x="4217988" y="2390775"/>
                  <a:ext cx="217488" cy="200025"/>
                </a:xfrm>
                <a:custGeom>
                  <a:avLst/>
                  <a:gdLst/>
                  <a:ahLst/>
                  <a:cxnLst>
                    <a:cxn ang="0">
                      <a:pos x="58" y="53"/>
                    </a:cxn>
                    <a:cxn ang="0">
                      <a:pos x="46" y="41"/>
                    </a:cxn>
                    <a:cxn ang="0">
                      <a:pos x="27" y="37"/>
                    </a:cxn>
                    <a:cxn ang="0">
                      <a:pos x="58" y="53"/>
                    </a:cxn>
                  </a:cxnLst>
                  <a:rect l="0" t="0" r="r" b="b"/>
                  <a:pathLst>
                    <a:path w="58" h="53">
                      <a:moveTo>
                        <a:pt x="58" y="53"/>
                      </a:moveTo>
                      <a:cubicBezTo>
                        <a:pt x="53" y="49"/>
                        <a:pt x="49" y="45"/>
                        <a:pt x="46" y="41"/>
                      </a:cubicBezTo>
                      <a:cubicBezTo>
                        <a:pt x="0" y="0"/>
                        <a:pt x="2" y="15"/>
                        <a:pt x="27" y="37"/>
                      </a:cubicBezTo>
                      <a:cubicBezTo>
                        <a:pt x="28" y="32"/>
                        <a:pt x="38" y="34"/>
                        <a:pt x="58" y="5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7" name="Freeform 168"/>
                <p:cNvSpPr>
                  <a:spLocks/>
                </p:cNvSpPr>
                <p:nvPr/>
              </p:nvSpPr>
              <p:spPr bwMode="auto">
                <a:xfrm>
                  <a:off x="4221163" y="2390775"/>
                  <a:ext cx="169863" cy="155575"/>
                </a:xfrm>
                <a:custGeom>
                  <a:avLst/>
                  <a:gdLst/>
                  <a:ahLst/>
                  <a:cxnLst>
                    <a:cxn ang="0">
                      <a:pos x="36" y="24"/>
                    </a:cxn>
                    <a:cxn ang="0">
                      <a:pos x="45" y="41"/>
                    </a:cxn>
                    <a:cxn ang="0">
                      <a:pos x="36" y="24"/>
                    </a:cxn>
                  </a:cxnLst>
                  <a:rect l="0" t="0" r="r" b="b"/>
                  <a:pathLst>
                    <a:path w="45" h="41">
                      <a:moveTo>
                        <a:pt x="36" y="24"/>
                      </a:moveTo>
                      <a:cubicBezTo>
                        <a:pt x="12" y="2"/>
                        <a:pt x="0" y="0"/>
                        <a:pt x="45" y="41"/>
                      </a:cubicBezTo>
                      <a:cubicBezTo>
                        <a:pt x="36" y="31"/>
                        <a:pt x="34" y="25"/>
                        <a:pt x="36" y="2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8" name="Freeform 169"/>
                <p:cNvSpPr>
                  <a:spLocks/>
                </p:cNvSpPr>
                <p:nvPr/>
              </p:nvSpPr>
              <p:spPr bwMode="auto">
                <a:xfrm>
                  <a:off x="4119563" y="2632075"/>
                  <a:ext cx="285750" cy="49213"/>
                </a:xfrm>
                <a:custGeom>
                  <a:avLst/>
                  <a:gdLst/>
                  <a:ahLst/>
                  <a:cxnLst>
                    <a:cxn ang="0">
                      <a:pos x="76" y="8"/>
                    </a:cxn>
                    <a:cxn ang="0">
                      <a:pos x="49" y="4"/>
                    </a:cxn>
                    <a:cxn ang="0">
                      <a:pos x="42" y="13"/>
                    </a:cxn>
                    <a:cxn ang="0">
                      <a:pos x="76" y="8"/>
                    </a:cxn>
                  </a:cxnLst>
                  <a:rect l="0" t="0" r="r" b="b"/>
                  <a:pathLst>
                    <a:path w="76" h="13">
                      <a:moveTo>
                        <a:pt x="76" y="8"/>
                      </a:moveTo>
                      <a:cubicBezTo>
                        <a:pt x="63" y="7"/>
                        <a:pt x="55" y="5"/>
                        <a:pt x="49" y="4"/>
                      </a:cubicBezTo>
                      <a:cubicBezTo>
                        <a:pt x="0" y="0"/>
                        <a:pt x="12" y="10"/>
                        <a:pt x="42" y="13"/>
                      </a:cubicBezTo>
                      <a:cubicBezTo>
                        <a:pt x="44" y="9"/>
                        <a:pt x="54" y="6"/>
                        <a:pt x="76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19" name="Freeform 170"/>
                <p:cNvSpPr>
                  <a:spLocks/>
                </p:cNvSpPr>
                <p:nvPr/>
              </p:nvSpPr>
              <p:spPr bwMode="auto">
                <a:xfrm>
                  <a:off x="4176713" y="2727325"/>
                  <a:ext cx="247650" cy="153988"/>
                </a:xfrm>
                <a:custGeom>
                  <a:avLst/>
                  <a:gdLst/>
                  <a:ahLst/>
                  <a:cxnLst>
                    <a:cxn ang="0">
                      <a:pos x="33" y="13"/>
                    </a:cxn>
                    <a:cxn ang="0">
                      <a:pos x="48" y="12"/>
                    </a:cxn>
                    <a:cxn ang="0">
                      <a:pos x="66" y="0"/>
                    </a:cxn>
                    <a:cxn ang="0">
                      <a:pos x="33" y="13"/>
                    </a:cxn>
                  </a:cxnLst>
                  <a:rect l="0" t="0" r="r" b="b"/>
                  <a:pathLst>
                    <a:path w="66" h="41">
                      <a:moveTo>
                        <a:pt x="33" y="13"/>
                      </a:moveTo>
                      <a:cubicBezTo>
                        <a:pt x="6" y="30"/>
                        <a:pt x="0" y="41"/>
                        <a:pt x="48" y="12"/>
                      </a:cubicBezTo>
                      <a:cubicBezTo>
                        <a:pt x="52" y="8"/>
                        <a:pt x="58" y="5"/>
                        <a:pt x="66" y="0"/>
                      </a:cubicBezTo>
                      <a:cubicBezTo>
                        <a:pt x="40" y="15"/>
                        <a:pt x="31" y="17"/>
                        <a:pt x="33" y="1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20" name="Freeform 171"/>
                <p:cNvSpPr>
                  <a:spLocks/>
                </p:cNvSpPr>
                <p:nvPr/>
              </p:nvSpPr>
              <p:spPr bwMode="auto">
                <a:xfrm>
                  <a:off x="4506913" y="2455863"/>
                  <a:ext cx="30163" cy="128588"/>
                </a:xfrm>
                <a:custGeom>
                  <a:avLst/>
                  <a:gdLst/>
                  <a:ahLst/>
                  <a:cxnLst>
                    <a:cxn ang="0">
                      <a:pos x="5" y="34"/>
                    </a:cxn>
                    <a:cxn ang="0">
                      <a:pos x="8" y="13"/>
                    </a:cxn>
                    <a:cxn ang="0">
                      <a:pos x="0" y="0"/>
                    </a:cxn>
                    <a:cxn ang="0">
                      <a:pos x="0" y="3"/>
                    </a:cxn>
                    <a:cxn ang="0">
                      <a:pos x="5" y="34"/>
                    </a:cxn>
                  </a:cxnLst>
                  <a:rect l="0" t="0" r="r" b="b"/>
                  <a:pathLst>
                    <a:path w="8" h="34">
                      <a:moveTo>
                        <a:pt x="5" y="34"/>
                      </a:moveTo>
                      <a:cubicBezTo>
                        <a:pt x="5" y="26"/>
                        <a:pt x="6" y="19"/>
                        <a:pt x="8" y="13"/>
                      </a:cubicBezTo>
                      <a:cubicBezTo>
                        <a:pt x="5" y="9"/>
                        <a:pt x="3" y="4"/>
                        <a:pt x="0" y="0"/>
                      </a:cubicBezTo>
                      <a:cubicBezTo>
                        <a:pt x="0" y="1"/>
                        <a:pt x="0" y="2"/>
                        <a:pt x="0" y="3"/>
                      </a:cubicBezTo>
                      <a:cubicBezTo>
                        <a:pt x="3" y="10"/>
                        <a:pt x="5" y="21"/>
                        <a:pt x="5" y="3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21" name="Freeform 172"/>
                <p:cNvSpPr>
                  <a:spLocks/>
                </p:cNvSpPr>
                <p:nvPr/>
              </p:nvSpPr>
              <p:spPr bwMode="auto">
                <a:xfrm>
                  <a:off x="4559300" y="2554288"/>
                  <a:ext cx="1588" cy="63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22" name="Freeform 173"/>
                <p:cNvSpPr>
                  <a:spLocks/>
                </p:cNvSpPr>
                <p:nvPr/>
              </p:nvSpPr>
              <p:spPr bwMode="auto">
                <a:xfrm>
                  <a:off x="4297363" y="2297113"/>
                  <a:ext cx="179388" cy="298450"/>
                </a:xfrm>
                <a:custGeom>
                  <a:avLst/>
                  <a:gdLst/>
                  <a:ahLst/>
                  <a:cxnLst>
                    <a:cxn ang="0">
                      <a:pos x="48" y="79"/>
                    </a:cxn>
                    <a:cxn ang="0">
                      <a:pos x="33" y="40"/>
                    </a:cxn>
                    <a:cxn ang="0">
                      <a:pos x="38" y="61"/>
                    </a:cxn>
                    <a:cxn ang="0">
                      <a:pos x="24" y="52"/>
                    </a:cxn>
                    <a:cxn ang="0">
                      <a:pos x="48" y="79"/>
                    </a:cxn>
                  </a:cxnLst>
                  <a:rect l="0" t="0" r="r" b="b"/>
                  <a:pathLst>
                    <a:path w="48" h="79">
                      <a:moveTo>
                        <a:pt x="48" y="79"/>
                      </a:moveTo>
                      <a:cubicBezTo>
                        <a:pt x="37" y="61"/>
                        <a:pt x="33" y="45"/>
                        <a:pt x="33" y="40"/>
                      </a:cubicBezTo>
                      <a:cubicBezTo>
                        <a:pt x="15" y="10"/>
                        <a:pt x="2" y="4"/>
                        <a:pt x="38" y="61"/>
                      </a:cubicBezTo>
                      <a:cubicBezTo>
                        <a:pt x="0" y="0"/>
                        <a:pt x="3" y="19"/>
                        <a:pt x="24" y="52"/>
                      </a:cubicBezTo>
                      <a:cubicBezTo>
                        <a:pt x="31" y="56"/>
                        <a:pt x="40" y="65"/>
                        <a:pt x="48" y="7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23" name="Freeform 174"/>
                <p:cNvSpPr>
                  <a:spLocks/>
                </p:cNvSpPr>
                <p:nvPr/>
              </p:nvSpPr>
              <p:spPr bwMode="auto">
                <a:xfrm>
                  <a:off x="4383088" y="2266950"/>
                  <a:ext cx="98425" cy="293688"/>
                </a:xfrm>
                <a:custGeom>
                  <a:avLst/>
                  <a:gdLst/>
                  <a:ahLst/>
                  <a:cxnLst>
                    <a:cxn ang="0">
                      <a:pos x="26" y="78"/>
                    </a:cxn>
                    <a:cxn ang="0">
                      <a:pos x="21" y="59"/>
                    </a:cxn>
                    <a:cxn ang="0">
                      <a:pos x="14" y="50"/>
                    </a:cxn>
                    <a:cxn ang="0">
                      <a:pos x="26" y="78"/>
                    </a:cxn>
                  </a:cxnLst>
                  <a:rect l="0" t="0" r="r" b="b"/>
                  <a:pathLst>
                    <a:path w="26" h="78">
                      <a:moveTo>
                        <a:pt x="26" y="78"/>
                      </a:moveTo>
                      <a:cubicBezTo>
                        <a:pt x="23" y="71"/>
                        <a:pt x="22" y="64"/>
                        <a:pt x="21" y="59"/>
                      </a:cubicBezTo>
                      <a:cubicBezTo>
                        <a:pt x="0" y="0"/>
                        <a:pt x="2" y="16"/>
                        <a:pt x="14" y="50"/>
                      </a:cubicBezTo>
                      <a:cubicBezTo>
                        <a:pt x="17" y="54"/>
                        <a:pt x="21" y="64"/>
                        <a:pt x="26" y="7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24" name="Freeform 175"/>
                <p:cNvSpPr>
                  <a:spLocks/>
                </p:cNvSpPr>
                <p:nvPr/>
              </p:nvSpPr>
              <p:spPr bwMode="auto">
                <a:xfrm>
                  <a:off x="4643438" y="2678113"/>
                  <a:ext cx="131763" cy="41275"/>
                </a:xfrm>
                <a:custGeom>
                  <a:avLst/>
                  <a:gdLst/>
                  <a:ahLst/>
                  <a:cxnLst>
                    <a:cxn ang="0">
                      <a:pos x="31" y="10"/>
                    </a:cxn>
                    <a:cxn ang="0">
                      <a:pos x="22" y="2"/>
                    </a:cxn>
                    <a:cxn ang="0">
                      <a:pos x="21" y="2"/>
                    </a:cxn>
                    <a:cxn ang="0">
                      <a:pos x="3" y="0"/>
                    </a:cxn>
                    <a:cxn ang="0">
                      <a:pos x="1" y="4"/>
                    </a:cxn>
                    <a:cxn ang="0">
                      <a:pos x="0" y="9"/>
                    </a:cxn>
                    <a:cxn ang="0">
                      <a:pos x="22" y="11"/>
                    </a:cxn>
                    <a:cxn ang="0">
                      <a:pos x="31" y="10"/>
                    </a:cxn>
                  </a:cxnLst>
                  <a:rect l="0" t="0" r="r" b="b"/>
                  <a:pathLst>
                    <a:path w="35" h="11">
                      <a:moveTo>
                        <a:pt x="31" y="10"/>
                      </a:moveTo>
                      <a:cubicBezTo>
                        <a:pt x="35" y="8"/>
                        <a:pt x="33" y="5"/>
                        <a:pt x="22" y="2"/>
                      </a:cubicBezTo>
                      <a:cubicBezTo>
                        <a:pt x="22" y="2"/>
                        <a:pt x="21" y="2"/>
                        <a:pt x="21" y="2"/>
                      </a:cubicBezTo>
                      <a:cubicBezTo>
                        <a:pt x="16" y="1"/>
                        <a:pt x="10" y="0"/>
                        <a:pt x="3" y="0"/>
                      </a:cubicBezTo>
                      <a:cubicBezTo>
                        <a:pt x="1" y="2"/>
                        <a:pt x="1" y="4"/>
                        <a:pt x="1" y="4"/>
                      </a:cubicBezTo>
                      <a:cubicBezTo>
                        <a:pt x="1" y="4"/>
                        <a:pt x="0" y="6"/>
                        <a:pt x="0" y="9"/>
                      </a:cubicBezTo>
                      <a:cubicBezTo>
                        <a:pt x="9" y="11"/>
                        <a:pt x="16" y="11"/>
                        <a:pt x="22" y="11"/>
                      </a:cubicBezTo>
                      <a:cubicBezTo>
                        <a:pt x="26" y="11"/>
                        <a:pt x="29" y="11"/>
                        <a:pt x="31" y="1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325" name="Freeform 176"/>
                <p:cNvSpPr>
                  <a:spLocks/>
                </p:cNvSpPr>
                <p:nvPr/>
              </p:nvSpPr>
              <p:spPr bwMode="auto">
                <a:xfrm>
                  <a:off x="4654550" y="2640013"/>
                  <a:ext cx="104775" cy="38100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17" y="0"/>
                    </a:cxn>
                    <a:cxn ang="0">
                      <a:pos x="0" y="9"/>
                    </a:cxn>
                    <a:cxn ang="0">
                      <a:pos x="28" y="5"/>
                    </a:cxn>
                  </a:cxnLst>
                  <a:rect l="0" t="0" r="r" b="b"/>
                  <a:pathLst>
                    <a:path w="28" h="10">
                      <a:moveTo>
                        <a:pt x="28" y="5"/>
                      </a:moveTo>
                      <a:cubicBezTo>
                        <a:pt x="25" y="2"/>
                        <a:pt x="21" y="0"/>
                        <a:pt x="17" y="0"/>
                      </a:cubicBezTo>
                      <a:cubicBezTo>
                        <a:pt x="8" y="0"/>
                        <a:pt x="3" y="5"/>
                        <a:pt x="0" y="9"/>
                      </a:cubicBezTo>
                      <a:cubicBezTo>
                        <a:pt x="16" y="10"/>
                        <a:pt x="25" y="8"/>
                        <a:pt x="28" y="5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</p:grpSp>
        </p:grpSp>
        <p:sp>
          <p:nvSpPr>
            <p:cNvPr id="289" name="Freeform 283"/>
            <p:cNvSpPr>
              <a:spLocks/>
            </p:cNvSpPr>
            <p:nvPr/>
          </p:nvSpPr>
          <p:spPr bwMode="auto">
            <a:xfrm rot="276801">
              <a:off x="1150391" y="4277364"/>
              <a:ext cx="63510" cy="172803"/>
            </a:xfrm>
            <a:custGeom>
              <a:avLst/>
              <a:gdLst/>
              <a:ahLst/>
              <a:cxnLst>
                <a:cxn ang="0">
                  <a:pos x="67" y="181"/>
                </a:cxn>
                <a:cxn ang="0">
                  <a:pos x="61" y="137"/>
                </a:cxn>
                <a:cxn ang="0">
                  <a:pos x="41" y="88"/>
                </a:cxn>
                <a:cxn ang="0">
                  <a:pos x="14" y="0"/>
                </a:cxn>
                <a:cxn ang="0">
                  <a:pos x="12" y="13"/>
                </a:cxn>
              </a:cxnLst>
              <a:rect l="0" t="0" r="r" b="b"/>
              <a:pathLst>
                <a:path w="67" h="181">
                  <a:moveTo>
                    <a:pt x="67" y="181"/>
                  </a:moveTo>
                  <a:cubicBezTo>
                    <a:pt x="64" y="168"/>
                    <a:pt x="66" y="151"/>
                    <a:pt x="61" y="137"/>
                  </a:cubicBezTo>
                  <a:cubicBezTo>
                    <a:pt x="56" y="120"/>
                    <a:pt x="48" y="104"/>
                    <a:pt x="41" y="88"/>
                  </a:cubicBezTo>
                  <a:cubicBezTo>
                    <a:pt x="35" y="76"/>
                    <a:pt x="0" y="5"/>
                    <a:pt x="14" y="0"/>
                  </a:cubicBezTo>
                  <a:cubicBezTo>
                    <a:pt x="16" y="4"/>
                    <a:pt x="15" y="9"/>
                    <a:pt x="1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290" name="Freeform 284"/>
            <p:cNvSpPr>
              <a:spLocks/>
            </p:cNvSpPr>
            <p:nvPr/>
          </p:nvSpPr>
          <p:spPr bwMode="auto">
            <a:xfrm rot="276801">
              <a:off x="1236130" y="4278949"/>
              <a:ext cx="60334" cy="174388"/>
            </a:xfrm>
            <a:custGeom>
              <a:avLst/>
              <a:gdLst/>
              <a:ahLst/>
              <a:cxnLst>
                <a:cxn ang="0">
                  <a:pos x="0" y="182"/>
                </a:cxn>
                <a:cxn ang="0">
                  <a:pos x="6" y="139"/>
                </a:cxn>
                <a:cxn ang="0">
                  <a:pos x="25" y="89"/>
                </a:cxn>
                <a:cxn ang="0">
                  <a:pos x="50" y="0"/>
                </a:cxn>
                <a:cxn ang="0">
                  <a:pos x="52" y="13"/>
                </a:cxn>
              </a:cxnLst>
              <a:rect l="0" t="0" r="r" b="b"/>
              <a:pathLst>
                <a:path w="64" h="182">
                  <a:moveTo>
                    <a:pt x="0" y="182"/>
                  </a:moveTo>
                  <a:cubicBezTo>
                    <a:pt x="3" y="169"/>
                    <a:pt x="1" y="153"/>
                    <a:pt x="6" y="139"/>
                  </a:cubicBezTo>
                  <a:cubicBezTo>
                    <a:pt x="11" y="121"/>
                    <a:pt x="18" y="105"/>
                    <a:pt x="25" y="89"/>
                  </a:cubicBezTo>
                  <a:cubicBezTo>
                    <a:pt x="30" y="77"/>
                    <a:pt x="64" y="5"/>
                    <a:pt x="50" y="0"/>
                  </a:cubicBezTo>
                  <a:cubicBezTo>
                    <a:pt x="48" y="5"/>
                    <a:pt x="49" y="9"/>
                    <a:pt x="5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</p:grpSp>
      <p:sp>
        <p:nvSpPr>
          <p:cNvPr id="326" name="Rectangle 32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"/>
            </a:schemeClr>
          </a:solidFill>
          <a:ln w="127000">
            <a:solidFill>
              <a:schemeClr val="bg2">
                <a:lumMod val="75000"/>
              </a:schemeClr>
            </a:solidFill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pic>
        <p:nvPicPr>
          <p:cNvPr id="634891" name="Picture 326" descr="vines15.png"/>
          <p:cNvPicPr>
            <a:picLocks noChangeAspect="1"/>
          </p:cNvPicPr>
          <p:nvPr/>
        </p:nvPicPr>
        <p:blipFill>
          <a:blip r:embed="rId13"/>
          <a:srcRect l="27271" t="11031" r="13284" b="37244"/>
          <a:stretch>
            <a:fillRect/>
          </a:stretch>
        </p:blipFill>
        <p:spPr bwMode="auto">
          <a:xfrm>
            <a:off x="0" y="1143000"/>
            <a:ext cx="7899400" cy="565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7" name="Group 1581"/>
          <p:cNvGrpSpPr>
            <a:grpSpLocks/>
          </p:cNvGrpSpPr>
          <p:nvPr/>
        </p:nvGrpSpPr>
        <p:grpSpPr bwMode="auto">
          <a:xfrm>
            <a:off x="6251575" y="407988"/>
            <a:ext cx="2490788" cy="2266950"/>
            <a:chOff x="6251867" y="408666"/>
            <a:chExt cx="2490637" cy="2266611"/>
          </a:xfrm>
        </p:grpSpPr>
        <p:sp>
          <p:nvSpPr>
            <p:cNvPr id="329" name="AutoShape 3"/>
            <p:cNvSpPr>
              <a:spLocks noChangeAspect="1" noChangeArrowheads="1" noTextEdit="1"/>
            </p:cNvSpPr>
            <p:nvPr/>
          </p:nvSpPr>
          <p:spPr bwMode="auto">
            <a:xfrm rot="1639090">
              <a:off x="6274091" y="640406"/>
              <a:ext cx="2350945" cy="17380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30" name="Freeform 329"/>
            <p:cNvSpPr>
              <a:spLocks noEditPoints="1"/>
            </p:cNvSpPr>
            <p:nvPr/>
          </p:nvSpPr>
          <p:spPr bwMode="auto">
            <a:xfrm rot="1639090">
              <a:off x="6251867" y="621359"/>
              <a:ext cx="2371581" cy="1806305"/>
            </a:xfrm>
            <a:custGeom>
              <a:avLst/>
              <a:gdLst/>
              <a:ahLst/>
              <a:cxnLst>
                <a:cxn ang="0">
                  <a:pos x="659" y="161"/>
                </a:cxn>
                <a:cxn ang="0">
                  <a:pos x="478" y="256"/>
                </a:cxn>
                <a:cxn ang="0">
                  <a:pos x="444" y="309"/>
                </a:cxn>
                <a:cxn ang="0">
                  <a:pos x="410" y="329"/>
                </a:cxn>
                <a:cxn ang="0">
                  <a:pos x="349" y="316"/>
                </a:cxn>
                <a:cxn ang="0">
                  <a:pos x="332" y="272"/>
                </a:cxn>
                <a:cxn ang="0">
                  <a:pos x="369" y="241"/>
                </a:cxn>
                <a:cxn ang="0">
                  <a:pos x="264" y="116"/>
                </a:cxn>
                <a:cxn ang="0">
                  <a:pos x="176" y="60"/>
                </a:cxn>
                <a:cxn ang="0">
                  <a:pos x="129" y="77"/>
                </a:cxn>
                <a:cxn ang="0">
                  <a:pos x="131" y="30"/>
                </a:cxn>
                <a:cxn ang="0">
                  <a:pos x="94" y="198"/>
                </a:cxn>
                <a:cxn ang="0">
                  <a:pos x="123" y="181"/>
                </a:cxn>
                <a:cxn ang="0">
                  <a:pos x="132" y="155"/>
                </a:cxn>
                <a:cxn ang="0">
                  <a:pos x="182" y="165"/>
                </a:cxn>
                <a:cxn ang="0">
                  <a:pos x="227" y="216"/>
                </a:cxn>
                <a:cxn ang="0">
                  <a:pos x="199" y="285"/>
                </a:cxn>
                <a:cxn ang="0">
                  <a:pos x="149" y="253"/>
                </a:cxn>
                <a:cxn ang="0">
                  <a:pos x="97" y="266"/>
                </a:cxn>
                <a:cxn ang="0">
                  <a:pos x="45" y="231"/>
                </a:cxn>
                <a:cxn ang="0">
                  <a:pos x="127" y="413"/>
                </a:cxn>
                <a:cxn ang="0">
                  <a:pos x="164" y="454"/>
                </a:cxn>
                <a:cxn ang="0">
                  <a:pos x="143" y="507"/>
                </a:cxn>
                <a:cxn ang="0">
                  <a:pos x="87" y="519"/>
                </a:cxn>
                <a:cxn ang="0">
                  <a:pos x="127" y="618"/>
                </a:cxn>
                <a:cxn ang="0">
                  <a:pos x="221" y="623"/>
                </a:cxn>
                <a:cxn ang="0">
                  <a:pos x="234" y="569"/>
                </a:cxn>
                <a:cxn ang="0">
                  <a:pos x="292" y="585"/>
                </a:cxn>
                <a:cxn ang="0">
                  <a:pos x="311" y="596"/>
                </a:cxn>
                <a:cxn ang="0">
                  <a:pos x="435" y="465"/>
                </a:cxn>
                <a:cxn ang="0">
                  <a:pos x="475" y="480"/>
                </a:cxn>
                <a:cxn ang="0">
                  <a:pos x="826" y="526"/>
                </a:cxn>
                <a:cxn ang="0">
                  <a:pos x="818" y="452"/>
                </a:cxn>
                <a:cxn ang="0">
                  <a:pos x="738" y="348"/>
                </a:cxn>
                <a:cxn ang="0">
                  <a:pos x="687" y="361"/>
                </a:cxn>
                <a:cxn ang="0">
                  <a:pos x="634" y="326"/>
                </a:cxn>
                <a:cxn ang="0">
                  <a:pos x="695" y="283"/>
                </a:cxn>
                <a:cxn ang="0">
                  <a:pos x="704" y="263"/>
                </a:cxn>
                <a:cxn ang="0">
                  <a:pos x="748" y="287"/>
                </a:cxn>
                <a:cxn ang="0">
                  <a:pos x="794" y="264"/>
                </a:cxn>
                <a:cxn ang="0">
                  <a:pos x="855" y="184"/>
                </a:cxn>
                <a:cxn ang="0">
                  <a:pos x="851" y="139"/>
                </a:cxn>
                <a:cxn ang="0">
                  <a:pos x="855" y="79"/>
                </a:cxn>
                <a:cxn ang="0">
                  <a:pos x="250" y="391"/>
                </a:cxn>
                <a:cxn ang="0">
                  <a:pos x="235" y="346"/>
                </a:cxn>
                <a:cxn ang="0">
                  <a:pos x="285" y="347"/>
                </a:cxn>
                <a:cxn ang="0">
                  <a:pos x="262" y="391"/>
                </a:cxn>
                <a:cxn ang="0">
                  <a:pos x="711" y="499"/>
                </a:cxn>
                <a:cxn ang="0">
                  <a:pos x="730" y="539"/>
                </a:cxn>
                <a:cxn ang="0">
                  <a:pos x="726" y="587"/>
                </a:cxn>
                <a:cxn ang="0">
                  <a:pos x="693" y="612"/>
                </a:cxn>
                <a:cxn ang="0">
                  <a:pos x="644" y="582"/>
                </a:cxn>
                <a:cxn ang="0">
                  <a:pos x="637" y="540"/>
                </a:cxn>
                <a:cxn ang="0">
                  <a:pos x="665" y="497"/>
                </a:cxn>
                <a:cxn ang="0">
                  <a:pos x="270" y="495"/>
                </a:cxn>
                <a:cxn ang="0">
                  <a:pos x="313" y="499"/>
                </a:cxn>
                <a:cxn ang="0">
                  <a:pos x="563" y="449"/>
                </a:cxn>
                <a:cxn ang="0">
                  <a:pos x="514" y="379"/>
                </a:cxn>
                <a:cxn ang="0">
                  <a:pos x="744" y="121"/>
                </a:cxn>
                <a:cxn ang="0">
                  <a:pos x="760" y="165"/>
                </a:cxn>
                <a:cxn ang="0">
                  <a:pos x="710" y="164"/>
                </a:cxn>
                <a:cxn ang="0">
                  <a:pos x="733" y="121"/>
                </a:cxn>
              </a:cxnLst>
              <a:rect l="0" t="0" r="r" b="b"/>
              <a:pathLst>
                <a:path w="878" h="668">
                  <a:moveTo>
                    <a:pt x="679" y="94"/>
                  </a:moveTo>
                  <a:cubicBezTo>
                    <a:pt x="678" y="96"/>
                    <a:pt x="673" y="95"/>
                    <a:pt x="665" y="92"/>
                  </a:cubicBezTo>
                  <a:cubicBezTo>
                    <a:pt x="667" y="94"/>
                    <a:pt x="671" y="99"/>
                    <a:pt x="672" y="104"/>
                  </a:cubicBezTo>
                  <a:cubicBezTo>
                    <a:pt x="675" y="111"/>
                    <a:pt x="672" y="118"/>
                    <a:pt x="672" y="118"/>
                  </a:cubicBezTo>
                  <a:cubicBezTo>
                    <a:pt x="679" y="125"/>
                    <a:pt x="679" y="125"/>
                    <a:pt x="679" y="125"/>
                  </a:cubicBezTo>
                  <a:cubicBezTo>
                    <a:pt x="679" y="125"/>
                    <a:pt x="688" y="135"/>
                    <a:pt x="683" y="145"/>
                  </a:cubicBezTo>
                  <a:cubicBezTo>
                    <a:pt x="682" y="148"/>
                    <a:pt x="677" y="155"/>
                    <a:pt x="678" y="162"/>
                  </a:cubicBezTo>
                  <a:cubicBezTo>
                    <a:pt x="680" y="169"/>
                    <a:pt x="676" y="177"/>
                    <a:pt x="676" y="177"/>
                  </a:cubicBezTo>
                  <a:cubicBezTo>
                    <a:pt x="676" y="177"/>
                    <a:pt x="676" y="174"/>
                    <a:pt x="672" y="169"/>
                  </a:cubicBezTo>
                  <a:cubicBezTo>
                    <a:pt x="668" y="164"/>
                    <a:pt x="662" y="166"/>
                    <a:pt x="659" y="161"/>
                  </a:cubicBezTo>
                  <a:cubicBezTo>
                    <a:pt x="656" y="157"/>
                    <a:pt x="649" y="156"/>
                    <a:pt x="645" y="151"/>
                  </a:cubicBezTo>
                  <a:cubicBezTo>
                    <a:pt x="641" y="146"/>
                    <a:pt x="638" y="141"/>
                    <a:pt x="635" y="135"/>
                  </a:cubicBezTo>
                  <a:cubicBezTo>
                    <a:pt x="631" y="130"/>
                    <a:pt x="631" y="129"/>
                    <a:pt x="628" y="132"/>
                  </a:cubicBezTo>
                  <a:cubicBezTo>
                    <a:pt x="626" y="133"/>
                    <a:pt x="623" y="133"/>
                    <a:pt x="621" y="132"/>
                  </a:cubicBezTo>
                  <a:cubicBezTo>
                    <a:pt x="620" y="134"/>
                    <a:pt x="620" y="135"/>
                    <a:pt x="618" y="136"/>
                  </a:cubicBezTo>
                  <a:cubicBezTo>
                    <a:pt x="617" y="136"/>
                    <a:pt x="615" y="132"/>
                    <a:pt x="615" y="127"/>
                  </a:cubicBezTo>
                  <a:cubicBezTo>
                    <a:pt x="614" y="127"/>
                    <a:pt x="614" y="126"/>
                    <a:pt x="614" y="126"/>
                  </a:cubicBezTo>
                  <a:cubicBezTo>
                    <a:pt x="575" y="153"/>
                    <a:pt x="541" y="177"/>
                    <a:pt x="528" y="188"/>
                  </a:cubicBezTo>
                  <a:cubicBezTo>
                    <a:pt x="507" y="204"/>
                    <a:pt x="491" y="229"/>
                    <a:pt x="480" y="252"/>
                  </a:cubicBezTo>
                  <a:cubicBezTo>
                    <a:pt x="481" y="253"/>
                    <a:pt x="480" y="254"/>
                    <a:pt x="478" y="256"/>
                  </a:cubicBezTo>
                  <a:cubicBezTo>
                    <a:pt x="474" y="263"/>
                    <a:pt x="472" y="269"/>
                    <a:pt x="469" y="276"/>
                  </a:cubicBezTo>
                  <a:cubicBezTo>
                    <a:pt x="487" y="279"/>
                    <a:pt x="491" y="284"/>
                    <a:pt x="466" y="284"/>
                  </a:cubicBezTo>
                  <a:cubicBezTo>
                    <a:pt x="466" y="285"/>
                    <a:pt x="465" y="285"/>
                    <a:pt x="465" y="286"/>
                  </a:cubicBezTo>
                  <a:cubicBezTo>
                    <a:pt x="493" y="290"/>
                    <a:pt x="485" y="293"/>
                    <a:pt x="463" y="291"/>
                  </a:cubicBezTo>
                  <a:cubicBezTo>
                    <a:pt x="463" y="292"/>
                    <a:pt x="463" y="292"/>
                    <a:pt x="463" y="293"/>
                  </a:cubicBezTo>
                  <a:cubicBezTo>
                    <a:pt x="463" y="292"/>
                    <a:pt x="463" y="292"/>
                    <a:pt x="463" y="291"/>
                  </a:cubicBezTo>
                  <a:cubicBezTo>
                    <a:pt x="460" y="291"/>
                    <a:pt x="457" y="291"/>
                    <a:pt x="454" y="291"/>
                  </a:cubicBezTo>
                  <a:cubicBezTo>
                    <a:pt x="452" y="292"/>
                    <a:pt x="449" y="292"/>
                    <a:pt x="445" y="292"/>
                  </a:cubicBezTo>
                  <a:cubicBezTo>
                    <a:pt x="484" y="306"/>
                    <a:pt x="500" y="321"/>
                    <a:pt x="433" y="294"/>
                  </a:cubicBezTo>
                  <a:cubicBezTo>
                    <a:pt x="497" y="320"/>
                    <a:pt x="478" y="324"/>
                    <a:pt x="444" y="309"/>
                  </a:cubicBezTo>
                  <a:cubicBezTo>
                    <a:pt x="446" y="313"/>
                    <a:pt x="446" y="315"/>
                    <a:pt x="444" y="316"/>
                  </a:cubicBezTo>
                  <a:cubicBezTo>
                    <a:pt x="469" y="338"/>
                    <a:pt x="474" y="351"/>
                    <a:pt x="429" y="312"/>
                  </a:cubicBezTo>
                  <a:cubicBezTo>
                    <a:pt x="429" y="312"/>
                    <a:pt x="429" y="311"/>
                    <a:pt x="429" y="311"/>
                  </a:cubicBezTo>
                  <a:cubicBezTo>
                    <a:pt x="473" y="352"/>
                    <a:pt x="460" y="348"/>
                    <a:pt x="435" y="326"/>
                  </a:cubicBezTo>
                  <a:cubicBezTo>
                    <a:pt x="435" y="328"/>
                    <a:pt x="433" y="328"/>
                    <a:pt x="430" y="327"/>
                  </a:cubicBezTo>
                  <a:cubicBezTo>
                    <a:pt x="450" y="357"/>
                    <a:pt x="451" y="374"/>
                    <a:pt x="415" y="315"/>
                  </a:cubicBezTo>
                  <a:cubicBezTo>
                    <a:pt x="452" y="375"/>
                    <a:pt x="437" y="365"/>
                    <a:pt x="417" y="332"/>
                  </a:cubicBezTo>
                  <a:cubicBezTo>
                    <a:pt x="419" y="336"/>
                    <a:pt x="418" y="339"/>
                    <a:pt x="417" y="339"/>
                  </a:cubicBezTo>
                  <a:cubicBezTo>
                    <a:pt x="428" y="368"/>
                    <a:pt x="429" y="380"/>
                    <a:pt x="411" y="331"/>
                  </a:cubicBezTo>
                  <a:cubicBezTo>
                    <a:pt x="410" y="330"/>
                    <a:pt x="410" y="330"/>
                    <a:pt x="410" y="329"/>
                  </a:cubicBezTo>
                  <a:cubicBezTo>
                    <a:pt x="427" y="381"/>
                    <a:pt x="414" y="372"/>
                    <a:pt x="404" y="342"/>
                  </a:cubicBezTo>
                  <a:cubicBezTo>
                    <a:pt x="402" y="343"/>
                    <a:pt x="399" y="340"/>
                    <a:pt x="396" y="336"/>
                  </a:cubicBezTo>
                  <a:cubicBezTo>
                    <a:pt x="394" y="375"/>
                    <a:pt x="381" y="393"/>
                    <a:pt x="388" y="322"/>
                  </a:cubicBezTo>
                  <a:cubicBezTo>
                    <a:pt x="381" y="391"/>
                    <a:pt x="375" y="375"/>
                    <a:pt x="379" y="338"/>
                  </a:cubicBezTo>
                  <a:cubicBezTo>
                    <a:pt x="377" y="342"/>
                    <a:pt x="375" y="343"/>
                    <a:pt x="374" y="342"/>
                  </a:cubicBezTo>
                  <a:cubicBezTo>
                    <a:pt x="361" y="373"/>
                    <a:pt x="351" y="380"/>
                    <a:pt x="375" y="319"/>
                  </a:cubicBezTo>
                  <a:cubicBezTo>
                    <a:pt x="351" y="381"/>
                    <a:pt x="346" y="366"/>
                    <a:pt x="359" y="334"/>
                  </a:cubicBezTo>
                  <a:cubicBezTo>
                    <a:pt x="358" y="332"/>
                    <a:pt x="358" y="329"/>
                    <a:pt x="359" y="325"/>
                  </a:cubicBezTo>
                  <a:cubicBezTo>
                    <a:pt x="333" y="355"/>
                    <a:pt x="314" y="364"/>
                    <a:pt x="362" y="311"/>
                  </a:cubicBezTo>
                  <a:cubicBezTo>
                    <a:pt x="314" y="364"/>
                    <a:pt x="321" y="345"/>
                    <a:pt x="349" y="316"/>
                  </a:cubicBezTo>
                  <a:cubicBezTo>
                    <a:pt x="345" y="318"/>
                    <a:pt x="341" y="319"/>
                    <a:pt x="339" y="319"/>
                  </a:cubicBezTo>
                  <a:cubicBezTo>
                    <a:pt x="313" y="335"/>
                    <a:pt x="300" y="336"/>
                    <a:pt x="346" y="306"/>
                  </a:cubicBezTo>
                  <a:cubicBezTo>
                    <a:pt x="347" y="306"/>
                    <a:pt x="347" y="306"/>
                    <a:pt x="347" y="306"/>
                  </a:cubicBezTo>
                  <a:cubicBezTo>
                    <a:pt x="299" y="335"/>
                    <a:pt x="305" y="324"/>
                    <a:pt x="332" y="307"/>
                  </a:cubicBezTo>
                  <a:cubicBezTo>
                    <a:pt x="333" y="306"/>
                    <a:pt x="336" y="303"/>
                    <a:pt x="341" y="300"/>
                  </a:cubicBezTo>
                  <a:cubicBezTo>
                    <a:pt x="302" y="314"/>
                    <a:pt x="282" y="318"/>
                    <a:pt x="350" y="293"/>
                  </a:cubicBezTo>
                  <a:cubicBezTo>
                    <a:pt x="285" y="316"/>
                    <a:pt x="296" y="300"/>
                    <a:pt x="332" y="289"/>
                  </a:cubicBezTo>
                  <a:cubicBezTo>
                    <a:pt x="327" y="287"/>
                    <a:pt x="325" y="284"/>
                    <a:pt x="326" y="282"/>
                  </a:cubicBezTo>
                  <a:cubicBezTo>
                    <a:pt x="296" y="279"/>
                    <a:pt x="284" y="269"/>
                    <a:pt x="333" y="273"/>
                  </a:cubicBezTo>
                  <a:cubicBezTo>
                    <a:pt x="333" y="272"/>
                    <a:pt x="332" y="272"/>
                    <a:pt x="332" y="272"/>
                  </a:cubicBezTo>
                  <a:cubicBezTo>
                    <a:pt x="283" y="267"/>
                    <a:pt x="297" y="262"/>
                    <a:pt x="329" y="265"/>
                  </a:cubicBezTo>
                  <a:cubicBezTo>
                    <a:pt x="331" y="264"/>
                    <a:pt x="335" y="264"/>
                    <a:pt x="340" y="264"/>
                  </a:cubicBezTo>
                  <a:cubicBezTo>
                    <a:pt x="300" y="250"/>
                    <a:pt x="282" y="234"/>
                    <a:pt x="351" y="262"/>
                  </a:cubicBezTo>
                  <a:cubicBezTo>
                    <a:pt x="285" y="235"/>
                    <a:pt x="304" y="235"/>
                    <a:pt x="340" y="250"/>
                  </a:cubicBezTo>
                  <a:cubicBezTo>
                    <a:pt x="337" y="247"/>
                    <a:pt x="336" y="244"/>
                    <a:pt x="337" y="242"/>
                  </a:cubicBezTo>
                  <a:cubicBezTo>
                    <a:pt x="312" y="220"/>
                    <a:pt x="310" y="205"/>
                    <a:pt x="356" y="246"/>
                  </a:cubicBezTo>
                  <a:cubicBezTo>
                    <a:pt x="356" y="246"/>
                    <a:pt x="356" y="246"/>
                    <a:pt x="356" y="246"/>
                  </a:cubicBezTo>
                  <a:cubicBezTo>
                    <a:pt x="311" y="205"/>
                    <a:pt x="323" y="207"/>
                    <a:pt x="347" y="229"/>
                  </a:cubicBezTo>
                  <a:cubicBezTo>
                    <a:pt x="349" y="228"/>
                    <a:pt x="351" y="229"/>
                    <a:pt x="355" y="232"/>
                  </a:cubicBezTo>
                  <a:cubicBezTo>
                    <a:pt x="334" y="199"/>
                    <a:pt x="331" y="180"/>
                    <a:pt x="369" y="241"/>
                  </a:cubicBezTo>
                  <a:cubicBezTo>
                    <a:pt x="333" y="184"/>
                    <a:pt x="346" y="190"/>
                    <a:pt x="364" y="220"/>
                  </a:cubicBezTo>
                  <a:cubicBezTo>
                    <a:pt x="364" y="216"/>
                    <a:pt x="365" y="217"/>
                    <a:pt x="368" y="222"/>
                  </a:cubicBezTo>
                  <a:cubicBezTo>
                    <a:pt x="356" y="188"/>
                    <a:pt x="354" y="172"/>
                    <a:pt x="375" y="231"/>
                  </a:cubicBezTo>
                  <a:cubicBezTo>
                    <a:pt x="375" y="231"/>
                    <a:pt x="375" y="231"/>
                    <a:pt x="375" y="231"/>
                  </a:cubicBezTo>
                  <a:cubicBezTo>
                    <a:pt x="367" y="209"/>
                    <a:pt x="365" y="197"/>
                    <a:pt x="365" y="192"/>
                  </a:cubicBezTo>
                  <a:cubicBezTo>
                    <a:pt x="361" y="188"/>
                    <a:pt x="356" y="183"/>
                    <a:pt x="352" y="180"/>
                  </a:cubicBezTo>
                  <a:cubicBezTo>
                    <a:pt x="340" y="170"/>
                    <a:pt x="312" y="149"/>
                    <a:pt x="278" y="125"/>
                  </a:cubicBezTo>
                  <a:cubicBezTo>
                    <a:pt x="278" y="125"/>
                    <a:pt x="278" y="125"/>
                    <a:pt x="277" y="125"/>
                  </a:cubicBezTo>
                  <a:cubicBezTo>
                    <a:pt x="277" y="125"/>
                    <a:pt x="277" y="125"/>
                    <a:pt x="276" y="124"/>
                  </a:cubicBezTo>
                  <a:cubicBezTo>
                    <a:pt x="272" y="121"/>
                    <a:pt x="268" y="119"/>
                    <a:pt x="264" y="116"/>
                  </a:cubicBezTo>
                  <a:cubicBezTo>
                    <a:pt x="262" y="119"/>
                    <a:pt x="261" y="120"/>
                    <a:pt x="259" y="119"/>
                  </a:cubicBezTo>
                  <a:cubicBezTo>
                    <a:pt x="258" y="119"/>
                    <a:pt x="258" y="116"/>
                    <a:pt x="260" y="112"/>
                  </a:cubicBezTo>
                  <a:cubicBezTo>
                    <a:pt x="256" y="110"/>
                    <a:pt x="253" y="108"/>
                    <a:pt x="250" y="106"/>
                  </a:cubicBezTo>
                  <a:cubicBezTo>
                    <a:pt x="247" y="109"/>
                    <a:pt x="245" y="110"/>
                    <a:pt x="243" y="109"/>
                  </a:cubicBezTo>
                  <a:cubicBezTo>
                    <a:pt x="242" y="108"/>
                    <a:pt x="243" y="106"/>
                    <a:pt x="245" y="103"/>
                  </a:cubicBezTo>
                  <a:cubicBezTo>
                    <a:pt x="242" y="100"/>
                    <a:pt x="238" y="98"/>
                    <a:pt x="235" y="95"/>
                  </a:cubicBezTo>
                  <a:cubicBezTo>
                    <a:pt x="233" y="96"/>
                    <a:pt x="231" y="96"/>
                    <a:pt x="231" y="95"/>
                  </a:cubicBezTo>
                  <a:cubicBezTo>
                    <a:pt x="230" y="95"/>
                    <a:pt x="230" y="94"/>
                    <a:pt x="231" y="93"/>
                  </a:cubicBezTo>
                  <a:cubicBezTo>
                    <a:pt x="213" y="81"/>
                    <a:pt x="196" y="69"/>
                    <a:pt x="179" y="58"/>
                  </a:cubicBezTo>
                  <a:cubicBezTo>
                    <a:pt x="178" y="59"/>
                    <a:pt x="177" y="59"/>
                    <a:pt x="176" y="60"/>
                  </a:cubicBezTo>
                  <a:cubicBezTo>
                    <a:pt x="176" y="62"/>
                    <a:pt x="183" y="67"/>
                    <a:pt x="182" y="69"/>
                  </a:cubicBezTo>
                  <a:cubicBezTo>
                    <a:pt x="181" y="71"/>
                    <a:pt x="172" y="68"/>
                    <a:pt x="171" y="70"/>
                  </a:cubicBezTo>
                  <a:cubicBezTo>
                    <a:pt x="170" y="72"/>
                    <a:pt x="174" y="79"/>
                    <a:pt x="172" y="80"/>
                  </a:cubicBezTo>
                  <a:cubicBezTo>
                    <a:pt x="171" y="82"/>
                    <a:pt x="164" y="76"/>
                    <a:pt x="162" y="77"/>
                  </a:cubicBezTo>
                  <a:cubicBezTo>
                    <a:pt x="160" y="78"/>
                    <a:pt x="162" y="87"/>
                    <a:pt x="160" y="88"/>
                  </a:cubicBezTo>
                  <a:cubicBezTo>
                    <a:pt x="158" y="88"/>
                    <a:pt x="153" y="81"/>
                    <a:pt x="151" y="81"/>
                  </a:cubicBezTo>
                  <a:cubicBezTo>
                    <a:pt x="149" y="82"/>
                    <a:pt x="147" y="90"/>
                    <a:pt x="145" y="90"/>
                  </a:cubicBezTo>
                  <a:cubicBezTo>
                    <a:pt x="143" y="90"/>
                    <a:pt x="142" y="82"/>
                    <a:pt x="140" y="81"/>
                  </a:cubicBezTo>
                  <a:cubicBezTo>
                    <a:pt x="137" y="81"/>
                    <a:pt x="133" y="88"/>
                    <a:pt x="131" y="87"/>
                  </a:cubicBezTo>
                  <a:cubicBezTo>
                    <a:pt x="129" y="87"/>
                    <a:pt x="131" y="78"/>
                    <a:pt x="129" y="77"/>
                  </a:cubicBezTo>
                  <a:cubicBezTo>
                    <a:pt x="127" y="76"/>
                    <a:pt x="120" y="81"/>
                    <a:pt x="119" y="79"/>
                  </a:cubicBezTo>
                  <a:cubicBezTo>
                    <a:pt x="117" y="78"/>
                    <a:pt x="122" y="71"/>
                    <a:pt x="121" y="69"/>
                  </a:cubicBezTo>
                  <a:cubicBezTo>
                    <a:pt x="120" y="67"/>
                    <a:pt x="111" y="69"/>
                    <a:pt x="111" y="67"/>
                  </a:cubicBezTo>
                  <a:cubicBezTo>
                    <a:pt x="110" y="65"/>
                    <a:pt x="118" y="61"/>
                    <a:pt x="117" y="58"/>
                  </a:cubicBezTo>
                  <a:cubicBezTo>
                    <a:pt x="117" y="56"/>
                    <a:pt x="109" y="54"/>
                    <a:pt x="109" y="52"/>
                  </a:cubicBezTo>
                  <a:cubicBezTo>
                    <a:pt x="109" y="50"/>
                    <a:pt x="118" y="49"/>
                    <a:pt x="118" y="47"/>
                  </a:cubicBezTo>
                  <a:cubicBezTo>
                    <a:pt x="119" y="45"/>
                    <a:pt x="112" y="40"/>
                    <a:pt x="113" y="38"/>
                  </a:cubicBezTo>
                  <a:cubicBezTo>
                    <a:pt x="114" y="36"/>
                    <a:pt x="122" y="39"/>
                    <a:pt x="124" y="37"/>
                  </a:cubicBezTo>
                  <a:cubicBezTo>
                    <a:pt x="125" y="35"/>
                    <a:pt x="121" y="28"/>
                    <a:pt x="123" y="27"/>
                  </a:cubicBezTo>
                  <a:cubicBezTo>
                    <a:pt x="124" y="25"/>
                    <a:pt x="129" y="29"/>
                    <a:pt x="131" y="30"/>
                  </a:cubicBezTo>
                  <a:cubicBezTo>
                    <a:pt x="118" y="22"/>
                    <a:pt x="107" y="17"/>
                    <a:pt x="99" y="15"/>
                  </a:cubicBezTo>
                  <a:cubicBezTo>
                    <a:pt x="53" y="0"/>
                    <a:pt x="3" y="5"/>
                    <a:pt x="5" y="62"/>
                  </a:cubicBezTo>
                  <a:cubicBezTo>
                    <a:pt x="6" y="120"/>
                    <a:pt x="0" y="120"/>
                    <a:pt x="9" y="139"/>
                  </a:cubicBezTo>
                  <a:cubicBezTo>
                    <a:pt x="18" y="158"/>
                    <a:pt x="24" y="172"/>
                    <a:pt x="24" y="172"/>
                  </a:cubicBezTo>
                  <a:cubicBezTo>
                    <a:pt x="24" y="172"/>
                    <a:pt x="29" y="200"/>
                    <a:pt x="37" y="222"/>
                  </a:cubicBezTo>
                  <a:cubicBezTo>
                    <a:pt x="39" y="222"/>
                    <a:pt x="40" y="222"/>
                    <a:pt x="41" y="221"/>
                  </a:cubicBezTo>
                  <a:cubicBezTo>
                    <a:pt x="47" y="220"/>
                    <a:pt x="48" y="215"/>
                    <a:pt x="53" y="214"/>
                  </a:cubicBezTo>
                  <a:cubicBezTo>
                    <a:pt x="58" y="213"/>
                    <a:pt x="63" y="206"/>
                    <a:pt x="69" y="205"/>
                  </a:cubicBezTo>
                  <a:cubicBezTo>
                    <a:pt x="75" y="203"/>
                    <a:pt x="81" y="204"/>
                    <a:pt x="88" y="203"/>
                  </a:cubicBezTo>
                  <a:cubicBezTo>
                    <a:pt x="94" y="202"/>
                    <a:pt x="94" y="202"/>
                    <a:pt x="94" y="198"/>
                  </a:cubicBezTo>
                  <a:cubicBezTo>
                    <a:pt x="94" y="198"/>
                    <a:pt x="94" y="198"/>
                    <a:pt x="94" y="198"/>
                  </a:cubicBezTo>
                  <a:cubicBezTo>
                    <a:pt x="91" y="196"/>
                    <a:pt x="90" y="194"/>
                    <a:pt x="91" y="193"/>
                  </a:cubicBezTo>
                  <a:cubicBezTo>
                    <a:pt x="91" y="192"/>
                    <a:pt x="93" y="192"/>
                    <a:pt x="96" y="192"/>
                  </a:cubicBezTo>
                  <a:cubicBezTo>
                    <a:pt x="98" y="190"/>
                    <a:pt x="101" y="188"/>
                    <a:pt x="105" y="188"/>
                  </a:cubicBezTo>
                  <a:cubicBezTo>
                    <a:pt x="106" y="188"/>
                    <a:pt x="108" y="188"/>
                    <a:pt x="109" y="188"/>
                  </a:cubicBezTo>
                  <a:cubicBezTo>
                    <a:pt x="103" y="183"/>
                    <a:pt x="99" y="179"/>
                    <a:pt x="101" y="177"/>
                  </a:cubicBezTo>
                  <a:cubicBezTo>
                    <a:pt x="104" y="174"/>
                    <a:pt x="114" y="182"/>
                    <a:pt x="125" y="192"/>
                  </a:cubicBezTo>
                  <a:cubicBezTo>
                    <a:pt x="127" y="192"/>
                    <a:pt x="130" y="193"/>
                    <a:pt x="132" y="194"/>
                  </a:cubicBezTo>
                  <a:cubicBezTo>
                    <a:pt x="131" y="192"/>
                    <a:pt x="130" y="191"/>
                    <a:pt x="128" y="189"/>
                  </a:cubicBezTo>
                  <a:cubicBezTo>
                    <a:pt x="126" y="186"/>
                    <a:pt x="124" y="184"/>
                    <a:pt x="123" y="181"/>
                  </a:cubicBezTo>
                  <a:cubicBezTo>
                    <a:pt x="122" y="180"/>
                    <a:pt x="121" y="179"/>
                    <a:pt x="121" y="178"/>
                  </a:cubicBezTo>
                  <a:cubicBezTo>
                    <a:pt x="120" y="177"/>
                    <a:pt x="119" y="175"/>
                    <a:pt x="118" y="174"/>
                  </a:cubicBezTo>
                  <a:cubicBezTo>
                    <a:pt x="117" y="173"/>
                    <a:pt x="117" y="171"/>
                    <a:pt x="116" y="170"/>
                  </a:cubicBezTo>
                  <a:cubicBezTo>
                    <a:pt x="116" y="169"/>
                    <a:pt x="115" y="169"/>
                    <a:pt x="115" y="168"/>
                  </a:cubicBezTo>
                  <a:cubicBezTo>
                    <a:pt x="115" y="168"/>
                    <a:pt x="115" y="167"/>
                    <a:pt x="115" y="167"/>
                  </a:cubicBezTo>
                  <a:cubicBezTo>
                    <a:pt x="114" y="165"/>
                    <a:pt x="115" y="164"/>
                    <a:pt x="115" y="164"/>
                  </a:cubicBezTo>
                  <a:cubicBezTo>
                    <a:pt x="116" y="163"/>
                    <a:pt x="117" y="164"/>
                    <a:pt x="119" y="164"/>
                  </a:cubicBezTo>
                  <a:cubicBezTo>
                    <a:pt x="124" y="168"/>
                    <a:pt x="132" y="182"/>
                    <a:pt x="140" y="193"/>
                  </a:cubicBezTo>
                  <a:cubicBezTo>
                    <a:pt x="140" y="192"/>
                    <a:pt x="140" y="191"/>
                    <a:pt x="142" y="192"/>
                  </a:cubicBezTo>
                  <a:cubicBezTo>
                    <a:pt x="136" y="176"/>
                    <a:pt x="128" y="157"/>
                    <a:pt x="132" y="155"/>
                  </a:cubicBezTo>
                  <a:cubicBezTo>
                    <a:pt x="137" y="153"/>
                    <a:pt x="144" y="178"/>
                    <a:pt x="151" y="195"/>
                  </a:cubicBezTo>
                  <a:cubicBezTo>
                    <a:pt x="150" y="177"/>
                    <a:pt x="146" y="152"/>
                    <a:pt x="151" y="152"/>
                  </a:cubicBezTo>
                  <a:cubicBezTo>
                    <a:pt x="156" y="151"/>
                    <a:pt x="157" y="177"/>
                    <a:pt x="158" y="195"/>
                  </a:cubicBezTo>
                  <a:cubicBezTo>
                    <a:pt x="159" y="194"/>
                    <a:pt x="159" y="193"/>
                    <a:pt x="159" y="191"/>
                  </a:cubicBezTo>
                  <a:cubicBezTo>
                    <a:pt x="162" y="175"/>
                    <a:pt x="166" y="154"/>
                    <a:pt x="170" y="153"/>
                  </a:cubicBezTo>
                  <a:cubicBezTo>
                    <a:pt x="170" y="152"/>
                    <a:pt x="170" y="152"/>
                    <a:pt x="171" y="153"/>
                  </a:cubicBezTo>
                  <a:cubicBezTo>
                    <a:pt x="175" y="153"/>
                    <a:pt x="169" y="178"/>
                    <a:pt x="166" y="196"/>
                  </a:cubicBezTo>
                  <a:cubicBezTo>
                    <a:pt x="170" y="189"/>
                    <a:pt x="174" y="180"/>
                    <a:pt x="177" y="173"/>
                  </a:cubicBezTo>
                  <a:cubicBezTo>
                    <a:pt x="178" y="172"/>
                    <a:pt x="179" y="170"/>
                    <a:pt x="179" y="169"/>
                  </a:cubicBezTo>
                  <a:cubicBezTo>
                    <a:pt x="180" y="168"/>
                    <a:pt x="181" y="166"/>
                    <a:pt x="182" y="165"/>
                  </a:cubicBezTo>
                  <a:cubicBezTo>
                    <a:pt x="182" y="164"/>
                    <a:pt x="183" y="163"/>
                    <a:pt x="184" y="162"/>
                  </a:cubicBezTo>
                  <a:cubicBezTo>
                    <a:pt x="186" y="159"/>
                    <a:pt x="187" y="158"/>
                    <a:pt x="189" y="158"/>
                  </a:cubicBezTo>
                  <a:cubicBezTo>
                    <a:pt x="193" y="161"/>
                    <a:pt x="181" y="183"/>
                    <a:pt x="173" y="199"/>
                  </a:cubicBezTo>
                  <a:cubicBezTo>
                    <a:pt x="185" y="186"/>
                    <a:pt x="201" y="165"/>
                    <a:pt x="205" y="169"/>
                  </a:cubicBezTo>
                  <a:cubicBezTo>
                    <a:pt x="209" y="172"/>
                    <a:pt x="189" y="192"/>
                    <a:pt x="177" y="206"/>
                  </a:cubicBezTo>
                  <a:cubicBezTo>
                    <a:pt x="193" y="196"/>
                    <a:pt x="214" y="178"/>
                    <a:pt x="217" y="183"/>
                  </a:cubicBezTo>
                  <a:cubicBezTo>
                    <a:pt x="220" y="187"/>
                    <a:pt x="198" y="200"/>
                    <a:pt x="184" y="211"/>
                  </a:cubicBezTo>
                  <a:cubicBezTo>
                    <a:pt x="201" y="205"/>
                    <a:pt x="224" y="195"/>
                    <a:pt x="226" y="200"/>
                  </a:cubicBezTo>
                  <a:cubicBezTo>
                    <a:pt x="228" y="204"/>
                    <a:pt x="203" y="212"/>
                    <a:pt x="186" y="218"/>
                  </a:cubicBezTo>
                  <a:cubicBezTo>
                    <a:pt x="201" y="217"/>
                    <a:pt x="220" y="215"/>
                    <a:pt x="227" y="216"/>
                  </a:cubicBezTo>
                  <a:cubicBezTo>
                    <a:pt x="229" y="217"/>
                    <a:pt x="230" y="217"/>
                    <a:pt x="230" y="218"/>
                  </a:cubicBezTo>
                  <a:cubicBezTo>
                    <a:pt x="231" y="223"/>
                    <a:pt x="205" y="224"/>
                    <a:pt x="187" y="226"/>
                  </a:cubicBezTo>
                  <a:cubicBezTo>
                    <a:pt x="205" y="230"/>
                    <a:pt x="230" y="232"/>
                    <a:pt x="229" y="237"/>
                  </a:cubicBezTo>
                  <a:cubicBezTo>
                    <a:pt x="228" y="242"/>
                    <a:pt x="204" y="237"/>
                    <a:pt x="186" y="234"/>
                  </a:cubicBezTo>
                  <a:cubicBezTo>
                    <a:pt x="202" y="242"/>
                    <a:pt x="226" y="251"/>
                    <a:pt x="224" y="256"/>
                  </a:cubicBezTo>
                  <a:cubicBezTo>
                    <a:pt x="222" y="261"/>
                    <a:pt x="197" y="247"/>
                    <a:pt x="181" y="239"/>
                  </a:cubicBezTo>
                  <a:cubicBezTo>
                    <a:pt x="195" y="251"/>
                    <a:pt x="217" y="268"/>
                    <a:pt x="214" y="272"/>
                  </a:cubicBezTo>
                  <a:cubicBezTo>
                    <a:pt x="213" y="273"/>
                    <a:pt x="212" y="273"/>
                    <a:pt x="211" y="272"/>
                  </a:cubicBezTo>
                  <a:cubicBezTo>
                    <a:pt x="205" y="271"/>
                    <a:pt x="188" y="255"/>
                    <a:pt x="176" y="245"/>
                  </a:cubicBezTo>
                  <a:cubicBezTo>
                    <a:pt x="186" y="260"/>
                    <a:pt x="204" y="282"/>
                    <a:pt x="199" y="285"/>
                  </a:cubicBezTo>
                  <a:cubicBezTo>
                    <a:pt x="199" y="286"/>
                    <a:pt x="197" y="285"/>
                    <a:pt x="196" y="284"/>
                  </a:cubicBezTo>
                  <a:cubicBezTo>
                    <a:pt x="190" y="280"/>
                    <a:pt x="179" y="261"/>
                    <a:pt x="170" y="249"/>
                  </a:cubicBezTo>
                  <a:cubicBezTo>
                    <a:pt x="176" y="266"/>
                    <a:pt x="187" y="292"/>
                    <a:pt x="182" y="294"/>
                  </a:cubicBezTo>
                  <a:cubicBezTo>
                    <a:pt x="177" y="296"/>
                    <a:pt x="170" y="271"/>
                    <a:pt x="164" y="254"/>
                  </a:cubicBezTo>
                  <a:cubicBezTo>
                    <a:pt x="165" y="272"/>
                    <a:pt x="168" y="297"/>
                    <a:pt x="163" y="297"/>
                  </a:cubicBezTo>
                  <a:cubicBezTo>
                    <a:pt x="158" y="297"/>
                    <a:pt x="158" y="272"/>
                    <a:pt x="156" y="254"/>
                  </a:cubicBezTo>
                  <a:cubicBezTo>
                    <a:pt x="153" y="270"/>
                    <a:pt x="150" y="292"/>
                    <a:pt x="146" y="296"/>
                  </a:cubicBezTo>
                  <a:cubicBezTo>
                    <a:pt x="145" y="296"/>
                    <a:pt x="145" y="296"/>
                    <a:pt x="144" y="296"/>
                  </a:cubicBezTo>
                  <a:cubicBezTo>
                    <a:pt x="143" y="296"/>
                    <a:pt x="143" y="295"/>
                    <a:pt x="143" y="294"/>
                  </a:cubicBezTo>
                  <a:cubicBezTo>
                    <a:pt x="141" y="288"/>
                    <a:pt x="146" y="268"/>
                    <a:pt x="149" y="253"/>
                  </a:cubicBezTo>
                  <a:cubicBezTo>
                    <a:pt x="144" y="263"/>
                    <a:pt x="138" y="276"/>
                    <a:pt x="133" y="284"/>
                  </a:cubicBezTo>
                  <a:cubicBezTo>
                    <a:pt x="130" y="288"/>
                    <a:pt x="128" y="291"/>
                    <a:pt x="126" y="290"/>
                  </a:cubicBezTo>
                  <a:cubicBezTo>
                    <a:pt x="126" y="290"/>
                    <a:pt x="126" y="290"/>
                    <a:pt x="126" y="290"/>
                  </a:cubicBezTo>
                  <a:cubicBezTo>
                    <a:pt x="123" y="286"/>
                    <a:pt x="134" y="265"/>
                    <a:pt x="142" y="250"/>
                  </a:cubicBezTo>
                  <a:cubicBezTo>
                    <a:pt x="142" y="250"/>
                    <a:pt x="142" y="250"/>
                    <a:pt x="142" y="249"/>
                  </a:cubicBezTo>
                  <a:cubicBezTo>
                    <a:pt x="129" y="263"/>
                    <a:pt x="114" y="283"/>
                    <a:pt x="110" y="280"/>
                  </a:cubicBezTo>
                  <a:cubicBezTo>
                    <a:pt x="106" y="277"/>
                    <a:pt x="126" y="257"/>
                    <a:pt x="137" y="243"/>
                  </a:cubicBezTo>
                  <a:cubicBezTo>
                    <a:pt x="137" y="243"/>
                    <a:pt x="137" y="243"/>
                    <a:pt x="137" y="243"/>
                  </a:cubicBezTo>
                  <a:cubicBezTo>
                    <a:pt x="136" y="243"/>
                    <a:pt x="135" y="244"/>
                    <a:pt x="134" y="245"/>
                  </a:cubicBezTo>
                  <a:cubicBezTo>
                    <a:pt x="119" y="255"/>
                    <a:pt x="100" y="270"/>
                    <a:pt x="97" y="266"/>
                  </a:cubicBezTo>
                  <a:cubicBezTo>
                    <a:pt x="95" y="263"/>
                    <a:pt x="105" y="256"/>
                    <a:pt x="115" y="249"/>
                  </a:cubicBezTo>
                  <a:cubicBezTo>
                    <a:pt x="113" y="249"/>
                    <a:pt x="106" y="251"/>
                    <a:pt x="100" y="250"/>
                  </a:cubicBezTo>
                  <a:cubicBezTo>
                    <a:pt x="99" y="250"/>
                    <a:pt x="98" y="250"/>
                    <a:pt x="97" y="250"/>
                  </a:cubicBezTo>
                  <a:cubicBezTo>
                    <a:pt x="92" y="251"/>
                    <a:pt x="89" y="251"/>
                    <a:pt x="89" y="249"/>
                  </a:cubicBezTo>
                  <a:cubicBezTo>
                    <a:pt x="88" y="249"/>
                    <a:pt x="89" y="248"/>
                    <a:pt x="89" y="247"/>
                  </a:cubicBezTo>
                  <a:cubicBezTo>
                    <a:pt x="90" y="247"/>
                    <a:pt x="90" y="247"/>
                    <a:pt x="90" y="246"/>
                  </a:cubicBezTo>
                  <a:cubicBezTo>
                    <a:pt x="88" y="245"/>
                    <a:pt x="87" y="244"/>
                    <a:pt x="87" y="244"/>
                  </a:cubicBezTo>
                  <a:cubicBezTo>
                    <a:pt x="78" y="247"/>
                    <a:pt x="78" y="247"/>
                    <a:pt x="78" y="247"/>
                  </a:cubicBezTo>
                  <a:cubicBezTo>
                    <a:pt x="78" y="247"/>
                    <a:pt x="64" y="251"/>
                    <a:pt x="57" y="242"/>
                  </a:cubicBezTo>
                  <a:cubicBezTo>
                    <a:pt x="55" y="240"/>
                    <a:pt x="51" y="232"/>
                    <a:pt x="45" y="231"/>
                  </a:cubicBezTo>
                  <a:cubicBezTo>
                    <a:pt x="43" y="230"/>
                    <a:pt x="42" y="230"/>
                    <a:pt x="40" y="229"/>
                  </a:cubicBezTo>
                  <a:cubicBezTo>
                    <a:pt x="43" y="234"/>
                    <a:pt x="45" y="239"/>
                    <a:pt x="48" y="242"/>
                  </a:cubicBezTo>
                  <a:cubicBezTo>
                    <a:pt x="59" y="272"/>
                    <a:pt x="52" y="313"/>
                    <a:pt x="137" y="355"/>
                  </a:cubicBezTo>
                  <a:cubicBezTo>
                    <a:pt x="130" y="361"/>
                    <a:pt x="122" y="367"/>
                    <a:pt x="113" y="375"/>
                  </a:cubicBezTo>
                  <a:cubicBezTo>
                    <a:pt x="114" y="380"/>
                    <a:pt x="113" y="387"/>
                    <a:pt x="112" y="396"/>
                  </a:cubicBezTo>
                  <a:cubicBezTo>
                    <a:pt x="115" y="394"/>
                    <a:pt x="116" y="395"/>
                    <a:pt x="116" y="398"/>
                  </a:cubicBezTo>
                  <a:cubicBezTo>
                    <a:pt x="128" y="367"/>
                    <a:pt x="139" y="356"/>
                    <a:pt x="121" y="405"/>
                  </a:cubicBezTo>
                  <a:cubicBezTo>
                    <a:pt x="121" y="404"/>
                    <a:pt x="121" y="404"/>
                    <a:pt x="122" y="404"/>
                  </a:cubicBezTo>
                  <a:cubicBezTo>
                    <a:pt x="141" y="357"/>
                    <a:pt x="142" y="373"/>
                    <a:pt x="129" y="403"/>
                  </a:cubicBezTo>
                  <a:cubicBezTo>
                    <a:pt x="129" y="406"/>
                    <a:pt x="128" y="409"/>
                    <a:pt x="127" y="413"/>
                  </a:cubicBezTo>
                  <a:cubicBezTo>
                    <a:pt x="151" y="378"/>
                    <a:pt x="172" y="365"/>
                    <a:pt x="127" y="424"/>
                  </a:cubicBezTo>
                  <a:cubicBezTo>
                    <a:pt x="168" y="371"/>
                    <a:pt x="168" y="387"/>
                    <a:pt x="147" y="414"/>
                  </a:cubicBezTo>
                  <a:cubicBezTo>
                    <a:pt x="149" y="415"/>
                    <a:pt x="148" y="419"/>
                    <a:pt x="142" y="425"/>
                  </a:cubicBezTo>
                  <a:cubicBezTo>
                    <a:pt x="173" y="404"/>
                    <a:pt x="194" y="398"/>
                    <a:pt x="154" y="425"/>
                  </a:cubicBezTo>
                  <a:cubicBezTo>
                    <a:pt x="154" y="425"/>
                    <a:pt x="154" y="425"/>
                    <a:pt x="155" y="425"/>
                  </a:cubicBezTo>
                  <a:cubicBezTo>
                    <a:pt x="197" y="400"/>
                    <a:pt x="181" y="418"/>
                    <a:pt x="148" y="436"/>
                  </a:cubicBezTo>
                  <a:cubicBezTo>
                    <a:pt x="146" y="438"/>
                    <a:pt x="144" y="439"/>
                    <a:pt x="142" y="440"/>
                  </a:cubicBezTo>
                  <a:cubicBezTo>
                    <a:pt x="186" y="423"/>
                    <a:pt x="215" y="417"/>
                    <a:pt x="141" y="444"/>
                  </a:cubicBezTo>
                  <a:cubicBezTo>
                    <a:pt x="207" y="420"/>
                    <a:pt x="194" y="437"/>
                    <a:pt x="158" y="449"/>
                  </a:cubicBezTo>
                  <a:cubicBezTo>
                    <a:pt x="162" y="450"/>
                    <a:pt x="164" y="452"/>
                    <a:pt x="164" y="454"/>
                  </a:cubicBezTo>
                  <a:cubicBezTo>
                    <a:pt x="197" y="457"/>
                    <a:pt x="209" y="468"/>
                    <a:pt x="152" y="463"/>
                  </a:cubicBezTo>
                  <a:cubicBezTo>
                    <a:pt x="152" y="464"/>
                    <a:pt x="153" y="464"/>
                    <a:pt x="153" y="464"/>
                  </a:cubicBezTo>
                  <a:cubicBezTo>
                    <a:pt x="209" y="470"/>
                    <a:pt x="195" y="475"/>
                    <a:pt x="162" y="471"/>
                  </a:cubicBezTo>
                  <a:cubicBezTo>
                    <a:pt x="160" y="472"/>
                    <a:pt x="157" y="473"/>
                    <a:pt x="153" y="473"/>
                  </a:cubicBezTo>
                  <a:cubicBezTo>
                    <a:pt x="192" y="486"/>
                    <a:pt x="208" y="502"/>
                    <a:pt x="140" y="475"/>
                  </a:cubicBezTo>
                  <a:cubicBezTo>
                    <a:pt x="205" y="500"/>
                    <a:pt x="186" y="505"/>
                    <a:pt x="152" y="490"/>
                  </a:cubicBezTo>
                  <a:cubicBezTo>
                    <a:pt x="153" y="493"/>
                    <a:pt x="154" y="496"/>
                    <a:pt x="152" y="497"/>
                  </a:cubicBezTo>
                  <a:cubicBezTo>
                    <a:pt x="177" y="519"/>
                    <a:pt x="182" y="532"/>
                    <a:pt x="137" y="492"/>
                  </a:cubicBezTo>
                  <a:cubicBezTo>
                    <a:pt x="137" y="492"/>
                    <a:pt x="137" y="492"/>
                    <a:pt x="137" y="492"/>
                  </a:cubicBezTo>
                  <a:cubicBezTo>
                    <a:pt x="181" y="532"/>
                    <a:pt x="168" y="529"/>
                    <a:pt x="143" y="507"/>
                  </a:cubicBezTo>
                  <a:cubicBezTo>
                    <a:pt x="143" y="509"/>
                    <a:pt x="141" y="509"/>
                    <a:pt x="138" y="507"/>
                  </a:cubicBezTo>
                  <a:cubicBezTo>
                    <a:pt x="158" y="538"/>
                    <a:pt x="159" y="554"/>
                    <a:pt x="123" y="496"/>
                  </a:cubicBezTo>
                  <a:cubicBezTo>
                    <a:pt x="160" y="556"/>
                    <a:pt x="145" y="545"/>
                    <a:pt x="125" y="512"/>
                  </a:cubicBezTo>
                  <a:cubicBezTo>
                    <a:pt x="126" y="517"/>
                    <a:pt x="126" y="520"/>
                    <a:pt x="125" y="520"/>
                  </a:cubicBezTo>
                  <a:cubicBezTo>
                    <a:pt x="136" y="549"/>
                    <a:pt x="137" y="561"/>
                    <a:pt x="119" y="511"/>
                  </a:cubicBezTo>
                  <a:cubicBezTo>
                    <a:pt x="118" y="511"/>
                    <a:pt x="118" y="510"/>
                    <a:pt x="118" y="510"/>
                  </a:cubicBezTo>
                  <a:cubicBezTo>
                    <a:pt x="135" y="561"/>
                    <a:pt x="122" y="553"/>
                    <a:pt x="112" y="523"/>
                  </a:cubicBezTo>
                  <a:cubicBezTo>
                    <a:pt x="109" y="523"/>
                    <a:pt x="107" y="521"/>
                    <a:pt x="104" y="517"/>
                  </a:cubicBezTo>
                  <a:cubicBezTo>
                    <a:pt x="102" y="556"/>
                    <a:pt x="89" y="573"/>
                    <a:pt x="95" y="502"/>
                  </a:cubicBezTo>
                  <a:cubicBezTo>
                    <a:pt x="89" y="571"/>
                    <a:pt x="83" y="555"/>
                    <a:pt x="87" y="519"/>
                  </a:cubicBezTo>
                  <a:cubicBezTo>
                    <a:pt x="85" y="522"/>
                    <a:pt x="83" y="524"/>
                    <a:pt x="81" y="522"/>
                  </a:cubicBezTo>
                  <a:cubicBezTo>
                    <a:pt x="69" y="553"/>
                    <a:pt x="59" y="561"/>
                    <a:pt x="83" y="499"/>
                  </a:cubicBezTo>
                  <a:cubicBezTo>
                    <a:pt x="59" y="561"/>
                    <a:pt x="54" y="546"/>
                    <a:pt x="67" y="515"/>
                  </a:cubicBezTo>
                  <a:cubicBezTo>
                    <a:pt x="66" y="513"/>
                    <a:pt x="66" y="509"/>
                    <a:pt x="67" y="505"/>
                  </a:cubicBezTo>
                  <a:cubicBezTo>
                    <a:pt x="62" y="511"/>
                    <a:pt x="57" y="516"/>
                    <a:pt x="53" y="520"/>
                  </a:cubicBezTo>
                  <a:cubicBezTo>
                    <a:pt x="63" y="543"/>
                    <a:pt x="59" y="544"/>
                    <a:pt x="63" y="555"/>
                  </a:cubicBezTo>
                  <a:cubicBezTo>
                    <a:pt x="66" y="568"/>
                    <a:pt x="87" y="586"/>
                    <a:pt x="98" y="591"/>
                  </a:cubicBezTo>
                  <a:cubicBezTo>
                    <a:pt x="109" y="597"/>
                    <a:pt x="109" y="597"/>
                    <a:pt x="109" y="597"/>
                  </a:cubicBezTo>
                  <a:cubicBezTo>
                    <a:pt x="109" y="597"/>
                    <a:pt x="114" y="606"/>
                    <a:pt x="124" y="615"/>
                  </a:cubicBezTo>
                  <a:cubicBezTo>
                    <a:pt x="125" y="615"/>
                    <a:pt x="126" y="617"/>
                    <a:pt x="127" y="618"/>
                  </a:cubicBezTo>
                  <a:cubicBezTo>
                    <a:pt x="129" y="619"/>
                    <a:pt x="130" y="620"/>
                    <a:pt x="132" y="621"/>
                  </a:cubicBezTo>
                  <a:cubicBezTo>
                    <a:pt x="134" y="620"/>
                    <a:pt x="135" y="612"/>
                    <a:pt x="137" y="612"/>
                  </a:cubicBezTo>
                  <a:cubicBezTo>
                    <a:pt x="139" y="612"/>
                    <a:pt x="141" y="621"/>
                    <a:pt x="143" y="621"/>
                  </a:cubicBezTo>
                  <a:cubicBezTo>
                    <a:pt x="145" y="622"/>
                    <a:pt x="150" y="614"/>
                    <a:pt x="152" y="615"/>
                  </a:cubicBezTo>
                  <a:cubicBezTo>
                    <a:pt x="154" y="616"/>
                    <a:pt x="152" y="624"/>
                    <a:pt x="154" y="626"/>
                  </a:cubicBezTo>
                  <a:cubicBezTo>
                    <a:pt x="155" y="627"/>
                    <a:pt x="162" y="622"/>
                    <a:pt x="164" y="623"/>
                  </a:cubicBezTo>
                  <a:cubicBezTo>
                    <a:pt x="165" y="625"/>
                    <a:pt x="161" y="630"/>
                    <a:pt x="161" y="633"/>
                  </a:cubicBezTo>
                  <a:cubicBezTo>
                    <a:pt x="177" y="637"/>
                    <a:pt x="198" y="640"/>
                    <a:pt x="222" y="639"/>
                  </a:cubicBezTo>
                  <a:cubicBezTo>
                    <a:pt x="220" y="635"/>
                    <a:pt x="245" y="627"/>
                    <a:pt x="262" y="620"/>
                  </a:cubicBezTo>
                  <a:cubicBezTo>
                    <a:pt x="247" y="621"/>
                    <a:pt x="228" y="624"/>
                    <a:pt x="221" y="623"/>
                  </a:cubicBezTo>
                  <a:cubicBezTo>
                    <a:pt x="219" y="622"/>
                    <a:pt x="218" y="622"/>
                    <a:pt x="218" y="621"/>
                  </a:cubicBezTo>
                  <a:cubicBezTo>
                    <a:pt x="218" y="619"/>
                    <a:pt x="222" y="617"/>
                    <a:pt x="229" y="616"/>
                  </a:cubicBezTo>
                  <a:cubicBezTo>
                    <a:pt x="230" y="616"/>
                    <a:pt x="232" y="616"/>
                    <a:pt x="233" y="615"/>
                  </a:cubicBezTo>
                  <a:cubicBezTo>
                    <a:pt x="234" y="615"/>
                    <a:pt x="235" y="615"/>
                    <a:pt x="236" y="615"/>
                  </a:cubicBezTo>
                  <a:cubicBezTo>
                    <a:pt x="244" y="614"/>
                    <a:pt x="253" y="614"/>
                    <a:pt x="261" y="613"/>
                  </a:cubicBezTo>
                  <a:cubicBezTo>
                    <a:pt x="243" y="609"/>
                    <a:pt x="218" y="607"/>
                    <a:pt x="219" y="602"/>
                  </a:cubicBezTo>
                  <a:cubicBezTo>
                    <a:pt x="220" y="597"/>
                    <a:pt x="244" y="602"/>
                    <a:pt x="262" y="605"/>
                  </a:cubicBezTo>
                  <a:cubicBezTo>
                    <a:pt x="246" y="597"/>
                    <a:pt x="222" y="588"/>
                    <a:pt x="224" y="583"/>
                  </a:cubicBezTo>
                  <a:cubicBezTo>
                    <a:pt x="226" y="578"/>
                    <a:pt x="251" y="592"/>
                    <a:pt x="267" y="599"/>
                  </a:cubicBezTo>
                  <a:cubicBezTo>
                    <a:pt x="255" y="589"/>
                    <a:pt x="237" y="575"/>
                    <a:pt x="234" y="569"/>
                  </a:cubicBezTo>
                  <a:cubicBezTo>
                    <a:pt x="234" y="568"/>
                    <a:pt x="234" y="567"/>
                    <a:pt x="234" y="567"/>
                  </a:cubicBezTo>
                  <a:cubicBezTo>
                    <a:pt x="235" y="567"/>
                    <a:pt x="235" y="567"/>
                    <a:pt x="235" y="566"/>
                  </a:cubicBezTo>
                  <a:cubicBezTo>
                    <a:pt x="240" y="564"/>
                    <a:pt x="258" y="583"/>
                    <a:pt x="272" y="594"/>
                  </a:cubicBezTo>
                  <a:cubicBezTo>
                    <a:pt x="264" y="582"/>
                    <a:pt x="252" y="566"/>
                    <a:pt x="249" y="559"/>
                  </a:cubicBezTo>
                  <a:cubicBezTo>
                    <a:pt x="248" y="556"/>
                    <a:pt x="248" y="555"/>
                    <a:pt x="249" y="554"/>
                  </a:cubicBezTo>
                  <a:cubicBezTo>
                    <a:pt x="253" y="551"/>
                    <a:pt x="267" y="575"/>
                    <a:pt x="278" y="590"/>
                  </a:cubicBezTo>
                  <a:cubicBezTo>
                    <a:pt x="272" y="572"/>
                    <a:pt x="261" y="547"/>
                    <a:pt x="266" y="545"/>
                  </a:cubicBezTo>
                  <a:cubicBezTo>
                    <a:pt x="271" y="543"/>
                    <a:pt x="278" y="568"/>
                    <a:pt x="284" y="585"/>
                  </a:cubicBezTo>
                  <a:cubicBezTo>
                    <a:pt x="283" y="567"/>
                    <a:pt x="280" y="542"/>
                    <a:pt x="285" y="542"/>
                  </a:cubicBezTo>
                  <a:cubicBezTo>
                    <a:pt x="290" y="541"/>
                    <a:pt x="290" y="567"/>
                    <a:pt x="292" y="585"/>
                  </a:cubicBezTo>
                  <a:cubicBezTo>
                    <a:pt x="292" y="585"/>
                    <a:pt x="292" y="584"/>
                    <a:pt x="292" y="584"/>
                  </a:cubicBezTo>
                  <a:cubicBezTo>
                    <a:pt x="296" y="566"/>
                    <a:pt x="299" y="542"/>
                    <a:pt x="304" y="543"/>
                  </a:cubicBezTo>
                  <a:cubicBezTo>
                    <a:pt x="304" y="543"/>
                    <a:pt x="305" y="543"/>
                    <a:pt x="305" y="544"/>
                  </a:cubicBezTo>
                  <a:cubicBezTo>
                    <a:pt x="307" y="550"/>
                    <a:pt x="302" y="571"/>
                    <a:pt x="299" y="586"/>
                  </a:cubicBezTo>
                  <a:cubicBezTo>
                    <a:pt x="300" y="585"/>
                    <a:pt x="300" y="584"/>
                    <a:pt x="301" y="583"/>
                  </a:cubicBezTo>
                  <a:cubicBezTo>
                    <a:pt x="308" y="569"/>
                    <a:pt x="316" y="551"/>
                    <a:pt x="321" y="549"/>
                  </a:cubicBezTo>
                  <a:cubicBezTo>
                    <a:pt x="321" y="548"/>
                    <a:pt x="322" y="548"/>
                    <a:pt x="322" y="549"/>
                  </a:cubicBezTo>
                  <a:cubicBezTo>
                    <a:pt x="326" y="551"/>
                    <a:pt x="314" y="573"/>
                    <a:pt x="306" y="589"/>
                  </a:cubicBezTo>
                  <a:cubicBezTo>
                    <a:pt x="319" y="576"/>
                    <a:pt x="334" y="556"/>
                    <a:pt x="338" y="559"/>
                  </a:cubicBezTo>
                  <a:cubicBezTo>
                    <a:pt x="342" y="562"/>
                    <a:pt x="322" y="582"/>
                    <a:pt x="311" y="596"/>
                  </a:cubicBezTo>
                  <a:cubicBezTo>
                    <a:pt x="322" y="589"/>
                    <a:pt x="336" y="578"/>
                    <a:pt x="345" y="574"/>
                  </a:cubicBezTo>
                  <a:cubicBezTo>
                    <a:pt x="361" y="557"/>
                    <a:pt x="386" y="529"/>
                    <a:pt x="406" y="495"/>
                  </a:cubicBezTo>
                  <a:cubicBezTo>
                    <a:pt x="403" y="494"/>
                    <a:pt x="400" y="493"/>
                    <a:pt x="400" y="491"/>
                  </a:cubicBezTo>
                  <a:cubicBezTo>
                    <a:pt x="400" y="489"/>
                    <a:pt x="409" y="489"/>
                    <a:pt x="410" y="486"/>
                  </a:cubicBezTo>
                  <a:cubicBezTo>
                    <a:pt x="410" y="484"/>
                    <a:pt x="403" y="479"/>
                    <a:pt x="405" y="477"/>
                  </a:cubicBezTo>
                  <a:cubicBezTo>
                    <a:pt x="406" y="475"/>
                    <a:pt x="414" y="478"/>
                    <a:pt x="415" y="476"/>
                  </a:cubicBezTo>
                  <a:cubicBezTo>
                    <a:pt x="416" y="475"/>
                    <a:pt x="412" y="467"/>
                    <a:pt x="414" y="466"/>
                  </a:cubicBezTo>
                  <a:cubicBezTo>
                    <a:pt x="415" y="465"/>
                    <a:pt x="418" y="467"/>
                    <a:pt x="420" y="468"/>
                  </a:cubicBezTo>
                  <a:cubicBezTo>
                    <a:pt x="422" y="465"/>
                    <a:pt x="424" y="461"/>
                    <a:pt x="425" y="457"/>
                  </a:cubicBezTo>
                  <a:cubicBezTo>
                    <a:pt x="425" y="460"/>
                    <a:pt x="433" y="465"/>
                    <a:pt x="435" y="465"/>
                  </a:cubicBezTo>
                  <a:cubicBezTo>
                    <a:pt x="437" y="465"/>
                    <a:pt x="439" y="456"/>
                    <a:pt x="441" y="456"/>
                  </a:cubicBezTo>
                  <a:cubicBezTo>
                    <a:pt x="443" y="456"/>
                    <a:pt x="444" y="465"/>
                    <a:pt x="446" y="465"/>
                  </a:cubicBezTo>
                  <a:cubicBezTo>
                    <a:pt x="448" y="465"/>
                    <a:pt x="449" y="464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3" y="460"/>
                    <a:pt x="454" y="459"/>
                    <a:pt x="455" y="459"/>
                  </a:cubicBezTo>
                  <a:cubicBezTo>
                    <a:pt x="457" y="460"/>
                    <a:pt x="455" y="468"/>
                    <a:pt x="457" y="469"/>
                  </a:cubicBezTo>
                  <a:cubicBezTo>
                    <a:pt x="459" y="471"/>
                    <a:pt x="466" y="466"/>
                    <a:pt x="467" y="467"/>
                  </a:cubicBezTo>
                  <a:cubicBezTo>
                    <a:pt x="469" y="469"/>
                    <a:pt x="464" y="476"/>
                    <a:pt x="465" y="477"/>
                  </a:cubicBezTo>
                  <a:cubicBezTo>
                    <a:pt x="466" y="479"/>
                    <a:pt x="475" y="478"/>
                    <a:pt x="475" y="480"/>
                  </a:cubicBezTo>
                  <a:cubicBezTo>
                    <a:pt x="476" y="482"/>
                    <a:pt x="469" y="486"/>
                    <a:pt x="469" y="488"/>
                  </a:cubicBezTo>
                  <a:cubicBezTo>
                    <a:pt x="469" y="490"/>
                    <a:pt x="477" y="492"/>
                    <a:pt x="477" y="494"/>
                  </a:cubicBezTo>
                  <a:cubicBezTo>
                    <a:pt x="477" y="496"/>
                    <a:pt x="470" y="497"/>
                    <a:pt x="468" y="499"/>
                  </a:cubicBezTo>
                  <a:cubicBezTo>
                    <a:pt x="494" y="545"/>
                    <a:pt x="531" y="581"/>
                    <a:pt x="544" y="594"/>
                  </a:cubicBezTo>
                  <a:cubicBezTo>
                    <a:pt x="561" y="610"/>
                    <a:pt x="565" y="633"/>
                    <a:pt x="620" y="644"/>
                  </a:cubicBezTo>
                  <a:cubicBezTo>
                    <a:pt x="675" y="656"/>
                    <a:pt x="719" y="643"/>
                    <a:pt x="738" y="635"/>
                  </a:cubicBezTo>
                  <a:cubicBezTo>
                    <a:pt x="756" y="627"/>
                    <a:pt x="767" y="607"/>
                    <a:pt x="767" y="607"/>
                  </a:cubicBezTo>
                  <a:cubicBezTo>
                    <a:pt x="767" y="607"/>
                    <a:pt x="767" y="607"/>
                    <a:pt x="778" y="602"/>
                  </a:cubicBezTo>
                  <a:cubicBezTo>
                    <a:pt x="789" y="596"/>
                    <a:pt x="810" y="579"/>
                    <a:pt x="814" y="566"/>
                  </a:cubicBezTo>
                  <a:cubicBezTo>
                    <a:pt x="818" y="553"/>
                    <a:pt x="813" y="553"/>
                    <a:pt x="826" y="526"/>
                  </a:cubicBezTo>
                  <a:cubicBezTo>
                    <a:pt x="831" y="516"/>
                    <a:pt x="831" y="503"/>
                    <a:pt x="830" y="491"/>
                  </a:cubicBezTo>
                  <a:cubicBezTo>
                    <a:pt x="830" y="490"/>
                    <a:pt x="830" y="489"/>
                    <a:pt x="830" y="488"/>
                  </a:cubicBezTo>
                  <a:cubicBezTo>
                    <a:pt x="830" y="485"/>
                    <a:pt x="829" y="484"/>
                    <a:pt x="829" y="482"/>
                  </a:cubicBezTo>
                  <a:cubicBezTo>
                    <a:pt x="829" y="482"/>
                    <a:pt x="829" y="481"/>
                    <a:pt x="829" y="481"/>
                  </a:cubicBezTo>
                  <a:cubicBezTo>
                    <a:pt x="827" y="480"/>
                    <a:pt x="820" y="485"/>
                    <a:pt x="819" y="484"/>
                  </a:cubicBezTo>
                  <a:cubicBezTo>
                    <a:pt x="817" y="482"/>
                    <a:pt x="822" y="475"/>
                    <a:pt x="821" y="473"/>
                  </a:cubicBezTo>
                  <a:cubicBezTo>
                    <a:pt x="820" y="472"/>
                    <a:pt x="811" y="473"/>
                    <a:pt x="811" y="471"/>
                  </a:cubicBezTo>
                  <a:cubicBezTo>
                    <a:pt x="810" y="469"/>
                    <a:pt x="818" y="465"/>
                    <a:pt x="817" y="463"/>
                  </a:cubicBezTo>
                  <a:cubicBezTo>
                    <a:pt x="817" y="461"/>
                    <a:pt x="809" y="459"/>
                    <a:pt x="809" y="456"/>
                  </a:cubicBezTo>
                  <a:cubicBezTo>
                    <a:pt x="809" y="454"/>
                    <a:pt x="818" y="454"/>
                    <a:pt x="818" y="452"/>
                  </a:cubicBezTo>
                  <a:cubicBezTo>
                    <a:pt x="819" y="450"/>
                    <a:pt x="812" y="444"/>
                    <a:pt x="813" y="442"/>
                  </a:cubicBezTo>
                  <a:cubicBezTo>
                    <a:pt x="814" y="442"/>
                    <a:pt x="815" y="442"/>
                    <a:pt x="816" y="442"/>
                  </a:cubicBezTo>
                  <a:cubicBezTo>
                    <a:pt x="796" y="415"/>
                    <a:pt x="775" y="394"/>
                    <a:pt x="755" y="376"/>
                  </a:cubicBezTo>
                  <a:cubicBezTo>
                    <a:pt x="755" y="385"/>
                    <a:pt x="755" y="392"/>
                    <a:pt x="752" y="392"/>
                  </a:cubicBezTo>
                  <a:cubicBezTo>
                    <a:pt x="749" y="392"/>
                    <a:pt x="748" y="382"/>
                    <a:pt x="747" y="370"/>
                  </a:cubicBezTo>
                  <a:cubicBezTo>
                    <a:pt x="745" y="368"/>
                    <a:pt x="744" y="367"/>
                    <a:pt x="742" y="366"/>
                  </a:cubicBezTo>
                  <a:cubicBezTo>
                    <a:pt x="740" y="378"/>
                    <a:pt x="738" y="389"/>
                    <a:pt x="735" y="391"/>
                  </a:cubicBezTo>
                  <a:cubicBezTo>
                    <a:pt x="734" y="391"/>
                    <a:pt x="734" y="391"/>
                    <a:pt x="733" y="391"/>
                  </a:cubicBezTo>
                  <a:cubicBezTo>
                    <a:pt x="733" y="391"/>
                    <a:pt x="732" y="391"/>
                    <a:pt x="732" y="390"/>
                  </a:cubicBezTo>
                  <a:cubicBezTo>
                    <a:pt x="730" y="384"/>
                    <a:pt x="735" y="363"/>
                    <a:pt x="738" y="348"/>
                  </a:cubicBezTo>
                  <a:cubicBezTo>
                    <a:pt x="733" y="358"/>
                    <a:pt x="727" y="371"/>
                    <a:pt x="722" y="379"/>
                  </a:cubicBezTo>
                  <a:cubicBezTo>
                    <a:pt x="719" y="383"/>
                    <a:pt x="717" y="386"/>
                    <a:pt x="715" y="385"/>
                  </a:cubicBezTo>
                  <a:cubicBezTo>
                    <a:pt x="715" y="385"/>
                    <a:pt x="715" y="385"/>
                    <a:pt x="715" y="385"/>
                  </a:cubicBezTo>
                  <a:cubicBezTo>
                    <a:pt x="712" y="381"/>
                    <a:pt x="724" y="361"/>
                    <a:pt x="731" y="345"/>
                  </a:cubicBezTo>
                  <a:cubicBezTo>
                    <a:pt x="731" y="345"/>
                    <a:pt x="731" y="345"/>
                    <a:pt x="731" y="345"/>
                  </a:cubicBezTo>
                  <a:cubicBezTo>
                    <a:pt x="719" y="358"/>
                    <a:pt x="703" y="378"/>
                    <a:pt x="699" y="375"/>
                  </a:cubicBezTo>
                  <a:cubicBezTo>
                    <a:pt x="695" y="372"/>
                    <a:pt x="715" y="352"/>
                    <a:pt x="727" y="338"/>
                  </a:cubicBezTo>
                  <a:cubicBezTo>
                    <a:pt x="726" y="338"/>
                    <a:pt x="726" y="338"/>
                    <a:pt x="726" y="338"/>
                  </a:cubicBezTo>
                  <a:cubicBezTo>
                    <a:pt x="725" y="339"/>
                    <a:pt x="724" y="339"/>
                    <a:pt x="723" y="340"/>
                  </a:cubicBezTo>
                  <a:cubicBezTo>
                    <a:pt x="708" y="350"/>
                    <a:pt x="689" y="365"/>
                    <a:pt x="687" y="361"/>
                  </a:cubicBezTo>
                  <a:cubicBezTo>
                    <a:pt x="685" y="358"/>
                    <a:pt x="694" y="351"/>
                    <a:pt x="704" y="344"/>
                  </a:cubicBezTo>
                  <a:cubicBezTo>
                    <a:pt x="702" y="344"/>
                    <a:pt x="695" y="346"/>
                    <a:pt x="689" y="345"/>
                  </a:cubicBezTo>
                  <a:cubicBezTo>
                    <a:pt x="688" y="345"/>
                    <a:pt x="687" y="345"/>
                    <a:pt x="686" y="345"/>
                  </a:cubicBezTo>
                  <a:cubicBezTo>
                    <a:pt x="681" y="346"/>
                    <a:pt x="678" y="346"/>
                    <a:pt x="678" y="344"/>
                  </a:cubicBezTo>
                  <a:cubicBezTo>
                    <a:pt x="678" y="344"/>
                    <a:pt x="678" y="343"/>
                    <a:pt x="679" y="342"/>
                  </a:cubicBezTo>
                  <a:cubicBezTo>
                    <a:pt x="679" y="342"/>
                    <a:pt x="679" y="342"/>
                    <a:pt x="679" y="342"/>
                  </a:cubicBezTo>
                  <a:cubicBezTo>
                    <a:pt x="677" y="340"/>
                    <a:pt x="676" y="339"/>
                    <a:pt x="676" y="339"/>
                  </a:cubicBezTo>
                  <a:cubicBezTo>
                    <a:pt x="667" y="342"/>
                    <a:pt x="667" y="342"/>
                    <a:pt x="667" y="342"/>
                  </a:cubicBezTo>
                  <a:cubicBezTo>
                    <a:pt x="667" y="342"/>
                    <a:pt x="654" y="346"/>
                    <a:pt x="646" y="337"/>
                  </a:cubicBezTo>
                  <a:cubicBezTo>
                    <a:pt x="644" y="335"/>
                    <a:pt x="640" y="327"/>
                    <a:pt x="634" y="326"/>
                  </a:cubicBezTo>
                  <a:cubicBezTo>
                    <a:pt x="627" y="324"/>
                    <a:pt x="621" y="317"/>
                    <a:pt x="621" y="317"/>
                  </a:cubicBezTo>
                  <a:cubicBezTo>
                    <a:pt x="621" y="317"/>
                    <a:pt x="624" y="318"/>
                    <a:pt x="630" y="317"/>
                  </a:cubicBezTo>
                  <a:cubicBezTo>
                    <a:pt x="636" y="315"/>
                    <a:pt x="637" y="310"/>
                    <a:pt x="642" y="309"/>
                  </a:cubicBezTo>
                  <a:cubicBezTo>
                    <a:pt x="647" y="308"/>
                    <a:pt x="652" y="302"/>
                    <a:pt x="658" y="300"/>
                  </a:cubicBezTo>
                  <a:cubicBezTo>
                    <a:pt x="664" y="299"/>
                    <a:pt x="670" y="299"/>
                    <a:pt x="677" y="298"/>
                  </a:cubicBezTo>
                  <a:cubicBezTo>
                    <a:pt x="683" y="297"/>
                    <a:pt x="683" y="297"/>
                    <a:pt x="683" y="293"/>
                  </a:cubicBezTo>
                  <a:cubicBezTo>
                    <a:pt x="683" y="293"/>
                    <a:pt x="683" y="293"/>
                    <a:pt x="683" y="293"/>
                  </a:cubicBezTo>
                  <a:cubicBezTo>
                    <a:pt x="681" y="291"/>
                    <a:pt x="679" y="289"/>
                    <a:pt x="680" y="288"/>
                  </a:cubicBezTo>
                  <a:cubicBezTo>
                    <a:pt x="680" y="287"/>
                    <a:pt x="682" y="287"/>
                    <a:pt x="685" y="287"/>
                  </a:cubicBezTo>
                  <a:cubicBezTo>
                    <a:pt x="687" y="285"/>
                    <a:pt x="691" y="283"/>
                    <a:pt x="695" y="283"/>
                  </a:cubicBezTo>
                  <a:cubicBezTo>
                    <a:pt x="696" y="283"/>
                    <a:pt x="697" y="283"/>
                    <a:pt x="698" y="283"/>
                  </a:cubicBezTo>
                  <a:cubicBezTo>
                    <a:pt x="692" y="278"/>
                    <a:pt x="689" y="274"/>
                    <a:pt x="690" y="272"/>
                  </a:cubicBezTo>
                  <a:cubicBezTo>
                    <a:pt x="693" y="269"/>
                    <a:pt x="703" y="277"/>
                    <a:pt x="714" y="287"/>
                  </a:cubicBezTo>
                  <a:cubicBezTo>
                    <a:pt x="716" y="287"/>
                    <a:pt x="719" y="288"/>
                    <a:pt x="721" y="289"/>
                  </a:cubicBezTo>
                  <a:cubicBezTo>
                    <a:pt x="720" y="287"/>
                    <a:pt x="719" y="286"/>
                    <a:pt x="718" y="284"/>
                  </a:cubicBezTo>
                  <a:cubicBezTo>
                    <a:pt x="716" y="282"/>
                    <a:pt x="714" y="279"/>
                    <a:pt x="712" y="276"/>
                  </a:cubicBezTo>
                  <a:cubicBezTo>
                    <a:pt x="711" y="275"/>
                    <a:pt x="711" y="274"/>
                    <a:pt x="710" y="273"/>
                  </a:cubicBezTo>
                  <a:cubicBezTo>
                    <a:pt x="709" y="272"/>
                    <a:pt x="708" y="270"/>
                    <a:pt x="707" y="269"/>
                  </a:cubicBezTo>
                  <a:cubicBezTo>
                    <a:pt x="706" y="268"/>
                    <a:pt x="706" y="266"/>
                    <a:pt x="705" y="265"/>
                  </a:cubicBezTo>
                  <a:cubicBezTo>
                    <a:pt x="705" y="265"/>
                    <a:pt x="705" y="264"/>
                    <a:pt x="704" y="263"/>
                  </a:cubicBezTo>
                  <a:cubicBezTo>
                    <a:pt x="704" y="263"/>
                    <a:pt x="704" y="263"/>
                    <a:pt x="704" y="262"/>
                  </a:cubicBezTo>
                  <a:cubicBezTo>
                    <a:pt x="704" y="261"/>
                    <a:pt x="704" y="259"/>
                    <a:pt x="704" y="259"/>
                  </a:cubicBezTo>
                  <a:cubicBezTo>
                    <a:pt x="705" y="258"/>
                    <a:pt x="706" y="259"/>
                    <a:pt x="708" y="260"/>
                  </a:cubicBezTo>
                  <a:cubicBezTo>
                    <a:pt x="713" y="263"/>
                    <a:pt x="722" y="277"/>
                    <a:pt x="729" y="288"/>
                  </a:cubicBezTo>
                  <a:cubicBezTo>
                    <a:pt x="729" y="287"/>
                    <a:pt x="730" y="286"/>
                    <a:pt x="731" y="287"/>
                  </a:cubicBezTo>
                  <a:cubicBezTo>
                    <a:pt x="725" y="271"/>
                    <a:pt x="717" y="252"/>
                    <a:pt x="722" y="250"/>
                  </a:cubicBezTo>
                  <a:cubicBezTo>
                    <a:pt x="727" y="248"/>
                    <a:pt x="734" y="273"/>
                    <a:pt x="740" y="290"/>
                  </a:cubicBezTo>
                  <a:cubicBezTo>
                    <a:pt x="739" y="272"/>
                    <a:pt x="736" y="247"/>
                    <a:pt x="741" y="247"/>
                  </a:cubicBezTo>
                  <a:cubicBezTo>
                    <a:pt x="746" y="246"/>
                    <a:pt x="746" y="272"/>
                    <a:pt x="748" y="290"/>
                  </a:cubicBezTo>
                  <a:cubicBezTo>
                    <a:pt x="748" y="289"/>
                    <a:pt x="748" y="288"/>
                    <a:pt x="748" y="287"/>
                  </a:cubicBezTo>
                  <a:cubicBezTo>
                    <a:pt x="752" y="270"/>
                    <a:pt x="755" y="249"/>
                    <a:pt x="759" y="248"/>
                  </a:cubicBezTo>
                  <a:cubicBezTo>
                    <a:pt x="759" y="248"/>
                    <a:pt x="759" y="248"/>
                    <a:pt x="760" y="248"/>
                  </a:cubicBezTo>
                  <a:cubicBezTo>
                    <a:pt x="764" y="249"/>
                    <a:pt x="758" y="273"/>
                    <a:pt x="755" y="291"/>
                  </a:cubicBezTo>
                  <a:cubicBezTo>
                    <a:pt x="759" y="284"/>
                    <a:pt x="763" y="276"/>
                    <a:pt x="766" y="268"/>
                  </a:cubicBezTo>
                  <a:cubicBezTo>
                    <a:pt x="767" y="267"/>
                    <a:pt x="768" y="265"/>
                    <a:pt x="769" y="264"/>
                  </a:cubicBezTo>
                  <a:cubicBezTo>
                    <a:pt x="769" y="263"/>
                    <a:pt x="770" y="261"/>
                    <a:pt x="771" y="260"/>
                  </a:cubicBezTo>
                  <a:cubicBezTo>
                    <a:pt x="772" y="259"/>
                    <a:pt x="772" y="258"/>
                    <a:pt x="773" y="257"/>
                  </a:cubicBezTo>
                  <a:cubicBezTo>
                    <a:pt x="775" y="254"/>
                    <a:pt x="777" y="253"/>
                    <a:pt x="778" y="253"/>
                  </a:cubicBezTo>
                  <a:cubicBezTo>
                    <a:pt x="782" y="256"/>
                    <a:pt x="770" y="278"/>
                    <a:pt x="762" y="294"/>
                  </a:cubicBezTo>
                  <a:cubicBezTo>
                    <a:pt x="774" y="281"/>
                    <a:pt x="790" y="260"/>
                    <a:pt x="794" y="264"/>
                  </a:cubicBezTo>
                  <a:cubicBezTo>
                    <a:pt x="798" y="267"/>
                    <a:pt x="778" y="287"/>
                    <a:pt x="766" y="301"/>
                  </a:cubicBezTo>
                  <a:cubicBezTo>
                    <a:pt x="782" y="291"/>
                    <a:pt x="803" y="274"/>
                    <a:pt x="806" y="278"/>
                  </a:cubicBezTo>
                  <a:cubicBezTo>
                    <a:pt x="809" y="282"/>
                    <a:pt x="788" y="295"/>
                    <a:pt x="773" y="306"/>
                  </a:cubicBezTo>
                  <a:cubicBezTo>
                    <a:pt x="790" y="300"/>
                    <a:pt x="813" y="290"/>
                    <a:pt x="815" y="295"/>
                  </a:cubicBezTo>
                  <a:cubicBezTo>
                    <a:pt x="817" y="299"/>
                    <a:pt x="792" y="307"/>
                    <a:pt x="776" y="314"/>
                  </a:cubicBezTo>
                  <a:cubicBezTo>
                    <a:pt x="787" y="313"/>
                    <a:pt x="801" y="311"/>
                    <a:pt x="810" y="311"/>
                  </a:cubicBezTo>
                  <a:cubicBezTo>
                    <a:pt x="824" y="289"/>
                    <a:pt x="825" y="269"/>
                    <a:pt x="831" y="253"/>
                  </a:cubicBezTo>
                  <a:cubicBezTo>
                    <a:pt x="838" y="245"/>
                    <a:pt x="844" y="229"/>
                    <a:pt x="848" y="214"/>
                  </a:cubicBezTo>
                  <a:cubicBezTo>
                    <a:pt x="847" y="212"/>
                    <a:pt x="849" y="207"/>
                    <a:pt x="852" y="200"/>
                  </a:cubicBezTo>
                  <a:cubicBezTo>
                    <a:pt x="854" y="192"/>
                    <a:pt x="855" y="186"/>
                    <a:pt x="855" y="184"/>
                  </a:cubicBezTo>
                  <a:cubicBezTo>
                    <a:pt x="845" y="195"/>
                    <a:pt x="835" y="207"/>
                    <a:pt x="833" y="204"/>
                  </a:cubicBezTo>
                  <a:cubicBezTo>
                    <a:pt x="829" y="201"/>
                    <a:pt x="848" y="181"/>
                    <a:pt x="860" y="167"/>
                  </a:cubicBezTo>
                  <a:cubicBezTo>
                    <a:pt x="845" y="177"/>
                    <a:pt x="823" y="194"/>
                    <a:pt x="820" y="190"/>
                  </a:cubicBezTo>
                  <a:cubicBezTo>
                    <a:pt x="817" y="186"/>
                    <a:pt x="839" y="173"/>
                    <a:pt x="853" y="162"/>
                  </a:cubicBezTo>
                  <a:cubicBezTo>
                    <a:pt x="836" y="168"/>
                    <a:pt x="813" y="178"/>
                    <a:pt x="811" y="173"/>
                  </a:cubicBezTo>
                  <a:cubicBezTo>
                    <a:pt x="809" y="169"/>
                    <a:pt x="834" y="161"/>
                    <a:pt x="851" y="154"/>
                  </a:cubicBezTo>
                  <a:cubicBezTo>
                    <a:pt x="833" y="156"/>
                    <a:pt x="808" y="160"/>
                    <a:pt x="807" y="155"/>
                  </a:cubicBezTo>
                  <a:cubicBezTo>
                    <a:pt x="807" y="150"/>
                    <a:pt x="832" y="149"/>
                    <a:pt x="850" y="147"/>
                  </a:cubicBezTo>
                  <a:cubicBezTo>
                    <a:pt x="832" y="143"/>
                    <a:pt x="807" y="141"/>
                    <a:pt x="808" y="136"/>
                  </a:cubicBezTo>
                  <a:cubicBezTo>
                    <a:pt x="809" y="131"/>
                    <a:pt x="833" y="136"/>
                    <a:pt x="851" y="139"/>
                  </a:cubicBezTo>
                  <a:cubicBezTo>
                    <a:pt x="835" y="131"/>
                    <a:pt x="811" y="122"/>
                    <a:pt x="813" y="117"/>
                  </a:cubicBezTo>
                  <a:cubicBezTo>
                    <a:pt x="815" y="112"/>
                    <a:pt x="840" y="126"/>
                    <a:pt x="856" y="133"/>
                  </a:cubicBezTo>
                  <a:cubicBezTo>
                    <a:pt x="843" y="121"/>
                    <a:pt x="820" y="105"/>
                    <a:pt x="824" y="101"/>
                  </a:cubicBezTo>
                  <a:cubicBezTo>
                    <a:pt x="827" y="97"/>
                    <a:pt x="847" y="116"/>
                    <a:pt x="861" y="128"/>
                  </a:cubicBezTo>
                  <a:cubicBezTo>
                    <a:pt x="851" y="113"/>
                    <a:pt x="833" y="91"/>
                    <a:pt x="838" y="88"/>
                  </a:cubicBezTo>
                  <a:cubicBezTo>
                    <a:pt x="841" y="86"/>
                    <a:pt x="850" y="99"/>
                    <a:pt x="859" y="112"/>
                  </a:cubicBezTo>
                  <a:cubicBezTo>
                    <a:pt x="859" y="112"/>
                    <a:pt x="859" y="112"/>
                    <a:pt x="859" y="113"/>
                  </a:cubicBezTo>
                  <a:cubicBezTo>
                    <a:pt x="860" y="114"/>
                    <a:pt x="861" y="115"/>
                    <a:pt x="862" y="116"/>
                  </a:cubicBezTo>
                  <a:cubicBezTo>
                    <a:pt x="863" y="119"/>
                    <a:pt x="865" y="121"/>
                    <a:pt x="867" y="124"/>
                  </a:cubicBezTo>
                  <a:cubicBezTo>
                    <a:pt x="861" y="106"/>
                    <a:pt x="850" y="81"/>
                    <a:pt x="855" y="79"/>
                  </a:cubicBezTo>
                  <a:cubicBezTo>
                    <a:pt x="860" y="77"/>
                    <a:pt x="867" y="102"/>
                    <a:pt x="873" y="119"/>
                  </a:cubicBezTo>
                  <a:cubicBezTo>
                    <a:pt x="872" y="101"/>
                    <a:pt x="869" y="76"/>
                    <a:pt x="874" y="76"/>
                  </a:cubicBezTo>
                  <a:cubicBezTo>
                    <a:pt x="875" y="76"/>
                    <a:pt x="875" y="76"/>
                    <a:pt x="876" y="77"/>
                  </a:cubicBezTo>
                  <a:cubicBezTo>
                    <a:pt x="876" y="76"/>
                    <a:pt x="876" y="75"/>
                    <a:pt x="876" y="73"/>
                  </a:cubicBezTo>
                  <a:cubicBezTo>
                    <a:pt x="878" y="16"/>
                    <a:pt x="828" y="11"/>
                    <a:pt x="781" y="25"/>
                  </a:cubicBezTo>
                  <a:cubicBezTo>
                    <a:pt x="762" y="31"/>
                    <a:pt x="718" y="57"/>
                    <a:pt x="672" y="87"/>
                  </a:cubicBezTo>
                  <a:cubicBezTo>
                    <a:pt x="677" y="90"/>
                    <a:pt x="680" y="92"/>
                    <a:pt x="679" y="94"/>
                  </a:cubicBezTo>
                  <a:close/>
                  <a:moveTo>
                    <a:pt x="262" y="391"/>
                  </a:moveTo>
                  <a:cubicBezTo>
                    <a:pt x="260" y="391"/>
                    <a:pt x="258" y="400"/>
                    <a:pt x="256" y="399"/>
                  </a:cubicBezTo>
                  <a:cubicBezTo>
                    <a:pt x="254" y="399"/>
                    <a:pt x="253" y="391"/>
                    <a:pt x="250" y="391"/>
                  </a:cubicBezTo>
                  <a:cubicBezTo>
                    <a:pt x="248" y="390"/>
                    <a:pt x="244" y="398"/>
                    <a:pt x="242" y="397"/>
                  </a:cubicBezTo>
                  <a:cubicBezTo>
                    <a:pt x="240" y="396"/>
                    <a:pt x="242" y="388"/>
                    <a:pt x="240" y="386"/>
                  </a:cubicBezTo>
                  <a:cubicBezTo>
                    <a:pt x="238" y="385"/>
                    <a:pt x="231" y="390"/>
                    <a:pt x="229" y="389"/>
                  </a:cubicBezTo>
                  <a:cubicBezTo>
                    <a:pt x="228" y="387"/>
                    <a:pt x="233" y="380"/>
                    <a:pt x="232" y="378"/>
                  </a:cubicBezTo>
                  <a:cubicBezTo>
                    <a:pt x="231" y="376"/>
                    <a:pt x="222" y="378"/>
                    <a:pt x="222" y="376"/>
                  </a:cubicBezTo>
                  <a:cubicBezTo>
                    <a:pt x="221" y="374"/>
                    <a:pt x="228" y="370"/>
                    <a:pt x="228" y="368"/>
                  </a:cubicBezTo>
                  <a:cubicBezTo>
                    <a:pt x="228" y="366"/>
                    <a:pt x="219" y="363"/>
                    <a:pt x="220" y="361"/>
                  </a:cubicBezTo>
                  <a:cubicBezTo>
                    <a:pt x="220" y="359"/>
                    <a:pt x="228" y="359"/>
                    <a:pt x="229" y="357"/>
                  </a:cubicBezTo>
                  <a:cubicBezTo>
                    <a:pt x="230" y="354"/>
                    <a:pt x="223" y="349"/>
                    <a:pt x="224" y="347"/>
                  </a:cubicBezTo>
                  <a:cubicBezTo>
                    <a:pt x="225" y="345"/>
                    <a:pt x="233" y="348"/>
                    <a:pt x="235" y="346"/>
                  </a:cubicBezTo>
                  <a:cubicBezTo>
                    <a:pt x="236" y="345"/>
                    <a:pt x="232" y="337"/>
                    <a:pt x="233" y="336"/>
                  </a:cubicBezTo>
                  <a:cubicBezTo>
                    <a:pt x="235" y="335"/>
                    <a:pt x="242" y="340"/>
                    <a:pt x="243" y="339"/>
                  </a:cubicBezTo>
                  <a:cubicBezTo>
                    <a:pt x="245" y="338"/>
                    <a:pt x="244" y="330"/>
                    <a:pt x="246" y="329"/>
                  </a:cubicBezTo>
                  <a:cubicBezTo>
                    <a:pt x="248" y="328"/>
                    <a:pt x="252" y="335"/>
                    <a:pt x="254" y="335"/>
                  </a:cubicBezTo>
                  <a:cubicBezTo>
                    <a:pt x="257" y="335"/>
                    <a:pt x="258" y="326"/>
                    <a:pt x="260" y="326"/>
                  </a:cubicBezTo>
                  <a:cubicBezTo>
                    <a:pt x="263" y="326"/>
                    <a:pt x="264" y="335"/>
                    <a:pt x="266" y="335"/>
                  </a:cubicBezTo>
                  <a:cubicBezTo>
                    <a:pt x="268" y="336"/>
                    <a:pt x="273" y="328"/>
                    <a:pt x="275" y="329"/>
                  </a:cubicBezTo>
                  <a:cubicBezTo>
                    <a:pt x="277" y="330"/>
                    <a:pt x="275" y="338"/>
                    <a:pt x="277" y="339"/>
                  </a:cubicBezTo>
                  <a:cubicBezTo>
                    <a:pt x="278" y="341"/>
                    <a:pt x="285" y="336"/>
                    <a:pt x="287" y="337"/>
                  </a:cubicBezTo>
                  <a:cubicBezTo>
                    <a:pt x="289" y="339"/>
                    <a:pt x="283" y="346"/>
                    <a:pt x="285" y="347"/>
                  </a:cubicBezTo>
                  <a:cubicBezTo>
                    <a:pt x="286" y="349"/>
                    <a:pt x="294" y="348"/>
                    <a:pt x="295" y="350"/>
                  </a:cubicBezTo>
                  <a:cubicBezTo>
                    <a:pt x="296" y="352"/>
                    <a:pt x="288" y="356"/>
                    <a:pt x="288" y="358"/>
                  </a:cubicBezTo>
                  <a:cubicBezTo>
                    <a:pt x="289" y="360"/>
                    <a:pt x="297" y="362"/>
                    <a:pt x="297" y="364"/>
                  </a:cubicBezTo>
                  <a:cubicBezTo>
                    <a:pt x="297" y="367"/>
                    <a:pt x="288" y="367"/>
                    <a:pt x="287" y="369"/>
                  </a:cubicBezTo>
                  <a:cubicBezTo>
                    <a:pt x="287" y="371"/>
                    <a:pt x="293" y="377"/>
                    <a:pt x="292" y="379"/>
                  </a:cubicBezTo>
                  <a:cubicBezTo>
                    <a:pt x="291" y="380"/>
                    <a:pt x="283" y="378"/>
                    <a:pt x="282" y="379"/>
                  </a:cubicBezTo>
                  <a:cubicBezTo>
                    <a:pt x="280" y="381"/>
                    <a:pt x="285" y="388"/>
                    <a:pt x="283" y="390"/>
                  </a:cubicBezTo>
                  <a:cubicBezTo>
                    <a:pt x="281" y="391"/>
                    <a:pt x="275" y="386"/>
                    <a:pt x="273" y="387"/>
                  </a:cubicBezTo>
                  <a:cubicBezTo>
                    <a:pt x="271" y="388"/>
                    <a:pt x="273" y="396"/>
                    <a:pt x="270" y="397"/>
                  </a:cubicBezTo>
                  <a:cubicBezTo>
                    <a:pt x="268" y="398"/>
                    <a:pt x="264" y="390"/>
                    <a:pt x="262" y="391"/>
                  </a:cubicBezTo>
                  <a:close/>
                  <a:moveTo>
                    <a:pt x="672" y="507"/>
                  </a:moveTo>
                  <a:cubicBezTo>
                    <a:pt x="672" y="507"/>
                    <a:pt x="672" y="507"/>
                    <a:pt x="672" y="507"/>
                  </a:cubicBezTo>
                  <a:cubicBezTo>
                    <a:pt x="652" y="449"/>
                    <a:pt x="666" y="459"/>
                    <a:pt x="677" y="491"/>
                  </a:cubicBezTo>
                  <a:cubicBezTo>
                    <a:pt x="680" y="492"/>
                    <a:pt x="682" y="495"/>
                    <a:pt x="684" y="500"/>
                  </a:cubicBezTo>
                  <a:cubicBezTo>
                    <a:pt x="685" y="459"/>
                    <a:pt x="700" y="437"/>
                    <a:pt x="693" y="507"/>
                  </a:cubicBezTo>
                  <a:cubicBezTo>
                    <a:pt x="693" y="507"/>
                    <a:pt x="693" y="507"/>
                    <a:pt x="693" y="506"/>
                  </a:cubicBezTo>
                  <a:cubicBezTo>
                    <a:pt x="700" y="443"/>
                    <a:pt x="705" y="457"/>
                    <a:pt x="702" y="491"/>
                  </a:cubicBezTo>
                  <a:cubicBezTo>
                    <a:pt x="704" y="489"/>
                    <a:pt x="705" y="490"/>
                    <a:pt x="706" y="493"/>
                  </a:cubicBezTo>
                  <a:cubicBezTo>
                    <a:pt x="717" y="462"/>
                    <a:pt x="729" y="451"/>
                    <a:pt x="710" y="500"/>
                  </a:cubicBezTo>
                  <a:cubicBezTo>
                    <a:pt x="710" y="499"/>
                    <a:pt x="711" y="499"/>
                    <a:pt x="711" y="499"/>
                  </a:cubicBezTo>
                  <a:cubicBezTo>
                    <a:pt x="731" y="452"/>
                    <a:pt x="731" y="468"/>
                    <a:pt x="718" y="498"/>
                  </a:cubicBezTo>
                  <a:cubicBezTo>
                    <a:pt x="718" y="501"/>
                    <a:pt x="717" y="504"/>
                    <a:pt x="716" y="509"/>
                  </a:cubicBezTo>
                  <a:cubicBezTo>
                    <a:pt x="741" y="473"/>
                    <a:pt x="762" y="460"/>
                    <a:pt x="716" y="519"/>
                  </a:cubicBezTo>
                  <a:cubicBezTo>
                    <a:pt x="757" y="466"/>
                    <a:pt x="757" y="483"/>
                    <a:pt x="736" y="509"/>
                  </a:cubicBezTo>
                  <a:cubicBezTo>
                    <a:pt x="738" y="510"/>
                    <a:pt x="737" y="514"/>
                    <a:pt x="731" y="520"/>
                  </a:cubicBezTo>
                  <a:cubicBezTo>
                    <a:pt x="762" y="499"/>
                    <a:pt x="784" y="493"/>
                    <a:pt x="743" y="520"/>
                  </a:cubicBezTo>
                  <a:cubicBezTo>
                    <a:pt x="743" y="520"/>
                    <a:pt x="744" y="520"/>
                    <a:pt x="744" y="520"/>
                  </a:cubicBezTo>
                  <a:cubicBezTo>
                    <a:pt x="786" y="496"/>
                    <a:pt x="770" y="513"/>
                    <a:pt x="737" y="531"/>
                  </a:cubicBezTo>
                  <a:cubicBezTo>
                    <a:pt x="735" y="533"/>
                    <a:pt x="733" y="534"/>
                    <a:pt x="731" y="535"/>
                  </a:cubicBezTo>
                  <a:cubicBezTo>
                    <a:pt x="775" y="518"/>
                    <a:pt x="804" y="512"/>
                    <a:pt x="730" y="539"/>
                  </a:cubicBezTo>
                  <a:cubicBezTo>
                    <a:pt x="797" y="515"/>
                    <a:pt x="784" y="532"/>
                    <a:pt x="747" y="544"/>
                  </a:cubicBezTo>
                  <a:cubicBezTo>
                    <a:pt x="751" y="545"/>
                    <a:pt x="753" y="547"/>
                    <a:pt x="753" y="550"/>
                  </a:cubicBezTo>
                  <a:cubicBezTo>
                    <a:pt x="786" y="552"/>
                    <a:pt x="798" y="563"/>
                    <a:pt x="741" y="559"/>
                  </a:cubicBezTo>
                  <a:cubicBezTo>
                    <a:pt x="741" y="559"/>
                    <a:pt x="742" y="559"/>
                    <a:pt x="742" y="559"/>
                  </a:cubicBezTo>
                  <a:cubicBezTo>
                    <a:pt x="799" y="565"/>
                    <a:pt x="784" y="570"/>
                    <a:pt x="751" y="566"/>
                  </a:cubicBezTo>
                  <a:cubicBezTo>
                    <a:pt x="749" y="567"/>
                    <a:pt x="746" y="568"/>
                    <a:pt x="742" y="568"/>
                  </a:cubicBezTo>
                  <a:cubicBezTo>
                    <a:pt x="781" y="581"/>
                    <a:pt x="798" y="597"/>
                    <a:pt x="730" y="570"/>
                  </a:cubicBezTo>
                  <a:cubicBezTo>
                    <a:pt x="794" y="596"/>
                    <a:pt x="775" y="600"/>
                    <a:pt x="741" y="585"/>
                  </a:cubicBezTo>
                  <a:cubicBezTo>
                    <a:pt x="743" y="588"/>
                    <a:pt x="743" y="591"/>
                    <a:pt x="741" y="592"/>
                  </a:cubicBezTo>
                  <a:cubicBezTo>
                    <a:pt x="766" y="614"/>
                    <a:pt x="771" y="627"/>
                    <a:pt x="726" y="587"/>
                  </a:cubicBezTo>
                  <a:cubicBezTo>
                    <a:pt x="726" y="587"/>
                    <a:pt x="726" y="587"/>
                    <a:pt x="726" y="587"/>
                  </a:cubicBezTo>
                  <a:cubicBezTo>
                    <a:pt x="771" y="627"/>
                    <a:pt x="757" y="624"/>
                    <a:pt x="732" y="602"/>
                  </a:cubicBezTo>
                  <a:cubicBezTo>
                    <a:pt x="732" y="604"/>
                    <a:pt x="730" y="604"/>
                    <a:pt x="727" y="602"/>
                  </a:cubicBezTo>
                  <a:cubicBezTo>
                    <a:pt x="747" y="633"/>
                    <a:pt x="749" y="649"/>
                    <a:pt x="712" y="591"/>
                  </a:cubicBezTo>
                  <a:cubicBezTo>
                    <a:pt x="749" y="651"/>
                    <a:pt x="734" y="640"/>
                    <a:pt x="715" y="607"/>
                  </a:cubicBezTo>
                  <a:cubicBezTo>
                    <a:pt x="716" y="612"/>
                    <a:pt x="715" y="615"/>
                    <a:pt x="714" y="615"/>
                  </a:cubicBezTo>
                  <a:cubicBezTo>
                    <a:pt x="725" y="644"/>
                    <a:pt x="726" y="656"/>
                    <a:pt x="708" y="606"/>
                  </a:cubicBezTo>
                  <a:cubicBezTo>
                    <a:pt x="707" y="606"/>
                    <a:pt x="707" y="605"/>
                    <a:pt x="707" y="605"/>
                  </a:cubicBezTo>
                  <a:cubicBezTo>
                    <a:pt x="724" y="657"/>
                    <a:pt x="711" y="648"/>
                    <a:pt x="701" y="618"/>
                  </a:cubicBezTo>
                  <a:cubicBezTo>
                    <a:pt x="699" y="618"/>
                    <a:pt x="696" y="616"/>
                    <a:pt x="693" y="612"/>
                  </a:cubicBezTo>
                  <a:cubicBezTo>
                    <a:pt x="691" y="651"/>
                    <a:pt x="678" y="668"/>
                    <a:pt x="685" y="597"/>
                  </a:cubicBezTo>
                  <a:cubicBezTo>
                    <a:pt x="678" y="666"/>
                    <a:pt x="672" y="650"/>
                    <a:pt x="676" y="614"/>
                  </a:cubicBezTo>
                  <a:cubicBezTo>
                    <a:pt x="674" y="617"/>
                    <a:pt x="672" y="619"/>
                    <a:pt x="671" y="617"/>
                  </a:cubicBezTo>
                  <a:cubicBezTo>
                    <a:pt x="658" y="648"/>
                    <a:pt x="648" y="656"/>
                    <a:pt x="673" y="594"/>
                  </a:cubicBezTo>
                  <a:cubicBezTo>
                    <a:pt x="648" y="656"/>
                    <a:pt x="643" y="641"/>
                    <a:pt x="656" y="610"/>
                  </a:cubicBezTo>
                  <a:cubicBezTo>
                    <a:pt x="655" y="608"/>
                    <a:pt x="655" y="604"/>
                    <a:pt x="656" y="600"/>
                  </a:cubicBezTo>
                  <a:cubicBezTo>
                    <a:pt x="630" y="631"/>
                    <a:pt x="611" y="640"/>
                    <a:pt x="659" y="586"/>
                  </a:cubicBezTo>
                  <a:cubicBezTo>
                    <a:pt x="612" y="640"/>
                    <a:pt x="618" y="620"/>
                    <a:pt x="646" y="592"/>
                  </a:cubicBezTo>
                  <a:cubicBezTo>
                    <a:pt x="642" y="594"/>
                    <a:pt x="638" y="595"/>
                    <a:pt x="636" y="594"/>
                  </a:cubicBezTo>
                  <a:cubicBezTo>
                    <a:pt x="610" y="611"/>
                    <a:pt x="597" y="612"/>
                    <a:pt x="644" y="582"/>
                  </a:cubicBezTo>
                  <a:cubicBezTo>
                    <a:pt x="644" y="582"/>
                    <a:pt x="644" y="582"/>
                    <a:pt x="644" y="581"/>
                  </a:cubicBezTo>
                  <a:cubicBezTo>
                    <a:pt x="596" y="611"/>
                    <a:pt x="602" y="600"/>
                    <a:pt x="629" y="583"/>
                  </a:cubicBezTo>
                  <a:cubicBezTo>
                    <a:pt x="630" y="581"/>
                    <a:pt x="633" y="579"/>
                    <a:pt x="638" y="575"/>
                  </a:cubicBezTo>
                  <a:cubicBezTo>
                    <a:pt x="599" y="590"/>
                    <a:pt x="579" y="593"/>
                    <a:pt x="647" y="569"/>
                  </a:cubicBezTo>
                  <a:cubicBezTo>
                    <a:pt x="582" y="592"/>
                    <a:pt x="594" y="576"/>
                    <a:pt x="629" y="564"/>
                  </a:cubicBezTo>
                  <a:cubicBezTo>
                    <a:pt x="624" y="562"/>
                    <a:pt x="622" y="560"/>
                    <a:pt x="623" y="558"/>
                  </a:cubicBezTo>
                  <a:cubicBezTo>
                    <a:pt x="593" y="555"/>
                    <a:pt x="581" y="545"/>
                    <a:pt x="630" y="548"/>
                  </a:cubicBezTo>
                  <a:cubicBezTo>
                    <a:pt x="630" y="548"/>
                    <a:pt x="629" y="548"/>
                    <a:pt x="629" y="548"/>
                  </a:cubicBezTo>
                  <a:cubicBezTo>
                    <a:pt x="581" y="542"/>
                    <a:pt x="594" y="538"/>
                    <a:pt x="626" y="541"/>
                  </a:cubicBezTo>
                  <a:cubicBezTo>
                    <a:pt x="628" y="540"/>
                    <a:pt x="632" y="540"/>
                    <a:pt x="637" y="540"/>
                  </a:cubicBezTo>
                  <a:cubicBezTo>
                    <a:pt x="597" y="526"/>
                    <a:pt x="579" y="510"/>
                    <a:pt x="648" y="537"/>
                  </a:cubicBezTo>
                  <a:cubicBezTo>
                    <a:pt x="582" y="511"/>
                    <a:pt x="601" y="510"/>
                    <a:pt x="637" y="526"/>
                  </a:cubicBezTo>
                  <a:cubicBezTo>
                    <a:pt x="634" y="522"/>
                    <a:pt x="633" y="519"/>
                    <a:pt x="634" y="517"/>
                  </a:cubicBezTo>
                  <a:cubicBezTo>
                    <a:pt x="609" y="496"/>
                    <a:pt x="607" y="481"/>
                    <a:pt x="653" y="522"/>
                  </a:cubicBezTo>
                  <a:cubicBezTo>
                    <a:pt x="653" y="522"/>
                    <a:pt x="653" y="521"/>
                    <a:pt x="653" y="521"/>
                  </a:cubicBezTo>
                  <a:cubicBezTo>
                    <a:pt x="608" y="480"/>
                    <a:pt x="620" y="483"/>
                    <a:pt x="644" y="505"/>
                  </a:cubicBezTo>
                  <a:cubicBezTo>
                    <a:pt x="646" y="504"/>
                    <a:pt x="649" y="505"/>
                    <a:pt x="652" y="507"/>
                  </a:cubicBezTo>
                  <a:cubicBezTo>
                    <a:pt x="631" y="475"/>
                    <a:pt x="628" y="456"/>
                    <a:pt x="666" y="516"/>
                  </a:cubicBezTo>
                  <a:cubicBezTo>
                    <a:pt x="630" y="459"/>
                    <a:pt x="643" y="466"/>
                    <a:pt x="661" y="495"/>
                  </a:cubicBezTo>
                  <a:cubicBezTo>
                    <a:pt x="661" y="492"/>
                    <a:pt x="662" y="492"/>
                    <a:pt x="665" y="497"/>
                  </a:cubicBezTo>
                  <a:cubicBezTo>
                    <a:pt x="653" y="463"/>
                    <a:pt x="651" y="448"/>
                    <a:pt x="672" y="507"/>
                  </a:cubicBezTo>
                  <a:close/>
                  <a:moveTo>
                    <a:pt x="313" y="499"/>
                  </a:moveTo>
                  <a:cubicBezTo>
                    <a:pt x="313" y="503"/>
                    <a:pt x="318" y="495"/>
                    <a:pt x="317" y="500"/>
                  </a:cubicBezTo>
                  <a:cubicBezTo>
                    <a:pt x="315" y="505"/>
                    <a:pt x="306" y="523"/>
                    <a:pt x="309" y="525"/>
                  </a:cubicBezTo>
                  <a:cubicBezTo>
                    <a:pt x="309" y="525"/>
                    <a:pt x="284" y="523"/>
                    <a:pt x="282" y="520"/>
                  </a:cubicBezTo>
                  <a:cubicBezTo>
                    <a:pt x="280" y="517"/>
                    <a:pt x="284" y="517"/>
                    <a:pt x="284" y="517"/>
                  </a:cubicBezTo>
                  <a:cubicBezTo>
                    <a:pt x="278" y="514"/>
                    <a:pt x="278" y="514"/>
                    <a:pt x="278" y="514"/>
                  </a:cubicBezTo>
                  <a:cubicBezTo>
                    <a:pt x="278" y="514"/>
                    <a:pt x="275" y="511"/>
                    <a:pt x="273" y="507"/>
                  </a:cubicBezTo>
                  <a:cubicBezTo>
                    <a:pt x="272" y="503"/>
                    <a:pt x="274" y="497"/>
                    <a:pt x="274" y="497"/>
                  </a:cubicBezTo>
                  <a:cubicBezTo>
                    <a:pt x="270" y="495"/>
                    <a:pt x="270" y="495"/>
                    <a:pt x="270" y="495"/>
                  </a:cubicBezTo>
                  <a:cubicBezTo>
                    <a:pt x="270" y="495"/>
                    <a:pt x="264" y="490"/>
                    <a:pt x="267" y="482"/>
                  </a:cubicBezTo>
                  <a:cubicBezTo>
                    <a:pt x="268" y="480"/>
                    <a:pt x="272" y="474"/>
                    <a:pt x="271" y="470"/>
                  </a:cubicBezTo>
                  <a:cubicBezTo>
                    <a:pt x="270" y="466"/>
                    <a:pt x="273" y="459"/>
                    <a:pt x="273" y="459"/>
                  </a:cubicBezTo>
                  <a:cubicBezTo>
                    <a:pt x="273" y="459"/>
                    <a:pt x="273" y="461"/>
                    <a:pt x="275" y="463"/>
                  </a:cubicBezTo>
                  <a:cubicBezTo>
                    <a:pt x="278" y="466"/>
                    <a:pt x="281" y="464"/>
                    <a:pt x="283" y="466"/>
                  </a:cubicBezTo>
                  <a:cubicBezTo>
                    <a:pt x="285" y="468"/>
                    <a:pt x="289" y="467"/>
                    <a:pt x="292" y="469"/>
                  </a:cubicBezTo>
                  <a:cubicBezTo>
                    <a:pt x="294" y="472"/>
                    <a:pt x="295" y="475"/>
                    <a:pt x="297" y="477"/>
                  </a:cubicBezTo>
                  <a:cubicBezTo>
                    <a:pt x="299" y="480"/>
                    <a:pt x="299" y="481"/>
                    <a:pt x="302" y="478"/>
                  </a:cubicBezTo>
                  <a:cubicBezTo>
                    <a:pt x="304" y="476"/>
                    <a:pt x="309" y="475"/>
                    <a:pt x="310" y="479"/>
                  </a:cubicBezTo>
                  <a:cubicBezTo>
                    <a:pt x="312" y="482"/>
                    <a:pt x="314" y="494"/>
                    <a:pt x="313" y="499"/>
                  </a:cubicBezTo>
                  <a:close/>
                  <a:moveTo>
                    <a:pt x="535" y="400"/>
                  </a:moveTo>
                  <a:cubicBezTo>
                    <a:pt x="538" y="401"/>
                    <a:pt x="540" y="398"/>
                    <a:pt x="542" y="399"/>
                  </a:cubicBezTo>
                  <a:cubicBezTo>
                    <a:pt x="545" y="400"/>
                    <a:pt x="549" y="397"/>
                    <a:pt x="552" y="399"/>
                  </a:cubicBezTo>
                  <a:cubicBezTo>
                    <a:pt x="555" y="400"/>
                    <a:pt x="558" y="402"/>
                    <a:pt x="560" y="404"/>
                  </a:cubicBezTo>
                  <a:cubicBezTo>
                    <a:pt x="563" y="406"/>
                    <a:pt x="564" y="406"/>
                    <a:pt x="565" y="403"/>
                  </a:cubicBezTo>
                  <a:cubicBezTo>
                    <a:pt x="566" y="400"/>
                    <a:pt x="570" y="397"/>
                    <a:pt x="573" y="400"/>
                  </a:cubicBezTo>
                  <a:cubicBezTo>
                    <a:pt x="576" y="403"/>
                    <a:pt x="582" y="413"/>
                    <a:pt x="584" y="417"/>
                  </a:cubicBezTo>
                  <a:cubicBezTo>
                    <a:pt x="585" y="421"/>
                    <a:pt x="586" y="412"/>
                    <a:pt x="587" y="417"/>
                  </a:cubicBezTo>
                  <a:cubicBezTo>
                    <a:pt x="588" y="422"/>
                    <a:pt x="587" y="442"/>
                    <a:pt x="590" y="443"/>
                  </a:cubicBezTo>
                  <a:cubicBezTo>
                    <a:pt x="590" y="443"/>
                    <a:pt x="566" y="451"/>
                    <a:pt x="563" y="449"/>
                  </a:cubicBezTo>
                  <a:cubicBezTo>
                    <a:pt x="560" y="447"/>
                    <a:pt x="564" y="445"/>
                    <a:pt x="564" y="445"/>
                  </a:cubicBezTo>
                  <a:cubicBezTo>
                    <a:pt x="558" y="445"/>
                    <a:pt x="558" y="445"/>
                    <a:pt x="558" y="445"/>
                  </a:cubicBezTo>
                  <a:cubicBezTo>
                    <a:pt x="558" y="445"/>
                    <a:pt x="553" y="444"/>
                    <a:pt x="550" y="440"/>
                  </a:cubicBezTo>
                  <a:cubicBezTo>
                    <a:pt x="547" y="437"/>
                    <a:pt x="547" y="431"/>
                    <a:pt x="547" y="431"/>
                  </a:cubicBezTo>
                  <a:cubicBezTo>
                    <a:pt x="542" y="430"/>
                    <a:pt x="542" y="430"/>
                    <a:pt x="542" y="430"/>
                  </a:cubicBezTo>
                  <a:cubicBezTo>
                    <a:pt x="542" y="430"/>
                    <a:pt x="535" y="428"/>
                    <a:pt x="535" y="420"/>
                  </a:cubicBezTo>
                  <a:cubicBezTo>
                    <a:pt x="535" y="417"/>
                    <a:pt x="536" y="411"/>
                    <a:pt x="533" y="407"/>
                  </a:cubicBezTo>
                  <a:cubicBezTo>
                    <a:pt x="531" y="404"/>
                    <a:pt x="531" y="396"/>
                    <a:pt x="531" y="396"/>
                  </a:cubicBezTo>
                  <a:cubicBezTo>
                    <a:pt x="531" y="396"/>
                    <a:pt x="532" y="399"/>
                    <a:pt x="535" y="400"/>
                  </a:cubicBezTo>
                  <a:close/>
                  <a:moveTo>
                    <a:pt x="514" y="379"/>
                  </a:moveTo>
                  <a:cubicBezTo>
                    <a:pt x="520" y="394"/>
                    <a:pt x="517" y="404"/>
                    <a:pt x="511" y="413"/>
                  </a:cubicBezTo>
                  <a:cubicBezTo>
                    <a:pt x="505" y="421"/>
                    <a:pt x="487" y="435"/>
                    <a:pt x="487" y="435"/>
                  </a:cubicBezTo>
                  <a:cubicBezTo>
                    <a:pt x="485" y="432"/>
                    <a:pt x="485" y="401"/>
                    <a:pt x="484" y="396"/>
                  </a:cubicBezTo>
                  <a:cubicBezTo>
                    <a:pt x="483" y="391"/>
                    <a:pt x="487" y="383"/>
                    <a:pt x="488" y="380"/>
                  </a:cubicBezTo>
                  <a:cubicBezTo>
                    <a:pt x="488" y="377"/>
                    <a:pt x="496" y="369"/>
                    <a:pt x="500" y="366"/>
                  </a:cubicBezTo>
                  <a:cubicBezTo>
                    <a:pt x="504" y="364"/>
                    <a:pt x="506" y="360"/>
                    <a:pt x="506" y="360"/>
                  </a:cubicBezTo>
                  <a:cubicBezTo>
                    <a:pt x="506" y="367"/>
                    <a:pt x="509" y="365"/>
                    <a:pt x="514" y="379"/>
                  </a:cubicBezTo>
                  <a:close/>
                  <a:moveTo>
                    <a:pt x="733" y="121"/>
                  </a:moveTo>
                  <a:cubicBezTo>
                    <a:pt x="735" y="120"/>
                    <a:pt x="736" y="112"/>
                    <a:pt x="739" y="112"/>
                  </a:cubicBezTo>
                  <a:cubicBezTo>
                    <a:pt x="741" y="112"/>
                    <a:pt x="742" y="121"/>
                    <a:pt x="744" y="121"/>
                  </a:cubicBezTo>
                  <a:cubicBezTo>
                    <a:pt x="747" y="121"/>
                    <a:pt x="751" y="114"/>
                    <a:pt x="753" y="115"/>
                  </a:cubicBezTo>
                  <a:cubicBezTo>
                    <a:pt x="755" y="116"/>
                    <a:pt x="753" y="124"/>
                    <a:pt x="755" y="125"/>
                  </a:cubicBezTo>
                  <a:cubicBezTo>
                    <a:pt x="757" y="126"/>
                    <a:pt x="764" y="121"/>
                    <a:pt x="765" y="123"/>
                  </a:cubicBezTo>
                  <a:cubicBezTo>
                    <a:pt x="767" y="124"/>
                    <a:pt x="762" y="131"/>
                    <a:pt x="763" y="133"/>
                  </a:cubicBezTo>
                  <a:cubicBezTo>
                    <a:pt x="764" y="135"/>
                    <a:pt x="772" y="133"/>
                    <a:pt x="773" y="135"/>
                  </a:cubicBezTo>
                  <a:cubicBezTo>
                    <a:pt x="774" y="138"/>
                    <a:pt x="766" y="142"/>
                    <a:pt x="767" y="144"/>
                  </a:cubicBezTo>
                  <a:cubicBezTo>
                    <a:pt x="767" y="146"/>
                    <a:pt x="775" y="148"/>
                    <a:pt x="775" y="150"/>
                  </a:cubicBezTo>
                  <a:cubicBezTo>
                    <a:pt x="775" y="152"/>
                    <a:pt x="766" y="153"/>
                    <a:pt x="766" y="155"/>
                  </a:cubicBezTo>
                  <a:cubicBezTo>
                    <a:pt x="765" y="157"/>
                    <a:pt x="772" y="162"/>
                    <a:pt x="771" y="164"/>
                  </a:cubicBezTo>
                  <a:cubicBezTo>
                    <a:pt x="770" y="166"/>
                    <a:pt x="762" y="163"/>
                    <a:pt x="760" y="165"/>
                  </a:cubicBezTo>
                  <a:cubicBezTo>
                    <a:pt x="759" y="167"/>
                    <a:pt x="763" y="174"/>
                    <a:pt x="761" y="176"/>
                  </a:cubicBezTo>
                  <a:cubicBezTo>
                    <a:pt x="760" y="177"/>
                    <a:pt x="753" y="171"/>
                    <a:pt x="751" y="172"/>
                  </a:cubicBezTo>
                  <a:cubicBezTo>
                    <a:pt x="749" y="174"/>
                    <a:pt x="751" y="182"/>
                    <a:pt x="749" y="183"/>
                  </a:cubicBezTo>
                  <a:cubicBezTo>
                    <a:pt x="747" y="184"/>
                    <a:pt x="742" y="176"/>
                    <a:pt x="740" y="176"/>
                  </a:cubicBezTo>
                  <a:cubicBezTo>
                    <a:pt x="738" y="177"/>
                    <a:pt x="737" y="185"/>
                    <a:pt x="734" y="185"/>
                  </a:cubicBezTo>
                  <a:cubicBezTo>
                    <a:pt x="732" y="185"/>
                    <a:pt x="731" y="177"/>
                    <a:pt x="729" y="176"/>
                  </a:cubicBezTo>
                  <a:cubicBezTo>
                    <a:pt x="727" y="176"/>
                    <a:pt x="722" y="183"/>
                    <a:pt x="720" y="182"/>
                  </a:cubicBezTo>
                  <a:cubicBezTo>
                    <a:pt x="718" y="182"/>
                    <a:pt x="720" y="173"/>
                    <a:pt x="718" y="172"/>
                  </a:cubicBezTo>
                  <a:cubicBezTo>
                    <a:pt x="716" y="171"/>
                    <a:pt x="709" y="176"/>
                    <a:pt x="708" y="174"/>
                  </a:cubicBezTo>
                  <a:cubicBezTo>
                    <a:pt x="706" y="173"/>
                    <a:pt x="711" y="166"/>
                    <a:pt x="710" y="164"/>
                  </a:cubicBezTo>
                  <a:cubicBezTo>
                    <a:pt x="709" y="162"/>
                    <a:pt x="701" y="164"/>
                    <a:pt x="700" y="162"/>
                  </a:cubicBezTo>
                  <a:cubicBezTo>
                    <a:pt x="699" y="160"/>
                    <a:pt x="707" y="156"/>
                    <a:pt x="706" y="153"/>
                  </a:cubicBezTo>
                  <a:cubicBezTo>
                    <a:pt x="706" y="151"/>
                    <a:pt x="698" y="149"/>
                    <a:pt x="698" y="147"/>
                  </a:cubicBezTo>
                  <a:cubicBezTo>
                    <a:pt x="698" y="145"/>
                    <a:pt x="707" y="144"/>
                    <a:pt x="707" y="142"/>
                  </a:cubicBezTo>
                  <a:cubicBezTo>
                    <a:pt x="708" y="140"/>
                    <a:pt x="701" y="135"/>
                    <a:pt x="702" y="133"/>
                  </a:cubicBezTo>
                  <a:cubicBezTo>
                    <a:pt x="703" y="131"/>
                    <a:pt x="712" y="134"/>
                    <a:pt x="713" y="132"/>
                  </a:cubicBezTo>
                  <a:cubicBezTo>
                    <a:pt x="714" y="131"/>
                    <a:pt x="710" y="123"/>
                    <a:pt x="712" y="122"/>
                  </a:cubicBezTo>
                  <a:cubicBezTo>
                    <a:pt x="713" y="120"/>
                    <a:pt x="720" y="126"/>
                    <a:pt x="722" y="125"/>
                  </a:cubicBezTo>
                  <a:cubicBezTo>
                    <a:pt x="724" y="124"/>
                    <a:pt x="722" y="115"/>
                    <a:pt x="724" y="114"/>
                  </a:cubicBezTo>
                  <a:cubicBezTo>
                    <a:pt x="726" y="114"/>
                    <a:pt x="731" y="121"/>
                    <a:pt x="733" y="121"/>
                  </a:cubicBezTo>
                  <a:close/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  <a:alpha val="50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31" name="Freeform 330"/>
            <p:cNvSpPr>
              <a:spLocks/>
            </p:cNvSpPr>
            <p:nvPr/>
          </p:nvSpPr>
          <p:spPr bwMode="auto">
            <a:xfrm rot="1639090">
              <a:off x="6605859" y="418190"/>
              <a:ext cx="680996" cy="928548"/>
            </a:xfrm>
            <a:custGeom>
              <a:avLst/>
              <a:gdLst/>
              <a:ahLst/>
              <a:cxnLst>
                <a:cxn ang="0">
                  <a:pos x="220" y="342"/>
                </a:cxn>
                <a:cxn ang="0">
                  <a:pos x="206" y="323"/>
                </a:cxn>
                <a:cxn ang="0">
                  <a:pos x="182" y="307"/>
                </a:cxn>
                <a:cxn ang="0">
                  <a:pos x="172" y="268"/>
                </a:cxn>
                <a:cxn ang="0">
                  <a:pos x="221" y="182"/>
                </a:cxn>
                <a:cxn ang="0">
                  <a:pos x="223" y="137"/>
                </a:cxn>
                <a:cxn ang="0">
                  <a:pos x="169" y="122"/>
                </a:cxn>
                <a:cxn ang="0">
                  <a:pos x="48" y="124"/>
                </a:cxn>
                <a:cxn ang="0">
                  <a:pos x="5" y="37"/>
                </a:cxn>
                <a:cxn ang="0">
                  <a:pos x="29" y="5"/>
                </a:cxn>
                <a:cxn ang="0">
                  <a:pos x="59" y="6"/>
                </a:cxn>
                <a:cxn ang="0">
                  <a:pos x="79" y="22"/>
                </a:cxn>
                <a:cxn ang="0">
                  <a:pos x="58" y="11"/>
                </a:cxn>
                <a:cxn ang="0">
                  <a:pos x="15" y="39"/>
                </a:cxn>
                <a:cxn ang="0">
                  <a:pos x="51" y="113"/>
                </a:cxn>
                <a:cxn ang="0">
                  <a:pos x="169" y="109"/>
                </a:cxn>
                <a:cxn ang="0">
                  <a:pos x="232" y="127"/>
                </a:cxn>
                <a:cxn ang="0">
                  <a:pos x="232" y="188"/>
                </a:cxn>
                <a:cxn ang="0">
                  <a:pos x="181" y="271"/>
                </a:cxn>
                <a:cxn ang="0">
                  <a:pos x="209" y="320"/>
                </a:cxn>
                <a:cxn ang="0">
                  <a:pos x="220" y="342"/>
                </a:cxn>
              </a:cxnLst>
              <a:rect l="0" t="0" r="r" b="b"/>
              <a:pathLst>
                <a:path w="252" h="343">
                  <a:moveTo>
                    <a:pt x="220" y="342"/>
                  </a:moveTo>
                  <a:cubicBezTo>
                    <a:pt x="218" y="343"/>
                    <a:pt x="217" y="334"/>
                    <a:pt x="206" y="323"/>
                  </a:cubicBezTo>
                  <a:cubicBezTo>
                    <a:pt x="200" y="318"/>
                    <a:pt x="192" y="314"/>
                    <a:pt x="182" y="307"/>
                  </a:cubicBezTo>
                  <a:cubicBezTo>
                    <a:pt x="172" y="299"/>
                    <a:pt x="168" y="283"/>
                    <a:pt x="172" y="268"/>
                  </a:cubicBezTo>
                  <a:cubicBezTo>
                    <a:pt x="179" y="239"/>
                    <a:pt x="203" y="213"/>
                    <a:pt x="221" y="182"/>
                  </a:cubicBezTo>
                  <a:cubicBezTo>
                    <a:pt x="230" y="167"/>
                    <a:pt x="236" y="148"/>
                    <a:pt x="223" y="137"/>
                  </a:cubicBezTo>
                  <a:cubicBezTo>
                    <a:pt x="210" y="124"/>
                    <a:pt x="190" y="121"/>
                    <a:pt x="169" y="122"/>
                  </a:cubicBezTo>
                  <a:cubicBezTo>
                    <a:pt x="128" y="124"/>
                    <a:pt x="87" y="136"/>
                    <a:pt x="48" y="124"/>
                  </a:cubicBezTo>
                  <a:cubicBezTo>
                    <a:pt x="5" y="111"/>
                    <a:pt x="0" y="64"/>
                    <a:pt x="5" y="37"/>
                  </a:cubicBezTo>
                  <a:cubicBezTo>
                    <a:pt x="9" y="23"/>
                    <a:pt x="18" y="10"/>
                    <a:pt x="29" y="5"/>
                  </a:cubicBezTo>
                  <a:cubicBezTo>
                    <a:pt x="41" y="0"/>
                    <a:pt x="52" y="3"/>
                    <a:pt x="59" y="6"/>
                  </a:cubicBezTo>
                  <a:cubicBezTo>
                    <a:pt x="74" y="14"/>
                    <a:pt x="79" y="22"/>
                    <a:pt x="79" y="22"/>
                  </a:cubicBezTo>
                  <a:cubicBezTo>
                    <a:pt x="78" y="23"/>
                    <a:pt x="72" y="17"/>
                    <a:pt x="58" y="11"/>
                  </a:cubicBezTo>
                  <a:cubicBezTo>
                    <a:pt x="44" y="4"/>
                    <a:pt x="18" y="11"/>
                    <a:pt x="15" y="39"/>
                  </a:cubicBezTo>
                  <a:cubicBezTo>
                    <a:pt x="10" y="63"/>
                    <a:pt x="17" y="103"/>
                    <a:pt x="51" y="113"/>
                  </a:cubicBezTo>
                  <a:cubicBezTo>
                    <a:pt x="85" y="123"/>
                    <a:pt x="126" y="112"/>
                    <a:pt x="169" y="109"/>
                  </a:cubicBezTo>
                  <a:cubicBezTo>
                    <a:pt x="190" y="107"/>
                    <a:pt x="216" y="111"/>
                    <a:pt x="232" y="127"/>
                  </a:cubicBezTo>
                  <a:cubicBezTo>
                    <a:pt x="252" y="146"/>
                    <a:pt x="241" y="174"/>
                    <a:pt x="232" y="188"/>
                  </a:cubicBezTo>
                  <a:cubicBezTo>
                    <a:pt x="212" y="221"/>
                    <a:pt x="188" y="245"/>
                    <a:pt x="181" y="271"/>
                  </a:cubicBezTo>
                  <a:cubicBezTo>
                    <a:pt x="171" y="299"/>
                    <a:pt x="199" y="308"/>
                    <a:pt x="209" y="320"/>
                  </a:cubicBezTo>
                  <a:cubicBezTo>
                    <a:pt x="220" y="332"/>
                    <a:pt x="220" y="343"/>
                    <a:pt x="220" y="342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32" name="Freeform 331"/>
            <p:cNvSpPr>
              <a:spLocks/>
            </p:cNvSpPr>
            <p:nvPr/>
          </p:nvSpPr>
          <p:spPr bwMode="auto">
            <a:xfrm rot="1639090">
              <a:off x="6877304" y="1181662"/>
              <a:ext cx="353992" cy="942834"/>
            </a:xfrm>
            <a:custGeom>
              <a:avLst/>
              <a:gdLst/>
              <a:ahLst/>
              <a:cxnLst>
                <a:cxn ang="0">
                  <a:pos x="131" y="14"/>
                </a:cxn>
                <a:cxn ang="0">
                  <a:pos x="116" y="8"/>
                </a:cxn>
                <a:cxn ang="0">
                  <a:pos x="80" y="29"/>
                </a:cxn>
                <a:cxn ang="0">
                  <a:pos x="62" y="51"/>
                </a:cxn>
                <a:cxn ang="0">
                  <a:pos x="86" y="70"/>
                </a:cxn>
                <a:cxn ang="0">
                  <a:pos x="100" y="155"/>
                </a:cxn>
                <a:cxn ang="0">
                  <a:pos x="66" y="235"/>
                </a:cxn>
                <a:cxn ang="0">
                  <a:pos x="24" y="286"/>
                </a:cxn>
                <a:cxn ang="0">
                  <a:pos x="14" y="346"/>
                </a:cxn>
                <a:cxn ang="0">
                  <a:pos x="16" y="283"/>
                </a:cxn>
                <a:cxn ang="0">
                  <a:pos x="57" y="226"/>
                </a:cxn>
                <a:cxn ang="0">
                  <a:pos x="87" y="153"/>
                </a:cxn>
                <a:cxn ang="0">
                  <a:pos x="77" y="79"/>
                </a:cxn>
                <a:cxn ang="0">
                  <a:pos x="62" y="68"/>
                </a:cxn>
                <a:cxn ang="0">
                  <a:pos x="52" y="49"/>
                </a:cxn>
                <a:cxn ang="0">
                  <a:pos x="74" y="22"/>
                </a:cxn>
                <a:cxn ang="0">
                  <a:pos x="117" y="3"/>
                </a:cxn>
                <a:cxn ang="0">
                  <a:pos x="131" y="14"/>
                </a:cxn>
              </a:cxnLst>
              <a:rect l="0" t="0" r="r" b="b"/>
              <a:pathLst>
                <a:path w="131" h="348">
                  <a:moveTo>
                    <a:pt x="131" y="14"/>
                  </a:moveTo>
                  <a:cubicBezTo>
                    <a:pt x="131" y="15"/>
                    <a:pt x="126" y="10"/>
                    <a:pt x="116" y="8"/>
                  </a:cubicBezTo>
                  <a:cubicBezTo>
                    <a:pt x="107" y="7"/>
                    <a:pt x="93" y="15"/>
                    <a:pt x="80" y="29"/>
                  </a:cubicBezTo>
                  <a:cubicBezTo>
                    <a:pt x="74" y="35"/>
                    <a:pt x="65" y="44"/>
                    <a:pt x="62" y="51"/>
                  </a:cubicBezTo>
                  <a:cubicBezTo>
                    <a:pt x="59" y="55"/>
                    <a:pt x="75" y="61"/>
                    <a:pt x="86" y="70"/>
                  </a:cubicBezTo>
                  <a:cubicBezTo>
                    <a:pt x="109" y="92"/>
                    <a:pt x="104" y="126"/>
                    <a:pt x="100" y="155"/>
                  </a:cubicBezTo>
                  <a:cubicBezTo>
                    <a:pt x="94" y="185"/>
                    <a:pt x="85" y="214"/>
                    <a:pt x="66" y="235"/>
                  </a:cubicBezTo>
                  <a:cubicBezTo>
                    <a:pt x="46" y="253"/>
                    <a:pt x="32" y="269"/>
                    <a:pt x="24" y="286"/>
                  </a:cubicBezTo>
                  <a:cubicBezTo>
                    <a:pt x="8" y="321"/>
                    <a:pt x="16" y="346"/>
                    <a:pt x="14" y="346"/>
                  </a:cubicBezTo>
                  <a:cubicBezTo>
                    <a:pt x="13" y="348"/>
                    <a:pt x="0" y="322"/>
                    <a:pt x="16" y="283"/>
                  </a:cubicBezTo>
                  <a:cubicBezTo>
                    <a:pt x="22" y="264"/>
                    <a:pt x="39" y="243"/>
                    <a:pt x="57" y="226"/>
                  </a:cubicBezTo>
                  <a:cubicBezTo>
                    <a:pt x="73" y="208"/>
                    <a:pt x="82" y="181"/>
                    <a:pt x="87" y="153"/>
                  </a:cubicBezTo>
                  <a:cubicBezTo>
                    <a:pt x="91" y="125"/>
                    <a:pt x="95" y="94"/>
                    <a:pt x="77" y="79"/>
                  </a:cubicBezTo>
                  <a:cubicBezTo>
                    <a:pt x="74" y="75"/>
                    <a:pt x="68" y="72"/>
                    <a:pt x="62" y="68"/>
                  </a:cubicBezTo>
                  <a:cubicBezTo>
                    <a:pt x="59" y="66"/>
                    <a:pt x="48" y="59"/>
                    <a:pt x="52" y="49"/>
                  </a:cubicBezTo>
                  <a:cubicBezTo>
                    <a:pt x="58" y="35"/>
                    <a:pt x="66" y="29"/>
                    <a:pt x="74" y="22"/>
                  </a:cubicBezTo>
                  <a:cubicBezTo>
                    <a:pt x="88" y="9"/>
                    <a:pt x="105" y="0"/>
                    <a:pt x="117" y="3"/>
                  </a:cubicBezTo>
                  <a:cubicBezTo>
                    <a:pt x="129" y="8"/>
                    <a:pt x="131" y="14"/>
                    <a:pt x="131" y="14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33" name="Freeform 332"/>
            <p:cNvSpPr>
              <a:spLocks/>
            </p:cNvSpPr>
            <p:nvPr/>
          </p:nvSpPr>
          <p:spPr bwMode="auto">
            <a:xfrm rot="1639090">
              <a:off x="7356700" y="1492766"/>
              <a:ext cx="922282" cy="579351"/>
            </a:xfrm>
            <a:custGeom>
              <a:avLst/>
              <a:gdLst/>
              <a:ahLst/>
              <a:cxnLst>
                <a:cxn ang="0">
                  <a:pos x="339" y="1"/>
                </a:cxn>
                <a:cxn ang="0">
                  <a:pos x="307" y="61"/>
                </a:cxn>
                <a:cxn ang="0">
                  <a:pos x="266" y="124"/>
                </a:cxn>
                <a:cxn ang="0">
                  <a:pos x="221" y="134"/>
                </a:cxn>
                <a:cxn ang="0">
                  <a:pos x="187" y="150"/>
                </a:cxn>
                <a:cxn ang="0">
                  <a:pos x="167" y="188"/>
                </a:cxn>
                <a:cxn ang="0">
                  <a:pos x="152" y="210"/>
                </a:cxn>
                <a:cxn ang="0">
                  <a:pos x="128" y="213"/>
                </a:cxn>
                <a:cxn ang="0">
                  <a:pos x="58" y="191"/>
                </a:cxn>
                <a:cxn ang="0">
                  <a:pos x="13" y="198"/>
                </a:cxn>
                <a:cxn ang="0">
                  <a:pos x="2" y="212"/>
                </a:cxn>
                <a:cxn ang="0">
                  <a:pos x="10" y="194"/>
                </a:cxn>
                <a:cxn ang="0">
                  <a:pos x="59" y="182"/>
                </a:cxn>
                <a:cxn ang="0">
                  <a:pos x="129" y="201"/>
                </a:cxn>
                <a:cxn ang="0">
                  <a:pos x="154" y="186"/>
                </a:cxn>
                <a:cxn ang="0">
                  <a:pos x="177" y="142"/>
                </a:cxn>
                <a:cxn ang="0">
                  <a:pos x="196" y="124"/>
                </a:cxn>
                <a:cxn ang="0">
                  <a:pos x="222" y="121"/>
                </a:cxn>
                <a:cxn ang="0">
                  <a:pos x="258" y="115"/>
                </a:cxn>
                <a:cxn ang="0">
                  <a:pos x="300" y="56"/>
                </a:cxn>
                <a:cxn ang="0">
                  <a:pos x="339" y="1"/>
                </a:cxn>
              </a:cxnLst>
              <a:rect l="0" t="0" r="r" b="b"/>
              <a:pathLst>
                <a:path w="341" h="214">
                  <a:moveTo>
                    <a:pt x="339" y="1"/>
                  </a:moveTo>
                  <a:cubicBezTo>
                    <a:pt x="341" y="2"/>
                    <a:pt x="329" y="25"/>
                    <a:pt x="307" y="61"/>
                  </a:cubicBezTo>
                  <a:cubicBezTo>
                    <a:pt x="295" y="79"/>
                    <a:pt x="287" y="100"/>
                    <a:pt x="266" y="124"/>
                  </a:cubicBezTo>
                  <a:cubicBezTo>
                    <a:pt x="255" y="136"/>
                    <a:pt x="234" y="136"/>
                    <a:pt x="221" y="134"/>
                  </a:cubicBezTo>
                  <a:cubicBezTo>
                    <a:pt x="205" y="131"/>
                    <a:pt x="196" y="137"/>
                    <a:pt x="187" y="150"/>
                  </a:cubicBezTo>
                  <a:cubicBezTo>
                    <a:pt x="180" y="162"/>
                    <a:pt x="170" y="178"/>
                    <a:pt x="167" y="188"/>
                  </a:cubicBezTo>
                  <a:cubicBezTo>
                    <a:pt x="167" y="195"/>
                    <a:pt x="160" y="208"/>
                    <a:pt x="152" y="210"/>
                  </a:cubicBezTo>
                  <a:cubicBezTo>
                    <a:pt x="144" y="214"/>
                    <a:pt x="135" y="214"/>
                    <a:pt x="128" y="213"/>
                  </a:cubicBezTo>
                  <a:cubicBezTo>
                    <a:pt x="98" y="207"/>
                    <a:pt x="79" y="189"/>
                    <a:pt x="58" y="191"/>
                  </a:cubicBezTo>
                  <a:cubicBezTo>
                    <a:pt x="38" y="189"/>
                    <a:pt x="21" y="191"/>
                    <a:pt x="13" y="198"/>
                  </a:cubicBezTo>
                  <a:cubicBezTo>
                    <a:pt x="4" y="205"/>
                    <a:pt x="4" y="212"/>
                    <a:pt x="2" y="212"/>
                  </a:cubicBezTo>
                  <a:cubicBezTo>
                    <a:pt x="2" y="212"/>
                    <a:pt x="0" y="204"/>
                    <a:pt x="10" y="194"/>
                  </a:cubicBezTo>
                  <a:cubicBezTo>
                    <a:pt x="19" y="185"/>
                    <a:pt x="38" y="181"/>
                    <a:pt x="59" y="182"/>
                  </a:cubicBezTo>
                  <a:cubicBezTo>
                    <a:pt x="82" y="179"/>
                    <a:pt x="105" y="197"/>
                    <a:pt x="129" y="201"/>
                  </a:cubicBezTo>
                  <a:cubicBezTo>
                    <a:pt x="142" y="202"/>
                    <a:pt x="154" y="200"/>
                    <a:pt x="154" y="186"/>
                  </a:cubicBezTo>
                  <a:cubicBezTo>
                    <a:pt x="160" y="168"/>
                    <a:pt x="167" y="157"/>
                    <a:pt x="177" y="142"/>
                  </a:cubicBezTo>
                  <a:cubicBezTo>
                    <a:pt x="182" y="135"/>
                    <a:pt x="187" y="129"/>
                    <a:pt x="196" y="124"/>
                  </a:cubicBezTo>
                  <a:cubicBezTo>
                    <a:pt x="205" y="119"/>
                    <a:pt x="215" y="120"/>
                    <a:pt x="222" y="121"/>
                  </a:cubicBezTo>
                  <a:cubicBezTo>
                    <a:pt x="237" y="123"/>
                    <a:pt x="250" y="124"/>
                    <a:pt x="258" y="115"/>
                  </a:cubicBezTo>
                  <a:cubicBezTo>
                    <a:pt x="275" y="97"/>
                    <a:pt x="287" y="72"/>
                    <a:pt x="300" y="56"/>
                  </a:cubicBezTo>
                  <a:cubicBezTo>
                    <a:pt x="323" y="21"/>
                    <a:pt x="338" y="0"/>
                    <a:pt x="339" y="1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34" name="Freeform 333"/>
            <p:cNvSpPr>
              <a:spLocks/>
            </p:cNvSpPr>
            <p:nvPr/>
          </p:nvSpPr>
          <p:spPr bwMode="auto">
            <a:xfrm rot="1639090">
              <a:off x="6315363" y="1422926"/>
              <a:ext cx="460347" cy="515861"/>
            </a:xfrm>
            <a:custGeom>
              <a:avLst/>
              <a:gdLst/>
              <a:ahLst/>
              <a:cxnLst>
                <a:cxn ang="0">
                  <a:pos x="167" y="163"/>
                </a:cxn>
                <a:cxn ang="0">
                  <a:pos x="154" y="171"/>
                </a:cxn>
                <a:cxn ang="0">
                  <a:pos x="114" y="190"/>
                </a:cxn>
                <a:cxn ang="0">
                  <a:pos x="95" y="163"/>
                </a:cxn>
                <a:cxn ang="0">
                  <a:pos x="106" y="129"/>
                </a:cxn>
                <a:cxn ang="0">
                  <a:pos x="145" y="65"/>
                </a:cxn>
                <a:cxn ang="0">
                  <a:pos x="115" y="15"/>
                </a:cxn>
                <a:cxn ang="0">
                  <a:pos x="56" y="20"/>
                </a:cxn>
                <a:cxn ang="0">
                  <a:pos x="0" y="35"/>
                </a:cxn>
                <a:cxn ang="0">
                  <a:pos x="53" y="11"/>
                </a:cxn>
                <a:cxn ang="0">
                  <a:pos x="118" y="3"/>
                </a:cxn>
                <a:cxn ang="0">
                  <a:pos x="158" y="69"/>
                </a:cxn>
                <a:cxn ang="0">
                  <a:pos x="116" y="135"/>
                </a:cxn>
                <a:cxn ang="0">
                  <a:pos x="105" y="163"/>
                </a:cxn>
                <a:cxn ang="0">
                  <a:pos x="114" y="180"/>
                </a:cxn>
                <a:cxn ang="0">
                  <a:pos x="167" y="163"/>
                </a:cxn>
              </a:cxnLst>
              <a:rect l="0" t="0" r="r" b="b"/>
              <a:pathLst>
                <a:path w="170" h="191">
                  <a:moveTo>
                    <a:pt x="167" y="163"/>
                  </a:moveTo>
                  <a:cubicBezTo>
                    <a:pt x="167" y="164"/>
                    <a:pt x="162" y="166"/>
                    <a:pt x="154" y="171"/>
                  </a:cubicBezTo>
                  <a:cubicBezTo>
                    <a:pt x="145" y="176"/>
                    <a:pt x="135" y="187"/>
                    <a:pt x="114" y="190"/>
                  </a:cubicBezTo>
                  <a:cubicBezTo>
                    <a:pt x="99" y="191"/>
                    <a:pt x="93" y="173"/>
                    <a:pt x="95" y="163"/>
                  </a:cubicBezTo>
                  <a:cubicBezTo>
                    <a:pt x="95" y="151"/>
                    <a:pt x="100" y="140"/>
                    <a:pt x="106" y="129"/>
                  </a:cubicBezTo>
                  <a:cubicBezTo>
                    <a:pt x="118" y="108"/>
                    <a:pt x="137" y="88"/>
                    <a:pt x="145" y="65"/>
                  </a:cubicBezTo>
                  <a:cubicBezTo>
                    <a:pt x="154" y="41"/>
                    <a:pt x="137" y="17"/>
                    <a:pt x="115" y="15"/>
                  </a:cubicBezTo>
                  <a:cubicBezTo>
                    <a:pt x="94" y="11"/>
                    <a:pt x="73" y="16"/>
                    <a:pt x="56" y="20"/>
                  </a:cubicBezTo>
                  <a:cubicBezTo>
                    <a:pt x="22" y="29"/>
                    <a:pt x="1" y="37"/>
                    <a:pt x="0" y="35"/>
                  </a:cubicBezTo>
                  <a:cubicBezTo>
                    <a:pt x="0" y="34"/>
                    <a:pt x="19" y="23"/>
                    <a:pt x="53" y="11"/>
                  </a:cubicBezTo>
                  <a:cubicBezTo>
                    <a:pt x="71" y="6"/>
                    <a:pt x="92" y="0"/>
                    <a:pt x="118" y="3"/>
                  </a:cubicBezTo>
                  <a:cubicBezTo>
                    <a:pt x="145" y="4"/>
                    <a:pt x="170" y="39"/>
                    <a:pt x="158" y="69"/>
                  </a:cubicBezTo>
                  <a:cubicBezTo>
                    <a:pt x="148" y="97"/>
                    <a:pt x="128" y="116"/>
                    <a:pt x="116" y="135"/>
                  </a:cubicBezTo>
                  <a:cubicBezTo>
                    <a:pt x="111" y="145"/>
                    <a:pt x="106" y="155"/>
                    <a:pt x="105" y="163"/>
                  </a:cubicBezTo>
                  <a:cubicBezTo>
                    <a:pt x="105" y="174"/>
                    <a:pt x="107" y="181"/>
                    <a:pt x="114" y="180"/>
                  </a:cubicBezTo>
                  <a:cubicBezTo>
                    <a:pt x="144" y="174"/>
                    <a:pt x="166" y="158"/>
                    <a:pt x="167" y="163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35" name="Freeform 334"/>
            <p:cNvSpPr>
              <a:spLocks/>
            </p:cNvSpPr>
            <p:nvPr/>
          </p:nvSpPr>
          <p:spPr bwMode="auto">
            <a:xfrm rot="1639090">
              <a:off x="7583699" y="1145156"/>
              <a:ext cx="988952" cy="963468"/>
            </a:xfrm>
            <a:custGeom>
              <a:avLst/>
              <a:gdLst/>
              <a:ahLst/>
              <a:cxnLst>
                <a:cxn ang="0">
                  <a:pos x="2" y="356"/>
                </a:cxn>
                <a:cxn ang="0">
                  <a:pos x="6" y="330"/>
                </a:cxn>
                <a:cxn ang="0">
                  <a:pos x="49" y="273"/>
                </a:cxn>
                <a:cxn ang="0">
                  <a:pos x="48" y="230"/>
                </a:cxn>
                <a:cxn ang="0">
                  <a:pos x="37" y="173"/>
                </a:cxn>
                <a:cxn ang="0">
                  <a:pos x="55" y="144"/>
                </a:cxn>
                <a:cxn ang="0">
                  <a:pos x="89" y="131"/>
                </a:cxn>
                <a:cxn ang="0">
                  <a:pos x="154" y="146"/>
                </a:cxn>
                <a:cxn ang="0">
                  <a:pos x="195" y="124"/>
                </a:cxn>
                <a:cxn ang="0">
                  <a:pos x="196" y="60"/>
                </a:cxn>
                <a:cxn ang="0">
                  <a:pos x="283" y="6"/>
                </a:cxn>
                <a:cxn ang="0">
                  <a:pos x="363" y="58"/>
                </a:cxn>
                <a:cxn ang="0">
                  <a:pos x="282" y="15"/>
                </a:cxn>
                <a:cxn ang="0">
                  <a:pos x="208" y="63"/>
                </a:cxn>
                <a:cxn ang="0">
                  <a:pos x="208" y="124"/>
                </a:cxn>
                <a:cxn ang="0">
                  <a:pos x="189" y="157"/>
                </a:cxn>
                <a:cxn ang="0">
                  <a:pos x="152" y="160"/>
                </a:cxn>
                <a:cxn ang="0">
                  <a:pos x="88" y="144"/>
                </a:cxn>
                <a:cxn ang="0">
                  <a:pos x="49" y="175"/>
                </a:cxn>
                <a:cxn ang="0">
                  <a:pos x="56" y="279"/>
                </a:cxn>
                <a:cxn ang="0">
                  <a:pos x="2" y="356"/>
                </a:cxn>
              </a:cxnLst>
              <a:rect l="0" t="0" r="r" b="b"/>
              <a:pathLst>
                <a:path w="366" h="356">
                  <a:moveTo>
                    <a:pt x="2" y="356"/>
                  </a:moveTo>
                  <a:cubicBezTo>
                    <a:pt x="1" y="356"/>
                    <a:pt x="0" y="346"/>
                    <a:pt x="6" y="330"/>
                  </a:cubicBezTo>
                  <a:cubicBezTo>
                    <a:pt x="12" y="314"/>
                    <a:pt x="29" y="294"/>
                    <a:pt x="49" y="273"/>
                  </a:cubicBezTo>
                  <a:cubicBezTo>
                    <a:pt x="58" y="263"/>
                    <a:pt x="52" y="247"/>
                    <a:pt x="48" y="230"/>
                  </a:cubicBezTo>
                  <a:cubicBezTo>
                    <a:pt x="45" y="214"/>
                    <a:pt x="33" y="196"/>
                    <a:pt x="37" y="173"/>
                  </a:cubicBezTo>
                  <a:cubicBezTo>
                    <a:pt x="40" y="161"/>
                    <a:pt x="47" y="151"/>
                    <a:pt x="55" y="144"/>
                  </a:cubicBezTo>
                  <a:cubicBezTo>
                    <a:pt x="63" y="136"/>
                    <a:pt x="76" y="130"/>
                    <a:pt x="89" y="131"/>
                  </a:cubicBezTo>
                  <a:cubicBezTo>
                    <a:pt x="113" y="134"/>
                    <a:pt x="131" y="146"/>
                    <a:pt x="154" y="146"/>
                  </a:cubicBezTo>
                  <a:cubicBezTo>
                    <a:pt x="177" y="150"/>
                    <a:pt x="197" y="146"/>
                    <a:pt x="195" y="124"/>
                  </a:cubicBezTo>
                  <a:cubicBezTo>
                    <a:pt x="195" y="104"/>
                    <a:pt x="190" y="81"/>
                    <a:pt x="196" y="60"/>
                  </a:cubicBezTo>
                  <a:cubicBezTo>
                    <a:pt x="206" y="15"/>
                    <a:pt x="254" y="0"/>
                    <a:pt x="283" y="6"/>
                  </a:cubicBezTo>
                  <a:cubicBezTo>
                    <a:pt x="348" y="14"/>
                    <a:pt x="366" y="60"/>
                    <a:pt x="363" y="58"/>
                  </a:cubicBezTo>
                  <a:cubicBezTo>
                    <a:pt x="362" y="61"/>
                    <a:pt x="343" y="20"/>
                    <a:pt x="282" y="15"/>
                  </a:cubicBezTo>
                  <a:cubicBezTo>
                    <a:pt x="254" y="11"/>
                    <a:pt x="216" y="26"/>
                    <a:pt x="208" y="63"/>
                  </a:cubicBezTo>
                  <a:cubicBezTo>
                    <a:pt x="203" y="82"/>
                    <a:pt x="207" y="101"/>
                    <a:pt x="208" y="124"/>
                  </a:cubicBezTo>
                  <a:cubicBezTo>
                    <a:pt x="209" y="135"/>
                    <a:pt x="203" y="152"/>
                    <a:pt x="189" y="157"/>
                  </a:cubicBezTo>
                  <a:cubicBezTo>
                    <a:pt x="176" y="162"/>
                    <a:pt x="164" y="160"/>
                    <a:pt x="152" y="160"/>
                  </a:cubicBezTo>
                  <a:cubicBezTo>
                    <a:pt x="128" y="159"/>
                    <a:pt x="106" y="146"/>
                    <a:pt x="88" y="144"/>
                  </a:cubicBezTo>
                  <a:cubicBezTo>
                    <a:pt x="70" y="142"/>
                    <a:pt x="54" y="160"/>
                    <a:pt x="49" y="175"/>
                  </a:cubicBezTo>
                  <a:cubicBezTo>
                    <a:pt x="45" y="209"/>
                    <a:pt x="78" y="246"/>
                    <a:pt x="56" y="279"/>
                  </a:cubicBezTo>
                  <a:cubicBezTo>
                    <a:pt x="9" y="319"/>
                    <a:pt x="2" y="356"/>
                    <a:pt x="2" y="356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8" name="Group 26"/>
            <p:cNvGrpSpPr/>
            <p:nvPr/>
          </p:nvGrpSpPr>
          <p:grpSpPr>
            <a:xfrm rot="1639090">
              <a:off x="8097454" y="1179954"/>
              <a:ext cx="200631" cy="243948"/>
              <a:chOff x="6786563" y="609600"/>
              <a:chExt cx="279400" cy="339725"/>
            </a:xfrm>
            <a:solidFill>
              <a:schemeClr val="accent1">
                <a:alpha val="20000"/>
              </a:schemeClr>
            </a:solidFill>
          </p:grpSpPr>
          <p:sp>
            <p:nvSpPr>
              <p:cNvPr id="611" name="Freeform 33"/>
              <p:cNvSpPr>
                <a:spLocks/>
              </p:cNvSpPr>
              <p:nvPr/>
            </p:nvSpPr>
            <p:spPr bwMode="auto">
              <a:xfrm>
                <a:off x="6813550" y="628650"/>
                <a:ext cx="252413" cy="320675"/>
              </a:xfrm>
              <a:custGeom>
                <a:avLst/>
                <a:gdLst/>
                <a:ahLst/>
                <a:cxnLst>
                  <a:cxn ang="0">
                    <a:pos x="7" y="40"/>
                  </a:cxn>
                  <a:cxn ang="0">
                    <a:pos x="14" y="43"/>
                  </a:cxn>
                  <a:cxn ang="0">
                    <a:pos x="24" y="59"/>
                  </a:cxn>
                  <a:cxn ang="0">
                    <a:pos x="38" y="69"/>
                  </a:cxn>
                  <a:cxn ang="0">
                    <a:pos x="51" y="77"/>
                  </a:cxn>
                  <a:cxn ang="0">
                    <a:pos x="55" y="85"/>
                  </a:cxn>
                  <a:cxn ang="0">
                    <a:pos x="57" y="70"/>
                  </a:cxn>
                  <a:cxn ang="0">
                    <a:pos x="62" y="53"/>
                  </a:cxn>
                  <a:cxn ang="0">
                    <a:pos x="58" y="33"/>
                  </a:cxn>
                  <a:cxn ang="0">
                    <a:pos x="51" y="26"/>
                  </a:cxn>
                  <a:cxn ang="0">
                    <a:pos x="51" y="12"/>
                  </a:cxn>
                  <a:cxn ang="0">
                    <a:pos x="44" y="0"/>
                  </a:cxn>
                  <a:cxn ang="0">
                    <a:pos x="44" y="0"/>
                  </a:cxn>
                  <a:cxn ang="0">
                    <a:pos x="37" y="4"/>
                  </a:cxn>
                  <a:cxn ang="0">
                    <a:pos x="48" y="18"/>
                  </a:cxn>
                  <a:cxn ang="0">
                    <a:pos x="30" y="9"/>
                  </a:cxn>
                  <a:cxn ang="0">
                    <a:pos x="25" y="12"/>
                  </a:cxn>
                  <a:cxn ang="0">
                    <a:pos x="34" y="28"/>
                  </a:cxn>
                  <a:cxn ang="0">
                    <a:pos x="46" y="47"/>
                  </a:cxn>
                  <a:cxn ang="0">
                    <a:pos x="54" y="77"/>
                  </a:cxn>
                  <a:cxn ang="0">
                    <a:pos x="43" y="44"/>
                  </a:cxn>
                  <a:cxn ang="0">
                    <a:pos x="34" y="31"/>
                  </a:cxn>
                  <a:cxn ang="0">
                    <a:pos x="34" y="31"/>
                  </a:cxn>
                  <a:cxn ang="0">
                    <a:pos x="19" y="16"/>
                  </a:cxn>
                  <a:cxn ang="0">
                    <a:pos x="13" y="20"/>
                  </a:cxn>
                  <a:cxn ang="0">
                    <a:pos x="16" y="40"/>
                  </a:cxn>
                  <a:cxn ang="0">
                    <a:pos x="7" y="24"/>
                  </a:cxn>
                  <a:cxn ang="0">
                    <a:pos x="0" y="29"/>
                  </a:cxn>
                  <a:cxn ang="0">
                    <a:pos x="0" y="40"/>
                  </a:cxn>
                  <a:cxn ang="0">
                    <a:pos x="7" y="40"/>
                  </a:cxn>
                </a:cxnLst>
                <a:rect l="0" t="0" r="r" b="b"/>
                <a:pathLst>
                  <a:path w="67" h="85">
                    <a:moveTo>
                      <a:pt x="7" y="40"/>
                    </a:moveTo>
                    <a:cubicBezTo>
                      <a:pt x="10" y="37"/>
                      <a:pt x="10" y="38"/>
                      <a:pt x="14" y="43"/>
                    </a:cubicBezTo>
                    <a:cubicBezTo>
                      <a:pt x="17" y="49"/>
                      <a:pt x="20" y="54"/>
                      <a:pt x="24" y="59"/>
                    </a:cubicBezTo>
                    <a:cubicBezTo>
                      <a:pt x="28" y="64"/>
                      <a:pt x="35" y="65"/>
                      <a:pt x="38" y="69"/>
                    </a:cubicBezTo>
                    <a:cubicBezTo>
                      <a:pt x="41" y="74"/>
                      <a:pt x="47" y="72"/>
                      <a:pt x="51" y="77"/>
                    </a:cubicBezTo>
                    <a:cubicBezTo>
                      <a:pt x="55" y="82"/>
                      <a:pt x="55" y="85"/>
                      <a:pt x="55" y="85"/>
                    </a:cubicBezTo>
                    <a:cubicBezTo>
                      <a:pt x="55" y="85"/>
                      <a:pt x="59" y="77"/>
                      <a:pt x="57" y="70"/>
                    </a:cubicBezTo>
                    <a:cubicBezTo>
                      <a:pt x="56" y="63"/>
                      <a:pt x="61" y="56"/>
                      <a:pt x="62" y="53"/>
                    </a:cubicBezTo>
                    <a:cubicBezTo>
                      <a:pt x="67" y="43"/>
                      <a:pt x="58" y="33"/>
                      <a:pt x="58" y="33"/>
                    </a:cubicBezTo>
                    <a:cubicBezTo>
                      <a:pt x="51" y="26"/>
                      <a:pt x="51" y="26"/>
                      <a:pt x="51" y="26"/>
                    </a:cubicBezTo>
                    <a:cubicBezTo>
                      <a:pt x="51" y="26"/>
                      <a:pt x="54" y="19"/>
                      <a:pt x="51" y="12"/>
                    </a:cubicBezTo>
                    <a:cubicBezTo>
                      <a:pt x="50" y="7"/>
                      <a:pt x="46" y="2"/>
                      <a:pt x="44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42" y="1"/>
                      <a:pt x="39" y="3"/>
                      <a:pt x="37" y="4"/>
                    </a:cubicBezTo>
                    <a:cubicBezTo>
                      <a:pt x="44" y="11"/>
                      <a:pt x="50" y="16"/>
                      <a:pt x="48" y="18"/>
                    </a:cubicBezTo>
                    <a:cubicBezTo>
                      <a:pt x="46" y="21"/>
                      <a:pt x="39" y="16"/>
                      <a:pt x="30" y="9"/>
                    </a:cubicBezTo>
                    <a:cubicBezTo>
                      <a:pt x="29" y="10"/>
                      <a:pt x="27" y="11"/>
                      <a:pt x="25" y="12"/>
                    </a:cubicBezTo>
                    <a:cubicBezTo>
                      <a:pt x="29" y="18"/>
                      <a:pt x="33" y="24"/>
                      <a:pt x="34" y="28"/>
                    </a:cubicBezTo>
                    <a:cubicBezTo>
                      <a:pt x="39" y="34"/>
                      <a:pt x="45" y="42"/>
                      <a:pt x="46" y="47"/>
                    </a:cubicBezTo>
                    <a:cubicBezTo>
                      <a:pt x="48" y="55"/>
                      <a:pt x="54" y="77"/>
                      <a:pt x="54" y="77"/>
                    </a:cubicBezTo>
                    <a:cubicBezTo>
                      <a:pt x="54" y="77"/>
                      <a:pt x="45" y="47"/>
                      <a:pt x="43" y="44"/>
                    </a:cubicBezTo>
                    <a:cubicBezTo>
                      <a:pt x="43" y="42"/>
                      <a:pt x="38" y="37"/>
                      <a:pt x="34" y="31"/>
                    </a:cubicBezTo>
                    <a:cubicBezTo>
                      <a:pt x="34" y="31"/>
                      <a:pt x="34" y="31"/>
                      <a:pt x="34" y="31"/>
                    </a:cubicBezTo>
                    <a:cubicBezTo>
                      <a:pt x="31" y="33"/>
                      <a:pt x="25" y="26"/>
                      <a:pt x="19" y="16"/>
                    </a:cubicBezTo>
                    <a:cubicBezTo>
                      <a:pt x="17" y="18"/>
                      <a:pt x="15" y="19"/>
                      <a:pt x="13" y="20"/>
                    </a:cubicBezTo>
                    <a:cubicBezTo>
                      <a:pt x="17" y="30"/>
                      <a:pt x="19" y="39"/>
                      <a:pt x="16" y="40"/>
                    </a:cubicBezTo>
                    <a:cubicBezTo>
                      <a:pt x="14" y="41"/>
                      <a:pt x="10" y="34"/>
                      <a:pt x="7" y="24"/>
                    </a:cubicBezTo>
                    <a:cubicBezTo>
                      <a:pt x="5" y="26"/>
                      <a:pt x="2" y="27"/>
                      <a:pt x="0" y="29"/>
                    </a:cubicBezTo>
                    <a:cubicBezTo>
                      <a:pt x="0" y="33"/>
                      <a:pt x="0" y="37"/>
                      <a:pt x="0" y="40"/>
                    </a:cubicBezTo>
                    <a:cubicBezTo>
                      <a:pt x="2" y="41"/>
                      <a:pt x="5" y="41"/>
                      <a:pt x="7" y="4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12" name="Freeform 34"/>
              <p:cNvSpPr>
                <a:spLocks/>
              </p:cNvSpPr>
              <p:nvPr/>
            </p:nvSpPr>
            <p:spPr bwMode="auto">
              <a:xfrm>
                <a:off x="6786563" y="757238"/>
                <a:ext cx="4763" cy="317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0" y="0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1"/>
                      <a:pt x="1" y="1"/>
                    </a:cubicBezTo>
                    <a:cubicBezTo>
                      <a:pt x="1" y="1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13" name="Freeform 35"/>
              <p:cNvSpPr>
                <a:spLocks/>
              </p:cNvSpPr>
              <p:nvPr/>
            </p:nvSpPr>
            <p:spPr bwMode="auto">
              <a:xfrm>
                <a:off x="6942138" y="735013"/>
                <a:ext cx="74613" cy="184150"/>
              </a:xfrm>
              <a:custGeom>
                <a:avLst/>
                <a:gdLst/>
                <a:ahLst/>
                <a:cxnLst>
                  <a:cxn ang="0">
                    <a:pos x="0" y="3"/>
                  </a:cxn>
                  <a:cxn ang="0">
                    <a:pos x="9" y="16"/>
                  </a:cxn>
                  <a:cxn ang="0">
                    <a:pos x="20" y="49"/>
                  </a:cxn>
                  <a:cxn ang="0">
                    <a:pos x="12" y="19"/>
                  </a:cxn>
                  <a:cxn ang="0">
                    <a:pos x="0" y="0"/>
                  </a:cxn>
                  <a:cxn ang="0">
                    <a:pos x="0" y="3"/>
                  </a:cxn>
                </a:cxnLst>
                <a:rect l="0" t="0" r="r" b="b"/>
                <a:pathLst>
                  <a:path w="20" h="49">
                    <a:moveTo>
                      <a:pt x="0" y="3"/>
                    </a:moveTo>
                    <a:cubicBezTo>
                      <a:pt x="4" y="9"/>
                      <a:pt x="9" y="14"/>
                      <a:pt x="9" y="16"/>
                    </a:cubicBezTo>
                    <a:cubicBezTo>
                      <a:pt x="11" y="19"/>
                      <a:pt x="20" y="49"/>
                      <a:pt x="20" y="49"/>
                    </a:cubicBezTo>
                    <a:cubicBezTo>
                      <a:pt x="20" y="49"/>
                      <a:pt x="14" y="27"/>
                      <a:pt x="12" y="19"/>
                    </a:cubicBezTo>
                    <a:cubicBezTo>
                      <a:pt x="11" y="14"/>
                      <a:pt x="5" y="6"/>
                      <a:pt x="0" y="0"/>
                    </a:cubicBezTo>
                    <a:cubicBezTo>
                      <a:pt x="0" y="1"/>
                      <a:pt x="0" y="2"/>
                      <a:pt x="0" y="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14" name="Freeform 36"/>
              <p:cNvSpPr>
                <a:spLocks/>
              </p:cNvSpPr>
              <p:nvPr/>
            </p:nvSpPr>
            <p:spPr bwMode="auto">
              <a:xfrm>
                <a:off x="6840538" y="704850"/>
                <a:ext cx="44450" cy="79375"/>
              </a:xfrm>
              <a:custGeom>
                <a:avLst/>
                <a:gdLst/>
                <a:ahLst/>
                <a:cxnLst>
                  <a:cxn ang="0">
                    <a:pos x="9" y="20"/>
                  </a:cxn>
                  <a:cxn ang="0">
                    <a:pos x="6" y="0"/>
                  </a:cxn>
                  <a:cxn ang="0">
                    <a:pos x="0" y="4"/>
                  </a:cxn>
                  <a:cxn ang="0">
                    <a:pos x="9" y="20"/>
                  </a:cxn>
                </a:cxnLst>
                <a:rect l="0" t="0" r="r" b="b"/>
                <a:pathLst>
                  <a:path w="12" h="21">
                    <a:moveTo>
                      <a:pt x="9" y="20"/>
                    </a:moveTo>
                    <a:cubicBezTo>
                      <a:pt x="12" y="19"/>
                      <a:pt x="10" y="10"/>
                      <a:pt x="6" y="0"/>
                    </a:cubicBezTo>
                    <a:cubicBezTo>
                      <a:pt x="4" y="1"/>
                      <a:pt x="2" y="3"/>
                      <a:pt x="0" y="4"/>
                    </a:cubicBezTo>
                    <a:cubicBezTo>
                      <a:pt x="3" y="14"/>
                      <a:pt x="7" y="21"/>
                      <a:pt x="9" y="2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15" name="Freeform 37"/>
              <p:cNvSpPr>
                <a:spLocks/>
              </p:cNvSpPr>
              <p:nvPr/>
            </p:nvSpPr>
            <p:spPr bwMode="auto">
              <a:xfrm>
                <a:off x="6884988" y="674688"/>
                <a:ext cx="57150" cy="79375"/>
              </a:xfrm>
              <a:custGeom>
                <a:avLst/>
                <a:gdLst/>
                <a:ahLst/>
                <a:cxnLst>
                  <a:cxn ang="0">
                    <a:pos x="15" y="19"/>
                  </a:cxn>
                  <a:cxn ang="0">
                    <a:pos x="15" y="19"/>
                  </a:cxn>
                  <a:cxn ang="0">
                    <a:pos x="15" y="16"/>
                  </a:cxn>
                  <a:cxn ang="0">
                    <a:pos x="6" y="0"/>
                  </a:cxn>
                  <a:cxn ang="0">
                    <a:pos x="0" y="4"/>
                  </a:cxn>
                  <a:cxn ang="0">
                    <a:pos x="15" y="19"/>
                  </a:cxn>
                </a:cxnLst>
                <a:rect l="0" t="0" r="r" b="b"/>
                <a:pathLst>
                  <a:path w="15" h="21">
                    <a:moveTo>
                      <a:pt x="15" y="19"/>
                    </a:moveTo>
                    <a:cubicBezTo>
                      <a:pt x="15" y="19"/>
                      <a:pt x="15" y="19"/>
                      <a:pt x="15" y="19"/>
                    </a:cubicBezTo>
                    <a:cubicBezTo>
                      <a:pt x="15" y="18"/>
                      <a:pt x="15" y="17"/>
                      <a:pt x="15" y="16"/>
                    </a:cubicBezTo>
                    <a:cubicBezTo>
                      <a:pt x="14" y="12"/>
                      <a:pt x="10" y="6"/>
                      <a:pt x="6" y="0"/>
                    </a:cubicBezTo>
                    <a:cubicBezTo>
                      <a:pt x="4" y="2"/>
                      <a:pt x="2" y="3"/>
                      <a:pt x="0" y="4"/>
                    </a:cubicBezTo>
                    <a:cubicBezTo>
                      <a:pt x="6" y="14"/>
                      <a:pt x="12" y="21"/>
                      <a:pt x="15" y="19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16" name="Freeform 38"/>
              <p:cNvSpPr>
                <a:spLocks/>
              </p:cNvSpPr>
              <p:nvPr/>
            </p:nvSpPr>
            <p:spPr bwMode="auto">
              <a:xfrm>
                <a:off x="6926263" y="644525"/>
                <a:ext cx="74613" cy="63500"/>
              </a:xfrm>
              <a:custGeom>
                <a:avLst/>
                <a:gdLst/>
                <a:ahLst/>
                <a:cxnLst>
                  <a:cxn ang="0">
                    <a:pos x="18" y="14"/>
                  </a:cxn>
                  <a:cxn ang="0">
                    <a:pos x="7" y="0"/>
                  </a:cxn>
                  <a:cxn ang="0">
                    <a:pos x="0" y="5"/>
                  </a:cxn>
                  <a:cxn ang="0">
                    <a:pos x="18" y="14"/>
                  </a:cxn>
                </a:cxnLst>
                <a:rect l="0" t="0" r="r" b="b"/>
                <a:pathLst>
                  <a:path w="20" h="17">
                    <a:moveTo>
                      <a:pt x="18" y="14"/>
                    </a:moveTo>
                    <a:cubicBezTo>
                      <a:pt x="20" y="12"/>
                      <a:pt x="14" y="7"/>
                      <a:pt x="7" y="0"/>
                    </a:cubicBezTo>
                    <a:cubicBezTo>
                      <a:pt x="5" y="2"/>
                      <a:pt x="3" y="3"/>
                      <a:pt x="0" y="5"/>
                    </a:cubicBezTo>
                    <a:cubicBezTo>
                      <a:pt x="9" y="12"/>
                      <a:pt x="16" y="17"/>
                      <a:pt x="18" y="14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17" name="Freeform 39"/>
              <p:cNvSpPr>
                <a:spLocks/>
              </p:cNvSpPr>
              <p:nvPr/>
            </p:nvSpPr>
            <p:spPr bwMode="auto">
              <a:xfrm>
                <a:off x="6978650" y="609600"/>
                <a:ext cx="57150" cy="34925"/>
              </a:xfrm>
              <a:custGeom>
                <a:avLst/>
                <a:gdLst/>
                <a:ahLst/>
                <a:cxnLst>
                  <a:cxn ang="0">
                    <a:pos x="14" y="7"/>
                  </a:cxn>
                  <a:cxn ang="0">
                    <a:pos x="7" y="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14" y="7"/>
                  </a:cxn>
                </a:cxnLst>
                <a:rect l="0" t="0" r="r" b="b"/>
                <a:pathLst>
                  <a:path w="15" h="9">
                    <a:moveTo>
                      <a:pt x="14" y="7"/>
                    </a:moveTo>
                    <a:cubicBezTo>
                      <a:pt x="15" y="5"/>
                      <a:pt x="12" y="3"/>
                      <a:pt x="7" y="0"/>
                    </a:cubicBezTo>
                    <a:cubicBezTo>
                      <a:pt x="5" y="1"/>
                      <a:pt x="2" y="3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8" y="8"/>
                      <a:pt x="13" y="9"/>
                      <a:pt x="14" y="7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18" name="Freeform 40"/>
              <p:cNvSpPr>
                <a:spLocks/>
              </p:cNvSpPr>
              <p:nvPr/>
            </p:nvSpPr>
            <p:spPr bwMode="auto">
              <a:xfrm>
                <a:off x="6786563" y="738188"/>
                <a:ext cx="26988" cy="57150"/>
              </a:xfrm>
              <a:custGeom>
                <a:avLst/>
                <a:gdLst/>
                <a:ahLst/>
                <a:cxnLst>
                  <a:cxn ang="0">
                    <a:pos x="4" y="15"/>
                  </a:cxn>
                  <a:cxn ang="0">
                    <a:pos x="7" y="11"/>
                  </a:cxn>
                  <a:cxn ang="0">
                    <a:pos x="7" y="0"/>
                  </a:cxn>
                  <a:cxn ang="0">
                    <a:pos x="0" y="5"/>
                  </a:cxn>
                  <a:cxn ang="0">
                    <a:pos x="1" y="6"/>
                  </a:cxn>
                  <a:cxn ang="0">
                    <a:pos x="4" y="15"/>
                  </a:cxn>
                </a:cxnLst>
                <a:rect l="0" t="0" r="r" b="b"/>
                <a:pathLst>
                  <a:path w="7" h="15">
                    <a:moveTo>
                      <a:pt x="4" y="15"/>
                    </a:moveTo>
                    <a:cubicBezTo>
                      <a:pt x="6" y="14"/>
                      <a:pt x="6" y="13"/>
                      <a:pt x="7" y="11"/>
                    </a:cubicBezTo>
                    <a:cubicBezTo>
                      <a:pt x="7" y="8"/>
                      <a:pt x="7" y="4"/>
                      <a:pt x="7" y="0"/>
                    </a:cubicBezTo>
                    <a:cubicBezTo>
                      <a:pt x="5" y="2"/>
                      <a:pt x="3" y="3"/>
                      <a:pt x="0" y="5"/>
                    </a:cubicBezTo>
                    <a:cubicBezTo>
                      <a:pt x="0" y="5"/>
                      <a:pt x="1" y="6"/>
                      <a:pt x="1" y="6"/>
                    </a:cubicBezTo>
                    <a:cubicBezTo>
                      <a:pt x="1" y="11"/>
                      <a:pt x="3" y="15"/>
                      <a:pt x="4" y="1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grpSp>
          <p:nvGrpSpPr>
            <p:cNvPr id="9" name="Group 292"/>
            <p:cNvGrpSpPr/>
            <p:nvPr/>
          </p:nvGrpSpPr>
          <p:grpSpPr>
            <a:xfrm rot="1639090">
              <a:off x="7468521" y="2050592"/>
              <a:ext cx="608731" cy="624690"/>
              <a:chOff x="5229225" y="3265488"/>
              <a:chExt cx="847726" cy="869950"/>
            </a:xfrm>
            <a:solidFill>
              <a:schemeClr val="accent4">
                <a:alpha val="20000"/>
              </a:schemeClr>
            </a:solidFill>
          </p:grpSpPr>
          <p:sp>
            <p:nvSpPr>
              <p:cNvPr id="581" name="Freeform 52"/>
              <p:cNvSpPr>
                <a:spLocks/>
              </p:cNvSpPr>
              <p:nvPr/>
            </p:nvSpPr>
            <p:spPr bwMode="auto">
              <a:xfrm>
                <a:off x="5689600" y="3352800"/>
                <a:ext cx="228600" cy="285750"/>
              </a:xfrm>
              <a:custGeom>
                <a:avLst/>
                <a:gdLst/>
                <a:ahLst/>
                <a:cxnLst>
                  <a:cxn ang="0">
                    <a:pos x="0" y="76"/>
                  </a:cxn>
                  <a:cxn ang="0">
                    <a:pos x="35" y="49"/>
                  </a:cxn>
                  <a:cxn ang="0">
                    <a:pos x="15" y="59"/>
                  </a:cxn>
                  <a:cxn ang="0">
                    <a:pos x="15" y="49"/>
                  </a:cxn>
                  <a:cxn ang="0">
                    <a:pos x="0" y="76"/>
                  </a:cxn>
                </a:cxnLst>
                <a:rect l="0" t="0" r="r" b="b"/>
                <a:pathLst>
                  <a:path w="61" h="76">
                    <a:moveTo>
                      <a:pt x="0" y="76"/>
                    </a:moveTo>
                    <a:cubicBezTo>
                      <a:pt x="15" y="56"/>
                      <a:pt x="31" y="48"/>
                      <a:pt x="35" y="49"/>
                    </a:cubicBezTo>
                    <a:cubicBezTo>
                      <a:pt x="56" y="23"/>
                      <a:pt x="56" y="6"/>
                      <a:pt x="15" y="59"/>
                    </a:cubicBezTo>
                    <a:cubicBezTo>
                      <a:pt x="61" y="0"/>
                      <a:pt x="40" y="13"/>
                      <a:pt x="15" y="49"/>
                    </a:cubicBezTo>
                    <a:cubicBezTo>
                      <a:pt x="13" y="56"/>
                      <a:pt x="8" y="66"/>
                      <a:pt x="0" y="76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2" name="Freeform 53"/>
              <p:cNvSpPr>
                <a:spLocks/>
              </p:cNvSpPr>
              <p:nvPr/>
            </p:nvSpPr>
            <p:spPr bwMode="auto">
              <a:xfrm>
                <a:off x="5229225" y="3736975"/>
                <a:ext cx="328613" cy="115888"/>
              </a:xfrm>
              <a:custGeom>
                <a:avLst/>
                <a:gdLst/>
                <a:ahLst/>
                <a:cxnLst>
                  <a:cxn ang="0">
                    <a:pos x="50" y="2"/>
                  </a:cxn>
                  <a:cxn ang="0">
                    <a:pos x="68" y="7"/>
                  </a:cxn>
                  <a:cxn ang="0">
                    <a:pos x="59" y="13"/>
                  </a:cxn>
                  <a:cxn ang="0">
                    <a:pos x="87" y="0"/>
                  </a:cxn>
                  <a:cxn ang="0">
                    <a:pos x="50" y="2"/>
                  </a:cxn>
                </a:cxnLst>
                <a:rect l="0" t="0" r="r" b="b"/>
                <a:pathLst>
                  <a:path w="87" h="31">
                    <a:moveTo>
                      <a:pt x="50" y="2"/>
                    </a:moveTo>
                    <a:cubicBezTo>
                      <a:pt x="15" y="14"/>
                      <a:pt x="3" y="30"/>
                      <a:pt x="68" y="7"/>
                    </a:cubicBezTo>
                    <a:cubicBezTo>
                      <a:pt x="0" y="31"/>
                      <a:pt x="20" y="28"/>
                      <a:pt x="59" y="13"/>
                    </a:cubicBezTo>
                    <a:cubicBezTo>
                      <a:pt x="65" y="9"/>
                      <a:pt x="75" y="4"/>
                      <a:pt x="87" y="0"/>
                    </a:cubicBezTo>
                    <a:cubicBezTo>
                      <a:pt x="71" y="6"/>
                      <a:pt x="57" y="5"/>
                      <a:pt x="50" y="2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3" name="Freeform 54"/>
              <p:cNvSpPr>
                <a:spLocks/>
              </p:cNvSpPr>
              <p:nvPr/>
            </p:nvSpPr>
            <p:spPr bwMode="auto">
              <a:xfrm>
                <a:off x="5414963" y="3336925"/>
                <a:ext cx="179388" cy="298450"/>
              </a:xfrm>
              <a:custGeom>
                <a:avLst/>
                <a:gdLst/>
                <a:ahLst/>
                <a:cxnLst>
                  <a:cxn ang="0">
                    <a:pos x="33" y="39"/>
                  </a:cxn>
                  <a:cxn ang="0">
                    <a:pos x="38" y="60"/>
                  </a:cxn>
                  <a:cxn ang="0">
                    <a:pos x="24" y="51"/>
                  </a:cxn>
                  <a:cxn ang="0">
                    <a:pos x="48" y="79"/>
                  </a:cxn>
                  <a:cxn ang="0">
                    <a:pos x="33" y="39"/>
                  </a:cxn>
                </a:cxnLst>
                <a:rect l="0" t="0" r="r" b="b"/>
                <a:pathLst>
                  <a:path w="48" h="79">
                    <a:moveTo>
                      <a:pt x="33" y="39"/>
                    </a:moveTo>
                    <a:cubicBezTo>
                      <a:pt x="15" y="10"/>
                      <a:pt x="2" y="3"/>
                      <a:pt x="38" y="60"/>
                    </a:cubicBezTo>
                    <a:cubicBezTo>
                      <a:pt x="0" y="0"/>
                      <a:pt x="3" y="19"/>
                      <a:pt x="24" y="51"/>
                    </a:cubicBezTo>
                    <a:cubicBezTo>
                      <a:pt x="31" y="56"/>
                      <a:pt x="40" y="65"/>
                      <a:pt x="48" y="79"/>
                    </a:cubicBezTo>
                    <a:cubicBezTo>
                      <a:pt x="37" y="60"/>
                      <a:pt x="33" y="45"/>
                      <a:pt x="33" y="39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4" name="Freeform 55"/>
              <p:cNvSpPr>
                <a:spLocks/>
              </p:cNvSpPr>
              <p:nvPr/>
            </p:nvSpPr>
            <p:spPr bwMode="auto">
              <a:xfrm>
                <a:off x="5783263" y="3830638"/>
                <a:ext cx="168275" cy="1508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5" y="5"/>
                  </a:cxn>
                  <a:cxn ang="0">
                    <a:pos x="0" y="0"/>
                  </a:cxn>
                </a:cxnLst>
                <a:rect l="0" t="0" r="r" b="b"/>
                <a:pathLst>
                  <a:path w="45" h="40">
                    <a:moveTo>
                      <a:pt x="0" y="0"/>
                    </a:moveTo>
                    <a:cubicBezTo>
                      <a:pt x="45" y="40"/>
                      <a:pt x="40" y="27"/>
                      <a:pt x="15" y="5"/>
                    </a:cubicBezTo>
                    <a:cubicBezTo>
                      <a:pt x="13" y="6"/>
                      <a:pt x="8" y="5"/>
                      <a:pt x="0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5" name="Freeform 56"/>
              <p:cNvSpPr>
                <a:spLocks/>
              </p:cNvSpPr>
              <p:nvPr/>
            </p:nvSpPr>
            <p:spPr bwMode="auto">
              <a:xfrm>
                <a:off x="5719763" y="3736975"/>
                <a:ext cx="333375" cy="142875"/>
              </a:xfrm>
              <a:custGeom>
                <a:avLst/>
                <a:gdLst/>
                <a:ahLst/>
                <a:cxnLst>
                  <a:cxn ang="0">
                    <a:pos x="32" y="23"/>
                  </a:cxn>
                  <a:cxn ang="0">
                    <a:pos x="21" y="8"/>
                  </a:cxn>
                  <a:cxn ang="0">
                    <a:pos x="33" y="6"/>
                  </a:cxn>
                  <a:cxn ang="0">
                    <a:pos x="0" y="0"/>
                  </a:cxn>
                  <a:cxn ang="0">
                    <a:pos x="32" y="23"/>
                  </a:cxn>
                </a:cxnLst>
                <a:rect l="0" t="0" r="r" b="b"/>
                <a:pathLst>
                  <a:path w="89" h="38">
                    <a:moveTo>
                      <a:pt x="32" y="23"/>
                    </a:moveTo>
                    <a:cubicBezTo>
                      <a:pt x="66" y="38"/>
                      <a:pt x="85" y="34"/>
                      <a:pt x="21" y="8"/>
                    </a:cubicBezTo>
                    <a:cubicBezTo>
                      <a:pt x="89" y="35"/>
                      <a:pt x="72" y="19"/>
                      <a:pt x="33" y="6"/>
                    </a:cubicBezTo>
                    <a:cubicBezTo>
                      <a:pt x="25" y="6"/>
                      <a:pt x="13" y="5"/>
                      <a:pt x="0" y="0"/>
                    </a:cubicBezTo>
                    <a:cubicBezTo>
                      <a:pt x="18" y="6"/>
                      <a:pt x="28" y="16"/>
                      <a:pt x="32" y="2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6" name="Freeform 57"/>
              <p:cNvSpPr>
                <a:spLocks/>
              </p:cNvSpPr>
              <p:nvPr/>
            </p:nvSpPr>
            <p:spPr bwMode="auto">
              <a:xfrm>
                <a:off x="5719763" y="3548063"/>
                <a:ext cx="357188" cy="131763"/>
              </a:xfrm>
              <a:custGeom>
                <a:avLst/>
                <a:gdLst/>
                <a:ahLst/>
                <a:cxnLst>
                  <a:cxn ang="0">
                    <a:pos x="38" y="32"/>
                  </a:cxn>
                  <a:cxn ang="0">
                    <a:pos x="21" y="27"/>
                  </a:cxn>
                  <a:cxn ang="0">
                    <a:pos x="22" y="23"/>
                  </a:cxn>
                  <a:cxn ang="0">
                    <a:pos x="0" y="35"/>
                  </a:cxn>
                  <a:cxn ang="0">
                    <a:pos x="38" y="32"/>
                  </a:cxn>
                </a:cxnLst>
                <a:rect l="0" t="0" r="r" b="b"/>
                <a:pathLst>
                  <a:path w="95" h="35">
                    <a:moveTo>
                      <a:pt x="38" y="32"/>
                    </a:moveTo>
                    <a:cubicBezTo>
                      <a:pt x="75" y="20"/>
                      <a:pt x="88" y="3"/>
                      <a:pt x="21" y="27"/>
                    </a:cubicBezTo>
                    <a:cubicBezTo>
                      <a:pt x="95" y="0"/>
                      <a:pt x="66" y="6"/>
                      <a:pt x="22" y="23"/>
                    </a:cubicBezTo>
                    <a:cubicBezTo>
                      <a:pt x="16" y="27"/>
                      <a:pt x="9" y="31"/>
                      <a:pt x="0" y="35"/>
                    </a:cubicBezTo>
                    <a:cubicBezTo>
                      <a:pt x="16" y="29"/>
                      <a:pt x="30" y="29"/>
                      <a:pt x="38" y="32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7" name="Freeform 58"/>
              <p:cNvSpPr>
                <a:spLocks/>
              </p:cNvSpPr>
              <p:nvPr/>
            </p:nvSpPr>
            <p:spPr bwMode="auto">
              <a:xfrm>
                <a:off x="5338763" y="3427413"/>
                <a:ext cx="169863" cy="155575"/>
              </a:xfrm>
              <a:custGeom>
                <a:avLst/>
                <a:gdLst/>
                <a:ahLst/>
                <a:cxnLst>
                  <a:cxn ang="0">
                    <a:pos x="36" y="25"/>
                  </a:cxn>
                  <a:cxn ang="0">
                    <a:pos x="45" y="41"/>
                  </a:cxn>
                  <a:cxn ang="0">
                    <a:pos x="36" y="25"/>
                  </a:cxn>
                </a:cxnLst>
                <a:rect l="0" t="0" r="r" b="b"/>
                <a:pathLst>
                  <a:path w="45" h="41">
                    <a:moveTo>
                      <a:pt x="36" y="25"/>
                    </a:moveTo>
                    <a:cubicBezTo>
                      <a:pt x="12" y="3"/>
                      <a:pt x="0" y="0"/>
                      <a:pt x="45" y="41"/>
                    </a:cubicBezTo>
                    <a:cubicBezTo>
                      <a:pt x="36" y="31"/>
                      <a:pt x="34" y="26"/>
                      <a:pt x="36" y="2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8" name="Freeform 60"/>
              <p:cNvSpPr>
                <a:spLocks/>
              </p:cNvSpPr>
              <p:nvPr/>
            </p:nvSpPr>
            <p:spPr bwMode="auto">
              <a:xfrm>
                <a:off x="5748338" y="3690938"/>
                <a:ext cx="304800" cy="49213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24" y="9"/>
                  </a:cxn>
                  <a:cxn ang="0">
                    <a:pos x="36" y="0"/>
                  </a:cxn>
                  <a:cxn ang="0">
                    <a:pos x="0" y="6"/>
                  </a:cxn>
                </a:cxnLst>
                <a:rect l="0" t="0" r="r" b="b"/>
                <a:pathLst>
                  <a:path w="81" h="13">
                    <a:moveTo>
                      <a:pt x="0" y="6"/>
                    </a:moveTo>
                    <a:cubicBezTo>
                      <a:pt x="11" y="6"/>
                      <a:pt x="18" y="7"/>
                      <a:pt x="24" y="9"/>
                    </a:cubicBezTo>
                    <a:cubicBezTo>
                      <a:pt x="81" y="13"/>
                      <a:pt x="69" y="2"/>
                      <a:pt x="36" y="0"/>
                    </a:cubicBezTo>
                    <a:cubicBezTo>
                      <a:pt x="35" y="3"/>
                      <a:pt x="24" y="7"/>
                      <a:pt x="0" y="6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9" name="Freeform 61"/>
              <p:cNvSpPr>
                <a:spLocks/>
              </p:cNvSpPr>
              <p:nvPr/>
            </p:nvSpPr>
            <p:spPr bwMode="auto">
              <a:xfrm>
                <a:off x="5843588" y="3725863"/>
                <a:ext cx="214313" cy="41275"/>
              </a:xfrm>
              <a:custGeom>
                <a:avLst/>
                <a:gdLst/>
                <a:ahLst/>
                <a:cxnLst>
                  <a:cxn ang="0">
                    <a:pos x="9" y="7"/>
                  </a:cxn>
                  <a:cxn ang="0">
                    <a:pos x="0" y="0"/>
                  </a:cxn>
                  <a:cxn ang="0">
                    <a:pos x="9" y="7"/>
                  </a:cxn>
                </a:cxnLst>
                <a:rect l="0" t="0" r="r" b="b"/>
                <a:pathLst>
                  <a:path w="57" h="11">
                    <a:moveTo>
                      <a:pt x="9" y="7"/>
                    </a:moveTo>
                    <a:cubicBezTo>
                      <a:pt x="42" y="11"/>
                      <a:pt x="57" y="6"/>
                      <a:pt x="0" y="0"/>
                    </a:cubicBezTo>
                    <a:cubicBezTo>
                      <a:pt x="11" y="2"/>
                      <a:pt x="13" y="5"/>
                      <a:pt x="9" y="7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0" name="Freeform 62"/>
              <p:cNvSpPr>
                <a:spLocks/>
              </p:cNvSpPr>
              <p:nvPr/>
            </p:nvSpPr>
            <p:spPr bwMode="auto">
              <a:xfrm>
                <a:off x="5673725" y="3811588"/>
                <a:ext cx="101600" cy="282575"/>
              </a:xfrm>
              <a:custGeom>
                <a:avLst/>
                <a:gdLst/>
                <a:ahLst/>
                <a:cxnLst>
                  <a:cxn ang="0">
                    <a:pos x="4" y="36"/>
                  </a:cxn>
                  <a:cxn ang="0">
                    <a:pos x="10" y="23"/>
                  </a:cxn>
                  <a:cxn ang="0">
                    <a:pos x="0" y="0"/>
                  </a:cxn>
                  <a:cxn ang="0">
                    <a:pos x="4" y="36"/>
                  </a:cxn>
                </a:cxnLst>
                <a:rect l="0" t="0" r="r" b="b"/>
                <a:pathLst>
                  <a:path w="27" h="75">
                    <a:moveTo>
                      <a:pt x="4" y="36"/>
                    </a:moveTo>
                    <a:cubicBezTo>
                      <a:pt x="14" y="66"/>
                      <a:pt x="27" y="75"/>
                      <a:pt x="10" y="23"/>
                    </a:cubicBezTo>
                    <a:cubicBezTo>
                      <a:pt x="7" y="18"/>
                      <a:pt x="4" y="11"/>
                      <a:pt x="0" y="0"/>
                    </a:cubicBezTo>
                    <a:cubicBezTo>
                      <a:pt x="10" y="25"/>
                      <a:pt x="8" y="36"/>
                      <a:pt x="4" y="36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1" name="Freeform 63"/>
              <p:cNvSpPr>
                <a:spLocks/>
              </p:cNvSpPr>
              <p:nvPr/>
            </p:nvSpPr>
            <p:spPr bwMode="auto">
              <a:xfrm>
                <a:off x="5335588" y="3432175"/>
                <a:ext cx="217488" cy="198438"/>
              </a:xfrm>
              <a:custGeom>
                <a:avLst/>
                <a:gdLst/>
                <a:ahLst/>
                <a:cxnLst>
                  <a:cxn ang="0">
                    <a:pos x="58" y="53"/>
                  </a:cxn>
                  <a:cxn ang="0">
                    <a:pos x="46" y="41"/>
                  </a:cxn>
                  <a:cxn ang="0">
                    <a:pos x="27" y="36"/>
                  </a:cxn>
                  <a:cxn ang="0">
                    <a:pos x="58" y="53"/>
                  </a:cxn>
                </a:cxnLst>
                <a:rect l="0" t="0" r="r" b="b"/>
                <a:pathLst>
                  <a:path w="58" h="53">
                    <a:moveTo>
                      <a:pt x="58" y="53"/>
                    </a:moveTo>
                    <a:cubicBezTo>
                      <a:pt x="53" y="48"/>
                      <a:pt x="49" y="44"/>
                      <a:pt x="46" y="41"/>
                    </a:cubicBezTo>
                    <a:cubicBezTo>
                      <a:pt x="0" y="0"/>
                      <a:pt x="2" y="15"/>
                      <a:pt x="27" y="36"/>
                    </a:cubicBezTo>
                    <a:cubicBezTo>
                      <a:pt x="28" y="32"/>
                      <a:pt x="38" y="34"/>
                      <a:pt x="58" y="5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2" name="Freeform 64"/>
              <p:cNvSpPr>
                <a:spLocks/>
              </p:cNvSpPr>
              <p:nvPr/>
            </p:nvSpPr>
            <p:spPr bwMode="auto">
              <a:xfrm>
                <a:off x="5237163" y="3673475"/>
                <a:ext cx="285750" cy="47625"/>
              </a:xfrm>
              <a:custGeom>
                <a:avLst/>
                <a:gdLst/>
                <a:ahLst/>
                <a:cxnLst>
                  <a:cxn ang="0">
                    <a:pos x="76" y="7"/>
                  </a:cxn>
                  <a:cxn ang="0">
                    <a:pos x="49" y="3"/>
                  </a:cxn>
                  <a:cxn ang="0">
                    <a:pos x="42" y="13"/>
                  </a:cxn>
                  <a:cxn ang="0">
                    <a:pos x="76" y="7"/>
                  </a:cxn>
                </a:cxnLst>
                <a:rect l="0" t="0" r="r" b="b"/>
                <a:pathLst>
                  <a:path w="76" h="13">
                    <a:moveTo>
                      <a:pt x="76" y="7"/>
                    </a:moveTo>
                    <a:cubicBezTo>
                      <a:pt x="64" y="7"/>
                      <a:pt x="55" y="5"/>
                      <a:pt x="49" y="3"/>
                    </a:cubicBezTo>
                    <a:cubicBezTo>
                      <a:pt x="0" y="0"/>
                      <a:pt x="12" y="10"/>
                      <a:pt x="42" y="13"/>
                    </a:cubicBezTo>
                    <a:cubicBezTo>
                      <a:pt x="44" y="9"/>
                      <a:pt x="54" y="6"/>
                      <a:pt x="76" y="7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3" name="Freeform 65"/>
              <p:cNvSpPr>
                <a:spLocks/>
              </p:cNvSpPr>
              <p:nvPr/>
            </p:nvSpPr>
            <p:spPr bwMode="auto">
              <a:xfrm>
                <a:off x="5237163" y="3646488"/>
                <a:ext cx="180975" cy="38100"/>
              </a:xfrm>
              <a:custGeom>
                <a:avLst/>
                <a:gdLst/>
                <a:ahLst/>
                <a:cxnLst>
                  <a:cxn ang="0">
                    <a:pos x="45" y="3"/>
                  </a:cxn>
                  <a:cxn ang="0">
                    <a:pos x="48" y="10"/>
                  </a:cxn>
                  <a:cxn ang="0">
                    <a:pos x="45" y="3"/>
                  </a:cxn>
                </a:cxnLst>
                <a:rect l="0" t="0" r="r" b="b"/>
                <a:pathLst>
                  <a:path w="48" h="10">
                    <a:moveTo>
                      <a:pt x="45" y="3"/>
                    </a:moveTo>
                    <a:cubicBezTo>
                      <a:pt x="13" y="0"/>
                      <a:pt x="0" y="4"/>
                      <a:pt x="48" y="10"/>
                    </a:cubicBezTo>
                    <a:cubicBezTo>
                      <a:pt x="40" y="7"/>
                      <a:pt x="40" y="4"/>
                      <a:pt x="45" y="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4" name="Freeform 66"/>
              <p:cNvSpPr>
                <a:spLocks/>
              </p:cNvSpPr>
              <p:nvPr/>
            </p:nvSpPr>
            <p:spPr bwMode="auto">
              <a:xfrm>
                <a:off x="5715000" y="3902075"/>
                <a:ext cx="68263" cy="1889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9"/>
                  </a:cxn>
                  <a:cxn ang="0">
                    <a:pos x="0" y="0"/>
                  </a:cxn>
                </a:cxnLst>
                <a:rect l="0" t="0" r="r" b="b"/>
                <a:pathLst>
                  <a:path w="18" h="50">
                    <a:moveTo>
                      <a:pt x="0" y="0"/>
                    </a:moveTo>
                    <a:cubicBezTo>
                      <a:pt x="18" y="50"/>
                      <a:pt x="17" y="38"/>
                      <a:pt x="6" y="9"/>
                    </a:cubicBezTo>
                    <a:cubicBezTo>
                      <a:pt x="5" y="9"/>
                      <a:pt x="3" y="6"/>
                      <a:pt x="0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5" name="Freeform 67"/>
              <p:cNvSpPr>
                <a:spLocks/>
              </p:cNvSpPr>
              <p:nvPr/>
            </p:nvSpPr>
            <p:spPr bwMode="auto">
              <a:xfrm>
                <a:off x="5624513" y="3265488"/>
                <a:ext cx="60325" cy="358775"/>
              </a:xfrm>
              <a:custGeom>
                <a:avLst/>
                <a:gdLst/>
                <a:ahLst/>
                <a:cxnLst>
                  <a:cxn ang="0">
                    <a:pos x="5" y="95"/>
                  </a:cxn>
                  <a:cxn ang="0">
                    <a:pos x="9" y="70"/>
                  </a:cxn>
                  <a:cxn ang="0">
                    <a:pos x="0" y="63"/>
                  </a:cxn>
                  <a:cxn ang="0">
                    <a:pos x="5" y="95"/>
                  </a:cxn>
                </a:cxnLst>
                <a:rect l="0" t="0" r="r" b="b"/>
                <a:pathLst>
                  <a:path w="16" h="95">
                    <a:moveTo>
                      <a:pt x="5" y="95"/>
                    </a:moveTo>
                    <a:cubicBezTo>
                      <a:pt x="5" y="85"/>
                      <a:pt x="7" y="76"/>
                      <a:pt x="9" y="70"/>
                    </a:cubicBezTo>
                    <a:cubicBezTo>
                      <a:pt x="16" y="0"/>
                      <a:pt x="1" y="22"/>
                      <a:pt x="0" y="63"/>
                    </a:cubicBezTo>
                    <a:cubicBezTo>
                      <a:pt x="3" y="71"/>
                      <a:pt x="6" y="81"/>
                      <a:pt x="5" y="9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6" name="Freeform 68"/>
              <p:cNvSpPr>
                <a:spLocks/>
              </p:cNvSpPr>
              <p:nvPr/>
            </p:nvSpPr>
            <p:spPr bwMode="auto">
              <a:xfrm>
                <a:off x="5503863" y="3311525"/>
                <a:ext cx="95250" cy="217488"/>
              </a:xfrm>
              <a:custGeom>
                <a:avLst/>
                <a:gdLst/>
                <a:ahLst/>
                <a:cxnLst>
                  <a:cxn ang="0">
                    <a:pos x="25" y="42"/>
                  </a:cxn>
                  <a:cxn ang="0">
                    <a:pos x="20" y="58"/>
                  </a:cxn>
                  <a:cxn ang="0">
                    <a:pos x="25" y="42"/>
                  </a:cxn>
                </a:cxnLst>
                <a:rect l="0" t="0" r="r" b="b"/>
                <a:pathLst>
                  <a:path w="25" h="58">
                    <a:moveTo>
                      <a:pt x="25" y="42"/>
                    </a:moveTo>
                    <a:cubicBezTo>
                      <a:pt x="14" y="10"/>
                      <a:pt x="0" y="0"/>
                      <a:pt x="20" y="58"/>
                    </a:cubicBezTo>
                    <a:cubicBezTo>
                      <a:pt x="17" y="43"/>
                      <a:pt x="21" y="39"/>
                      <a:pt x="25" y="42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7" name="Freeform 69"/>
              <p:cNvSpPr>
                <a:spLocks/>
              </p:cNvSpPr>
              <p:nvPr/>
            </p:nvSpPr>
            <p:spPr bwMode="auto">
              <a:xfrm>
                <a:off x="5824538" y="3487738"/>
                <a:ext cx="184150" cy="131763"/>
              </a:xfrm>
              <a:custGeom>
                <a:avLst/>
                <a:gdLst/>
                <a:ahLst/>
                <a:cxnLst>
                  <a:cxn ang="0">
                    <a:pos x="0" y="35"/>
                  </a:cxn>
                  <a:cxn ang="0">
                    <a:pos x="7" y="24"/>
                  </a:cxn>
                  <a:cxn ang="0">
                    <a:pos x="0" y="35"/>
                  </a:cxn>
                </a:cxnLst>
                <a:rect l="0" t="0" r="r" b="b"/>
                <a:pathLst>
                  <a:path w="49" h="35">
                    <a:moveTo>
                      <a:pt x="0" y="35"/>
                    </a:moveTo>
                    <a:cubicBezTo>
                      <a:pt x="33" y="17"/>
                      <a:pt x="49" y="0"/>
                      <a:pt x="7" y="24"/>
                    </a:cubicBezTo>
                    <a:cubicBezTo>
                      <a:pt x="9" y="25"/>
                      <a:pt x="7" y="30"/>
                      <a:pt x="0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8" name="Freeform 70"/>
              <p:cNvSpPr>
                <a:spLocks/>
              </p:cNvSpPr>
              <p:nvPr/>
            </p:nvSpPr>
            <p:spPr bwMode="auto">
              <a:xfrm>
                <a:off x="5297488" y="3811588"/>
                <a:ext cx="176213" cy="114300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39" y="12"/>
                  </a:cxn>
                  <a:cxn ang="0">
                    <a:pos x="47" y="0"/>
                  </a:cxn>
                </a:cxnLst>
                <a:rect l="0" t="0" r="r" b="b"/>
                <a:pathLst>
                  <a:path w="47" h="30">
                    <a:moveTo>
                      <a:pt x="47" y="0"/>
                    </a:moveTo>
                    <a:cubicBezTo>
                      <a:pt x="0" y="30"/>
                      <a:pt x="13" y="29"/>
                      <a:pt x="39" y="12"/>
                    </a:cubicBezTo>
                    <a:cubicBezTo>
                      <a:pt x="36" y="12"/>
                      <a:pt x="37" y="7"/>
                      <a:pt x="47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99" name="Freeform 71"/>
              <p:cNvSpPr>
                <a:spLocks/>
              </p:cNvSpPr>
              <p:nvPr/>
            </p:nvSpPr>
            <p:spPr bwMode="auto">
              <a:xfrm>
                <a:off x="5659438" y="3287713"/>
                <a:ext cx="44450" cy="238125"/>
              </a:xfrm>
              <a:custGeom>
                <a:avLst/>
                <a:gdLst/>
                <a:ahLst/>
                <a:cxnLst>
                  <a:cxn ang="0">
                    <a:pos x="9" y="48"/>
                  </a:cxn>
                  <a:cxn ang="0">
                    <a:pos x="0" y="63"/>
                  </a:cxn>
                  <a:cxn ang="0">
                    <a:pos x="9" y="48"/>
                  </a:cxn>
                </a:cxnLst>
                <a:rect l="0" t="0" r="r" b="b"/>
                <a:pathLst>
                  <a:path w="12" h="63">
                    <a:moveTo>
                      <a:pt x="9" y="48"/>
                    </a:moveTo>
                    <a:cubicBezTo>
                      <a:pt x="12" y="14"/>
                      <a:pt x="7" y="0"/>
                      <a:pt x="0" y="63"/>
                    </a:cubicBezTo>
                    <a:cubicBezTo>
                      <a:pt x="3" y="56"/>
                      <a:pt x="6" y="50"/>
                      <a:pt x="9" y="48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0" name="Freeform 72"/>
              <p:cNvSpPr>
                <a:spLocks/>
              </p:cNvSpPr>
              <p:nvPr/>
            </p:nvSpPr>
            <p:spPr bwMode="auto">
              <a:xfrm>
                <a:off x="5349875" y="3770313"/>
                <a:ext cx="230188" cy="260350"/>
              </a:xfrm>
              <a:custGeom>
                <a:avLst/>
                <a:gdLst/>
                <a:ahLst/>
                <a:cxnLst>
                  <a:cxn ang="0">
                    <a:pos x="61" y="0"/>
                  </a:cxn>
                  <a:cxn ang="0">
                    <a:pos x="35" y="21"/>
                  </a:cxn>
                  <a:cxn ang="0">
                    <a:pos x="48" y="15"/>
                  </a:cxn>
                  <a:cxn ang="0">
                    <a:pos x="45" y="29"/>
                  </a:cxn>
                  <a:cxn ang="0">
                    <a:pos x="61" y="0"/>
                  </a:cxn>
                </a:cxnLst>
                <a:rect l="0" t="0" r="r" b="b"/>
                <a:pathLst>
                  <a:path w="61" h="69">
                    <a:moveTo>
                      <a:pt x="61" y="0"/>
                    </a:moveTo>
                    <a:cubicBezTo>
                      <a:pt x="52" y="10"/>
                      <a:pt x="42" y="17"/>
                      <a:pt x="35" y="21"/>
                    </a:cubicBezTo>
                    <a:cubicBezTo>
                      <a:pt x="7" y="49"/>
                      <a:pt x="1" y="69"/>
                      <a:pt x="48" y="15"/>
                    </a:cubicBezTo>
                    <a:cubicBezTo>
                      <a:pt x="0" y="69"/>
                      <a:pt x="19" y="60"/>
                      <a:pt x="45" y="29"/>
                    </a:cubicBezTo>
                    <a:cubicBezTo>
                      <a:pt x="47" y="21"/>
                      <a:pt x="52" y="11"/>
                      <a:pt x="61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1" name="Freeform 73"/>
              <p:cNvSpPr>
                <a:spLocks/>
              </p:cNvSpPr>
              <p:nvPr/>
            </p:nvSpPr>
            <p:spPr bwMode="auto">
              <a:xfrm>
                <a:off x="5730875" y="3476625"/>
                <a:ext cx="269875" cy="161925"/>
              </a:xfrm>
              <a:custGeom>
                <a:avLst/>
                <a:gdLst/>
                <a:ahLst/>
                <a:cxnLst>
                  <a:cxn ang="0">
                    <a:pos x="31" y="27"/>
                  </a:cxn>
                  <a:cxn ang="0">
                    <a:pos x="19" y="27"/>
                  </a:cxn>
                  <a:cxn ang="0">
                    <a:pos x="0" y="43"/>
                  </a:cxn>
                  <a:cxn ang="0">
                    <a:pos x="31" y="27"/>
                  </a:cxn>
                </a:cxnLst>
                <a:rect l="0" t="0" r="r" b="b"/>
                <a:pathLst>
                  <a:path w="72" h="43">
                    <a:moveTo>
                      <a:pt x="31" y="27"/>
                    </a:moveTo>
                    <a:cubicBezTo>
                      <a:pt x="72" y="0"/>
                      <a:pt x="50" y="6"/>
                      <a:pt x="19" y="27"/>
                    </a:cubicBezTo>
                    <a:cubicBezTo>
                      <a:pt x="15" y="31"/>
                      <a:pt x="9" y="37"/>
                      <a:pt x="0" y="43"/>
                    </a:cubicBezTo>
                    <a:cubicBezTo>
                      <a:pt x="17" y="30"/>
                      <a:pt x="27" y="26"/>
                      <a:pt x="31" y="27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2" name="Freeform 74"/>
              <p:cNvSpPr>
                <a:spLocks/>
              </p:cNvSpPr>
              <p:nvPr/>
            </p:nvSpPr>
            <p:spPr bwMode="auto">
              <a:xfrm>
                <a:off x="5722938" y="3781425"/>
                <a:ext cx="228600" cy="200025"/>
              </a:xfrm>
              <a:custGeom>
                <a:avLst/>
                <a:gdLst/>
                <a:ahLst/>
                <a:cxnLst>
                  <a:cxn ang="0">
                    <a:pos x="22" y="28"/>
                  </a:cxn>
                  <a:cxn ang="0">
                    <a:pos x="16" y="13"/>
                  </a:cxn>
                  <a:cxn ang="0">
                    <a:pos x="0" y="0"/>
                  </a:cxn>
                  <a:cxn ang="0">
                    <a:pos x="22" y="28"/>
                  </a:cxn>
                </a:cxnLst>
                <a:rect l="0" t="0" r="r" b="b"/>
                <a:pathLst>
                  <a:path w="61" h="53">
                    <a:moveTo>
                      <a:pt x="22" y="28"/>
                    </a:moveTo>
                    <a:cubicBezTo>
                      <a:pt x="47" y="50"/>
                      <a:pt x="61" y="53"/>
                      <a:pt x="16" y="13"/>
                    </a:cubicBezTo>
                    <a:cubicBezTo>
                      <a:pt x="12" y="10"/>
                      <a:pt x="6" y="6"/>
                      <a:pt x="0" y="0"/>
                    </a:cubicBezTo>
                    <a:cubicBezTo>
                      <a:pt x="16" y="15"/>
                      <a:pt x="23" y="24"/>
                      <a:pt x="22" y="28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3" name="Freeform 75"/>
              <p:cNvSpPr>
                <a:spLocks/>
              </p:cNvSpPr>
              <p:nvPr/>
            </p:nvSpPr>
            <p:spPr bwMode="auto">
              <a:xfrm>
                <a:off x="5470525" y="3811588"/>
                <a:ext cx="128588" cy="279400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8"/>
                  </a:cxn>
                  <a:cxn ang="0">
                    <a:pos x="30" y="12"/>
                  </a:cxn>
                  <a:cxn ang="0">
                    <a:pos x="28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9"/>
                      <a:pt x="15" y="34"/>
                      <a:pt x="13" y="28"/>
                    </a:cubicBezTo>
                    <a:cubicBezTo>
                      <a:pt x="0" y="59"/>
                      <a:pt x="5" y="74"/>
                      <a:pt x="30" y="12"/>
                    </a:cubicBezTo>
                    <a:cubicBezTo>
                      <a:pt x="5" y="74"/>
                      <a:pt x="15" y="66"/>
                      <a:pt x="28" y="35"/>
                    </a:cubicBezTo>
                    <a:cubicBezTo>
                      <a:pt x="25" y="33"/>
                      <a:pt x="26" y="22"/>
                      <a:pt x="3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4" name="Freeform 76"/>
              <p:cNvSpPr>
                <a:spLocks/>
              </p:cNvSpPr>
              <p:nvPr/>
            </p:nvSpPr>
            <p:spPr bwMode="auto">
              <a:xfrm>
                <a:off x="5500688" y="3306763"/>
                <a:ext cx="98425" cy="293688"/>
              </a:xfrm>
              <a:custGeom>
                <a:avLst/>
                <a:gdLst/>
                <a:ahLst/>
                <a:cxnLst>
                  <a:cxn ang="0">
                    <a:pos x="14" y="49"/>
                  </a:cxn>
                  <a:cxn ang="0">
                    <a:pos x="26" y="78"/>
                  </a:cxn>
                  <a:cxn ang="0">
                    <a:pos x="21" y="59"/>
                  </a:cxn>
                  <a:cxn ang="0">
                    <a:pos x="14" y="49"/>
                  </a:cxn>
                </a:cxnLst>
                <a:rect l="0" t="0" r="r" b="b"/>
                <a:pathLst>
                  <a:path w="26" h="78">
                    <a:moveTo>
                      <a:pt x="14" y="49"/>
                    </a:moveTo>
                    <a:cubicBezTo>
                      <a:pt x="17" y="54"/>
                      <a:pt x="21" y="63"/>
                      <a:pt x="26" y="78"/>
                    </a:cubicBezTo>
                    <a:cubicBezTo>
                      <a:pt x="24" y="70"/>
                      <a:pt x="22" y="64"/>
                      <a:pt x="21" y="59"/>
                    </a:cubicBezTo>
                    <a:cubicBezTo>
                      <a:pt x="0" y="0"/>
                      <a:pt x="2" y="15"/>
                      <a:pt x="14" y="49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5" name="Freeform 77"/>
              <p:cNvSpPr>
                <a:spLocks/>
              </p:cNvSpPr>
              <p:nvPr/>
            </p:nvSpPr>
            <p:spPr bwMode="auto">
              <a:xfrm>
                <a:off x="5294313" y="3767138"/>
                <a:ext cx="247650" cy="153988"/>
              </a:xfrm>
              <a:custGeom>
                <a:avLst/>
                <a:gdLst/>
                <a:ahLst/>
                <a:cxnLst>
                  <a:cxn ang="0">
                    <a:pos x="33" y="13"/>
                  </a:cxn>
                  <a:cxn ang="0">
                    <a:pos x="48" y="11"/>
                  </a:cxn>
                  <a:cxn ang="0">
                    <a:pos x="66" y="0"/>
                  </a:cxn>
                  <a:cxn ang="0">
                    <a:pos x="33" y="13"/>
                  </a:cxn>
                </a:cxnLst>
                <a:rect l="0" t="0" r="r" b="b"/>
                <a:pathLst>
                  <a:path w="66" h="41">
                    <a:moveTo>
                      <a:pt x="33" y="13"/>
                    </a:moveTo>
                    <a:cubicBezTo>
                      <a:pt x="6" y="30"/>
                      <a:pt x="0" y="41"/>
                      <a:pt x="48" y="11"/>
                    </a:cubicBezTo>
                    <a:cubicBezTo>
                      <a:pt x="52" y="8"/>
                      <a:pt x="58" y="4"/>
                      <a:pt x="66" y="0"/>
                    </a:cubicBezTo>
                    <a:cubicBezTo>
                      <a:pt x="41" y="15"/>
                      <a:pt x="31" y="17"/>
                      <a:pt x="33" y="1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6" name="Freeform 78"/>
              <p:cNvSpPr>
                <a:spLocks/>
              </p:cNvSpPr>
              <p:nvPr/>
            </p:nvSpPr>
            <p:spPr bwMode="auto">
              <a:xfrm>
                <a:off x="5676900" y="3317875"/>
                <a:ext cx="117475" cy="282575"/>
              </a:xfrm>
              <a:custGeom>
                <a:avLst/>
                <a:gdLst/>
                <a:ahLst/>
                <a:cxnLst>
                  <a:cxn ang="0">
                    <a:pos x="12" y="49"/>
                  </a:cxn>
                  <a:cxn ang="0">
                    <a:pos x="8" y="42"/>
                  </a:cxn>
                  <a:cxn ang="0">
                    <a:pos x="0" y="75"/>
                  </a:cxn>
                  <a:cxn ang="0">
                    <a:pos x="12" y="49"/>
                  </a:cxn>
                </a:cxnLst>
                <a:rect l="0" t="0" r="r" b="b"/>
                <a:pathLst>
                  <a:path w="31" h="75">
                    <a:moveTo>
                      <a:pt x="12" y="49"/>
                    </a:moveTo>
                    <a:cubicBezTo>
                      <a:pt x="31" y="0"/>
                      <a:pt x="19" y="11"/>
                      <a:pt x="8" y="42"/>
                    </a:cubicBezTo>
                    <a:cubicBezTo>
                      <a:pt x="8" y="47"/>
                      <a:pt x="6" y="58"/>
                      <a:pt x="0" y="75"/>
                    </a:cubicBezTo>
                    <a:cubicBezTo>
                      <a:pt x="5" y="62"/>
                      <a:pt x="9" y="53"/>
                      <a:pt x="12" y="49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7" name="Freeform 79"/>
              <p:cNvSpPr>
                <a:spLocks/>
              </p:cNvSpPr>
              <p:nvPr/>
            </p:nvSpPr>
            <p:spPr bwMode="auto">
              <a:xfrm>
                <a:off x="5580063" y="3792538"/>
                <a:ext cx="79375" cy="342900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3" y="20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1">
                    <a:moveTo>
                      <a:pt x="14" y="0"/>
                    </a:moveTo>
                    <a:cubicBezTo>
                      <a:pt x="13" y="17"/>
                      <a:pt x="9" y="31"/>
                      <a:pt x="4" y="37"/>
                    </a:cubicBezTo>
                    <a:cubicBezTo>
                      <a:pt x="0" y="73"/>
                      <a:pt x="6" y="89"/>
                      <a:pt x="13" y="20"/>
                    </a:cubicBezTo>
                    <a:cubicBezTo>
                      <a:pt x="6" y="91"/>
                      <a:pt x="19" y="74"/>
                      <a:pt x="21" y="35"/>
                    </a:cubicBezTo>
                    <a:cubicBezTo>
                      <a:pt x="17" y="28"/>
                      <a:pt x="13" y="16"/>
                      <a:pt x="1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8" name="Freeform 80"/>
              <p:cNvSpPr>
                <a:spLocks/>
              </p:cNvSpPr>
              <p:nvPr/>
            </p:nvSpPr>
            <p:spPr bwMode="auto">
              <a:xfrm>
                <a:off x="5726113" y="3322638"/>
                <a:ext cx="76200" cy="176213"/>
              </a:xfrm>
              <a:custGeom>
                <a:avLst/>
                <a:gdLst/>
                <a:ahLst/>
                <a:cxnLst>
                  <a:cxn ang="0">
                    <a:pos x="7" y="46"/>
                  </a:cxn>
                  <a:cxn ang="0">
                    <a:pos x="0" y="47"/>
                  </a:cxn>
                  <a:cxn ang="0">
                    <a:pos x="7" y="46"/>
                  </a:cxn>
                </a:cxnLst>
                <a:rect l="0" t="0" r="r" b="b"/>
                <a:pathLst>
                  <a:path w="20" h="47">
                    <a:moveTo>
                      <a:pt x="7" y="46"/>
                    </a:moveTo>
                    <a:cubicBezTo>
                      <a:pt x="20" y="16"/>
                      <a:pt x="20" y="0"/>
                      <a:pt x="0" y="47"/>
                    </a:cubicBezTo>
                    <a:cubicBezTo>
                      <a:pt x="4" y="41"/>
                      <a:pt x="7" y="42"/>
                      <a:pt x="7" y="46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09" name="Freeform 81"/>
              <p:cNvSpPr>
                <a:spLocks/>
              </p:cNvSpPr>
              <p:nvPr/>
            </p:nvSpPr>
            <p:spPr bwMode="auto">
              <a:xfrm>
                <a:off x="5681663" y="3781425"/>
                <a:ext cx="187325" cy="2905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6" y="33"/>
                  </a:cxn>
                  <a:cxn ang="0">
                    <a:pos x="13" y="17"/>
                  </a:cxn>
                  <a:cxn ang="0">
                    <a:pos x="28" y="28"/>
                  </a:cxn>
                  <a:cxn ang="0">
                    <a:pos x="0" y="0"/>
                  </a:cxn>
                </a:cxnLst>
                <a:rect l="0" t="0" r="r" b="b"/>
                <a:pathLst>
                  <a:path w="50" h="77">
                    <a:moveTo>
                      <a:pt x="0" y="0"/>
                    </a:moveTo>
                    <a:cubicBezTo>
                      <a:pt x="9" y="14"/>
                      <a:pt x="14" y="26"/>
                      <a:pt x="16" y="33"/>
                    </a:cubicBezTo>
                    <a:cubicBezTo>
                      <a:pt x="35" y="66"/>
                      <a:pt x="50" y="77"/>
                      <a:pt x="13" y="17"/>
                    </a:cubicBezTo>
                    <a:cubicBezTo>
                      <a:pt x="50" y="75"/>
                      <a:pt x="48" y="59"/>
                      <a:pt x="28" y="28"/>
                    </a:cubicBezTo>
                    <a:cubicBezTo>
                      <a:pt x="22" y="25"/>
                      <a:pt x="10" y="16"/>
                      <a:pt x="0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10" name="Freeform 82"/>
              <p:cNvSpPr>
                <a:spLocks/>
              </p:cNvSpPr>
              <p:nvPr/>
            </p:nvSpPr>
            <p:spPr bwMode="auto">
              <a:xfrm>
                <a:off x="5387975" y="3457575"/>
                <a:ext cx="504825" cy="493713"/>
              </a:xfrm>
              <a:custGeom>
                <a:avLst/>
                <a:gdLst/>
                <a:ahLst/>
                <a:cxnLst>
                  <a:cxn ang="0">
                    <a:pos x="40" y="7"/>
                  </a:cxn>
                  <a:cxn ang="0">
                    <a:pos x="31" y="19"/>
                  </a:cxn>
                  <a:cxn ang="0">
                    <a:pos x="32" y="33"/>
                  </a:cxn>
                  <a:cxn ang="0">
                    <a:pos x="44" y="46"/>
                  </a:cxn>
                  <a:cxn ang="0">
                    <a:pos x="16" y="38"/>
                  </a:cxn>
                  <a:cxn ang="0">
                    <a:pos x="16" y="52"/>
                  </a:cxn>
                  <a:cxn ang="0">
                    <a:pos x="8" y="60"/>
                  </a:cxn>
                  <a:cxn ang="0">
                    <a:pos x="36" y="64"/>
                  </a:cxn>
                  <a:cxn ang="0">
                    <a:pos x="8" y="76"/>
                  </a:cxn>
                  <a:cxn ang="0">
                    <a:pos x="17" y="87"/>
                  </a:cxn>
                  <a:cxn ang="0">
                    <a:pos x="41" y="82"/>
                  </a:cxn>
                  <a:cxn ang="0">
                    <a:pos x="23" y="94"/>
                  </a:cxn>
                  <a:cxn ang="0">
                    <a:pos x="25" y="104"/>
                  </a:cxn>
                  <a:cxn ang="0">
                    <a:pos x="35" y="112"/>
                  </a:cxn>
                  <a:cxn ang="0">
                    <a:pos x="56" y="94"/>
                  </a:cxn>
                  <a:cxn ang="0">
                    <a:pos x="55" y="126"/>
                  </a:cxn>
                  <a:cxn ang="0">
                    <a:pos x="72" y="124"/>
                  </a:cxn>
                  <a:cxn ang="0">
                    <a:pos x="76" y="94"/>
                  </a:cxn>
                  <a:cxn ang="0">
                    <a:pos x="87" y="118"/>
                  </a:cxn>
                  <a:cxn ang="0">
                    <a:pos x="94" y="119"/>
                  </a:cxn>
                  <a:cxn ang="0">
                    <a:pos x="106" y="114"/>
                  </a:cxn>
                  <a:cxn ang="0">
                    <a:pos x="89" y="86"/>
                  </a:cxn>
                  <a:cxn ang="0">
                    <a:pos x="105" y="99"/>
                  </a:cxn>
                  <a:cxn ang="0">
                    <a:pos x="120" y="97"/>
                  </a:cxn>
                  <a:cxn ang="0">
                    <a:pos x="121" y="80"/>
                  </a:cxn>
                  <a:cxn ang="0">
                    <a:pos x="121" y="71"/>
                  </a:cxn>
                  <a:cxn ang="0">
                    <a:pos x="96" y="68"/>
                  </a:cxn>
                  <a:cxn ang="0">
                    <a:pos x="126" y="56"/>
                  </a:cxn>
                  <a:cxn ang="0">
                    <a:pos x="110" y="47"/>
                  </a:cxn>
                  <a:cxn ang="0">
                    <a:pos x="123" y="32"/>
                  </a:cxn>
                  <a:cxn ang="0">
                    <a:pos x="91" y="48"/>
                  </a:cxn>
                  <a:cxn ang="0">
                    <a:pos x="115" y="21"/>
                  </a:cxn>
                  <a:cxn ang="0">
                    <a:pos x="95" y="21"/>
                  </a:cxn>
                  <a:cxn ang="0">
                    <a:pos x="90" y="11"/>
                  </a:cxn>
                  <a:cxn ang="0">
                    <a:pos x="77" y="38"/>
                  </a:cxn>
                  <a:cxn ang="0">
                    <a:pos x="81" y="3"/>
                  </a:cxn>
                  <a:cxn ang="0">
                    <a:pos x="72" y="19"/>
                  </a:cxn>
                  <a:cxn ang="0">
                    <a:pos x="63" y="12"/>
                  </a:cxn>
                  <a:cxn ang="0">
                    <a:pos x="51" y="19"/>
                  </a:cxn>
                  <a:cxn ang="0">
                    <a:pos x="56" y="38"/>
                  </a:cxn>
                </a:cxnLst>
                <a:rect l="0" t="0" r="r" b="b"/>
                <a:pathLst>
                  <a:path w="134" h="131">
                    <a:moveTo>
                      <a:pt x="44" y="9"/>
                    </a:moveTo>
                    <a:cubicBezTo>
                      <a:pt x="41" y="4"/>
                      <a:pt x="40" y="4"/>
                      <a:pt x="40" y="7"/>
                    </a:cubicBezTo>
                    <a:cubicBezTo>
                      <a:pt x="40" y="13"/>
                      <a:pt x="44" y="28"/>
                      <a:pt x="55" y="47"/>
                    </a:cubicBezTo>
                    <a:cubicBezTo>
                      <a:pt x="47" y="33"/>
                      <a:pt x="38" y="24"/>
                      <a:pt x="31" y="19"/>
                    </a:cubicBezTo>
                    <a:cubicBezTo>
                      <a:pt x="28" y="17"/>
                      <a:pt x="25" y="16"/>
                      <a:pt x="23" y="17"/>
                    </a:cubicBezTo>
                    <a:cubicBezTo>
                      <a:pt x="21" y="18"/>
                      <a:pt x="23" y="23"/>
                      <a:pt x="32" y="33"/>
                    </a:cubicBezTo>
                    <a:cubicBezTo>
                      <a:pt x="32" y="33"/>
                      <a:pt x="32" y="34"/>
                      <a:pt x="32" y="34"/>
                    </a:cubicBezTo>
                    <a:cubicBezTo>
                      <a:pt x="35" y="37"/>
                      <a:pt x="39" y="41"/>
                      <a:pt x="44" y="46"/>
                    </a:cubicBezTo>
                    <a:cubicBezTo>
                      <a:pt x="24" y="27"/>
                      <a:pt x="14" y="25"/>
                      <a:pt x="13" y="29"/>
                    </a:cubicBezTo>
                    <a:cubicBezTo>
                      <a:pt x="12" y="31"/>
                      <a:pt x="13" y="34"/>
                      <a:pt x="16" y="38"/>
                    </a:cubicBezTo>
                    <a:cubicBezTo>
                      <a:pt x="21" y="44"/>
                      <a:pt x="30" y="53"/>
                      <a:pt x="45" y="58"/>
                    </a:cubicBezTo>
                    <a:cubicBezTo>
                      <a:pt x="34" y="54"/>
                      <a:pt x="24" y="52"/>
                      <a:pt x="16" y="52"/>
                    </a:cubicBezTo>
                    <a:cubicBezTo>
                      <a:pt x="11" y="52"/>
                      <a:pt x="7" y="52"/>
                      <a:pt x="5" y="53"/>
                    </a:cubicBezTo>
                    <a:cubicBezTo>
                      <a:pt x="0" y="54"/>
                      <a:pt x="0" y="57"/>
                      <a:pt x="8" y="60"/>
                    </a:cubicBezTo>
                    <a:cubicBezTo>
                      <a:pt x="8" y="60"/>
                      <a:pt x="9" y="60"/>
                      <a:pt x="9" y="60"/>
                    </a:cubicBezTo>
                    <a:cubicBezTo>
                      <a:pt x="15" y="62"/>
                      <a:pt x="24" y="64"/>
                      <a:pt x="36" y="64"/>
                    </a:cubicBezTo>
                    <a:cubicBezTo>
                      <a:pt x="14" y="63"/>
                      <a:pt x="4" y="66"/>
                      <a:pt x="2" y="70"/>
                    </a:cubicBezTo>
                    <a:cubicBezTo>
                      <a:pt x="1" y="72"/>
                      <a:pt x="3" y="74"/>
                      <a:pt x="8" y="76"/>
                    </a:cubicBezTo>
                    <a:cubicBezTo>
                      <a:pt x="15" y="79"/>
                      <a:pt x="29" y="80"/>
                      <a:pt x="45" y="74"/>
                    </a:cubicBezTo>
                    <a:cubicBezTo>
                      <a:pt x="33" y="78"/>
                      <a:pt x="23" y="83"/>
                      <a:pt x="17" y="87"/>
                    </a:cubicBezTo>
                    <a:cubicBezTo>
                      <a:pt x="12" y="91"/>
                      <a:pt x="9" y="93"/>
                      <a:pt x="8" y="95"/>
                    </a:cubicBezTo>
                    <a:cubicBezTo>
                      <a:pt x="6" y="99"/>
                      <a:pt x="16" y="97"/>
                      <a:pt x="41" y="82"/>
                    </a:cubicBezTo>
                    <a:cubicBezTo>
                      <a:pt x="33" y="86"/>
                      <a:pt x="27" y="90"/>
                      <a:pt x="23" y="93"/>
                    </a:cubicBezTo>
                    <a:cubicBezTo>
                      <a:pt x="23" y="94"/>
                      <a:pt x="23" y="94"/>
                      <a:pt x="23" y="94"/>
                    </a:cubicBezTo>
                    <a:cubicBezTo>
                      <a:pt x="13" y="101"/>
                      <a:pt x="12" y="106"/>
                      <a:pt x="15" y="106"/>
                    </a:cubicBezTo>
                    <a:cubicBezTo>
                      <a:pt x="17" y="107"/>
                      <a:pt x="21" y="106"/>
                      <a:pt x="25" y="104"/>
                    </a:cubicBezTo>
                    <a:cubicBezTo>
                      <a:pt x="32" y="100"/>
                      <a:pt x="42" y="93"/>
                      <a:pt x="51" y="83"/>
                    </a:cubicBezTo>
                    <a:cubicBezTo>
                      <a:pt x="42" y="94"/>
                      <a:pt x="37" y="104"/>
                      <a:pt x="35" y="112"/>
                    </a:cubicBezTo>
                    <a:cubicBezTo>
                      <a:pt x="34" y="116"/>
                      <a:pt x="34" y="120"/>
                      <a:pt x="35" y="122"/>
                    </a:cubicBezTo>
                    <a:cubicBezTo>
                      <a:pt x="37" y="128"/>
                      <a:pt x="46" y="123"/>
                      <a:pt x="56" y="94"/>
                    </a:cubicBezTo>
                    <a:cubicBezTo>
                      <a:pt x="48" y="116"/>
                      <a:pt x="47" y="127"/>
                      <a:pt x="50" y="129"/>
                    </a:cubicBezTo>
                    <a:cubicBezTo>
                      <a:pt x="51" y="131"/>
                      <a:pt x="53" y="129"/>
                      <a:pt x="55" y="126"/>
                    </a:cubicBezTo>
                    <a:cubicBezTo>
                      <a:pt x="60" y="120"/>
                      <a:pt x="64" y="106"/>
                      <a:pt x="65" y="89"/>
                    </a:cubicBezTo>
                    <a:cubicBezTo>
                      <a:pt x="64" y="105"/>
                      <a:pt x="68" y="117"/>
                      <a:pt x="72" y="124"/>
                    </a:cubicBezTo>
                    <a:cubicBezTo>
                      <a:pt x="75" y="128"/>
                      <a:pt x="78" y="130"/>
                      <a:pt x="80" y="130"/>
                    </a:cubicBezTo>
                    <a:cubicBezTo>
                      <a:pt x="84" y="130"/>
                      <a:pt x="86" y="119"/>
                      <a:pt x="76" y="94"/>
                    </a:cubicBezTo>
                    <a:cubicBezTo>
                      <a:pt x="80" y="105"/>
                      <a:pt x="83" y="112"/>
                      <a:pt x="86" y="117"/>
                    </a:cubicBezTo>
                    <a:cubicBezTo>
                      <a:pt x="86" y="117"/>
                      <a:pt x="86" y="118"/>
                      <a:pt x="87" y="118"/>
                    </a:cubicBezTo>
                    <a:cubicBezTo>
                      <a:pt x="90" y="124"/>
                      <a:pt x="92" y="127"/>
                      <a:pt x="93" y="127"/>
                    </a:cubicBezTo>
                    <a:cubicBezTo>
                      <a:pt x="94" y="127"/>
                      <a:pt x="95" y="124"/>
                      <a:pt x="94" y="119"/>
                    </a:cubicBezTo>
                    <a:cubicBezTo>
                      <a:pt x="92" y="112"/>
                      <a:pt x="87" y="100"/>
                      <a:pt x="78" y="86"/>
                    </a:cubicBezTo>
                    <a:cubicBezTo>
                      <a:pt x="88" y="102"/>
                      <a:pt x="100" y="111"/>
                      <a:pt x="106" y="114"/>
                    </a:cubicBezTo>
                    <a:cubicBezTo>
                      <a:pt x="109" y="116"/>
                      <a:pt x="111" y="116"/>
                      <a:pt x="111" y="114"/>
                    </a:cubicBezTo>
                    <a:cubicBezTo>
                      <a:pt x="112" y="110"/>
                      <a:pt x="105" y="101"/>
                      <a:pt x="89" y="86"/>
                    </a:cubicBezTo>
                    <a:cubicBezTo>
                      <a:pt x="95" y="92"/>
                      <a:pt x="101" y="96"/>
                      <a:pt x="105" y="99"/>
                    </a:cubicBezTo>
                    <a:cubicBezTo>
                      <a:pt x="105" y="99"/>
                      <a:pt x="105" y="99"/>
                      <a:pt x="105" y="99"/>
                    </a:cubicBezTo>
                    <a:cubicBezTo>
                      <a:pt x="113" y="104"/>
                      <a:pt x="118" y="105"/>
                      <a:pt x="120" y="104"/>
                    </a:cubicBezTo>
                    <a:cubicBezTo>
                      <a:pt x="122" y="103"/>
                      <a:pt x="122" y="100"/>
                      <a:pt x="120" y="97"/>
                    </a:cubicBezTo>
                    <a:cubicBezTo>
                      <a:pt x="116" y="90"/>
                      <a:pt x="106" y="80"/>
                      <a:pt x="88" y="74"/>
                    </a:cubicBezTo>
                    <a:cubicBezTo>
                      <a:pt x="101" y="79"/>
                      <a:pt x="113" y="80"/>
                      <a:pt x="121" y="80"/>
                    </a:cubicBezTo>
                    <a:cubicBezTo>
                      <a:pt x="125" y="80"/>
                      <a:pt x="128" y="79"/>
                      <a:pt x="130" y="78"/>
                    </a:cubicBezTo>
                    <a:cubicBezTo>
                      <a:pt x="134" y="76"/>
                      <a:pt x="132" y="73"/>
                      <a:pt x="121" y="71"/>
                    </a:cubicBezTo>
                    <a:cubicBezTo>
                      <a:pt x="121" y="71"/>
                      <a:pt x="120" y="71"/>
                      <a:pt x="120" y="71"/>
                    </a:cubicBezTo>
                    <a:cubicBezTo>
                      <a:pt x="114" y="69"/>
                      <a:pt x="107" y="68"/>
                      <a:pt x="96" y="68"/>
                    </a:cubicBezTo>
                    <a:cubicBezTo>
                      <a:pt x="120" y="69"/>
                      <a:pt x="131" y="65"/>
                      <a:pt x="132" y="62"/>
                    </a:cubicBezTo>
                    <a:cubicBezTo>
                      <a:pt x="132" y="59"/>
                      <a:pt x="130" y="57"/>
                      <a:pt x="126" y="56"/>
                    </a:cubicBezTo>
                    <a:cubicBezTo>
                      <a:pt x="118" y="53"/>
                      <a:pt x="104" y="53"/>
                      <a:pt x="88" y="59"/>
                    </a:cubicBezTo>
                    <a:cubicBezTo>
                      <a:pt x="97" y="55"/>
                      <a:pt x="104" y="51"/>
                      <a:pt x="110" y="47"/>
                    </a:cubicBezTo>
                    <a:cubicBezTo>
                      <a:pt x="112" y="46"/>
                      <a:pt x="114" y="45"/>
                      <a:pt x="116" y="43"/>
                    </a:cubicBezTo>
                    <a:cubicBezTo>
                      <a:pt x="123" y="38"/>
                      <a:pt x="125" y="33"/>
                      <a:pt x="123" y="32"/>
                    </a:cubicBezTo>
                    <a:cubicBezTo>
                      <a:pt x="123" y="32"/>
                      <a:pt x="122" y="32"/>
                      <a:pt x="122" y="32"/>
                    </a:cubicBezTo>
                    <a:cubicBezTo>
                      <a:pt x="118" y="31"/>
                      <a:pt x="108" y="35"/>
                      <a:pt x="91" y="48"/>
                    </a:cubicBezTo>
                    <a:cubicBezTo>
                      <a:pt x="100" y="42"/>
                      <a:pt x="106" y="36"/>
                      <a:pt x="110" y="32"/>
                    </a:cubicBezTo>
                    <a:cubicBezTo>
                      <a:pt x="116" y="26"/>
                      <a:pt x="117" y="22"/>
                      <a:pt x="115" y="21"/>
                    </a:cubicBezTo>
                    <a:cubicBezTo>
                      <a:pt x="111" y="20"/>
                      <a:pt x="95" y="28"/>
                      <a:pt x="80" y="48"/>
                    </a:cubicBezTo>
                    <a:cubicBezTo>
                      <a:pt x="88" y="38"/>
                      <a:pt x="93" y="28"/>
                      <a:pt x="95" y="21"/>
                    </a:cubicBezTo>
                    <a:cubicBezTo>
                      <a:pt x="96" y="16"/>
                      <a:pt x="97" y="13"/>
                      <a:pt x="97" y="10"/>
                    </a:cubicBezTo>
                    <a:cubicBezTo>
                      <a:pt x="97" y="6"/>
                      <a:pt x="94" y="5"/>
                      <a:pt x="90" y="11"/>
                    </a:cubicBezTo>
                    <a:cubicBezTo>
                      <a:pt x="90" y="11"/>
                      <a:pt x="89" y="11"/>
                      <a:pt x="89" y="12"/>
                    </a:cubicBezTo>
                    <a:cubicBezTo>
                      <a:pt x="86" y="16"/>
                      <a:pt x="82" y="25"/>
                      <a:pt x="77" y="38"/>
                    </a:cubicBezTo>
                    <a:cubicBezTo>
                      <a:pt x="83" y="21"/>
                      <a:pt x="85" y="10"/>
                      <a:pt x="85" y="5"/>
                    </a:cubicBezTo>
                    <a:cubicBezTo>
                      <a:pt x="84" y="2"/>
                      <a:pt x="83" y="1"/>
                      <a:pt x="81" y="3"/>
                    </a:cubicBezTo>
                    <a:cubicBezTo>
                      <a:pt x="78" y="5"/>
                      <a:pt x="75" y="11"/>
                      <a:pt x="72" y="18"/>
                    </a:cubicBezTo>
                    <a:cubicBezTo>
                      <a:pt x="72" y="19"/>
                      <a:pt x="72" y="19"/>
                      <a:pt x="72" y="19"/>
                    </a:cubicBezTo>
                    <a:cubicBezTo>
                      <a:pt x="70" y="25"/>
                      <a:pt x="68" y="34"/>
                      <a:pt x="68" y="44"/>
                    </a:cubicBezTo>
                    <a:cubicBezTo>
                      <a:pt x="69" y="30"/>
                      <a:pt x="66" y="20"/>
                      <a:pt x="63" y="12"/>
                    </a:cubicBezTo>
                    <a:cubicBezTo>
                      <a:pt x="61" y="7"/>
                      <a:pt x="59" y="4"/>
                      <a:pt x="56" y="3"/>
                    </a:cubicBezTo>
                    <a:cubicBezTo>
                      <a:pt x="52" y="0"/>
                      <a:pt x="48" y="4"/>
                      <a:pt x="51" y="19"/>
                    </a:cubicBezTo>
                    <a:cubicBezTo>
                      <a:pt x="51" y="19"/>
                      <a:pt x="51" y="19"/>
                      <a:pt x="51" y="19"/>
                    </a:cubicBezTo>
                    <a:cubicBezTo>
                      <a:pt x="52" y="24"/>
                      <a:pt x="54" y="30"/>
                      <a:pt x="56" y="38"/>
                    </a:cubicBezTo>
                    <a:cubicBezTo>
                      <a:pt x="51" y="23"/>
                      <a:pt x="47" y="14"/>
                      <a:pt x="44" y="9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sp>
          <p:nvSpPr>
            <p:cNvPr id="338" name="Freeform 83"/>
            <p:cNvSpPr>
              <a:spLocks/>
            </p:cNvSpPr>
            <p:nvPr/>
          </p:nvSpPr>
          <p:spPr bwMode="auto">
            <a:xfrm rot="1639090">
              <a:off x="8277394" y="1349912"/>
              <a:ext cx="209537" cy="196821"/>
            </a:xfrm>
            <a:custGeom>
              <a:avLst/>
              <a:gdLst/>
              <a:ahLst/>
              <a:cxnLst>
                <a:cxn ang="0">
                  <a:pos x="24" y="13"/>
                </a:cxn>
                <a:cxn ang="0">
                  <a:pos x="14" y="10"/>
                </a:cxn>
                <a:cxn ang="0">
                  <a:pos x="15" y="20"/>
                </a:cxn>
                <a:cxn ang="0">
                  <a:pos x="4" y="21"/>
                </a:cxn>
                <a:cxn ang="0">
                  <a:pos x="9" y="30"/>
                </a:cxn>
                <a:cxn ang="0">
                  <a:pos x="0" y="35"/>
                </a:cxn>
                <a:cxn ang="0">
                  <a:pos x="8" y="41"/>
                </a:cxn>
                <a:cxn ang="0">
                  <a:pos x="2" y="50"/>
                </a:cxn>
                <a:cxn ang="0">
                  <a:pos x="12" y="52"/>
                </a:cxn>
                <a:cxn ang="0">
                  <a:pos x="10" y="62"/>
                </a:cxn>
                <a:cxn ang="0">
                  <a:pos x="20" y="60"/>
                </a:cxn>
                <a:cxn ang="0">
                  <a:pos x="22" y="70"/>
                </a:cxn>
                <a:cxn ang="0">
                  <a:pos x="31" y="64"/>
                </a:cxn>
                <a:cxn ang="0">
                  <a:pos x="36" y="73"/>
                </a:cxn>
                <a:cxn ang="0">
                  <a:pos x="42" y="64"/>
                </a:cxn>
                <a:cxn ang="0">
                  <a:pos x="51" y="71"/>
                </a:cxn>
                <a:cxn ang="0">
                  <a:pos x="53" y="60"/>
                </a:cxn>
                <a:cxn ang="0">
                  <a:pos x="63" y="64"/>
                </a:cxn>
                <a:cxn ang="0">
                  <a:pos x="62" y="53"/>
                </a:cxn>
                <a:cxn ang="0">
                  <a:pos x="73" y="52"/>
                </a:cxn>
                <a:cxn ang="0">
                  <a:pos x="68" y="43"/>
                </a:cxn>
                <a:cxn ang="0">
                  <a:pos x="77" y="38"/>
                </a:cxn>
                <a:cxn ang="0">
                  <a:pos x="69" y="32"/>
                </a:cxn>
                <a:cxn ang="0">
                  <a:pos x="75" y="23"/>
                </a:cxn>
                <a:cxn ang="0">
                  <a:pos x="65" y="21"/>
                </a:cxn>
                <a:cxn ang="0">
                  <a:pos x="67" y="11"/>
                </a:cxn>
                <a:cxn ang="0">
                  <a:pos x="57" y="13"/>
                </a:cxn>
                <a:cxn ang="0">
                  <a:pos x="55" y="3"/>
                </a:cxn>
                <a:cxn ang="0">
                  <a:pos x="46" y="9"/>
                </a:cxn>
                <a:cxn ang="0">
                  <a:pos x="41" y="0"/>
                </a:cxn>
                <a:cxn ang="0">
                  <a:pos x="35" y="9"/>
                </a:cxn>
                <a:cxn ang="0">
                  <a:pos x="26" y="2"/>
                </a:cxn>
                <a:cxn ang="0">
                  <a:pos x="24" y="13"/>
                </a:cxn>
              </a:cxnLst>
              <a:rect l="0" t="0" r="r" b="b"/>
              <a:pathLst>
                <a:path w="77" h="73">
                  <a:moveTo>
                    <a:pt x="24" y="13"/>
                  </a:moveTo>
                  <a:cubicBezTo>
                    <a:pt x="22" y="14"/>
                    <a:pt x="15" y="8"/>
                    <a:pt x="14" y="10"/>
                  </a:cubicBezTo>
                  <a:cubicBezTo>
                    <a:pt x="12" y="11"/>
                    <a:pt x="16" y="19"/>
                    <a:pt x="15" y="20"/>
                  </a:cubicBezTo>
                  <a:cubicBezTo>
                    <a:pt x="14" y="22"/>
                    <a:pt x="5" y="19"/>
                    <a:pt x="4" y="21"/>
                  </a:cubicBezTo>
                  <a:cubicBezTo>
                    <a:pt x="3" y="23"/>
                    <a:pt x="10" y="28"/>
                    <a:pt x="9" y="30"/>
                  </a:cubicBezTo>
                  <a:cubicBezTo>
                    <a:pt x="9" y="32"/>
                    <a:pt x="0" y="33"/>
                    <a:pt x="0" y="35"/>
                  </a:cubicBezTo>
                  <a:cubicBezTo>
                    <a:pt x="0" y="37"/>
                    <a:pt x="8" y="39"/>
                    <a:pt x="8" y="41"/>
                  </a:cubicBezTo>
                  <a:cubicBezTo>
                    <a:pt x="9" y="44"/>
                    <a:pt x="1" y="48"/>
                    <a:pt x="2" y="50"/>
                  </a:cubicBezTo>
                  <a:cubicBezTo>
                    <a:pt x="3" y="52"/>
                    <a:pt x="11" y="50"/>
                    <a:pt x="12" y="52"/>
                  </a:cubicBezTo>
                  <a:cubicBezTo>
                    <a:pt x="13" y="54"/>
                    <a:pt x="8" y="61"/>
                    <a:pt x="10" y="62"/>
                  </a:cubicBezTo>
                  <a:cubicBezTo>
                    <a:pt x="11" y="64"/>
                    <a:pt x="18" y="59"/>
                    <a:pt x="20" y="60"/>
                  </a:cubicBezTo>
                  <a:cubicBezTo>
                    <a:pt x="22" y="61"/>
                    <a:pt x="20" y="70"/>
                    <a:pt x="22" y="70"/>
                  </a:cubicBezTo>
                  <a:cubicBezTo>
                    <a:pt x="24" y="71"/>
                    <a:pt x="29" y="64"/>
                    <a:pt x="31" y="64"/>
                  </a:cubicBezTo>
                  <a:cubicBezTo>
                    <a:pt x="33" y="65"/>
                    <a:pt x="34" y="73"/>
                    <a:pt x="36" y="73"/>
                  </a:cubicBezTo>
                  <a:cubicBezTo>
                    <a:pt x="39" y="73"/>
                    <a:pt x="40" y="65"/>
                    <a:pt x="42" y="64"/>
                  </a:cubicBezTo>
                  <a:cubicBezTo>
                    <a:pt x="44" y="64"/>
                    <a:pt x="49" y="72"/>
                    <a:pt x="51" y="71"/>
                  </a:cubicBezTo>
                  <a:cubicBezTo>
                    <a:pt x="53" y="70"/>
                    <a:pt x="51" y="62"/>
                    <a:pt x="53" y="60"/>
                  </a:cubicBezTo>
                  <a:cubicBezTo>
                    <a:pt x="55" y="59"/>
                    <a:pt x="62" y="65"/>
                    <a:pt x="63" y="64"/>
                  </a:cubicBezTo>
                  <a:cubicBezTo>
                    <a:pt x="65" y="62"/>
                    <a:pt x="61" y="55"/>
                    <a:pt x="62" y="53"/>
                  </a:cubicBezTo>
                  <a:cubicBezTo>
                    <a:pt x="64" y="51"/>
                    <a:pt x="72" y="54"/>
                    <a:pt x="73" y="52"/>
                  </a:cubicBezTo>
                  <a:cubicBezTo>
                    <a:pt x="74" y="50"/>
                    <a:pt x="67" y="45"/>
                    <a:pt x="68" y="43"/>
                  </a:cubicBezTo>
                  <a:cubicBezTo>
                    <a:pt x="68" y="41"/>
                    <a:pt x="77" y="40"/>
                    <a:pt x="77" y="38"/>
                  </a:cubicBezTo>
                  <a:cubicBezTo>
                    <a:pt x="77" y="36"/>
                    <a:pt x="69" y="34"/>
                    <a:pt x="69" y="32"/>
                  </a:cubicBezTo>
                  <a:cubicBezTo>
                    <a:pt x="68" y="30"/>
                    <a:pt x="76" y="26"/>
                    <a:pt x="75" y="23"/>
                  </a:cubicBezTo>
                  <a:cubicBezTo>
                    <a:pt x="74" y="21"/>
                    <a:pt x="66" y="23"/>
                    <a:pt x="65" y="21"/>
                  </a:cubicBezTo>
                  <a:cubicBezTo>
                    <a:pt x="64" y="19"/>
                    <a:pt x="69" y="12"/>
                    <a:pt x="67" y="11"/>
                  </a:cubicBezTo>
                  <a:cubicBezTo>
                    <a:pt x="66" y="9"/>
                    <a:pt x="59" y="14"/>
                    <a:pt x="57" y="13"/>
                  </a:cubicBezTo>
                  <a:cubicBezTo>
                    <a:pt x="55" y="12"/>
                    <a:pt x="57" y="4"/>
                    <a:pt x="55" y="3"/>
                  </a:cubicBezTo>
                  <a:cubicBezTo>
                    <a:pt x="53" y="2"/>
                    <a:pt x="49" y="9"/>
                    <a:pt x="46" y="9"/>
                  </a:cubicBezTo>
                  <a:cubicBezTo>
                    <a:pt x="44" y="9"/>
                    <a:pt x="43" y="0"/>
                    <a:pt x="41" y="0"/>
                  </a:cubicBezTo>
                  <a:cubicBezTo>
                    <a:pt x="38" y="0"/>
                    <a:pt x="37" y="8"/>
                    <a:pt x="35" y="9"/>
                  </a:cubicBezTo>
                  <a:cubicBezTo>
                    <a:pt x="33" y="9"/>
                    <a:pt x="28" y="2"/>
                    <a:pt x="26" y="2"/>
                  </a:cubicBezTo>
                  <a:cubicBezTo>
                    <a:pt x="24" y="3"/>
                    <a:pt x="26" y="12"/>
                    <a:pt x="24" y="13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39" name="Freeform 84"/>
            <p:cNvSpPr>
              <a:spLocks/>
            </p:cNvSpPr>
            <p:nvPr/>
          </p:nvSpPr>
          <p:spPr bwMode="auto">
            <a:xfrm rot="1639090">
              <a:off x="8163101" y="2249891"/>
              <a:ext cx="53972" cy="115870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9" y="10"/>
                </a:cxn>
                <a:cxn ang="0">
                  <a:pos x="0" y="14"/>
                </a:cxn>
                <a:cxn ang="0">
                  <a:pos x="8" y="21"/>
                </a:cxn>
                <a:cxn ang="0">
                  <a:pos x="2" y="29"/>
                </a:cxn>
                <a:cxn ang="0">
                  <a:pos x="12" y="31"/>
                </a:cxn>
                <a:cxn ang="0">
                  <a:pos x="10" y="42"/>
                </a:cxn>
                <a:cxn ang="0">
                  <a:pos x="20" y="39"/>
                </a:cxn>
                <a:cxn ang="0">
                  <a:pos x="20" y="40"/>
                </a:cxn>
                <a:cxn ang="0">
                  <a:pos x="12" y="6"/>
                </a:cxn>
                <a:cxn ang="0">
                  <a:pos x="7" y="0"/>
                </a:cxn>
                <a:cxn ang="0">
                  <a:pos x="4" y="0"/>
                </a:cxn>
              </a:cxnLst>
              <a:rect l="0" t="0" r="r" b="b"/>
              <a:pathLst>
                <a:path w="20" h="43">
                  <a:moveTo>
                    <a:pt x="4" y="0"/>
                  </a:moveTo>
                  <a:cubicBezTo>
                    <a:pt x="3" y="2"/>
                    <a:pt x="10" y="8"/>
                    <a:pt x="9" y="10"/>
                  </a:cubicBezTo>
                  <a:cubicBezTo>
                    <a:pt x="9" y="12"/>
                    <a:pt x="0" y="12"/>
                    <a:pt x="0" y="14"/>
                  </a:cubicBezTo>
                  <a:cubicBezTo>
                    <a:pt x="0" y="17"/>
                    <a:pt x="8" y="19"/>
                    <a:pt x="8" y="21"/>
                  </a:cubicBezTo>
                  <a:cubicBezTo>
                    <a:pt x="9" y="23"/>
                    <a:pt x="1" y="27"/>
                    <a:pt x="2" y="29"/>
                  </a:cubicBezTo>
                  <a:cubicBezTo>
                    <a:pt x="2" y="31"/>
                    <a:pt x="11" y="30"/>
                    <a:pt x="12" y="31"/>
                  </a:cubicBezTo>
                  <a:cubicBezTo>
                    <a:pt x="13" y="33"/>
                    <a:pt x="8" y="40"/>
                    <a:pt x="10" y="42"/>
                  </a:cubicBezTo>
                  <a:cubicBezTo>
                    <a:pt x="11" y="43"/>
                    <a:pt x="18" y="38"/>
                    <a:pt x="20" y="39"/>
                  </a:cubicBezTo>
                  <a:cubicBezTo>
                    <a:pt x="20" y="39"/>
                    <a:pt x="20" y="40"/>
                    <a:pt x="20" y="40"/>
                  </a:cubicBezTo>
                  <a:cubicBezTo>
                    <a:pt x="17" y="21"/>
                    <a:pt x="12" y="6"/>
                    <a:pt x="12" y="6"/>
                  </a:cubicBezTo>
                  <a:cubicBezTo>
                    <a:pt x="10" y="4"/>
                    <a:pt x="8" y="2"/>
                    <a:pt x="7" y="0"/>
                  </a:cubicBezTo>
                  <a:cubicBezTo>
                    <a:pt x="6" y="0"/>
                    <a:pt x="5" y="0"/>
                    <a:pt x="4" y="0"/>
                  </a:cubicBezTo>
                  <a:close/>
                </a:path>
              </a:pathLst>
            </a:custGeom>
            <a:solidFill>
              <a:schemeClr val="accent3"/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40" name="Freeform 85"/>
            <p:cNvSpPr>
              <a:spLocks/>
            </p:cNvSpPr>
            <p:nvPr/>
          </p:nvSpPr>
          <p:spPr bwMode="auto">
            <a:xfrm rot="1639090">
              <a:off x="8183738" y="2380046"/>
              <a:ext cx="0" cy="7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"/>
                </a:cxn>
                <a:cxn ang="0">
                  <a:pos x="0" y="0"/>
                </a:cxn>
              </a:cxnLst>
              <a:rect l="0" t="0" r="r" b="b"/>
              <a:pathLst>
                <a:path h="3">
                  <a:moveTo>
                    <a:pt x="0" y="0"/>
                  </a:moveTo>
                  <a:cubicBezTo>
                    <a:pt x="0" y="1"/>
                    <a:pt x="0" y="2"/>
                    <a:pt x="0" y="3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F5EB1E"/>
            </a:solidFill>
            <a:ln w="3" cap="flat">
              <a:solidFill>
                <a:srgbClr val="0D0D09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10" name="Group 69"/>
            <p:cNvGrpSpPr>
              <a:grpSpLocks/>
            </p:cNvGrpSpPr>
            <p:nvPr/>
          </p:nvGrpSpPr>
          <p:grpSpPr bwMode="auto">
            <a:xfrm rot="1639090">
              <a:off x="8545319" y="1385205"/>
              <a:ext cx="197211" cy="373900"/>
              <a:chOff x="7513638" y="568325"/>
              <a:chExt cx="274637" cy="520701"/>
            </a:xfrm>
          </p:grpSpPr>
          <p:sp>
            <p:nvSpPr>
              <p:cNvPr id="569" name="Freeform 86"/>
              <p:cNvSpPr>
                <a:spLocks/>
              </p:cNvSpPr>
              <p:nvPr/>
            </p:nvSpPr>
            <p:spPr bwMode="auto">
              <a:xfrm>
                <a:off x="7594632" y="900343"/>
                <a:ext cx="134847" cy="163574"/>
              </a:xfrm>
              <a:custGeom>
                <a:avLst/>
                <a:gdLst/>
                <a:ahLst/>
                <a:cxnLst>
                  <a:cxn ang="0">
                    <a:pos x="4" y="40"/>
                  </a:cxn>
                  <a:cxn ang="0">
                    <a:pos x="26" y="20"/>
                  </a:cxn>
                  <a:cxn ang="0">
                    <a:pos x="27" y="19"/>
                  </a:cxn>
                  <a:cxn ang="0">
                    <a:pos x="36" y="0"/>
                  </a:cxn>
                  <a:cxn ang="0">
                    <a:pos x="31" y="3"/>
                  </a:cxn>
                  <a:cxn ang="0">
                    <a:pos x="4" y="40"/>
                  </a:cxn>
                </a:cxnLst>
                <a:rect l="0" t="0" r="r" b="b"/>
                <a:pathLst>
                  <a:path w="36" h="43">
                    <a:moveTo>
                      <a:pt x="4" y="40"/>
                    </a:moveTo>
                    <a:cubicBezTo>
                      <a:pt x="6" y="43"/>
                      <a:pt x="16" y="31"/>
                      <a:pt x="26" y="20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30" y="11"/>
                      <a:pt x="36" y="0"/>
                    </a:cubicBezTo>
                    <a:cubicBezTo>
                      <a:pt x="34" y="1"/>
                      <a:pt x="33" y="2"/>
                      <a:pt x="31" y="3"/>
                    </a:cubicBezTo>
                    <a:cubicBezTo>
                      <a:pt x="19" y="17"/>
                      <a:pt x="0" y="37"/>
                      <a:pt x="4" y="4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0" name="Freeform 87"/>
              <p:cNvSpPr>
                <a:spLocks/>
              </p:cNvSpPr>
              <p:nvPr/>
            </p:nvSpPr>
            <p:spPr bwMode="auto">
              <a:xfrm>
                <a:off x="7513453" y="775809"/>
                <a:ext cx="205587" cy="61893"/>
              </a:xfrm>
              <a:custGeom>
                <a:avLst/>
                <a:gdLst/>
                <a:ahLst/>
                <a:cxnLst>
                  <a:cxn ang="0">
                    <a:pos x="44" y="8"/>
                  </a:cxn>
                  <a:cxn ang="0">
                    <a:pos x="1" y="5"/>
                  </a:cxn>
                  <a:cxn ang="0">
                    <a:pos x="43" y="16"/>
                  </a:cxn>
                  <a:cxn ang="0">
                    <a:pos x="55" y="14"/>
                  </a:cxn>
                  <a:cxn ang="0">
                    <a:pos x="44" y="8"/>
                  </a:cxn>
                </a:cxnLst>
                <a:rect l="0" t="0" r="r" b="b"/>
                <a:pathLst>
                  <a:path w="55" h="16">
                    <a:moveTo>
                      <a:pt x="44" y="8"/>
                    </a:moveTo>
                    <a:cubicBezTo>
                      <a:pt x="26" y="5"/>
                      <a:pt x="2" y="0"/>
                      <a:pt x="1" y="5"/>
                    </a:cubicBezTo>
                    <a:cubicBezTo>
                      <a:pt x="0" y="10"/>
                      <a:pt x="25" y="12"/>
                      <a:pt x="43" y="16"/>
                    </a:cubicBezTo>
                    <a:cubicBezTo>
                      <a:pt x="48" y="15"/>
                      <a:pt x="52" y="15"/>
                      <a:pt x="55" y="14"/>
                    </a:cubicBezTo>
                    <a:cubicBezTo>
                      <a:pt x="52" y="12"/>
                      <a:pt x="49" y="10"/>
                      <a:pt x="44" y="8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1" name="Freeform 88"/>
              <p:cNvSpPr>
                <a:spLocks/>
              </p:cNvSpPr>
              <p:nvPr/>
            </p:nvSpPr>
            <p:spPr bwMode="auto">
              <a:xfrm>
                <a:off x="7675000" y="571985"/>
                <a:ext cx="90636" cy="207783"/>
              </a:xfrm>
              <a:custGeom>
                <a:avLst/>
                <a:gdLst/>
                <a:ahLst/>
                <a:cxnLst>
                  <a:cxn ang="0">
                    <a:pos x="23" y="42"/>
                  </a:cxn>
                  <a:cxn ang="0">
                    <a:pos x="5" y="2"/>
                  </a:cxn>
                  <a:cxn ang="0">
                    <a:pos x="17" y="47"/>
                  </a:cxn>
                  <a:cxn ang="0">
                    <a:pos x="23" y="55"/>
                  </a:cxn>
                  <a:cxn ang="0">
                    <a:pos x="23" y="42"/>
                  </a:cxn>
                </a:cxnLst>
                <a:rect l="0" t="0" r="r" b="b"/>
                <a:pathLst>
                  <a:path w="24" h="55">
                    <a:moveTo>
                      <a:pt x="23" y="42"/>
                    </a:moveTo>
                    <a:cubicBezTo>
                      <a:pt x="17" y="25"/>
                      <a:pt x="10" y="0"/>
                      <a:pt x="5" y="2"/>
                    </a:cubicBezTo>
                    <a:cubicBezTo>
                      <a:pt x="0" y="4"/>
                      <a:pt x="11" y="29"/>
                      <a:pt x="17" y="47"/>
                    </a:cubicBezTo>
                    <a:cubicBezTo>
                      <a:pt x="19" y="50"/>
                      <a:pt x="21" y="53"/>
                      <a:pt x="23" y="55"/>
                    </a:cubicBezTo>
                    <a:cubicBezTo>
                      <a:pt x="24" y="51"/>
                      <a:pt x="23" y="47"/>
                      <a:pt x="23" y="4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2" name="Freeform 89"/>
              <p:cNvSpPr>
                <a:spLocks/>
              </p:cNvSpPr>
              <p:nvPr/>
            </p:nvSpPr>
            <p:spPr bwMode="auto">
              <a:xfrm>
                <a:off x="7706883" y="708023"/>
                <a:ext cx="11052" cy="1105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3" y="3"/>
                  </a:cxn>
                  <a:cxn ang="0">
                    <a:pos x="0" y="0"/>
                  </a:cxn>
                </a:cxnLst>
                <a:rect l="0" t="0" r="r" b="b"/>
                <a:pathLst>
                  <a:path w="3" h="3">
                    <a:moveTo>
                      <a:pt x="0" y="0"/>
                    </a:moveTo>
                    <a:cubicBezTo>
                      <a:pt x="1" y="1"/>
                      <a:pt x="2" y="2"/>
                      <a:pt x="3" y="3"/>
                    </a:cubicBezTo>
                    <a:cubicBezTo>
                      <a:pt x="2" y="2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3" name="Freeform 90"/>
              <p:cNvSpPr>
                <a:spLocks/>
              </p:cNvSpPr>
              <p:nvPr/>
            </p:nvSpPr>
            <p:spPr bwMode="auto">
              <a:xfrm>
                <a:off x="7626373" y="605598"/>
                <a:ext cx="79583" cy="99470"/>
              </a:xfrm>
              <a:custGeom>
                <a:avLst/>
                <a:gdLst/>
                <a:ahLst/>
                <a:cxnLst>
                  <a:cxn ang="0">
                    <a:pos x="21" y="26"/>
                  </a:cxn>
                  <a:cxn ang="0">
                    <a:pos x="0" y="2"/>
                  </a:cxn>
                  <a:cxn ang="0">
                    <a:pos x="21" y="26"/>
                  </a:cxn>
                </a:cxnLst>
                <a:rect l="0" t="0" r="r" b="b"/>
                <a:pathLst>
                  <a:path w="21" h="26">
                    <a:moveTo>
                      <a:pt x="21" y="26"/>
                    </a:moveTo>
                    <a:cubicBezTo>
                      <a:pt x="12" y="13"/>
                      <a:pt x="3" y="0"/>
                      <a:pt x="0" y="2"/>
                    </a:cubicBezTo>
                    <a:cubicBezTo>
                      <a:pt x="3" y="0"/>
                      <a:pt x="12" y="13"/>
                      <a:pt x="21" y="26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4" name="Freeform 91"/>
              <p:cNvSpPr>
                <a:spLocks/>
              </p:cNvSpPr>
              <p:nvPr/>
            </p:nvSpPr>
            <p:spPr bwMode="auto">
              <a:xfrm>
                <a:off x="7663156" y="1035058"/>
                <a:ext cx="17685" cy="53051"/>
              </a:xfrm>
              <a:custGeom>
                <a:avLst/>
                <a:gdLst/>
                <a:ahLst/>
                <a:cxnLst>
                  <a:cxn ang="0">
                    <a:pos x="1" y="14"/>
                  </a:cxn>
                  <a:cxn ang="0">
                    <a:pos x="5" y="0"/>
                  </a:cxn>
                  <a:cxn ang="0">
                    <a:pos x="1" y="14"/>
                  </a:cxn>
                </a:cxnLst>
                <a:rect l="0" t="0" r="r" b="b"/>
                <a:pathLst>
                  <a:path w="5" h="14">
                    <a:moveTo>
                      <a:pt x="1" y="14"/>
                    </a:moveTo>
                    <a:cubicBezTo>
                      <a:pt x="2" y="9"/>
                      <a:pt x="4" y="4"/>
                      <a:pt x="5" y="0"/>
                    </a:cubicBezTo>
                    <a:cubicBezTo>
                      <a:pt x="2" y="7"/>
                      <a:pt x="0" y="12"/>
                      <a:pt x="1" y="14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5" name="Freeform 92"/>
              <p:cNvSpPr>
                <a:spLocks/>
              </p:cNvSpPr>
              <p:nvPr/>
            </p:nvSpPr>
            <p:spPr bwMode="auto">
              <a:xfrm>
                <a:off x="7608887" y="604537"/>
                <a:ext cx="150323" cy="190099"/>
              </a:xfrm>
              <a:custGeom>
                <a:avLst/>
                <a:gdLst/>
                <a:ahLst/>
                <a:cxnLst>
                  <a:cxn ang="0">
                    <a:pos x="40" y="50"/>
                  </a:cxn>
                  <a:cxn ang="0">
                    <a:pos x="40" y="46"/>
                  </a:cxn>
                  <a:cxn ang="0">
                    <a:pos x="34" y="38"/>
                  </a:cxn>
                  <a:cxn ang="0">
                    <a:pos x="29" y="30"/>
                  </a:cxn>
                  <a:cxn ang="0">
                    <a:pos x="26" y="27"/>
                  </a:cxn>
                  <a:cxn ang="0">
                    <a:pos x="26" y="26"/>
                  </a:cxn>
                  <a:cxn ang="0">
                    <a:pos x="5" y="2"/>
                  </a:cxn>
                  <a:cxn ang="0">
                    <a:pos x="28" y="42"/>
                  </a:cxn>
                  <a:cxn ang="0">
                    <a:pos x="40" y="50"/>
                  </a:cxn>
                </a:cxnLst>
                <a:rect l="0" t="0" r="r" b="b"/>
                <a:pathLst>
                  <a:path w="40" h="50">
                    <a:moveTo>
                      <a:pt x="40" y="50"/>
                    </a:moveTo>
                    <a:cubicBezTo>
                      <a:pt x="40" y="49"/>
                      <a:pt x="40" y="47"/>
                      <a:pt x="40" y="46"/>
                    </a:cubicBezTo>
                    <a:cubicBezTo>
                      <a:pt x="38" y="44"/>
                      <a:pt x="36" y="41"/>
                      <a:pt x="34" y="38"/>
                    </a:cubicBezTo>
                    <a:cubicBezTo>
                      <a:pt x="32" y="35"/>
                      <a:pt x="30" y="33"/>
                      <a:pt x="29" y="30"/>
                    </a:cubicBezTo>
                    <a:cubicBezTo>
                      <a:pt x="28" y="29"/>
                      <a:pt x="27" y="28"/>
                      <a:pt x="26" y="27"/>
                    </a:cubicBezTo>
                    <a:cubicBezTo>
                      <a:pt x="26" y="26"/>
                      <a:pt x="26" y="26"/>
                      <a:pt x="26" y="26"/>
                    </a:cubicBezTo>
                    <a:cubicBezTo>
                      <a:pt x="17" y="13"/>
                      <a:pt x="8" y="0"/>
                      <a:pt x="5" y="2"/>
                    </a:cubicBezTo>
                    <a:cubicBezTo>
                      <a:pt x="0" y="5"/>
                      <a:pt x="18" y="27"/>
                      <a:pt x="28" y="42"/>
                    </a:cubicBezTo>
                    <a:cubicBezTo>
                      <a:pt x="33" y="46"/>
                      <a:pt x="37" y="49"/>
                      <a:pt x="40" y="5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6" name="Freeform 93"/>
              <p:cNvSpPr>
                <a:spLocks/>
              </p:cNvSpPr>
              <p:nvPr/>
            </p:nvSpPr>
            <p:spPr bwMode="auto">
              <a:xfrm>
                <a:off x="7512536" y="827885"/>
                <a:ext cx="216641" cy="57472"/>
              </a:xfrm>
              <a:custGeom>
                <a:avLst/>
                <a:gdLst/>
                <a:ahLst/>
                <a:cxnLst>
                  <a:cxn ang="0">
                    <a:pos x="58" y="2"/>
                  </a:cxn>
                  <a:cxn ang="0">
                    <a:pos x="55" y="0"/>
                  </a:cxn>
                  <a:cxn ang="0">
                    <a:pos x="43" y="2"/>
                  </a:cxn>
                  <a:cxn ang="0">
                    <a:pos x="0" y="10"/>
                  </a:cxn>
                  <a:cxn ang="0">
                    <a:pos x="44" y="9"/>
                  </a:cxn>
                  <a:cxn ang="0">
                    <a:pos x="58" y="2"/>
                  </a:cxn>
                </a:cxnLst>
                <a:rect l="0" t="0" r="r" b="b"/>
                <a:pathLst>
                  <a:path w="58" h="15">
                    <a:moveTo>
                      <a:pt x="58" y="2"/>
                    </a:moveTo>
                    <a:cubicBezTo>
                      <a:pt x="57" y="2"/>
                      <a:pt x="56" y="1"/>
                      <a:pt x="55" y="0"/>
                    </a:cubicBezTo>
                    <a:cubicBezTo>
                      <a:pt x="52" y="1"/>
                      <a:pt x="48" y="1"/>
                      <a:pt x="43" y="2"/>
                    </a:cubicBezTo>
                    <a:cubicBezTo>
                      <a:pt x="25" y="4"/>
                      <a:pt x="0" y="5"/>
                      <a:pt x="0" y="10"/>
                    </a:cubicBezTo>
                    <a:cubicBezTo>
                      <a:pt x="1" y="15"/>
                      <a:pt x="26" y="11"/>
                      <a:pt x="44" y="9"/>
                    </a:cubicBezTo>
                    <a:cubicBezTo>
                      <a:pt x="50" y="7"/>
                      <a:pt x="56" y="4"/>
                      <a:pt x="58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7" name="Freeform 94"/>
              <p:cNvSpPr>
                <a:spLocks/>
              </p:cNvSpPr>
              <p:nvPr/>
            </p:nvSpPr>
            <p:spPr bwMode="auto">
              <a:xfrm>
                <a:off x="7522290" y="837580"/>
                <a:ext cx="207799" cy="97260"/>
              </a:xfrm>
              <a:custGeom>
                <a:avLst/>
                <a:gdLst/>
                <a:ahLst/>
                <a:cxnLst>
                  <a:cxn ang="0">
                    <a:pos x="56" y="0"/>
                  </a:cxn>
                  <a:cxn ang="0">
                    <a:pos x="56" y="0"/>
                  </a:cxn>
                  <a:cxn ang="0">
                    <a:pos x="42" y="7"/>
                  </a:cxn>
                  <a:cxn ang="0">
                    <a:pos x="2" y="26"/>
                  </a:cxn>
                  <a:cxn ang="0">
                    <a:pos x="56" y="0"/>
                  </a:cxn>
                </a:cxnLst>
                <a:rect l="0" t="0" r="r" b="b"/>
                <a:pathLst>
                  <a:path w="56" h="26">
                    <a:moveTo>
                      <a:pt x="56" y="0"/>
                    </a:moveTo>
                    <a:cubicBezTo>
                      <a:pt x="56" y="0"/>
                      <a:pt x="56" y="0"/>
                      <a:pt x="56" y="0"/>
                    </a:cubicBezTo>
                    <a:cubicBezTo>
                      <a:pt x="54" y="2"/>
                      <a:pt x="48" y="5"/>
                      <a:pt x="42" y="7"/>
                    </a:cubicBezTo>
                    <a:cubicBezTo>
                      <a:pt x="25" y="14"/>
                      <a:pt x="0" y="22"/>
                      <a:pt x="2" y="26"/>
                    </a:cubicBezTo>
                    <a:cubicBezTo>
                      <a:pt x="0" y="20"/>
                      <a:pt x="48" y="8"/>
                      <a:pt x="56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8" name="Freeform 95"/>
              <p:cNvSpPr>
                <a:spLocks/>
              </p:cNvSpPr>
              <p:nvPr/>
            </p:nvSpPr>
            <p:spPr bwMode="auto">
              <a:xfrm>
                <a:off x="7561196" y="647011"/>
                <a:ext cx="198956" cy="159153"/>
              </a:xfrm>
              <a:custGeom>
                <a:avLst/>
                <a:gdLst/>
                <a:ahLst/>
                <a:cxnLst>
                  <a:cxn ang="0">
                    <a:pos x="51" y="41"/>
                  </a:cxn>
                  <a:cxn ang="0">
                    <a:pos x="53" y="39"/>
                  </a:cxn>
                  <a:cxn ang="0">
                    <a:pos x="41" y="31"/>
                  </a:cxn>
                  <a:cxn ang="0">
                    <a:pos x="4" y="4"/>
                  </a:cxn>
                  <a:cxn ang="0">
                    <a:pos x="36" y="36"/>
                  </a:cxn>
                  <a:cxn ang="0">
                    <a:pos x="51" y="41"/>
                  </a:cxn>
                </a:cxnLst>
                <a:rect l="0" t="0" r="r" b="b"/>
                <a:pathLst>
                  <a:path w="53" h="42">
                    <a:moveTo>
                      <a:pt x="51" y="41"/>
                    </a:moveTo>
                    <a:cubicBezTo>
                      <a:pt x="52" y="40"/>
                      <a:pt x="52" y="40"/>
                      <a:pt x="53" y="39"/>
                    </a:cubicBezTo>
                    <a:cubicBezTo>
                      <a:pt x="50" y="38"/>
                      <a:pt x="46" y="35"/>
                      <a:pt x="41" y="31"/>
                    </a:cubicBezTo>
                    <a:cubicBezTo>
                      <a:pt x="27" y="19"/>
                      <a:pt x="7" y="0"/>
                      <a:pt x="4" y="4"/>
                    </a:cubicBezTo>
                    <a:cubicBezTo>
                      <a:pt x="0" y="8"/>
                      <a:pt x="23" y="24"/>
                      <a:pt x="36" y="36"/>
                    </a:cubicBezTo>
                    <a:cubicBezTo>
                      <a:pt x="44" y="40"/>
                      <a:pt x="50" y="42"/>
                      <a:pt x="51" y="4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79" name="Freeform 96"/>
              <p:cNvSpPr>
                <a:spLocks/>
              </p:cNvSpPr>
              <p:nvPr/>
            </p:nvSpPr>
            <p:spPr bwMode="auto">
              <a:xfrm>
                <a:off x="7522174" y="837608"/>
                <a:ext cx="212220" cy="114944"/>
              </a:xfrm>
              <a:custGeom>
                <a:avLst/>
                <a:gdLst/>
                <a:ahLst/>
                <a:cxnLst>
                  <a:cxn ang="0">
                    <a:pos x="57" y="2"/>
                  </a:cxn>
                  <a:cxn ang="0">
                    <a:pos x="56" y="0"/>
                  </a:cxn>
                  <a:cxn ang="0">
                    <a:pos x="2" y="26"/>
                  </a:cxn>
                  <a:cxn ang="0">
                    <a:pos x="44" y="15"/>
                  </a:cxn>
                  <a:cxn ang="0">
                    <a:pos x="57" y="2"/>
                  </a:cxn>
                </a:cxnLst>
                <a:rect l="0" t="0" r="r" b="b"/>
                <a:pathLst>
                  <a:path w="57" h="31">
                    <a:moveTo>
                      <a:pt x="57" y="2"/>
                    </a:moveTo>
                    <a:cubicBezTo>
                      <a:pt x="57" y="2"/>
                      <a:pt x="57" y="1"/>
                      <a:pt x="56" y="0"/>
                    </a:cubicBezTo>
                    <a:cubicBezTo>
                      <a:pt x="48" y="8"/>
                      <a:pt x="0" y="20"/>
                      <a:pt x="2" y="26"/>
                    </a:cubicBezTo>
                    <a:cubicBezTo>
                      <a:pt x="4" y="31"/>
                      <a:pt x="27" y="21"/>
                      <a:pt x="44" y="15"/>
                    </a:cubicBezTo>
                    <a:cubicBezTo>
                      <a:pt x="52" y="9"/>
                      <a:pt x="57" y="5"/>
                      <a:pt x="57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80" name="Freeform 97"/>
              <p:cNvSpPr>
                <a:spLocks/>
              </p:cNvSpPr>
              <p:nvPr/>
            </p:nvSpPr>
            <p:spPr bwMode="auto">
              <a:xfrm>
                <a:off x="7525641" y="567770"/>
                <a:ext cx="260854" cy="444301"/>
              </a:xfrm>
              <a:custGeom>
                <a:avLst/>
                <a:gdLst/>
                <a:ahLst/>
                <a:cxnLst>
                  <a:cxn ang="0">
                    <a:pos x="63" y="0"/>
                  </a:cxn>
                  <a:cxn ang="0">
                    <a:pos x="62" y="43"/>
                  </a:cxn>
                  <a:cxn ang="0">
                    <a:pos x="62" y="56"/>
                  </a:cxn>
                  <a:cxn ang="0">
                    <a:pos x="62" y="60"/>
                  </a:cxn>
                  <a:cxn ang="0">
                    <a:pos x="60" y="62"/>
                  </a:cxn>
                  <a:cxn ang="0">
                    <a:pos x="45" y="57"/>
                  </a:cxn>
                  <a:cxn ang="0">
                    <a:pos x="2" y="41"/>
                  </a:cxn>
                  <a:cxn ang="0">
                    <a:pos x="40" y="63"/>
                  </a:cxn>
                  <a:cxn ang="0">
                    <a:pos x="51" y="69"/>
                  </a:cxn>
                  <a:cxn ang="0">
                    <a:pos x="54" y="71"/>
                  </a:cxn>
                  <a:cxn ang="0">
                    <a:pos x="54" y="71"/>
                  </a:cxn>
                  <a:cxn ang="0">
                    <a:pos x="55" y="73"/>
                  </a:cxn>
                  <a:cxn ang="0">
                    <a:pos x="42" y="86"/>
                  </a:cxn>
                  <a:cxn ang="0">
                    <a:pos x="9" y="114"/>
                  </a:cxn>
                  <a:cxn ang="0">
                    <a:pos x="49" y="91"/>
                  </a:cxn>
                  <a:cxn ang="0">
                    <a:pos x="54" y="88"/>
                  </a:cxn>
                  <a:cxn ang="0">
                    <a:pos x="60" y="74"/>
                  </a:cxn>
                  <a:cxn ang="0">
                    <a:pos x="65" y="1"/>
                  </a:cxn>
                  <a:cxn ang="0">
                    <a:pos x="63" y="0"/>
                  </a:cxn>
                </a:cxnLst>
                <a:rect l="0" t="0" r="r" b="b"/>
                <a:pathLst>
                  <a:path w="69" h="118">
                    <a:moveTo>
                      <a:pt x="63" y="0"/>
                    </a:moveTo>
                    <a:cubicBezTo>
                      <a:pt x="58" y="0"/>
                      <a:pt x="61" y="25"/>
                      <a:pt x="62" y="43"/>
                    </a:cubicBezTo>
                    <a:cubicBezTo>
                      <a:pt x="62" y="48"/>
                      <a:pt x="63" y="52"/>
                      <a:pt x="62" y="56"/>
                    </a:cubicBezTo>
                    <a:cubicBezTo>
                      <a:pt x="62" y="57"/>
                      <a:pt x="62" y="59"/>
                      <a:pt x="62" y="60"/>
                    </a:cubicBezTo>
                    <a:cubicBezTo>
                      <a:pt x="61" y="61"/>
                      <a:pt x="61" y="61"/>
                      <a:pt x="60" y="62"/>
                    </a:cubicBezTo>
                    <a:cubicBezTo>
                      <a:pt x="59" y="63"/>
                      <a:pt x="53" y="61"/>
                      <a:pt x="45" y="57"/>
                    </a:cubicBezTo>
                    <a:cubicBezTo>
                      <a:pt x="29" y="50"/>
                      <a:pt x="4" y="36"/>
                      <a:pt x="2" y="41"/>
                    </a:cubicBezTo>
                    <a:cubicBezTo>
                      <a:pt x="0" y="46"/>
                      <a:pt x="24" y="55"/>
                      <a:pt x="40" y="63"/>
                    </a:cubicBezTo>
                    <a:cubicBezTo>
                      <a:pt x="45" y="65"/>
                      <a:pt x="48" y="67"/>
                      <a:pt x="51" y="69"/>
                    </a:cubicBezTo>
                    <a:cubicBezTo>
                      <a:pt x="52" y="70"/>
                      <a:pt x="53" y="71"/>
                      <a:pt x="54" y="71"/>
                    </a:cubicBezTo>
                    <a:cubicBezTo>
                      <a:pt x="54" y="71"/>
                      <a:pt x="54" y="71"/>
                      <a:pt x="54" y="71"/>
                    </a:cubicBezTo>
                    <a:cubicBezTo>
                      <a:pt x="55" y="72"/>
                      <a:pt x="55" y="73"/>
                      <a:pt x="55" y="73"/>
                    </a:cubicBezTo>
                    <a:cubicBezTo>
                      <a:pt x="55" y="76"/>
                      <a:pt x="50" y="80"/>
                      <a:pt x="42" y="86"/>
                    </a:cubicBezTo>
                    <a:cubicBezTo>
                      <a:pt x="28" y="97"/>
                      <a:pt x="6" y="110"/>
                      <a:pt x="9" y="114"/>
                    </a:cubicBezTo>
                    <a:cubicBezTo>
                      <a:pt x="12" y="118"/>
                      <a:pt x="34" y="101"/>
                      <a:pt x="49" y="91"/>
                    </a:cubicBezTo>
                    <a:cubicBezTo>
                      <a:pt x="51" y="90"/>
                      <a:pt x="52" y="89"/>
                      <a:pt x="54" y="88"/>
                    </a:cubicBezTo>
                    <a:cubicBezTo>
                      <a:pt x="55" y="84"/>
                      <a:pt x="58" y="79"/>
                      <a:pt x="60" y="74"/>
                    </a:cubicBezTo>
                    <a:cubicBezTo>
                      <a:pt x="69" y="56"/>
                      <a:pt x="63" y="55"/>
                      <a:pt x="65" y="1"/>
                    </a:cubicBezTo>
                    <a:cubicBezTo>
                      <a:pt x="64" y="0"/>
                      <a:pt x="64" y="0"/>
                      <a:pt x="63" y="0"/>
                    </a:cubicBezTo>
                    <a:close/>
                  </a:path>
                </a:pathLst>
              </a:custGeom>
              <a:solidFill>
                <a:schemeClr val="tx2">
                  <a:alpha val="20000"/>
                </a:schemeClr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grpSp>
          <p:nvGrpSpPr>
            <p:cNvPr id="11" name="Group 82"/>
            <p:cNvGrpSpPr>
              <a:grpSpLocks/>
            </p:cNvGrpSpPr>
            <p:nvPr/>
          </p:nvGrpSpPr>
          <p:grpSpPr bwMode="auto">
            <a:xfrm rot="1639090">
              <a:off x="7864022" y="1638874"/>
              <a:ext cx="530073" cy="394414"/>
              <a:chOff x="6813550" y="1209675"/>
              <a:chExt cx="738188" cy="549275"/>
            </a:xfrm>
          </p:grpSpPr>
          <p:sp>
            <p:nvSpPr>
              <p:cNvPr id="517" name="Freeform 17"/>
              <p:cNvSpPr>
                <a:spLocks/>
              </p:cNvSpPr>
              <p:nvPr/>
            </p:nvSpPr>
            <p:spPr bwMode="auto">
              <a:xfrm>
                <a:off x="7393093" y="1523921"/>
                <a:ext cx="64108" cy="22105"/>
              </a:xfrm>
              <a:custGeom>
                <a:avLst/>
                <a:gdLst/>
                <a:ahLst/>
                <a:cxnLst>
                  <a:cxn ang="0">
                    <a:pos x="13" y="6"/>
                  </a:cxn>
                  <a:cxn ang="0">
                    <a:pos x="17" y="3"/>
                  </a:cxn>
                  <a:cxn ang="0">
                    <a:pos x="0" y="0"/>
                  </a:cxn>
                  <a:cxn ang="0">
                    <a:pos x="13" y="6"/>
                  </a:cxn>
                </a:cxnLst>
                <a:rect l="0" t="0" r="r" b="b"/>
                <a:pathLst>
                  <a:path w="17" h="6">
                    <a:moveTo>
                      <a:pt x="13" y="6"/>
                    </a:moveTo>
                    <a:cubicBezTo>
                      <a:pt x="14" y="5"/>
                      <a:pt x="16" y="4"/>
                      <a:pt x="17" y="3"/>
                    </a:cubicBezTo>
                    <a:cubicBezTo>
                      <a:pt x="11" y="2"/>
                      <a:pt x="5" y="1"/>
                      <a:pt x="0" y="0"/>
                    </a:cubicBezTo>
                    <a:cubicBezTo>
                      <a:pt x="4" y="2"/>
                      <a:pt x="9" y="4"/>
                      <a:pt x="13" y="6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18" name="Freeform 18"/>
              <p:cNvSpPr>
                <a:spLocks/>
              </p:cNvSpPr>
              <p:nvPr/>
            </p:nvSpPr>
            <p:spPr bwMode="auto">
              <a:xfrm>
                <a:off x="7375640" y="1543326"/>
                <a:ext cx="44213" cy="2652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9" y="7"/>
                  </a:cxn>
                  <a:cxn ang="0">
                    <a:pos x="12" y="5"/>
                  </a:cxn>
                  <a:cxn ang="0">
                    <a:pos x="0" y="0"/>
                  </a:cxn>
                </a:cxnLst>
                <a:rect l="0" t="0" r="r" b="b"/>
                <a:pathLst>
                  <a:path w="12" h="7">
                    <a:moveTo>
                      <a:pt x="0" y="0"/>
                    </a:moveTo>
                    <a:cubicBezTo>
                      <a:pt x="3" y="2"/>
                      <a:pt x="6" y="5"/>
                      <a:pt x="9" y="7"/>
                    </a:cubicBezTo>
                    <a:cubicBezTo>
                      <a:pt x="10" y="6"/>
                      <a:pt x="11" y="6"/>
                      <a:pt x="12" y="5"/>
                    </a:cubicBezTo>
                    <a:cubicBezTo>
                      <a:pt x="8" y="3"/>
                      <a:pt x="4" y="1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19" name="Freeform 21"/>
              <p:cNvSpPr>
                <a:spLocks/>
              </p:cNvSpPr>
              <p:nvPr/>
            </p:nvSpPr>
            <p:spPr bwMode="auto">
              <a:xfrm>
                <a:off x="7355854" y="1562225"/>
                <a:ext cx="30949" cy="30947"/>
              </a:xfrm>
              <a:custGeom>
                <a:avLst/>
                <a:gdLst/>
                <a:ahLst/>
                <a:cxnLst>
                  <a:cxn ang="0">
                    <a:pos x="6" y="8"/>
                  </a:cxn>
                  <a:cxn ang="0">
                    <a:pos x="8" y="7"/>
                  </a:cxn>
                  <a:cxn ang="0">
                    <a:pos x="0" y="0"/>
                  </a:cxn>
                  <a:cxn ang="0">
                    <a:pos x="6" y="8"/>
                  </a:cxn>
                </a:cxnLst>
                <a:rect l="0" t="0" r="r" b="b"/>
                <a:pathLst>
                  <a:path w="8" h="8">
                    <a:moveTo>
                      <a:pt x="6" y="8"/>
                    </a:moveTo>
                    <a:cubicBezTo>
                      <a:pt x="6" y="7"/>
                      <a:pt x="7" y="7"/>
                      <a:pt x="8" y="7"/>
                    </a:cubicBezTo>
                    <a:cubicBezTo>
                      <a:pt x="5" y="4"/>
                      <a:pt x="3" y="2"/>
                      <a:pt x="0" y="0"/>
                    </a:cubicBezTo>
                    <a:cubicBezTo>
                      <a:pt x="2" y="3"/>
                      <a:pt x="4" y="5"/>
                      <a:pt x="6" y="8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0" name="Freeform 22"/>
              <p:cNvSpPr>
                <a:spLocks/>
              </p:cNvSpPr>
              <p:nvPr/>
            </p:nvSpPr>
            <p:spPr bwMode="auto">
              <a:xfrm>
                <a:off x="7397267" y="1481340"/>
                <a:ext cx="106111" cy="26526"/>
              </a:xfrm>
              <a:custGeom>
                <a:avLst/>
                <a:gdLst/>
                <a:ahLst/>
                <a:cxnLst>
                  <a:cxn ang="0">
                    <a:pos x="22" y="7"/>
                  </a:cxn>
                  <a:cxn ang="0">
                    <a:pos x="28" y="0"/>
                  </a:cxn>
                  <a:cxn ang="0">
                    <a:pos x="0" y="3"/>
                  </a:cxn>
                  <a:cxn ang="0">
                    <a:pos x="22" y="7"/>
                  </a:cxn>
                </a:cxnLst>
                <a:rect l="0" t="0" r="r" b="b"/>
                <a:pathLst>
                  <a:path w="28" h="7">
                    <a:moveTo>
                      <a:pt x="22" y="7"/>
                    </a:moveTo>
                    <a:cubicBezTo>
                      <a:pt x="25" y="5"/>
                      <a:pt x="26" y="3"/>
                      <a:pt x="28" y="0"/>
                    </a:cubicBezTo>
                    <a:cubicBezTo>
                      <a:pt x="20" y="1"/>
                      <a:pt x="9" y="2"/>
                      <a:pt x="0" y="3"/>
                    </a:cubicBezTo>
                    <a:cubicBezTo>
                      <a:pt x="7" y="5"/>
                      <a:pt x="15" y="6"/>
                      <a:pt x="22" y="7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1" name="Freeform 24"/>
              <p:cNvSpPr>
                <a:spLocks/>
              </p:cNvSpPr>
              <p:nvPr/>
            </p:nvSpPr>
            <p:spPr bwMode="auto">
              <a:xfrm>
                <a:off x="7331830" y="1577195"/>
                <a:ext cx="22106" cy="35368"/>
              </a:xfrm>
              <a:custGeom>
                <a:avLst/>
                <a:gdLst/>
                <a:ahLst/>
                <a:cxnLst>
                  <a:cxn ang="0">
                    <a:pos x="3" y="9"/>
                  </a:cxn>
                  <a:cxn ang="0">
                    <a:pos x="6" y="8"/>
                  </a:cxn>
                  <a:cxn ang="0">
                    <a:pos x="0" y="0"/>
                  </a:cxn>
                  <a:cxn ang="0">
                    <a:pos x="3" y="9"/>
                  </a:cxn>
                </a:cxnLst>
                <a:rect l="0" t="0" r="r" b="b"/>
                <a:pathLst>
                  <a:path w="6" h="9">
                    <a:moveTo>
                      <a:pt x="3" y="9"/>
                    </a:moveTo>
                    <a:cubicBezTo>
                      <a:pt x="4" y="9"/>
                      <a:pt x="5" y="8"/>
                      <a:pt x="6" y="8"/>
                    </a:cubicBezTo>
                    <a:cubicBezTo>
                      <a:pt x="4" y="5"/>
                      <a:pt x="2" y="3"/>
                      <a:pt x="0" y="0"/>
                    </a:cubicBezTo>
                    <a:cubicBezTo>
                      <a:pt x="1" y="3"/>
                      <a:pt x="2" y="6"/>
                      <a:pt x="3" y="9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2" name="Freeform 31"/>
              <p:cNvSpPr>
                <a:spLocks/>
              </p:cNvSpPr>
              <p:nvPr/>
            </p:nvSpPr>
            <p:spPr bwMode="auto">
              <a:xfrm>
                <a:off x="7273523" y="1599113"/>
                <a:ext cx="11053" cy="5747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3" y="13"/>
                  </a:cxn>
                  <a:cxn ang="0">
                    <a:pos x="2" y="0"/>
                  </a:cxn>
                  <a:cxn ang="0">
                    <a:pos x="0" y="15"/>
                  </a:cxn>
                </a:cxnLst>
                <a:rect l="0" t="0" r="r" b="b"/>
                <a:pathLst>
                  <a:path w="3" h="15">
                    <a:moveTo>
                      <a:pt x="0" y="15"/>
                    </a:moveTo>
                    <a:cubicBezTo>
                      <a:pt x="1" y="14"/>
                      <a:pt x="2" y="13"/>
                      <a:pt x="3" y="13"/>
                    </a:cubicBezTo>
                    <a:cubicBezTo>
                      <a:pt x="3" y="8"/>
                      <a:pt x="3" y="4"/>
                      <a:pt x="2" y="0"/>
                    </a:cubicBezTo>
                    <a:cubicBezTo>
                      <a:pt x="2" y="5"/>
                      <a:pt x="1" y="10"/>
                      <a:pt x="0" y="15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3" name="Freeform 32"/>
              <p:cNvSpPr>
                <a:spLocks/>
              </p:cNvSpPr>
              <p:nvPr/>
            </p:nvSpPr>
            <p:spPr bwMode="auto">
              <a:xfrm>
                <a:off x="7311413" y="1597920"/>
                <a:ext cx="11053" cy="3315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" y="9"/>
                  </a:cxn>
                  <a:cxn ang="0">
                    <a:pos x="3" y="8"/>
                  </a:cxn>
                  <a:cxn ang="0">
                    <a:pos x="0" y="0"/>
                  </a:cxn>
                </a:cxnLst>
                <a:rect l="0" t="0" r="r" b="b"/>
                <a:pathLst>
                  <a:path w="3" h="9">
                    <a:moveTo>
                      <a:pt x="0" y="0"/>
                    </a:moveTo>
                    <a:cubicBezTo>
                      <a:pt x="0" y="3"/>
                      <a:pt x="1" y="6"/>
                      <a:pt x="1" y="9"/>
                    </a:cubicBezTo>
                    <a:cubicBezTo>
                      <a:pt x="2" y="9"/>
                      <a:pt x="2" y="8"/>
                      <a:pt x="3" y="8"/>
                    </a:cubicBezTo>
                    <a:cubicBezTo>
                      <a:pt x="2" y="5"/>
                      <a:pt x="1" y="2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4" name="Freeform 41"/>
              <p:cNvSpPr>
                <a:spLocks/>
              </p:cNvSpPr>
              <p:nvPr/>
            </p:nvSpPr>
            <p:spPr bwMode="auto">
              <a:xfrm>
                <a:off x="7104315" y="1476469"/>
                <a:ext cx="70741" cy="8842"/>
              </a:xfrm>
              <a:custGeom>
                <a:avLst/>
                <a:gdLst/>
                <a:ahLst/>
                <a:cxnLst>
                  <a:cxn ang="0">
                    <a:pos x="19" y="1"/>
                  </a:cxn>
                  <a:cxn ang="0">
                    <a:pos x="14" y="0"/>
                  </a:cxn>
                  <a:cxn ang="0">
                    <a:pos x="0" y="2"/>
                  </a:cxn>
                  <a:cxn ang="0">
                    <a:pos x="19" y="1"/>
                  </a:cxn>
                </a:cxnLst>
                <a:rect l="0" t="0" r="r" b="b"/>
                <a:pathLst>
                  <a:path w="19" h="2">
                    <a:moveTo>
                      <a:pt x="19" y="1"/>
                    </a:moveTo>
                    <a:cubicBezTo>
                      <a:pt x="17" y="0"/>
                      <a:pt x="16" y="0"/>
                      <a:pt x="14" y="0"/>
                    </a:cubicBezTo>
                    <a:cubicBezTo>
                      <a:pt x="10" y="1"/>
                      <a:pt x="4" y="2"/>
                      <a:pt x="0" y="2"/>
                    </a:cubicBezTo>
                    <a:cubicBezTo>
                      <a:pt x="6" y="2"/>
                      <a:pt x="13" y="1"/>
                      <a:pt x="19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5" name="Freeform 42"/>
              <p:cNvSpPr>
                <a:spLocks/>
              </p:cNvSpPr>
              <p:nvPr/>
            </p:nvSpPr>
            <p:spPr bwMode="auto">
              <a:xfrm>
                <a:off x="7075973" y="1488895"/>
                <a:ext cx="19896" cy="2211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" y="0"/>
                  </a:cxn>
                  <a:cxn ang="0">
                    <a:pos x="1" y="0"/>
                  </a:cxn>
                  <a:cxn ang="0">
                    <a:pos x="0" y="0"/>
                  </a:cxn>
                </a:cxnLst>
                <a:rect l="0" t="0" r="r" b="b"/>
                <a:pathLst>
                  <a:path w="5">
                    <a:moveTo>
                      <a:pt x="0" y="0"/>
                    </a:moveTo>
                    <a:cubicBezTo>
                      <a:pt x="2" y="0"/>
                      <a:pt x="3" y="0"/>
                      <a:pt x="5" y="0"/>
                    </a:cubicBezTo>
                    <a:cubicBezTo>
                      <a:pt x="3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6" name="Freeform 43"/>
              <p:cNvSpPr>
                <a:spLocks/>
              </p:cNvSpPr>
              <p:nvPr/>
            </p:nvSpPr>
            <p:spPr bwMode="auto">
              <a:xfrm>
                <a:off x="7053774" y="1348848"/>
                <a:ext cx="143691" cy="79577"/>
              </a:xfrm>
              <a:custGeom>
                <a:avLst/>
                <a:gdLst/>
                <a:ahLst/>
                <a:cxnLst>
                  <a:cxn ang="0">
                    <a:pos x="38" y="21"/>
                  </a:cxn>
                  <a:cxn ang="0">
                    <a:pos x="34" y="18"/>
                  </a:cxn>
                  <a:cxn ang="0">
                    <a:pos x="13" y="0"/>
                  </a:cxn>
                  <a:cxn ang="0">
                    <a:pos x="10" y="0"/>
                  </a:cxn>
                  <a:cxn ang="0">
                    <a:pos x="0" y="4"/>
                  </a:cxn>
                  <a:cxn ang="0">
                    <a:pos x="38" y="21"/>
                  </a:cxn>
                </a:cxnLst>
                <a:rect l="0" t="0" r="r" b="b"/>
                <a:pathLst>
                  <a:path w="38" h="21">
                    <a:moveTo>
                      <a:pt x="38" y="21"/>
                    </a:moveTo>
                    <a:cubicBezTo>
                      <a:pt x="37" y="20"/>
                      <a:pt x="35" y="19"/>
                      <a:pt x="34" y="18"/>
                    </a:cubicBezTo>
                    <a:cubicBezTo>
                      <a:pt x="27" y="12"/>
                      <a:pt x="19" y="6"/>
                      <a:pt x="13" y="0"/>
                    </a:cubicBezTo>
                    <a:cubicBezTo>
                      <a:pt x="12" y="0"/>
                      <a:pt x="11" y="0"/>
                      <a:pt x="10" y="0"/>
                    </a:cubicBezTo>
                    <a:cubicBezTo>
                      <a:pt x="6" y="0"/>
                      <a:pt x="2" y="2"/>
                      <a:pt x="0" y="4"/>
                    </a:cubicBezTo>
                    <a:cubicBezTo>
                      <a:pt x="9" y="7"/>
                      <a:pt x="26" y="16"/>
                      <a:pt x="38" y="21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7" name="Freeform 44"/>
              <p:cNvSpPr>
                <a:spLocks/>
              </p:cNvSpPr>
              <p:nvPr/>
            </p:nvSpPr>
            <p:spPr bwMode="auto">
              <a:xfrm>
                <a:off x="7220919" y="1359321"/>
                <a:ext cx="17685" cy="33156"/>
              </a:xfrm>
              <a:custGeom>
                <a:avLst/>
                <a:gdLst/>
                <a:ahLst/>
                <a:cxnLst>
                  <a:cxn ang="0">
                    <a:pos x="2" y="1"/>
                  </a:cxn>
                  <a:cxn ang="0">
                    <a:pos x="0" y="2"/>
                  </a:cxn>
                  <a:cxn ang="0">
                    <a:pos x="5" y="9"/>
                  </a:cxn>
                  <a:cxn ang="0">
                    <a:pos x="2" y="1"/>
                  </a:cxn>
                </a:cxnLst>
                <a:rect l="0" t="0" r="r" b="b"/>
                <a:pathLst>
                  <a:path w="5" h="9">
                    <a:moveTo>
                      <a:pt x="2" y="1"/>
                    </a:moveTo>
                    <a:cubicBezTo>
                      <a:pt x="1" y="0"/>
                      <a:pt x="0" y="1"/>
                      <a:pt x="0" y="2"/>
                    </a:cubicBezTo>
                    <a:cubicBezTo>
                      <a:pt x="2" y="4"/>
                      <a:pt x="3" y="7"/>
                      <a:pt x="5" y="9"/>
                    </a:cubicBezTo>
                    <a:cubicBezTo>
                      <a:pt x="4" y="6"/>
                      <a:pt x="3" y="4"/>
                      <a:pt x="2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8" name="Freeform 45"/>
              <p:cNvSpPr>
                <a:spLocks/>
              </p:cNvSpPr>
              <p:nvPr/>
            </p:nvSpPr>
            <p:spPr bwMode="auto">
              <a:xfrm>
                <a:off x="7197965" y="1555333"/>
                <a:ext cx="11053" cy="6631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0" y="2"/>
                  </a:cxn>
                  <a:cxn ang="0">
                    <a:pos x="3" y="0"/>
                  </a:cxn>
                </a:cxnLst>
                <a:rect l="0" t="0" r="r" b="b"/>
                <a:pathLst>
                  <a:path w="3" h="2">
                    <a:moveTo>
                      <a:pt x="3" y="0"/>
                    </a:moveTo>
                    <a:cubicBezTo>
                      <a:pt x="2" y="0"/>
                      <a:pt x="1" y="1"/>
                      <a:pt x="0" y="2"/>
                    </a:cubicBezTo>
                    <a:cubicBezTo>
                      <a:pt x="1" y="1"/>
                      <a:pt x="2" y="1"/>
                      <a:pt x="3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29" name="Freeform 46"/>
              <p:cNvSpPr>
                <a:spLocks/>
              </p:cNvSpPr>
              <p:nvPr/>
            </p:nvSpPr>
            <p:spPr bwMode="auto">
              <a:xfrm>
                <a:off x="7057354" y="1535789"/>
                <a:ext cx="128217" cy="50840"/>
              </a:xfrm>
              <a:custGeom>
                <a:avLst/>
                <a:gdLst/>
                <a:ahLst/>
                <a:cxnLst>
                  <a:cxn ang="0">
                    <a:pos x="0" y="12"/>
                  </a:cxn>
                  <a:cxn ang="0">
                    <a:pos x="3" y="12"/>
                  </a:cxn>
                  <a:cxn ang="0">
                    <a:pos x="18" y="11"/>
                  </a:cxn>
                  <a:cxn ang="0">
                    <a:pos x="34" y="0"/>
                  </a:cxn>
                  <a:cxn ang="0">
                    <a:pos x="0" y="12"/>
                  </a:cxn>
                </a:cxnLst>
                <a:rect l="0" t="0" r="r" b="b"/>
                <a:pathLst>
                  <a:path w="34" h="13">
                    <a:moveTo>
                      <a:pt x="0" y="12"/>
                    </a:moveTo>
                    <a:cubicBezTo>
                      <a:pt x="1" y="12"/>
                      <a:pt x="2" y="12"/>
                      <a:pt x="3" y="12"/>
                    </a:cubicBezTo>
                    <a:cubicBezTo>
                      <a:pt x="9" y="13"/>
                      <a:pt x="16" y="11"/>
                      <a:pt x="18" y="11"/>
                    </a:cubicBezTo>
                    <a:cubicBezTo>
                      <a:pt x="24" y="7"/>
                      <a:pt x="29" y="3"/>
                      <a:pt x="34" y="0"/>
                    </a:cubicBezTo>
                    <a:cubicBezTo>
                      <a:pt x="22" y="4"/>
                      <a:pt x="8" y="9"/>
                      <a:pt x="0" y="1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0" name="Freeform 47"/>
              <p:cNvSpPr>
                <a:spLocks/>
              </p:cNvSpPr>
              <p:nvPr/>
            </p:nvSpPr>
            <p:spPr bwMode="auto">
              <a:xfrm>
                <a:off x="7161859" y="1364107"/>
                <a:ext cx="53055" cy="46421"/>
              </a:xfrm>
              <a:custGeom>
                <a:avLst/>
                <a:gdLst/>
                <a:ahLst/>
                <a:cxnLst>
                  <a:cxn ang="0">
                    <a:pos x="7" y="2"/>
                  </a:cxn>
                  <a:cxn ang="0">
                    <a:pos x="0" y="0"/>
                  </a:cxn>
                  <a:cxn ang="0">
                    <a:pos x="14" y="12"/>
                  </a:cxn>
                  <a:cxn ang="0">
                    <a:pos x="7" y="2"/>
                  </a:cxn>
                </a:cxnLst>
                <a:rect l="0" t="0" r="r" b="b"/>
                <a:pathLst>
                  <a:path w="14" h="12">
                    <a:moveTo>
                      <a:pt x="7" y="2"/>
                    </a:moveTo>
                    <a:cubicBezTo>
                      <a:pt x="5" y="1"/>
                      <a:pt x="2" y="0"/>
                      <a:pt x="0" y="0"/>
                    </a:cubicBezTo>
                    <a:cubicBezTo>
                      <a:pt x="5" y="4"/>
                      <a:pt x="9" y="8"/>
                      <a:pt x="14" y="12"/>
                    </a:cubicBezTo>
                    <a:cubicBezTo>
                      <a:pt x="12" y="9"/>
                      <a:pt x="9" y="5"/>
                      <a:pt x="7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1" name="Freeform 48"/>
              <p:cNvSpPr>
                <a:spLocks/>
              </p:cNvSpPr>
              <p:nvPr/>
            </p:nvSpPr>
            <p:spPr bwMode="auto">
              <a:xfrm>
                <a:off x="6812544" y="1386665"/>
                <a:ext cx="364757" cy="201153"/>
              </a:xfrm>
              <a:custGeom>
                <a:avLst/>
                <a:gdLst/>
                <a:ahLst/>
                <a:cxnLst>
                  <a:cxn ang="0">
                    <a:pos x="53" y="33"/>
                  </a:cxn>
                  <a:cxn ang="0">
                    <a:pos x="53" y="33"/>
                  </a:cxn>
                  <a:cxn ang="0">
                    <a:pos x="53" y="33"/>
                  </a:cxn>
                  <a:cxn ang="0">
                    <a:pos x="53" y="32"/>
                  </a:cxn>
                  <a:cxn ang="0">
                    <a:pos x="39" y="33"/>
                  </a:cxn>
                  <a:cxn ang="0">
                    <a:pos x="7" y="26"/>
                  </a:cxn>
                  <a:cxn ang="0">
                    <a:pos x="42" y="32"/>
                  </a:cxn>
                  <a:cxn ang="0">
                    <a:pos x="74" y="25"/>
                  </a:cxn>
                  <a:cxn ang="0">
                    <a:pos x="87" y="23"/>
                  </a:cxn>
                  <a:cxn ang="0">
                    <a:pos x="54" y="14"/>
                  </a:cxn>
                  <a:cxn ang="0">
                    <a:pos x="97" y="17"/>
                  </a:cxn>
                  <a:cxn ang="0">
                    <a:pos x="62" y="0"/>
                  </a:cxn>
                  <a:cxn ang="0">
                    <a:pos x="62" y="0"/>
                  </a:cxn>
                  <a:cxn ang="0">
                    <a:pos x="56" y="5"/>
                  </a:cxn>
                  <a:cxn ang="0">
                    <a:pos x="37" y="7"/>
                  </a:cxn>
                  <a:cxn ang="0">
                    <a:pos x="21" y="16"/>
                  </a:cxn>
                  <a:cxn ang="0">
                    <a:pos x="9" y="24"/>
                  </a:cxn>
                  <a:cxn ang="0">
                    <a:pos x="0" y="24"/>
                  </a:cxn>
                  <a:cxn ang="0">
                    <a:pos x="13" y="33"/>
                  </a:cxn>
                  <a:cxn ang="0">
                    <a:pos x="25" y="44"/>
                  </a:cxn>
                  <a:cxn ang="0">
                    <a:pos x="46" y="49"/>
                  </a:cxn>
                  <a:cxn ang="0">
                    <a:pos x="55" y="46"/>
                  </a:cxn>
                  <a:cxn ang="0">
                    <a:pos x="58" y="49"/>
                  </a:cxn>
                  <a:cxn ang="0">
                    <a:pos x="96" y="32"/>
                  </a:cxn>
                  <a:cxn ang="0">
                    <a:pos x="53" y="33"/>
                  </a:cxn>
                </a:cxnLst>
                <a:rect l="0" t="0" r="r" b="b"/>
                <a:pathLst>
                  <a:path w="97" h="53">
                    <a:moveTo>
                      <a:pt x="53" y="33"/>
                    </a:moveTo>
                    <a:cubicBezTo>
                      <a:pt x="53" y="33"/>
                      <a:pt x="53" y="33"/>
                      <a:pt x="53" y="33"/>
                    </a:cubicBezTo>
                    <a:cubicBezTo>
                      <a:pt x="53" y="33"/>
                      <a:pt x="53" y="33"/>
                      <a:pt x="53" y="33"/>
                    </a:cubicBezTo>
                    <a:cubicBezTo>
                      <a:pt x="53" y="32"/>
                      <a:pt x="53" y="32"/>
                      <a:pt x="53" y="32"/>
                    </a:cubicBezTo>
                    <a:cubicBezTo>
                      <a:pt x="47" y="33"/>
                      <a:pt x="42" y="34"/>
                      <a:pt x="39" y="33"/>
                    </a:cubicBezTo>
                    <a:cubicBezTo>
                      <a:pt x="31" y="31"/>
                      <a:pt x="7" y="26"/>
                      <a:pt x="7" y="26"/>
                    </a:cubicBezTo>
                    <a:cubicBezTo>
                      <a:pt x="7" y="26"/>
                      <a:pt x="39" y="32"/>
                      <a:pt x="42" y="32"/>
                    </a:cubicBezTo>
                    <a:cubicBezTo>
                      <a:pt x="46" y="31"/>
                      <a:pt x="70" y="25"/>
                      <a:pt x="74" y="25"/>
                    </a:cubicBezTo>
                    <a:cubicBezTo>
                      <a:pt x="75" y="25"/>
                      <a:pt x="81" y="24"/>
                      <a:pt x="87" y="23"/>
                    </a:cubicBezTo>
                    <a:cubicBezTo>
                      <a:pt x="71" y="20"/>
                      <a:pt x="53" y="18"/>
                      <a:pt x="54" y="14"/>
                    </a:cubicBezTo>
                    <a:cubicBezTo>
                      <a:pt x="54" y="9"/>
                      <a:pt x="79" y="14"/>
                      <a:pt x="97" y="17"/>
                    </a:cubicBezTo>
                    <a:cubicBezTo>
                      <a:pt x="85" y="11"/>
                      <a:pt x="69" y="5"/>
                      <a:pt x="62" y="0"/>
                    </a:cubicBezTo>
                    <a:cubicBezTo>
                      <a:pt x="62" y="0"/>
                      <a:pt x="62" y="0"/>
                      <a:pt x="62" y="0"/>
                    </a:cubicBezTo>
                    <a:cubicBezTo>
                      <a:pt x="62" y="4"/>
                      <a:pt x="62" y="4"/>
                      <a:pt x="56" y="5"/>
                    </a:cubicBezTo>
                    <a:cubicBezTo>
                      <a:pt x="49" y="6"/>
                      <a:pt x="43" y="6"/>
                      <a:pt x="37" y="7"/>
                    </a:cubicBezTo>
                    <a:cubicBezTo>
                      <a:pt x="31" y="9"/>
                      <a:pt x="26" y="15"/>
                      <a:pt x="21" y="16"/>
                    </a:cubicBezTo>
                    <a:cubicBezTo>
                      <a:pt x="16" y="17"/>
                      <a:pt x="15" y="22"/>
                      <a:pt x="9" y="24"/>
                    </a:cubicBezTo>
                    <a:cubicBezTo>
                      <a:pt x="3" y="25"/>
                      <a:pt x="0" y="24"/>
                      <a:pt x="0" y="24"/>
                    </a:cubicBezTo>
                    <a:cubicBezTo>
                      <a:pt x="0" y="24"/>
                      <a:pt x="6" y="31"/>
                      <a:pt x="13" y="33"/>
                    </a:cubicBezTo>
                    <a:cubicBezTo>
                      <a:pt x="19" y="34"/>
                      <a:pt x="23" y="42"/>
                      <a:pt x="25" y="44"/>
                    </a:cubicBezTo>
                    <a:cubicBezTo>
                      <a:pt x="33" y="53"/>
                      <a:pt x="46" y="49"/>
                      <a:pt x="46" y="49"/>
                    </a:cubicBezTo>
                    <a:cubicBezTo>
                      <a:pt x="55" y="46"/>
                      <a:pt x="55" y="46"/>
                      <a:pt x="55" y="46"/>
                    </a:cubicBezTo>
                    <a:cubicBezTo>
                      <a:pt x="55" y="46"/>
                      <a:pt x="56" y="47"/>
                      <a:pt x="58" y="49"/>
                    </a:cubicBezTo>
                    <a:cubicBezTo>
                      <a:pt x="63" y="44"/>
                      <a:pt x="82" y="38"/>
                      <a:pt x="96" y="32"/>
                    </a:cubicBezTo>
                    <a:cubicBezTo>
                      <a:pt x="78" y="34"/>
                      <a:pt x="53" y="38"/>
                      <a:pt x="53" y="33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2" name="Freeform 49"/>
              <p:cNvSpPr>
                <a:spLocks/>
              </p:cNvSpPr>
              <p:nvPr/>
            </p:nvSpPr>
            <p:spPr bwMode="auto">
              <a:xfrm>
                <a:off x="6839906" y="1472134"/>
                <a:ext cx="316121" cy="42000"/>
              </a:xfrm>
              <a:custGeom>
                <a:avLst/>
                <a:gdLst/>
                <a:ahLst/>
                <a:cxnLst>
                  <a:cxn ang="0">
                    <a:pos x="63" y="4"/>
                  </a:cxn>
                  <a:cxn ang="0">
                    <a:pos x="64" y="4"/>
                  </a:cxn>
                  <a:cxn ang="0">
                    <a:pos x="68" y="4"/>
                  </a:cxn>
                  <a:cxn ang="0">
                    <a:pos x="70" y="3"/>
                  </a:cxn>
                  <a:cxn ang="0">
                    <a:pos x="84" y="1"/>
                  </a:cxn>
                  <a:cxn ang="0">
                    <a:pos x="80" y="0"/>
                  </a:cxn>
                  <a:cxn ang="0">
                    <a:pos x="67" y="2"/>
                  </a:cxn>
                  <a:cxn ang="0">
                    <a:pos x="35" y="9"/>
                  </a:cxn>
                  <a:cxn ang="0">
                    <a:pos x="0" y="3"/>
                  </a:cxn>
                  <a:cxn ang="0">
                    <a:pos x="32" y="10"/>
                  </a:cxn>
                  <a:cxn ang="0">
                    <a:pos x="46" y="9"/>
                  </a:cxn>
                  <a:cxn ang="0">
                    <a:pos x="63" y="4"/>
                  </a:cxn>
                </a:cxnLst>
                <a:rect l="0" t="0" r="r" b="b"/>
                <a:pathLst>
                  <a:path w="84" h="11">
                    <a:moveTo>
                      <a:pt x="63" y="4"/>
                    </a:moveTo>
                    <a:cubicBezTo>
                      <a:pt x="64" y="4"/>
                      <a:pt x="64" y="4"/>
                      <a:pt x="64" y="4"/>
                    </a:cubicBezTo>
                    <a:cubicBezTo>
                      <a:pt x="65" y="4"/>
                      <a:pt x="66" y="4"/>
                      <a:pt x="68" y="4"/>
                    </a:cubicBezTo>
                    <a:cubicBezTo>
                      <a:pt x="68" y="4"/>
                      <a:pt x="69" y="4"/>
                      <a:pt x="70" y="3"/>
                    </a:cubicBezTo>
                    <a:cubicBezTo>
                      <a:pt x="74" y="3"/>
                      <a:pt x="80" y="2"/>
                      <a:pt x="84" y="1"/>
                    </a:cubicBezTo>
                    <a:cubicBezTo>
                      <a:pt x="83" y="1"/>
                      <a:pt x="82" y="0"/>
                      <a:pt x="80" y="0"/>
                    </a:cubicBezTo>
                    <a:cubicBezTo>
                      <a:pt x="74" y="1"/>
                      <a:pt x="68" y="2"/>
                      <a:pt x="67" y="2"/>
                    </a:cubicBezTo>
                    <a:cubicBezTo>
                      <a:pt x="63" y="2"/>
                      <a:pt x="39" y="8"/>
                      <a:pt x="35" y="9"/>
                    </a:cubicBezTo>
                    <a:cubicBezTo>
                      <a:pt x="32" y="9"/>
                      <a:pt x="0" y="3"/>
                      <a:pt x="0" y="3"/>
                    </a:cubicBezTo>
                    <a:cubicBezTo>
                      <a:pt x="0" y="3"/>
                      <a:pt x="24" y="8"/>
                      <a:pt x="32" y="10"/>
                    </a:cubicBezTo>
                    <a:cubicBezTo>
                      <a:pt x="35" y="11"/>
                      <a:pt x="40" y="10"/>
                      <a:pt x="46" y="9"/>
                    </a:cubicBezTo>
                    <a:cubicBezTo>
                      <a:pt x="47" y="7"/>
                      <a:pt x="54" y="5"/>
                      <a:pt x="63" y="4"/>
                    </a:cubicBezTo>
                    <a:close/>
                  </a:path>
                </a:pathLst>
              </a:custGeom>
              <a:solidFill>
                <a:srgbClr val="61B5CC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3" name="Freeform 98"/>
              <p:cNvSpPr>
                <a:spLocks/>
              </p:cNvSpPr>
              <p:nvPr/>
            </p:nvSpPr>
            <p:spPr bwMode="auto">
              <a:xfrm>
                <a:off x="7091825" y="1533692"/>
                <a:ext cx="154745" cy="172417"/>
              </a:xfrm>
              <a:custGeom>
                <a:avLst/>
                <a:gdLst/>
                <a:ahLst/>
                <a:cxnLst>
                  <a:cxn ang="0">
                    <a:pos x="32" y="6"/>
                  </a:cxn>
                  <a:cxn ang="0">
                    <a:pos x="4" y="43"/>
                  </a:cxn>
                  <a:cxn ang="0">
                    <a:pos x="36" y="13"/>
                  </a:cxn>
                  <a:cxn ang="0">
                    <a:pos x="41" y="0"/>
                  </a:cxn>
                  <a:cxn ang="0">
                    <a:pos x="32" y="6"/>
                  </a:cxn>
                </a:cxnLst>
                <a:rect l="0" t="0" r="r" b="b"/>
                <a:pathLst>
                  <a:path w="41" h="46">
                    <a:moveTo>
                      <a:pt x="32" y="6"/>
                    </a:moveTo>
                    <a:cubicBezTo>
                      <a:pt x="20" y="20"/>
                      <a:pt x="0" y="40"/>
                      <a:pt x="4" y="43"/>
                    </a:cubicBezTo>
                    <a:cubicBezTo>
                      <a:pt x="8" y="46"/>
                      <a:pt x="24" y="26"/>
                      <a:pt x="36" y="13"/>
                    </a:cubicBezTo>
                    <a:cubicBezTo>
                      <a:pt x="38" y="8"/>
                      <a:pt x="40" y="4"/>
                      <a:pt x="41" y="0"/>
                    </a:cubicBezTo>
                    <a:cubicBezTo>
                      <a:pt x="38" y="1"/>
                      <a:pt x="35" y="3"/>
                      <a:pt x="32" y="6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4" name="Freeform 99"/>
              <p:cNvSpPr>
                <a:spLocks/>
              </p:cNvSpPr>
              <p:nvPr/>
            </p:nvSpPr>
            <p:spPr bwMode="auto">
              <a:xfrm>
                <a:off x="7350354" y="1490881"/>
                <a:ext cx="128217" cy="42000"/>
              </a:xfrm>
              <a:custGeom>
                <a:avLst/>
                <a:gdLst/>
                <a:ahLst/>
                <a:cxnLst>
                  <a:cxn ang="0">
                    <a:pos x="0" y="2"/>
                  </a:cxn>
                  <a:cxn ang="0">
                    <a:pos x="11" y="8"/>
                  </a:cxn>
                  <a:cxn ang="0">
                    <a:pos x="28" y="11"/>
                  </a:cxn>
                  <a:cxn ang="0">
                    <a:pos x="34" y="4"/>
                  </a:cxn>
                  <a:cxn ang="0">
                    <a:pos x="12" y="0"/>
                  </a:cxn>
                  <a:cxn ang="0">
                    <a:pos x="0" y="2"/>
                  </a:cxn>
                </a:cxnLst>
                <a:rect l="0" t="0" r="r" b="b"/>
                <a:pathLst>
                  <a:path w="34" h="11">
                    <a:moveTo>
                      <a:pt x="0" y="2"/>
                    </a:moveTo>
                    <a:cubicBezTo>
                      <a:pt x="3" y="4"/>
                      <a:pt x="7" y="6"/>
                      <a:pt x="11" y="8"/>
                    </a:cubicBezTo>
                    <a:cubicBezTo>
                      <a:pt x="16" y="9"/>
                      <a:pt x="22" y="10"/>
                      <a:pt x="28" y="11"/>
                    </a:cubicBezTo>
                    <a:cubicBezTo>
                      <a:pt x="30" y="9"/>
                      <a:pt x="32" y="6"/>
                      <a:pt x="34" y="4"/>
                    </a:cubicBezTo>
                    <a:cubicBezTo>
                      <a:pt x="27" y="3"/>
                      <a:pt x="19" y="2"/>
                      <a:pt x="12" y="0"/>
                    </a:cubicBezTo>
                    <a:cubicBezTo>
                      <a:pt x="7" y="1"/>
                      <a:pt x="3" y="1"/>
                      <a:pt x="0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5" name="Freeform 100"/>
              <p:cNvSpPr>
                <a:spLocks/>
              </p:cNvSpPr>
              <p:nvPr/>
            </p:nvSpPr>
            <p:spPr bwMode="auto">
              <a:xfrm>
                <a:off x="7323603" y="1262490"/>
                <a:ext cx="154745" cy="176838"/>
              </a:xfrm>
              <a:custGeom>
                <a:avLst/>
                <a:gdLst/>
                <a:ahLst/>
                <a:cxnLst>
                  <a:cxn ang="0">
                    <a:pos x="9" y="41"/>
                  </a:cxn>
                  <a:cxn ang="0">
                    <a:pos x="37" y="4"/>
                  </a:cxn>
                  <a:cxn ang="0">
                    <a:pos x="5" y="34"/>
                  </a:cxn>
                  <a:cxn ang="0">
                    <a:pos x="0" y="47"/>
                  </a:cxn>
                  <a:cxn ang="0">
                    <a:pos x="9" y="41"/>
                  </a:cxn>
                </a:cxnLst>
                <a:rect l="0" t="0" r="r" b="b"/>
                <a:pathLst>
                  <a:path w="41" h="47">
                    <a:moveTo>
                      <a:pt x="9" y="41"/>
                    </a:moveTo>
                    <a:cubicBezTo>
                      <a:pt x="21" y="27"/>
                      <a:pt x="41" y="7"/>
                      <a:pt x="37" y="4"/>
                    </a:cubicBezTo>
                    <a:cubicBezTo>
                      <a:pt x="33" y="0"/>
                      <a:pt x="17" y="21"/>
                      <a:pt x="5" y="34"/>
                    </a:cubicBezTo>
                    <a:cubicBezTo>
                      <a:pt x="3" y="39"/>
                      <a:pt x="1" y="43"/>
                      <a:pt x="0" y="47"/>
                    </a:cubicBezTo>
                    <a:cubicBezTo>
                      <a:pt x="3" y="45"/>
                      <a:pt x="6" y="44"/>
                      <a:pt x="9" y="4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6" name="Freeform 101"/>
              <p:cNvSpPr>
                <a:spLocks/>
              </p:cNvSpPr>
              <p:nvPr/>
            </p:nvSpPr>
            <p:spPr bwMode="auto">
              <a:xfrm>
                <a:off x="7311377" y="1547871"/>
                <a:ext cx="33160" cy="79577"/>
              </a:xfrm>
              <a:custGeom>
                <a:avLst/>
                <a:gdLst/>
                <a:ahLst/>
                <a:cxnLst>
                  <a:cxn ang="0">
                    <a:pos x="6" y="8"/>
                  </a:cxn>
                  <a:cxn ang="0">
                    <a:pos x="0" y="0"/>
                  </a:cxn>
                  <a:cxn ang="0">
                    <a:pos x="0" y="13"/>
                  </a:cxn>
                  <a:cxn ang="0">
                    <a:pos x="3" y="21"/>
                  </a:cxn>
                  <a:cxn ang="0">
                    <a:pos x="9" y="17"/>
                  </a:cxn>
                  <a:cxn ang="0">
                    <a:pos x="6" y="8"/>
                  </a:cxn>
                </a:cxnLst>
                <a:rect l="0" t="0" r="r" b="b"/>
                <a:pathLst>
                  <a:path w="9" h="21">
                    <a:moveTo>
                      <a:pt x="6" y="8"/>
                    </a:moveTo>
                    <a:cubicBezTo>
                      <a:pt x="4" y="5"/>
                      <a:pt x="2" y="2"/>
                      <a:pt x="0" y="0"/>
                    </a:cubicBezTo>
                    <a:cubicBezTo>
                      <a:pt x="0" y="4"/>
                      <a:pt x="0" y="8"/>
                      <a:pt x="0" y="13"/>
                    </a:cubicBezTo>
                    <a:cubicBezTo>
                      <a:pt x="1" y="15"/>
                      <a:pt x="2" y="18"/>
                      <a:pt x="3" y="21"/>
                    </a:cubicBezTo>
                    <a:cubicBezTo>
                      <a:pt x="5" y="20"/>
                      <a:pt x="7" y="18"/>
                      <a:pt x="9" y="17"/>
                    </a:cubicBezTo>
                    <a:cubicBezTo>
                      <a:pt x="8" y="14"/>
                      <a:pt x="7" y="11"/>
                      <a:pt x="6" y="8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7" name="Freeform 102"/>
              <p:cNvSpPr>
                <a:spLocks/>
              </p:cNvSpPr>
              <p:nvPr/>
            </p:nvSpPr>
            <p:spPr bwMode="auto">
              <a:xfrm>
                <a:off x="7173428" y="1217035"/>
                <a:ext cx="88426" cy="203364"/>
              </a:xfrm>
              <a:custGeom>
                <a:avLst/>
                <a:gdLst/>
                <a:ahLst/>
                <a:cxnLst>
                  <a:cxn ang="0">
                    <a:pos x="17" y="47"/>
                  </a:cxn>
                  <a:cxn ang="0">
                    <a:pos x="23" y="54"/>
                  </a:cxn>
                  <a:cxn ang="0">
                    <a:pos x="23" y="42"/>
                  </a:cxn>
                  <a:cxn ang="0">
                    <a:pos x="5" y="2"/>
                  </a:cxn>
                  <a:cxn ang="0">
                    <a:pos x="14" y="39"/>
                  </a:cxn>
                  <a:cxn ang="0">
                    <a:pos x="17" y="47"/>
                  </a:cxn>
                </a:cxnLst>
                <a:rect l="0" t="0" r="r" b="b"/>
                <a:pathLst>
                  <a:path w="23" h="54">
                    <a:moveTo>
                      <a:pt x="17" y="47"/>
                    </a:moveTo>
                    <a:cubicBezTo>
                      <a:pt x="19" y="50"/>
                      <a:pt x="21" y="52"/>
                      <a:pt x="23" y="54"/>
                    </a:cubicBezTo>
                    <a:cubicBezTo>
                      <a:pt x="23" y="51"/>
                      <a:pt x="23" y="47"/>
                      <a:pt x="23" y="42"/>
                    </a:cubicBezTo>
                    <a:cubicBezTo>
                      <a:pt x="17" y="25"/>
                      <a:pt x="10" y="0"/>
                      <a:pt x="5" y="2"/>
                    </a:cubicBezTo>
                    <a:cubicBezTo>
                      <a:pt x="0" y="4"/>
                      <a:pt x="8" y="23"/>
                      <a:pt x="14" y="39"/>
                    </a:cubicBezTo>
                    <a:cubicBezTo>
                      <a:pt x="15" y="42"/>
                      <a:pt x="16" y="44"/>
                      <a:pt x="17" y="47"/>
                    </a:cubicBezTo>
                    <a:close/>
                  </a:path>
                </a:pathLst>
              </a:custGeom>
              <a:solidFill>
                <a:srgbClr val="347F9F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8" name="Freeform 103"/>
              <p:cNvSpPr>
                <a:spLocks/>
              </p:cNvSpPr>
              <p:nvPr/>
            </p:nvSpPr>
            <p:spPr bwMode="auto">
              <a:xfrm>
                <a:off x="7015241" y="1421179"/>
                <a:ext cx="205589" cy="59684"/>
              </a:xfrm>
              <a:custGeom>
                <a:avLst/>
                <a:gdLst/>
                <a:ahLst/>
                <a:cxnLst>
                  <a:cxn ang="0">
                    <a:pos x="1" y="5"/>
                  </a:cxn>
                  <a:cxn ang="0">
                    <a:pos x="34" y="14"/>
                  </a:cxn>
                  <a:cxn ang="0">
                    <a:pos x="38" y="15"/>
                  </a:cxn>
                  <a:cxn ang="0">
                    <a:pos x="43" y="16"/>
                  </a:cxn>
                  <a:cxn ang="0">
                    <a:pos x="55" y="14"/>
                  </a:cxn>
                  <a:cxn ang="0">
                    <a:pos x="44" y="8"/>
                  </a:cxn>
                  <a:cxn ang="0">
                    <a:pos x="1" y="5"/>
                  </a:cxn>
                </a:cxnLst>
                <a:rect l="0" t="0" r="r" b="b"/>
                <a:pathLst>
                  <a:path w="55" h="16">
                    <a:moveTo>
                      <a:pt x="1" y="5"/>
                    </a:moveTo>
                    <a:cubicBezTo>
                      <a:pt x="0" y="9"/>
                      <a:pt x="18" y="11"/>
                      <a:pt x="34" y="14"/>
                    </a:cubicBezTo>
                    <a:cubicBezTo>
                      <a:pt x="36" y="14"/>
                      <a:pt x="37" y="15"/>
                      <a:pt x="38" y="15"/>
                    </a:cubicBezTo>
                    <a:cubicBezTo>
                      <a:pt x="40" y="15"/>
                      <a:pt x="41" y="15"/>
                      <a:pt x="43" y="16"/>
                    </a:cubicBezTo>
                    <a:cubicBezTo>
                      <a:pt x="47" y="15"/>
                      <a:pt x="52" y="14"/>
                      <a:pt x="55" y="14"/>
                    </a:cubicBezTo>
                    <a:cubicBezTo>
                      <a:pt x="52" y="12"/>
                      <a:pt x="48" y="10"/>
                      <a:pt x="44" y="8"/>
                    </a:cubicBezTo>
                    <a:cubicBezTo>
                      <a:pt x="26" y="5"/>
                      <a:pt x="1" y="0"/>
                      <a:pt x="1" y="5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39" name="Freeform 104"/>
              <p:cNvSpPr>
                <a:spLocks/>
              </p:cNvSpPr>
              <p:nvPr/>
            </p:nvSpPr>
            <p:spPr bwMode="auto">
              <a:xfrm>
                <a:off x="7396152" y="1455332"/>
                <a:ext cx="128217" cy="11053"/>
              </a:xfrm>
              <a:custGeom>
                <a:avLst/>
                <a:gdLst/>
                <a:ahLst/>
                <a:cxnLst>
                  <a:cxn ang="0">
                    <a:pos x="0" y="3"/>
                  </a:cxn>
                  <a:cxn ang="0">
                    <a:pos x="34" y="0"/>
                  </a:cxn>
                  <a:cxn ang="0">
                    <a:pos x="34" y="0"/>
                  </a:cxn>
                  <a:cxn ang="0">
                    <a:pos x="0" y="3"/>
                  </a:cxn>
                </a:cxnLst>
                <a:rect l="0" t="0" r="r" b="b"/>
                <a:pathLst>
                  <a:path w="34" h="3">
                    <a:moveTo>
                      <a:pt x="0" y="3"/>
                    </a:moveTo>
                    <a:cubicBezTo>
                      <a:pt x="11" y="2"/>
                      <a:pt x="25" y="0"/>
                      <a:pt x="34" y="0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25" y="0"/>
                      <a:pt x="11" y="2"/>
                      <a:pt x="0" y="3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0" name="Freeform 105"/>
              <p:cNvSpPr>
                <a:spLocks/>
              </p:cNvSpPr>
              <p:nvPr/>
            </p:nvSpPr>
            <p:spPr bwMode="auto">
              <a:xfrm>
                <a:off x="7129245" y="1278471"/>
                <a:ext cx="8843" cy="15473"/>
              </a:xfrm>
              <a:custGeom>
                <a:avLst/>
                <a:gdLst/>
                <a:ahLst/>
                <a:cxnLst>
                  <a:cxn ang="0">
                    <a:pos x="2" y="4"/>
                  </a:cxn>
                  <a:cxn ang="0">
                    <a:pos x="0" y="0"/>
                  </a:cxn>
                  <a:cxn ang="0">
                    <a:pos x="2" y="4"/>
                  </a:cxn>
                </a:cxnLst>
                <a:rect l="0" t="0" r="r" b="b"/>
                <a:pathLst>
                  <a:path w="2" h="4">
                    <a:moveTo>
                      <a:pt x="2" y="4"/>
                    </a:moveTo>
                    <a:cubicBezTo>
                      <a:pt x="1" y="3"/>
                      <a:pt x="1" y="1"/>
                      <a:pt x="0" y="0"/>
                    </a:cubicBezTo>
                    <a:cubicBezTo>
                      <a:pt x="1" y="1"/>
                      <a:pt x="1" y="3"/>
                      <a:pt x="2" y="4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1" name="Freeform 106"/>
              <p:cNvSpPr>
                <a:spLocks/>
              </p:cNvSpPr>
              <p:nvPr/>
            </p:nvSpPr>
            <p:spPr bwMode="auto">
              <a:xfrm>
                <a:off x="7128022" y="1268252"/>
                <a:ext cx="0" cy="4421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0" y="0"/>
                  </a:cxn>
                  <a:cxn ang="0">
                    <a:pos x="0" y="1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cubicBezTo>
                      <a:pt x="0" y="1"/>
                      <a:pt x="0" y="1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2" name="Freeform 107"/>
              <p:cNvSpPr>
                <a:spLocks/>
              </p:cNvSpPr>
              <p:nvPr/>
            </p:nvSpPr>
            <p:spPr bwMode="auto">
              <a:xfrm>
                <a:off x="7149529" y="1310582"/>
                <a:ext cx="6633" cy="11053"/>
              </a:xfrm>
              <a:custGeom>
                <a:avLst/>
                <a:gdLst/>
                <a:ahLst/>
                <a:cxnLst>
                  <a:cxn ang="0">
                    <a:pos x="2" y="3"/>
                  </a:cxn>
                  <a:cxn ang="0">
                    <a:pos x="0" y="0"/>
                  </a:cxn>
                  <a:cxn ang="0">
                    <a:pos x="2" y="3"/>
                  </a:cxn>
                </a:cxnLst>
                <a:rect l="0" t="0" r="r" b="b"/>
                <a:pathLst>
                  <a:path w="2" h="3">
                    <a:moveTo>
                      <a:pt x="2" y="3"/>
                    </a:moveTo>
                    <a:cubicBezTo>
                      <a:pt x="1" y="2"/>
                      <a:pt x="1" y="1"/>
                      <a:pt x="0" y="0"/>
                    </a:cubicBezTo>
                    <a:cubicBezTo>
                      <a:pt x="1" y="1"/>
                      <a:pt x="1" y="2"/>
                      <a:pt x="2" y="3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3" name="Freeform 108"/>
              <p:cNvSpPr>
                <a:spLocks/>
              </p:cNvSpPr>
              <p:nvPr/>
            </p:nvSpPr>
            <p:spPr bwMode="auto">
              <a:xfrm>
                <a:off x="7167183" y="1710297"/>
                <a:ext cx="26528" cy="26526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7" y="0"/>
                  </a:cxn>
                  <a:cxn ang="0">
                    <a:pos x="0" y="6"/>
                  </a:cxn>
                </a:cxnLst>
                <a:rect l="0" t="0" r="r" b="b"/>
                <a:pathLst>
                  <a:path w="7" h="7">
                    <a:moveTo>
                      <a:pt x="0" y="6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2" y="7"/>
                      <a:pt x="4" y="4"/>
                      <a:pt x="7" y="0"/>
                    </a:cubicBezTo>
                    <a:cubicBezTo>
                      <a:pt x="4" y="4"/>
                      <a:pt x="2" y="7"/>
                      <a:pt x="0" y="6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4" name="Freeform 109"/>
              <p:cNvSpPr>
                <a:spLocks/>
              </p:cNvSpPr>
              <p:nvPr/>
            </p:nvSpPr>
            <p:spPr bwMode="auto">
              <a:xfrm>
                <a:off x="7359973" y="1278011"/>
                <a:ext cx="11053" cy="13263"/>
              </a:xfrm>
              <a:custGeom>
                <a:avLst/>
                <a:gdLst/>
                <a:ahLst/>
                <a:cxnLst>
                  <a:cxn ang="0">
                    <a:pos x="0" y="4"/>
                  </a:cxn>
                  <a:cxn ang="0">
                    <a:pos x="3" y="0"/>
                  </a:cxn>
                  <a:cxn ang="0">
                    <a:pos x="0" y="4"/>
                  </a:cxn>
                </a:cxnLst>
                <a:rect l="0" t="0" r="r" b="b"/>
                <a:pathLst>
                  <a:path w="3" h="4">
                    <a:moveTo>
                      <a:pt x="0" y="4"/>
                    </a:moveTo>
                    <a:cubicBezTo>
                      <a:pt x="1" y="3"/>
                      <a:pt x="2" y="1"/>
                      <a:pt x="3" y="0"/>
                    </a:cubicBezTo>
                    <a:cubicBezTo>
                      <a:pt x="2" y="1"/>
                      <a:pt x="1" y="3"/>
                      <a:pt x="0" y="4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5" name="Freeform 110"/>
              <p:cNvSpPr>
                <a:spLocks/>
              </p:cNvSpPr>
              <p:nvPr/>
            </p:nvSpPr>
            <p:spPr bwMode="auto">
              <a:xfrm>
                <a:off x="7377006" y="1249743"/>
                <a:ext cx="8843" cy="11052"/>
              </a:xfrm>
              <a:custGeom>
                <a:avLst/>
                <a:gdLst/>
                <a:ahLst/>
                <a:cxnLst>
                  <a:cxn ang="0">
                    <a:pos x="0" y="3"/>
                  </a:cxn>
                  <a:cxn ang="0">
                    <a:pos x="2" y="0"/>
                  </a:cxn>
                  <a:cxn ang="0">
                    <a:pos x="0" y="3"/>
                  </a:cxn>
                </a:cxnLst>
                <a:rect l="0" t="0" r="r" b="b"/>
                <a:pathLst>
                  <a:path w="2" h="3">
                    <a:moveTo>
                      <a:pt x="0" y="3"/>
                    </a:moveTo>
                    <a:cubicBezTo>
                      <a:pt x="1" y="2"/>
                      <a:pt x="1" y="1"/>
                      <a:pt x="2" y="0"/>
                    </a:cubicBezTo>
                    <a:cubicBezTo>
                      <a:pt x="1" y="1"/>
                      <a:pt x="1" y="2"/>
                      <a:pt x="0" y="3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6" name="Freeform 111"/>
              <p:cNvSpPr>
                <a:spLocks/>
              </p:cNvSpPr>
              <p:nvPr/>
            </p:nvSpPr>
            <p:spPr bwMode="auto">
              <a:xfrm>
                <a:off x="7318471" y="1291196"/>
                <a:ext cx="42002" cy="88419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0" y="23"/>
                  </a:cxn>
                  <a:cxn ang="0">
                    <a:pos x="0" y="23"/>
                  </a:cxn>
                  <a:cxn ang="0">
                    <a:pos x="11" y="0"/>
                  </a:cxn>
                </a:cxnLst>
                <a:rect l="0" t="0" r="r" b="b"/>
                <a:pathLst>
                  <a:path w="11" h="23">
                    <a:moveTo>
                      <a:pt x="11" y="0"/>
                    </a:moveTo>
                    <a:cubicBezTo>
                      <a:pt x="8" y="8"/>
                      <a:pt x="4" y="16"/>
                      <a:pt x="0" y="23"/>
                    </a:cubicBezTo>
                    <a:cubicBezTo>
                      <a:pt x="0" y="23"/>
                      <a:pt x="0" y="23"/>
                      <a:pt x="0" y="23"/>
                    </a:cubicBezTo>
                    <a:cubicBezTo>
                      <a:pt x="4" y="16"/>
                      <a:pt x="8" y="8"/>
                      <a:pt x="1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7" name="Freeform 112"/>
              <p:cNvSpPr>
                <a:spLocks/>
              </p:cNvSpPr>
              <p:nvPr/>
            </p:nvSpPr>
            <p:spPr bwMode="auto">
              <a:xfrm>
                <a:off x="7177927" y="1353035"/>
                <a:ext cx="37580" cy="57472"/>
              </a:xfrm>
              <a:custGeom>
                <a:avLst/>
                <a:gdLst/>
                <a:ahLst/>
                <a:cxnLst>
                  <a:cxn ang="0">
                    <a:pos x="10" y="15"/>
                  </a:cxn>
                  <a:cxn ang="0">
                    <a:pos x="0" y="0"/>
                  </a:cxn>
                  <a:cxn ang="0">
                    <a:pos x="3" y="5"/>
                  </a:cxn>
                  <a:cxn ang="0">
                    <a:pos x="10" y="15"/>
                  </a:cxn>
                </a:cxnLst>
                <a:rect l="0" t="0" r="r" b="b"/>
                <a:pathLst>
                  <a:path w="10" h="15">
                    <a:moveTo>
                      <a:pt x="10" y="15"/>
                    </a:moveTo>
                    <a:cubicBezTo>
                      <a:pt x="7" y="10"/>
                      <a:pt x="3" y="5"/>
                      <a:pt x="0" y="0"/>
                    </a:cubicBezTo>
                    <a:cubicBezTo>
                      <a:pt x="1" y="2"/>
                      <a:pt x="2" y="3"/>
                      <a:pt x="3" y="5"/>
                    </a:cubicBezTo>
                    <a:cubicBezTo>
                      <a:pt x="5" y="8"/>
                      <a:pt x="8" y="12"/>
                      <a:pt x="10" y="15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8" name="Freeform 113"/>
              <p:cNvSpPr>
                <a:spLocks/>
              </p:cNvSpPr>
              <p:nvPr/>
            </p:nvSpPr>
            <p:spPr bwMode="auto">
              <a:xfrm>
                <a:off x="7008991" y="1471205"/>
                <a:ext cx="212222" cy="39789"/>
              </a:xfrm>
              <a:custGeom>
                <a:avLst/>
                <a:gdLst/>
                <a:ahLst/>
                <a:cxnLst>
                  <a:cxn ang="0">
                    <a:pos x="25" y="3"/>
                  </a:cxn>
                  <a:cxn ang="0">
                    <a:pos x="23" y="4"/>
                  </a:cxn>
                  <a:cxn ang="0">
                    <a:pos x="18" y="4"/>
                  </a:cxn>
                  <a:cxn ang="0">
                    <a:pos x="1" y="9"/>
                  </a:cxn>
                  <a:cxn ang="0">
                    <a:pos x="1" y="10"/>
                  </a:cxn>
                  <a:cxn ang="0">
                    <a:pos x="1" y="10"/>
                  </a:cxn>
                  <a:cxn ang="0">
                    <a:pos x="56" y="0"/>
                  </a:cxn>
                  <a:cxn ang="0">
                    <a:pos x="56" y="0"/>
                  </a:cxn>
                  <a:cxn ang="0">
                    <a:pos x="44" y="2"/>
                  </a:cxn>
                  <a:cxn ang="0">
                    <a:pos x="25" y="3"/>
                  </a:cxn>
                </a:cxnLst>
                <a:rect l="0" t="0" r="r" b="b"/>
                <a:pathLst>
                  <a:path w="56" h="10">
                    <a:moveTo>
                      <a:pt x="25" y="3"/>
                    </a:moveTo>
                    <a:cubicBezTo>
                      <a:pt x="24" y="4"/>
                      <a:pt x="23" y="4"/>
                      <a:pt x="23" y="4"/>
                    </a:cubicBezTo>
                    <a:cubicBezTo>
                      <a:pt x="21" y="4"/>
                      <a:pt x="20" y="4"/>
                      <a:pt x="18" y="4"/>
                    </a:cubicBezTo>
                    <a:cubicBezTo>
                      <a:pt x="9" y="5"/>
                      <a:pt x="2" y="7"/>
                      <a:pt x="1" y="9"/>
                    </a:cubicBezTo>
                    <a:cubicBezTo>
                      <a:pt x="1" y="9"/>
                      <a:pt x="1" y="9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0" y="3"/>
                      <a:pt x="40" y="3"/>
                      <a:pt x="56" y="0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53" y="0"/>
                      <a:pt x="48" y="1"/>
                      <a:pt x="44" y="2"/>
                    </a:cubicBezTo>
                    <a:cubicBezTo>
                      <a:pt x="38" y="2"/>
                      <a:pt x="31" y="3"/>
                      <a:pt x="25" y="3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49" name="Freeform 114"/>
              <p:cNvSpPr>
                <a:spLocks/>
              </p:cNvSpPr>
              <p:nvPr/>
            </p:nvSpPr>
            <p:spPr bwMode="auto">
              <a:xfrm>
                <a:off x="7227636" y="1532896"/>
                <a:ext cx="19895" cy="48631"/>
              </a:xfrm>
              <a:custGeom>
                <a:avLst/>
                <a:gdLst/>
                <a:ahLst/>
                <a:cxnLst>
                  <a:cxn ang="0">
                    <a:pos x="5" y="0"/>
                  </a:cxn>
                  <a:cxn ang="0">
                    <a:pos x="5" y="0"/>
                  </a:cxn>
                  <a:cxn ang="0">
                    <a:pos x="0" y="13"/>
                  </a:cxn>
                  <a:cxn ang="0">
                    <a:pos x="0" y="13"/>
                  </a:cxn>
                  <a:cxn ang="0">
                    <a:pos x="5" y="0"/>
                  </a:cxn>
                </a:cxnLst>
                <a:rect l="0" t="0" r="r" b="b"/>
                <a:pathLst>
                  <a:path w="5" h="13">
                    <a:moveTo>
                      <a:pt x="5" y="0"/>
                    </a:moveTo>
                    <a:cubicBezTo>
                      <a:pt x="5" y="0"/>
                      <a:pt x="5" y="0"/>
                      <a:pt x="5" y="0"/>
                    </a:cubicBezTo>
                    <a:cubicBezTo>
                      <a:pt x="4" y="4"/>
                      <a:pt x="2" y="8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2" y="8"/>
                      <a:pt x="4" y="4"/>
                      <a:pt x="5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0" name="Freeform 115"/>
              <p:cNvSpPr>
                <a:spLocks/>
              </p:cNvSpPr>
              <p:nvPr/>
            </p:nvSpPr>
            <p:spPr bwMode="auto">
              <a:xfrm>
                <a:off x="7310412" y="1534553"/>
                <a:ext cx="66319" cy="7515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4"/>
                  </a:cxn>
                  <a:cxn ang="0">
                    <a:pos x="6" y="12"/>
                  </a:cxn>
                  <a:cxn ang="0">
                    <a:pos x="12" y="20"/>
                  </a:cxn>
                  <a:cxn ang="0">
                    <a:pos x="18" y="16"/>
                  </a:cxn>
                  <a:cxn ang="0">
                    <a:pos x="12" y="8"/>
                  </a:cxn>
                  <a:cxn ang="0">
                    <a:pos x="1" y="0"/>
                  </a:cxn>
                </a:cxnLst>
                <a:rect l="0" t="0" r="r" b="b"/>
                <a:pathLst>
                  <a:path w="18" h="20">
                    <a:moveTo>
                      <a:pt x="1" y="0"/>
                    </a:moveTo>
                    <a:cubicBezTo>
                      <a:pt x="0" y="1"/>
                      <a:pt x="0" y="3"/>
                      <a:pt x="0" y="4"/>
                    </a:cubicBezTo>
                    <a:cubicBezTo>
                      <a:pt x="2" y="6"/>
                      <a:pt x="4" y="9"/>
                      <a:pt x="6" y="12"/>
                    </a:cubicBezTo>
                    <a:cubicBezTo>
                      <a:pt x="8" y="15"/>
                      <a:pt x="10" y="17"/>
                      <a:pt x="12" y="20"/>
                    </a:cubicBezTo>
                    <a:cubicBezTo>
                      <a:pt x="14" y="19"/>
                      <a:pt x="16" y="17"/>
                      <a:pt x="18" y="16"/>
                    </a:cubicBezTo>
                    <a:cubicBezTo>
                      <a:pt x="16" y="13"/>
                      <a:pt x="14" y="11"/>
                      <a:pt x="12" y="8"/>
                    </a:cubicBezTo>
                    <a:cubicBezTo>
                      <a:pt x="7" y="4"/>
                      <a:pt x="3" y="1"/>
                      <a:pt x="1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1" name="Freeform 116"/>
              <p:cNvSpPr>
                <a:spLocks/>
              </p:cNvSpPr>
              <p:nvPr/>
            </p:nvSpPr>
            <p:spPr bwMode="auto">
              <a:xfrm>
                <a:off x="7312053" y="1235116"/>
                <a:ext cx="108322" cy="207785"/>
              </a:xfrm>
              <a:custGeom>
                <a:avLst/>
                <a:gdLst/>
                <a:ahLst/>
                <a:cxnLst>
                  <a:cxn ang="0">
                    <a:pos x="1" y="55"/>
                  </a:cxn>
                  <a:cxn ang="0">
                    <a:pos x="4" y="54"/>
                  </a:cxn>
                  <a:cxn ang="0">
                    <a:pos x="9" y="41"/>
                  </a:cxn>
                  <a:cxn ang="0">
                    <a:pos x="25" y="0"/>
                  </a:cxn>
                  <a:cxn ang="0">
                    <a:pos x="20" y="4"/>
                  </a:cxn>
                  <a:cxn ang="0">
                    <a:pos x="18" y="7"/>
                  </a:cxn>
                  <a:cxn ang="0">
                    <a:pos x="16" y="11"/>
                  </a:cxn>
                  <a:cxn ang="0">
                    <a:pos x="13" y="15"/>
                  </a:cxn>
                  <a:cxn ang="0">
                    <a:pos x="2" y="38"/>
                  </a:cxn>
                  <a:cxn ang="0">
                    <a:pos x="1" y="55"/>
                  </a:cxn>
                </a:cxnLst>
                <a:rect l="0" t="0" r="r" b="b"/>
                <a:pathLst>
                  <a:path w="29" h="55">
                    <a:moveTo>
                      <a:pt x="1" y="55"/>
                    </a:moveTo>
                    <a:cubicBezTo>
                      <a:pt x="2" y="55"/>
                      <a:pt x="3" y="54"/>
                      <a:pt x="4" y="54"/>
                    </a:cubicBezTo>
                    <a:cubicBezTo>
                      <a:pt x="5" y="50"/>
                      <a:pt x="7" y="46"/>
                      <a:pt x="9" y="41"/>
                    </a:cubicBezTo>
                    <a:cubicBezTo>
                      <a:pt x="17" y="25"/>
                      <a:pt x="29" y="3"/>
                      <a:pt x="25" y="0"/>
                    </a:cubicBezTo>
                    <a:cubicBezTo>
                      <a:pt x="24" y="0"/>
                      <a:pt x="22" y="1"/>
                      <a:pt x="20" y="4"/>
                    </a:cubicBezTo>
                    <a:cubicBezTo>
                      <a:pt x="19" y="5"/>
                      <a:pt x="19" y="6"/>
                      <a:pt x="18" y="7"/>
                    </a:cubicBezTo>
                    <a:cubicBezTo>
                      <a:pt x="17" y="8"/>
                      <a:pt x="16" y="10"/>
                      <a:pt x="16" y="11"/>
                    </a:cubicBezTo>
                    <a:cubicBezTo>
                      <a:pt x="15" y="12"/>
                      <a:pt x="14" y="14"/>
                      <a:pt x="13" y="15"/>
                    </a:cubicBezTo>
                    <a:cubicBezTo>
                      <a:pt x="10" y="23"/>
                      <a:pt x="6" y="31"/>
                      <a:pt x="2" y="38"/>
                    </a:cubicBezTo>
                    <a:cubicBezTo>
                      <a:pt x="1" y="45"/>
                      <a:pt x="0" y="52"/>
                      <a:pt x="1" y="55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2" name="Freeform 117"/>
              <p:cNvSpPr>
                <a:spLocks/>
              </p:cNvSpPr>
              <p:nvPr/>
            </p:nvSpPr>
            <p:spPr bwMode="auto">
              <a:xfrm>
                <a:off x="7155879" y="1530316"/>
                <a:ext cx="106111" cy="207785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24" y="1"/>
                  </a:cxn>
                  <a:cxn ang="0">
                    <a:pos x="19" y="14"/>
                  </a:cxn>
                  <a:cxn ang="0">
                    <a:pos x="3" y="54"/>
                  </a:cxn>
                  <a:cxn ang="0">
                    <a:pos x="3" y="54"/>
                  </a:cxn>
                  <a:cxn ang="0">
                    <a:pos x="10" y="48"/>
                  </a:cxn>
                  <a:cxn ang="0">
                    <a:pos x="26" y="17"/>
                  </a:cxn>
                  <a:cxn ang="0">
                    <a:pos x="27" y="0"/>
                  </a:cxn>
                </a:cxnLst>
                <a:rect l="0" t="0" r="r" b="b"/>
                <a:pathLst>
                  <a:path w="28" h="55">
                    <a:moveTo>
                      <a:pt x="27" y="0"/>
                    </a:moveTo>
                    <a:cubicBezTo>
                      <a:pt x="26" y="0"/>
                      <a:pt x="25" y="1"/>
                      <a:pt x="24" y="1"/>
                    </a:cubicBezTo>
                    <a:cubicBezTo>
                      <a:pt x="23" y="5"/>
                      <a:pt x="21" y="9"/>
                      <a:pt x="19" y="14"/>
                    </a:cubicBezTo>
                    <a:cubicBezTo>
                      <a:pt x="12" y="30"/>
                      <a:pt x="0" y="50"/>
                      <a:pt x="3" y="54"/>
                    </a:cubicBezTo>
                    <a:cubicBezTo>
                      <a:pt x="3" y="54"/>
                      <a:pt x="3" y="54"/>
                      <a:pt x="3" y="54"/>
                    </a:cubicBezTo>
                    <a:cubicBezTo>
                      <a:pt x="5" y="55"/>
                      <a:pt x="7" y="52"/>
                      <a:pt x="10" y="48"/>
                    </a:cubicBezTo>
                    <a:cubicBezTo>
                      <a:pt x="15" y="40"/>
                      <a:pt x="21" y="27"/>
                      <a:pt x="26" y="17"/>
                    </a:cubicBezTo>
                    <a:cubicBezTo>
                      <a:pt x="27" y="9"/>
                      <a:pt x="28" y="3"/>
                      <a:pt x="27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3" name="Freeform 118"/>
              <p:cNvSpPr>
                <a:spLocks/>
              </p:cNvSpPr>
              <p:nvPr/>
            </p:nvSpPr>
            <p:spPr bwMode="auto">
              <a:xfrm>
                <a:off x="7338967" y="1454829"/>
                <a:ext cx="185694" cy="46419"/>
              </a:xfrm>
              <a:custGeom>
                <a:avLst/>
                <a:gdLst/>
                <a:ahLst/>
                <a:cxnLst>
                  <a:cxn ang="0">
                    <a:pos x="0" y="10"/>
                  </a:cxn>
                  <a:cxn ang="0">
                    <a:pos x="3" y="12"/>
                  </a:cxn>
                  <a:cxn ang="0">
                    <a:pos x="15" y="10"/>
                  </a:cxn>
                  <a:cxn ang="0">
                    <a:pos x="43" y="7"/>
                  </a:cxn>
                  <a:cxn ang="0">
                    <a:pos x="49" y="0"/>
                  </a:cxn>
                  <a:cxn ang="0">
                    <a:pos x="15" y="3"/>
                  </a:cxn>
                  <a:cxn ang="0">
                    <a:pos x="0" y="10"/>
                  </a:cxn>
                </a:cxnLst>
                <a:rect l="0" t="0" r="r" b="b"/>
                <a:pathLst>
                  <a:path w="49" h="12">
                    <a:moveTo>
                      <a:pt x="0" y="10"/>
                    </a:moveTo>
                    <a:cubicBezTo>
                      <a:pt x="1" y="10"/>
                      <a:pt x="2" y="11"/>
                      <a:pt x="3" y="12"/>
                    </a:cubicBezTo>
                    <a:cubicBezTo>
                      <a:pt x="6" y="11"/>
                      <a:pt x="10" y="11"/>
                      <a:pt x="15" y="10"/>
                    </a:cubicBezTo>
                    <a:cubicBezTo>
                      <a:pt x="24" y="9"/>
                      <a:pt x="35" y="8"/>
                      <a:pt x="43" y="7"/>
                    </a:cubicBezTo>
                    <a:cubicBezTo>
                      <a:pt x="45" y="5"/>
                      <a:pt x="47" y="2"/>
                      <a:pt x="49" y="0"/>
                    </a:cubicBezTo>
                    <a:cubicBezTo>
                      <a:pt x="40" y="0"/>
                      <a:pt x="26" y="2"/>
                      <a:pt x="15" y="3"/>
                    </a:cubicBezTo>
                    <a:cubicBezTo>
                      <a:pt x="8" y="5"/>
                      <a:pt x="3" y="8"/>
                      <a:pt x="0" y="1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4" name="Freeform 119"/>
              <p:cNvSpPr>
                <a:spLocks/>
              </p:cNvSpPr>
              <p:nvPr/>
            </p:nvSpPr>
            <p:spPr bwMode="auto">
              <a:xfrm>
                <a:off x="7126809" y="1252617"/>
                <a:ext cx="134850" cy="181259"/>
              </a:xfrm>
              <a:custGeom>
                <a:avLst/>
                <a:gdLst/>
                <a:ahLst/>
                <a:cxnLst>
                  <a:cxn ang="0">
                    <a:pos x="24" y="41"/>
                  </a:cxn>
                  <a:cxn ang="0">
                    <a:pos x="35" y="48"/>
                  </a:cxn>
                  <a:cxn ang="0">
                    <a:pos x="36" y="44"/>
                  </a:cxn>
                  <a:cxn ang="0">
                    <a:pos x="30" y="37"/>
                  </a:cxn>
                  <a:cxn ang="0">
                    <a:pos x="25" y="30"/>
                  </a:cxn>
                  <a:cxn ang="0">
                    <a:pos x="4" y="2"/>
                  </a:cxn>
                  <a:cxn ang="0">
                    <a:pos x="0" y="1"/>
                  </a:cxn>
                  <a:cxn ang="0">
                    <a:pos x="0" y="4"/>
                  </a:cxn>
                  <a:cxn ang="0">
                    <a:pos x="0" y="5"/>
                  </a:cxn>
                  <a:cxn ang="0">
                    <a:pos x="1" y="7"/>
                  </a:cxn>
                  <a:cxn ang="0">
                    <a:pos x="3" y="11"/>
                  </a:cxn>
                  <a:cxn ang="0">
                    <a:pos x="6" y="15"/>
                  </a:cxn>
                  <a:cxn ang="0">
                    <a:pos x="8" y="18"/>
                  </a:cxn>
                  <a:cxn ang="0">
                    <a:pos x="14" y="26"/>
                  </a:cxn>
                  <a:cxn ang="0">
                    <a:pos x="24" y="41"/>
                  </a:cxn>
                </a:cxnLst>
                <a:rect l="0" t="0" r="r" b="b"/>
                <a:pathLst>
                  <a:path w="36" h="48">
                    <a:moveTo>
                      <a:pt x="24" y="41"/>
                    </a:moveTo>
                    <a:cubicBezTo>
                      <a:pt x="29" y="45"/>
                      <a:pt x="33" y="48"/>
                      <a:pt x="35" y="48"/>
                    </a:cubicBezTo>
                    <a:cubicBezTo>
                      <a:pt x="36" y="47"/>
                      <a:pt x="36" y="46"/>
                      <a:pt x="36" y="44"/>
                    </a:cubicBezTo>
                    <a:cubicBezTo>
                      <a:pt x="34" y="42"/>
                      <a:pt x="32" y="40"/>
                      <a:pt x="30" y="37"/>
                    </a:cubicBezTo>
                    <a:cubicBezTo>
                      <a:pt x="28" y="35"/>
                      <a:pt x="27" y="32"/>
                      <a:pt x="25" y="30"/>
                    </a:cubicBezTo>
                    <a:cubicBezTo>
                      <a:pt x="18" y="19"/>
                      <a:pt x="9" y="5"/>
                      <a:pt x="4" y="2"/>
                    </a:cubicBezTo>
                    <a:cubicBezTo>
                      <a:pt x="2" y="1"/>
                      <a:pt x="1" y="0"/>
                      <a:pt x="0" y="1"/>
                    </a:cubicBezTo>
                    <a:cubicBezTo>
                      <a:pt x="0" y="1"/>
                      <a:pt x="0" y="3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1" y="6"/>
                      <a:pt x="1" y="7"/>
                      <a:pt x="1" y="7"/>
                    </a:cubicBezTo>
                    <a:cubicBezTo>
                      <a:pt x="2" y="8"/>
                      <a:pt x="2" y="10"/>
                      <a:pt x="3" y="11"/>
                    </a:cubicBezTo>
                    <a:cubicBezTo>
                      <a:pt x="4" y="12"/>
                      <a:pt x="5" y="14"/>
                      <a:pt x="6" y="15"/>
                    </a:cubicBezTo>
                    <a:cubicBezTo>
                      <a:pt x="7" y="16"/>
                      <a:pt x="7" y="17"/>
                      <a:pt x="8" y="18"/>
                    </a:cubicBezTo>
                    <a:cubicBezTo>
                      <a:pt x="10" y="21"/>
                      <a:pt x="12" y="24"/>
                      <a:pt x="14" y="26"/>
                    </a:cubicBezTo>
                    <a:cubicBezTo>
                      <a:pt x="17" y="31"/>
                      <a:pt x="21" y="36"/>
                      <a:pt x="24" y="4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5" name="Freeform 120"/>
              <p:cNvSpPr>
                <a:spLocks/>
              </p:cNvSpPr>
              <p:nvPr/>
            </p:nvSpPr>
            <p:spPr bwMode="auto">
              <a:xfrm>
                <a:off x="7007556" y="1472691"/>
                <a:ext cx="223274" cy="57472"/>
              </a:xfrm>
              <a:custGeom>
                <a:avLst/>
                <a:gdLst/>
                <a:ahLst/>
                <a:cxnLst>
                  <a:cxn ang="0">
                    <a:pos x="1" y="10"/>
                  </a:cxn>
                  <a:cxn ang="0">
                    <a:pos x="1" y="10"/>
                  </a:cxn>
                  <a:cxn ang="0">
                    <a:pos x="44" y="9"/>
                  </a:cxn>
                  <a:cxn ang="0">
                    <a:pos x="59" y="2"/>
                  </a:cxn>
                  <a:cxn ang="0">
                    <a:pos x="56" y="0"/>
                  </a:cxn>
                  <a:cxn ang="0">
                    <a:pos x="1" y="10"/>
                  </a:cxn>
                </a:cxnLst>
                <a:rect l="0" t="0" r="r" b="b"/>
                <a:pathLst>
                  <a:path w="59" h="15">
                    <a:moveTo>
                      <a:pt x="1" y="10"/>
                    </a:moveTo>
                    <a:cubicBezTo>
                      <a:pt x="1" y="10"/>
                      <a:pt x="1" y="10"/>
                      <a:pt x="1" y="10"/>
                    </a:cubicBezTo>
                    <a:cubicBezTo>
                      <a:pt x="1" y="15"/>
                      <a:pt x="26" y="11"/>
                      <a:pt x="44" y="9"/>
                    </a:cubicBezTo>
                    <a:cubicBezTo>
                      <a:pt x="51" y="7"/>
                      <a:pt x="56" y="4"/>
                      <a:pt x="59" y="2"/>
                    </a:cubicBezTo>
                    <a:cubicBezTo>
                      <a:pt x="58" y="1"/>
                      <a:pt x="57" y="1"/>
                      <a:pt x="56" y="0"/>
                    </a:cubicBezTo>
                    <a:cubicBezTo>
                      <a:pt x="40" y="3"/>
                      <a:pt x="0" y="3"/>
                      <a:pt x="1" y="1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6" name="Freeform 121"/>
              <p:cNvSpPr>
                <a:spLocks/>
              </p:cNvSpPr>
              <p:nvPr/>
            </p:nvSpPr>
            <p:spPr bwMode="auto">
              <a:xfrm>
                <a:off x="7290850" y="1363129"/>
                <a:ext cx="2211" cy="1105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0" y="0"/>
                  </a:cxn>
                </a:cxnLst>
                <a:rect l="0" t="0" r="r" b="b"/>
                <a:pathLst>
                  <a:path h="3">
                    <a:moveTo>
                      <a:pt x="0" y="0"/>
                    </a:moveTo>
                    <a:cubicBezTo>
                      <a:pt x="0" y="1"/>
                      <a:pt x="0" y="2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2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7" name="Freeform 122"/>
              <p:cNvSpPr>
                <a:spLocks/>
              </p:cNvSpPr>
              <p:nvPr/>
            </p:nvSpPr>
            <p:spPr bwMode="auto">
              <a:xfrm>
                <a:off x="7290194" y="1217353"/>
                <a:ext cx="42002" cy="145892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0" y="39"/>
                  </a:cxn>
                  <a:cxn ang="0">
                    <a:pos x="11" y="0"/>
                  </a:cxn>
                </a:cxnLst>
                <a:rect l="0" t="0" r="r" b="b"/>
                <a:pathLst>
                  <a:path w="11" h="39">
                    <a:moveTo>
                      <a:pt x="11" y="0"/>
                    </a:moveTo>
                    <a:cubicBezTo>
                      <a:pt x="7" y="1"/>
                      <a:pt x="4" y="22"/>
                      <a:pt x="0" y="39"/>
                    </a:cubicBezTo>
                    <a:cubicBezTo>
                      <a:pt x="4" y="22"/>
                      <a:pt x="7" y="1"/>
                      <a:pt x="11" y="0"/>
                    </a:cubicBezTo>
                    <a:close/>
                  </a:path>
                </a:pathLst>
              </a:custGeom>
              <a:solidFill>
                <a:srgbClr val="347F9F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8" name="Freeform 123"/>
              <p:cNvSpPr>
                <a:spLocks/>
              </p:cNvSpPr>
              <p:nvPr/>
            </p:nvSpPr>
            <p:spPr bwMode="auto">
              <a:xfrm>
                <a:off x="7182086" y="1415880"/>
                <a:ext cx="15474" cy="11053"/>
              </a:xfrm>
              <a:custGeom>
                <a:avLst/>
                <a:gdLst/>
                <a:ahLst/>
                <a:cxnLst>
                  <a:cxn ang="0">
                    <a:pos x="4" y="3"/>
                  </a:cxn>
                  <a:cxn ang="0">
                    <a:pos x="4" y="3"/>
                  </a:cxn>
                  <a:cxn ang="0">
                    <a:pos x="0" y="0"/>
                  </a:cxn>
                  <a:cxn ang="0">
                    <a:pos x="4" y="3"/>
                  </a:cxn>
                </a:cxnLst>
                <a:rect l="0" t="0" r="r" b="b"/>
                <a:pathLst>
                  <a:path w="4" h="3">
                    <a:moveTo>
                      <a:pt x="4" y="3"/>
                    </a:moveTo>
                    <a:cubicBezTo>
                      <a:pt x="4" y="3"/>
                      <a:pt x="4" y="3"/>
                      <a:pt x="4" y="3"/>
                    </a:cubicBezTo>
                    <a:cubicBezTo>
                      <a:pt x="3" y="2"/>
                      <a:pt x="1" y="1"/>
                      <a:pt x="0" y="0"/>
                    </a:cubicBezTo>
                    <a:cubicBezTo>
                      <a:pt x="1" y="1"/>
                      <a:pt x="3" y="2"/>
                      <a:pt x="4" y="3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59" name="Freeform 124"/>
              <p:cNvSpPr>
                <a:spLocks/>
              </p:cNvSpPr>
              <p:nvPr/>
            </p:nvSpPr>
            <p:spPr bwMode="auto">
              <a:xfrm>
                <a:off x="7029327" y="1481675"/>
                <a:ext cx="201168" cy="90630"/>
              </a:xfrm>
              <a:custGeom>
                <a:avLst/>
                <a:gdLst/>
                <a:ahLst/>
                <a:cxnLst>
                  <a:cxn ang="0">
                    <a:pos x="53" y="0"/>
                  </a:cxn>
                  <a:cxn ang="0">
                    <a:pos x="53" y="0"/>
                  </a:cxn>
                  <a:cxn ang="0">
                    <a:pos x="38" y="7"/>
                  </a:cxn>
                  <a:cxn ang="0">
                    <a:pos x="0" y="24"/>
                  </a:cxn>
                  <a:cxn ang="0">
                    <a:pos x="0" y="24"/>
                  </a:cxn>
                  <a:cxn ang="0">
                    <a:pos x="53" y="0"/>
                  </a:cxn>
                </a:cxnLst>
                <a:rect l="0" t="0" r="r" b="b"/>
                <a:pathLst>
                  <a:path w="53" h="24">
                    <a:moveTo>
                      <a:pt x="53" y="0"/>
                    </a:moveTo>
                    <a:cubicBezTo>
                      <a:pt x="53" y="0"/>
                      <a:pt x="53" y="0"/>
                      <a:pt x="53" y="0"/>
                    </a:cubicBezTo>
                    <a:cubicBezTo>
                      <a:pt x="50" y="2"/>
                      <a:pt x="45" y="5"/>
                      <a:pt x="38" y="7"/>
                    </a:cubicBezTo>
                    <a:cubicBezTo>
                      <a:pt x="24" y="13"/>
                      <a:pt x="5" y="19"/>
                      <a:pt x="0" y="24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6" y="17"/>
                      <a:pt x="45" y="7"/>
                      <a:pt x="53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0" name="Freeform 125"/>
              <p:cNvSpPr>
                <a:spLocks/>
              </p:cNvSpPr>
              <p:nvPr/>
            </p:nvSpPr>
            <p:spPr bwMode="auto">
              <a:xfrm>
                <a:off x="7220035" y="1529063"/>
                <a:ext cx="44213" cy="223258"/>
              </a:xfrm>
              <a:custGeom>
                <a:avLst/>
                <a:gdLst/>
                <a:ahLst/>
                <a:cxnLst>
                  <a:cxn ang="0">
                    <a:pos x="10" y="0"/>
                  </a:cxn>
                  <a:cxn ang="0">
                    <a:pos x="10" y="0"/>
                  </a:cxn>
                  <a:cxn ang="0">
                    <a:pos x="9" y="17"/>
                  </a:cxn>
                  <a:cxn ang="0">
                    <a:pos x="3" y="59"/>
                  </a:cxn>
                  <a:cxn ang="0">
                    <a:pos x="10" y="0"/>
                  </a:cxn>
                </a:cxnLst>
                <a:rect l="0" t="0" r="r" b="b"/>
                <a:pathLst>
                  <a:path w="12" h="59">
                    <a:moveTo>
                      <a:pt x="10" y="0"/>
                    </a:moveTo>
                    <a:cubicBezTo>
                      <a:pt x="10" y="0"/>
                      <a:pt x="10" y="0"/>
                      <a:pt x="10" y="0"/>
                    </a:cubicBezTo>
                    <a:cubicBezTo>
                      <a:pt x="11" y="3"/>
                      <a:pt x="10" y="9"/>
                      <a:pt x="9" y="17"/>
                    </a:cubicBezTo>
                    <a:cubicBezTo>
                      <a:pt x="6" y="32"/>
                      <a:pt x="1" y="53"/>
                      <a:pt x="3" y="59"/>
                    </a:cubicBezTo>
                    <a:cubicBezTo>
                      <a:pt x="0" y="50"/>
                      <a:pt x="12" y="10"/>
                      <a:pt x="1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1" name="Freeform 126"/>
              <p:cNvSpPr>
                <a:spLocks/>
              </p:cNvSpPr>
              <p:nvPr/>
            </p:nvSpPr>
            <p:spPr bwMode="auto">
              <a:xfrm>
                <a:off x="7220252" y="1530208"/>
                <a:ext cx="59687" cy="227679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0" y="0"/>
                  </a:cxn>
                  <a:cxn ang="0">
                    <a:pos x="3" y="59"/>
                  </a:cxn>
                  <a:cxn ang="0">
                    <a:pos x="4" y="60"/>
                  </a:cxn>
                  <a:cxn ang="0">
                    <a:pos x="6" y="60"/>
                  </a:cxn>
                  <a:cxn ang="0">
                    <a:pos x="13" y="35"/>
                  </a:cxn>
                  <a:cxn ang="0">
                    <a:pos x="12" y="34"/>
                  </a:cxn>
                  <a:cxn ang="0">
                    <a:pos x="14" y="33"/>
                  </a:cxn>
                  <a:cxn ang="0">
                    <a:pos x="16" y="18"/>
                  </a:cxn>
                  <a:cxn ang="0">
                    <a:pos x="12" y="0"/>
                  </a:cxn>
                </a:cxnLst>
                <a:rect l="0" t="0" r="r" b="b"/>
                <a:pathLst>
                  <a:path w="16" h="60">
                    <a:moveTo>
                      <a:pt x="12" y="0"/>
                    </a:moveTo>
                    <a:cubicBezTo>
                      <a:pt x="11" y="0"/>
                      <a:pt x="11" y="0"/>
                      <a:pt x="10" y="0"/>
                    </a:cubicBezTo>
                    <a:cubicBezTo>
                      <a:pt x="12" y="10"/>
                      <a:pt x="0" y="50"/>
                      <a:pt x="3" y="59"/>
                    </a:cubicBezTo>
                    <a:cubicBezTo>
                      <a:pt x="3" y="60"/>
                      <a:pt x="4" y="60"/>
                      <a:pt x="4" y="60"/>
                    </a:cubicBezTo>
                    <a:cubicBezTo>
                      <a:pt x="5" y="60"/>
                      <a:pt x="5" y="60"/>
                      <a:pt x="6" y="60"/>
                    </a:cubicBezTo>
                    <a:cubicBezTo>
                      <a:pt x="9" y="58"/>
                      <a:pt x="11" y="47"/>
                      <a:pt x="13" y="35"/>
                    </a:cubicBezTo>
                    <a:cubicBezTo>
                      <a:pt x="13" y="34"/>
                      <a:pt x="12" y="34"/>
                      <a:pt x="12" y="34"/>
                    </a:cubicBezTo>
                    <a:cubicBezTo>
                      <a:pt x="12" y="33"/>
                      <a:pt x="13" y="33"/>
                      <a:pt x="14" y="33"/>
                    </a:cubicBezTo>
                    <a:cubicBezTo>
                      <a:pt x="15" y="28"/>
                      <a:pt x="16" y="23"/>
                      <a:pt x="16" y="18"/>
                    </a:cubicBezTo>
                    <a:cubicBezTo>
                      <a:pt x="16" y="9"/>
                      <a:pt x="14" y="1"/>
                      <a:pt x="12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2" name="Freeform 127"/>
              <p:cNvSpPr>
                <a:spLocks/>
              </p:cNvSpPr>
              <p:nvPr/>
            </p:nvSpPr>
            <p:spPr bwMode="auto">
              <a:xfrm>
                <a:off x="7291756" y="1216974"/>
                <a:ext cx="59687" cy="225469"/>
              </a:xfrm>
              <a:custGeom>
                <a:avLst/>
                <a:gdLst/>
                <a:ahLst/>
                <a:cxnLst>
                  <a:cxn ang="0">
                    <a:pos x="4" y="60"/>
                  </a:cxn>
                  <a:cxn ang="0">
                    <a:pos x="6" y="60"/>
                  </a:cxn>
                  <a:cxn ang="0">
                    <a:pos x="7" y="43"/>
                  </a:cxn>
                  <a:cxn ang="0">
                    <a:pos x="7" y="43"/>
                  </a:cxn>
                  <a:cxn ang="0">
                    <a:pos x="12" y="0"/>
                  </a:cxn>
                  <a:cxn ang="0">
                    <a:pos x="11" y="0"/>
                  </a:cxn>
                  <a:cxn ang="0">
                    <a:pos x="0" y="39"/>
                  </a:cxn>
                  <a:cxn ang="0">
                    <a:pos x="0" y="42"/>
                  </a:cxn>
                  <a:cxn ang="0">
                    <a:pos x="4" y="60"/>
                  </a:cxn>
                </a:cxnLst>
                <a:rect l="0" t="0" r="r" b="b"/>
                <a:pathLst>
                  <a:path w="16" h="60">
                    <a:moveTo>
                      <a:pt x="4" y="60"/>
                    </a:moveTo>
                    <a:cubicBezTo>
                      <a:pt x="5" y="60"/>
                      <a:pt x="5" y="60"/>
                      <a:pt x="6" y="60"/>
                    </a:cubicBezTo>
                    <a:cubicBezTo>
                      <a:pt x="5" y="57"/>
                      <a:pt x="6" y="50"/>
                      <a:pt x="7" y="43"/>
                    </a:cubicBezTo>
                    <a:cubicBezTo>
                      <a:pt x="7" y="43"/>
                      <a:pt x="7" y="43"/>
                      <a:pt x="7" y="43"/>
                    </a:cubicBezTo>
                    <a:cubicBezTo>
                      <a:pt x="10" y="25"/>
                      <a:pt x="16" y="1"/>
                      <a:pt x="12" y="0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7" y="1"/>
                      <a:pt x="4" y="22"/>
                      <a:pt x="0" y="39"/>
                    </a:cubicBezTo>
                    <a:cubicBezTo>
                      <a:pt x="0" y="40"/>
                      <a:pt x="0" y="41"/>
                      <a:pt x="0" y="42"/>
                    </a:cubicBezTo>
                    <a:cubicBezTo>
                      <a:pt x="0" y="51"/>
                      <a:pt x="2" y="58"/>
                      <a:pt x="4" y="60"/>
                    </a:cubicBezTo>
                    <a:close/>
                  </a:path>
                </a:pathLst>
              </a:custGeom>
              <a:solidFill>
                <a:srgbClr val="347F9F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3" name="Freeform 128"/>
              <p:cNvSpPr>
                <a:spLocks/>
              </p:cNvSpPr>
              <p:nvPr/>
            </p:nvSpPr>
            <p:spPr bwMode="auto">
              <a:xfrm>
                <a:off x="7312166" y="1523322"/>
                <a:ext cx="95057" cy="68524"/>
              </a:xfrm>
              <a:custGeom>
                <a:avLst/>
                <a:gdLst/>
                <a:ahLst/>
                <a:cxnLst>
                  <a:cxn ang="0">
                    <a:pos x="1" y="1"/>
                  </a:cxn>
                  <a:cxn ang="0">
                    <a:pos x="0" y="3"/>
                  </a:cxn>
                  <a:cxn ang="0">
                    <a:pos x="11" y="11"/>
                  </a:cxn>
                  <a:cxn ang="0">
                    <a:pos x="19" y="18"/>
                  </a:cxn>
                  <a:cxn ang="0">
                    <a:pos x="25" y="13"/>
                  </a:cxn>
                  <a:cxn ang="0">
                    <a:pos x="16" y="6"/>
                  </a:cxn>
                  <a:cxn ang="0">
                    <a:pos x="1" y="1"/>
                  </a:cxn>
                </a:cxnLst>
                <a:rect l="0" t="0" r="r" b="b"/>
                <a:pathLst>
                  <a:path w="25" h="18">
                    <a:moveTo>
                      <a:pt x="1" y="1"/>
                    </a:moveTo>
                    <a:cubicBezTo>
                      <a:pt x="0" y="2"/>
                      <a:pt x="0" y="2"/>
                      <a:pt x="0" y="3"/>
                    </a:cubicBezTo>
                    <a:cubicBezTo>
                      <a:pt x="2" y="4"/>
                      <a:pt x="6" y="7"/>
                      <a:pt x="11" y="11"/>
                    </a:cubicBezTo>
                    <a:cubicBezTo>
                      <a:pt x="14" y="13"/>
                      <a:pt x="16" y="15"/>
                      <a:pt x="19" y="18"/>
                    </a:cubicBezTo>
                    <a:cubicBezTo>
                      <a:pt x="21" y="16"/>
                      <a:pt x="23" y="15"/>
                      <a:pt x="25" y="13"/>
                    </a:cubicBezTo>
                    <a:cubicBezTo>
                      <a:pt x="22" y="11"/>
                      <a:pt x="19" y="8"/>
                      <a:pt x="16" y="6"/>
                    </a:cubicBezTo>
                    <a:cubicBezTo>
                      <a:pt x="9" y="2"/>
                      <a:pt x="3" y="0"/>
                      <a:pt x="1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4" name="Freeform 129"/>
              <p:cNvSpPr>
                <a:spLocks/>
              </p:cNvSpPr>
              <p:nvPr/>
            </p:nvSpPr>
            <p:spPr bwMode="auto">
              <a:xfrm>
                <a:off x="7027688" y="1479864"/>
                <a:ext cx="205589" cy="106103"/>
              </a:xfrm>
              <a:custGeom>
                <a:avLst/>
                <a:gdLst/>
                <a:ahLst/>
                <a:cxnLst>
                  <a:cxn ang="0">
                    <a:pos x="42" y="15"/>
                  </a:cxn>
                  <a:cxn ang="0">
                    <a:pos x="55" y="2"/>
                  </a:cxn>
                  <a:cxn ang="0">
                    <a:pos x="54" y="0"/>
                  </a:cxn>
                  <a:cxn ang="0">
                    <a:pos x="1" y="24"/>
                  </a:cxn>
                  <a:cxn ang="0">
                    <a:pos x="0" y="26"/>
                  </a:cxn>
                  <a:cxn ang="0">
                    <a:pos x="8" y="27"/>
                  </a:cxn>
                  <a:cxn ang="0">
                    <a:pos x="42" y="15"/>
                  </a:cxn>
                </a:cxnLst>
                <a:rect l="0" t="0" r="r" b="b"/>
                <a:pathLst>
                  <a:path w="55" h="28">
                    <a:moveTo>
                      <a:pt x="42" y="15"/>
                    </a:moveTo>
                    <a:cubicBezTo>
                      <a:pt x="49" y="9"/>
                      <a:pt x="55" y="4"/>
                      <a:pt x="55" y="2"/>
                    </a:cubicBezTo>
                    <a:cubicBezTo>
                      <a:pt x="55" y="1"/>
                      <a:pt x="54" y="1"/>
                      <a:pt x="54" y="0"/>
                    </a:cubicBezTo>
                    <a:cubicBezTo>
                      <a:pt x="46" y="7"/>
                      <a:pt x="7" y="17"/>
                      <a:pt x="1" y="24"/>
                    </a:cubicBezTo>
                    <a:cubicBezTo>
                      <a:pt x="0" y="25"/>
                      <a:pt x="0" y="26"/>
                      <a:pt x="0" y="26"/>
                    </a:cubicBezTo>
                    <a:cubicBezTo>
                      <a:pt x="0" y="28"/>
                      <a:pt x="3" y="28"/>
                      <a:pt x="8" y="27"/>
                    </a:cubicBezTo>
                    <a:cubicBezTo>
                      <a:pt x="16" y="24"/>
                      <a:pt x="30" y="19"/>
                      <a:pt x="42" y="15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5" name="Freeform 130"/>
              <p:cNvSpPr>
                <a:spLocks/>
              </p:cNvSpPr>
              <p:nvPr/>
            </p:nvSpPr>
            <p:spPr bwMode="auto">
              <a:xfrm>
                <a:off x="7071014" y="1295924"/>
                <a:ext cx="187905" cy="154733"/>
              </a:xfrm>
              <a:custGeom>
                <a:avLst/>
                <a:gdLst/>
                <a:ahLst/>
                <a:cxnLst>
                  <a:cxn ang="0">
                    <a:pos x="34" y="35"/>
                  </a:cxn>
                  <a:cxn ang="0">
                    <a:pos x="49" y="39"/>
                  </a:cxn>
                  <a:cxn ang="0">
                    <a:pos x="50" y="37"/>
                  </a:cxn>
                  <a:cxn ang="0">
                    <a:pos x="39" y="30"/>
                  </a:cxn>
                  <a:cxn ang="0">
                    <a:pos x="39" y="30"/>
                  </a:cxn>
                  <a:cxn ang="0">
                    <a:pos x="25" y="18"/>
                  </a:cxn>
                  <a:cxn ang="0">
                    <a:pos x="1" y="3"/>
                  </a:cxn>
                  <a:cxn ang="0">
                    <a:pos x="9" y="14"/>
                  </a:cxn>
                  <a:cxn ang="0">
                    <a:pos x="30" y="32"/>
                  </a:cxn>
                  <a:cxn ang="0">
                    <a:pos x="34" y="35"/>
                  </a:cxn>
                </a:cxnLst>
                <a:rect l="0" t="0" r="r" b="b"/>
                <a:pathLst>
                  <a:path w="50" h="41">
                    <a:moveTo>
                      <a:pt x="34" y="35"/>
                    </a:moveTo>
                    <a:cubicBezTo>
                      <a:pt x="41" y="39"/>
                      <a:pt x="47" y="41"/>
                      <a:pt x="49" y="39"/>
                    </a:cubicBezTo>
                    <a:cubicBezTo>
                      <a:pt x="50" y="39"/>
                      <a:pt x="50" y="38"/>
                      <a:pt x="50" y="37"/>
                    </a:cubicBezTo>
                    <a:cubicBezTo>
                      <a:pt x="48" y="37"/>
                      <a:pt x="44" y="34"/>
                      <a:pt x="39" y="30"/>
                    </a:cubicBezTo>
                    <a:cubicBezTo>
                      <a:pt x="39" y="30"/>
                      <a:pt x="39" y="30"/>
                      <a:pt x="39" y="30"/>
                    </a:cubicBezTo>
                    <a:cubicBezTo>
                      <a:pt x="34" y="26"/>
                      <a:pt x="30" y="22"/>
                      <a:pt x="25" y="18"/>
                    </a:cubicBezTo>
                    <a:cubicBezTo>
                      <a:pt x="14" y="8"/>
                      <a:pt x="4" y="0"/>
                      <a:pt x="1" y="3"/>
                    </a:cubicBezTo>
                    <a:cubicBezTo>
                      <a:pt x="0" y="5"/>
                      <a:pt x="3" y="9"/>
                      <a:pt x="9" y="14"/>
                    </a:cubicBezTo>
                    <a:cubicBezTo>
                      <a:pt x="15" y="20"/>
                      <a:pt x="23" y="26"/>
                      <a:pt x="30" y="32"/>
                    </a:cubicBezTo>
                    <a:cubicBezTo>
                      <a:pt x="31" y="33"/>
                      <a:pt x="33" y="34"/>
                      <a:pt x="34" y="35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6" name="Freeform 131"/>
              <p:cNvSpPr>
                <a:spLocks/>
              </p:cNvSpPr>
              <p:nvPr/>
            </p:nvSpPr>
            <p:spPr bwMode="auto">
              <a:xfrm>
                <a:off x="7334758" y="1373836"/>
                <a:ext cx="216643" cy="117155"/>
              </a:xfrm>
              <a:custGeom>
                <a:avLst/>
                <a:gdLst/>
                <a:ahLst/>
                <a:cxnLst>
                  <a:cxn ang="0">
                    <a:pos x="0" y="29"/>
                  </a:cxn>
                  <a:cxn ang="0">
                    <a:pos x="1" y="31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55" y="5"/>
                  </a:cxn>
                  <a:cxn ang="0">
                    <a:pos x="13" y="16"/>
                  </a:cxn>
                  <a:cxn ang="0">
                    <a:pos x="0" y="29"/>
                  </a:cxn>
                </a:cxnLst>
                <a:rect l="0" t="0" r="r" b="b"/>
                <a:pathLst>
                  <a:path w="57" h="31">
                    <a:moveTo>
                      <a:pt x="0" y="29"/>
                    </a:moveTo>
                    <a:cubicBezTo>
                      <a:pt x="0" y="29"/>
                      <a:pt x="1" y="30"/>
                      <a:pt x="1" y="31"/>
                    </a:cubicBezTo>
                    <a:cubicBezTo>
                      <a:pt x="4" y="29"/>
                      <a:pt x="9" y="26"/>
                      <a:pt x="16" y="24"/>
                    </a:cubicBezTo>
                    <a:cubicBezTo>
                      <a:pt x="16" y="24"/>
                      <a:pt x="16" y="24"/>
                      <a:pt x="16" y="24"/>
                    </a:cubicBezTo>
                    <a:cubicBezTo>
                      <a:pt x="32" y="17"/>
                      <a:pt x="57" y="9"/>
                      <a:pt x="55" y="5"/>
                    </a:cubicBezTo>
                    <a:cubicBezTo>
                      <a:pt x="53" y="0"/>
                      <a:pt x="30" y="10"/>
                      <a:pt x="13" y="16"/>
                    </a:cubicBezTo>
                    <a:cubicBezTo>
                      <a:pt x="6" y="22"/>
                      <a:pt x="0" y="26"/>
                      <a:pt x="0" y="29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7" name="Freeform 132"/>
              <p:cNvSpPr>
                <a:spLocks/>
              </p:cNvSpPr>
              <p:nvPr/>
            </p:nvSpPr>
            <p:spPr bwMode="auto">
              <a:xfrm>
                <a:off x="7289106" y="1677589"/>
                <a:ext cx="28739" cy="81787"/>
              </a:xfrm>
              <a:custGeom>
                <a:avLst/>
                <a:gdLst/>
                <a:ahLst/>
                <a:cxnLst>
                  <a:cxn ang="0">
                    <a:pos x="5" y="22"/>
                  </a:cxn>
                  <a:cxn ang="0">
                    <a:pos x="8" y="6"/>
                  </a:cxn>
                  <a:cxn ang="0">
                    <a:pos x="0" y="0"/>
                  </a:cxn>
                  <a:cxn ang="0">
                    <a:pos x="5" y="22"/>
                  </a:cxn>
                </a:cxnLst>
                <a:rect l="0" t="0" r="r" b="b"/>
                <a:pathLst>
                  <a:path w="8" h="22">
                    <a:moveTo>
                      <a:pt x="5" y="22"/>
                    </a:moveTo>
                    <a:cubicBezTo>
                      <a:pt x="8" y="22"/>
                      <a:pt x="8" y="15"/>
                      <a:pt x="8" y="6"/>
                    </a:cubicBezTo>
                    <a:cubicBezTo>
                      <a:pt x="5" y="4"/>
                      <a:pt x="3" y="2"/>
                      <a:pt x="0" y="0"/>
                    </a:cubicBezTo>
                    <a:cubicBezTo>
                      <a:pt x="1" y="12"/>
                      <a:pt x="2" y="22"/>
                      <a:pt x="5" y="2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568" name="Freeform 133"/>
              <p:cNvSpPr>
                <a:spLocks/>
              </p:cNvSpPr>
              <p:nvPr/>
            </p:nvSpPr>
            <p:spPr bwMode="auto">
              <a:xfrm>
                <a:off x="7028631" y="1208295"/>
                <a:ext cx="490763" cy="448726"/>
              </a:xfrm>
              <a:custGeom>
                <a:avLst/>
                <a:gdLst/>
                <a:ahLst/>
                <a:cxnLst>
                  <a:cxn ang="0">
                    <a:pos x="96" y="83"/>
                  </a:cxn>
                  <a:cxn ang="0">
                    <a:pos x="85" y="77"/>
                  </a:cxn>
                  <a:cxn ang="0">
                    <a:pos x="82" y="75"/>
                  </a:cxn>
                  <a:cxn ang="0">
                    <a:pos x="81" y="73"/>
                  </a:cxn>
                  <a:cxn ang="0">
                    <a:pos x="94" y="60"/>
                  </a:cxn>
                  <a:cxn ang="0">
                    <a:pos x="127" y="32"/>
                  </a:cxn>
                  <a:cxn ang="0">
                    <a:pos x="87" y="55"/>
                  </a:cxn>
                  <a:cxn ang="0">
                    <a:pos x="78" y="61"/>
                  </a:cxn>
                  <a:cxn ang="0">
                    <a:pos x="75" y="62"/>
                  </a:cxn>
                  <a:cxn ang="0">
                    <a:pos x="73" y="62"/>
                  </a:cxn>
                  <a:cxn ang="0">
                    <a:pos x="69" y="44"/>
                  </a:cxn>
                  <a:cxn ang="0">
                    <a:pos x="69" y="44"/>
                  </a:cxn>
                  <a:cxn ang="0">
                    <a:pos x="62" y="1"/>
                  </a:cxn>
                  <a:cxn ang="0">
                    <a:pos x="61" y="44"/>
                  </a:cxn>
                  <a:cxn ang="0">
                    <a:pos x="61" y="56"/>
                  </a:cxn>
                  <a:cxn ang="0">
                    <a:pos x="60" y="60"/>
                  </a:cxn>
                  <a:cxn ang="0">
                    <a:pos x="59" y="62"/>
                  </a:cxn>
                  <a:cxn ang="0">
                    <a:pos x="44" y="58"/>
                  </a:cxn>
                  <a:cxn ang="0">
                    <a:pos x="44" y="58"/>
                  </a:cxn>
                  <a:cxn ang="0">
                    <a:pos x="6" y="41"/>
                  </a:cxn>
                  <a:cxn ang="0">
                    <a:pos x="1" y="42"/>
                  </a:cxn>
                  <a:cxn ang="0">
                    <a:pos x="4" y="47"/>
                  </a:cxn>
                  <a:cxn ang="0">
                    <a:pos x="39" y="64"/>
                  </a:cxn>
                  <a:cxn ang="0">
                    <a:pos x="50" y="70"/>
                  </a:cxn>
                  <a:cxn ang="0">
                    <a:pos x="50" y="70"/>
                  </a:cxn>
                  <a:cxn ang="0">
                    <a:pos x="53" y="72"/>
                  </a:cxn>
                  <a:cxn ang="0">
                    <a:pos x="53" y="72"/>
                  </a:cxn>
                  <a:cxn ang="0">
                    <a:pos x="54" y="74"/>
                  </a:cxn>
                  <a:cxn ang="0">
                    <a:pos x="41" y="87"/>
                  </a:cxn>
                  <a:cxn ang="0">
                    <a:pos x="25" y="98"/>
                  </a:cxn>
                  <a:cxn ang="0">
                    <a:pos x="8" y="115"/>
                  </a:cxn>
                  <a:cxn ang="0">
                    <a:pos x="44" y="94"/>
                  </a:cxn>
                  <a:cxn ang="0">
                    <a:pos x="47" y="92"/>
                  </a:cxn>
                  <a:cxn ang="0">
                    <a:pos x="48" y="92"/>
                  </a:cxn>
                  <a:cxn ang="0">
                    <a:pos x="57" y="86"/>
                  </a:cxn>
                  <a:cxn ang="0">
                    <a:pos x="57" y="86"/>
                  </a:cxn>
                  <a:cxn ang="0">
                    <a:pos x="60" y="85"/>
                  </a:cxn>
                  <a:cxn ang="0">
                    <a:pos x="60" y="85"/>
                  </a:cxn>
                  <a:cxn ang="0">
                    <a:pos x="62" y="85"/>
                  </a:cxn>
                  <a:cxn ang="0">
                    <a:pos x="66" y="103"/>
                  </a:cxn>
                  <a:cxn ang="0">
                    <a:pos x="67" y="116"/>
                  </a:cxn>
                  <a:cxn ang="0">
                    <a:pos x="75" y="112"/>
                  </a:cxn>
                  <a:cxn ang="0">
                    <a:pos x="74" y="103"/>
                  </a:cxn>
                  <a:cxn ang="0">
                    <a:pos x="74" y="90"/>
                  </a:cxn>
                  <a:cxn ang="0">
                    <a:pos x="75" y="86"/>
                  </a:cxn>
                  <a:cxn ang="0">
                    <a:pos x="76" y="84"/>
                  </a:cxn>
                  <a:cxn ang="0">
                    <a:pos x="91" y="89"/>
                  </a:cxn>
                  <a:cxn ang="0">
                    <a:pos x="103" y="94"/>
                  </a:cxn>
                  <a:cxn ang="0">
                    <a:pos x="109" y="89"/>
                  </a:cxn>
                  <a:cxn ang="0">
                    <a:pos x="96" y="83"/>
                  </a:cxn>
                </a:cxnLst>
                <a:rect l="0" t="0" r="r" b="b"/>
                <a:pathLst>
                  <a:path w="130" h="119">
                    <a:moveTo>
                      <a:pt x="96" y="83"/>
                    </a:moveTo>
                    <a:cubicBezTo>
                      <a:pt x="92" y="81"/>
                      <a:pt x="88" y="79"/>
                      <a:pt x="85" y="77"/>
                    </a:cubicBezTo>
                    <a:cubicBezTo>
                      <a:pt x="84" y="76"/>
                      <a:pt x="83" y="75"/>
                      <a:pt x="82" y="75"/>
                    </a:cubicBezTo>
                    <a:cubicBezTo>
                      <a:pt x="82" y="74"/>
                      <a:pt x="81" y="73"/>
                      <a:pt x="81" y="73"/>
                    </a:cubicBezTo>
                    <a:cubicBezTo>
                      <a:pt x="81" y="70"/>
                      <a:pt x="87" y="66"/>
                      <a:pt x="94" y="60"/>
                    </a:cubicBezTo>
                    <a:cubicBezTo>
                      <a:pt x="109" y="49"/>
                      <a:pt x="130" y="36"/>
                      <a:pt x="127" y="32"/>
                    </a:cubicBezTo>
                    <a:cubicBezTo>
                      <a:pt x="124" y="28"/>
                      <a:pt x="103" y="45"/>
                      <a:pt x="87" y="55"/>
                    </a:cubicBezTo>
                    <a:cubicBezTo>
                      <a:pt x="84" y="58"/>
                      <a:pt x="81" y="59"/>
                      <a:pt x="78" y="61"/>
                    </a:cubicBezTo>
                    <a:cubicBezTo>
                      <a:pt x="77" y="61"/>
                      <a:pt x="76" y="62"/>
                      <a:pt x="75" y="62"/>
                    </a:cubicBezTo>
                    <a:cubicBezTo>
                      <a:pt x="74" y="62"/>
                      <a:pt x="74" y="62"/>
                      <a:pt x="73" y="62"/>
                    </a:cubicBezTo>
                    <a:cubicBezTo>
                      <a:pt x="71" y="60"/>
                      <a:pt x="69" y="53"/>
                      <a:pt x="69" y="44"/>
                    </a:cubicBezTo>
                    <a:cubicBezTo>
                      <a:pt x="69" y="44"/>
                      <a:pt x="69" y="44"/>
                      <a:pt x="69" y="44"/>
                    </a:cubicBezTo>
                    <a:cubicBezTo>
                      <a:pt x="67" y="26"/>
                      <a:pt x="67" y="0"/>
                      <a:pt x="62" y="1"/>
                    </a:cubicBezTo>
                    <a:cubicBezTo>
                      <a:pt x="57" y="1"/>
                      <a:pt x="60" y="26"/>
                      <a:pt x="61" y="44"/>
                    </a:cubicBezTo>
                    <a:cubicBezTo>
                      <a:pt x="61" y="49"/>
                      <a:pt x="61" y="53"/>
                      <a:pt x="61" y="56"/>
                    </a:cubicBezTo>
                    <a:cubicBezTo>
                      <a:pt x="61" y="58"/>
                      <a:pt x="61" y="59"/>
                      <a:pt x="60" y="60"/>
                    </a:cubicBezTo>
                    <a:cubicBezTo>
                      <a:pt x="60" y="61"/>
                      <a:pt x="60" y="62"/>
                      <a:pt x="59" y="62"/>
                    </a:cubicBezTo>
                    <a:cubicBezTo>
                      <a:pt x="57" y="64"/>
                      <a:pt x="51" y="62"/>
                      <a:pt x="44" y="58"/>
                    </a:cubicBezTo>
                    <a:cubicBezTo>
                      <a:pt x="44" y="58"/>
                      <a:pt x="44" y="58"/>
                      <a:pt x="44" y="58"/>
                    </a:cubicBezTo>
                    <a:cubicBezTo>
                      <a:pt x="32" y="53"/>
                      <a:pt x="15" y="44"/>
                      <a:pt x="6" y="41"/>
                    </a:cubicBezTo>
                    <a:cubicBezTo>
                      <a:pt x="3" y="41"/>
                      <a:pt x="1" y="41"/>
                      <a:pt x="1" y="42"/>
                    </a:cubicBezTo>
                    <a:cubicBezTo>
                      <a:pt x="0" y="43"/>
                      <a:pt x="2" y="45"/>
                      <a:pt x="4" y="47"/>
                    </a:cubicBezTo>
                    <a:cubicBezTo>
                      <a:pt x="11" y="52"/>
                      <a:pt x="27" y="58"/>
                      <a:pt x="39" y="64"/>
                    </a:cubicBezTo>
                    <a:cubicBezTo>
                      <a:pt x="43" y="66"/>
                      <a:pt x="47" y="68"/>
                      <a:pt x="50" y="70"/>
                    </a:cubicBezTo>
                    <a:cubicBezTo>
                      <a:pt x="50" y="70"/>
                      <a:pt x="50" y="70"/>
                      <a:pt x="50" y="70"/>
                    </a:cubicBezTo>
                    <a:cubicBezTo>
                      <a:pt x="51" y="71"/>
                      <a:pt x="52" y="71"/>
                      <a:pt x="53" y="72"/>
                    </a:cubicBezTo>
                    <a:cubicBezTo>
                      <a:pt x="53" y="72"/>
                      <a:pt x="53" y="72"/>
                      <a:pt x="53" y="72"/>
                    </a:cubicBezTo>
                    <a:cubicBezTo>
                      <a:pt x="53" y="73"/>
                      <a:pt x="54" y="73"/>
                      <a:pt x="54" y="74"/>
                    </a:cubicBezTo>
                    <a:cubicBezTo>
                      <a:pt x="54" y="76"/>
                      <a:pt x="48" y="81"/>
                      <a:pt x="41" y="87"/>
                    </a:cubicBezTo>
                    <a:cubicBezTo>
                      <a:pt x="36" y="90"/>
                      <a:pt x="31" y="94"/>
                      <a:pt x="25" y="98"/>
                    </a:cubicBezTo>
                    <a:cubicBezTo>
                      <a:pt x="15" y="105"/>
                      <a:pt x="6" y="112"/>
                      <a:pt x="8" y="115"/>
                    </a:cubicBezTo>
                    <a:cubicBezTo>
                      <a:pt x="10" y="119"/>
                      <a:pt x="29" y="104"/>
                      <a:pt x="44" y="94"/>
                    </a:cubicBezTo>
                    <a:cubicBezTo>
                      <a:pt x="45" y="93"/>
                      <a:pt x="46" y="92"/>
                      <a:pt x="47" y="92"/>
                    </a:cubicBezTo>
                    <a:cubicBezTo>
                      <a:pt x="47" y="92"/>
                      <a:pt x="47" y="92"/>
                      <a:pt x="48" y="92"/>
                    </a:cubicBezTo>
                    <a:cubicBezTo>
                      <a:pt x="51" y="89"/>
                      <a:pt x="54" y="87"/>
                      <a:pt x="57" y="86"/>
                    </a:cubicBezTo>
                    <a:cubicBezTo>
                      <a:pt x="57" y="86"/>
                      <a:pt x="57" y="86"/>
                      <a:pt x="57" y="86"/>
                    </a:cubicBezTo>
                    <a:cubicBezTo>
                      <a:pt x="58" y="86"/>
                      <a:pt x="59" y="85"/>
                      <a:pt x="60" y="85"/>
                    </a:cubicBezTo>
                    <a:cubicBezTo>
                      <a:pt x="60" y="85"/>
                      <a:pt x="60" y="85"/>
                      <a:pt x="60" y="85"/>
                    </a:cubicBezTo>
                    <a:cubicBezTo>
                      <a:pt x="61" y="85"/>
                      <a:pt x="61" y="85"/>
                      <a:pt x="62" y="85"/>
                    </a:cubicBezTo>
                    <a:cubicBezTo>
                      <a:pt x="64" y="86"/>
                      <a:pt x="66" y="94"/>
                      <a:pt x="66" y="103"/>
                    </a:cubicBezTo>
                    <a:cubicBezTo>
                      <a:pt x="67" y="107"/>
                      <a:pt x="67" y="111"/>
                      <a:pt x="67" y="116"/>
                    </a:cubicBezTo>
                    <a:cubicBezTo>
                      <a:pt x="70" y="114"/>
                      <a:pt x="72" y="113"/>
                      <a:pt x="75" y="112"/>
                    </a:cubicBezTo>
                    <a:cubicBezTo>
                      <a:pt x="75" y="109"/>
                      <a:pt x="74" y="106"/>
                      <a:pt x="74" y="103"/>
                    </a:cubicBezTo>
                    <a:cubicBezTo>
                      <a:pt x="74" y="98"/>
                      <a:pt x="74" y="94"/>
                      <a:pt x="74" y="90"/>
                    </a:cubicBezTo>
                    <a:cubicBezTo>
                      <a:pt x="74" y="89"/>
                      <a:pt x="74" y="87"/>
                      <a:pt x="75" y="86"/>
                    </a:cubicBezTo>
                    <a:cubicBezTo>
                      <a:pt x="75" y="85"/>
                      <a:pt x="75" y="85"/>
                      <a:pt x="76" y="84"/>
                    </a:cubicBezTo>
                    <a:cubicBezTo>
                      <a:pt x="78" y="83"/>
                      <a:pt x="84" y="85"/>
                      <a:pt x="91" y="89"/>
                    </a:cubicBezTo>
                    <a:cubicBezTo>
                      <a:pt x="95" y="90"/>
                      <a:pt x="99" y="92"/>
                      <a:pt x="103" y="94"/>
                    </a:cubicBezTo>
                    <a:cubicBezTo>
                      <a:pt x="105" y="92"/>
                      <a:pt x="107" y="91"/>
                      <a:pt x="109" y="89"/>
                    </a:cubicBezTo>
                    <a:cubicBezTo>
                      <a:pt x="105" y="87"/>
                      <a:pt x="100" y="85"/>
                      <a:pt x="96" y="83"/>
                    </a:cubicBezTo>
                    <a:close/>
                  </a:path>
                </a:pathLst>
              </a:custGeom>
              <a:solidFill>
                <a:schemeClr val="tx2">
                  <a:alpha val="20000"/>
                </a:schemeClr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sp>
          <p:nvSpPr>
            <p:cNvPr id="343" name="Freeform 143"/>
            <p:cNvSpPr>
              <a:spLocks noEditPoints="1"/>
            </p:cNvSpPr>
            <p:nvPr/>
          </p:nvSpPr>
          <p:spPr bwMode="auto">
            <a:xfrm rot="1639090">
              <a:off x="6813808" y="1630858"/>
              <a:ext cx="146041" cy="179360"/>
            </a:xfrm>
            <a:custGeom>
              <a:avLst/>
              <a:gdLst/>
              <a:ahLst/>
              <a:cxnLst>
                <a:cxn ang="0">
                  <a:pos x="46" y="20"/>
                </a:cxn>
                <a:cxn ang="0">
                  <a:pos x="38" y="19"/>
                </a:cxn>
                <a:cxn ang="0">
                  <a:pos x="33" y="18"/>
                </a:cxn>
                <a:cxn ang="0">
                  <a:pos x="28" y="10"/>
                </a:cxn>
                <a:cxn ang="0">
                  <a:pos x="19" y="7"/>
                </a:cxn>
                <a:cxn ang="0">
                  <a:pos x="11" y="4"/>
                </a:cxn>
                <a:cxn ang="0">
                  <a:pos x="9" y="0"/>
                </a:cxn>
                <a:cxn ang="0">
                  <a:pos x="7" y="11"/>
                </a:cxn>
                <a:cxn ang="0">
                  <a:pos x="3" y="23"/>
                </a:cxn>
                <a:cxn ang="0">
                  <a:pos x="6" y="36"/>
                </a:cxn>
                <a:cxn ang="0">
                  <a:pos x="10" y="38"/>
                </a:cxn>
                <a:cxn ang="0">
                  <a:pos x="9" y="48"/>
                </a:cxn>
                <a:cxn ang="0">
                  <a:pos x="14" y="55"/>
                </a:cxn>
                <a:cxn ang="0">
                  <a:pos x="20" y="58"/>
                </a:cxn>
                <a:cxn ang="0">
                  <a:pos x="18" y="61"/>
                </a:cxn>
                <a:cxn ang="0">
                  <a:pos x="45" y="66"/>
                </a:cxn>
                <a:cxn ang="0">
                  <a:pos x="53" y="41"/>
                </a:cxn>
                <a:cxn ang="0">
                  <a:pos x="49" y="40"/>
                </a:cxn>
                <a:cxn ang="0">
                  <a:pos x="46" y="20"/>
                </a:cxn>
                <a:cxn ang="0">
                  <a:pos x="36" y="50"/>
                </a:cxn>
                <a:cxn ang="0">
                  <a:pos x="25" y="37"/>
                </a:cxn>
                <a:cxn ang="0">
                  <a:pos x="13" y="24"/>
                </a:cxn>
                <a:cxn ang="0">
                  <a:pos x="9" y="5"/>
                </a:cxn>
                <a:cxn ang="0">
                  <a:pos x="15" y="25"/>
                </a:cxn>
                <a:cxn ang="0">
                  <a:pos x="26" y="37"/>
                </a:cxn>
                <a:cxn ang="0">
                  <a:pos x="36" y="50"/>
                </a:cxn>
              </a:cxnLst>
              <a:rect l="0" t="0" r="r" b="b"/>
              <a:pathLst>
                <a:path w="54" h="66">
                  <a:moveTo>
                    <a:pt x="46" y="20"/>
                  </a:moveTo>
                  <a:cubicBezTo>
                    <a:pt x="45" y="16"/>
                    <a:pt x="40" y="17"/>
                    <a:pt x="38" y="19"/>
                  </a:cubicBezTo>
                  <a:cubicBezTo>
                    <a:pt x="35" y="22"/>
                    <a:pt x="35" y="21"/>
                    <a:pt x="33" y="18"/>
                  </a:cubicBezTo>
                  <a:cubicBezTo>
                    <a:pt x="31" y="16"/>
                    <a:pt x="30" y="13"/>
                    <a:pt x="28" y="10"/>
                  </a:cubicBezTo>
                  <a:cubicBezTo>
                    <a:pt x="25" y="8"/>
                    <a:pt x="21" y="9"/>
                    <a:pt x="19" y="7"/>
                  </a:cubicBezTo>
                  <a:cubicBezTo>
                    <a:pt x="17" y="5"/>
                    <a:pt x="14" y="7"/>
                    <a:pt x="11" y="4"/>
                  </a:cubicBezTo>
                  <a:cubicBezTo>
                    <a:pt x="9" y="2"/>
                    <a:pt x="9" y="0"/>
                    <a:pt x="9" y="0"/>
                  </a:cubicBezTo>
                  <a:cubicBezTo>
                    <a:pt x="9" y="0"/>
                    <a:pt x="6" y="7"/>
                    <a:pt x="7" y="11"/>
                  </a:cubicBezTo>
                  <a:cubicBezTo>
                    <a:pt x="8" y="15"/>
                    <a:pt x="4" y="21"/>
                    <a:pt x="3" y="23"/>
                  </a:cubicBezTo>
                  <a:cubicBezTo>
                    <a:pt x="0" y="31"/>
                    <a:pt x="6" y="36"/>
                    <a:pt x="6" y="36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8" y="44"/>
                    <a:pt x="9" y="48"/>
                  </a:cubicBezTo>
                  <a:cubicBezTo>
                    <a:pt x="11" y="52"/>
                    <a:pt x="14" y="55"/>
                    <a:pt x="14" y="55"/>
                  </a:cubicBezTo>
                  <a:cubicBezTo>
                    <a:pt x="20" y="58"/>
                    <a:pt x="20" y="58"/>
                    <a:pt x="20" y="58"/>
                  </a:cubicBezTo>
                  <a:cubicBezTo>
                    <a:pt x="20" y="58"/>
                    <a:pt x="16" y="58"/>
                    <a:pt x="18" y="61"/>
                  </a:cubicBezTo>
                  <a:cubicBezTo>
                    <a:pt x="20" y="64"/>
                    <a:pt x="45" y="66"/>
                    <a:pt x="45" y="66"/>
                  </a:cubicBezTo>
                  <a:cubicBezTo>
                    <a:pt x="42" y="64"/>
                    <a:pt x="51" y="46"/>
                    <a:pt x="53" y="41"/>
                  </a:cubicBezTo>
                  <a:cubicBezTo>
                    <a:pt x="54" y="36"/>
                    <a:pt x="49" y="44"/>
                    <a:pt x="49" y="40"/>
                  </a:cubicBezTo>
                  <a:cubicBezTo>
                    <a:pt x="50" y="35"/>
                    <a:pt x="48" y="23"/>
                    <a:pt x="46" y="20"/>
                  </a:cubicBezTo>
                  <a:close/>
                  <a:moveTo>
                    <a:pt x="36" y="50"/>
                  </a:moveTo>
                  <a:cubicBezTo>
                    <a:pt x="36" y="50"/>
                    <a:pt x="26" y="41"/>
                    <a:pt x="25" y="37"/>
                  </a:cubicBezTo>
                  <a:cubicBezTo>
                    <a:pt x="25" y="37"/>
                    <a:pt x="14" y="29"/>
                    <a:pt x="13" y="24"/>
                  </a:cubicBezTo>
                  <a:cubicBezTo>
                    <a:pt x="12" y="19"/>
                    <a:pt x="9" y="5"/>
                    <a:pt x="9" y="5"/>
                  </a:cubicBezTo>
                  <a:cubicBezTo>
                    <a:pt x="9" y="5"/>
                    <a:pt x="14" y="23"/>
                    <a:pt x="15" y="25"/>
                  </a:cubicBezTo>
                  <a:cubicBezTo>
                    <a:pt x="16" y="27"/>
                    <a:pt x="25" y="36"/>
                    <a:pt x="26" y="37"/>
                  </a:cubicBezTo>
                  <a:cubicBezTo>
                    <a:pt x="27" y="39"/>
                    <a:pt x="31" y="44"/>
                    <a:pt x="36" y="50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44" name="Freeform 144"/>
            <p:cNvSpPr>
              <a:spLocks/>
            </p:cNvSpPr>
            <p:nvPr/>
          </p:nvSpPr>
          <p:spPr bwMode="auto">
            <a:xfrm rot="1639090">
              <a:off x="6845556" y="1641969"/>
              <a:ext cx="73021" cy="12063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19"/>
                </a:cxn>
                <a:cxn ang="0">
                  <a:pos x="16" y="32"/>
                </a:cxn>
                <a:cxn ang="0">
                  <a:pos x="27" y="45"/>
                </a:cxn>
                <a:cxn ang="0">
                  <a:pos x="17" y="32"/>
                </a:cxn>
                <a:cxn ang="0">
                  <a:pos x="6" y="20"/>
                </a:cxn>
                <a:cxn ang="0">
                  <a:pos x="0" y="0"/>
                </a:cxn>
              </a:cxnLst>
              <a:rect l="0" t="0" r="r" b="b"/>
              <a:pathLst>
                <a:path w="27" h="45">
                  <a:moveTo>
                    <a:pt x="0" y="0"/>
                  </a:moveTo>
                  <a:cubicBezTo>
                    <a:pt x="0" y="0"/>
                    <a:pt x="3" y="14"/>
                    <a:pt x="4" y="19"/>
                  </a:cubicBezTo>
                  <a:cubicBezTo>
                    <a:pt x="5" y="24"/>
                    <a:pt x="16" y="32"/>
                    <a:pt x="16" y="32"/>
                  </a:cubicBezTo>
                  <a:cubicBezTo>
                    <a:pt x="17" y="36"/>
                    <a:pt x="27" y="45"/>
                    <a:pt x="27" y="45"/>
                  </a:cubicBezTo>
                  <a:cubicBezTo>
                    <a:pt x="22" y="39"/>
                    <a:pt x="18" y="34"/>
                    <a:pt x="17" y="32"/>
                  </a:cubicBezTo>
                  <a:cubicBezTo>
                    <a:pt x="16" y="31"/>
                    <a:pt x="7" y="22"/>
                    <a:pt x="6" y="20"/>
                  </a:cubicBezTo>
                  <a:cubicBezTo>
                    <a:pt x="5" y="18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61B5CC"/>
            </a:solidFill>
            <a:ln w="3" cap="flat">
              <a:solidFill>
                <a:srgbClr val="0D0D09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12" name="Group 296"/>
            <p:cNvGrpSpPr/>
            <p:nvPr/>
          </p:nvGrpSpPr>
          <p:grpSpPr>
            <a:xfrm rot="1639090">
              <a:off x="7091650" y="1042238"/>
              <a:ext cx="589348" cy="598473"/>
              <a:chOff x="5902325" y="2266950"/>
              <a:chExt cx="820738" cy="833438"/>
            </a:xfrm>
            <a:solidFill>
              <a:schemeClr val="accent4">
                <a:alpha val="20000"/>
              </a:schemeClr>
            </a:solidFill>
          </p:grpSpPr>
          <p:sp>
            <p:nvSpPr>
              <p:cNvPr id="481" name="Freeform 147"/>
              <p:cNvSpPr>
                <a:spLocks/>
              </p:cNvSpPr>
              <p:nvPr/>
            </p:nvSpPr>
            <p:spPr bwMode="auto">
              <a:xfrm>
                <a:off x="6346825" y="2776538"/>
                <a:ext cx="101600" cy="277813"/>
              </a:xfrm>
              <a:custGeom>
                <a:avLst/>
                <a:gdLst/>
                <a:ahLst/>
                <a:cxnLst>
                  <a:cxn ang="0">
                    <a:pos x="4" y="35"/>
                  </a:cxn>
                  <a:cxn ang="0">
                    <a:pos x="10" y="22"/>
                  </a:cxn>
                  <a:cxn ang="0">
                    <a:pos x="0" y="0"/>
                  </a:cxn>
                  <a:cxn ang="0">
                    <a:pos x="4" y="35"/>
                  </a:cxn>
                </a:cxnLst>
                <a:rect l="0" t="0" r="r" b="b"/>
                <a:pathLst>
                  <a:path w="27" h="74">
                    <a:moveTo>
                      <a:pt x="4" y="35"/>
                    </a:moveTo>
                    <a:cubicBezTo>
                      <a:pt x="14" y="65"/>
                      <a:pt x="27" y="74"/>
                      <a:pt x="10" y="22"/>
                    </a:cubicBezTo>
                    <a:cubicBezTo>
                      <a:pt x="7" y="17"/>
                      <a:pt x="4" y="10"/>
                      <a:pt x="0" y="0"/>
                    </a:cubicBezTo>
                    <a:cubicBezTo>
                      <a:pt x="10" y="25"/>
                      <a:pt x="8" y="35"/>
                      <a:pt x="4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82" name="Freeform 151"/>
              <p:cNvSpPr>
                <a:spLocks/>
              </p:cNvSpPr>
              <p:nvPr/>
            </p:nvSpPr>
            <p:spPr bwMode="auto">
              <a:xfrm>
                <a:off x="6143625" y="2776538"/>
                <a:ext cx="128588" cy="277813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7"/>
                  </a:cxn>
                  <a:cxn ang="0">
                    <a:pos x="29" y="12"/>
                  </a:cxn>
                  <a:cxn ang="0">
                    <a:pos x="28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8"/>
                      <a:pt x="15" y="33"/>
                      <a:pt x="13" y="27"/>
                    </a:cubicBezTo>
                    <a:cubicBezTo>
                      <a:pt x="0" y="59"/>
                      <a:pt x="5" y="74"/>
                      <a:pt x="29" y="12"/>
                    </a:cubicBezTo>
                    <a:cubicBezTo>
                      <a:pt x="5" y="73"/>
                      <a:pt x="15" y="66"/>
                      <a:pt x="28" y="35"/>
                    </a:cubicBezTo>
                    <a:cubicBezTo>
                      <a:pt x="25" y="32"/>
                      <a:pt x="26" y="22"/>
                      <a:pt x="3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83" name="Freeform 155"/>
              <p:cNvSpPr>
                <a:spLocks/>
              </p:cNvSpPr>
              <p:nvPr/>
            </p:nvSpPr>
            <p:spPr bwMode="auto">
              <a:xfrm>
                <a:off x="6253163" y="2752725"/>
                <a:ext cx="79375" cy="347663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3" y="21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2">
                    <a:moveTo>
                      <a:pt x="14" y="0"/>
                    </a:moveTo>
                    <a:cubicBezTo>
                      <a:pt x="13" y="18"/>
                      <a:pt x="8" y="31"/>
                      <a:pt x="4" y="37"/>
                    </a:cubicBezTo>
                    <a:cubicBezTo>
                      <a:pt x="0" y="74"/>
                      <a:pt x="6" y="90"/>
                      <a:pt x="13" y="21"/>
                    </a:cubicBezTo>
                    <a:cubicBezTo>
                      <a:pt x="6" y="92"/>
                      <a:pt x="19" y="74"/>
                      <a:pt x="21" y="35"/>
                    </a:cubicBezTo>
                    <a:cubicBezTo>
                      <a:pt x="17" y="28"/>
                      <a:pt x="13" y="16"/>
                      <a:pt x="1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grpSp>
            <p:nvGrpSpPr>
              <p:cNvPr id="13" name="Group 291"/>
              <p:cNvGrpSpPr/>
              <p:nvPr/>
            </p:nvGrpSpPr>
            <p:grpSpPr>
              <a:xfrm>
                <a:off x="5902325" y="2266950"/>
                <a:ext cx="820738" cy="784225"/>
                <a:chOff x="4111625" y="2266950"/>
                <a:chExt cx="820738" cy="784225"/>
              </a:xfrm>
              <a:grpFill/>
            </p:grpSpPr>
            <p:sp>
              <p:nvSpPr>
                <p:cNvPr id="485" name="Freeform 25"/>
                <p:cNvSpPr>
                  <a:spLocks/>
                </p:cNvSpPr>
                <p:nvPr/>
              </p:nvSpPr>
              <p:spPr bwMode="auto">
                <a:xfrm>
                  <a:off x="4470400" y="2395538"/>
                  <a:ext cx="25400" cy="44450"/>
                </a:xfrm>
                <a:custGeom>
                  <a:avLst/>
                  <a:gdLst/>
                  <a:ahLst/>
                  <a:cxnLst>
                    <a:cxn ang="0">
                      <a:pos x="3" y="9"/>
                    </a:cxn>
                    <a:cxn ang="0">
                      <a:pos x="7" y="12"/>
                    </a:cxn>
                    <a:cxn ang="0">
                      <a:pos x="7" y="11"/>
                    </a:cxn>
                    <a:cxn ang="0">
                      <a:pos x="0" y="0"/>
                    </a:cxn>
                    <a:cxn ang="0">
                      <a:pos x="3" y="9"/>
                    </a:cxn>
                  </a:cxnLst>
                  <a:rect l="0" t="0" r="r" b="b"/>
                  <a:pathLst>
                    <a:path w="7" h="12">
                      <a:moveTo>
                        <a:pt x="3" y="9"/>
                      </a:moveTo>
                      <a:cubicBezTo>
                        <a:pt x="4" y="10"/>
                        <a:pt x="5" y="11"/>
                        <a:pt x="7" y="12"/>
                      </a:cubicBezTo>
                      <a:cubicBezTo>
                        <a:pt x="7" y="12"/>
                        <a:pt x="7" y="11"/>
                        <a:pt x="7" y="11"/>
                      </a:cubicBezTo>
                      <a:cubicBezTo>
                        <a:pt x="5" y="7"/>
                        <a:pt x="2" y="4"/>
                        <a:pt x="0" y="0"/>
                      </a:cubicBezTo>
                      <a:cubicBezTo>
                        <a:pt x="1" y="3"/>
                        <a:pt x="2" y="6"/>
                        <a:pt x="3" y="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86" name="Freeform 30"/>
                <p:cNvSpPr>
                  <a:spLocks/>
                </p:cNvSpPr>
                <p:nvPr/>
              </p:nvSpPr>
              <p:spPr bwMode="auto">
                <a:xfrm>
                  <a:off x="4721225" y="2686050"/>
                  <a:ext cx="60325" cy="6350"/>
                </a:xfrm>
                <a:custGeom>
                  <a:avLst/>
                  <a:gdLst/>
                  <a:ahLst/>
                  <a:cxnLst>
                    <a:cxn ang="0">
                      <a:pos x="1" y="0"/>
                    </a:cxn>
                    <a:cxn ang="0">
                      <a:pos x="16" y="2"/>
                    </a:cxn>
                    <a:cxn ang="0">
                      <a:pos x="16" y="1"/>
                    </a:cxn>
                    <a:cxn ang="0">
                      <a:pos x="0" y="0"/>
                    </a:cxn>
                    <a:cxn ang="0">
                      <a:pos x="1" y="0"/>
                    </a:cxn>
                  </a:cxnLst>
                  <a:rect l="0" t="0" r="r" b="b"/>
                  <a:pathLst>
                    <a:path w="16" h="2">
                      <a:moveTo>
                        <a:pt x="1" y="0"/>
                      </a:moveTo>
                      <a:cubicBezTo>
                        <a:pt x="7" y="1"/>
                        <a:pt x="12" y="1"/>
                        <a:pt x="16" y="2"/>
                      </a:cubicBezTo>
                      <a:cubicBezTo>
                        <a:pt x="16" y="2"/>
                        <a:pt x="16" y="1"/>
                        <a:pt x="16" y="1"/>
                      </a:cubicBezTo>
                      <a:cubicBezTo>
                        <a:pt x="11" y="1"/>
                        <a:pt x="6" y="0"/>
                        <a:pt x="0" y="0"/>
                      </a:cubicBezTo>
                      <a:cubicBezTo>
                        <a:pt x="0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87" name="Freeform 145"/>
                <p:cNvSpPr>
                  <a:spLocks/>
                </p:cNvSpPr>
                <p:nvPr/>
              </p:nvSpPr>
              <p:spPr bwMode="auto">
                <a:xfrm>
                  <a:off x="4495800" y="2436813"/>
                  <a:ext cx="11113" cy="30163"/>
                </a:xfrm>
                <a:custGeom>
                  <a:avLst/>
                  <a:gdLst/>
                  <a:ahLst/>
                  <a:cxnLst>
                    <a:cxn ang="0">
                      <a:pos x="3" y="8"/>
                    </a:cxn>
                    <a:cxn ang="0">
                      <a:pos x="3" y="5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3" y="8"/>
                    </a:cxn>
                  </a:cxnLst>
                  <a:rect l="0" t="0" r="r" b="b"/>
                  <a:pathLst>
                    <a:path w="3" h="8">
                      <a:moveTo>
                        <a:pt x="3" y="8"/>
                      </a:moveTo>
                      <a:cubicBezTo>
                        <a:pt x="3" y="7"/>
                        <a:pt x="3" y="6"/>
                        <a:pt x="3" y="5"/>
                      </a:cubicBezTo>
                      <a:cubicBezTo>
                        <a:pt x="2" y="3"/>
                        <a:pt x="1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" y="3"/>
                        <a:pt x="2" y="5"/>
                        <a:pt x="3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88" name="Freeform 146"/>
                <p:cNvSpPr>
                  <a:spLocks/>
                </p:cNvSpPr>
                <p:nvPr/>
              </p:nvSpPr>
              <p:spPr bwMode="auto">
                <a:xfrm>
                  <a:off x="4232275" y="2730500"/>
                  <a:ext cx="230188" cy="260350"/>
                </a:xfrm>
                <a:custGeom>
                  <a:avLst/>
                  <a:gdLst/>
                  <a:ahLst/>
                  <a:cxnLst>
                    <a:cxn ang="0">
                      <a:pos x="61" y="0"/>
                    </a:cxn>
                    <a:cxn ang="0">
                      <a:pos x="35" y="21"/>
                    </a:cxn>
                    <a:cxn ang="0">
                      <a:pos x="48" y="16"/>
                    </a:cxn>
                    <a:cxn ang="0">
                      <a:pos x="45" y="30"/>
                    </a:cxn>
                    <a:cxn ang="0">
                      <a:pos x="61" y="0"/>
                    </a:cxn>
                  </a:cxnLst>
                  <a:rect l="0" t="0" r="r" b="b"/>
                  <a:pathLst>
                    <a:path w="61" h="69">
                      <a:moveTo>
                        <a:pt x="61" y="0"/>
                      </a:moveTo>
                      <a:cubicBezTo>
                        <a:pt x="52" y="11"/>
                        <a:pt x="42" y="18"/>
                        <a:pt x="35" y="21"/>
                      </a:cubicBezTo>
                      <a:cubicBezTo>
                        <a:pt x="7" y="50"/>
                        <a:pt x="0" y="69"/>
                        <a:pt x="48" y="16"/>
                      </a:cubicBezTo>
                      <a:cubicBezTo>
                        <a:pt x="0" y="69"/>
                        <a:pt x="19" y="60"/>
                        <a:pt x="45" y="30"/>
                      </a:cubicBezTo>
                      <a:cubicBezTo>
                        <a:pt x="46" y="22"/>
                        <a:pt x="51" y="11"/>
                        <a:pt x="6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89" name="Freeform 148"/>
                <p:cNvSpPr>
                  <a:spLocks/>
                </p:cNvSpPr>
                <p:nvPr/>
              </p:nvSpPr>
              <p:spPr bwMode="auto">
                <a:xfrm>
                  <a:off x="4602163" y="2697163"/>
                  <a:ext cx="17463" cy="6350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5" y="2"/>
                    </a:cxn>
                    <a:cxn ang="0">
                      <a:pos x="0" y="0"/>
                    </a:cxn>
                    <a:cxn ang="0">
                      <a:pos x="5" y="2"/>
                    </a:cxn>
                  </a:cxnLst>
                  <a:rect l="0" t="0" r="r" b="b"/>
                  <a:pathLst>
                    <a:path w="5" h="2">
                      <a:moveTo>
                        <a:pt x="5" y="2"/>
                      </a:move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3" y="1"/>
                        <a:pt x="1" y="1"/>
                        <a:pt x="0" y="0"/>
                      </a:cubicBezTo>
                      <a:cubicBezTo>
                        <a:pt x="1" y="1"/>
                        <a:pt x="3" y="2"/>
                        <a:pt x="5" y="2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0" name="Freeform 149"/>
                <p:cNvSpPr>
                  <a:spLocks/>
                </p:cNvSpPr>
                <p:nvPr/>
              </p:nvSpPr>
              <p:spPr bwMode="auto">
                <a:xfrm>
                  <a:off x="4572000" y="2590800"/>
                  <a:ext cx="6350" cy="7938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2" h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1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1" name="Freeform 150"/>
                <p:cNvSpPr>
                  <a:spLocks/>
                </p:cNvSpPr>
                <p:nvPr/>
              </p:nvSpPr>
              <p:spPr bwMode="auto">
                <a:xfrm>
                  <a:off x="4665663" y="2794000"/>
                  <a:ext cx="169863" cy="1476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5" h="39">
                      <a:moveTo>
                        <a:pt x="0" y="0"/>
                      </a:moveTo>
                      <a:cubicBezTo>
                        <a:pt x="45" y="39"/>
                        <a:pt x="40" y="26"/>
                        <a:pt x="15" y="4"/>
                      </a:cubicBezTo>
                      <a:cubicBezTo>
                        <a:pt x="13" y="5"/>
                        <a:pt x="8" y="4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2" name="Freeform 152"/>
                <p:cNvSpPr>
                  <a:spLocks/>
                </p:cNvSpPr>
                <p:nvPr/>
              </p:nvSpPr>
              <p:spPr bwMode="auto">
                <a:xfrm>
                  <a:off x="4424363" y="2343150"/>
                  <a:ext cx="57150" cy="146050"/>
                </a:xfrm>
                <a:custGeom>
                  <a:avLst/>
                  <a:gdLst/>
                  <a:ahLst/>
                  <a:cxnLst>
                    <a:cxn ang="0">
                      <a:pos x="15" y="23"/>
                    </a:cxn>
                    <a:cxn ang="0">
                      <a:pos x="12" y="14"/>
                    </a:cxn>
                    <a:cxn ang="0">
                      <a:pos x="0" y="0"/>
                    </a:cxn>
                    <a:cxn ang="0">
                      <a:pos x="10" y="39"/>
                    </a:cxn>
                    <a:cxn ang="0">
                      <a:pos x="15" y="23"/>
                    </a:cxn>
                  </a:cxnLst>
                  <a:rect l="0" t="0" r="r" b="b"/>
                  <a:pathLst>
                    <a:path w="15" h="39">
                      <a:moveTo>
                        <a:pt x="15" y="23"/>
                      </a:moveTo>
                      <a:cubicBezTo>
                        <a:pt x="14" y="20"/>
                        <a:pt x="13" y="17"/>
                        <a:pt x="12" y="14"/>
                      </a:cubicBezTo>
                      <a:cubicBezTo>
                        <a:pt x="8" y="9"/>
                        <a:pt x="4" y="4"/>
                        <a:pt x="0" y="0"/>
                      </a:cubicBezTo>
                      <a:cubicBezTo>
                        <a:pt x="0" y="5"/>
                        <a:pt x="2" y="17"/>
                        <a:pt x="10" y="39"/>
                      </a:cubicBezTo>
                      <a:cubicBezTo>
                        <a:pt x="7" y="25"/>
                        <a:pt x="11" y="20"/>
                        <a:pt x="15" y="2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3" name="Freeform 153"/>
                <p:cNvSpPr>
                  <a:spLocks/>
                </p:cNvSpPr>
                <p:nvPr/>
              </p:nvSpPr>
              <p:spPr bwMode="auto">
                <a:xfrm>
                  <a:off x="4597400" y="2867025"/>
                  <a:ext cx="68263" cy="1841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6" y="8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8" h="49">
                      <a:moveTo>
                        <a:pt x="0" y="0"/>
                      </a:moveTo>
                      <a:cubicBezTo>
                        <a:pt x="18" y="49"/>
                        <a:pt x="17" y="37"/>
                        <a:pt x="6" y="8"/>
                      </a:cubicBezTo>
                      <a:cubicBezTo>
                        <a:pt x="5" y="8"/>
                        <a:pt x="3" y="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4" name="Freeform 154"/>
                <p:cNvSpPr>
                  <a:spLocks/>
                </p:cNvSpPr>
                <p:nvPr/>
              </p:nvSpPr>
              <p:spPr bwMode="auto">
                <a:xfrm>
                  <a:off x="4605338" y="2746375"/>
                  <a:ext cx="225425" cy="198438"/>
                </a:xfrm>
                <a:custGeom>
                  <a:avLst/>
                  <a:gdLst/>
                  <a:ahLst/>
                  <a:cxnLst>
                    <a:cxn ang="0">
                      <a:pos x="22" y="27"/>
                    </a:cxn>
                    <a:cxn ang="0">
                      <a:pos x="16" y="12"/>
                    </a:cxn>
                    <a:cxn ang="0">
                      <a:pos x="0" y="0"/>
                    </a:cxn>
                    <a:cxn ang="0">
                      <a:pos x="22" y="27"/>
                    </a:cxn>
                  </a:cxnLst>
                  <a:rect l="0" t="0" r="r" b="b"/>
                  <a:pathLst>
                    <a:path w="60" h="53">
                      <a:moveTo>
                        <a:pt x="22" y="27"/>
                      </a:moveTo>
                      <a:cubicBezTo>
                        <a:pt x="47" y="49"/>
                        <a:pt x="60" y="53"/>
                        <a:pt x="16" y="12"/>
                      </a:cubicBezTo>
                      <a:cubicBezTo>
                        <a:pt x="11" y="10"/>
                        <a:pt x="6" y="5"/>
                        <a:pt x="0" y="0"/>
                      </a:cubicBezTo>
                      <a:cubicBezTo>
                        <a:pt x="16" y="15"/>
                        <a:pt x="22" y="24"/>
                        <a:pt x="22" y="27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5" name="Freeform 156"/>
                <p:cNvSpPr>
                  <a:spLocks/>
                </p:cNvSpPr>
                <p:nvPr/>
              </p:nvSpPr>
              <p:spPr bwMode="auto">
                <a:xfrm>
                  <a:off x="4564063" y="2741613"/>
                  <a:ext cx="187325" cy="2905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34"/>
                    </a:cxn>
                    <a:cxn ang="0">
                      <a:pos x="13" y="17"/>
                    </a:cxn>
                    <a:cxn ang="0">
                      <a:pos x="28" y="29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50" h="77">
                      <a:moveTo>
                        <a:pt x="0" y="0"/>
                      </a:moveTo>
                      <a:cubicBezTo>
                        <a:pt x="9" y="14"/>
                        <a:pt x="14" y="26"/>
                        <a:pt x="15" y="34"/>
                      </a:cubicBezTo>
                      <a:cubicBezTo>
                        <a:pt x="35" y="67"/>
                        <a:pt x="50" y="77"/>
                        <a:pt x="13" y="17"/>
                      </a:cubicBezTo>
                      <a:cubicBezTo>
                        <a:pt x="49" y="76"/>
                        <a:pt x="48" y="59"/>
                        <a:pt x="28" y="29"/>
                      </a:cubicBezTo>
                      <a:cubicBezTo>
                        <a:pt x="21" y="26"/>
                        <a:pt x="10" y="1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6" name="Freeform 157"/>
                <p:cNvSpPr>
                  <a:spLocks/>
                </p:cNvSpPr>
                <p:nvPr/>
              </p:nvSpPr>
              <p:spPr bwMode="auto">
                <a:xfrm>
                  <a:off x="4111625" y="2500313"/>
                  <a:ext cx="328613" cy="139700"/>
                </a:xfrm>
                <a:custGeom>
                  <a:avLst/>
                  <a:gdLst/>
                  <a:ahLst/>
                  <a:cxnLst>
                    <a:cxn ang="0">
                      <a:pos x="58" y="16"/>
                    </a:cxn>
                    <a:cxn ang="0">
                      <a:pos x="69" y="28"/>
                    </a:cxn>
                    <a:cxn ang="0">
                      <a:pos x="58" y="30"/>
                    </a:cxn>
                    <a:cxn ang="0">
                      <a:pos x="87" y="37"/>
                    </a:cxn>
                    <a:cxn ang="0">
                      <a:pos x="58" y="16"/>
                    </a:cxn>
                  </a:cxnLst>
                  <a:rect l="0" t="0" r="r" b="b"/>
                  <a:pathLst>
                    <a:path w="87" h="37">
                      <a:moveTo>
                        <a:pt x="58" y="16"/>
                      </a:moveTo>
                      <a:cubicBezTo>
                        <a:pt x="22" y="1"/>
                        <a:pt x="3" y="1"/>
                        <a:pt x="69" y="28"/>
                      </a:cubicBezTo>
                      <a:cubicBezTo>
                        <a:pt x="0" y="0"/>
                        <a:pt x="18" y="16"/>
                        <a:pt x="58" y="30"/>
                      </a:cubicBezTo>
                      <a:cubicBezTo>
                        <a:pt x="66" y="31"/>
                        <a:pt x="76" y="32"/>
                        <a:pt x="87" y="37"/>
                      </a:cubicBezTo>
                      <a:cubicBezTo>
                        <a:pt x="72" y="31"/>
                        <a:pt x="62" y="23"/>
                        <a:pt x="58" y="16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7" name="Freeform 158"/>
                <p:cNvSpPr>
                  <a:spLocks/>
                </p:cNvSpPr>
                <p:nvPr/>
              </p:nvSpPr>
              <p:spPr bwMode="auto">
                <a:xfrm>
                  <a:off x="4643438" y="2711450"/>
                  <a:ext cx="288925" cy="128588"/>
                </a:xfrm>
                <a:custGeom>
                  <a:avLst/>
                  <a:gdLst/>
                  <a:ahLst/>
                  <a:cxnLst>
                    <a:cxn ang="0">
                      <a:pos x="10" y="4"/>
                    </a:cxn>
                    <a:cxn ang="0">
                      <a:pos x="22" y="2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21" y="19"/>
                    </a:cxn>
                    <a:cxn ang="0">
                      <a:pos x="10" y="4"/>
                    </a:cxn>
                  </a:cxnLst>
                  <a:rect l="0" t="0" r="r" b="b"/>
                  <a:pathLst>
                    <a:path w="77" h="34">
                      <a:moveTo>
                        <a:pt x="10" y="4"/>
                      </a:moveTo>
                      <a:cubicBezTo>
                        <a:pt x="77" y="31"/>
                        <a:pt x="61" y="16"/>
                        <a:pt x="22" y="2"/>
                      </a:cubicBezTo>
                      <a:cubicBezTo>
                        <a:pt x="16" y="2"/>
                        <a:pt x="9" y="2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1" y="7"/>
                        <a:pt x="18" y="14"/>
                        <a:pt x="21" y="19"/>
                      </a:cubicBezTo>
                      <a:cubicBezTo>
                        <a:pt x="55" y="34"/>
                        <a:pt x="74" y="30"/>
                        <a:pt x="10" y="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8" name="Freeform 159"/>
                <p:cNvSpPr>
                  <a:spLocks/>
                </p:cNvSpPr>
                <p:nvPr/>
              </p:nvSpPr>
              <p:spPr bwMode="auto">
                <a:xfrm>
                  <a:off x="4654550" y="2659063"/>
                  <a:ext cx="127000" cy="30163"/>
                </a:xfrm>
                <a:custGeom>
                  <a:avLst/>
                  <a:gdLst/>
                  <a:ahLst/>
                  <a:cxnLst>
                    <a:cxn ang="0">
                      <a:pos x="34" y="8"/>
                    </a:cxn>
                    <a:cxn ang="0">
                      <a:pos x="28" y="0"/>
                    </a:cxn>
                    <a:cxn ang="0">
                      <a:pos x="0" y="4"/>
                    </a:cxn>
                    <a:cxn ang="0">
                      <a:pos x="0" y="5"/>
                    </a:cxn>
                    <a:cxn ang="0">
                      <a:pos x="18" y="7"/>
                    </a:cxn>
                    <a:cxn ang="0">
                      <a:pos x="34" y="8"/>
                    </a:cxn>
                  </a:cxnLst>
                  <a:rect l="0" t="0" r="r" b="b"/>
                  <a:pathLst>
                    <a:path w="34" h="8">
                      <a:moveTo>
                        <a:pt x="34" y="8"/>
                      </a:moveTo>
                      <a:cubicBezTo>
                        <a:pt x="32" y="5"/>
                        <a:pt x="30" y="3"/>
                        <a:pt x="28" y="0"/>
                      </a:cubicBezTo>
                      <a:cubicBezTo>
                        <a:pt x="25" y="3"/>
                        <a:pt x="16" y="5"/>
                        <a:pt x="0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7" y="5"/>
                        <a:pt x="13" y="6"/>
                        <a:pt x="18" y="7"/>
                      </a:cubicBezTo>
                      <a:cubicBezTo>
                        <a:pt x="24" y="7"/>
                        <a:pt x="29" y="8"/>
                        <a:pt x="34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499" name="Freeform 160"/>
                <p:cNvSpPr>
                  <a:spLocks/>
                </p:cNvSpPr>
                <p:nvPr/>
              </p:nvSpPr>
              <p:spPr bwMode="auto">
                <a:xfrm>
                  <a:off x="4792663" y="2697163"/>
                  <a:ext cx="114300" cy="25400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5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0" h="7">
                      <a:moveTo>
                        <a:pt x="2" y="0"/>
                      </a:moveTo>
                      <a:cubicBezTo>
                        <a:pt x="1" y="2"/>
                        <a:pt x="1" y="4"/>
                        <a:pt x="0" y="5"/>
                      </a:cubicBezTo>
                      <a:cubicBezTo>
                        <a:pt x="22" y="7"/>
                        <a:pt x="30" y="4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0" name="Freeform 161"/>
                <p:cNvSpPr>
                  <a:spLocks/>
                </p:cNvSpPr>
                <p:nvPr/>
              </p:nvSpPr>
              <p:spPr bwMode="auto">
                <a:xfrm>
                  <a:off x="4725988" y="2686050"/>
                  <a:ext cx="66675" cy="30163"/>
                </a:xfrm>
                <a:custGeom>
                  <a:avLst/>
                  <a:gdLst/>
                  <a:ahLst/>
                  <a:cxnLst>
                    <a:cxn ang="0">
                      <a:pos x="9" y="8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5" y="2"/>
                    </a:cxn>
                    <a:cxn ang="0">
                      <a:pos x="0" y="0"/>
                    </a:cxn>
                    <a:cxn ang="0">
                      <a:pos x="9" y="8"/>
                    </a:cxn>
                  </a:cxnLst>
                  <a:rect l="0" t="0" r="r" b="b"/>
                  <a:pathLst>
                    <a:path w="18" h="8">
                      <a:moveTo>
                        <a:pt x="9" y="8"/>
                      </a:moveTo>
                      <a:cubicBezTo>
                        <a:pt x="12" y="8"/>
                        <a:pt x="15" y="8"/>
                        <a:pt x="1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8"/>
                        <a:pt x="17" y="5"/>
                        <a:pt x="15" y="2"/>
                      </a:cubicBezTo>
                      <a:cubicBezTo>
                        <a:pt x="11" y="1"/>
                        <a:pt x="6" y="1"/>
                        <a:pt x="0" y="0"/>
                      </a:cubicBezTo>
                      <a:cubicBezTo>
                        <a:pt x="11" y="3"/>
                        <a:pt x="13" y="6"/>
                        <a:pt x="9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1" name="Freeform 162"/>
                <p:cNvSpPr>
                  <a:spLocks/>
                </p:cNvSpPr>
                <p:nvPr/>
              </p:nvSpPr>
              <p:spPr bwMode="auto">
                <a:xfrm>
                  <a:off x="4805363" y="2659063"/>
                  <a:ext cx="93663" cy="30163"/>
                </a:xfrm>
                <a:custGeom>
                  <a:avLst/>
                  <a:gdLst/>
                  <a:ahLst/>
                  <a:cxnLst>
                    <a:cxn ang="0">
                      <a:pos x="3" y="0"/>
                    </a:cxn>
                    <a:cxn ang="0">
                      <a:pos x="0" y="8"/>
                    </a:cxn>
                    <a:cxn ang="0">
                      <a:pos x="3" y="0"/>
                    </a:cxn>
                  </a:cxnLst>
                  <a:rect l="0" t="0" r="r" b="b"/>
                  <a:pathLst>
                    <a:path w="25" h="8">
                      <a:moveTo>
                        <a:pt x="3" y="0"/>
                      </a:moveTo>
                      <a:cubicBezTo>
                        <a:pt x="2" y="3"/>
                        <a:pt x="1" y="5"/>
                        <a:pt x="0" y="8"/>
                      </a:cubicBezTo>
                      <a:cubicBezTo>
                        <a:pt x="25" y="8"/>
                        <a:pt x="21" y="3"/>
                        <a:pt x="3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2" name="Freeform 163"/>
                <p:cNvSpPr>
                  <a:spLocks/>
                </p:cNvSpPr>
                <p:nvPr/>
              </p:nvSpPr>
              <p:spPr bwMode="auto">
                <a:xfrm>
                  <a:off x="4179888" y="2771775"/>
                  <a:ext cx="173038" cy="112713"/>
                </a:xfrm>
                <a:custGeom>
                  <a:avLst/>
                  <a:gdLst/>
                  <a:ahLst/>
                  <a:cxnLst>
                    <a:cxn ang="0">
                      <a:pos x="46" y="0"/>
                    </a:cxn>
                    <a:cxn ang="0">
                      <a:pos x="39" y="13"/>
                    </a:cxn>
                    <a:cxn ang="0">
                      <a:pos x="46" y="0"/>
                    </a:cxn>
                  </a:cxnLst>
                  <a:rect l="0" t="0" r="r" b="b"/>
                  <a:pathLst>
                    <a:path w="46" h="30">
                      <a:moveTo>
                        <a:pt x="46" y="0"/>
                      </a:moveTo>
                      <a:cubicBezTo>
                        <a:pt x="0" y="30"/>
                        <a:pt x="13" y="29"/>
                        <a:pt x="39" y="13"/>
                      </a:cubicBezTo>
                      <a:cubicBezTo>
                        <a:pt x="36" y="12"/>
                        <a:pt x="37" y="8"/>
                        <a:pt x="46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3" name="Freeform 164"/>
                <p:cNvSpPr>
                  <a:spLocks/>
                </p:cNvSpPr>
                <p:nvPr/>
              </p:nvSpPr>
              <p:spPr bwMode="auto">
                <a:xfrm>
                  <a:off x="4849813" y="2568575"/>
                  <a:ext cx="11113" cy="15875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4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" h="4">
                      <a:moveTo>
                        <a:pt x="2" y="0"/>
                      </a:moveTo>
                      <a:cubicBezTo>
                        <a:pt x="1" y="1"/>
                        <a:pt x="0" y="2"/>
                        <a:pt x="0" y="4"/>
                      </a:cubicBezTo>
                      <a:cubicBezTo>
                        <a:pt x="2" y="2"/>
                        <a:pt x="3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4" name="Freeform 165"/>
                <p:cNvSpPr>
                  <a:spLocks/>
                </p:cNvSpPr>
                <p:nvPr/>
              </p:nvSpPr>
              <p:spPr bwMode="auto">
                <a:xfrm>
                  <a:off x="4116388" y="2606675"/>
                  <a:ext cx="184150" cy="38100"/>
                </a:xfrm>
                <a:custGeom>
                  <a:avLst/>
                  <a:gdLst/>
                  <a:ahLst/>
                  <a:cxnLst>
                    <a:cxn ang="0">
                      <a:pos x="46" y="3"/>
                    </a:cxn>
                    <a:cxn ang="0">
                      <a:pos x="49" y="10"/>
                    </a:cxn>
                    <a:cxn ang="0">
                      <a:pos x="46" y="3"/>
                    </a:cxn>
                  </a:cxnLst>
                  <a:rect l="0" t="0" r="r" b="b"/>
                  <a:pathLst>
                    <a:path w="49" h="10">
                      <a:moveTo>
                        <a:pt x="46" y="3"/>
                      </a:moveTo>
                      <a:cubicBezTo>
                        <a:pt x="14" y="0"/>
                        <a:pt x="0" y="5"/>
                        <a:pt x="49" y="10"/>
                      </a:cubicBezTo>
                      <a:cubicBezTo>
                        <a:pt x="41" y="8"/>
                        <a:pt x="41" y="5"/>
                        <a:pt x="46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5" name="Freeform 166"/>
                <p:cNvSpPr>
                  <a:spLocks/>
                </p:cNvSpPr>
                <p:nvPr/>
              </p:nvSpPr>
              <p:spPr bwMode="auto">
                <a:xfrm>
                  <a:off x="4111625" y="2697163"/>
                  <a:ext cx="328613" cy="120650"/>
                </a:xfrm>
                <a:custGeom>
                  <a:avLst/>
                  <a:gdLst/>
                  <a:ahLst/>
                  <a:cxnLst>
                    <a:cxn ang="0">
                      <a:pos x="50" y="3"/>
                    </a:cxn>
                    <a:cxn ang="0">
                      <a:pos x="68" y="7"/>
                    </a:cxn>
                    <a:cxn ang="0">
                      <a:pos x="59" y="14"/>
                    </a:cxn>
                    <a:cxn ang="0">
                      <a:pos x="87" y="0"/>
                    </a:cxn>
                    <a:cxn ang="0">
                      <a:pos x="50" y="3"/>
                    </a:cxn>
                  </a:cxnLst>
                  <a:rect l="0" t="0" r="r" b="b"/>
                  <a:pathLst>
                    <a:path w="87" h="32">
                      <a:moveTo>
                        <a:pt x="50" y="3"/>
                      </a:moveTo>
                      <a:cubicBezTo>
                        <a:pt x="14" y="14"/>
                        <a:pt x="3" y="30"/>
                        <a:pt x="68" y="7"/>
                      </a:cubicBezTo>
                      <a:cubicBezTo>
                        <a:pt x="0" y="32"/>
                        <a:pt x="20" y="28"/>
                        <a:pt x="59" y="14"/>
                      </a:cubicBezTo>
                      <a:cubicBezTo>
                        <a:pt x="65" y="9"/>
                        <a:pt x="75" y="5"/>
                        <a:pt x="87" y="0"/>
                      </a:cubicBezTo>
                      <a:cubicBezTo>
                        <a:pt x="71" y="6"/>
                        <a:pt x="57" y="5"/>
                        <a:pt x="50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6" name="Freeform 167"/>
                <p:cNvSpPr>
                  <a:spLocks/>
                </p:cNvSpPr>
                <p:nvPr/>
              </p:nvSpPr>
              <p:spPr bwMode="auto">
                <a:xfrm>
                  <a:off x="4217988" y="2390775"/>
                  <a:ext cx="217488" cy="200025"/>
                </a:xfrm>
                <a:custGeom>
                  <a:avLst/>
                  <a:gdLst/>
                  <a:ahLst/>
                  <a:cxnLst>
                    <a:cxn ang="0">
                      <a:pos x="58" y="53"/>
                    </a:cxn>
                    <a:cxn ang="0">
                      <a:pos x="46" y="41"/>
                    </a:cxn>
                    <a:cxn ang="0">
                      <a:pos x="27" y="37"/>
                    </a:cxn>
                    <a:cxn ang="0">
                      <a:pos x="58" y="53"/>
                    </a:cxn>
                  </a:cxnLst>
                  <a:rect l="0" t="0" r="r" b="b"/>
                  <a:pathLst>
                    <a:path w="58" h="53">
                      <a:moveTo>
                        <a:pt x="58" y="53"/>
                      </a:moveTo>
                      <a:cubicBezTo>
                        <a:pt x="53" y="49"/>
                        <a:pt x="49" y="45"/>
                        <a:pt x="46" y="41"/>
                      </a:cubicBezTo>
                      <a:cubicBezTo>
                        <a:pt x="0" y="0"/>
                        <a:pt x="2" y="15"/>
                        <a:pt x="27" y="37"/>
                      </a:cubicBezTo>
                      <a:cubicBezTo>
                        <a:pt x="28" y="32"/>
                        <a:pt x="38" y="34"/>
                        <a:pt x="58" y="5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7" name="Freeform 168"/>
                <p:cNvSpPr>
                  <a:spLocks/>
                </p:cNvSpPr>
                <p:nvPr/>
              </p:nvSpPr>
              <p:spPr bwMode="auto">
                <a:xfrm>
                  <a:off x="4221163" y="2390775"/>
                  <a:ext cx="169863" cy="155575"/>
                </a:xfrm>
                <a:custGeom>
                  <a:avLst/>
                  <a:gdLst/>
                  <a:ahLst/>
                  <a:cxnLst>
                    <a:cxn ang="0">
                      <a:pos x="36" y="24"/>
                    </a:cxn>
                    <a:cxn ang="0">
                      <a:pos x="45" y="41"/>
                    </a:cxn>
                    <a:cxn ang="0">
                      <a:pos x="36" y="24"/>
                    </a:cxn>
                  </a:cxnLst>
                  <a:rect l="0" t="0" r="r" b="b"/>
                  <a:pathLst>
                    <a:path w="45" h="41">
                      <a:moveTo>
                        <a:pt x="36" y="24"/>
                      </a:moveTo>
                      <a:cubicBezTo>
                        <a:pt x="12" y="2"/>
                        <a:pt x="0" y="0"/>
                        <a:pt x="45" y="41"/>
                      </a:cubicBezTo>
                      <a:cubicBezTo>
                        <a:pt x="36" y="31"/>
                        <a:pt x="34" y="25"/>
                        <a:pt x="36" y="2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8" name="Freeform 169"/>
                <p:cNvSpPr>
                  <a:spLocks/>
                </p:cNvSpPr>
                <p:nvPr/>
              </p:nvSpPr>
              <p:spPr bwMode="auto">
                <a:xfrm>
                  <a:off x="4119563" y="2632075"/>
                  <a:ext cx="285750" cy="49213"/>
                </a:xfrm>
                <a:custGeom>
                  <a:avLst/>
                  <a:gdLst/>
                  <a:ahLst/>
                  <a:cxnLst>
                    <a:cxn ang="0">
                      <a:pos x="76" y="8"/>
                    </a:cxn>
                    <a:cxn ang="0">
                      <a:pos x="49" y="4"/>
                    </a:cxn>
                    <a:cxn ang="0">
                      <a:pos x="42" y="13"/>
                    </a:cxn>
                    <a:cxn ang="0">
                      <a:pos x="76" y="8"/>
                    </a:cxn>
                  </a:cxnLst>
                  <a:rect l="0" t="0" r="r" b="b"/>
                  <a:pathLst>
                    <a:path w="76" h="13">
                      <a:moveTo>
                        <a:pt x="76" y="8"/>
                      </a:moveTo>
                      <a:cubicBezTo>
                        <a:pt x="63" y="7"/>
                        <a:pt x="55" y="5"/>
                        <a:pt x="49" y="4"/>
                      </a:cubicBezTo>
                      <a:cubicBezTo>
                        <a:pt x="0" y="0"/>
                        <a:pt x="12" y="10"/>
                        <a:pt x="42" y="13"/>
                      </a:cubicBezTo>
                      <a:cubicBezTo>
                        <a:pt x="44" y="9"/>
                        <a:pt x="54" y="6"/>
                        <a:pt x="76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09" name="Freeform 170"/>
                <p:cNvSpPr>
                  <a:spLocks/>
                </p:cNvSpPr>
                <p:nvPr/>
              </p:nvSpPr>
              <p:spPr bwMode="auto">
                <a:xfrm>
                  <a:off x="4176713" y="2727325"/>
                  <a:ext cx="247650" cy="153988"/>
                </a:xfrm>
                <a:custGeom>
                  <a:avLst/>
                  <a:gdLst/>
                  <a:ahLst/>
                  <a:cxnLst>
                    <a:cxn ang="0">
                      <a:pos x="33" y="13"/>
                    </a:cxn>
                    <a:cxn ang="0">
                      <a:pos x="48" y="12"/>
                    </a:cxn>
                    <a:cxn ang="0">
                      <a:pos x="66" y="0"/>
                    </a:cxn>
                    <a:cxn ang="0">
                      <a:pos x="33" y="13"/>
                    </a:cxn>
                  </a:cxnLst>
                  <a:rect l="0" t="0" r="r" b="b"/>
                  <a:pathLst>
                    <a:path w="66" h="41">
                      <a:moveTo>
                        <a:pt x="33" y="13"/>
                      </a:moveTo>
                      <a:cubicBezTo>
                        <a:pt x="6" y="30"/>
                        <a:pt x="0" y="41"/>
                        <a:pt x="48" y="12"/>
                      </a:cubicBezTo>
                      <a:cubicBezTo>
                        <a:pt x="52" y="8"/>
                        <a:pt x="58" y="5"/>
                        <a:pt x="66" y="0"/>
                      </a:cubicBezTo>
                      <a:cubicBezTo>
                        <a:pt x="40" y="15"/>
                        <a:pt x="31" y="17"/>
                        <a:pt x="33" y="1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10" name="Freeform 171"/>
                <p:cNvSpPr>
                  <a:spLocks/>
                </p:cNvSpPr>
                <p:nvPr/>
              </p:nvSpPr>
              <p:spPr bwMode="auto">
                <a:xfrm>
                  <a:off x="4506913" y="2455863"/>
                  <a:ext cx="30163" cy="128588"/>
                </a:xfrm>
                <a:custGeom>
                  <a:avLst/>
                  <a:gdLst/>
                  <a:ahLst/>
                  <a:cxnLst>
                    <a:cxn ang="0">
                      <a:pos x="5" y="34"/>
                    </a:cxn>
                    <a:cxn ang="0">
                      <a:pos x="8" y="13"/>
                    </a:cxn>
                    <a:cxn ang="0">
                      <a:pos x="0" y="0"/>
                    </a:cxn>
                    <a:cxn ang="0">
                      <a:pos x="0" y="3"/>
                    </a:cxn>
                    <a:cxn ang="0">
                      <a:pos x="5" y="34"/>
                    </a:cxn>
                  </a:cxnLst>
                  <a:rect l="0" t="0" r="r" b="b"/>
                  <a:pathLst>
                    <a:path w="8" h="34">
                      <a:moveTo>
                        <a:pt x="5" y="34"/>
                      </a:moveTo>
                      <a:cubicBezTo>
                        <a:pt x="5" y="26"/>
                        <a:pt x="6" y="19"/>
                        <a:pt x="8" y="13"/>
                      </a:cubicBezTo>
                      <a:cubicBezTo>
                        <a:pt x="5" y="9"/>
                        <a:pt x="3" y="4"/>
                        <a:pt x="0" y="0"/>
                      </a:cubicBezTo>
                      <a:cubicBezTo>
                        <a:pt x="0" y="1"/>
                        <a:pt x="0" y="2"/>
                        <a:pt x="0" y="3"/>
                      </a:cubicBezTo>
                      <a:cubicBezTo>
                        <a:pt x="3" y="10"/>
                        <a:pt x="5" y="21"/>
                        <a:pt x="5" y="3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11" name="Freeform 172"/>
                <p:cNvSpPr>
                  <a:spLocks/>
                </p:cNvSpPr>
                <p:nvPr/>
              </p:nvSpPr>
              <p:spPr bwMode="auto">
                <a:xfrm>
                  <a:off x="4559300" y="2554288"/>
                  <a:ext cx="1588" cy="63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12" name="Freeform 173"/>
                <p:cNvSpPr>
                  <a:spLocks/>
                </p:cNvSpPr>
                <p:nvPr/>
              </p:nvSpPr>
              <p:spPr bwMode="auto">
                <a:xfrm>
                  <a:off x="4297363" y="2297113"/>
                  <a:ext cx="179388" cy="298450"/>
                </a:xfrm>
                <a:custGeom>
                  <a:avLst/>
                  <a:gdLst/>
                  <a:ahLst/>
                  <a:cxnLst>
                    <a:cxn ang="0">
                      <a:pos x="48" y="79"/>
                    </a:cxn>
                    <a:cxn ang="0">
                      <a:pos x="33" y="40"/>
                    </a:cxn>
                    <a:cxn ang="0">
                      <a:pos x="38" y="61"/>
                    </a:cxn>
                    <a:cxn ang="0">
                      <a:pos x="24" y="52"/>
                    </a:cxn>
                    <a:cxn ang="0">
                      <a:pos x="48" y="79"/>
                    </a:cxn>
                  </a:cxnLst>
                  <a:rect l="0" t="0" r="r" b="b"/>
                  <a:pathLst>
                    <a:path w="48" h="79">
                      <a:moveTo>
                        <a:pt x="48" y="79"/>
                      </a:moveTo>
                      <a:cubicBezTo>
                        <a:pt x="37" y="61"/>
                        <a:pt x="33" y="45"/>
                        <a:pt x="33" y="40"/>
                      </a:cubicBezTo>
                      <a:cubicBezTo>
                        <a:pt x="15" y="10"/>
                        <a:pt x="2" y="4"/>
                        <a:pt x="38" y="61"/>
                      </a:cubicBezTo>
                      <a:cubicBezTo>
                        <a:pt x="0" y="0"/>
                        <a:pt x="3" y="19"/>
                        <a:pt x="24" y="52"/>
                      </a:cubicBezTo>
                      <a:cubicBezTo>
                        <a:pt x="31" y="56"/>
                        <a:pt x="40" y="65"/>
                        <a:pt x="48" y="7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13" name="Freeform 174"/>
                <p:cNvSpPr>
                  <a:spLocks/>
                </p:cNvSpPr>
                <p:nvPr/>
              </p:nvSpPr>
              <p:spPr bwMode="auto">
                <a:xfrm>
                  <a:off x="4383088" y="2266950"/>
                  <a:ext cx="98425" cy="293688"/>
                </a:xfrm>
                <a:custGeom>
                  <a:avLst/>
                  <a:gdLst/>
                  <a:ahLst/>
                  <a:cxnLst>
                    <a:cxn ang="0">
                      <a:pos x="26" y="78"/>
                    </a:cxn>
                    <a:cxn ang="0">
                      <a:pos x="21" y="59"/>
                    </a:cxn>
                    <a:cxn ang="0">
                      <a:pos x="14" y="50"/>
                    </a:cxn>
                    <a:cxn ang="0">
                      <a:pos x="26" y="78"/>
                    </a:cxn>
                  </a:cxnLst>
                  <a:rect l="0" t="0" r="r" b="b"/>
                  <a:pathLst>
                    <a:path w="26" h="78">
                      <a:moveTo>
                        <a:pt x="26" y="78"/>
                      </a:moveTo>
                      <a:cubicBezTo>
                        <a:pt x="23" y="71"/>
                        <a:pt x="22" y="64"/>
                        <a:pt x="21" y="59"/>
                      </a:cubicBezTo>
                      <a:cubicBezTo>
                        <a:pt x="0" y="0"/>
                        <a:pt x="2" y="16"/>
                        <a:pt x="14" y="50"/>
                      </a:cubicBezTo>
                      <a:cubicBezTo>
                        <a:pt x="17" y="54"/>
                        <a:pt x="21" y="64"/>
                        <a:pt x="26" y="7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14" name="Freeform 175"/>
                <p:cNvSpPr>
                  <a:spLocks/>
                </p:cNvSpPr>
                <p:nvPr/>
              </p:nvSpPr>
              <p:spPr bwMode="auto">
                <a:xfrm>
                  <a:off x="4643438" y="2678113"/>
                  <a:ext cx="131763" cy="41275"/>
                </a:xfrm>
                <a:custGeom>
                  <a:avLst/>
                  <a:gdLst/>
                  <a:ahLst/>
                  <a:cxnLst>
                    <a:cxn ang="0">
                      <a:pos x="31" y="10"/>
                    </a:cxn>
                    <a:cxn ang="0">
                      <a:pos x="22" y="2"/>
                    </a:cxn>
                    <a:cxn ang="0">
                      <a:pos x="21" y="2"/>
                    </a:cxn>
                    <a:cxn ang="0">
                      <a:pos x="3" y="0"/>
                    </a:cxn>
                    <a:cxn ang="0">
                      <a:pos x="1" y="4"/>
                    </a:cxn>
                    <a:cxn ang="0">
                      <a:pos x="0" y="9"/>
                    </a:cxn>
                    <a:cxn ang="0">
                      <a:pos x="22" y="11"/>
                    </a:cxn>
                    <a:cxn ang="0">
                      <a:pos x="31" y="10"/>
                    </a:cxn>
                  </a:cxnLst>
                  <a:rect l="0" t="0" r="r" b="b"/>
                  <a:pathLst>
                    <a:path w="35" h="11">
                      <a:moveTo>
                        <a:pt x="31" y="10"/>
                      </a:moveTo>
                      <a:cubicBezTo>
                        <a:pt x="35" y="8"/>
                        <a:pt x="33" y="5"/>
                        <a:pt x="22" y="2"/>
                      </a:cubicBezTo>
                      <a:cubicBezTo>
                        <a:pt x="22" y="2"/>
                        <a:pt x="21" y="2"/>
                        <a:pt x="21" y="2"/>
                      </a:cubicBezTo>
                      <a:cubicBezTo>
                        <a:pt x="16" y="1"/>
                        <a:pt x="10" y="0"/>
                        <a:pt x="3" y="0"/>
                      </a:cubicBezTo>
                      <a:cubicBezTo>
                        <a:pt x="1" y="2"/>
                        <a:pt x="1" y="4"/>
                        <a:pt x="1" y="4"/>
                      </a:cubicBezTo>
                      <a:cubicBezTo>
                        <a:pt x="1" y="4"/>
                        <a:pt x="0" y="6"/>
                        <a:pt x="0" y="9"/>
                      </a:cubicBezTo>
                      <a:cubicBezTo>
                        <a:pt x="9" y="11"/>
                        <a:pt x="16" y="11"/>
                        <a:pt x="22" y="11"/>
                      </a:cubicBezTo>
                      <a:cubicBezTo>
                        <a:pt x="26" y="11"/>
                        <a:pt x="29" y="11"/>
                        <a:pt x="31" y="1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15" name="Freeform 176"/>
                <p:cNvSpPr>
                  <a:spLocks/>
                </p:cNvSpPr>
                <p:nvPr/>
              </p:nvSpPr>
              <p:spPr bwMode="auto">
                <a:xfrm>
                  <a:off x="4654550" y="2640013"/>
                  <a:ext cx="104775" cy="38100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17" y="0"/>
                    </a:cxn>
                    <a:cxn ang="0">
                      <a:pos x="0" y="9"/>
                    </a:cxn>
                    <a:cxn ang="0">
                      <a:pos x="28" y="5"/>
                    </a:cxn>
                  </a:cxnLst>
                  <a:rect l="0" t="0" r="r" b="b"/>
                  <a:pathLst>
                    <a:path w="28" h="10">
                      <a:moveTo>
                        <a:pt x="28" y="5"/>
                      </a:moveTo>
                      <a:cubicBezTo>
                        <a:pt x="25" y="2"/>
                        <a:pt x="21" y="0"/>
                        <a:pt x="17" y="0"/>
                      </a:cubicBezTo>
                      <a:cubicBezTo>
                        <a:pt x="8" y="0"/>
                        <a:pt x="3" y="5"/>
                        <a:pt x="0" y="9"/>
                      </a:cubicBezTo>
                      <a:cubicBezTo>
                        <a:pt x="16" y="10"/>
                        <a:pt x="25" y="8"/>
                        <a:pt x="28" y="5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516" name="Freeform 177"/>
                <p:cNvSpPr>
                  <a:spLocks/>
                </p:cNvSpPr>
                <p:nvPr/>
              </p:nvSpPr>
              <p:spPr bwMode="auto">
                <a:xfrm>
                  <a:off x="4270375" y="2417763"/>
                  <a:ext cx="458788" cy="493713"/>
                </a:xfrm>
                <a:custGeom>
                  <a:avLst/>
                  <a:gdLst/>
                  <a:ahLst/>
                  <a:cxnLst>
                    <a:cxn ang="0">
                      <a:pos x="63" y="13"/>
                    </a:cxn>
                    <a:cxn ang="0">
                      <a:pos x="56" y="3"/>
                    </a:cxn>
                    <a:cxn ang="0">
                      <a:pos x="51" y="19"/>
                    </a:cxn>
                    <a:cxn ang="0">
                      <a:pos x="44" y="10"/>
                    </a:cxn>
                    <a:cxn ang="0">
                      <a:pos x="55" y="47"/>
                    </a:cxn>
                    <a:cxn ang="0">
                      <a:pos x="23" y="17"/>
                    </a:cxn>
                    <a:cxn ang="0">
                      <a:pos x="32" y="34"/>
                    </a:cxn>
                    <a:cxn ang="0">
                      <a:pos x="13" y="30"/>
                    </a:cxn>
                    <a:cxn ang="0">
                      <a:pos x="45" y="59"/>
                    </a:cxn>
                    <a:cxn ang="0">
                      <a:pos x="5" y="53"/>
                    </a:cxn>
                    <a:cxn ang="0">
                      <a:pos x="9" y="61"/>
                    </a:cxn>
                    <a:cxn ang="0">
                      <a:pos x="2" y="70"/>
                    </a:cxn>
                    <a:cxn ang="0">
                      <a:pos x="45" y="74"/>
                    </a:cxn>
                    <a:cxn ang="0">
                      <a:pos x="8" y="95"/>
                    </a:cxn>
                    <a:cxn ang="0">
                      <a:pos x="23" y="94"/>
                    </a:cxn>
                    <a:cxn ang="0">
                      <a:pos x="15" y="107"/>
                    </a:cxn>
                    <a:cxn ang="0">
                      <a:pos x="51" y="83"/>
                    </a:cxn>
                    <a:cxn ang="0">
                      <a:pos x="35" y="122"/>
                    </a:cxn>
                    <a:cxn ang="0">
                      <a:pos x="50" y="130"/>
                    </a:cxn>
                    <a:cxn ang="0">
                      <a:pos x="65" y="89"/>
                    </a:cxn>
                    <a:cxn ang="0">
                      <a:pos x="80" y="130"/>
                    </a:cxn>
                    <a:cxn ang="0">
                      <a:pos x="86" y="117"/>
                    </a:cxn>
                    <a:cxn ang="0">
                      <a:pos x="93" y="127"/>
                    </a:cxn>
                    <a:cxn ang="0">
                      <a:pos x="78" y="86"/>
                    </a:cxn>
                    <a:cxn ang="0">
                      <a:pos x="111" y="114"/>
                    </a:cxn>
                    <a:cxn ang="0">
                      <a:pos x="105" y="99"/>
                    </a:cxn>
                    <a:cxn ang="0">
                      <a:pos x="120" y="104"/>
                    </a:cxn>
                    <a:cxn ang="0">
                      <a:pos x="99" y="79"/>
                    </a:cxn>
                    <a:cxn ang="0">
                      <a:pos x="93" y="76"/>
                    </a:cxn>
                    <a:cxn ang="0">
                      <a:pos x="93" y="76"/>
                    </a:cxn>
                    <a:cxn ang="0">
                      <a:pos x="80" y="48"/>
                    </a:cxn>
                    <a:cxn ang="0">
                      <a:pos x="77" y="36"/>
                    </a:cxn>
                    <a:cxn ang="0">
                      <a:pos x="77" y="36"/>
                    </a:cxn>
                    <a:cxn ang="0">
                      <a:pos x="68" y="44"/>
                    </a:cxn>
                  </a:cxnLst>
                  <a:rect l="0" t="0" r="r" b="b"/>
                  <a:pathLst>
                    <a:path w="122" h="131">
                      <a:moveTo>
                        <a:pt x="68" y="44"/>
                      </a:moveTo>
                      <a:cubicBezTo>
                        <a:pt x="68" y="31"/>
                        <a:pt x="66" y="20"/>
                        <a:pt x="63" y="13"/>
                      </a:cubicBezTo>
                      <a:cubicBezTo>
                        <a:pt x="62" y="10"/>
                        <a:pt x="61" y="8"/>
                        <a:pt x="60" y="6"/>
                      </a:cubicBezTo>
                      <a:cubicBezTo>
                        <a:pt x="58" y="5"/>
                        <a:pt x="57" y="4"/>
                        <a:pt x="56" y="3"/>
                      </a:cubicBezTo>
                      <a:cubicBezTo>
                        <a:pt x="52" y="0"/>
                        <a:pt x="48" y="5"/>
                        <a:pt x="51" y="19"/>
                      </a:cubicBezTo>
                      <a:cubicBezTo>
                        <a:pt x="51" y="19"/>
                        <a:pt x="51" y="19"/>
                        <a:pt x="51" y="19"/>
                      </a:cubicBezTo>
                      <a:cubicBezTo>
                        <a:pt x="52" y="24"/>
                        <a:pt x="53" y="31"/>
                        <a:pt x="56" y="38"/>
                      </a:cubicBezTo>
                      <a:cubicBezTo>
                        <a:pt x="51" y="24"/>
                        <a:pt x="47" y="14"/>
                        <a:pt x="44" y="10"/>
                      </a:cubicBezTo>
                      <a:cubicBezTo>
                        <a:pt x="41" y="5"/>
                        <a:pt x="40" y="4"/>
                        <a:pt x="40" y="8"/>
                      </a:cubicBezTo>
                      <a:cubicBezTo>
                        <a:pt x="40" y="13"/>
                        <a:pt x="44" y="29"/>
                        <a:pt x="55" y="47"/>
                      </a:cubicBezTo>
                      <a:cubicBezTo>
                        <a:pt x="47" y="33"/>
                        <a:pt x="38" y="24"/>
                        <a:pt x="31" y="20"/>
                      </a:cubicBezTo>
                      <a:cubicBezTo>
                        <a:pt x="27" y="17"/>
                        <a:pt x="25" y="16"/>
                        <a:pt x="23" y="17"/>
                      </a:cubicBezTo>
                      <a:cubicBezTo>
                        <a:pt x="21" y="18"/>
                        <a:pt x="23" y="24"/>
                        <a:pt x="32" y="34"/>
                      </a:cubicBezTo>
                      <a:cubicBezTo>
                        <a:pt x="32" y="34"/>
                        <a:pt x="32" y="34"/>
                        <a:pt x="32" y="34"/>
                      </a:cubicBezTo>
                      <a:cubicBezTo>
                        <a:pt x="35" y="38"/>
                        <a:pt x="39" y="42"/>
                        <a:pt x="44" y="46"/>
                      </a:cubicBezTo>
                      <a:cubicBezTo>
                        <a:pt x="24" y="27"/>
                        <a:pt x="14" y="25"/>
                        <a:pt x="13" y="30"/>
                      </a:cubicBezTo>
                      <a:cubicBezTo>
                        <a:pt x="12" y="32"/>
                        <a:pt x="13" y="35"/>
                        <a:pt x="16" y="38"/>
                      </a:cubicBezTo>
                      <a:cubicBezTo>
                        <a:pt x="20" y="45"/>
                        <a:pt x="30" y="53"/>
                        <a:pt x="45" y="59"/>
                      </a:cubicBezTo>
                      <a:cubicBezTo>
                        <a:pt x="34" y="54"/>
                        <a:pt x="24" y="53"/>
                        <a:pt x="16" y="52"/>
                      </a:cubicBezTo>
                      <a:cubicBezTo>
                        <a:pt x="11" y="52"/>
                        <a:pt x="7" y="52"/>
                        <a:pt x="5" y="53"/>
                      </a:cubicBezTo>
                      <a:cubicBezTo>
                        <a:pt x="0" y="55"/>
                        <a:pt x="0" y="58"/>
                        <a:pt x="8" y="60"/>
                      </a:cubicBezTo>
                      <a:cubicBezTo>
                        <a:pt x="8" y="60"/>
                        <a:pt x="9" y="60"/>
                        <a:pt x="9" y="61"/>
                      </a:cubicBezTo>
                      <a:cubicBezTo>
                        <a:pt x="15" y="62"/>
                        <a:pt x="23" y="64"/>
                        <a:pt x="36" y="65"/>
                      </a:cubicBezTo>
                      <a:cubicBezTo>
                        <a:pt x="14" y="63"/>
                        <a:pt x="4" y="66"/>
                        <a:pt x="2" y="70"/>
                      </a:cubicBezTo>
                      <a:cubicBezTo>
                        <a:pt x="1" y="72"/>
                        <a:pt x="3" y="75"/>
                        <a:pt x="8" y="77"/>
                      </a:cubicBezTo>
                      <a:cubicBezTo>
                        <a:pt x="15" y="79"/>
                        <a:pt x="29" y="80"/>
                        <a:pt x="45" y="74"/>
                      </a:cubicBezTo>
                      <a:cubicBezTo>
                        <a:pt x="33" y="79"/>
                        <a:pt x="23" y="83"/>
                        <a:pt x="17" y="88"/>
                      </a:cubicBezTo>
                      <a:cubicBezTo>
                        <a:pt x="12" y="91"/>
                        <a:pt x="9" y="94"/>
                        <a:pt x="8" y="95"/>
                      </a:cubicBezTo>
                      <a:cubicBezTo>
                        <a:pt x="6" y="99"/>
                        <a:pt x="15" y="97"/>
                        <a:pt x="41" y="82"/>
                      </a:cubicBezTo>
                      <a:cubicBezTo>
                        <a:pt x="33" y="87"/>
                        <a:pt x="27" y="90"/>
                        <a:pt x="23" y="94"/>
                      </a:cubicBezTo>
                      <a:cubicBezTo>
                        <a:pt x="23" y="94"/>
                        <a:pt x="23" y="94"/>
                        <a:pt x="22" y="94"/>
                      </a:cubicBezTo>
                      <a:cubicBezTo>
                        <a:pt x="13" y="102"/>
                        <a:pt x="12" y="106"/>
                        <a:pt x="15" y="107"/>
                      </a:cubicBezTo>
                      <a:cubicBezTo>
                        <a:pt x="17" y="107"/>
                        <a:pt x="21" y="106"/>
                        <a:pt x="25" y="104"/>
                      </a:cubicBezTo>
                      <a:cubicBezTo>
                        <a:pt x="32" y="101"/>
                        <a:pt x="42" y="94"/>
                        <a:pt x="51" y="83"/>
                      </a:cubicBezTo>
                      <a:cubicBezTo>
                        <a:pt x="41" y="94"/>
                        <a:pt x="36" y="105"/>
                        <a:pt x="35" y="113"/>
                      </a:cubicBezTo>
                      <a:cubicBezTo>
                        <a:pt x="34" y="117"/>
                        <a:pt x="34" y="120"/>
                        <a:pt x="35" y="122"/>
                      </a:cubicBezTo>
                      <a:cubicBezTo>
                        <a:pt x="37" y="128"/>
                        <a:pt x="46" y="123"/>
                        <a:pt x="56" y="95"/>
                      </a:cubicBezTo>
                      <a:cubicBezTo>
                        <a:pt x="48" y="117"/>
                        <a:pt x="47" y="127"/>
                        <a:pt x="50" y="130"/>
                      </a:cubicBezTo>
                      <a:cubicBezTo>
                        <a:pt x="51" y="131"/>
                        <a:pt x="53" y="130"/>
                        <a:pt x="55" y="126"/>
                      </a:cubicBezTo>
                      <a:cubicBezTo>
                        <a:pt x="59" y="120"/>
                        <a:pt x="64" y="107"/>
                        <a:pt x="65" y="89"/>
                      </a:cubicBezTo>
                      <a:cubicBezTo>
                        <a:pt x="64" y="105"/>
                        <a:pt x="68" y="117"/>
                        <a:pt x="72" y="124"/>
                      </a:cubicBezTo>
                      <a:cubicBezTo>
                        <a:pt x="75" y="128"/>
                        <a:pt x="78" y="131"/>
                        <a:pt x="80" y="130"/>
                      </a:cubicBezTo>
                      <a:cubicBezTo>
                        <a:pt x="84" y="130"/>
                        <a:pt x="86" y="120"/>
                        <a:pt x="76" y="95"/>
                      </a:cubicBezTo>
                      <a:cubicBezTo>
                        <a:pt x="80" y="105"/>
                        <a:pt x="83" y="112"/>
                        <a:pt x="86" y="117"/>
                      </a:cubicBezTo>
                      <a:cubicBezTo>
                        <a:pt x="86" y="118"/>
                        <a:pt x="86" y="118"/>
                        <a:pt x="87" y="119"/>
                      </a:cubicBezTo>
                      <a:cubicBezTo>
                        <a:pt x="90" y="125"/>
                        <a:pt x="92" y="127"/>
                        <a:pt x="93" y="127"/>
                      </a:cubicBezTo>
                      <a:cubicBezTo>
                        <a:pt x="94" y="127"/>
                        <a:pt x="95" y="124"/>
                        <a:pt x="93" y="120"/>
                      </a:cubicBezTo>
                      <a:cubicBezTo>
                        <a:pt x="92" y="112"/>
                        <a:pt x="87" y="100"/>
                        <a:pt x="78" y="86"/>
                      </a:cubicBezTo>
                      <a:cubicBezTo>
                        <a:pt x="88" y="102"/>
                        <a:pt x="99" y="112"/>
                        <a:pt x="106" y="115"/>
                      </a:cubicBezTo>
                      <a:cubicBezTo>
                        <a:pt x="109" y="116"/>
                        <a:pt x="111" y="116"/>
                        <a:pt x="111" y="114"/>
                      </a:cubicBezTo>
                      <a:cubicBezTo>
                        <a:pt x="111" y="111"/>
                        <a:pt x="105" y="102"/>
                        <a:pt x="89" y="87"/>
                      </a:cubicBezTo>
                      <a:cubicBezTo>
                        <a:pt x="95" y="92"/>
                        <a:pt x="100" y="97"/>
                        <a:pt x="105" y="99"/>
                      </a:cubicBezTo>
                      <a:cubicBezTo>
                        <a:pt x="105" y="99"/>
                        <a:pt x="105" y="100"/>
                        <a:pt x="105" y="100"/>
                      </a:cubicBezTo>
                      <a:cubicBezTo>
                        <a:pt x="113" y="104"/>
                        <a:pt x="118" y="105"/>
                        <a:pt x="120" y="104"/>
                      </a:cubicBezTo>
                      <a:cubicBezTo>
                        <a:pt x="122" y="103"/>
                        <a:pt x="122" y="101"/>
                        <a:pt x="120" y="97"/>
                      </a:cubicBezTo>
                      <a:cubicBezTo>
                        <a:pt x="117" y="92"/>
                        <a:pt x="110" y="85"/>
                        <a:pt x="99" y="79"/>
                      </a:cubicBezTo>
                      <a:cubicBezTo>
                        <a:pt x="98" y="82"/>
                        <a:pt x="98" y="85"/>
                        <a:pt x="97" y="89"/>
                      </a:cubicBezTo>
                      <a:cubicBezTo>
                        <a:pt x="96" y="86"/>
                        <a:pt x="95" y="82"/>
                        <a:pt x="93" y="76"/>
                      </a:cubicBezTo>
                      <a:cubicBezTo>
                        <a:pt x="91" y="76"/>
                        <a:pt x="89" y="75"/>
                        <a:pt x="88" y="74"/>
                      </a:cubicBezTo>
                      <a:cubicBezTo>
                        <a:pt x="89" y="75"/>
                        <a:pt x="91" y="75"/>
                        <a:pt x="93" y="76"/>
                      </a:cubicBezTo>
                      <a:cubicBezTo>
                        <a:pt x="90" y="68"/>
                        <a:pt x="87" y="57"/>
                        <a:pt x="82" y="46"/>
                      </a:cubicBezTo>
                      <a:cubicBezTo>
                        <a:pt x="81" y="47"/>
                        <a:pt x="80" y="48"/>
                        <a:pt x="80" y="48"/>
                      </a:cubicBezTo>
                      <a:cubicBezTo>
                        <a:pt x="80" y="48"/>
                        <a:pt x="81" y="47"/>
                        <a:pt x="82" y="46"/>
                      </a:cubicBezTo>
                      <a:cubicBezTo>
                        <a:pt x="80" y="43"/>
                        <a:pt x="79" y="40"/>
                        <a:pt x="77" y="36"/>
                      </a:cubicBezTo>
                      <a:cubicBezTo>
                        <a:pt x="77" y="37"/>
                        <a:pt x="77" y="38"/>
                        <a:pt x="77" y="38"/>
                      </a:cubicBezTo>
                      <a:cubicBezTo>
                        <a:pt x="77" y="38"/>
                        <a:pt x="77" y="37"/>
                        <a:pt x="77" y="36"/>
                      </a:cubicBezTo>
                      <a:cubicBezTo>
                        <a:pt x="75" y="32"/>
                        <a:pt x="73" y="28"/>
                        <a:pt x="71" y="23"/>
                      </a:cubicBezTo>
                      <a:cubicBezTo>
                        <a:pt x="69" y="29"/>
                        <a:pt x="68" y="36"/>
                        <a:pt x="68" y="4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</p:grpSp>
        </p:grpSp>
        <p:grpSp>
          <p:nvGrpSpPr>
            <p:cNvPr id="14" name="Group 294"/>
            <p:cNvGrpSpPr>
              <a:grpSpLocks/>
            </p:cNvGrpSpPr>
            <p:nvPr/>
          </p:nvGrpSpPr>
          <p:grpSpPr bwMode="auto">
            <a:xfrm rot="1639090">
              <a:off x="6306869" y="1162621"/>
              <a:ext cx="457108" cy="587056"/>
              <a:chOff x="3224213" y="2960688"/>
              <a:chExt cx="636587" cy="817562"/>
            </a:xfrm>
          </p:grpSpPr>
          <p:sp>
            <p:nvSpPr>
              <p:cNvPr id="441" name="Freeform 11"/>
              <p:cNvSpPr>
                <a:spLocks/>
              </p:cNvSpPr>
              <p:nvPr/>
            </p:nvSpPr>
            <p:spPr bwMode="auto">
              <a:xfrm>
                <a:off x="3354852" y="3152615"/>
                <a:ext cx="6633" cy="19894"/>
              </a:xfrm>
              <a:custGeom>
                <a:avLst/>
                <a:gdLst/>
                <a:ahLst/>
                <a:cxnLst>
                  <a:cxn ang="0">
                    <a:pos x="2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2" y="5"/>
                  </a:cxn>
                  <a:cxn ang="0">
                    <a:pos x="2" y="5"/>
                  </a:cxn>
                </a:cxnLst>
                <a:rect l="0" t="0" r="r" b="b"/>
                <a:pathLst>
                  <a:path w="2" h="5">
                    <a:moveTo>
                      <a:pt x="2" y="5"/>
                    </a:moveTo>
                    <a:cubicBezTo>
                      <a:pt x="1" y="3"/>
                      <a:pt x="1" y="2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2"/>
                      <a:pt x="1" y="3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2" name="Freeform 12"/>
              <p:cNvSpPr>
                <a:spLocks/>
              </p:cNvSpPr>
              <p:nvPr/>
            </p:nvSpPr>
            <p:spPr bwMode="auto">
              <a:xfrm>
                <a:off x="3388576" y="3095684"/>
                <a:ext cx="22107" cy="48631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5"/>
                  </a:cxn>
                  <a:cxn ang="0">
                    <a:pos x="5" y="13"/>
                  </a:cxn>
                  <a:cxn ang="0">
                    <a:pos x="6" y="0"/>
                  </a:cxn>
                </a:cxnLst>
                <a:rect l="0" t="0" r="r" b="b"/>
                <a:pathLst>
                  <a:path w="6" h="13">
                    <a:moveTo>
                      <a:pt x="6" y="0"/>
                    </a:moveTo>
                    <a:cubicBezTo>
                      <a:pt x="4" y="1"/>
                      <a:pt x="2" y="3"/>
                      <a:pt x="0" y="5"/>
                    </a:cubicBezTo>
                    <a:cubicBezTo>
                      <a:pt x="2" y="7"/>
                      <a:pt x="3" y="10"/>
                      <a:pt x="5" y="13"/>
                    </a:cubicBezTo>
                    <a:cubicBezTo>
                      <a:pt x="5" y="8"/>
                      <a:pt x="5" y="4"/>
                      <a:pt x="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3" name="Freeform 15"/>
              <p:cNvSpPr>
                <a:spLocks/>
              </p:cNvSpPr>
              <p:nvPr/>
            </p:nvSpPr>
            <p:spPr bwMode="auto">
              <a:xfrm>
                <a:off x="3255606" y="3280236"/>
                <a:ext cx="15474" cy="4421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4" y="1"/>
                  </a:cxn>
                  <a:cxn ang="0">
                    <a:pos x="0" y="0"/>
                  </a:cxn>
                </a:cxnLst>
                <a:rect l="0" t="0" r="r" b="b"/>
                <a:pathLst>
                  <a:path w="4" h="1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2" y="0"/>
                      <a:pt x="3" y="1"/>
                      <a:pt x="4" y="1"/>
                    </a:cubicBezTo>
                    <a:cubicBezTo>
                      <a:pt x="3" y="1"/>
                      <a:pt x="2" y="0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4" name="Freeform 16"/>
              <p:cNvSpPr>
                <a:spLocks/>
              </p:cNvSpPr>
              <p:nvPr/>
            </p:nvSpPr>
            <p:spPr bwMode="auto">
              <a:xfrm>
                <a:off x="3325404" y="3186587"/>
                <a:ext cx="11053" cy="1989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3" y="5"/>
                  </a:cxn>
                  <a:cxn ang="0">
                    <a:pos x="0" y="0"/>
                  </a:cxn>
                </a:cxnLst>
                <a:rect l="0" t="0" r="r" b="b"/>
                <a:pathLst>
                  <a:path w="3" h="5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1" y="2"/>
                      <a:pt x="2" y="3"/>
                      <a:pt x="3" y="5"/>
                    </a:cubicBezTo>
                    <a:cubicBezTo>
                      <a:pt x="2" y="3"/>
                      <a:pt x="1" y="2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5" name="Freeform 444"/>
              <p:cNvSpPr>
                <a:spLocks/>
              </p:cNvSpPr>
              <p:nvPr/>
            </p:nvSpPr>
            <p:spPr bwMode="auto">
              <a:xfrm>
                <a:off x="3442680" y="3046941"/>
                <a:ext cx="15475" cy="125998"/>
              </a:xfrm>
              <a:custGeom>
                <a:avLst/>
                <a:gdLst/>
                <a:ahLst/>
                <a:cxnLst>
                  <a:cxn ang="0">
                    <a:pos x="0" y="32"/>
                  </a:cxn>
                  <a:cxn ang="0">
                    <a:pos x="4" y="0"/>
                  </a:cxn>
                  <a:cxn ang="0">
                    <a:pos x="2" y="3"/>
                  </a:cxn>
                  <a:cxn ang="0">
                    <a:pos x="0" y="33"/>
                  </a:cxn>
                  <a:cxn ang="0">
                    <a:pos x="0" y="32"/>
                  </a:cxn>
                </a:cxnLst>
                <a:rect l="0" t="0" r="r" b="b"/>
                <a:pathLst>
                  <a:path w="4" h="33">
                    <a:moveTo>
                      <a:pt x="0" y="32"/>
                    </a:moveTo>
                    <a:cubicBezTo>
                      <a:pt x="2" y="18"/>
                      <a:pt x="3" y="7"/>
                      <a:pt x="4" y="0"/>
                    </a:cubicBezTo>
                    <a:cubicBezTo>
                      <a:pt x="3" y="1"/>
                      <a:pt x="2" y="2"/>
                      <a:pt x="2" y="3"/>
                    </a:cubicBezTo>
                    <a:cubicBezTo>
                      <a:pt x="2" y="10"/>
                      <a:pt x="1" y="20"/>
                      <a:pt x="0" y="33"/>
                    </a:cubicBezTo>
                    <a:cubicBezTo>
                      <a:pt x="0" y="33"/>
                      <a:pt x="0" y="32"/>
                      <a:pt x="0" y="32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6" name="Freeform 23"/>
              <p:cNvSpPr>
                <a:spLocks/>
              </p:cNvSpPr>
              <p:nvPr/>
            </p:nvSpPr>
            <p:spPr bwMode="auto">
              <a:xfrm>
                <a:off x="3221916" y="3448572"/>
                <a:ext cx="33161" cy="24315"/>
              </a:xfrm>
              <a:custGeom>
                <a:avLst/>
                <a:gdLst/>
                <a:ahLst/>
                <a:cxnLst>
                  <a:cxn ang="0">
                    <a:pos x="9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8" y="1"/>
                  </a:cxn>
                  <a:cxn ang="0">
                    <a:pos x="9" y="0"/>
                  </a:cxn>
                </a:cxnLst>
                <a:rect l="0" t="0" r="r" b="b"/>
                <a:pathLst>
                  <a:path w="9" h="6">
                    <a:moveTo>
                      <a:pt x="9" y="0"/>
                    </a:moveTo>
                    <a:cubicBezTo>
                      <a:pt x="6" y="2"/>
                      <a:pt x="3" y="4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3" y="5"/>
                      <a:pt x="5" y="3"/>
                      <a:pt x="8" y="1"/>
                    </a:cubicBezTo>
                    <a:cubicBezTo>
                      <a:pt x="9" y="1"/>
                      <a:pt x="9" y="0"/>
                      <a:pt x="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7" name="Freeform 26"/>
              <p:cNvSpPr>
                <a:spLocks/>
              </p:cNvSpPr>
              <p:nvPr/>
            </p:nvSpPr>
            <p:spPr bwMode="auto">
              <a:xfrm>
                <a:off x="3224545" y="3488198"/>
                <a:ext cx="42002" cy="39789"/>
              </a:xfrm>
              <a:custGeom>
                <a:avLst/>
                <a:gdLst/>
                <a:ahLst/>
                <a:cxnLst>
                  <a:cxn ang="0">
                    <a:pos x="1" y="3"/>
                  </a:cxn>
                  <a:cxn ang="0">
                    <a:pos x="0" y="4"/>
                  </a:cxn>
                  <a:cxn ang="0">
                    <a:pos x="2" y="11"/>
                  </a:cxn>
                  <a:cxn ang="0">
                    <a:pos x="11" y="0"/>
                  </a:cxn>
                  <a:cxn ang="0">
                    <a:pos x="1" y="3"/>
                  </a:cxn>
                </a:cxnLst>
                <a:rect l="0" t="0" r="r" b="b"/>
                <a:pathLst>
                  <a:path w="11" h="11">
                    <a:moveTo>
                      <a:pt x="1" y="3"/>
                    </a:moveTo>
                    <a:cubicBezTo>
                      <a:pt x="1" y="3"/>
                      <a:pt x="1" y="3"/>
                      <a:pt x="0" y="4"/>
                    </a:cubicBezTo>
                    <a:cubicBezTo>
                      <a:pt x="1" y="6"/>
                      <a:pt x="1" y="8"/>
                      <a:pt x="2" y="11"/>
                    </a:cubicBezTo>
                    <a:cubicBezTo>
                      <a:pt x="4" y="7"/>
                      <a:pt x="7" y="4"/>
                      <a:pt x="11" y="0"/>
                    </a:cubicBezTo>
                    <a:cubicBezTo>
                      <a:pt x="7" y="3"/>
                      <a:pt x="3" y="3"/>
                      <a:pt x="1" y="3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8" name="Freeform 27"/>
              <p:cNvSpPr>
                <a:spLocks/>
              </p:cNvSpPr>
              <p:nvPr/>
            </p:nvSpPr>
            <p:spPr bwMode="auto">
              <a:xfrm>
                <a:off x="3239176" y="3467805"/>
                <a:ext cx="75163" cy="90630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0" y="24"/>
                  </a:cxn>
                  <a:cxn ang="0">
                    <a:pos x="20" y="0"/>
                  </a:cxn>
                  <a:cxn ang="0">
                    <a:pos x="0" y="22"/>
                  </a:cxn>
                </a:cxnLst>
                <a:rect l="0" t="0" r="r" b="b"/>
                <a:pathLst>
                  <a:path w="20" h="24">
                    <a:moveTo>
                      <a:pt x="0" y="22"/>
                    </a:moveTo>
                    <a:cubicBezTo>
                      <a:pt x="0" y="23"/>
                      <a:pt x="0" y="23"/>
                      <a:pt x="0" y="24"/>
                    </a:cubicBezTo>
                    <a:cubicBezTo>
                      <a:pt x="5" y="18"/>
                      <a:pt x="11" y="10"/>
                      <a:pt x="20" y="0"/>
                    </a:cubicBezTo>
                    <a:cubicBezTo>
                      <a:pt x="12" y="10"/>
                      <a:pt x="5" y="17"/>
                      <a:pt x="0" y="22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9" name="Freeform 28"/>
              <p:cNvSpPr>
                <a:spLocks/>
              </p:cNvSpPr>
              <p:nvPr/>
            </p:nvSpPr>
            <p:spPr bwMode="auto">
              <a:xfrm>
                <a:off x="3226223" y="3401352"/>
                <a:ext cx="42004" cy="17684"/>
              </a:xfrm>
              <a:custGeom>
                <a:avLst/>
                <a:gdLst/>
                <a:ahLst/>
                <a:cxnLst>
                  <a:cxn ang="0">
                    <a:pos x="0" y="4"/>
                  </a:cxn>
                  <a:cxn ang="0">
                    <a:pos x="0" y="5"/>
                  </a:cxn>
                  <a:cxn ang="0">
                    <a:pos x="11" y="0"/>
                  </a:cxn>
                  <a:cxn ang="0">
                    <a:pos x="0" y="4"/>
                  </a:cxn>
                </a:cxnLst>
                <a:rect l="0" t="0" r="r" b="b"/>
                <a:pathLst>
                  <a:path w="11" h="5">
                    <a:moveTo>
                      <a:pt x="0" y="4"/>
                    </a:moveTo>
                    <a:cubicBezTo>
                      <a:pt x="0" y="4"/>
                      <a:pt x="0" y="4"/>
                      <a:pt x="0" y="5"/>
                    </a:cubicBezTo>
                    <a:cubicBezTo>
                      <a:pt x="3" y="3"/>
                      <a:pt x="7" y="2"/>
                      <a:pt x="11" y="0"/>
                    </a:cubicBezTo>
                    <a:cubicBezTo>
                      <a:pt x="7" y="2"/>
                      <a:pt x="3" y="3"/>
                      <a:pt x="0" y="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0" name="Freeform 29"/>
              <p:cNvSpPr>
                <a:spLocks/>
              </p:cNvSpPr>
              <p:nvPr/>
            </p:nvSpPr>
            <p:spPr bwMode="auto">
              <a:xfrm>
                <a:off x="3225289" y="3427260"/>
                <a:ext cx="8843" cy="8842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0" y="2"/>
                  </a:cxn>
                  <a:cxn ang="0">
                    <a:pos x="2" y="0"/>
                  </a:cxn>
                  <a:cxn ang="0">
                    <a:pos x="0" y="1"/>
                  </a:cxn>
                </a:cxnLst>
                <a:rect l="0" t="0" r="r" b="b"/>
                <a:pathLst>
                  <a:path w="2" h="2">
                    <a:moveTo>
                      <a:pt x="0" y="1"/>
                    </a:moveTo>
                    <a:cubicBezTo>
                      <a:pt x="0" y="1"/>
                      <a:pt x="0" y="2"/>
                      <a:pt x="0" y="2"/>
                    </a:cubicBezTo>
                    <a:cubicBezTo>
                      <a:pt x="0" y="1"/>
                      <a:pt x="1" y="1"/>
                      <a:pt x="2" y="0"/>
                    </a:cubicBezTo>
                    <a:cubicBezTo>
                      <a:pt x="1" y="1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1" name="Freeform 178"/>
              <p:cNvSpPr>
                <a:spLocks/>
              </p:cNvSpPr>
              <p:nvPr/>
            </p:nvSpPr>
            <p:spPr bwMode="auto">
              <a:xfrm>
                <a:off x="3253737" y="3453399"/>
                <a:ext cx="128219" cy="278523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8"/>
                  </a:cxn>
                  <a:cxn ang="0">
                    <a:pos x="29" y="12"/>
                  </a:cxn>
                  <a:cxn ang="0">
                    <a:pos x="27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9"/>
                      <a:pt x="15" y="34"/>
                      <a:pt x="13" y="28"/>
                    </a:cubicBezTo>
                    <a:cubicBezTo>
                      <a:pt x="0" y="59"/>
                      <a:pt x="5" y="74"/>
                      <a:pt x="29" y="12"/>
                    </a:cubicBezTo>
                    <a:cubicBezTo>
                      <a:pt x="5" y="74"/>
                      <a:pt x="15" y="66"/>
                      <a:pt x="27" y="35"/>
                    </a:cubicBezTo>
                    <a:cubicBezTo>
                      <a:pt x="25" y="33"/>
                      <a:pt x="26" y="22"/>
                      <a:pt x="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2" name="Freeform 179"/>
              <p:cNvSpPr>
                <a:spLocks/>
              </p:cNvSpPr>
              <p:nvPr/>
            </p:nvSpPr>
            <p:spPr bwMode="auto">
              <a:xfrm>
                <a:off x="3233558" y="3413740"/>
                <a:ext cx="130429" cy="163577"/>
              </a:xfrm>
              <a:custGeom>
                <a:avLst/>
                <a:gdLst/>
                <a:ahLst/>
                <a:cxnLst>
                  <a:cxn ang="0">
                    <a:pos x="35" y="0"/>
                  </a:cxn>
                  <a:cxn ang="0">
                    <a:pos x="9" y="20"/>
                  </a:cxn>
                  <a:cxn ang="0">
                    <a:pos x="0" y="31"/>
                  </a:cxn>
                  <a:cxn ang="0">
                    <a:pos x="2" y="37"/>
                  </a:cxn>
                  <a:cxn ang="0">
                    <a:pos x="22" y="15"/>
                  </a:cxn>
                  <a:cxn ang="0">
                    <a:pos x="2" y="39"/>
                  </a:cxn>
                  <a:cxn ang="0">
                    <a:pos x="2" y="39"/>
                  </a:cxn>
                  <a:cxn ang="0">
                    <a:pos x="5" y="44"/>
                  </a:cxn>
                  <a:cxn ang="0">
                    <a:pos x="19" y="29"/>
                  </a:cxn>
                  <a:cxn ang="0">
                    <a:pos x="35" y="0"/>
                  </a:cxn>
                </a:cxnLst>
                <a:rect l="0" t="0" r="r" b="b"/>
                <a:pathLst>
                  <a:path w="35" h="44">
                    <a:moveTo>
                      <a:pt x="35" y="0"/>
                    </a:moveTo>
                    <a:cubicBezTo>
                      <a:pt x="26" y="10"/>
                      <a:pt x="16" y="17"/>
                      <a:pt x="9" y="20"/>
                    </a:cubicBezTo>
                    <a:cubicBezTo>
                      <a:pt x="5" y="24"/>
                      <a:pt x="2" y="27"/>
                      <a:pt x="0" y="31"/>
                    </a:cubicBezTo>
                    <a:cubicBezTo>
                      <a:pt x="0" y="33"/>
                      <a:pt x="1" y="35"/>
                      <a:pt x="2" y="37"/>
                    </a:cubicBezTo>
                    <a:cubicBezTo>
                      <a:pt x="7" y="32"/>
                      <a:pt x="14" y="25"/>
                      <a:pt x="22" y="15"/>
                    </a:cubicBezTo>
                    <a:cubicBezTo>
                      <a:pt x="13" y="25"/>
                      <a:pt x="7" y="33"/>
                      <a:pt x="2" y="39"/>
                    </a:cubicBezTo>
                    <a:cubicBezTo>
                      <a:pt x="2" y="39"/>
                      <a:pt x="2" y="39"/>
                      <a:pt x="2" y="39"/>
                    </a:cubicBezTo>
                    <a:cubicBezTo>
                      <a:pt x="3" y="41"/>
                      <a:pt x="4" y="43"/>
                      <a:pt x="5" y="44"/>
                    </a:cubicBezTo>
                    <a:cubicBezTo>
                      <a:pt x="9" y="40"/>
                      <a:pt x="14" y="35"/>
                      <a:pt x="19" y="29"/>
                    </a:cubicBezTo>
                    <a:cubicBezTo>
                      <a:pt x="20" y="21"/>
                      <a:pt x="25" y="10"/>
                      <a:pt x="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3" name="Freeform 180"/>
              <p:cNvSpPr>
                <a:spLocks/>
              </p:cNvSpPr>
              <p:nvPr/>
            </p:nvSpPr>
            <p:spPr bwMode="auto">
              <a:xfrm>
                <a:off x="3290750" y="3227443"/>
                <a:ext cx="44214" cy="46420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12" y="12"/>
                  </a:cxn>
                  <a:cxn ang="0">
                    <a:pos x="1" y="0"/>
                  </a:cxn>
                </a:cxnLst>
                <a:rect l="0" t="0" r="r" b="b"/>
                <a:pathLst>
                  <a:path w="12" h="12">
                    <a:moveTo>
                      <a:pt x="1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3" y="4"/>
                      <a:pt x="7" y="7"/>
                      <a:pt x="12" y="12"/>
                    </a:cubicBezTo>
                    <a:cubicBezTo>
                      <a:pt x="7" y="7"/>
                      <a:pt x="4" y="4"/>
                      <a:pt x="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4" name="Freeform 181"/>
              <p:cNvSpPr>
                <a:spLocks/>
              </p:cNvSpPr>
              <p:nvPr/>
            </p:nvSpPr>
            <p:spPr bwMode="auto">
              <a:xfrm>
                <a:off x="3355802" y="3147426"/>
                <a:ext cx="6631" cy="24315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2" y="6"/>
                  </a:cxn>
                  <a:cxn ang="0">
                    <a:pos x="1" y="0"/>
                  </a:cxn>
                </a:cxnLst>
                <a:rect l="0" t="0" r="r" b="b"/>
                <a:pathLst>
                  <a:path w="2" h="6">
                    <a:moveTo>
                      <a:pt x="1" y="0"/>
                    </a:moveTo>
                    <a:cubicBezTo>
                      <a:pt x="1" y="1"/>
                      <a:pt x="1" y="1"/>
                      <a:pt x="0" y="1"/>
                    </a:cubicBezTo>
                    <a:cubicBezTo>
                      <a:pt x="1" y="3"/>
                      <a:pt x="1" y="4"/>
                      <a:pt x="2" y="6"/>
                    </a:cubicBezTo>
                    <a:cubicBezTo>
                      <a:pt x="1" y="4"/>
                      <a:pt x="1" y="2"/>
                      <a:pt x="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5" name="Freeform 182"/>
              <p:cNvSpPr>
                <a:spLocks/>
              </p:cNvSpPr>
              <p:nvPr/>
            </p:nvSpPr>
            <p:spPr bwMode="auto">
              <a:xfrm>
                <a:off x="3508858" y="2962785"/>
                <a:ext cx="77373" cy="179051"/>
              </a:xfrm>
              <a:custGeom>
                <a:avLst/>
                <a:gdLst/>
                <a:ahLst/>
                <a:cxnLst>
                  <a:cxn ang="0">
                    <a:pos x="7" y="46"/>
                  </a:cxn>
                  <a:cxn ang="0">
                    <a:pos x="0" y="47"/>
                  </a:cxn>
                  <a:cxn ang="0">
                    <a:pos x="7" y="46"/>
                  </a:cxn>
                </a:cxnLst>
                <a:rect l="0" t="0" r="r" b="b"/>
                <a:pathLst>
                  <a:path w="20" h="47">
                    <a:moveTo>
                      <a:pt x="7" y="46"/>
                    </a:moveTo>
                    <a:cubicBezTo>
                      <a:pt x="20" y="16"/>
                      <a:pt x="19" y="0"/>
                      <a:pt x="0" y="47"/>
                    </a:cubicBezTo>
                    <a:cubicBezTo>
                      <a:pt x="4" y="41"/>
                      <a:pt x="7" y="41"/>
                      <a:pt x="7" y="46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6" name="Freeform 183"/>
              <p:cNvSpPr>
                <a:spLocks/>
              </p:cNvSpPr>
              <p:nvPr/>
            </p:nvSpPr>
            <p:spPr bwMode="auto">
              <a:xfrm>
                <a:off x="3406873" y="3060951"/>
                <a:ext cx="42004" cy="203366"/>
              </a:xfrm>
              <a:custGeom>
                <a:avLst/>
                <a:gdLst/>
                <a:ahLst/>
                <a:cxnLst>
                  <a:cxn ang="0">
                    <a:pos x="4" y="54"/>
                  </a:cxn>
                  <a:cxn ang="0">
                    <a:pos x="9" y="30"/>
                  </a:cxn>
                  <a:cxn ang="0">
                    <a:pos x="11" y="0"/>
                  </a:cxn>
                  <a:cxn ang="0">
                    <a:pos x="1" y="10"/>
                  </a:cxn>
                  <a:cxn ang="0">
                    <a:pos x="0" y="23"/>
                  </a:cxn>
                  <a:cxn ang="0">
                    <a:pos x="4" y="54"/>
                  </a:cxn>
                </a:cxnLst>
                <a:rect l="0" t="0" r="r" b="b"/>
                <a:pathLst>
                  <a:path w="11" h="54">
                    <a:moveTo>
                      <a:pt x="4" y="54"/>
                    </a:moveTo>
                    <a:cubicBezTo>
                      <a:pt x="5" y="45"/>
                      <a:pt x="7" y="36"/>
                      <a:pt x="9" y="30"/>
                    </a:cubicBezTo>
                    <a:cubicBezTo>
                      <a:pt x="10" y="17"/>
                      <a:pt x="11" y="7"/>
                      <a:pt x="11" y="0"/>
                    </a:cubicBezTo>
                    <a:cubicBezTo>
                      <a:pt x="7" y="3"/>
                      <a:pt x="4" y="6"/>
                      <a:pt x="1" y="10"/>
                    </a:cubicBezTo>
                    <a:cubicBezTo>
                      <a:pt x="0" y="14"/>
                      <a:pt x="0" y="18"/>
                      <a:pt x="0" y="23"/>
                    </a:cubicBezTo>
                    <a:cubicBezTo>
                      <a:pt x="3" y="30"/>
                      <a:pt x="5" y="41"/>
                      <a:pt x="4" y="5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7" name="Freeform 184"/>
              <p:cNvSpPr>
                <a:spLocks/>
              </p:cNvSpPr>
              <p:nvPr/>
            </p:nvSpPr>
            <p:spPr bwMode="auto">
              <a:xfrm>
                <a:off x="3362784" y="3436051"/>
                <a:ext cx="79585" cy="342628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2" y="20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1">
                    <a:moveTo>
                      <a:pt x="14" y="0"/>
                    </a:moveTo>
                    <a:cubicBezTo>
                      <a:pt x="13" y="17"/>
                      <a:pt x="8" y="31"/>
                      <a:pt x="4" y="37"/>
                    </a:cubicBezTo>
                    <a:cubicBezTo>
                      <a:pt x="0" y="73"/>
                      <a:pt x="6" y="89"/>
                      <a:pt x="12" y="20"/>
                    </a:cubicBezTo>
                    <a:cubicBezTo>
                      <a:pt x="6" y="91"/>
                      <a:pt x="19" y="74"/>
                      <a:pt x="21" y="35"/>
                    </a:cubicBezTo>
                    <a:cubicBezTo>
                      <a:pt x="17" y="28"/>
                      <a:pt x="13" y="15"/>
                      <a:pt x="1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8" name="Freeform 185"/>
              <p:cNvSpPr>
                <a:spLocks/>
              </p:cNvSpPr>
              <p:nvPr/>
            </p:nvSpPr>
            <p:spPr bwMode="auto">
              <a:xfrm>
                <a:off x="3456592" y="2959228"/>
                <a:ext cx="114955" cy="282944"/>
              </a:xfrm>
              <a:custGeom>
                <a:avLst/>
                <a:gdLst/>
                <a:ahLst/>
                <a:cxnLst>
                  <a:cxn ang="0">
                    <a:pos x="13" y="49"/>
                  </a:cxn>
                  <a:cxn ang="0">
                    <a:pos x="8" y="42"/>
                  </a:cxn>
                  <a:cxn ang="0">
                    <a:pos x="0" y="75"/>
                  </a:cxn>
                  <a:cxn ang="0">
                    <a:pos x="13" y="49"/>
                  </a:cxn>
                </a:cxnLst>
                <a:rect l="0" t="0" r="r" b="b"/>
                <a:pathLst>
                  <a:path w="31" h="75">
                    <a:moveTo>
                      <a:pt x="13" y="49"/>
                    </a:moveTo>
                    <a:cubicBezTo>
                      <a:pt x="31" y="0"/>
                      <a:pt x="20" y="11"/>
                      <a:pt x="8" y="42"/>
                    </a:cubicBezTo>
                    <a:cubicBezTo>
                      <a:pt x="9" y="47"/>
                      <a:pt x="7" y="58"/>
                      <a:pt x="0" y="75"/>
                    </a:cubicBezTo>
                    <a:cubicBezTo>
                      <a:pt x="5" y="62"/>
                      <a:pt x="10" y="53"/>
                      <a:pt x="13" y="49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59" name="Freeform 186"/>
              <p:cNvSpPr>
                <a:spLocks/>
              </p:cNvSpPr>
              <p:nvPr/>
            </p:nvSpPr>
            <p:spPr bwMode="auto">
              <a:xfrm>
                <a:off x="3443346" y="3031491"/>
                <a:ext cx="37582" cy="134840"/>
              </a:xfrm>
              <a:custGeom>
                <a:avLst/>
                <a:gdLst/>
                <a:ahLst/>
                <a:cxnLst>
                  <a:cxn ang="0">
                    <a:pos x="8" y="21"/>
                  </a:cxn>
                  <a:cxn ang="0">
                    <a:pos x="9" y="0"/>
                  </a:cxn>
                  <a:cxn ang="0">
                    <a:pos x="4" y="4"/>
                  </a:cxn>
                  <a:cxn ang="0">
                    <a:pos x="0" y="36"/>
                  </a:cxn>
                  <a:cxn ang="0">
                    <a:pos x="8" y="21"/>
                  </a:cxn>
                </a:cxnLst>
                <a:rect l="0" t="0" r="r" b="b"/>
                <a:pathLst>
                  <a:path w="10" h="36">
                    <a:moveTo>
                      <a:pt x="8" y="21"/>
                    </a:moveTo>
                    <a:cubicBezTo>
                      <a:pt x="9" y="12"/>
                      <a:pt x="10" y="5"/>
                      <a:pt x="9" y="0"/>
                    </a:cubicBezTo>
                    <a:cubicBezTo>
                      <a:pt x="8" y="1"/>
                      <a:pt x="6" y="3"/>
                      <a:pt x="4" y="4"/>
                    </a:cubicBezTo>
                    <a:cubicBezTo>
                      <a:pt x="3" y="11"/>
                      <a:pt x="2" y="22"/>
                      <a:pt x="0" y="36"/>
                    </a:cubicBezTo>
                    <a:cubicBezTo>
                      <a:pt x="3" y="28"/>
                      <a:pt x="6" y="23"/>
                      <a:pt x="8" y="21"/>
                    </a:cubicBezTo>
                    <a:close/>
                  </a:path>
                </a:pathLst>
              </a:custGeom>
              <a:solidFill>
                <a:schemeClr val="accent4">
                  <a:alpha val="30000"/>
                </a:schemeClr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0" name="Freeform 187"/>
              <p:cNvSpPr>
                <a:spLocks/>
              </p:cNvSpPr>
              <p:nvPr/>
            </p:nvSpPr>
            <p:spPr bwMode="auto">
              <a:xfrm>
                <a:off x="3352052" y="3152221"/>
                <a:ext cx="30950" cy="90630"/>
              </a:xfrm>
              <a:custGeom>
                <a:avLst/>
                <a:gdLst/>
                <a:ahLst/>
                <a:cxnLst>
                  <a:cxn ang="0">
                    <a:pos x="8" y="24"/>
                  </a:cxn>
                  <a:cxn ang="0">
                    <a:pos x="3" y="5"/>
                  </a:cxn>
                  <a:cxn ang="0">
                    <a:pos x="1" y="0"/>
                  </a:cxn>
                  <a:cxn ang="0">
                    <a:pos x="0" y="2"/>
                  </a:cxn>
                  <a:cxn ang="0">
                    <a:pos x="8" y="24"/>
                  </a:cxn>
                </a:cxnLst>
                <a:rect l="0" t="0" r="r" b="b"/>
                <a:pathLst>
                  <a:path w="8" h="24">
                    <a:moveTo>
                      <a:pt x="8" y="24"/>
                    </a:moveTo>
                    <a:cubicBezTo>
                      <a:pt x="5" y="16"/>
                      <a:pt x="4" y="10"/>
                      <a:pt x="3" y="5"/>
                    </a:cubicBezTo>
                    <a:cubicBezTo>
                      <a:pt x="2" y="3"/>
                      <a:pt x="2" y="2"/>
                      <a:pt x="1" y="0"/>
                    </a:cubicBezTo>
                    <a:cubicBezTo>
                      <a:pt x="1" y="1"/>
                      <a:pt x="0" y="2"/>
                      <a:pt x="0" y="2"/>
                    </a:cubicBezTo>
                    <a:cubicBezTo>
                      <a:pt x="2" y="7"/>
                      <a:pt x="5" y="14"/>
                      <a:pt x="8" y="2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1" name="Freeform 188"/>
              <p:cNvSpPr>
                <a:spLocks/>
              </p:cNvSpPr>
              <p:nvPr/>
            </p:nvSpPr>
            <p:spPr bwMode="auto">
              <a:xfrm>
                <a:off x="3223590" y="3499236"/>
                <a:ext cx="2210" cy="4421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1" y="0"/>
                  </a:cxn>
                  <a:cxn ang="0">
                    <a:pos x="0" y="0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0" y="0"/>
                      <a:pt x="0" y="0"/>
                      <a:pt x="0" y="1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2" name="Freeform 189"/>
              <p:cNvSpPr>
                <a:spLocks/>
              </p:cNvSpPr>
              <p:nvPr/>
            </p:nvSpPr>
            <p:spPr bwMode="auto">
              <a:xfrm>
                <a:off x="3223096" y="3408454"/>
                <a:ext cx="99480" cy="64104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0" y="13"/>
                  </a:cxn>
                  <a:cxn ang="0">
                    <a:pos x="0" y="17"/>
                  </a:cxn>
                  <a:cxn ang="0">
                    <a:pos x="9" y="11"/>
                  </a:cxn>
                  <a:cxn ang="0">
                    <a:pos x="26" y="0"/>
                  </a:cxn>
                </a:cxnLst>
                <a:rect l="0" t="0" r="r" b="b"/>
                <a:pathLst>
                  <a:path w="26" h="17">
                    <a:moveTo>
                      <a:pt x="26" y="0"/>
                    </a:moveTo>
                    <a:cubicBezTo>
                      <a:pt x="14" y="7"/>
                      <a:pt x="5" y="11"/>
                      <a:pt x="0" y="13"/>
                    </a:cubicBezTo>
                    <a:cubicBezTo>
                      <a:pt x="0" y="14"/>
                      <a:pt x="0" y="16"/>
                      <a:pt x="0" y="17"/>
                    </a:cubicBezTo>
                    <a:cubicBezTo>
                      <a:pt x="3" y="15"/>
                      <a:pt x="6" y="13"/>
                      <a:pt x="9" y="11"/>
                    </a:cubicBezTo>
                    <a:cubicBezTo>
                      <a:pt x="13" y="8"/>
                      <a:pt x="19" y="4"/>
                      <a:pt x="2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3" name="Freeform 190"/>
              <p:cNvSpPr>
                <a:spLocks/>
              </p:cNvSpPr>
              <p:nvPr/>
            </p:nvSpPr>
            <p:spPr bwMode="auto">
              <a:xfrm>
                <a:off x="3242519" y="3334856"/>
                <a:ext cx="61899" cy="6631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17" y="2"/>
                  </a:cxn>
                  <a:cxn ang="0">
                    <a:pos x="0" y="0"/>
                  </a:cxn>
                </a:cxnLst>
                <a:rect l="0" t="0" r="r" b="b"/>
                <a:pathLst>
                  <a:path w="17" h="2">
                    <a:moveTo>
                      <a:pt x="0" y="0"/>
                    </a:moveTo>
                    <a:cubicBezTo>
                      <a:pt x="0" y="1"/>
                      <a:pt x="0" y="2"/>
                      <a:pt x="0" y="2"/>
                    </a:cubicBezTo>
                    <a:cubicBezTo>
                      <a:pt x="4" y="2"/>
                      <a:pt x="10" y="2"/>
                      <a:pt x="17" y="2"/>
                    </a:cubicBezTo>
                    <a:cubicBezTo>
                      <a:pt x="10" y="2"/>
                      <a:pt x="5" y="1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4" name="Freeform 191"/>
              <p:cNvSpPr>
                <a:spLocks/>
              </p:cNvSpPr>
              <p:nvPr/>
            </p:nvSpPr>
            <p:spPr bwMode="auto">
              <a:xfrm>
                <a:off x="3255029" y="3274714"/>
                <a:ext cx="86217" cy="44210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2"/>
                  </a:cxn>
                  <a:cxn ang="0">
                    <a:pos x="5" y="3"/>
                  </a:cxn>
                  <a:cxn ang="0">
                    <a:pos x="1" y="2"/>
                  </a:cxn>
                  <a:cxn ang="0">
                    <a:pos x="0" y="6"/>
                  </a:cxn>
                  <a:cxn ang="0">
                    <a:pos x="23" y="12"/>
                  </a:cxn>
                  <a:cxn ang="0">
                    <a:pos x="2" y="0"/>
                  </a:cxn>
                </a:cxnLst>
                <a:rect l="0" t="0" r="r" b="b"/>
                <a:pathLst>
                  <a:path w="23" h="12">
                    <a:moveTo>
                      <a:pt x="2" y="0"/>
                    </a:moveTo>
                    <a:cubicBezTo>
                      <a:pt x="2" y="1"/>
                      <a:pt x="2" y="1"/>
                      <a:pt x="1" y="2"/>
                    </a:cubicBezTo>
                    <a:cubicBezTo>
                      <a:pt x="3" y="2"/>
                      <a:pt x="4" y="3"/>
                      <a:pt x="5" y="3"/>
                    </a:cubicBezTo>
                    <a:cubicBezTo>
                      <a:pt x="4" y="3"/>
                      <a:pt x="3" y="2"/>
                      <a:pt x="1" y="2"/>
                    </a:cubicBezTo>
                    <a:cubicBezTo>
                      <a:pt x="1" y="3"/>
                      <a:pt x="0" y="5"/>
                      <a:pt x="0" y="6"/>
                    </a:cubicBezTo>
                    <a:cubicBezTo>
                      <a:pt x="7" y="7"/>
                      <a:pt x="14" y="9"/>
                      <a:pt x="23" y="12"/>
                    </a:cubicBezTo>
                    <a:cubicBezTo>
                      <a:pt x="14" y="9"/>
                      <a:pt x="7" y="5"/>
                      <a:pt x="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5" name="Freeform 192"/>
              <p:cNvSpPr>
                <a:spLocks/>
              </p:cNvSpPr>
              <p:nvPr/>
            </p:nvSpPr>
            <p:spPr bwMode="auto">
              <a:xfrm>
                <a:off x="3225265" y="3377764"/>
                <a:ext cx="114955" cy="53052"/>
              </a:xfrm>
              <a:custGeom>
                <a:avLst/>
                <a:gdLst/>
                <a:ahLst/>
                <a:cxnLst>
                  <a:cxn ang="0">
                    <a:pos x="30" y="0"/>
                  </a:cxn>
                  <a:cxn ang="0">
                    <a:pos x="1" y="4"/>
                  </a:cxn>
                  <a:cxn ang="0">
                    <a:pos x="0" y="10"/>
                  </a:cxn>
                  <a:cxn ang="0">
                    <a:pos x="11" y="6"/>
                  </a:cxn>
                  <a:cxn ang="0">
                    <a:pos x="0" y="11"/>
                  </a:cxn>
                  <a:cxn ang="0">
                    <a:pos x="0" y="14"/>
                  </a:cxn>
                  <a:cxn ang="0">
                    <a:pos x="2" y="13"/>
                  </a:cxn>
                  <a:cxn ang="0">
                    <a:pos x="30" y="0"/>
                  </a:cxn>
                </a:cxnLst>
                <a:rect l="0" t="0" r="r" b="b"/>
                <a:pathLst>
                  <a:path w="30" h="14">
                    <a:moveTo>
                      <a:pt x="30" y="0"/>
                    </a:moveTo>
                    <a:cubicBezTo>
                      <a:pt x="19" y="4"/>
                      <a:pt x="9" y="5"/>
                      <a:pt x="1" y="4"/>
                    </a:cubicBezTo>
                    <a:cubicBezTo>
                      <a:pt x="1" y="6"/>
                      <a:pt x="0" y="8"/>
                      <a:pt x="0" y="10"/>
                    </a:cubicBezTo>
                    <a:cubicBezTo>
                      <a:pt x="3" y="9"/>
                      <a:pt x="7" y="8"/>
                      <a:pt x="11" y="6"/>
                    </a:cubicBezTo>
                    <a:cubicBezTo>
                      <a:pt x="7" y="8"/>
                      <a:pt x="3" y="9"/>
                      <a:pt x="0" y="11"/>
                    </a:cubicBezTo>
                    <a:cubicBezTo>
                      <a:pt x="0" y="12"/>
                      <a:pt x="0" y="13"/>
                      <a:pt x="0" y="14"/>
                    </a:cubicBezTo>
                    <a:cubicBezTo>
                      <a:pt x="0" y="14"/>
                      <a:pt x="1" y="14"/>
                      <a:pt x="2" y="13"/>
                    </a:cubicBezTo>
                    <a:cubicBezTo>
                      <a:pt x="8" y="9"/>
                      <a:pt x="18" y="4"/>
                      <a:pt x="3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6" name="Freeform 193"/>
              <p:cNvSpPr>
                <a:spLocks/>
              </p:cNvSpPr>
              <p:nvPr/>
            </p:nvSpPr>
            <p:spPr bwMode="auto">
              <a:xfrm>
                <a:off x="3315739" y="3183026"/>
                <a:ext cx="61899" cy="92841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2" y="1"/>
                  </a:cxn>
                  <a:cxn ang="0">
                    <a:pos x="5" y="6"/>
                  </a:cxn>
                  <a:cxn ang="0">
                    <a:pos x="2" y="1"/>
                  </a:cxn>
                  <a:cxn ang="0">
                    <a:pos x="0" y="4"/>
                  </a:cxn>
                  <a:cxn ang="0">
                    <a:pos x="16" y="25"/>
                  </a:cxn>
                  <a:cxn ang="0">
                    <a:pos x="4" y="0"/>
                  </a:cxn>
                </a:cxnLst>
                <a:rect l="0" t="0" r="r" b="b"/>
                <a:pathLst>
                  <a:path w="16" h="25">
                    <a:moveTo>
                      <a:pt x="4" y="0"/>
                    </a:moveTo>
                    <a:cubicBezTo>
                      <a:pt x="3" y="0"/>
                      <a:pt x="3" y="1"/>
                      <a:pt x="2" y="1"/>
                    </a:cubicBezTo>
                    <a:cubicBezTo>
                      <a:pt x="3" y="3"/>
                      <a:pt x="4" y="4"/>
                      <a:pt x="5" y="6"/>
                    </a:cubicBezTo>
                    <a:cubicBezTo>
                      <a:pt x="4" y="4"/>
                      <a:pt x="3" y="3"/>
                      <a:pt x="2" y="1"/>
                    </a:cubicBezTo>
                    <a:cubicBezTo>
                      <a:pt x="2" y="2"/>
                      <a:pt x="1" y="3"/>
                      <a:pt x="0" y="4"/>
                    </a:cubicBezTo>
                    <a:cubicBezTo>
                      <a:pt x="5" y="9"/>
                      <a:pt x="11" y="16"/>
                      <a:pt x="16" y="25"/>
                    </a:cubicBezTo>
                    <a:cubicBezTo>
                      <a:pt x="10" y="15"/>
                      <a:pt x="6" y="7"/>
                      <a:pt x="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7" name="Freeform 194"/>
              <p:cNvSpPr>
                <a:spLocks/>
              </p:cNvSpPr>
              <p:nvPr/>
            </p:nvSpPr>
            <p:spPr bwMode="auto">
              <a:xfrm>
                <a:off x="3463327" y="3420271"/>
                <a:ext cx="187907" cy="29399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5" y="34"/>
                  </a:cxn>
                  <a:cxn ang="0">
                    <a:pos x="13" y="18"/>
                  </a:cxn>
                  <a:cxn ang="0">
                    <a:pos x="28" y="29"/>
                  </a:cxn>
                  <a:cxn ang="0">
                    <a:pos x="0" y="0"/>
                  </a:cxn>
                </a:cxnLst>
                <a:rect l="0" t="0" r="r" b="b"/>
                <a:pathLst>
                  <a:path w="50" h="78">
                    <a:moveTo>
                      <a:pt x="0" y="0"/>
                    </a:moveTo>
                    <a:cubicBezTo>
                      <a:pt x="9" y="14"/>
                      <a:pt x="14" y="27"/>
                      <a:pt x="15" y="34"/>
                    </a:cubicBezTo>
                    <a:cubicBezTo>
                      <a:pt x="35" y="67"/>
                      <a:pt x="50" y="78"/>
                      <a:pt x="13" y="18"/>
                    </a:cubicBezTo>
                    <a:cubicBezTo>
                      <a:pt x="49" y="76"/>
                      <a:pt x="48" y="60"/>
                      <a:pt x="28" y="29"/>
                    </a:cubicBezTo>
                    <a:cubicBezTo>
                      <a:pt x="21" y="26"/>
                      <a:pt x="10" y="17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8" name="Freeform 195"/>
              <p:cNvSpPr>
                <a:spLocks/>
              </p:cNvSpPr>
              <p:nvPr/>
            </p:nvSpPr>
            <p:spPr bwMode="auto">
              <a:xfrm>
                <a:off x="3502544" y="3423010"/>
                <a:ext cx="229911" cy="198945"/>
              </a:xfrm>
              <a:custGeom>
                <a:avLst/>
                <a:gdLst/>
                <a:ahLst/>
                <a:cxnLst>
                  <a:cxn ang="0">
                    <a:pos x="23" y="28"/>
                  </a:cxn>
                  <a:cxn ang="0">
                    <a:pos x="17" y="13"/>
                  </a:cxn>
                  <a:cxn ang="0">
                    <a:pos x="0" y="0"/>
                  </a:cxn>
                  <a:cxn ang="0">
                    <a:pos x="23" y="28"/>
                  </a:cxn>
                </a:cxnLst>
                <a:rect l="0" t="0" r="r" b="b"/>
                <a:pathLst>
                  <a:path w="61" h="53">
                    <a:moveTo>
                      <a:pt x="23" y="28"/>
                    </a:moveTo>
                    <a:cubicBezTo>
                      <a:pt x="48" y="50"/>
                      <a:pt x="61" y="53"/>
                      <a:pt x="17" y="13"/>
                    </a:cubicBezTo>
                    <a:cubicBezTo>
                      <a:pt x="12" y="10"/>
                      <a:pt x="7" y="6"/>
                      <a:pt x="0" y="0"/>
                    </a:cubicBezTo>
                    <a:cubicBezTo>
                      <a:pt x="17" y="15"/>
                      <a:pt x="23" y="24"/>
                      <a:pt x="23" y="28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69" name="Freeform 196"/>
              <p:cNvSpPr>
                <a:spLocks/>
              </p:cNvSpPr>
              <p:nvPr/>
            </p:nvSpPr>
            <p:spPr bwMode="auto">
              <a:xfrm>
                <a:off x="3566453" y="3472597"/>
                <a:ext cx="168012" cy="1503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5" y="5"/>
                  </a:cxn>
                  <a:cxn ang="0">
                    <a:pos x="0" y="0"/>
                  </a:cxn>
                </a:cxnLst>
                <a:rect l="0" t="0" r="r" b="b"/>
                <a:pathLst>
                  <a:path w="45" h="40">
                    <a:moveTo>
                      <a:pt x="0" y="0"/>
                    </a:moveTo>
                    <a:cubicBezTo>
                      <a:pt x="45" y="40"/>
                      <a:pt x="40" y="27"/>
                      <a:pt x="15" y="5"/>
                    </a:cubicBezTo>
                    <a:cubicBezTo>
                      <a:pt x="13" y="6"/>
                      <a:pt x="8" y="5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0" name="Freeform 197"/>
              <p:cNvSpPr>
                <a:spLocks/>
              </p:cNvSpPr>
              <p:nvPr/>
            </p:nvSpPr>
            <p:spPr bwMode="auto">
              <a:xfrm>
                <a:off x="3497246" y="3543855"/>
                <a:ext cx="68530" cy="18789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9"/>
                  </a:cxn>
                  <a:cxn ang="0">
                    <a:pos x="0" y="0"/>
                  </a:cxn>
                </a:cxnLst>
                <a:rect l="0" t="0" r="r" b="b"/>
                <a:pathLst>
                  <a:path w="18" h="50">
                    <a:moveTo>
                      <a:pt x="0" y="0"/>
                    </a:moveTo>
                    <a:cubicBezTo>
                      <a:pt x="18" y="50"/>
                      <a:pt x="17" y="38"/>
                      <a:pt x="6" y="9"/>
                    </a:cubicBezTo>
                    <a:cubicBezTo>
                      <a:pt x="5" y="9"/>
                      <a:pt x="3" y="6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1" name="Freeform 198"/>
              <p:cNvSpPr>
                <a:spLocks/>
              </p:cNvSpPr>
              <p:nvPr/>
            </p:nvSpPr>
            <p:spPr bwMode="auto">
              <a:xfrm>
                <a:off x="3496484" y="3377851"/>
                <a:ext cx="336024" cy="143683"/>
              </a:xfrm>
              <a:custGeom>
                <a:avLst/>
                <a:gdLst/>
                <a:ahLst/>
                <a:cxnLst>
                  <a:cxn ang="0">
                    <a:pos x="33" y="23"/>
                  </a:cxn>
                  <a:cxn ang="0">
                    <a:pos x="21" y="8"/>
                  </a:cxn>
                  <a:cxn ang="0">
                    <a:pos x="34" y="6"/>
                  </a:cxn>
                  <a:cxn ang="0">
                    <a:pos x="0" y="0"/>
                  </a:cxn>
                  <a:cxn ang="0">
                    <a:pos x="33" y="23"/>
                  </a:cxn>
                </a:cxnLst>
                <a:rect l="0" t="0" r="r" b="b"/>
                <a:pathLst>
                  <a:path w="89" h="38">
                    <a:moveTo>
                      <a:pt x="33" y="23"/>
                    </a:moveTo>
                    <a:cubicBezTo>
                      <a:pt x="67" y="38"/>
                      <a:pt x="86" y="33"/>
                      <a:pt x="21" y="8"/>
                    </a:cubicBezTo>
                    <a:cubicBezTo>
                      <a:pt x="89" y="35"/>
                      <a:pt x="73" y="19"/>
                      <a:pt x="34" y="6"/>
                    </a:cubicBezTo>
                    <a:cubicBezTo>
                      <a:pt x="26" y="6"/>
                      <a:pt x="14" y="5"/>
                      <a:pt x="0" y="0"/>
                    </a:cubicBezTo>
                    <a:cubicBezTo>
                      <a:pt x="18" y="6"/>
                      <a:pt x="29" y="16"/>
                      <a:pt x="33" y="23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2" name="Freeform 199"/>
              <p:cNvSpPr>
                <a:spLocks/>
              </p:cNvSpPr>
              <p:nvPr/>
            </p:nvSpPr>
            <p:spPr bwMode="auto">
              <a:xfrm>
                <a:off x="3457806" y="3451879"/>
                <a:ext cx="101691" cy="278523"/>
              </a:xfrm>
              <a:custGeom>
                <a:avLst/>
                <a:gdLst/>
                <a:ahLst/>
                <a:cxnLst>
                  <a:cxn ang="0">
                    <a:pos x="4" y="36"/>
                  </a:cxn>
                  <a:cxn ang="0">
                    <a:pos x="10" y="23"/>
                  </a:cxn>
                  <a:cxn ang="0">
                    <a:pos x="0" y="0"/>
                  </a:cxn>
                  <a:cxn ang="0">
                    <a:pos x="4" y="36"/>
                  </a:cxn>
                </a:cxnLst>
                <a:rect l="0" t="0" r="r" b="b"/>
                <a:pathLst>
                  <a:path w="27" h="74">
                    <a:moveTo>
                      <a:pt x="4" y="36"/>
                    </a:moveTo>
                    <a:cubicBezTo>
                      <a:pt x="14" y="66"/>
                      <a:pt x="27" y="74"/>
                      <a:pt x="10" y="23"/>
                    </a:cubicBezTo>
                    <a:cubicBezTo>
                      <a:pt x="7" y="18"/>
                      <a:pt x="4" y="10"/>
                      <a:pt x="0" y="0"/>
                    </a:cubicBezTo>
                    <a:cubicBezTo>
                      <a:pt x="10" y="25"/>
                      <a:pt x="8" y="36"/>
                      <a:pt x="4" y="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3" name="Freeform 200"/>
              <p:cNvSpPr>
                <a:spLocks/>
              </p:cNvSpPr>
              <p:nvPr/>
            </p:nvSpPr>
            <p:spPr bwMode="auto">
              <a:xfrm>
                <a:off x="3469905" y="2993176"/>
                <a:ext cx="227701" cy="287365"/>
              </a:xfrm>
              <a:custGeom>
                <a:avLst/>
                <a:gdLst/>
                <a:ahLst/>
                <a:cxnLst>
                  <a:cxn ang="0">
                    <a:pos x="0" y="76"/>
                  </a:cxn>
                  <a:cxn ang="0">
                    <a:pos x="35" y="49"/>
                  </a:cxn>
                  <a:cxn ang="0">
                    <a:pos x="15" y="59"/>
                  </a:cxn>
                  <a:cxn ang="0">
                    <a:pos x="15" y="48"/>
                  </a:cxn>
                  <a:cxn ang="0">
                    <a:pos x="0" y="76"/>
                  </a:cxn>
                </a:cxnLst>
                <a:rect l="0" t="0" r="r" b="b"/>
                <a:pathLst>
                  <a:path w="60" h="76">
                    <a:moveTo>
                      <a:pt x="0" y="76"/>
                    </a:moveTo>
                    <a:cubicBezTo>
                      <a:pt x="15" y="56"/>
                      <a:pt x="31" y="47"/>
                      <a:pt x="35" y="49"/>
                    </a:cubicBezTo>
                    <a:cubicBezTo>
                      <a:pt x="56" y="22"/>
                      <a:pt x="56" y="6"/>
                      <a:pt x="15" y="59"/>
                    </a:cubicBezTo>
                    <a:cubicBezTo>
                      <a:pt x="60" y="0"/>
                      <a:pt x="39" y="13"/>
                      <a:pt x="15" y="48"/>
                    </a:cubicBezTo>
                    <a:cubicBezTo>
                      <a:pt x="12" y="56"/>
                      <a:pt x="8" y="66"/>
                      <a:pt x="0" y="76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dirty="0">
                    <a:latin typeface="+mn-lt"/>
                  </a:rPr>
                  <a:t>7</a:t>
                </a:r>
              </a:p>
            </p:txBody>
          </p:sp>
          <p:sp>
            <p:nvSpPr>
              <p:cNvPr id="474" name="Freeform 201"/>
              <p:cNvSpPr>
                <a:spLocks/>
              </p:cNvSpPr>
              <p:nvPr/>
            </p:nvSpPr>
            <p:spPr bwMode="auto">
              <a:xfrm>
                <a:off x="3608441" y="3125132"/>
                <a:ext cx="183486" cy="137051"/>
              </a:xfrm>
              <a:custGeom>
                <a:avLst/>
                <a:gdLst/>
                <a:ahLst/>
                <a:cxnLst>
                  <a:cxn ang="0">
                    <a:pos x="0" y="36"/>
                  </a:cxn>
                  <a:cxn ang="0">
                    <a:pos x="7" y="25"/>
                  </a:cxn>
                  <a:cxn ang="0">
                    <a:pos x="0" y="36"/>
                  </a:cxn>
                </a:cxnLst>
                <a:rect l="0" t="0" r="r" b="b"/>
                <a:pathLst>
                  <a:path w="49" h="36">
                    <a:moveTo>
                      <a:pt x="0" y="36"/>
                    </a:moveTo>
                    <a:cubicBezTo>
                      <a:pt x="33" y="18"/>
                      <a:pt x="49" y="0"/>
                      <a:pt x="7" y="25"/>
                    </a:cubicBezTo>
                    <a:cubicBezTo>
                      <a:pt x="9" y="26"/>
                      <a:pt x="7" y="31"/>
                      <a:pt x="0" y="36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5" name="Freeform 202"/>
              <p:cNvSpPr>
                <a:spLocks/>
              </p:cNvSpPr>
              <p:nvPr/>
            </p:nvSpPr>
            <p:spPr bwMode="auto">
              <a:xfrm>
                <a:off x="3508465" y="3120628"/>
                <a:ext cx="271913" cy="161367"/>
              </a:xfrm>
              <a:custGeom>
                <a:avLst/>
                <a:gdLst/>
                <a:ahLst/>
                <a:cxnLst>
                  <a:cxn ang="0">
                    <a:pos x="32" y="27"/>
                  </a:cxn>
                  <a:cxn ang="0">
                    <a:pos x="20" y="27"/>
                  </a:cxn>
                  <a:cxn ang="0">
                    <a:pos x="0" y="43"/>
                  </a:cxn>
                  <a:cxn ang="0">
                    <a:pos x="32" y="27"/>
                  </a:cxn>
                </a:cxnLst>
                <a:rect l="0" t="0" r="r" b="b"/>
                <a:pathLst>
                  <a:path w="72" h="43">
                    <a:moveTo>
                      <a:pt x="32" y="27"/>
                    </a:moveTo>
                    <a:cubicBezTo>
                      <a:pt x="72" y="0"/>
                      <a:pt x="51" y="6"/>
                      <a:pt x="20" y="27"/>
                    </a:cubicBezTo>
                    <a:cubicBezTo>
                      <a:pt x="16" y="31"/>
                      <a:pt x="10" y="37"/>
                      <a:pt x="0" y="43"/>
                    </a:cubicBezTo>
                    <a:cubicBezTo>
                      <a:pt x="18" y="30"/>
                      <a:pt x="28" y="26"/>
                      <a:pt x="32" y="27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6" name="Freeform 203"/>
              <p:cNvSpPr>
                <a:spLocks/>
              </p:cNvSpPr>
              <p:nvPr/>
            </p:nvSpPr>
            <p:spPr bwMode="auto">
              <a:xfrm>
                <a:off x="3625911" y="3367018"/>
                <a:ext cx="210014" cy="42000"/>
              </a:xfrm>
              <a:custGeom>
                <a:avLst/>
                <a:gdLst/>
                <a:ahLst/>
                <a:cxnLst>
                  <a:cxn ang="0">
                    <a:pos x="9" y="7"/>
                  </a:cxn>
                  <a:cxn ang="0">
                    <a:pos x="0" y="0"/>
                  </a:cxn>
                  <a:cxn ang="0">
                    <a:pos x="9" y="7"/>
                  </a:cxn>
                </a:cxnLst>
                <a:rect l="0" t="0" r="r" b="b"/>
                <a:pathLst>
                  <a:path w="56" h="11">
                    <a:moveTo>
                      <a:pt x="9" y="7"/>
                    </a:moveTo>
                    <a:cubicBezTo>
                      <a:pt x="42" y="11"/>
                      <a:pt x="56" y="6"/>
                      <a:pt x="0" y="0"/>
                    </a:cubicBezTo>
                    <a:cubicBezTo>
                      <a:pt x="11" y="2"/>
                      <a:pt x="13" y="5"/>
                      <a:pt x="9" y="7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7" name="Freeform 204"/>
              <p:cNvSpPr>
                <a:spLocks/>
              </p:cNvSpPr>
              <p:nvPr/>
            </p:nvSpPr>
            <p:spPr bwMode="auto">
              <a:xfrm>
                <a:off x="3496971" y="3190643"/>
                <a:ext cx="362552" cy="128209"/>
              </a:xfrm>
              <a:custGeom>
                <a:avLst/>
                <a:gdLst/>
                <a:ahLst/>
                <a:cxnLst>
                  <a:cxn ang="0">
                    <a:pos x="39" y="32"/>
                  </a:cxn>
                  <a:cxn ang="0">
                    <a:pos x="22" y="27"/>
                  </a:cxn>
                  <a:cxn ang="0">
                    <a:pos x="23" y="23"/>
                  </a:cxn>
                  <a:cxn ang="0">
                    <a:pos x="0" y="34"/>
                  </a:cxn>
                  <a:cxn ang="0">
                    <a:pos x="39" y="32"/>
                  </a:cxn>
                </a:cxnLst>
                <a:rect l="0" t="0" r="r" b="b"/>
                <a:pathLst>
                  <a:path w="96" h="34">
                    <a:moveTo>
                      <a:pt x="39" y="32"/>
                    </a:moveTo>
                    <a:cubicBezTo>
                      <a:pt x="75" y="20"/>
                      <a:pt x="88" y="3"/>
                      <a:pt x="22" y="27"/>
                    </a:cubicBezTo>
                    <a:cubicBezTo>
                      <a:pt x="96" y="0"/>
                      <a:pt x="67" y="6"/>
                      <a:pt x="23" y="23"/>
                    </a:cubicBezTo>
                    <a:cubicBezTo>
                      <a:pt x="17" y="27"/>
                      <a:pt x="10" y="31"/>
                      <a:pt x="0" y="34"/>
                    </a:cubicBezTo>
                    <a:cubicBezTo>
                      <a:pt x="17" y="28"/>
                      <a:pt x="31" y="29"/>
                      <a:pt x="39" y="32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8" name="Freeform 477"/>
              <p:cNvSpPr>
                <a:spLocks/>
              </p:cNvSpPr>
              <p:nvPr/>
            </p:nvSpPr>
            <p:spPr bwMode="auto">
              <a:xfrm>
                <a:off x="3531003" y="3329984"/>
                <a:ext cx="305074" cy="53052"/>
              </a:xfrm>
              <a:custGeom>
                <a:avLst/>
                <a:gdLst/>
                <a:ahLst/>
                <a:cxnLst>
                  <a:cxn ang="0">
                    <a:pos x="0" y="7"/>
                  </a:cxn>
                  <a:cxn ang="0">
                    <a:pos x="24" y="9"/>
                  </a:cxn>
                  <a:cxn ang="0">
                    <a:pos x="36" y="0"/>
                  </a:cxn>
                  <a:cxn ang="0">
                    <a:pos x="0" y="7"/>
                  </a:cxn>
                </a:cxnLst>
                <a:rect l="0" t="0" r="r" b="b"/>
                <a:pathLst>
                  <a:path w="81" h="14">
                    <a:moveTo>
                      <a:pt x="0" y="7"/>
                    </a:moveTo>
                    <a:cubicBezTo>
                      <a:pt x="11" y="7"/>
                      <a:pt x="18" y="8"/>
                      <a:pt x="24" y="9"/>
                    </a:cubicBezTo>
                    <a:cubicBezTo>
                      <a:pt x="81" y="14"/>
                      <a:pt x="69" y="3"/>
                      <a:pt x="36" y="0"/>
                    </a:cubicBezTo>
                    <a:cubicBezTo>
                      <a:pt x="35" y="4"/>
                      <a:pt x="24" y="8"/>
                      <a:pt x="0" y="7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79" name="Freeform 478"/>
              <p:cNvSpPr>
                <a:spLocks/>
              </p:cNvSpPr>
              <p:nvPr/>
            </p:nvSpPr>
            <p:spPr bwMode="auto">
              <a:xfrm>
                <a:off x="3223627" y="3453652"/>
                <a:ext cx="30950" cy="30947"/>
              </a:xfrm>
              <a:custGeom>
                <a:avLst/>
                <a:gdLst/>
                <a:ahLst/>
                <a:cxnLst>
                  <a:cxn ang="0">
                    <a:pos x="0" y="5"/>
                  </a:cxn>
                  <a:cxn ang="0">
                    <a:pos x="0" y="8"/>
                  </a:cxn>
                  <a:cxn ang="0">
                    <a:pos x="8" y="0"/>
                  </a:cxn>
                  <a:cxn ang="0">
                    <a:pos x="0" y="5"/>
                  </a:cxn>
                </a:cxnLst>
                <a:rect l="0" t="0" r="r" b="b"/>
                <a:pathLst>
                  <a:path w="8" h="8">
                    <a:moveTo>
                      <a:pt x="0" y="5"/>
                    </a:moveTo>
                    <a:cubicBezTo>
                      <a:pt x="0" y="6"/>
                      <a:pt x="0" y="7"/>
                      <a:pt x="0" y="8"/>
                    </a:cubicBezTo>
                    <a:cubicBezTo>
                      <a:pt x="1" y="6"/>
                      <a:pt x="4" y="3"/>
                      <a:pt x="8" y="0"/>
                    </a:cubicBezTo>
                    <a:cubicBezTo>
                      <a:pt x="5" y="2"/>
                      <a:pt x="3" y="4"/>
                      <a:pt x="0" y="5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80" name="Freeform 479"/>
              <p:cNvSpPr>
                <a:spLocks/>
              </p:cNvSpPr>
              <p:nvPr/>
            </p:nvSpPr>
            <p:spPr bwMode="auto">
              <a:xfrm>
                <a:off x="3222629" y="3103363"/>
                <a:ext cx="450979" cy="490730"/>
              </a:xfrm>
              <a:custGeom>
                <a:avLst/>
                <a:gdLst/>
                <a:ahLst/>
                <a:cxnLst>
                  <a:cxn ang="0">
                    <a:pos x="11" y="102"/>
                  </a:cxn>
                  <a:cxn ang="0">
                    <a:pos x="21" y="111"/>
                  </a:cxn>
                  <a:cxn ang="0">
                    <a:pos x="42" y="93"/>
                  </a:cxn>
                  <a:cxn ang="0">
                    <a:pos x="41" y="125"/>
                  </a:cxn>
                  <a:cxn ang="0">
                    <a:pos x="58" y="123"/>
                  </a:cxn>
                  <a:cxn ang="0">
                    <a:pos x="62" y="93"/>
                  </a:cxn>
                  <a:cxn ang="0">
                    <a:pos x="73" y="117"/>
                  </a:cxn>
                  <a:cxn ang="0">
                    <a:pos x="79" y="118"/>
                  </a:cxn>
                  <a:cxn ang="0">
                    <a:pos x="92" y="113"/>
                  </a:cxn>
                  <a:cxn ang="0">
                    <a:pos x="74" y="85"/>
                  </a:cxn>
                  <a:cxn ang="0">
                    <a:pos x="91" y="98"/>
                  </a:cxn>
                  <a:cxn ang="0">
                    <a:pos x="106" y="96"/>
                  </a:cxn>
                  <a:cxn ang="0">
                    <a:pos x="107" y="79"/>
                  </a:cxn>
                  <a:cxn ang="0">
                    <a:pos x="107" y="70"/>
                  </a:cxn>
                  <a:cxn ang="0">
                    <a:pos x="82" y="67"/>
                  </a:cxn>
                  <a:cxn ang="0">
                    <a:pos x="112" y="55"/>
                  </a:cxn>
                  <a:cxn ang="0">
                    <a:pos x="96" y="46"/>
                  </a:cxn>
                  <a:cxn ang="0">
                    <a:pos x="109" y="31"/>
                  </a:cxn>
                  <a:cxn ang="0">
                    <a:pos x="76" y="47"/>
                  </a:cxn>
                  <a:cxn ang="0">
                    <a:pos x="101" y="20"/>
                  </a:cxn>
                  <a:cxn ang="0">
                    <a:pos x="81" y="19"/>
                  </a:cxn>
                  <a:cxn ang="0">
                    <a:pos x="76" y="10"/>
                  </a:cxn>
                  <a:cxn ang="0">
                    <a:pos x="62" y="37"/>
                  </a:cxn>
                  <a:cxn ang="0">
                    <a:pos x="66" y="2"/>
                  </a:cxn>
                  <a:cxn ang="0">
                    <a:pos x="58" y="18"/>
                  </a:cxn>
                  <a:cxn ang="0">
                    <a:pos x="49" y="11"/>
                  </a:cxn>
                  <a:cxn ang="0">
                    <a:pos x="36" y="12"/>
                  </a:cxn>
                  <a:cxn ang="0">
                    <a:pos x="37" y="18"/>
                  </a:cxn>
                  <a:cxn ang="0">
                    <a:pos x="34" y="15"/>
                  </a:cxn>
                  <a:cxn ang="0">
                    <a:pos x="41" y="46"/>
                  </a:cxn>
                  <a:cxn ang="0">
                    <a:pos x="19" y="33"/>
                  </a:cxn>
                  <a:cxn ang="0">
                    <a:pos x="18" y="34"/>
                  </a:cxn>
                  <a:cxn ang="0">
                    <a:pos x="10" y="45"/>
                  </a:cxn>
                  <a:cxn ang="0">
                    <a:pos x="8" y="51"/>
                  </a:cxn>
                  <a:cxn ang="0">
                    <a:pos x="22" y="63"/>
                  </a:cxn>
                  <a:cxn ang="0">
                    <a:pos x="2" y="77"/>
                  </a:cxn>
                  <a:cxn ang="0">
                    <a:pos x="3" y="86"/>
                  </a:cxn>
                  <a:cxn ang="0">
                    <a:pos x="0" y="94"/>
                  </a:cxn>
                  <a:cxn ang="0">
                    <a:pos x="9" y="92"/>
                  </a:cxn>
                  <a:cxn ang="0">
                    <a:pos x="0" y="101"/>
                  </a:cxn>
                  <a:cxn ang="0">
                    <a:pos x="1" y="105"/>
                  </a:cxn>
                </a:cxnLst>
                <a:rect l="0" t="0" r="r" b="b"/>
                <a:pathLst>
                  <a:path w="120" h="130">
                    <a:moveTo>
                      <a:pt x="1" y="105"/>
                    </a:moveTo>
                    <a:cubicBezTo>
                      <a:pt x="3" y="105"/>
                      <a:pt x="7" y="105"/>
                      <a:pt x="11" y="102"/>
                    </a:cubicBezTo>
                    <a:cubicBezTo>
                      <a:pt x="18" y="99"/>
                      <a:pt x="28" y="92"/>
                      <a:pt x="37" y="82"/>
                    </a:cubicBezTo>
                    <a:cubicBezTo>
                      <a:pt x="27" y="92"/>
                      <a:pt x="22" y="103"/>
                      <a:pt x="21" y="111"/>
                    </a:cubicBezTo>
                    <a:cubicBezTo>
                      <a:pt x="20" y="115"/>
                      <a:pt x="20" y="119"/>
                      <a:pt x="21" y="121"/>
                    </a:cubicBezTo>
                    <a:cubicBezTo>
                      <a:pt x="23" y="127"/>
                      <a:pt x="32" y="122"/>
                      <a:pt x="42" y="93"/>
                    </a:cubicBezTo>
                    <a:cubicBezTo>
                      <a:pt x="34" y="115"/>
                      <a:pt x="33" y="126"/>
                      <a:pt x="35" y="128"/>
                    </a:cubicBezTo>
                    <a:cubicBezTo>
                      <a:pt x="37" y="130"/>
                      <a:pt x="39" y="128"/>
                      <a:pt x="41" y="125"/>
                    </a:cubicBezTo>
                    <a:cubicBezTo>
                      <a:pt x="45" y="119"/>
                      <a:pt x="50" y="105"/>
                      <a:pt x="51" y="88"/>
                    </a:cubicBezTo>
                    <a:cubicBezTo>
                      <a:pt x="50" y="103"/>
                      <a:pt x="54" y="116"/>
                      <a:pt x="58" y="123"/>
                    </a:cubicBezTo>
                    <a:cubicBezTo>
                      <a:pt x="61" y="127"/>
                      <a:pt x="63" y="129"/>
                      <a:pt x="66" y="129"/>
                    </a:cubicBezTo>
                    <a:cubicBezTo>
                      <a:pt x="70" y="129"/>
                      <a:pt x="72" y="118"/>
                      <a:pt x="62" y="93"/>
                    </a:cubicBezTo>
                    <a:cubicBezTo>
                      <a:pt x="66" y="103"/>
                      <a:pt x="69" y="111"/>
                      <a:pt x="72" y="116"/>
                    </a:cubicBezTo>
                    <a:cubicBezTo>
                      <a:pt x="72" y="116"/>
                      <a:pt x="72" y="117"/>
                      <a:pt x="73" y="117"/>
                    </a:cubicBezTo>
                    <a:cubicBezTo>
                      <a:pt x="76" y="123"/>
                      <a:pt x="78" y="126"/>
                      <a:pt x="79" y="126"/>
                    </a:cubicBezTo>
                    <a:cubicBezTo>
                      <a:pt x="80" y="126"/>
                      <a:pt x="80" y="123"/>
                      <a:pt x="79" y="118"/>
                    </a:cubicBezTo>
                    <a:cubicBezTo>
                      <a:pt x="78" y="111"/>
                      <a:pt x="73" y="98"/>
                      <a:pt x="64" y="84"/>
                    </a:cubicBezTo>
                    <a:cubicBezTo>
                      <a:pt x="74" y="101"/>
                      <a:pt x="85" y="110"/>
                      <a:pt x="92" y="113"/>
                    </a:cubicBezTo>
                    <a:cubicBezTo>
                      <a:pt x="95" y="115"/>
                      <a:pt x="97" y="115"/>
                      <a:pt x="97" y="113"/>
                    </a:cubicBezTo>
                    <a:cubicBezTo>
                      <a:pt x="97" y="109"/>
                      <a:pt x="91" y="100"/>
                      <a:pt x="74" y="85"/>
                    </a:cubicBezTo>
                    <a:cubicBezTo>
                      <a:pt x="81" y="91"/>
                      <a:pt x="86" y="95"/>
                      <a:pt x="91" y="98"/>
                    </a:cubicBezTo>
                    <a:cubicBezTo>
                      <a:pt x="91" y="98"/>
                      <a:pt x="91" y="98"/>
                      <a:pt x="91" y="98"/>
                    </a:cubicBezTo>
                    <a:cubicBezTo>
                      <a:pt x="99" y="103"/>
                      <a:pt x="104" y="104"/>
                      <a:pt x="106" y="103"/>
                    </a:cubicBezTo>
                    <a:cubicBezTo>
                      <a:pt x="108" y="102"/>
                      <a:pt x="107" y="99"/>
                      <a:pt x="106" y="96"/>
                    </a:cubicBezTo>
                    <a:cubicBezTo>
                      <a:pt x="102" y="89"/>
                      <a:pt x="91" y="79"/>
                      <a:pt x="73" y="73"/>
                    </a:cubicBezTo>
                    <a:cubicBezTo>
                      <a:pt x="87" y="78"/>
                      <a:pt x="99" y="79"/>
                      <a:pt x="107" y="79"/>
                    </a:cubicBezTo>
                    <a:cubicBezTo>
                      <a:pt x="111" y="79"/>
                      <a:pt x="114" y="78"/>
                      <a:pt x="116" y="77"/>
                    </a:cubicBezTo>
                    <a:cubicBezTo>
                      <a:pt x="120" y="75"/>
                      <a:pt x="118" y="72"/>
                      <a:pt x="107" y="70"/>
                    </a:cubicBezTo>
                    <a:cubicBezTo>
                      <a:pt x="107" y="70"/>
                      <a:pt x="106" y="70"/>
                      <a:pt x="106" y="69"/>
                    </a:cubicBezTo>
                    <a:cubicBezTo>
                      <a:pt x="100" y="68"/>
                      <a:pt x="93" y="67"/>
                      <a:pt x="82" y="67"/>
                    </a:cubicBezTo>
                    <a:cubicBezTo>
                      <a:pt x="106" y="68"/>
                      <a:pt x="117" y="64"/>
                      <a:pt x="118" y="60"/>
                    </a:cubicBezTo>
                    <a:cubicBezTo>
                      <a:pt x="118" y="58"/>
                      <a:pt x="116" y="56"/>
                      <a:pt x="112" y="55"/>
                    </a:cubicBezTo>
                    <a:cubicBezTo>
                      <a:pt x="104" y="52"/>
                      <a:pt x="90" y="51"/>
                      <a:pt x="73" y="57"/>
                    </a:cubicBezTo>
                    <a:cubicBezTo>
                      <a:pt x="83" y="54"/>
                      <a:pt x="90" y="50"/>
                      <a:pt x="96" y="46"/>
                    </a:cubicBezTo>
                    <a:cubicBezTo>
                      <a:pt x="98" y="45"/>
                      <a:pt x="100" y="44"/>
                      <a:pt x="102" y="42"/>
                    </a:cubicBezTo>
                    <a:cubicBezTo>
                      <a:pt x="109" y="37"/>
                      <a:pt x="111" y="32"/>
                      <a:pt x="109" y="31"/>
                    </a:cubicBezTo>
                    <a:cubicBezTo>
                      <a:pt x="108" y="31"/>
                      <a:pt x="108" y="31"/>
                      <a:pt x="108" y="31"/>
                    </a:cubicBezTo>
                    <a:cubicBezTo>
                      <a:pt x="104" y="30"/>
                      <a:pt x="94" y="34"/>
                      <a:pt x="76" y="47"/>
                    </a:cubicBezTo>
                    <a:cubicBezTo>
                      <a:pt x="86" y="41"/>
                      <a:pt x="92" y="35"/>
                      <a:pt x="96" y="31"/>
                    </a:cubicBezTo>
                    <a:cubicBezTo>
                      <a:pt x="102" y="25"/>
                      <a:pt x="103" y="21"/>
                      <a:pt x="101" y="20"/>
                    </a:cubicBezTo>
                    <a:cubicBezTo>
                      <a:pt x="97" y="18"/>
                      <a:pt x="81" y="27"/>
                      <a:pt x="66" y="47"/>
                    </a:cubicBezTo>
                    <a:cubicBezTo>
                      <a:pt x="74" y="37"/>
                      <a:pt x="78" y="27"/>
                      <a:pt x="81" y="19"/>
                    </a:cubicBezTo>
                    <a:cubicBezTo>
                      <a:pt x="82" y="15"/>
                      <a:pt x="83" y="12"/>
                      <a:pt x="83" y="9"/>
                    </a:cubicBezTo>
                    <a:cubicBezTo>
                      <a:pt x="83" y="4"/>
                      <a:pt x="80" y="4"/>
                      <a:pt x="76" y="10"/>
                    </a:cubicBezTo>
                    <a:cubicBezTo>
                      <a:pt x="75" y="10"/>
                      <a:pt x="75" y="10"/>
                      <a:pt x="75" y="11"/>
                    </a:cubicBezTo>
                    <a:cubicBezTo>
                      <a:pt x="72" y="15"/>
                      <a:pt x="67" y="24"/>
                      <a:pt x="62" y="37"/>
                    </a:cubicBezTo>
                    <a:cubicBezTo>
                      <a:pt x="69" y="20"/>
                      <a:pt x="71" y="9"/>
                      <a:pt x="70" y="4"/>
                    </a:cubicBezTo>
                    <a:cubicBezTo>
                      <a:pt x="70" y="1"/>
                      <a:pt x="69" y="0"/>
                      <a:pt x="66" y="2"/>
                    </a:cubicBezTo>
                    <a:cubicBezTo>
                      <a:pt x="64" y="4"/>
                      <a:pt x="61" y="9"/>
                      <a:pt x="58" y="17"/>
                    </a:cubicBezTo>
                    <a:cubicBezTo>
                      <a:pt x="58" y="17"/>
                      <a:pt x="58" y="18"/>
                      <a:pt x="58" y="18"/>
                    </a:cubicBezTo>
                    <a:cubicBezTo>
                      <a:pt x="56" y="24"/>
                      <a:pt x="54" y="33"/>
                      <a:pt x="53" y="42"/>
                    </a:cubicBezTo>
                    <a:cubicBezTo>
                      <a:pt x="54" y="29"/>
                      <a:pt x="52" y="18"/>
                      <a:pt x="49" y="11"/>
                    </a:cubicBezTo>
                    <a:cubicBezTo>
                      <a:pt x="47" y="8"/>
                      <a:pt x="46" y="5"/>
                      <a:pt x="44" y="3"/>
                    </a:cubicBezTo>
                    <a:cubicBezTo>
                      <a:pt x="41" y="6"/>
                      <a:pt x="39" y="9"/>
                      <a:pt x="36" y="12"/>
                    </a:cubicBezTo>
                    <a:cubicBezTo>
                      <a:pt x="36" y="14"/>
                      <a:pt x="36" y="16"/>
                      <a:pt x="37" y="18"/>
                    </a:cubicBezTo>
                    <a:cubicBezTo>
                      <a:pt x="37" y="18"/>
                      <a:pt x="37" y="18"/>
                      <a:pt x="37" y="18"/>
                    </a:cubicBezTo>
                    <a:cubicBezTo>
                      <a:pt x="38" y="23"/>
                      <a:pt x="39" y="29"/>
                      <a:pt x="42" y="37"/>
                    </a:cubicBezTo>
                    <a:cubicBezTo>
                      <a:pt x="39" y="27"/>
                      <a:pt x="36" y="20"/>
                      <a:pt x="34" y="15"/>
                    </a:cubicBezTo>
                    <a:cubicBezTo>
                      <a:pt x="32" y="17"/>
                      <a:pt x="30" y="19"/>
                      <a:pt x="29" y="21"/>
                    </a:cubicBezTo>
                    <a:cubicBezTo>
                      <a:pt x="31" y="28"/>
                      <a:pt x="35" y="36"/>
                      <a:pt x="41" y="46"/>
                    </a:cubicBezTo>
                    <a:cubicBezTo>
                      <a:pt x="36" y="37"/>
                      <a:pt x="30" y="30"/>
                      <a:pt x="25" y="25"/>
                    </a:cubicBezTo>
                    <a:cubicBezTo>
                      <a:pt x="23" y="28"/>
                      <a:pt x="21" y="30"/>
                      <a:pt x="19" y="33"/>
                    </a:cubicBezTo>
                    <a:cubicBezTo>
                      <a:pt x="22" y="37"/>
                      <a:pt x="25" y="40"/>
                      <a:pt x="30" y="45"/>
                    </a:cubicBezTo>
                    <a:cubicBezTo>
                      <a:pt x="25" y="40"/>
                      <a:pt x="21" y="37"/>
                      <a:pt x="18" y="34"/>
                    </a:cubicBezTo>
                    <a:cubicBezTo>
                      <a:pt x="15" y="37"/>
                      <a:pt x="13" y="40"/>
                      <a:pt x="10" y="44"/>
                    </a:cubicBezTo>
                    <a:cubicBezTo>
                      <a:pt x="10" y="44"/>
                      <a:pt x="10" y="44"/>
                      <a:pt x="10" y="45"/>
                    </a:cubicBezTo>
                    <a:cubicBezTo>
                      <a:pt x="15" y="50"/>
                      <a:pt x="22" y="54"/>
                      <a:pt x="31" y="57"/>
                    </a:cubicBezTo>
                    <a:cubicBezTo>
                      <a:pt x="22" y="54"/>
                      <a:pt x="15" y="52"/>
                      <a:pt x="8" y="51"/>
                    </a:cubicBezTo>
                    <a:cubicBezTo>
                      <a:pt x="7" y="54"/>
                      <a:pt x="6" y="58"/>
                      <a:pt x="5" y="61"/>
                    </a:cubicBezTo>
                    <a:cubicBezTo>
                      <a:pt x="10" y="62"/>
                      <a:pt x="15" y="63"/>
                      <a:pt x="22" y="63"/>
                    </a:cubicBezTo>
                    <a:cubicBezTo>
                      <a:pt x="15" y="63"/>
                      <a:pt x="9" y="63"/>
                      <a:pt x="5" y="63"/>
                    </a:cubicBezTo>
                    <a:cubicBezTo>
                      <a:pt x="4" y="67"/>
                      <a:pt x="3" y="72"/>
                      <a:pt x="2" y="77"/>
                    </a:cubicBezTo>
                    <a:cubicBezTo>
                      <a:pt x="10" y="78"/>
                      <a:pt x="20" y="77"/>
                      <a:pt x="31" y="73"/>
                    </a:cubicBezTo>
                    <a:cubicBezTo>
                      <a:pt x="19" y="77"/>
                      <a:pt x="9" y="82"/>
                      <a:pt x="3" y="86"/>
                    </a:cubicBezTo>
                    <a:cubicBezTo>
                      <a:pt x="2" y="87"/>
                      <a:pt x="1" y="87"/>
                      <a:pt x="1" y="88"/>
                    </a:cubicBezTo>
                    <a:cubicBezTo>
                      <a:pt x="0" y="90"/>
                      <a:pt x="0" y="92"/>
                      <a:pt x="0" y="94"/>
                    </a:cubicBezTo>
                    <a:cubicBezTo>
                      <a:pt x="5" y="92"/>
                      <a:pt x="14" y="88"/>
                      <a:pt x="26" y="81"/>
                    </a:cubicBezTo>
                    <a:cubicBezTo>
                      <a:pt x="19" y="85"/>
                      <a:pt x="13" y="89"/>
                      <a:pt x="9" y="92"/>
                    </a:cubicBezTo>
                    <a:cubicBezTo>
                      <a:pt x="9" y="92"/>
                      <a:pt x="9" y="93"/>
                      <a:pt x="8" y="93"/>
                    </a:cubicBezTo>
                    <a:cubicBezTo>
                      <a:pt x="4" y="96"/>
                      <a:pt x="1" y="99"/>
                      <a:pt x="0" y="101"/>
                    </a:cubicBezTo>
                    <a:cubicBezTo>
                      <a:pt x="0" y="103"/>
                      <a:pt x="0" y="104"/>
                      <a:pt x="0" y="105"/>
                    </a:cubicBezTo>
                    <a:cubicBezTo>
                      <a:pt x="1" y="105"/>
                      <a:pt x="1" y="105"/>
                      <a:pt x="1" y="105"/>
                    </a:cubicBezTo>
                    <a:close/>
                  </a:path>
                </a:pathLst>
              </a:custGeom>
              <a:solidFill>
                <a:schemeClr val="accent4">
                  <a:alpha val="20000"/>
                </a:schemeClr>
              </a:solidFill>
              <a:ln w="3" cap="flat">
                <a:solidFill>
                  <a:schemeClr val="tx1">
                    <a:lumMod val="65000"/>
                    <a:lumOff val="35000"/>
                    <a:alpha val="2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sp>
          <p:nvSpPr>
            <p:cNvPr id="347" name="Freeform 346"/>
            <p:cNvSpPr>
              <a:spLocks/>
            </p:cNvSpPr>
            <p:nvPr/>
          </p:nvSpPr>
          <p:spPr bwMode="auto">
            <a:xfrm rot="1639090">
              <a:off x="6977311" y="408666"/>
              <a:ext cx="201600" cy="176186"/>
            </a:xfrm>
            <a:custGeom>
              <a:avLst/>
              <a:gdLst/>
              <a:ahLst/>
              <a:cxnLst>
                <a:cxn ang="0">
                  <a:pos x="14" y="2"/>
                </a:cxn>
                <a:cxn ang="0">
                  <a:pos x="15" y="12"/>
                </a:cxn>
                <a:cxn ang="0">
                  <a:pos x="4" y="13"/>
                </a:cxn>
                <a:cxn ang="0">
                  <a:pos x="9" y="22"/>
                </a:cxn>
                <a:cxn ang="0">
                  <a:pos x="0" y="27"/>
                </a:cxn>
                <a:cxn ang="0">
                  <a:pos x="8" y="33"/>
                </a:cxn>
                <a:cxn ang="0">
                  <a:pos x="2" y="42"/>
                </a:cxn>
                <a:cxn ang="0">
                  <a:pos x="12" y="44"/>
                </a:cxn>
                <a:cxn ang="0">
                  <a:pos x="10" y="54"/>
                </a:cxn>
                <a:cxn ang="0">
                  <a:pos x="20" y="52"/>
                </a:cxn>
                <a:cxn ang="0">
                  <a:pos x="22" y="62"/>
                </a:cxn>
                <a:cxn ang="0">
                  <a:pos x="31" y="56"/>
                </a:cxn>
                <a:cxn ang="0">
                  <a:pos x="36" y="65"/>
                </a:cxn>
                <a:cxn ang="0">
                  <a:pos x="42" y="56"/>
                </a:cxn>
                <a:cxn ang="0">
                  <a:pos x="51" y="63"/>
                </a:cxn>
                <a:cxn ang="0">
                  <a:pos x="53" y="52"/>
                </a:cxn>
                <a:cxn ang="0">
                  <a:pos x="63" y="55"/>
                </a:cxn>
                <a:cxn ang="0">
                  <a:pos x="62" y="45"/>
                </a:cxn>
                <a:cxn ang="0">
                  <a:pos x="73" y="44"/>
                </a:cxn>
                <a:cxn ang="0">
                  <a:pos x="67" y="35"/>
                </a:cxn>
                <a:cxn ang="0">
                  <a:pos x="70" y="33"/>
                </a:cxn>
                <a:cxn ang="0">
                  <a:pos x="22" y="5"/>
                </a:cxn>
                <a:cxn ang="0">
                  <a:pos x="14" y="2"/>
                </a:cxn>
              </a:cxnLst>
              <a:rect l="0" t="0" r="r" b="b"/>
              <a:pathLst>
                <a:path w="74" h="65">
                  <a:moveTo>
                    <a:pt x="14" y="2"/>
                  </a:moveTo>
                  <a:cubicBezTo>
                    <a:pt x="12" y="3"/>
                    <a:pt x="16" y="10"/>
                    <a:pt x="15" y="12"/>
                  </a:cubicBezTo>
                  <a:cubicBezTo>
                    <a:pt x="13" y="14"/>
                    <a:pt x="5" y="11"/>
                    <a:pt x="4" y="13"/>
                  </a:cubicBezTo>
                  <a:cubicBezTo>
                    <a:pt x="3" y="15"/>
                    <a:pt x="10" y="20"/>
                    <a:pt x="9" y="22"/>
                  </a:cubicBezTo>
                  <a:cubicBezTo>
                    <a:pt x="9" y="24"/>
                    <a:pt x="0" y="25"/>
                    <a:pt x="0" y="27"/>
                  </a:cubicBezTo>
                  <a:cubicBezTo>
                    <a:pt x="0" y="29"/>
                    <a:pt x="8" y="31"/>
                    <a:pt x="8" y="33"/>
                  </a:cubicBezTo>
                  <a:cubicBezTo>
                    <a:pt x="9" y="36"/>
                    <a:pt x="1" y="40"/>
                    <a:pt x="2" y="42"/>
                  </a:cubicBezTo>
                  <a:cubicBezTo>
                    <a:pt x="2" y="44"/>
                    <a:pt x="11" y="42"/>
                    <a:pt x="12" y="44"/>
                  </a:cubicBezTo>
                  <a:cubicBezTo>
                    <a:pt x="13" y="46"/>
                    <a:pt x="8" y="53"/>
                    <a:pt x="10" y="54"/>
                  </a:cubicBezTo>
                  <a:cubicBezTo>
                    <a:pt x="11" y="56"/>
                    <a:pt x="18" y="51"/>
                    <a:pt x="20" y="52"/>
                  </a:cubicBezTo>
                  <a:cubicBezTo>
                    <a:pt x="22" y="53"/>
                    <a:pt x="20" y="62"/>
                    <a:pt x="22" y="62"/>
                  </a:cubicBezTo>
                  <a:cubicBezTo>
                    <a:pt x="24" y="63"/>
                    <a:pt x="28" y="56"/>
                    <a:pt x="31" y="56"/>
                  </a:cubicBezTo>
                  <a:cubicBezTo>
                    <a:pt x="33" y="57"/>
                    <a:pt x="34" y="65"/>
                    <a:pt x="36" y="65"/>
                  </a:cubicBezTo>
                  <a:cubicBezTo>
                    <a:pt x="38" y="65"/>
                    <a:pt x="40" y="57"/>
                    <a:pt x="42" y="56"/>
                  </a:cubicBezTo>
                  <a:cubicBezTo>
                    <a:pt x="44" y="56"/>
                    <a:pt x="49" y="63"/>
                    <a:pt x="51" y="63"/>
                  </a:cubicBezTo>
                  <a:cubicBezTo>
                    <a:pt x="53" y="62"/>
                    <a:pt x="51" y="53"/>
                    <a:pt x="53" y="52"/>
                  </a:cubicBezTo>
                  <a:cubicBezTo>
                    <a:pt x="55" y="51"/>
                    <a:pt x="62" y="57"/>
                    <a:pt x="63" y="55"/>
                  </a:cubicBezTo>
                  <a:cubicBezTo>
                    <a:pt x="65" y="54"/>
                    <a:pt x="61" y="47"/>
                    <a:pt x="62" y="45"/>
                  </a:cubicBezTo>
                  <a:cubicBezTo>
                    <a:pt x="63" y="43"/>
                    <a:pt x="72" y="46"/>
                    <a:pt x="73" y="44"/>
                  </a:cubicBezTo>
                  <a:cubicBezTo>
                    <a:pt x="74" y="42"/>
                    <a:pt x="67" y="37"/>
                    <a:pt x="67" y="35"/>
                  </a:cubicBezTo>
                  <a:cubicBezTo>
                    <a:pt x="68" y="34"/>
                    <a:pt x="69" y="34"/>
                    <a:pt x="70" y="33"/>
                  </a:cubicBezTo>
                  <a:cubicBezTo>
                    <a:pt x="52" y="22"/>
                    <a:pt x="36" y="12"/>
                    <a:pt x="22" y="5"/>
                  </a:cubicBezTo>
                  <a:cubicBezTo>
                    <a:pt x="20" y="4"/>
                    <a:pt x="15" y="0"/>
                    <a:pt x="14" y="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48" name="Freeform 347"/>
            <p:cNvSpPr>
              <a:spLocks/>
            </p:cNvSpPr>
            <p:nvPr/>
          </p:nvSpPr>
          <p:spPr bwMode="auto">
            <a:xfrm rot="1639090">
              <a:off x="6329650" y="1811806"/>
              <a:ext cx="9524" cy="7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" y="3"/>
                </a:cxn>
                <a:cxn ang="0">
                  <a:pos x="0" y="0"/>
                </a:cxn>
              </a:cxnLst>
              <a:rect l="0" t="0" r="r" b="b"/>
              <a:pathLst>
                <a:path w="3" h="3">
                  <a:moveTo>
                    <a:pt x="0" y="0"/>
                  </a:moveTo>
                  <a:cubicBezTo>
                    <a:pt x="1" y="1"/>
                    <a:pt x="2" y="2"/>
                    <a:pt x="3" y="3"/>
                  </a:cubicBezTo>
                  <a:cubicBezTo>
                    <a:pt x="2" y="2"/>
                    <a:pt x="1" y="0"/>
                    <a:pt x="0" y="0"/>
                  </a:cubicBezTo>
                  <a:close/>
                </a:path>
              </a:pathLst>
            </a:custGeom>
            <a:solidFill>
              <a:srgbClr val="F5EB1E"/>
            </a:solidFill>
            <a:ln w="3" cap="flat">
              <a:solidFill>
                <a:srgbClr val="0D0D09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49" name="Freeform 348"/>
            <p:cNvSpPr>
              <a:spLocks/>
            </p:cNvSpPr>
            <p:nvPr/>
          </p:nvSpPr>
          <p:spPr bwMode="auto">
            <a:xfrm rot="1639090">
              <a:off x="6337587" y="1830853"/>
              <a:ext cx="88895" cy="55554"/>
            </a:xfrm>
            <a:custGeom>
              <a:avLst/>
              <a:gdLst/>
              <a:ahLst/>
              <a:cxnLst>
                <a:cxn ang="0">
                  <a:pos x="22" y="14"/>
                </a:cxn>
                <a:cxn ang="0">
                  <a:pos x="20" y="3"/>
                </a:cxn>
                <a:cxn ang="0">
                  <a:pos x="11" y="9"/>
                </a:cxn>
                <a:cxn ang="0">
                  <a:pos x="5" y="0"/>
                </a:cxn>
                <a:cxn ang="0">
                  <a:pos x="0" y="9"/>
                </a:cxn>
                <a:cxn ang="0">
                  <a:pos x="6" y="13"/>
                </a:cxn>
                <a:cxn ang="0">
                  <a:pos x="29" y="21"/>
                </a:cxn>
                <a:cxn ang="0">
                  <a:pos x="32" y="11"/>
                </a:cxn>
                <a:cxn ang="0">
                  <a:pos x="22" y="14"/>
                </a:cxn>
              </a:cxnLst>
              <a:rect l="0" t="0" r="r" b="b"/>
              <a:pathLst>
                <a:path w="33" h="21">
                  <a:moveTo>
                    <a:pt x="22" y="14"/>
                  </a:moveTo>
                  <a:cubicBezTo>
                    <a:pt x="20" y="12"/>
                    <a:pt x="22" y="4"/>
                    <a:pt x="20" y="3"/>
                  </a:cubicBezTo>
                  <a:cubicBezTo>
                    <a:pt x="18" y="2"/>
                    <a:pt x="13" y="10"/>
                    <a:pt x="11" y="9"/>
                  </a:cubicBezTo>
                  <a:cubicBezTo>
                    <a:pt x="9" y="9"/>
                    <a:pt x="7" y="0"/>
                    <a:pt x="5" y="0"/>
                  </a:cubicBezTo>
                  <a:cubicBezTo>
                    <a:pt x="3" y="0"/>
                    <a:pt x="2" y="8"/>
                    <a:pt x="0" y="9"/>
                  </a:cubicBezTo>
                  <a:cubicBezTo>
                    <a:pt x="2" y="11"/>
                    <a:pt x="4" y="12"/>
                    <a:pt x="6" y="13"/>
                  </a:cubicBezTo>
                  <a:cubicBezTo>
                    <a:pt x="12" y="15"/>
                    <a:pt x="20" y="18"/>
                    <a:pt x="29" y="21"/>
                  </a:cubicBezTo>
                  <a:cubicBezTo>
                    <a:pt x="29" y="18"/>
                    <a:pt x="33" y="13"/>
                    <a:pt x="32" y="11"/>
                  </a:cubicBezTo>
                  <a:cubicBezTo>
                    <a:pt x="30" y="10"/>
                    <a:pt x="23" y="15"/>
                    <a:pt x="22" y="14"/>
                  </a:cubicBezTo>
                  <a:close/>
                </a:path>
              </a:pathLst>
            </a:custGeom>
            <a:solidFill>
              <a:schemeClr val="accent3"/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50" name="Freeform 349"/>
            <p:cNvSpPr>
              <a:spLocks/>
            </p:cNvSpPr>
            <p:nvPr/>
          </p:nvSpPr>
          <p:spPr bwMode="auto">
            <a:xfrm rot="1639090">
              <a:off x="6861430" y="1270549"/>
              <a:ext cx="211125" cy="199995"/>
            </a:xfrm>
            <a:custGeom>
              <a:avLst/>
              <a:gdLst/>
              <a:ahLst/>
              <a:cxnLst>
                <a:cxn ang="0">
                  <a:pos x="54" y="61"/>
                </a:cxn>
                <a:cxn ang="0">
                  <a:pos x="64" y="64"/>
                </a:cxn>
                <a:cxn ang="0">
                  <a:pos x="63" y="53"/>
                </a:cxn>
                <a:cxn ang="0">
                  <a:pos x="73" y="53"/>
                </a:cxn>
                <a:cxn ang="0">
                  <a:pos x="68" y="43"/>
                </a:cxn>
                <a:cxn ang="0">
                  <a:pos x="78" y="38"/>
                </a:cxn>
                <a:cxn ang="0">
                  <a:pos x="69" y="32"/>
                </a:cxn>
                <a:cxn ang="0">
                  <a:pos x="76" y="24"/>
                </a:cxn>
                <a:cxn ang="0">
                  <a:pos x="66" y="21"/>
                </a:cxn>
                <a:cxn ang="0">
                  <a:pos x="68" y="11"/>
                </a:cxn>
                <a:cxn ang="0">
                  <a:pos x="58" y="13"/>
                </a:cxn>
                <a:cxn ang="0">
                  <a:pos x="56" y="3"/>
                </a:cxn>
                <a:cxn ang="0">
                  <a:pos x="47" y="9"/>
                </a:cxn>
                <a:cxn ang="0">
                  <a:pos x="41" y="0"/>
                </a:cxn>
                <a:cxn ang="0">
                  <a:pos x="35" y="9"/>
                </a:cxn>
                <a:cxn ang="0">
                  <a:pos x="27" y="3"/>
                </a:cxn>
                <a:cxn ang="0">
                  <a:pos x="24" y="13"/>
                </a:cxn>
                <a:cxn ang="0">
                  <a:pos x="14" y="10"/>
                </a:cxn>
                <a:cxn ang="0">
                  <a:pos x="16" y="20"/>
                </a:cxn>
                <a:cxn ang="0">
                  <a:pos x="5" y="21"/>
                </a:cxn>
                <a:cxn ang="0">
                  <a:pos x="10" y="31"/>
                </a:cxn>
                <a:cxn ang="0">
                  <a:pos x="1" y="35"/>
                </a:cxn>
                <a:cxn ang="0">
                  <a:pos x="9" y="42"/>
                </a:cxn>
                <a:cxn ang="0">
                  <a:pos x="3" y="50"/>
                </a:cxn>
                <a:cxn ang="0">
                  <a:pos x="13" y="52"/>
                </a:cxn>
                <a:cxn ang="0">
                  <a:pos x="10" y="63"/>
                </a:cxn>
                <a:cxn ang="0">
                  <a:pos x="21" y="60"/>
                </a:cxn>
                <a:cxn ang="0">
                  <a:pos x="23" y="71"/>
                </a:cxn>
                <a:cxn ang="0">
                  <a:pos x="31" y="65"/>
                </a:cxn>
                <a:cxn ang="0">
                  <a:pos x="37" y="73"/>
                </a:cxn>
                <a:cxn ang="0">
                  <a:pos x="43" y="65"/>
                </a:cxn>
                <a:cxn ang="0">
                  <a:pos x="51" y="71"/>
                </a:cxn>
                <a:cxn ang="0">
                  <a:pos x="54" y="61"/>
                </a:cxn>
              </a:cxnLst>
              <a:rect l="0" t="0" r="r" b="b"/>
              <a:pathLst>
                <a:path w="78" h="74">
                  <a:moveTo>
                    <a:pt x="54" y="61"/>
                  </a:moveTo>
                  <a:cubicBezTo>
                    <a:pt x="56" y="60"/>
                    <a:pt x="62" y="65"/>
                    <a:pt x="64" y="64"/>
                  </a:cubicBezTo>
                  <a:cubicBezTo>
                    <a:pt x="66" y="62"/>
                    <a:pt x="61" y="55"/>
                    <a:pt x="63" y="53"/>
                  </a:cubicBezTo>
                  <a:cubicBezTo>
                    <a:pt x="64" y="52"/>
                    <a:pt x="72" y="54"/>
                    <a:pt x="73" y="53"/>
                  </a:cubicBezTo>
                  <a:cubicBezTo>
                    <a:pt x="74" y="51"/>
                    <a:pt x="68" y="45"/>
                    <a:pt x="68" y="43"/>
                  </a:cubicBezTo>
                  <a:cubicBezTo>
                    <a:pt x="69" y="41"/>
                    <a:pt x="78" y="41"/>
                    <a:pt x="78" y="38"/>
                  </a:cubicBezTo>
                  <a:cubicBezTo>
                    <a:pt x="78" y="36"/>
                    <a:pt x="70" y="34"/>
                    <a:pt x="69" y="32"/>
                  </a:cubicBezTo>
                  <a:cubicBezTo>
                    <a:pt x="69" y="30"/>
                    <a:pt x="77" y="26"/>
                    <a:pt x="76" y="24"/>
                  </a:cubicBezTo>
                  <a:cubicBezTo>
                    <a:pt x="75" y="22"/>
                    <a:pt x="67" y="23"/>
                    <a:pt x="66" y="21"/>
                  </a:cubicBezTo>
                  <a:cubicBezTo>
                    <a:pt x="64" y="20"/>
                    <a:pt x="70" y="13"/>
                    <a:pt x="68" y="11"/>
                  </a:cubicBezTo>
                  <a:cubicBezTo>
                    <a:pt x="66" y="10"/>
                    <a:pt x="59" y="15"/>
                    <a:pt x="58" y="13"/>
                  </a:cubicBezTo>
                  <a:cubicBezTo>
                    <a:pt x="56" y="12"/>
                    <a:pt x="58" y="4"/>
                    <a:pt x="56" y="3"/>
                  </a:cubicBezTo>
                  <a:cubicBezTo>
                    <a:pt x="54" y="2"/>
                    <a:pt x="49" y="10"/>
                    <a:pt x="47" y="9"/>
                  </a:cubicBezTo>
                  <a:cubicBezTo>
                    <a:pt x="45" y="9"/>
                    <a:pt x="44" y="0"/>
                    <a:pt x="41" y="0"/>
                  </a:cubicBezTo>
                  <a:cubicBezTo>
                    <a:pt x="39" y="0"/>
                    <a:pt x="38" y="9"/>
                    <a:pt x="35" y="9"/>
                  </a:cubicBezTo>
                  <a:cubicBezTo>
                    <a:pt x="33" y="9"/>
                    <a:pt x="29" y="2"/>
                    <a:pt x="27" y="3"/>
                  </a:cubicBezTo>
                  <a:cubicBezTo>
                    <a:pt x="25" y="4"/>
                    <a:pt x="26" y="12"/>
                    <a:pt x="24" y="13"/>
                  </a:cubicBezTo>
                  <a:cubicBezTo>
                    <a:pt x="23" y="14"/>
                    <a:pt x="16" y="9"/>
                    <a:pt x="14" y="10"/>
                  </a:cubicBezTo>
                  <a:cubicBezTo>
                    <a:pt x="13" y="11"/>
                    <a:pt x="17" y="19"/>
                    <a:pt x="16" y="20"/>
                  </a:cubicBezTo>
                  <a:cubicBezTo>
                    <a:pt x="14" y="22"/>
                    <a:pt x="6" y="19"/>
                    <a:pt x="5" y="21"/>
                  </a:cubicBezTo>
                  <a:cubicBezTo>
                    <a:pt x="4" y="23"/>
                    <a:pt x="11" y="28"/>
                    <a:pt x="10" y="31"/>
                  </a:cubicBezTo>
                  <a:cubicBezTo>
                    <a:pt x="9" y="33"/>
                    <a:pt x="1" y="33"/>
                    <a:pt x="1" y="35"/>
                  </a:cubicBezTo>
                  <a:cubicBezTo>
                    <a:pt x="0" y="37"/>
                    <a:pt x="9" y="40"/>
                    <a:pt x="9" y="42"/>
                  </a:cubicBezTo>
                  <a:cubicBezTo>
                    <a:pt x="9" y="44"/>
                    <a:pt x="2" y="48"/>
                    <a:pt x="3" y="50"/>
                  </a:cubicBezTo>
                  <a:cubicBezTo>
                    <a:pt x="3" y="52"/>
                    <a:pt x="12" y="50"/>
                    <a:pt x="13" y="52"/>
                  </a:cubicBezTo>
                  <a:cubicBezTo>
                    <a:pt x="14" y="54"/>
                    <a:pt x="9" y="61"/>
                    <a:pt x="10" y="63"/>
                  </a:cubicBezTo>
                  <a:cubicBezTo>
                    <a:pt x="12" y="64"/>
                    <a:pt x="19" y="59"/>
                    <a:pt x="21" y="60"/>
                  </a:cubicBezTo>
                  <a:cubicBezTo>
                    <a:pt x="23" y="62"/>
                    <a:pt x="21" y="70"/>
                    <a:pt x="23" y="71"/>
                  </a:cubicBezTo>
                  <a:cubicBezTo>
                    <a:pt x="25" y="72"/>
                    <a:pt x="29" y="64"/>
                    <a:pt x="31" y="65"/>
                  </a:cubicBezTo>
                  <a:cubicBezTo>
                    <a:pt x="34" y="65"/>
                    <a:pt x="35" y="73"/>
                    <a:pt x="37" y="73"/>
                  </a:cubicBezTo>
                  <a:cubicBezTo>
                    <a:pt x="39" y="74"/>
                    <a:pt x="41" y="65"/>
                    <a:pt x="43" y="65"/>
                  </a:cubicBezTo>
                  <a:cubicBezTo>
                    <a:pt x="45" y="64"/>
                    <a:pt x="49" y="72"/>
                    <a:pt x="51" y="71"/>
                  </a:cubicBezTo>
                  <a:cubicBezTo>
                    <a:pt x="54" y="70"/>
                    <a:pt x="52" y="62"/>
                    <a:pt x="54" y="61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51" name="Freeform 350"/>
            <p:cNvSpPr>
              <a:spLocks/>
            </p:cNvSpPr>
            <p:nvPr/>
          </p:nvSpPr>
          <p:spPr bwMode="auto">
            <a:xfrm rot="1639090">
              <a:off x="7199548" y="1808632"/>
              <a:ext cx="73021" cy="196821"/>
            </a:xfrm>
            <a:custGeom>
              <a:avLst/>
              <a:gdLst/>
              <a:ahLst/>
              <a:cxnLst>
                <a:cxn ang="0">
                  <a:pos x="22" y="9"/>
                </a:cxn>
                <a:cxn ang="0">
                  <a:pos x="16" y="0"/>
                </a:cxn>
                <a:cxn ang="0">
                  <a:pos x="11" y="9"/>
                </a:cxn>
                <a:cxn ang="0">
                  <a:pos x="0" y="3"/>
                </a:cxn>
                <a:cxn ang="0">
                  <a:pos x="2" y="67"/>
                </a:cxn>
                <a:cxn ang="0">
                  <a:pos x="12" y="73"/>
                </a:cxn>
                <a:cxn ang="0">
                  <a:pos x="27" y="5"/>
                </a:cxn>
                <a:cxn ang="0">
                  <a:pos x="22" y="9"/>
                </a:cxn>
              </a:cxnLst>
              <a:rect l="0" t="0" r="r" b="b"/>
              <a:pathLst>
                <a:path w="27" h="73">
                  <a:moveTo>
                    <a:pt x="22" y="9"/>
                  </a:moveTo>
                  <a:cubicBezTo>
                    <a:pt x="20" y="8"/>
                    <a:pt x="19" y="0"/>
                    <a:pt x="16" y="0"/>
                  </a:cubicBezTo>
                  <a:cubicBezTo>
                    <a:pt x="14" y="0"/>
                    <a:pt x="13" y="8"/>
                    <a:pt x="11" y="9"/>
                  </a:cubicBezTo>
                  <a:cubicBezTo>
                    <a:pt x="8" y="9"/>
                    <a:pt x="1" y="0"/>
                    <a:pt x="0" y="3"/>
                  </a:cubicBezTo>
                  <a:cubicBezTo>
                    <a:pt x="0" y="22"/>
                    <a:pt x="2" y="67"/>
                    <a:pt x="2" y="67"/>
                  </a:cubicBezTo>
                  <a:cubicBezTo>
                    <a:pt x="2" y="67"/>
                    <a:pt x="10" y="73"/>
                    <a:pt x="12" y="73"/>
                  </a:cubicBezTo>
                  <a:cubicBezTo>
                    <a:pt x="14" y="73"/>
                    <a:pt x="27" y="32"/>
                    <a:pt x="27" y="5"/>
                  </a:cubicBezTo>
                  <a:cubicBezTo>
                    <a:pt x="25" y="7"/>
                    <a:pt x="23" y="9"/>
                    <a:pt x="22" y="9"/>
                  </a:cubicBezTo>
                  <a:close/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15" name="Group 293"/>
            <p:cNvGrpSpPr>
              <a:grpSpLocks/>
            </p:cNvGrpSpPr>
            <p:nvPr/>
          </p:nvGrpSpPr>
          <p:grpSpPr bwMode="auto">
            <a:xfrm rot="1639090">
              <a:off x="7152682" y="1818411"/>
              <a:ext cx="208609" cy="108295"/>
              <a:chOff x="4556125" y="3348038"/>
              <a:chExt cx="290513" cy="150813"/>
            </a:xfrm>
          </p:grpSpPr>
          <p:sp>
            <p:nvSpPr>
              <p:cNvPr id="439" name="Freeform 438"/>
              <p:cNvSpPr>
                <a:spLocks/>
              </p:cNvSpPr>
              <p:nvPr/>
            </p:nvSpPr>
            <p:spPr bwMode="auto">
              <a:xfrm>
                <a:off x="4746909" y="3348159"/>
                <a:ext cx="99478" cy="150310"/>
              </a:xfrm>
              <a:custGeom>
                <a:avLst/>
                <a:gdLst/>
                <a:ahLst/>
                <a:cxnLst>
                  <a:cxn ang="0">
                    <a:pos x="26" y="35"/>
                  </a:cxn>
                  <a:cxn ang="0">
                    <a:pos x="18" y="29"/>
                  </a:cxn>
                  <a:cxn ang="0">
                    <a:pos x="24" y="21"/>
                  </a:cxn>
                  <a:cxn ang="0">
                    <a:pos x="14" y="18"/>
                  </a:cxn>
                  <a:cxn ang="0">
                    <a:pos x="16" y="8"/>
                  </a:cxn>
                  <a:cxn ang="0">
                    <a:pos x="6" y="10"/>
                  </a:cxn>
                  <a:cxn ang="0">
                    <a:pos x="4" y="0"/>
                  </a:cxn>
                  <a:cxn ang="0">
                    <a:pos x="0" y="3"/>
                  </a:cxn>
                  <a:cxn ang="0">
                    <a:pos x="17" y="40"/>
                  </a:cxn>
                  <a:cxn ang="0">
                    <a:pos x="26" y="35"/>
                  </a:cxn>
                </a:cxnLst>
                <a:rect l="0" t="0" r="r" b="b"/>
                <a:pathLst>
                  <a:path w="26" h="40">
                    <a:moveTo>
                      <a:pt x="26" y="35"/>
                    </a:moveTo>
                    <a:cubicBezTo>
                      <a:pt x="26" y="33"/>
                      <a:pt x="18" y="31"/>
                      <a:pt x="18" y="29"/>
                    </a:cubicBezTo>
                    <a:cubicBezTo>
                      <a:pt x="18" y="27"/>
                      <a:pt x="25" y="23"/>
                      <a:pt x="24" y="21"/>
                    </a:cubicBezTo>
                    <a:cubicBezTo>
                      <a:pt x="24" y="19"/>
                      <a:pt x="15" y="20"/>
                      <a:pt x="14" y="18"/>
                    </a:cubicBezTo>
                    <a:cubicBezTo>
                      <a:pt x="13" y="17"/>
                      <a:pt x="18" y="10"/>
                      <a:pt x="16" y="8"/>
                    </a:cubicBezTo>
                    <a:cubicBezTo>
                      <a:pt x="15" y="7"/>
                      <a:pt x="8" y="12"/>
                      <a:pt x="6" y="10"/>
                    </a:cubicBezTo>
                    <a:cubicBezTo>
                      <a:pt x="4" y="9"/>
                      <a:pt x="6" y="1"/>
                      <a:pt x="4" y="0"/>
                    </a:cubicBezTo>
                    <a:cubicBezTo>
                      <a:pt x="3" y="0"/>
                      <a:pt x="2" y="1"/>
                      <a:pt x="0" y="3"/>
                    </a:cubicBezTo>
                    <a:cubicBezTo>
                      <a:pt x="5" y="15"/>
                      <a:pt x="11" y="28"/>
                      <a:pt x="17" y="40"/>
                    </a:cubicBezTo>
                    <a:cubicBezTo>
                      <a:pt x="19" y="38"/>
                      <a:pt x="26" y="37"/>
                      <a:pt x="26" y="35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40" name="Freeform 439"/>
              <p:cNvSpPr>
                <a:spLocks/>
              </p:cNvSpPr>
              <p:nvPr/>
            </p:nvSpPr>
            <p:spPr bwMode="auto">
              <a:xfrm>
                <a:off x="4551889" y="3372622"/>
                <a:ext cx="77373" cy="112732"/>
              </a:xfrm>
              <a:custGeom>
                <a:avLst/>
                <a:gdLst/>
                <a:ahLst/>
                <a:cxnLst>
                  <a:cxn ang="0">
                    <a:pos x="14" y="1"/>
                  </a:cxn>
                  <a:cxn ang="0">
                    <a:pos x="15" y="11"/>
                  </a:cxn>
                  <a:cxn ang="0">
                    <a:pos x="5" y="12"/>
                  </a:cxn>
                  <a:cxn ang="0">
                    <a:pos x="10" y="21"/>
                  </a:cxn>
                  <a:cxn ang="0">
                    <a:pos x="0" y="26"/>
                  </a:cxn>
                  <a:cxn ang="0">
                    <a:pos x="6" y="30"/>
                  </a:cxn>
                  <a:cxn ang="0">
                    <a:pos x="20" y="3"/>
                  </a:cxn>
                  <a:cxn ang="0">
                    <a:pos x="14" y="1"/>
                  </a:cxn>
                </a:cxnLst>
                <a:rect l="0" t="0" r="r" b="b"/>
                <a:pathLst>
                  <a:path w="20" h="30">
                    <a:moveTo>
                      <a:pt x="14" y="1"/>
                    </a:moveTo>
                    <a:cubicBezTo>
                      <a:pt x="12" y="2"/>
                      <a:pt x="16" y="10"/>
                      <a:pt x="15" y="11"/>
                    </a:cubicBezTo>
                    <a:cubicBezTo>
                      <a:pt x="14" y="13"/>
                      <a:pt x="6" y="10"/>
                      <a:pt x="5" y="12"/>
                    </a:cubicBezTo>
                    <a:cubicBezTo>
                      <a:pt x="3" y="14"/>
                      <a:pt x="10" y="19"/>
                      <a:pt x="10" y="21"/>
                    </a:cubicBezTo>
                    <a:cubicBezTo>
                      <a:pt x="9" y="24"/>
                      <a:pt x="0" y="24"/>
                      <a:pt x="0" y="26"/>
                    </a:cubicBezTo>
                    <a:cubicBezTo>
                      <a:pt x="0" y="28"/>
                      <a:pt x="3" y="29"/>
                      <a:pt x="6" y="30"/>
                    </a:cubicBezTo>
                    <a:cubicBezTo>
                      <a:pt x="11" y="22"/>
                      <a:pt x="16" y="12"/>
                      <a:pt x="20" y="3"/>
                    </a:cubicBezTo>
                    <a:cubicBezTo>
                      <a:pt x="18" y="2"/>
                      <a:pt x="15" y="0"/>
                      <a:pt x="1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grpSp>
          <p:nvGrpSpPr>
            <p:cNvPr id="16" name="Group 290"/>
            <p:cNvGrpSpPr>
              <a:grpSpLocks/>
            </p:cNvGrpSpPr>
            <p:nvPr/>
          </p:nvGrpSpPr>
          <p:grpSpPr bwMode="auto">
            <a:xfrm rot="1639090">
              <a:off x="6570538" y="1812537"/>
              <a:ext cx="343121" cy="265610"/>
              <a:chOff x="3871913" y="3657600"/>
              <a:chExt cx="477837" cy="369888"/>
            </a:xfrm>
          </p:grpSpPr>
          <p:sp>
            <p:nvSpPr>
              <p:cNvPr id="411" name="Freeform 410"/>
              <p:cNvSpPr>
                <a:spLocks/>
              </p:cNvSpPr>
              <p:nvPr/>
            </p:nvSpPr>
            <p:spPr bwMode="auto">
              <a:xfrm>
                <a:off x="3929793" y="3986370"/>
                <a:ext cx="112742" cy="41999"/>
              </a:xfrm>
              <a:custGeom>
                <a:avLst/>
                <a:gdLst/>
                <a:ahLst/>
                <a:cxnLst>
                  <a:cxn ang="0">
                    <a:pos x="27" y="1"/>
                  </a:cxn>
                  <a:cxn ang="0">
                    <a:pos x="9" y="7"/>
                  </a:cxn>
                  <a:cxn ang="0">
                    <a:pos x="0" y="11"/>
                  </a:cxn>
                  <a:cxn ang="0">
                    <a:pos x="19" y="8"/>
                  </a:cxn>
                  <a:cxn ang="0">
                    <a:pos x="30" y="0"/>
                  </a:cxn>
                  <a:cxn ang="0">
                    <a:pos x="27" y="1"/>
                  </a:cxn>
                </a:cxnLst>
                <a:rect l="0" t="0" r="r" b="b"/>
                <a:pathLst>
                  <a:path w="30" h="11">
                    <a:moveTo>
                      <a:pt x="27" y="1"/>
                    </a:moveTo>
                    <a:cubicBezTo>
                      <a:pt x="21" y="3"/>
                      <a:pt x="15" y="5"/>
                      <a:pt x="9" y="7"/>
                    </a:cubicBezTo>
                    <a:cubicBezTo>
                      <a:pt x="6" y="9"/>
                      <a:pt x="3" y="10"/>
                      <a:pt x="0" y="11"/>
                    </a:cubicBezTo>
                    <a:cubicBezTo>
                      <a:pt x="6" y="10"/>
                      <a:pt x="12" y="9"/>
                      <a:pt x="19" y="8"/>
                    </a:cubicBezTo>
                    <a:cubicBezTo>
                      <a:pt x="23" y="5"/>
                      <a:pt x="27" y="2"/>
                      <a:pt x="30" y="0"/>
                    </a:cubicBezTo>
                    <a:cubicBezTo>
                      <a:pt x="29" y="0"/>
                      <a:pt x="28" y="0"/>
                      <a:pt x="27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2" name="Freeform 19"/>
              <p:cNvSpPr>
                <a:spLocks/>
              </p:cNvSpPr>
              <p:nvPr/>
            </p:nvSpPr>
            <p:spPr bwMode="auto">
              <a:xfrm>
                <a:off x="4243203" y="3877113"/>
                <a:ext cx="15475" cy="4421"/>
              </a:xfrm>
              <a:custGeom>
                <a:avLst/>
                <a:gdLst/>
                <a:ahLst/>
                <a:cxnLst>
                  <a:cxn ang="0">
                    <a:pos x="2" y="2"/>
                  </a:cxn>
                  <a:cxn ang="0">
                    <a:pos x="4" y="0"/>
                  </a:cxn>
                  <a:cxn ang="0">
                    <a:pos x="0" y="2"/>
                  </a:cxn>
                  <a:cxn ang="0">
                    <a:pos x="2" y="2"/>
                  </a:cxn>
                </a:cxnLst>
                <a:rect l="0" t="0" r="r" b="b"/>
                <a:pathLst>
                  <a:path w="4" h="2">
                    <a:moveTo>
                      <a:pt x="2" y="2"/>
                    </a:moveTo>
                    <a:cubicBezTo>
                      <a:pt x="3" y="1"/>
                      <a:pt x="3" y="0"/>
                      <a:pt x="4" y="0"/>
                    </a:cubicBezTo>
                    <a:cubicBezTo>
                      <a:pt x="2" y="1"/>
                      <a:pt x="1" y="1"/>
                      <a:pt x="0" y="2"/>
                    </a:cubicBezTo>
                    <a:cubicBezTo>
                      <a:pt x="1" y="2"/>
                      <a:pt x="1" y="2"/>
                      <a:pt x="2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3" name="Freeform 412"/>
              <p:cNvSpPr>
                <a:spLocks/>
              </p:cNvSpPr>
              <p:nvPr/>
            </p:nvSpPr>
            <p:spPr bwMode="auto">
              <a:xfrm>
                <a:off x="3870091" y="3869944"/>
                <a:ext cx="205590" cy="59682"/>
              </a:xfrm>
              <a:custGeom>
                <a:avLst/>
                <a:gdLst/>
                <a:ahLst/>
                <a:cxnLst>
                  <a:cxn ang="0">
                    <a:pos x="44" y="8"/>
                  </a:cxn>
                  <a:cxn ang="0">
                    <a:pos x="1" y="5"/>
                  </a:cxn>
                  <a:cxn ang="0">
                    <a:pos x="43" y="16"/>
                  </a:cxn>
                  <a:cxn ang="0">
                    <a:pos x="55" y="14"/>
                  </a:cxn>
                  <a:cxn ang="0">
                    <a:pos x="44" y="8"/>
                  </a:cxn>
                </a:cxnLst>
                <a:rect l="0" t="0" r="r" b="b"/>
                <a:pathLst>
                  <a:path w="55" h="16">
                    <a:moveTo>
                      <a:pt x="44" y="8"/>
                    </a:moveTo>
                    <a:cubicBezTo>
                      <a:pt x="26" y="5"/>
                      <a:pt x="2" y="0"/>
                      <a:pt x="1" y="5"/>
                    </a:cubicBezTo>
                    <a:cubicBezTo>
                      <a:pt x="0" y="10"/>
                      <a:pt x="25" y="12"/>
                      <a:pt x="43" y="16"/>
                    </a:cubicBezTo>
                    <a:cubicBezTo>
                      <a:pt x="48" y="15"/>
                      <a:pt x="52" y="15"/>
                      <a:pt x="55" y="14"/>
                    </a:cubicBezTo>
                    <a:cubicBezTo>
                      <a:pt x="52" y="12"/>
                      <a:pt x="48" y="10"/>
                      <a:pt x="44" y="8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4" name="Freeform 413"/>
              <p:cNvSpPr>
                <a:spLocks/>
              </p:cNvSpPr>
              <p:nvPr/>
            </p:nvSpPr>
            <p:spPr bwMode="auto">
              <a:xfrm>
                <a:off x="4186113" y="3713281"/>
                <a:ext cx="150324" cy="174624"/>
              </a:xfrm>
              <a:custGeom>
                <a:avLst/>
                <a:gdLst/>
                <a:ahLst/>
                <a:cxnLst>
                  <a:cxn ang="0">
                    <a:pos x="9" y="40"/>
                  </a:cxn>
                  <a:cxn ang="0">
                    <a:pos x="36" y="3"/>
                  </a:cxn>
                  <a:cxn ang="0">
                    <a:pos x="4" y="33"/>
                  </a:cxn>
                  <a:cxn ang="0">
                    <a:pos x="0" y="46"/>
                  </a:cxn>
                  <a:cxn ang="0">
                    <a:pos x="9" y="40"/>
                  </a:cxn>
                </a:cxnLst>
                <a:rect l="0" t="0" r="r" b="b"/>
                <a:pathLst>
                  <a:path w="40" h="46">
                    <a:moveTo>
                      <a:pt x="9" y="40"/>
                    </a:moveTo>
                    <a:cubicBezTo>
                      <a:pt x="20" y="26"/>
                      <a:pt x="40" y="6"/>
                      <a:pt x="36" y="3"/>
                    </a:cubicBezTo>
                    <a:cubicBezTo>
                      <a:pt x="32" y="0"/>
                      <a:pt x="17" y="20"/>
                      <a:pt x="4" y="33"/>
                    </a:cubicBezTo>
                    <a:cubicBezTo>
                      <a:pt x="2" y="38"/>
                      <a:pt x="0" y="42"/>
                      <a:pt x="0" y="46"/>
                    </a:cubicBezTo>
                    <a:cubicBezTo>
                      <a:pt x="2" y="44"/>
                      <a:pt x="5" y="43"/>
                      <a:pt x="9" y="4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5" name="Freeform 414"/>
              <p:cNvSpPr>
                <a:spLocks/>
              </p:cNvSpPr>
              <p:nvPr/>
            </p:nvSpPr>
            <p:spPr bwMode="auto">
              <a:xfrm>
                <a:off x="4030871" y="3665175"/>
                <a:ext cx="86216" cy="205568"/>
              </a:xfrm>
              <a:custGeom>
                <a:avLst/>
                <a:gdLst/>
                <a:ahLst/>
                <a:cxnLst>
                  <a:cxn ang="0">
                    <a:pos x="19" y="50"/>
                  </a:cxn>
                  <a:cxn ang="0">
                    <a:pos x="22" y="53"/>
                  </a:cxn>
                  <a:cxn ang="0">
                    <a:pos x="23" y="55"/>
                  </a:cxn>
                  <a:cxn ang="0">
                    <a:pos x="23" y="42"/>
                  </a:cxn>
                  <a:cxn ang="0">
                    <a:pos x="5" y="2"/>
                  </a:cxn>
                  <a:cxn ang="0">
                    <a:pos x="17" y="47"/>
                  </a:cxn>
                  <a:cxn ang="0">
                    <a:pos x="18" y="48"/>
                  </a:cxn>
                  <a:cxn ang="0">
                    <a:pos x="19" y="50"/>
                  </a:cxn>
                </a:cxnLst>
                <a:rect l="0" t="0" r="r" b="b"/>
                <a:pathLst>
                  <a:path w="23" h="55">
                    <a:moveTo>
                      <a:pt x="19" y="50"/>
                    </a:moveTo>
                    <a:cubicBezTo>
                      <a:pt x="20" y="51"/>
                      <a:pt x="21" y="52"/>
                      <a:pt x="22" y="53"/>
                    </a:cubicBezTo>
                    <a:cubicBezTo>
                      <a:pt x="22" y="54"/>
                      <a:pt x="23" y="54"/>
                      <a:pt x="23" y="55"/>
                    </a:cubicBezTo>
                    <a:cubicBezTo>
                      <a:pt x="23" y="51"/>
                      <a:pt x="23" y="47"/>
                      <a:pt x="23" y="42"/>
                    </a:cubicBezTo>
                    <a:cubicBezTo>
                      <a:pt x="17" y="25"/>
                      <a:pt x="10" y="0"/>
                      <a:pt x="5" y="2"/>
                    </a:cubicBezTo>
                    <a:cubicBezTo>
                      <a:pt x="0" y="4"/>
                      <a:pt x="11" y="29"/>
                      <a:pt x="17" y="47"/>
                    </a:cubicBezTo>
                    <a:cubicBezTo>
                      <a:pt x="17" y="47"/>
                      <a:pt x="18" y="48"/>
                      <a:pt x="18" y="48"/>
                    </a:cubicBezTo>
                    <a:cubicBezTo>
                      <a:pt x="18" y="49"/>
                      <a:pt x="19" y="49"/>
                      <a:pt x="19" y="5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6" name="Freeform 415"/>
              <p:cNvSpPr>
                <a:spLocks/>
              </p:cNvSpPr>
              <p:nvPr/>
            </p:nvSpPr>
            <p:spPr bwMode="auto">
              <a:xfrm>
                <a:off x="4076470" y="3980970"/>
                <a:ext cx="26528" cy="15474"/>
              </a:xfrm>
              <a:custGeom>
                <a:avLst/>
                <a:gdLst/>
                <a:ahLst/>
                <a:cxnLst>
                  <a:cxn ang="0">
                    <a:pos x="0" y="4"/>
                  </a:cxn>
                  <a:cxn ang="0">
                    <a:pos x="6" y="2"/>
                  </a:cxn>
                  <a:cxn ang="0">
                    <a:pos x="7" y="0"/>
                  </a:cxn>
                  <a:cxn ang="0">
                    <a:pos x="0" y="4"/>
                  </a:cxn>
                </a:cxnLst>
                <a:rect l="0" t="0" r="r" b="b"/>
                <a:pathLst>
                  <a:path w="7" h="4">
                    <a:moveTo>
                      <a:pt x="0" y="4"/>
                    </a:moveTo>
                    <a:cubicBezTo>
                      <a:pt x="2" y="3"/>
                      <a:pt x="4" y="3"/>
                      <a:pt x="6" y="2"/>
                    </a:cubicBezTo>
                    <a:cubicBezTo>
                      <a:pt x="6" y="1"/>
                      <a:pt x="7" y="1"/>
                      <a:pt x="7" y="0"/>
                    </a:cubicBezTo>
                    <a:cubicBezTo>
                      <a:pt x="5" y="1"/>
                      <a:pt x="3" y="3"/>
                      <a:pt x="0" y="4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7" name="Freeform 416"/>
              <p:cNvSpPr>
                <a:spLocks/>
              </p:cNvSpPr>
              <p:nvPr/>
            </p:nvSpPr>
            <p:spPr bwMode="auto">
              <a:xfrm>
                <a:off x="4182996" y="3686606"/>
                <a:ext cx="75162" cy="128204"/>
              </a:xfrm>
              <a:custGeom>
                <a:avLst/>
                <a:gdLst/>
                <a:ahLst/>
                <a:cxnLst>
                  <a:cxn ang="0">
                    <a:pos x="0" y="34"/>
                  </a:cxn>
                  <a:cxn ang="0">
                    <a:pos x="20" y="0"/>
                  </a:cxn>
                  <a:cxn ang="0">
                    <a:pos x="0" y="34"/>
                  </a:cxn>
                </a:cxnLst>
                <a:rect l="0" t="0" r="r" b="b"/>
                <a:pathLst>
                  <a:path w="20" h="34">
                    <a:moveTo>
                      <a:pt x="0" y="34"/>
                    </a:moveTo>
                    <a:cubicBezTo>
                      <a:pt x="7" y="20"/>
                      <a:pt x="15" y="2"/>
                      <a:pt x="20" y="0"/>
                    </a:cubicBezTo>
                    <a:cubicBezTo>
                      <a:pt x="15" y="2"/>
                      <a:pt x="7" y="20"/>
                      <a:pt x="0" y="34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8" name="Freeform 417"/>
              <p:cNvSpPr>
                <a:spLocks/>
              </p:cNvSpPr>
              <p:nvPr/>
            </p:nvSpPr>
            <p:spPr bwMode="auto">
              <a:xfrm>
                <a:off x="3986081" y="3725452"/>
                <a:ext cx="88426" cy="13262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3" y="35"/>
                  </a:cxn>
                  <a:cxn ang="0">
                    <a:pos x="23" y="35"/>
                  </a:cxn>
                  <a:cxn ang="0">
                    <a:pos x="0" y="0"/>
                  </a:cxn>
                </a:cxnLst>
                <a:rect l="0" t="0" r="r" b="b"/>
                <a:pathLst>
                  <a:path w="23" h="35">
                    <a:moveTo>
                      <a:pt x="0" y="0"/>
                    </a:moveTo>
                    <a:cubicBezTo>
                      <a:pt x="3" y="7"/>
                      <a:pt x="15" y="23"/>
                      <a:pt x="23" y="35"/>
                    </a:cubicBezTo>
                    <a:cubicBezTo>
                      <a:pt x="23" y="35"/>
                      <a:pt x="23" y="35"/>
                      <a:pt x="23" y="35"/>
                    </a:cubicBezTo>
                    <a:cubicBezTo>
                      <a:pt x="15" y="23"/>
                      <a:pt x="3" y="7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9" name="Freeform 418"/>
              <p:cNvSpPr>
                <a:spLocks/>
              </p:cNvSpPr>
              <p:nvPr/>
            </p:nvSpPr>
            <p:spPr bwMode="auto">
              <a:xfrm>
                <a:off x="4175176" y="3815432"/>
                <a:ext cx="6631" cy="11053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2" y="0"/>
                  </a:cxn>
                </a:cxnLst>
                <a:rect l="0" t="0" r="r" b="b"/>
                <a:pathLst>
                  <a:path w="2" h="3">
                    <a:moveTo>
                      <a:pt x="2" y="0"/>
                    </a:moveTo>
                    <a:cubicBezTo>
                      <a:pt x="1" y="1"/>
                      <a:pt x="1" y="2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2"/>
                      <a:pt x="1" y="1"/>
                      <a:pt x="2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0" name="Freeform 419"/>
              <p:cNvSpPr>
                <a:spLocks/>
              </p:cNvSpPr>
              <p:nvPr/>
            </p:nvSpPr>
            <p:spPr bwMode="auto">
              <a:xfrm>
                <a:off x="3983623" y="3693740"/>
                <a:ext cx="134849" cy="194517"/>
              </a:xfrm>
              <a:custGeom>
                <a:avLst/>
                <a:gdLst/>
                <a:ahLst/>
                <a:cxnLst>
                  <a:cxn ang="0">
                    <a:pos x="35" y="51"/>
                  </a:cxn>
                  <a:cxn ang="0">
                    <a:pos x="36" y="47"/>
                  </a:cxn>
                  <a:cxn ang="0">
                    <a:pos x="35" y="45"/>
                  </a:cxn>
                  <a:cxn ang="0">
                    <a:pos x="32" y="42"/>
                  </a:cxn>
                  <a:cxn ang="0">
                    <a:pos x="31" y="40"/>
                  </a:cxn>
                  <a:cxn ang="0">
                    <a:pos x="30" y="39"/>
                  </a:cxn>
                  <a:cxn ang="0">
                    <a:pos x="1" y="3"/>
                  </a:cxn>
                  <a:cxn ang="0">
                    <a:pos x="1" y="8"/>
                  </a:cxn>
                  <a:cxn ang="0">
                    <a:pos x="24" y="43"/>
                  </a:cxn>
                  <a:cxn ang="0">
                    <a:pos x="35" y="51"/>
                  </a:cxn>
                </a:cxnLst>
                <a:rect l="0" t="0" r="r" b="b"/>
                <a:pathLst>
                  <a:path w="36" h="51">
                    <a:moveTo>
                      <a:pt x="35" y="51"/>
                    </a:moveTo>
                    <a:cubicBezTo>
                      <a:pt x="36" y="50"/>
                      <a:pt x="36" y="48"/>
                      <a:pt x="36" y="47"/>
                    </a:cubicBezTo>
                    <a:cubicBezTo>
                      <a:pt x="36" y="46"/>
                      <a:pt x="35" y="46"/>
                      <a:pt x="35" y="45"/>
                    </a:cubicBezTo>
                    <a:cubicBezTo>
                      <a:pt x="34" y="44"/>
                      <a:pt x="33" y="43"/>
                      <a:pt x="32" y="42"/>
                    </a:cubicBezTo>
                    <a:cubicBezTo>
                      <a:pt x="32" y="41"/>
                      <a:pt x="31" y="41"/>
                      <a:pt x="31" y="40"/>
                    </a:cubicBezTo>
                    <a:cubicBezTo>
                      <a:pt x="31" y="40"/>
                      <a:pt x="30" y="39"/>
                      <a:pt x="30" y="39"/>
                    </a:cubicBezTo>
                    <a:cubicBezTo>
                      <a:pt x="19" y="24"/>
                      <a:pt x="5" y="0"/>
                      <a:pt x="1" y="3"/>
                    </a:cubicBezTo>
                    <a:cubicBezTo>
                      <a:pt x="0" y="4"/>
                      <a:pt x="0" y="5"/>
                      <a:pt x="1" y="8"/>
                    </a:cubicBezTo>
                    <a:cubicBezTo>
                      <a:pt x="4" y="15"/>
                      <a:pt x="16" y="31"/>
                      <a:pt x="24" y="43"/>
                    </a:cubicBezTo>
                    <a:cubicBezTo>
                      <a:pt x="29" y="47"/>
                      <a:pt x="33" y="50"/>
                      <a:pt x="35" y="5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1" name="Freeform 420"/>
              <p:cNvSpPr>
                <a:spLocks/>
              </p:cNvSpPr>
              <p:nvPr/>
            </p:nvSpPr>
            <p:spPr bwMode="auto">
              <a:xfrm>
                <a:off x="3871580" y="3920360"/>
                <a:ext cx="216644" cy="48629"/>
              </a:xfrm>
              <a:custGeom>
                <a:avLst/>
                <a:gdLst/>
                <a:ahLst/>
                <a:cxnLst>
                  <a:cxn ang="0">
                    <a:pos x="58" y="2"/>
                  </a:cxn>
                  <a:cxn ang="0">
                    <a:pos x="55" y="0"/>
                  </a:cxn>
                  <a:cxn ang="0">
                    <a:pos x="43" y="2"/>
                  </a:cxn>
                  <a:cxn ang="0">
                    <a:pos x="18" y="4"/>
                  </a:cxn>
                  <a:cxn ang="0">
                    <a:pos x="15" y="4"/>
                  </a:cxn>
                  <a:cxn ang="0">
                    <a:pos x="11" y="5"/>
                  </a:cxn>
                  <a:cxn ang="0">
                    <a:pos x="0" y="10"/>
                  </a:cxn>
                  <a:cxn ang="0">
                    <a:pos x="3" y="12"/>
                  </a:cxn>
                  <a:cxn ang="0">
                    <a:pos x="44" y="9"/>
                  </a:cxn>
                  <a:cxn ang="0">
                    <a:pos x="58" y="2"/>
                  </a:cxn>
                </a:cxnLst>
                <a:rect l="0" t="0" r="r" b="b"/>
                <a:pathLst>
                  <a:path w="58" h="13">
                    <a:moveTo>
                      <a:pt x="58" y="2"/>
                    </a:moveTo>
                    <a:cubicBezTo>
                      <a:pt x="57" y="2"/>
                      <a:pt x="56" y="1"/>
                      <a:pt x="55" y="0"/>
                    </a:cubicBezTo>
                    <a:cubicBezTo>
                      <a:pt x="52" y="1"/>
                      <a:pt x="48" y="1"/>
                      <a:pt x="43" y="2"/>
                    </a:cubicBezTo>
                    <a:cubicBezTo>
                      <a:pt x="35" y="3"/>
                      <a:pt x="26" y="3"/>
                      <a:pt x="18" y="4"/>
                    </a:cubicBezTo>
                    <a:cubicBezTo>
                      <a:pt x="17" y="4"/>
                      <a:pt x="16" y="4"/>
                      <a:pt x="15" y="4"/>
                    </a:cubicBezTo>
                    <a:cubicBezTo>
                      <a:pt x="14" y="5"/>
                      <a:pt x="12" y="5"/>
                      <a:pt x="11" y="5"/>
                    </a:cubicBezTo>
                    <a:cubicBezTo>
                      <a:pt x="4" y="6"/>
                      <a:pt x="0" y="8"/>
                      <a:pt x="0" y="10"/>
                    </a:cubicBezTo>
                    <a:cubicBezTo>
                      <a:pt x="0" y="11"/>
                      <a:pt x="1" y="11"/>
                      <a:pt x="3" y="12"/>
                    </a:cubicBezTo>
                    <a:cubicBezTo>
                      <a:pt x="10" y="13"/>
                      <a:pt x="29" y="10"/>
                      <a:pt x="44" y="9"/>
                    </a:cubicBezTo>
                    <a:cubicBezTo>
                      <a:pt x="50" y="7"/>
                      <a:pt x="55" y="4"/>
                      <a:pt x="58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2" name="Freeform 421"/>
              <p:cNvSpPr>
                <a:spLocks/>
              </p:cNvSpPr>
              <p:nvPr/>
            </p:nvSpPr>
            <p:spPr bwMode="auto">
              <a:xfrm>
                <a:off x="4170955" y="3682364"/>
                <a:ext cx="106111" cy="207779"/>
              </a:xfrm>
              <a:custGeom>
                <a:avLst/>
                <a:gdLst/>
                <a:ahLst/>
                <a:cxnLst>
                  <a:cxn ang="0">
                    <a:pos x="0" y="45"/>
                  </a:cxn>
                  <a:cxn ang="0">
                    <a:pos x="0" y="55"/>
                  </a:cxn>
                  <a:cxn ang="0">
                    <a:pos x="4" y="54"/>
                  </a:cxn>
                  <a:cxn ang="0">
                    <a:pos x="8" y="41"/>
                  </a:cxn>
                  <a:cxn ang="0">
                    <a:pos x="24" y="1"/>
                  </a:cxn>
                  <a:cxn ang="0">
                    <a:pos x="23" y="1"/>
                  </a:cxn>
                  <a:cxn ang="0">
                    <a:pos x="3" y="35"/>
                  </a:cxn>
                  <a:cxn ang="0">
                    <a:pos x="1" y="38"/>
                  </a:cxn>
                  <a:cxn ang="0">
                    <a:pos x="0" y="45"/>
                  </a:cxn>
                </a:cxnLst>
                <a:rect l="0" t="0" r="r" b="b"/>
                <a:pathLst>
                  <a:path w="28" h="55">
                    <a:moveTo>
                      <a:pt x="0" y="45"/>
                    </a:moveTo>
                    <a:cubicBezTo>
                      <a:pt x="0" y="49"/>
                      <a:pt x="0" y="53"/>
                      <a:pt x="0" y="55"/>
                    </a:cubicBezTo>
                    <a:cubicBezTo>
                      <a:pt x="1" y="55"/>
                      <a:pt x="2" y="54"/>
                      <a:pt x="4" y="54"/>
                    </a:cubicBezTo>
                    <a:cubicBezTo>
                      <a:pt x="4" y="50"/>
                      <a:pt x="6" y="46"/>
                      <a:pt x="8" y="41"/>
                    </a:cubicBezTo>
                    <a:cubicBezTo>
                      <a:pt x="16" y="25"/>
                      <a:pt x="28" y="3"/>
                      <a:pt x="24" y="1"/>
                    </a:cubicBezTo>
                    <a:cubicBezTo>
                      <a:pt x="24" y="0"/>
                      <a:pt x="23" y="0"/>
                      <a:pt x="23" y="1"/>
                    </a:cubicBezTo>
                    <a:cubicBezTo>
                      <a:pt x="18" y="3"/>
                      <a:pt x="10" y="21"/>
                      <a:pt x="3" y="35"/>
                    </a:cubicBezTo>
                    <a:cubicBezTo>
                      <a:pt x="2" y="36"/>
                      <a:pt x="2" y="37"/>
                      <a:pt x="1" y="38"/>
                    </a:cubicBezTo>
                    <a:cubicBezTo>
                      <a:pt x="1" y="41"/>
                      <a:pt x="1" y="43"/>
                      <a:pt x="0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3" name="Freeform 422"/>
              <p:cNvSpPr>
                <a:spLocks/>
              </p:cNvSpPr>
              <p:nvPr/>
            </p:nvSpPr>
            <p:spPr bwMode="auto">
              <a:xfrm>
                <a:off x="4098633" y="3978994"/>
                <a:ext cx="17685" cy="11051"/>
              </a:xfrm>
              <a:custGeom>
                <a:avLst/>
                <a:gdLst/>
                <a:ahLst/>
                <a:cxnLst>
                  <a:cxn ang="0">
                    <a:pos x="1" y="1"/>
                  </a:cxn>
                  <a:cxn ang="0">
                    <a:pos x="0" y="3"/>
                  </a:cxn>
                  <a:cxn ang="0">
                    <a:pos x="4" y="2"/>
                  </a:cxn>
                  <a:cxn ang="0">
                    <a:pos x="4" y="0"/>
                  </a:cxn>
                  <a:cxn ang="0">
                    <a:pos x="1" y="1"/>
                  </a:cxn>
                </a:cxnLst>
                <a:rect l="0" t="0" r="r" b="b"/>
                <a:pathLst>
                  <a:path w="4" h="3">
                    <a:moveTo>
                      <a:pt x="1" y="1"/>
                    </a:moveTo>
                    <a:cubicBezTo>
                      <a:pt x="1" y="2"/>
                      <a:pt x="0" y="2"/>
                      <a:pt x="0" y="3"/>
                    </a:cubicBezTo>
                    <a:cubicBezTo>
                      <a:pt x="2" y="3"/>
                      <a:pt x="3" y="2"/>
                      <a:pt x="4" y="2"/>
                    </a:cubicBezTo>
                    <a:cubicBezTo>
                      <a:pt x="4" y="1"/>
                      <a:pt x="4" y="1"/>
                      <a:pt x="4" y="0"/>
                    </a:cubicBezTo>
                    <a:cubicBezTo>
                      <a:pt x="3" y="0"/>
                      <a:pt x="2" y="1"/>
                      <a:pt x="1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4" name="Freeform 423"/>
              <p:cNvSpPr>
                <a:spLocks/>
              </p:cNvSpPr>
              <p:nvPr/>
            </p:nvSpPr>
            <p:spPr bwMode="auto">
              <a:xfrm>
                <a:off x="3930193" y="3761490"/>
                <a:ext cx="123796" cy="11494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33" y="30"/>
                  </a:cxn>
                  <a:cxn ang="0">
                    <a:pos x="33" y="30"/>
                  </a:cxn>
                  <a:cxn ang="0">
                    <a:pos x="0" y="0"/>
                  </a:cxn>
                </a:cxnLst>
                <a:rect l="0" t="0" r="r" b="b"/>
                <a:pathLst>
                  <a:path w="33" h="30">
                    <a:moveTo>
                      <a:pt x="0" y="0"/>
                    </a:moveTo>
                    <a:cubicBezTo>
                      <a:pt x="3" y="6"/>
                      <a:pt x="21" y="20"/>
                      <a:pt x="33" y="30"/>
                    </a:cubicBezTo>
                    <a:cubicBezTo>
                      <a:pt x="33" y="30"/>
                      <a:pt x="33" y="30"/>
                      <a:pt x="33" y="30"/>
                    </a:cubicBezTo>
                    <a:cubicBezTo>
                      <a:pt x="21" y="20"/>
                      <a:pt x="3" y="6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5" name="Freeform 424"/>
              <p:cNvSpPr>
                <a:spLocks/>
              </p:cNvSpPr>
              <p:nvPr/>
            </p:nvSpPr>
            <p:spPr bwMode="auto">
              <a:xfrm>
                <a:off x="4242116" y="3881736"/>
                <a:ext cx="8843" cy="221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0" y="0"/>
                  </a:cxn>
                </a:cxnLst>
                <a:rect l="0" t="0" r="r" b="b"/>
                <a:pathLst>
                  <a:path w="2">
                    <a:moveTo>
                      <a:pt x="0" y="0"/>
                    </a:moveTo>
                    <a:cubicBezTo>
                      <a:pt x="1" y="0"/>
                      <a:pt x="1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6" name="Freeform 425"/>
              <p:cNvSpPr>
                <a:spLocks/>
              </p:cNvSpPr>
              <p:nvPr/>
            </p:nvSpPr>
            <p:spPr bwMode="auto">
              <a:xfrm>
                <a:off x="3875826" y="3928046"/>
                <a:ext cx="210011" cy="99469"/>
              </a:xfrm>
              <a:custGeom>
                <a:avLst/>
                <a:gdLst/>
                <a:ahLst/>
                <a:cxnLst>
                  <a:cxn ang="0">
                    <a:pos x="56" y="0"/>
                  </a:cxn>
                  <a:cxn ang="0">
                    <a:pos x="56" y="0"/>
                  </a:cxn>
                  <a:cxn ang="0">
                    <a:pos x="42" y="7"/>
                  </a:cxn>
                  <a:cxn ang="0">
                    <a:pos x="2" y="26"/>
                  </a:cxn>
                  <a:cxn ang="0">
                    <a:pos x="2" y="26"/>
                  </a:cxn>
                  <a:cxn ang="0">
                    <a:pos x="56" y="0"/>
                  </a:cxn>
                </a:cxnLst>
                <a:rect l="0" t="0" r="r" b="b"/>
                <a:pathLst>
                  <a:path w="56" h="26">
                    <a:moveTo>
                      <a:pt x="56" y="0"/>
                    </a:moveTo>
                    <a:cubicBezTo>
                      <a:pt x="56" y="0"/>
                      <a:pt x="56" y="0"/>
                      <a:pt x="56" y="0"/>
                    </a:cubicBezTo>
                    <a:cubicBezTo>
                      <a:pt x="53" y="2"/>
                      <a:pt x="48" y="5"/>
                      <a:pt x="42" y="7"/>
                    </a:cubicBezTo>
                    <a:cubicBezTo>
                      <a:pt x="25" y="14"/>
                      <a:pt x="0" y="22"/>
                      <a:pt x="2" y="26"/>
                    </a:cubicBezTo>
                    <a:cubicBezTo>
                      <a:pt x="2" y="26"/>
                      <a:pt x="2" y="26"/>
                      <a:pt x="2" y="26"/>
                    </a:cubicBezTo>
                    <a:cubicBezTo>
                      <a:pt x="0" y="20"/>
                      <a:pt x="47" y="8"/>
                      <a:pt x="56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7" name="Freeform 426"/>
              <p:cNvSpPr>
                <a:spLocks/>
              </p:cNvSpPr>
              <p:nvPr/>
            </p:nvSpPr>
            <p:spPr bwMode="auto">
              <a:xfrm>
                <a:off x="4149817" y="3819736"/>
                <a:ext cx="0" cy="2211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</a:cxnLst>
                <a:rect l="0" t="0" r="r" b="b"/>
                <a:pathLst>
                  <a:path h="1">
                    <a:moveTo>
                      <a:pt x="0" y="0"/>
                    </a:moveTo>
                    <a:cubicBezTo>
                      <a:pt x="0" y="0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8" name="Freeform 427"/>
              <p:cNvSpPr>
                <a:spLocks/>
              </p:cNvSpPr>
              <p:nvPr/>
            </p:nvSpPr>
            <p:spPr bwMode="auto">
              <a:xfrm>
                <a:off x="4032277" y="3984708"/>
                <a:ext cx="11053" cy="4421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3" y="0"/>
                  </a:cxn>
                  <a:cxn ang="0">
                    <a:pos x="3" y="0"/>
                  </a:cxn>
                  <a:cxn ang="0">
                    <a:pos x="0" y="1"/>
                  </a:cxn>
                </a:cxnLst>
                <a:rect l="0" t="0" r="r" b="b"/>
                <a:pathLst>
                  <a:path w="3" h="1">
                    <a:moveTo>
                      <a:pt x="0" y="1"/>
                    </a:moveTo>
                    <a:cubicBezTo>
                      <a:pt x="1" y="0"/>
                      <a:pt x="2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1" y="0"/>
                      <a:pt x="0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29" name="Freeform 428"/>
              <p:cNvSpPr>
                <a:spLocks/>
              </p:cNvSpPr>
              <p:nvPr/>
            </p:nvSpPr>
            <p:spPr bwMode="auto">
              <a:xfrm>
                <a:off x="3929223" y="4013015"/>
                <a:ext cx="33160" cy="15472"/>
              </a:xfrm>
              <a:custGeom>
                <a:avLst/>
                <a:gdLst/>
                <a:ahLst/>
                <a:cxnLst>
                  <a:cxn ang="0">
                    <a:pos x="9" y="0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9" y="0"/>
                  </a:cxn>
                </a:cxnLst>
                <a:rect l="0" t="0" r="r" b="b"/>
                <a:pathLst>
                  <a:path w="9" h="4">
                    <a:moveTo>
                      <a:pt x="9" y="0"/>
                    </a:moveTo>
                    <a:cubicBezTo>
                      <a:pt x="6" y="2"/>
                      <a:pt x="3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3" y="3"/>
                      <a:pt x="6" y="2"/>
                      <a:pt x="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0" name="Freeform 429"/>
              <p:cNvSpPr>
                <a:spLocks/>
              </p:cNvSpPr>
              <p:nvPr/>
            </p:nvSpPr>
            <p:spPr bwMode="auto">
              <a:xfrm>
                <a:off x="3930674" y="3750302"/>
                <a:ext cx="4421" cy="4421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1" y="0"/>
                  </a:cxn>
                  <a:cxn ang="0">
                    <a:pos x="0" y="1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1" y="1"/>
                      <a:pt x="1" y="1"/>
                      <a:pt x="1" y="0"/>
                    </a:cubicBezTo>
                    <a:cubicBezTo>
                      <a:pt x="1" y="1"/>
                      <a:pt x="1" y="1"/>
                      <a:pt x="0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1" name="Freeform 430"/>
              <p:cNvSpPr>
                <a:spLocks/>
              </p:cNvSpPr>
              <p:nvPr/>
            </p:nvSpPr>
            <p:spPr bwMode="auto">
              <a:xfrm>
                <a:off x="4148159" y="3658797"/>
                <a:ext cx="48634" cy="161361"/>
              </a:xfrm>
              <a:custGeom>
                <a:avLst/>
                <a:gdLst/>
                <a:ahLst/>
                <a:cxnLst>
                  <a:cxn ang="0">
                    <a:pos x="12" y="1"/>
                  </a:cxn>
                  <a:cxn ang="0">
                    <a:pos x="13" y="2"/>
                  </a:cxn>
                  <a:cxn ang="0">
                    <a:pos x="12" y="1"/>
                  </a:cxn>
                  <a:cxn ang="0">
                    <a:pos x="0" y="42"/>
                  </a:cxn>
                  <a:cxn ang="0">
                    <a:pos x="12" y="1"/>
                  </a:cxn>
                </a:cxnLst>
                <a:rect l="0" t="0" r="r" b="b"/>
                <a:pathLst>
                  <a:path w="13" h="42">
                    <a:moveTo>
                      <a:pt x="12" y="1"/>
                    </a:moveTo>
                    <a:cubicBezTo>
                      <a:pt x="12" y="1"/>
                      <a:pt x="13" y="1"/>
                      <a:pt x="13" y="2"/>
                    </a:cubicBezTo>
                    <a:cubicBezTo>
                      <a:pt x="13" y="1"/>
                      <a:pt x="12" y="1"/>
                      <a:pt x="12" y="1"/>
                    </a:cubicBezTo>
                    <a:cubicBezTo>
                      <a:pt x="7" y="0"/>
                      <a:pt x="4" y="24"/>
                      <a:pt x="0" y="42"/>
                    </a:cubicBezTo>
                    <a:cubicBezTo>
                      <a:pt x="4" y="24"/>
                      <a:pt x="7" y="0"/>
                      <a:pt x="12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2" name="Freeform 431"/>
              <p:cNvSpPr>
                <a:spLocks/>
              </p:cNvSpPr>
              <p:nvPr/>
            </p:nvSpPr>
            <p:spPr bwMode="auto">
              <a:xfrm>
                <a:off x="4116347" y="3979110"/>
                <a:ext cx="0" cy="6631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cubicBezTo>
                      <a:pt x="0" y="1"/>
                      <a:pt x="0" y="1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1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3" name="Freeform 432"/>
              <p:cNvSpPr>
                <a:spLocks/>
              </p:cNvSpPr>
              <p:nvPr/>
            </p:nvSpPr>
            <p:spPr bwMode="auto">
              <a:xfrm>
                <a:off x="3876594" y="3928996"/>
                <a:ext cx="214432" cy="99468"/>
              </a:xfrm>
              <a:custGeom>
                <a:avLst/>
                <a:gdLst/>
                <a:ahLst/>
                <a:cxnLst>
                  <a:cxn ang="0">
                    <a:pos x="41" y="16"/>
                  </a:cxn>
                  <a:cxn ang="0">
                    <a:pos x="44" y="15"/>
                  </a:cxn>
                  <a:cxn ang="0">
                    <a:pos x="57" y="2"/>
                  </a:cxn>
                  <a:cxn ang="0">
                    <a:pos x="56" y="0"/>
                  </a:cxn>
                  <a:cxn ang="0">
                    <a:pos x="2" y="26"/>
                  </a:cxn>
                  <a:cxn ang="0">
                    <a:pos x="14" y="26"/>
                  </a:cxn>
                  <a:cxn ang="0">
                    <a:pos x="23" y="22"/>
                  </a:cxn>
                  <a:cxn ang="0">
                    <a:pos x="41" y="16"/>
                  </a:cxn>
                </a:cxnLst>
                <a:rect l="0" t="0" r="r" b="b"/>
                <a:pathLst>
                  <a:path w="57" h="26">
                    <a:moveTo>
                      <a:pt x="41" y="16"/>
                    </a:moveTo>
                    <a:cubicBezTo>
                      <a:pt x="42" y="15"/>
                      <a:pt x="43" y="15"/>
                      <a:pt x="44" y="15"/>
                    </a:cubicBezTo>
                    <a:cubicBezTo>
                      <a:pt x="51" y="9"/>
                      <a:pt x="57" y="5"/>
                      <a:pt x="57" y="2"/>
                    </a:cubicBezTo>
                    <a:cubicBezTo>
                      <a:pt x="57" y="1"/>
                      <a:pt x="56" y="1"/>
                      <a:pt x="56" y="0"/>
                    </a:cubicBezTo>
                    <a:cubicBezTo>
                      <a:pt x="47" y="8"/>
                      <a:pt x="0" y="20"/>
                      <a:pt x="2" y="26"/>
                    </a:cubicBezTo>
                    <a:cubicBezTo>
                      <a:pt x="6" y="26"/>
                      <a:pt x="10" y="26"/>
                      <a:pt x="14" y="26"/>
                    </a:cubicBezTo>
                    <a:cubicBezTo>
                      <a:pt x="17" y="25"/>
                      <a:pt x="20" y="24"/>
                      <a:pt x="23" y="22"/>
                    </a:cubicBezTo>
                    <a:cubicBezTo>
                      <a:pt x="29" y="20"/>
                      <a:pt x="35" y="18"/>
                      <a:pt x="41" y="16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4" name="Freeform 433"/>
              <p:cNvSpPr>
                <a:spLocks/>
              </p:cNvSpPr>
              <p:nvPr/>
            </p:nvSpPr>
            <p:spPr bwMode="auto">
              <a:xfrm>
                <a:off x="3930929" y="3745133"/>
                <a:ext cx="185694" cy="154729"/>
              </a:xfrm>
              <a:custGeom>
                <a:avLst/>
                <a:gdLst/>
                <a:ahLst/>
                <a:cxnLst>
                  <a:cxn ang="0">
                    <a:pos x="48" y="40"/>
                  </a:cxn>
                  <a:cxn ang="0">
                    <a:pos x="49" y="38"/>
                  </a:cxn>
                  <a:cxn ang="0">
                    <a:pos x="38" y="30"/>
                  </a:cxn>
                  <a:cxn ang="0">
                    <a:pos x="38" y="30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0" y="5"/>
                  </a:cxn>
                  <a:cxn ang="0">
                    <a:pos x="33" y="35"/>
                  </a:cxn>
                  <a:cxn ang="0">
                    <a:pos x="48" y="40"/>
                  </a:cxn>
                </a:cxnLst>
                <a:rect l="0" t="0" r="r" b="b"/>
                <a:pathLst>
                  <a:path w="49" h="41">
                    <a:moveTo>
                      <a:pt x="48" y="40"/>
                    </a:moveTo>
                    <a:cubicBezTo>
                      <a:pt x="49" y="39"/>
                      <a:pt x="49" y="39"/>
                      <a:pt x="49" y="38"/>
                    </a:cubicBezTo>
                    <a:cubicBezTo>
                      <a:pt x="47" y="37"/>
                      <a:pt x="43" y="34"/>
                      <a:pt x="38" y="30"/>
                    </a:cubicBezTo>
                    <a:cubicBezTo>
                      <a:pt x="38" y="30"/>
                      <a:pt x="38" y="30"/>
                      <a:pt x="38" y="30"/>
                    </a:cubicBezTo>
                    <a:cubicBezTo>
                      <a:pt x="24" y="19"/>
                      <a:pt x="6" y="0"/>
                      <a:pt x="1" y="2"/>
                    </a:cubicBezTo>
                    <a:cubicBezTo>
                      <a:pt x="1" y="3"/>
                      <a:pt x="1" y="3"/>
                      <a:pt x="0" y="3"/>
                    </a:cubicBezTo>
                    <a:cubicBezTo>
                      <a:pt x="0" y="3"/>
                      <a:pt x="0" y="4"/>
                      <a:pt x="0" y="5"/>
                    </a:cubicBezTo>
                    <a:cubicBezTo>
                      <a:pt x="3" y="11"/>
                      <a:pt x="21" y="25"/>
                      <a:pt x="33" y="35"/>
                    </a:cubicBezTo>
                    <a:cubicBezTo>
                      <a:pt x="40" y="39"/>
                      <a:pt x="46" y="41"/>
                      <a:pt x="48" y="4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5" name="Freeform 434"/>
              <p:cNvSpPr>
                <a:spLocks/>
              </p:cNvSpPr>
              <p:nvPr/>
            </p:nvSpPr>
            <p:spPr bwMode="auto">
              <a:xfrm>
                <a:off x="4149259" y="3658469"/>
                <a:ext cx="55266" cy="232093"/>
              </a:xfrm>
              <a:custGeom>
                <a:avLst/>
                <a:gdLst/>
                <a:ahLst/>
                <a:cxnLst>
                  <a:cxn ang="0">
                    <a:pos x="4" y="61"/>
                  </a:cxn>
                  <a:cxn ang="0">
                    <a:pos x="6" y="61"/>
                  </a:cxn>
                  <a:cxn ang="0">
                    <a:pos x="6" y="51"/>
                  </a:cxn>
                  <a:cxn ang="0">
                    <a:pos x="7" y="44"/>
                  </a:cxn>
                  <a:cxn ang="0">
                    <a:pos x="7" y="44"/>
                  </a:cxn>
                  <a:cxn ang="0">
                    <a:pos x="13" y="2"/>
                  </a:cxn>
                  <a:cxn ang="0">
                    <a:pos x="12" y="1"/>
                  </a:cxn>
                  <a:cxn ang="0">
                    <a:pos x="0" y="42"/>
                  </a:cxn>
                  <a:cxn ang="0">
                    <a:pos x="0" y="43"/>
                  </a:cxn>
                  <a:cxn ang="0">
                    <a:pos x="4" y="61"/>
                  </a:cxn>
                </a:cxnLst>
                <a:rect l="0" t="0" r="r" b="b"/>
                <a:pathLst>
                  <a:path w="15" h="61">
                    <a:moveTo>
                      <a:pt x="4" y="61"/>
                    </a:moveTo>
                    <a:cubicBezTo>
                      <a:pt x="5" y="61"/>
                      <a:pt x="5" y="61"/>
                      <a:pt x="6" y="61"/>
                    </a:cubicBezTo>
                    <a:cubicBezTo>
                      <a:pt x="6" y="59"/>
                      <a:pt x="6" y="55"/>
                      <a:pt x="6" y="51"/>
                    </a:cubicBezTo>
                    <a:cubicBezTo>
                      <a:pt x="7" y="49"/>
                      <a:pt x="7" y="47"/>
                      <a:pt x="7" y="44"/>
                    </a:cubicBezTo>
                    <a:cubicBezTo>
                      <a:pt x="7" y="44"/>
                      <a:pt x="7" y="44"/>
                      <a:pt x="7" y="44"/>
                    </a:cubicBezTo>
                    <a:cubicBezTo>
                      <a:pt x="10" y="29"/>
                      <a:pt x="15" y="8"/>
                      <a:pt x="13" y="2"/>
                    </a:cubicBezTo>
                    <a:cubicBezTo>
                      <a:pt x="13" y="1"/>
                      <a:pt x="12" y="1"/>
                      <a:pt x="12" y="1"/>
                    </a:cubicBezTo>
                    <a:cubicBezTo>
                      <a:pt x="7" y="0"/>
                      <a:pt x="4" y="24"/>
                      <a:pt x="0" y="42"/>
                    </a:cubicBezTo>
                    <a:cubicBezTo>
                      <a:pt x="0" y="42"/>
                      <a:pt x="0" y="43"/>
                      <a:pt x="0" y="43"/>
                    </a:cubicBezTo>
                    <a:cubicBezTo>
                      <a:pt x="1" y="52"/>
                      <a:pt x="2" y="60"/>
                      <a:pt x="4" y="6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6" name="Freeform 435"/>
              <p:cNvSpPr>
                <a:spLocks/>
              </p:cNvSpPr>
              <p:nvPr/>
            </p:nvSpPr>
            <p:spPr bwMode="auto">
              <a:xfrm>
                <a:off x="4193411" y="3880247"/>
                <a:ext cx="57477" cy="55261"/>
              </a:xfrm>
              <a:custGeom>
                <a:avLst/>
                <a:gdLst/>
                <a:ahLst/>
                <a:cxnLst>
                  <a:cxn ang="0">
                    <a:pos x="0" y="13"/>
                  </a:cxn>
                  <a:cxn ang="0">
                    <a:pos x="1" y="14"/>
                  </a:cxn>
                  <a:cxn ang="0">
                    <a:pos x="15" y="0"/>
                  </a:cxn>
                  <a:cxn ang="0">
                    <a:pos x="13" y="0"/>
                  </a:cxn>
                  <a:cxn ang="0">
                    <a:pos x="0" y="13"/>
                  </a:cxn>
                </a:cxnLst>
                <a:rect l="0" t="0" r="r" b="b"/>
                <a:pathLst>
                  <a:path w="15" h="14">
                    <a:moveTo>
                      <a:pt x="0" y="13"/>
                    </a:moveTo>
                    <a:cubicBezTo>
                      <a:pt x="0" y="13"/>
                      <a:pt x="1" y="14"/>
                      <a:pt x="1" y="14"/>
                    </a:cubicBezTo>
                    <a:cubicBezTo>
                      <a:pt x="7" y="9"/>
                      <a:pt x="11" y="4"/>
                      <a:pt x="15" y="0"/>
                    </a:cubicBezTo>
                    <a:cubicBezTo>
                      <a:pt x="14" y="0"/>
                      <a:pt x="14" y="0"/>
                      <a:pt x="13" y="0"/>
                    </a:cubicBezTo>
                    <a:cubicBezTo>
                      <a:pt x="6" y="6"/>
                      <a:pt x="0" y="11"/>
                      <a:pt x="0" y="13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7" name="Freeform 436"/>
              <p:cNvSpPr>
                <a:spLocks/>
              </p:cNvSpPr>
              <p:nvPr/>
            </p:nvSpPr>
            <p:spPr bwMode="auto">
              <a:xfrm>
                <a:off x="4116992" y="3979552"/>
                <a:ext cx="6633" cy="663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2"/>
                  </a:cxn>
                  <a:cxn ang="0">
                    <a:pos x="2" y="1"/>
                  </a:cxn>
                  <a:cxn ang="0">
                    <a:pos x="2" y="0"/>
                  </a:cxn>
                  <a:cxn ang="0">
                    <a:pos x="0" y="0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0" y="1"/>
                      <a:pt x="0" y="1"/>
                      <a:pt x="0" y="2"/>
                    </a:cubicBezTo>
                    <a:cubicBezTo>
                      <a:pt x="1" y="1"/>
                      <a:pt x="2" y="1"/>
                      <a:pt x="2" y="1"/>
                    </a:cubicBezTo>
                    <a:cubicBezTo>
                      <a:pt x="2" y="1"/>
                      <a:pt x="2" y="0"/>
                      <a:pt x="2" y="0"/>
                    </a:cubicBezTo>
                    <a:cubicBezTo>
                      <a:pt x="2" y="0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38" name="Freeform 437"/>
              <p:cNvSpPr>
                <a:spLocks/>
              </p:cNvSpPr>
              <p:nvPr/>
            </p:nvSpPr>
            <p:spPr bwMode="auto">
              <a:xfrm>
                <a:off x="3883295" y="3655973"/>
                <a:ext cx="464236" cy="360299"/>
              </a:xfrm>
              <a:custGeom>
                <a:avLst/>
                <a:gdLst/>
                <a:ahLst/>
                <a:cxnLst>
                  <a:cxn ang="0">
                    <a:pos x="80" y="61"/>
                  </a:cxn>
                  <a:cxn ang="0">
                    <a:pos x="76" y="62"/>
                  </a:cxn>
                  <a:cxn ang="0">
                    <a:pos x="74" y="62"/>
                  </a:cxn>
                  <a:cxn ang="0">
                    <a:pos x="70" y="44"/>
                  </a:cxn>
                  <a:cxn ang="0">
                    <a:pos x="70" y="44"/>
                  </a:cxn>
                  <a:cxn ang="0">
                    <a:pos x="63" y="1"/>
                  </a:cxn>
                  <a:cxn ang="0">
                    <a:pos x="62" y="44"/>
                  </a:cxn>
                  <a:cxn ang="0">
                    <a:pos x="62" y="57"/>
                  </a:cxn>
                  <a:cxn ang="0">
                    <a:pos x="61" y="61"/>
                  </a:cxn>
                  <a:cxn ang="0">
                    <a:pos x="60" y="63"/>
                  </a:cxn>
                  <a:cxn ang="0">
                    <a:pos x="45" y="58"/>
                  </a:cxn>
                  <a:cxn ang="0">
                    <a:pos x="45" y="58"/>
                  </a:cxn>
                  <a:cxn ang="0">
                    <a:pos x="2" y="42"/>
                  </a:cxn>
                  <a:cxn ang="0">
                    <a:pos x="40" y="64"/>
                  </a:cxn>
                  <a:cxn ang="0">
                    <a:pos x="51" y="70"/>
                  </a:cxn>
                  <a:cxn ang="0">
                    <a:pos x="54" y="72"/>
                  </a:cxn>
                  <a:cxn ang="0">
                    <a:pos x="54" y="72"/>
                  </a:cxn>
                  <a:cxn ang="0">
                    <a:pos x="55" y="74"/>
                  </a:cxn>
                  <a:cxn ang="0">
                    <a:pos x="42" y="87"/>
                  </a:cxn>
                  <a:cxn ang="0">
                    <a:pos x="42" y="87"/>
                  </a:cxn>
                  <a:cxn ang="0">
                    <a:pos x="31" y="95"/>
                  </a:cxn>
                  <a:cxn ang="0">
                    <a:pos x="33" y="95"/>
                  </a:cxn>
                  <a:cxn ang="0">
                    <a:pos x="51" y="90"/>
                  </a:cxn>
                  <a:cxn ang="0">
                    <a:pos x="58" y="86"/>
                  </a:cxn>
                  <a:cxn ang="0">
                    <a:pos x="61" y="85"/>
                  </a:cxn>
                  <a:cxn ang="0">
                    <a:pos x="61" y="85"/>
                  </a:cxn>
                  <a:cxn ang="0">
                    <a:pos x="63" y="85"/>
                  </a:cxn>
                  <a:cxn ang="0">
                    <a:pos x="63" y="86"/>
                  </a:cxn>
                  <a:cxn ang="0">
                    <a:pos x="83" y="74"/>
                  </a:cxn>
                  <a:cxn ang="0">
                    <a:pos x="82" y="73"/>
                  </a:cxn>
                  <a:cxn ang="0">
                    <a:pos x="95" y="60"/>
                  </a:cxn>
                  <a:cxn ang="0">
                    <a:pos x="95" y="60"/>
                  </a:cxn>
                  <a:cxn ang="0">
                    <a:pos x="99" y="58"/>
                  </a:cxn>
                  <a:cxn ang="0">
                    <a:pos x="110" y="45"/>
                  </a:cxn>
                  <a:cxn ang="0">
                    <a:pos x="123" y="33"/>
                  </a:cxn>
                  <a:cxn ang="0">
                    <a:pos x="89" y="55"/>
                  </a:cxn>
                  <a:cxn ang="0">
                    <a:pos x="80" y="61"/>
                  </a:cxn>
                </a:cxnLst>
                <a:rect l="0" t="0" r="r" b="b"/>
                <a:pathLst>
                  <a:path w="123" h="95">
                    <a:moveTo>
                      <a:pt x="80" y="61"/>
                    </a:moveTo>
                    <a:cubicBezTo>
                      <a:pt x="78" y="61"/>
                      <a:pt x="77" y="62"/>
                      <a:pt x="76" y="62"/>
                    </a:cubicBezTo>
                    <a:cubicBezTo>
                      <a:pt x="75" y="62"/>
                      <a:pt x="75" y="62"/>
                      <a:pt x="74" y="62"/>
                    </a:cubicBezTo>
                    <a:cubicBezTo>
                      <a:pt x="72" y="61"/>
                      <a:pt x="71" y="53"/>
                      <a:pt x="70" y="44"/>
                    </a:cubicBezTo>
                    <a:cubicBezTo>
                      <a:pt x="70" y="44"/>
                      <a:pt x="70" y="44"/>
                      <a:pt x="70" y="44"/>
                    </a:cubicBezTo>
                    <a:cubicBezTo>
                      <a:pt x="68" y="26"/>
                      <a:pt x="68" y="0"/>
                      <a:pt x="63" y="1"/>
                    </a:cubicBezTo>
                    <a:cubicBezTo>
                      <a:pt x="58" y="1"/>
                      <a:pt x="61" y="26"/>
                      <a:pt x="62" y="44"/>
                    </a:cubicBezTo>
                    <a:cubicBezTo>
                      <a:pt x="62" y="49"/>
                      <a:pt x="62" y="53"/>
                      <a:pt x="62" y="57"/>
                    </a:cubicBezTo>
                    <a:cubicBezTo>
                      <a:pt x="62" y="58"/>
                      <a:pt x="62" y="60"/>
                      <a:pt x="61" y="61"/>
                    </a:cubicBezTo>
                    <a:cubicBezTo>
                      <a:pt x="61" y="62"/>
                      <a:pt x="61" y="62"/>
                      <a:pt x="60" y="63"/>
                    </a:cubicBezTo>
                    <a:cubicBezTo>
                      <a:pt x="58" y="64"/>
                      <a:pt x="52" y="62"/>
                      <a:pt x="45" y="58"/>
                    </a:cubicBezTo>
                    <a:cubicBezTo>
                      <a:pt x="45" y="58"/>
                      <a:pt x="45" y="58"/>
                      <a:pt x="45" y="58"/>
                    </a:cubicBezTo>
                    <a:cubicBezTo>
                      <a:pt x="29" y="51"/>
                      <a:pt x="4" y="37"/>
                      <a:pt x="2" y="42"/>
                    </a:cubicBezTo>
                    <a:cubicBezTo>
                      <a:pt x="0" y="47"/>
                      <a:pt x="24" y="56"/>
                      <a:pt x="40" y="64"/>
                    </a:cubicBezTo>
                    <a:cubicBezTo>
                      <a:pt x="44" y="66"/>
                      <a:pt x="48" y="68"/>
                      <a:pt x="51" y="70"/>
                    </a:cubicBezTo>
                    <a:cubicBezTo>
                      <a:pt x="52" y="71"/>
                      <a:pt x="53" y="72"/>
                      <a:pt x="54" y="72"/>
                    </a:cubicBezTo>
                    <a:cubicBezTo>
                      <a:pt x="54" y="72"/>
                      <a:pt x="54" y="72"/>
                      <a:pt x="54" y="72"/>
                    </a:cubicBezTo>
                    <a:cubicBezTo>
                      <a:pt x="54" y="73"/>
                      <a:pt x="55" y="73"/>
                      <a:pt x="55" y="74"/>
                    </a:cubicBezTo>
                    <a:cubicBezTo>
                      <a:pt x="55" y="77"/>
                      <a:pt x="49" y="81"/>
                      <a:pt x="42" y="87"/>
                    </a:cubicBezTo>
                    <a:cubicBezTo>
                      <a:pt x="42" y="87"/>
                      <a:pt x="42" y="87"/>
                      <a:pt x="42" y="87"/>
                    </a:cubicBezTo>
                    <a:cubicBezTo>
                      <a:pt x="39" y="89"/>
                      <a:pt x="35" y="92"/>
                      <a:pt x="31" y="95"/>
                    </a:cubicBezTo>
                    <a:cubicBezTo>
                      <a:pt x="31" y="95"/>
                      <a:pt x="32" y="95"/>
                      <a:pt x="33" y="95"/>
                    </a:cubicBezTo>
                    <a:cubicBezTo>
                      <a:pt x="40" y="93"/>
                      <a:pt x="46" y="92"/>
                      <a:pt x="51" y="90"/>
                    </a:cubicBezTo>
                    <a:cubicBezTo>
                      <a:pt x="54" y="89"/>
                      <a:pt x="56" y="87"/>
                      <a:pt x="58" y="86"/>
                    </a:cubicBezTo>
                    <a:cubicBezTo>
                      <a:pt x="59" y="86"/>
                      <a:pt x="60" y="85"/>
                      <a:pt x="61" y="85"/>
                    </a:cubicBezTo>
                    <a:cubicBezTo>
                      <a:pt x="61" y="85"/>
                      <a:pt x="61" y="85"/>
                      <a:pt x="61" y="85"/>
                    </a:cubicBezTo>
                    <a:cubicBezTo>
                      <a:pt x="62" y="85"/>
                      <a:pt x="63" y="85"/>
                      <a:pt x="63" y="85"/>
                    </a:cubicBezTo>
                    <a:cubicBezTo>
                      <a:pt x="63" y="85"/>
                      <a:pt x="63" y="86"/>
                      <a:pt x="63" y="86"/>
                    </a:cubicBezTo>
                    <a:cubicBezTo>
                      <a:pt x="72" y="82"/>
                      <a:pt x="78" y="78"/>
                      <a:pt x="83" y="74"/>
                    </a:cubicBezTo>
                    <a:cubicBezTo>
                      <a:pt x="83" y="74"/>
                      <a:pt x="82" y="73"/>
                      <a:pt x="82" y="73"/>
                    </a:cubicBezTo>
                    <a:cubicBezTo>
                      <a:pt x="82" y="71"/>
                      <a:pt x="88" y="66"/>
                      <a:pt x="95" y="60"/>
                    </a:cubicBezTo>
                    <a:cubicBezTo>
                      <a:pt x="95" y="60"/>
                      <a:pt x="95" y="60"/>
                      <a:pt x="95" y="60"/>
                    </a:cubicBezTo>
                    <a:cubicBezTo>
                      <a:pt x="96" y="59"/>
                      <a:pt x="97" y="59"/>
                      <a:pt x="99" y="58"/>
                    </a:cubicBezTo>
                    <a:cubicBezTo>
                      <a:pt x="102" y="53"/>
                      <a:pt x="106" y="49"/>
                      <a:pt x="110" y="45"/>
                    </a:cubicBezTo>
                    <a:cubicBezTo>
                      <a:pt x="113" y="42"/>
                      <a:pt x="118" y="38"/>
                      <a:pt x="123" y="33"/>
                    </a:cubicBezTo>
                    <a:cubicBezTo>
                      <a:pt x="114" y="37"/>
                      <a:pt x="100" y="48"/>
                      <a:pt x="89" y="55"/>
                    </a:cubicBezTo>
                    <a:cubicBezTo>
                      <a:pt x="85" y="58"/>
                      <a:pt x="82" y="59"/>
                      <a:pt x="80" y="6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grpSp>
          <p:nvGrpSpPr>
            <p:cNvPr id="17" name="Group 289"/>
            <p:cNvGrpSpPr>
              <a:grpSpLocks/>
            </p:cNvGrpSpPr>
            <p:nvPr/>
          </p:nvGrpSpPr>
          <p:grpSpPr bwMode="auto">
            <a:xfrm rot="1639090">
              <a:off x="7207968" y="711579"/>
              <a:ext cx="129951" cy="86634"/>
              <a:chOff x="3916363" y="1970088"/>
              <a:chExt cx="180975" cy="120650"/>
            </a:xfrm>
          </p:grpSpPr>
          <p:sp>
            <p:nvSpPr>
              <p:cNvPr id="407" name="Freeform 406"/>
              <p:cNvSpPr>
                <a:spLocks/>
              </p:cNvSpPr>
              <p:nvPr/>
            </p:nvSpPr>
            <p:spPr bwMode="auto">
              <a:xfrm>
                <a:off x="3959977" y="2005675"/>
                <a:ext cx="30950" cy="26526"/>
              </a:xfrm>
              <a:custGeom>
                <a:avLst/>
                <a:gdLst/>
                <a:ahLst/>
                <a:cxnLst>
                  <a:cxn ang="0">
                    <a:pos x="1" y="6"/>
                  </a:cxn>
                  <a:cxn ang="0">
                    <a:pos x="8" y="3"/>
                  </a:cxn>
                  <a:cxn ang="0">
                    <a:pos x="3" y="0"/>
                  </a:cxn>
                  <a:cxn ang="0">
                    <a:pos x="1" y="6"/>
                  </a:cxn>
                </a:cxnLst>
                <a:rect l="0" t="0" r="r" b="b"/>
                <a:pathLst>
                  <a:path w="8" h="7">
                    <a:moveTo>
                      <a:pt x="1" y="6"/>
                    </a:moveTo>
                    <a:cubicBezTo>
                      <a:pt x="3" y="7"/>
                      <a:pt x="5" y="6"/>
                      <a:pt x="8" y="3"/>
                    </a:cubicBezTo>
                    <a:cubicBezTo>
                      <a:pt x="7" y="2"/>
                      <a:pt x="5" y="1"/>
                      <a:pt x="3" y="0"/>
                    </a:cubicBezTo>
                    <a:cubicBezTo>
                      <a:pt x="1" y="3"/>
                      <a:pt x="0" y="5"/>
                      <a:pt x="1" y="6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8" name="Freeform 407"/>
              <p:cNvSpPr>
                <a:spLocks/>
              </p:cNvSpPr>
              <p:nvPr/>
            </p:nvSpPr>
            <p:spPr bwMode="auto">
              <a:xfrm>
                <a:off x="4020747" y="2041398"/>
                <a:ext cx="22107" cy="28737"/>
              </a:xfrm>
              <a:custGeom>
                <a:avLst/>
                <a:gdLst/>
                <a:ahLst/>
                <a:cxnLst>
                  <a:cxn ang="0">
                    <a:pos x="1" y="7"/>
                  </a:cxn>
                  <a:cxn ang="0">
                    <a:pos x="6" y="4"/>
                  </a:cxn>
                  <a:cxn ang="0">
                    <a:pos x="2" y="0"/>
                  </a:cxn>
                  <a:cxn ang="0">
                    <a:pos x="1" y="7"/>
                  </a:cxn>
                </a:cxnLst>
                <a:rect l="0" t="0" r="r" b="b"/>
                <a:pathLst>
                  <a:path w="6" h="8">
                    <a:moveTo>
                      <a:pt x="1" y="7"/>
                    </a:moveTo>
                    <a:cubicBezTo>
                      <a:pt x="3" y="8"/>
                      <a:pt x="4" y="7"/>
                      <a:pt x="6" y="4"/>
                    </a:cubicBezTo>
                    <a:cubicBezTo>
                      <a:pt x="5" y="3"/>
                      <a:pt x="3" y="2"/>
                      <a:pt x="2" y="0"/>
                    </a:cubicBezTo>
                    <a:cubicBezTo>
                      <a:pt x="0" y="4"/>
                      <a:pt x="0" y="7"/>
                      <a:pt x="1" y="7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9" name="Freeform 408"/>
              <p:cNvSpPr>
                <a:spLocks/>
              </p:cNvSpPr>
              <p:nvPr/>
            </p:nvSpPr>
            <p:spPr bwMode="auto">
              <a:xfrm>
                <a:off x="4085625" y="2084426"/>
                <a:ext cx="8843" cy="4421"/>
              </a:xfrm>
              <a:custGeom>
                <a:avLst/>
                <a:gdLst/>
                <a:ahLst/>
                <a:cxnLst>
                  <a:cxn ang="0">
                    <a:pos x="2" y="1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2" y="1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cubicBezTo>
                      <a:pt x="1" y="1"/>
                      <a:pt x="1" y="1"/>
                      <a:pt x="0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1"/>
                      <a:pt x="2" y="1"/>
                      <a:pt x="2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10" name="Freeform 409"/>
              <p:cNvSpPr>
                <a:spLocks/>
              </p:cNvSpPr>
              <p:nvPr/>
            </p:nvSpPr>
            <p:spPr bwMode="auto">
              <a:xfrm>
                <a:off x="3915017" y="1971069"/>
                <a:ext cx="19895" cy="11053"/>
              </a:xfrm>
              <a:custGeom>
                <a:avLst/>
                <a:gdLst/>
                <a:ahLst/>
                <a:cxnLst>
                  <a:cxn ang="0">
                    <a:pos x="1" y="2"/>
                  </a:cxn>
                  <a:cxn ang="0">
                    <a:pos x="5" y="2"/>
                  </a:cxn>
                  <a:cxn ang="0">
                    <a:pos x="1" y="0"/>
                  </a:cxn>
                  <a:cxn ang="0">
                    <a:pos x="1" y="2"/>
                  </a:cxn>
                </a:cxnLst>
                <a:rect l="0" t="0" r="r" b="b"/>
                <a:pathLst>
                  <a:path w="5" h="3">
                    <a:moveTo>
                      <a:pt x="1" y="2"/>
                    </a:moveTo>
                    <a:cubicBezTo>
                      <a:pt x="1" y="3"/>
                      <a:pt x="3" y="3"/>
                      <a:pt x="5" y="2"/>
                    </a:cubicBezTo>
                    <a:cubicBezTo>
                      <a:pt x="3" y="1"/>
                      <a:pt x="2" y="1"/>
                      <a:pt x="1" y="0"/>
                    </a:cubicBezTo>
                    <a:cubicBezTo>
                      <a:pt x="0" y="1"/>
                      <a:pt x="0" y="2"/>
                      <a:pt x="1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grpSp>
          <p:nvGrpSpPr>
            <p:cNvPr id="18" name="Group 288"/>
            <p:cNvGrpSpPr/>
            <p:nvPr/>
          </p:nvGrpSpPr>
          <p:grpSpPr>
            <a:xfrm rot="1639090">
              <a:off x="6580573" y="684536"/>
              <a:ext cx="524367" cy="395553"/>
              <a:chOff x="3190875" y="2187575"/>
              <a:chExt cx="730250" cy="550863"/>
            </a:xfrm>
            <a:solidFill>
              <a:schemeClr val="accent1">
                <a:alpha val="20000"/>
              </a:schemeClr>
            </a:solidFill>
          </p:grpSpPr>
          <p:sp>
            <p:nvSpPr>
              <p:cNvPr id="363" name="Freeform 134"/>
              <p:cNvSpPr>
                <a:spLocks/>
              </p:cNvSpPr>
              <p:nvPr/>
            </p:nvSpPr>
            <p:spPr bwMode="auto">
              <a:xfrm>
                <a:off x="3521075" y="2343150"/>
                <a:ext cx="52388" cy="44450"/>
              </a:xfrm>
              <a:custGeom>
                <a:avLst/>
                <a:gdLst/>
                <a:ahLst/>
                <a:cxnLst>
                  <a:cxn ang="0">
                    <a:pos x="7" y="2"/>
                  </a:cxn>
                  <a:cxn ang="0">
                    <a:pos x="0" y="0"/>
                  </a:cxn>
                  <a:cxn ang="0">
                    <a:pos x="14" y="12"/>
                  </a:cxn>
                  <a:cxn ang="0">
                    <a:pos x="7" y="2"/>
                  </a:cxn>
                </a:cxnLst>
                <a:rect l="0" t="0" r="r" b="b"/>
                <a:pathLst>
                  <a:path w="14" h="12">
                    <a:moveTo>
                      <a:pt x="7" y="2"/>
                    </a:moveTo>
                    <a:cubicBezTo>
                      <a:pt x="5" y="1"/>
                      <a:pt x="2" y="0"/>
                      <a:pt x="0" y="0"/>
                    </a:cubicBezTo>
                    <a:cubicBezTo>
                      <a:pt x="4" y="4"/>
                      <a:pt x="9" y="8"/>
                      <a:pt x="14" y="12"/>
                    </a:cubicBezTo>
                    <a:cubicBezTo>
                      <a:pt x="12" y="9"/>
                      <a:pt x="9" y="5"/>
                      <a:pt x="7" y="2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4" name="Freeform 135"/>
              <p:cNvSpPr>
                <a:spLocks/>
              </p:cNvSpPr>
              <p:nvPr/>
            </p:nvSpPr>
            <p:spPr bwMode="auto">
              <a:xfrm>
                <a:off x="3413125" y="2327275"/>
                <a:ext cx="142875" cy="79375"/>
              </a:xfrm>
              <a:custGeom>
                <a:avLst/>
                <a:gdLst/>
                <a:ahLst/>
                <a:cxnLst>
                  <a:cxn ang="0">
                    <a:pos x="38" y="21"/>
                  </a:cxn>
                  <a:cxn ang="0">
                    <a:pos x="34" y="18"/>
                  </a:cxn>
                  <a:cxn ang="0">
                    <a:pos x="13" y="0"/>
                  </a:cxn>
                  <a:cxn ang="0">
                    <a:pos x="9" y="0"/>
                  </a:cxn>
                  <a:cxn ang="0">
                    <a:pos x="0" y="4"/>
                  </a:cxn>
                  <a:cxn ang="0">
                    <a:pos x="38" y="21"/>
                  </a:cxn>
                </a:cxnLst>
                <a:rect l="0" t="0" r="r" b="b"/>
                <a:pathLst>
                  <a:path w="38" h="21">
                    <a:moveTo>
                      <a:pt x="38" y="21"/>
                    </a:moveTo>
                    <a:cubicBezTo>
                      <a:pt x="36" y="20"/>
                      <a:pt x="35" y="19"/>
                      <a:pt x="34" y="18"/>
                    </a:cubicBezTo>
                    <a:cubicBezTo>
                      <a:pt x="27" y="12"/>
                      <a:pt x="19" y="6"/>
                      <a:pt x="13" y="0"/>
                    </a:cubicBezTo>
                    <a:cubicBezTo>
                      <a:pt x="12" y="0"/>
                      <a:pt x="10" y="0"/>
                      <a:pt x="9" y="0"/>
                    </a:cubicBezTo>
                    <a:cubicBezTo>
                      <a:pt x="5" y="0"/>
                      <a:pt x="2" y="2"/>
                      <a:pt x="0" y="4"/>
                    </a:cubicBezTo>
                    <a:cubicBezTo>
                      <a:pt x="9" y="6"/>
                      <a:pt x="25" y="16"/>
                      <a:pt x="38" y="2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5" name="Freeform 136"/>
              <p:cNvSpPr>
                <a:spLocks/>
              </p:cNvSpPr>
              <p:nvPr/>
            </p:nvSpPr>
            <p:spPr bwMode="auto">
              <a:xfrm>
                <a:off x="3556000" y="2535238"/>
                <a:ext cx="11113" cy="6350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0" y="2"/>
                  </a:cxn>
                  <a:cxn ang="0">
                    <a:pos x="3" y="0"/>
                  </a:cxn>
                </a:cxnLst>
                <a:rect l="0" t="0" r="r" b="b"/>
                <a:pathLst>
                  <a:path w="3" h="2">
                    <a:moveTo>
                      <a:pt x="3" y="0"/>
                    </a:moveTo>
                    <a:cubicBezTo>
                      <a:pt x="2" y="0"/>
                      <a:pt x="1" y="1"/>
                      <a:pt x="0" y="2"/>
                    </a:cubicBezTo>
                    <a:cubicBezTo>
                      <a:pt x="1" y="1"/>
                      <a:pt x="2" y="0"/>
                      <a:pt x="3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6" name="Freeform 137"/>
              <p:cNvSpPr>
                <a:spLocks/>
              </p:cNvSpPr>
              <p:nvPr/>
            </p:nvSpPr>
            <p:spPr bwMode="auto">
              <a:xfrm>
                <a:off x="3416300" y="2516188"/>
                <a:ext cx="128588" cy="49213"/>
              </a:xfrm>
              <a:custGeom>
                <a:avLst/>
                <a:gdLst/>
                <a:ahLst/>
                <a:cxnLst>
                  <a:cxn ang="0">
                    <a:pos x="0" y="12"/>
                  </a:cxn>
                  <a:cxn ang="0">
                    <a:pos x="3" y="12"/>
                  </a:cxn>
                  <a:cxn ang="0">
                    <a:pos x="18" y="11"/>
                  </a:cxn>
                  <a:cxn ang="0">
                    <a:pos x="34" y="0"/>
                  </a:cxn>
                  <a:cxn ang="0">
                    <a:pos x="0" y="12"/>
                  </a:cxn>
                </a:cxnLst>
                <a:rect l="0" t="0" r="r" b="b"/>
                <a:pathLst>
                  <a:path w="34" h="13">
                    <a:moveTo>
                      <a:pt x="0" y="12"/>
                    </a:moveTo>
                    <a:cubicBezTo>
                      <a:pt x="1" y="12"/>
                      <a:pt x="2" y="12"/>
                      <a:pt x="3" y="12"/>
                    </a:cubicBezTo>
                    <a:cubicBezTo>
                      <a:pt x="9" y="13"/>
                      <a:pt x="16" y="11"/>
                      <a:pt x="18" y="11"/>
                    </a:cubicBezTo>
                    <a:cubicBezTo>
                      <a:pt x="23" y="7"/>
                      <a:pt x="29" y="3"/>
                      <a:pt x="34" y="0"/>
                    </a:cubicBezTo>
                    <a:cubicBezTo>
                      <a:pt x="22" y="4"/>
                      <a:pt x="8" y="9"/>
                      <a:pt x="0" y="12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7" name="Freeform 138"/>
              <p:cNvSpPr>
                <a:spLocks/>
              </p:cNvSpPr>
              <p:nvPr/>
            </p:nvSpPr>
            <p:spPr bwMode="auto">
              <a:xfrm>
                <a:off x="3578225" y="2338388"/>
                <a:ext cx="19050" cy="34925"/>
              </a:xfrm>
              <a:custGeom>
                <a:avLst/>
                <a:gdLst/>
                <a:ahLst/>
                <a:cxnLst>
                  <a:cxn ang="0">
                    <a:pos x="2" y="1"/>
                  </a:cxn>
                  <a:cxn ang="0">
                    <a:pos x="0" y="2"/>
                  </a:cxn>
                  <a:cxn ang="0">
                    <a:pos x="5" y="9"/>
                  </a:cxn>
                  <a:cxn ang="0">
                    <a:pos x="2" y="1"/>
                  </a:cxn>
                </a:cxnLst>
                <a:rect l="0" t="0" r="r" b="b"/>
                <a:pathLst>
                  <a:path w="5" h="9">
                    <a:moveTo>
                      <a:pt x="2" y="1"/>
                    </a:moveTo>
                    <a:cubicBezTo>
                      <a:pt x="0" y="0"/>
                      <a:pt x="0" y="1"/>
                      <a:pt x="0" y="2"/>
                    </a:cubicBezTo>
                    <a:cubicBezTo>
                      <a:pt x="2" y="4"/>
                      <a:pt x="3" y="7"/>
                      <a:pt x="5" y="9"/>
                    </a:cubicBezTo>
                    <a:cubicBezTo>
                      <a:pt x="4" y="6"/>
                      <a:pt x="3" y="4"/>
                      <a:pt x="2" y="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8" name="Freeform 139"/>
              <p:cNvSpPr>
                <a:spLocks/>
              </p:cNvSpPr>
              <p:nvPr/>
            </p:nvSpPr>
            <p:spPr bwMode="auto">
              <a:xfrm>
                <a:off x="3190875" y="2365375"/>
                <a:ext cx="346075" cy="200025"/>
              </a:xfrm>
              <a:custGeom>
                <a:avLst/>
                <a:gdLst/>
                <a:ahLst/>
                <a:cxnLst>
                  <a:cxn ang="0">
                    <a:pos x="8" y="33"/>
                  </a:cxn>
                  <a:cxn ang="0">
                    <a:pos x="20" y="44"/>
                  </a:cxn>
                  <a:cxn ang="0">
                    <a:pos x="41" y="49"/>
                  </a:cxn>
                  <a:cxn ang="0">
                    <a:pos x="50" y="46"/>
                  </a:cxn>
                  <a:cxn ang="0">
                    <a:pos x="53" y="48"/>
                  </a:cxn>
                  <a:cxn ang="0">
                    <a:pos x="91" y="32"/>
                  </a:cxn>
                  <a:cxn ang="0">
                    <a:pos x="48" y="33"/>
                  </a:cxn>
                  <a:cxn ang="0">
                    <a:pos x="48" y="33"/>
                  </a:cxn>
                  <a:cxn ang="0">
                    <a:pos x="48" y="33"/>
                  </a:cxn>
                  <a:cxn ang="0">
                    <a:pos x="48" y="32"/>
                  </a:cxn>
                  <a:cxn ang="0">
                    <a:pos x="33" y="33"/>
                  </a:cxn>
                  <a:cxn ang="0">
                    <a:pos x="2" y="26"/>
                  </a:cxn>
                  <a:cxn ang="0">
                    <a:pos x="37" y="31"/>
                  </a:cxn>
                  <a:cxn ang="0">
                    <a:pos x="68" y="25"/>
                  </a:cxn>
                  <a:cxn ang="0">
                    <a:pos x="82" y="23"/>
                  </a:cxn>
                  <a:cxn ang="0">
                    <a:pos x="48" y="14"/>
                  </a:cxn>
                  <a:cxn ang="0">
                    <a:pos x="92" y="17"/>
                  </a:cxn>
                  <a:cxn ang="0">
                    <a:pos x="57" y="0"/>
                  </a:cxn>
                  <a:cxn ang="0">
                    <a:pos x="57" y="0"/>
                  </a:cxn>
                  <a:cxn ang="0">
                    <a:pos x="51" y="5"/>
                  </a:cxn>
                  <a:cxn ang="0">
                    <a:pos x="32" y="7"/>
                  </a:cxn>
                  <a:cxn ang="0">
                    <a:pos x="16" y="16"/>
                  </a:cxn>
                  <a:cxn ang="0">
                    <a:pos x="4" y="23"/>
                  </a:cxn>
                  <a:cxn ang="0">
                    <a:pos x="0" y="24"/>
                  </a:cxn>
                  <a:cxn ang="0">
                    <a:pos x="3" y="31"/>
                  </a:cxn>
                  <a:cxn ang="0">
                    <a:pos x="8" y="33"/>
                  </a:cxn>
                </a:cxnLst>
                <a:rect l="0" t="0" r="r" b="b"/>
                <a:pathLst>
                  <a:path w="92" h="53">
                    <a:moveTo>
                      <a:pt x="8" y="33"/>
                    </a:moveTo>
                    <a:cubicBezTo>
                      <a:pt x="14" y="34"/>
                      <a:pt x="18" y="42"/>
                      <a:pt x="20" y="44"/>
                    </a:cubicBezTo>
                    <a:cubicBezTo>
                      <a:pt x="27" y="53"/>
                      <a:pt x="41" y="49"/>
                      <a:pt x="41" y="49"/>
                    </a:cubicBezTo>
                    <a:cubicBezTo>
                      <a:pt x="50" y="46"/>
                      <a:pt x="50" y="46"/>
                      <a:pt x="50" y="46"/>
                    </a:cubicBezTo>
                    <a:cubicBezTo>
                      <a:pt x="50" y="46"/>
                      <a:pt x="51" y="47"/>
                      <a:pt x="53" y="48"/>
                    </a:cubicBezTo>
                    <a:cubicBezTo>
                      <a:pt x="58" y="44"/>
                      <a:pt x="77" y="38"/>
                      <a:pt x="91" y="32"/>
                    </a:cubicBezTo>
                    <a:cubicBezTo>
                      <a:pt x="73" y="34"/>
                      <a:pt x="48" y="37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2" y="33"/>
                      <a:pt x="36" y="34"/>
                      <a:pt x="33" y="33"/>
                    </a:cubicBezTo>
                    <a:cubicBezTo>
                      <a:pt x="25" y="31"/>
                      <a:pt x="2" y="26"/>
                      <a:pt x="2" y="26"/>
                    </a:cubicBezTo>
                    <a:cubicBezTo>
                      <a:pt x="2" y="26"/>
                      <a:pt x="34" y="32"/>
                      <a:pt x="37" y="31"/>
                    </a:cubicBezTo>
                    <a:cubicBezTo>
                      <a:pt x="41" y="31"/>
                      <a:pt x="65" y="25"/>
                      <a:pt x="68" y="25"/>
                    </a:cubicBezTo>
                    <a:cubicBezTo>
                      <a:pt x="70" y="25"/>
                      <a:pt x="76" y="24"/>
                      <a:pt x="82" y="23"/>
                    </a:cubicBezTo>
                    <a:cubicBezTo>
                      <a:pt x="66" y="20"/>
                      <a:pt x="48" y="18"/>
                      <a:pt x="48" y="14"/>
                    </a:cubicBezTo>
                    <a:cubicBezTo>
                      <a:pt x="49" y="9"/>
                      <a:pt x="74" y="14"/>
                      <a:pt x="92" y="17"/>
                    </a:cubicBezTo>
                    <a:cubicBezTo>
                      <a:pt x="80" y="11"/>
                      <a:pt x="64" y="5"/>
                      <a:pt x="57" y="0"/>
                    </a:cubicBezTo>
                    <a:cubicBezTo>
                      <a:pt x="57" y="0"/>
                      <a:pt x="57" y="0"/>
                      <a:pt x="57" y="0"/>
                    </a:cubicBezTo>
                    <a:cubicBezTo>
                      <a:pt x="57" y="4"/>
                      <a:pt x="57" y="4"/>
                      <a:pt x="51" y="5"/>
                    </a:cubicBezTo>
                    <a:cubicBezTo>
                      <a:pt x="44" y="6"/>
                      <a:pt x="38" y="5"/>
                      <a:pt x="32" y="7"/>
                    </a:cubicBezTo>
                    <a:cubicBezTo>
                      <a:pt x="26" y="8"/>
                      <a:pt x="21" y="15"/>
                      <a:pt x="16" y="16"/>
                    </a:cubicBezTo>
                    <a:cubicBezTo>
                      <a:pt x="11" y="17"/>
                      <a:pt x="10" y="22"/>
                      <a:pt x="4" y="23"/>
                    </a:cubicBezTo>
                    <a:cubicBezTo>
                      <a:pt x="3" y="24"/>
                      <a:pt x="2" y="24"/>
                      <a:pt x="0" y="24"/>
                    </a:cubicBezTo>
                    <a:cubicBezTo>
                      <a:pt x="1" y="26"/>
                      <a:pt x="2" y="29"/>
                      <a:pt x="3" y="31"/>
                    </a:cubicBezTo>
                    <a:cubicBezTo>
                      <a:pt x="5" y="32"/>
                      <a:pt x="6" y="32"/>
                      <a:pt x="8" y="3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9" name="Freeform 140"/>
              <p:cNvSpPr>
                <a:spLocks/>
              </p:cNvSpPr>
              <p:nvPr/>
            </p:nvSpPr>
            <p:spPr bwMode="auto">
              <a:xfrm>
                <a:off x="3435350" y="2466975"/>
                <a:ext cx="14288" cy="15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4" y="0"/>
                  </a:cxn>
                  <a:cxn ang="0">
                    <a:pos x="1" y="0"/>
                  </a:cxn>
                  <a:cxn ang="0">
                    <a:pos x="0" y="0"/>
                  </a:cxn>
                </a:cxnLst>
                <a:rect l="0" t="0" r="r" b="b"/>
                <a:pathLst>
                  <a:path w="4">
                    <a:moveTo>
                      <a:pt x="0" y="0"/>
                    </a:moveTo>
                    <a:cubicBezTo>
                      <a:pt x="1" y="0"/>
                      <a:pt x="3" y="0"/>
                      <a:pt x="4" y="0"/>
                    </a:cubicBezTo>
                    <a:cubicBezTo>
                      <a:pt x="3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0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0" name="Freeform 141"/>
              <p:cNvSpPr>
                <a:spLocks/>
              </p:cNvSpPr>
              <p:nvPr/>
            </p:nvSpPr>
            <p:spPr bwMode="auto">
              <a:xfrm>
                <a:off x="3460750" y="2455863"/>
                <a:ext cx="71438" cy="7938"/>
              </a:xfrm>
              <a:custGeom>
                <a:avLst/>
                <a:gdLst/>
                <a:ahLst/>
                <a:cxnLst>
                  <a:cxn ang="0">
                    <a:pos x="0" y="2"/>
                  </a:cxn>
                  <a:cxn ang="0">
                    <a:pos x="19" y="1"/>
                  </a:cxn>
                  <a:cxn ang="0">
                    <a:pos x="14" y="0"/>
                  </a:cxn>
                  <a:cxn ang="0">
                    <a:pos x="0" y="2"/>
                  </a:cxn>
                </a:cxnLst>
                <a:rect l="0" t="0" r="r" b="b"/>
                <a:pathLst>
                  <a:path w="19" h="2">
                    <a:moveTo>
                      <a:pt x="0" y="2"/>
                    </a:moveTo>
                    <a:cubicBezTo>
                      <a:pt x="6" y="2"/>
                      <a:pt x="13" y="1"/>
                      <a:pt x="19" y="1"/>
                    </a:cubicBezTo>
                    <a:cubicBezTo>
                      <a:pt x="17" y="0"/>
                      <a:pt x="16" y="0"/>
                      <a:pt x="14" y="0"/>
                    </a:cubicBezTo>
                    <a:cubicBezTo>
                      <a:pt x="9" y="1"/>
                      <a:pt x="4" y="2"/>
                      <a:pt x="0" y="2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1" name="Freeform 142"/>
              <p:cNvSpPr>
                <a:spLocks/>
              </p:cNvSpPr>
              <p:nvPr/>
            </p:nvSpPr>
            <p:spPr bwMode="auto">
              <a:xfrm>
                <a:off x="3197225" y="2451100"/>
                <a:ext cx="317500" cy="42863"/>
              </a:xfrm>
              <a:custGeom>
                <a:avLst/>
                <a:gdLst/>
                <a:ahLst/>
                <a:cxnLst>
                  <a:cxn ang="0">
                    <a:pos x="63" y="4"/>
                  </a:cxn>
                  <a:cxn ang="0">
                    <a:pos x="64" y="4"/>
                  </a:cxn>
                  <a:cxn ang="0">
                    <a:pos x="67" y="4"/>
                  </a:cxn>
                  <a:cxn ang="0">
                    <a:pos x="70" y="3"/>
                  </a:cxn>
                  <a:cxn ang="0">
                    <a:pos x="84" y="1"/>
                  </a:cxn>
                  <a:cxn ang="0">
                    <a:pos x="80" y="0"/>
                  </a:cxn>
                  <a:cxn ang="0">
                    <a:pos x="66" y="2"/>
                  </a:cxn>
                  <a:cxn ang="0">
                    <a:pos x="35" y="8"/>
                  </a:cxn>
                  <a:cxn ang="0">
                    <a:pos x="0" y="3"/>
                  </a:cxn>
                  <a:cxn ang="0">
                    <a:pos x="31" y="10"/>
                  </a:cxn>
                  <a:cxn ang="0">
                    <a:pos x="46" y="9"/>
                  </a:cxn>
                  <a:cxn ang="0">
                    <a:pos x="63" y="4"/>
                  </a:cxn>
                </a:cxnLst>
                <a:rect l="0" t="0" r="r" b="b"/>
                <a:pathLst>
                  <a:path w="84" h="11">
                    <a:moveTo>
                      <a:pt x="63" y="4"/>
                    </a:moveTo>
                    <a:cubicBezTo>
                      <a:pt x="64" y="4"/>
                      <a:pt x="64" y="4"/>
                      <a:pt x="64" y="4"/>
                    </a:cubicBezTo>
                    <a:cubicBezTo>
                      <a:pt x="65" y="4"/>
                      <a:pt x="66" y="4"/>
                      <a:pt x="67" y="4"/>
                    </a:cubicBezTo>
                    <a:cubicBezTo>
                      <a:pt x="68" y="4"/>
                      <a:pt x="69" y="3"/>
                      <a:pt x="70" y="3"/>
                    </a:cubicBezTo>
                    <a:cubicBezTo>
                      <a:pt x="74" y="3"/>
                      <a:pt x="79" y="2"/>
                      <a:pt x="84" y="1"/>
                    </a:cubicBezTo>
                    <a:cubicBezTo>
                      <a:pt x="83" y="0"/>
                      <a:pt x="82" y="0"/>
                      <a:pt x="80" y="0"/>
                    </a:cubicBezTo>
                    <a:cubicBezTo>
                      <a:pt x="74" y="1"/>
                      <a:pt x="68" y="2"/>
                      <a:pt x="66" y="2"/>
                    </a:cubicBezTo>
                    <a:cubicBezTo>
                      <a:pt x="63" y="2"/>
                      <a:pt x="39" y="8"/>
                      <a:pt x="35" y="8"/>
                    </a:cubicBezTo>
                    <a:cubicBezTo>
                      <a:pt x="32" y="9"/>
                      <a:pt x="0" y="3"/>
                      <a:pt x="0" y="3"/>
                    </a:cubicBezTo>
                    <a:cubicBezTo>
                      <a:pt x="0" y="3"/>
                      <a:pt x="23" y="8"/>
                      <a:pt x="31" y="10"/>
                    </a:cubicBezTo>
                    <a:cubicBezTo>
                      <a:pt x="34" y="11"/>
                      <a:pt x="40" y="10"/>
                      <a:pt x="46" y="9"/>
                    </a:cubicBezTo>
                    <a:cubicBezTo>
                      <a:pt x="47" y="6"/>
                      <a:pt x="54" y="5"/>
                      <a:pt x="63" y="4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2" name="Freeform 371"/>
              <p:cNvSpPr>
                <a:spLocks/>
              </p:cNvSpPr>
              <p:nvPr/>
            </p:nvSpPr>
            <p:spPr bwMode="auto">
              <a:xfrm>
                <a:off x="3709988" y="2470150"/>
                <a:ext cx="206375" cy="60325"/>
              </a:xfrm>
              <a:custGeom>
                <a:avLst/>
                <a:gdLst/>
                <a:ahLst/>
                <a:cxnLst>
                  <a:cxn ang="0">
                    <a:pos x="11" y="8"/>
                  </a:cxn>
                  <a:cxn ang="0">
                    <a:pos x="54" y="11"/>
                  </a:cxn>
                  <a:cxn ang="0">
                    <a:pos x="12" y="0"/>
                  </a:cxn>
                  <a:cxn ang="0">
                    <a:pos x="0" y="2"/>
                  </a:cxn>
                  <a:cxn ang="0">
                    <a:pos x="11" y="8"/>
                  </a:cxn>
                </a:cxnLst>
                <a:rect l="0" t="0" r="r" b="b"/>
                <a:pathLst>
                  <a:path w="55" h="16">
                    <a:moveTo>
                      <a:pt x="11" y="8"/>
                    </a:moveTo>
                    <a:cubicBezTo>
                      <a:pt x="29" y="11"/>
                      <a:pt x="53" y="16"/>
                      <a:pt x="54" y="11"/>
                    </a:cubicBezTo>
                    <a:cubicBezTo>
                      <a:pt x="55" y="6"/>
                      <a:pt x="30" y="4"/>
                      <a:pt x="12" y="0"/>
                    </a:cubicBezTo>
                    <a:cubicBezTo>
                      <a:pt x="7" y="1"/>
                      <a:pt x="3" y="1"/>
                      <a:pt x="0" y="2"/>
                    </a:cubicBezTo>
                    <a:cubicBezTo>
                      <a:pt x="3" y="4"/>
                      <a:pt x="7" y="6"/>
                      <a:pt x="11" y="8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3" name="Freeform 372"/>
              <p:cNvSpPr>
                <a:spLocks/>
              </p:cNvSpPr>
              <p:nvPr/>
            </p:nvSpPr>
            <p:spPr bwMode="auto">
              <a:xfrm>
                <a:off x="3449638" y="2511425"/>
                <a:ext cx="150813" cy="174625"/>
              </a:xfrm>
              <a:custGeom>
                <a:avLst/>
                <a:gdLst/>
                <a:ahLst/>
                <a:cxnLst>
                  <a:cxn ang="0">
                    <a:pos x="31" y="6"/>
                  </a:cxn>
                  <a:cxn ang="0">
                    <a:pos x="4" y="43"/>
                  </a:cxn>
                  <a:cxn ang="0">
                    <a:pos x="36" y="12"/>
                  </a:cxn>
                  <a:cxn ang="0">
                    <a:pos x="40" y="0"/>
                  </a:cxn>
                  <a:cxn ang="0">
                    <a:pos x="31" y="6"/>
                  </a:cxn>
                </a:cxnLst>
                <a:rect l="0" t="0" r="r" b="b"/>
                <a:pathLst>
                  <a:path w="40" h="46">
                    <a:moveTo>
                      <a:pt x="31" y="6"/>
                    </a:moveTo>
                    <a:cubicBezTo>
                      <a:pt x="20" y="20"/>
                      <a:pt x="0" y="40"/>
                      <a:pt x="4" y="43"/>
                    </a:cubicBezTo>
                    <a:cubicBezTo>
                      <a:pt x="8" y="46"/>
                      <a:pt x="23" y="26"/>
                      <a:pt x="36" y="12"/>
                    </a:cubicBezTo>
                    <a:cubicBezTo>
                      <a:pt x="38" y="8"/>
                      <a:pt x="40" y="3"/>
                      <a:pt x="40" y="0"/>
                    </a:cubicBezTo>
                    <a:cubicBezTo>
                      <a:pt x="38" y="1"/>
                      <a:pt x="35" y="3"/>
                      <a:pt x="31" y="6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4" name="Freeform 373"/>
              <p:cNvSpPr>
                <a:spLocks/>
              </p:cNvSpPr>
              <p:nvPr/>
            </p:nvSpPr>
            <p:spPr bwMode="auto">
              <a:xfrm>
                <a:off x="3668713" y="2527300"/>
                <a:ext cx="85725" cy="206375"/>
              </a:xfrm>
              <a:custGeom>
                <a:avLst/>
                <a:gdLst/>
                <a:ahLst/>
                <a:cxnLst>
                  <a:cxn ang="0">
                    <a:pos x="0" y="13"/>
                  </a:cxn>
                  <a:cxn ang="0">
                    <a:pos x="18" y="53"/>
                  </a:cxn>
                  <a:cxn ang="0">
                    <a:pos x="6" y="8"/>
                  </a:cxn>
                  <a:cxn ang="0">
                    <a:pos x="0" y="0"/>
                  </a:cxn>
                  <a:cxn ang="0">
                    <a:pos x="0" y="13"/>
                  </a:cxn>
                </a:cxnLst>
                <a:rect l="0" t="0" r="r" b="b"/>
                <a:pathLst>
                  <a:path w="23" h="55">
                    <a:moveTo>
                      <a:pt x="0" y="13"/>
                    </a:moveTo>
                    <a:cubicBezTo>
                      <a:pt x="6" y="30"/>
                      <a:pt x="13" y="55"/>
                      <a:pt x="18" y="53"/>
                    </a:cubicBezTo>
                    <a:cubicBezTo>
                      <a:pt x="23" y="51"/>
                      <a:pt x="12" y="25"/>
                      <a:pt x="6" y="8"/>
                    </a:cubicBezTo>
                    <a:cubicBezTo>
                      <a:pt x="4" y="5"/>
                      <a:pt x="2" y="2"/>
                      <a:pt x="0" y="0"/>
                    </a:cubicBezTo>
                    <a:cubicBezTo>
                      <a:pt x="0" y="4"/>
                      <a:pt x="0" y="8"/>
                      <a:pt x="0" y="1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5" name="Freeform 374"/>
              <p:cNvSpPr>
                <a:spLocks/>
              </p:cNvSpPr>
              <p:nvPr/>
            </p:nvSpPr>
            <p:spPr bwMode="auto">
              <a:xfrm>
                <a:off x="3683000" y="2241550"/>
                <a:ext cx="153988" cy="173038"/>
              </a:xfrm>
              <a:custGeom>
                <a:avLst/>
                <a:gdLst/>
                <a:ahLst/>
                <a:cxnLst>
                  <a:cxn ang="0">
                    <a:pos x="9" y="41"/>
                  </a:cxn>
                  <a:cxn ang="0">
                    <a:pos x="37" y="4"/>
                  </a:cxn>
                  <a:cxn ang="0">
                    <a:pos x="5" y="34"/>
                  </a:cxn>
                  <a:cxn ang="0">
                    <a:pos x="0" y="46"/>
                  </a:cxn>
                  <a:cxn ang="0">
                    <a:pos x="9" y="41"/>
                  </a:cxn>
                </a:cxnLst>
                <a:rect l="0" t="0" r="r" b="b"/>
                <a:pathLst>
                  <a:path w="41" h="46">
                    <a:moveTo>
                      <a:pt x="9" y="41"/>
                    </a:moveTo>
                    <a:cubicBezTo>
                      <a:pt x="21" y="27"/>
                      <a:pt x="41" y="7"/>
                      <a:pt x="37" y="4"/>
                    </a:cubicBezTo>
                    <a:cubicBezTo>
                      <a:pt x="33" y="0"/>
                      <a:pt x="17" y="21"/>
                      <a:pt x="5" y="34"/>
                    </a:cubicBezTo>
                    <a:cubicBezTo>
                      <a:pt x="3" y="39"/>
                      <a:pt x="1" y="43"/>
                      <a:pt x="0" y="46"/>
                    </a:cubicBezTo>
                    <a:cubicBezTo>
                      <a:pt x="3" y="45"/>
                      <a:pt x="6" y="43"/>
                      <a:pt x="9" y="4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6" name="Freeform 375"/>
              <p:cNvSpPr>
                <a:spLocks/>
              </p:cNvSpPr>
              <p:nvPr/>
            </p:nvSpPr>
            <p:spPr bwMode="auto">
              <a:xfrm>
                <a:off x="3370263" y="2398713"/>
                <a:ext cx="207963" cy="60325"/>
              </a:xfrm>
              <a:custGeom>
                <a:avLst/>
                <a:gdLst/>
                <a:ahLst/>
                <a:cxnLst>
                  <a:cxn ang="0">
                    <a:pos x="43" y="16"/>
                  </a:cxn>
                  <a:cxn ang="0">
                    <a:pos x="55" y="14"/>
                  </a:cxn>
                  <a:cxn ang="0">
                    <a:pos x="44" y="8"/>
                  </a:cxn>
                  <a:cxn ang="0">
                    <a:pos x="0" y="5"/>
                  </a:cxn>
                  <a:cxn ang="0">
                    <a:pos x="34" y="14"/>
                  </a:cxn>
                  <a:cxn ang="0">
                    <a:pos x="38" y="15"/>
                  </a:cxn>
                  <a:cxn ang="0">
                    <a:pos x="43" y="16"/>
                  </a:cxn>
                </a:cxnLst>
                <a:rect l="0" t="0" r="r" b="b"/>
                <a:pathLst>
                  <a:path w="55" h="16">
                    <a:moveTo>
                      <a:pt x="43" y="16"/>
                    </a:moveTo>
                    <a:cubicBezTo>
                      <a:pt x="47" y="15"/>
                      <a:pt x="51" y="14"/>
                      <a:pt x="55" y="14"/>
                    </a:cubicBezTo>
                    <a:cubicBezTo>
                      <a:pt x="52" y="12"/>
                      <a:pt x="48" y="10"/>
                      <a:pt x="44" y="8"/>
                    </a:cubicBezTo>
                    <a:cubicBezTo>
                      <a:pt x="26" y="5"/>
                      <a:pt x="1" y="0"/>
                      <a:pt x="0" y="5"/>
                    </a:cubicBezTo>
                    <a:cubicBezTo>
                      <a:pt x="0" y="9"/>
                      <a:pt x="18" y="11"/>
                      <a:pt x="34" y="14"/>
                    </a:cubicBezTo>
                    <a:cubicBezTo>
                      <a:pt x="36" y="14"/>
                      <a:pt x="37" y="14"/>
                      <a:pt x="38" y="15"/>
                    </a:cubicBezTo>
                    <a:cubicBezTo>
                      <a:pt x="40" y="15"/>
                      <a:pt x="41" y="15"/>
                      <a:pt x="43" y="16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7" name="Freeform 376"/>
              <p:cNvSpPr>
                <a:spLocks/>
              </p:cNvSpPr>
              <p:nvPr/>
            </p:nvSpPr>
            <p:spPr bwMode="auto">
              <a:xfrm>
                <a:off x="3532188" y="2195513"/>
                <a:ext cx="87313" cy="203200"/>
              </a:xfrm>
              <a:custGeom>
                <a:avLst/>
                <a:gdLst/>
                <a:ahLst/>
                <a:cxnLst>
                  <a:cxn ang="0">
                    <a:pos x="17" y="47"/>
                  </a:cxn>
                  <a:cxn ang="0">
                    <a:pos x="23" y="54"/>
                  </a:cxn>
                  <a:cxn ang="0">
                    <a:pos x="23" y="42"/>
                  </a:cxn>
                  <a:cxn ang="0">
                    <a:pos x="4" y="2"/>
                  </a:cxn>
                  <a:cxn ang="0">
                    <a:pos x="14" y="39"/>
                  </a:cxn>
                  <a:cxn ang="0">
                    <a:pos x="17" y="47"/>
                  </a:cxn>
                </a:cxnLst>
                <a:rect l="0" t="0" r="r" b="b"/>
                <a:pathLst>
                  <a:path w="23" h="54">
                    <a:moveTo>
                      <a:pt x="17" y="47"/>
                    </a:moveTo>
                    <a:cubicBezTo>
                      <a:pt x="19" y="50"/>
                      <a:pt x="21" y="52"/>
                      <a:pt x="23" y="54"/>
                    </a:cubicBezTo>
                    <a:cubicBezTo>
                      <a:pt x="23" y="51"/>
                      <a:pt x="23" y="47"/>
                      <a:pt x="23" y="42"/>
                    </a:cubicBezTo>
                    <a:cubicBezTo>
                      <a:pt x="16" y="25"/>
                      <a:pt x="9" y="0"/>
                      <a:pt x="4" y="2"/>
                    </a:cubicBezTo>
                    <a:cubicBezTo>
                      <a:pt x="0" y="4"/>
                      <a:pt x="8" y="23"/>
                      <a:pt x="14" y="39"/>
                    </a:cubicBezTo>
                    <a:cubicBezTo>
                      <a:pt x="15" y="42"/>
                      <a:pt x="16" y="44"/>
                      <a:pt x="17" y="47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8" name="Freeform 377"/>
              <p:cNvSpPr>
                <a:spLocks/>
              </p:cNvSpPr>
              <p:nvPr/>
            </p:nvSpPr>
            <p:spPr bwMode="auto">
              <a:xfrm>
                <a:off x="3525838" y="2689225"/>
                <a:ext cx="25400" cy="26988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7" y="0"/>
                  </a:cxn>
                  <a:cxn ang="0">
                    <a:pos x="0" y="6"/>
                  </a:cxn>
                </a:cxnLst>
                <a:rect l="0" t="0" r="r" b="b"/>
                <a:pathLst>
                  <a:path w="7" h="7">
                    <a:moveTo>
                      <a:pt x="0" y="6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2" y="7"/>
                      <a:pt x="4" y="4"/>
                      <a:pt x="7" y="0"/>
                    </a:cubicBezTo>
                    <a:cubicBezTo>
                      <a:pt x="4" y="4"/>
                      <a:pt x="2" y="7"/>
                      <a:pt x="0" y="6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79" name="Freeform 378"/>
              <p:cNvSpPr>
                <a:spLocks/>
              </p:cNvSpPr>
              <p:nvPr/>
            </p:nvSpPr>
            <p:spPr bwMode="auto">
              <a:xfrm>
                <a:off x="3487738" y="2259013"/>
                <a:ext cx="7938" cy="15875"/>
              </a:xfrm>
              <a:custGeom>
                <a:avLst/>
                <a:gdLst/>
                <a:ahLst/>
                <a:cxnLst>
                  <a:cxn ang="0">
                    <a:pos x="2" y="4"/>
                  </a:cxn>
                  <a:cxn ang="0">
                    <a:pos x="0" y="0"/>
                  </a:cxn>
                  <a:cxn ang="0">
                    <a:pos x="2" y="4"/>
                  </a:cxn>
                </a:cxnLst>
                <a:rect l="0" t="0" r="r" b="b"/>
                <a:pathLst>
                  <a:path w="2" h="4">
                    <a:moveTo>
                      <a:pt x="2" y="4"/>
                    </a:moveTo>
                    <a:cubicBezTo>
                      <a:pt x="1" y="3"/>
                      <a:pt x="1" y="1"/>
                      <a:pt x="0" y="0"/>
                    </a:cubicBezTo>
                    <a:cubicBezTo>
                      <a:pt x="1" y="1"/>
                      <a:pt x="1" y="3"/>
                      <a:pt x="2" y="4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0" name="Freeform 379"/>
              <p:cNvSpPr>
                <a:spLocks/>
              </p:cNvSpPr>
              <p:nvPr/>
            </p:nvSpPr>
            <p:spPr bwMode="auto">
              <a:xfrm>
                <a:off x="3735388" y="2228850"/>
                <a:ext cx="7938" cy="12700"/>
              </a:xfrm>
              <a:custGeom>
                <a:avLst/>
                <a:gdLst/>
                <a:ahLst/>
                <a:cxnLst>
                  <a:cxn ang="0">
                    <a:pos x="0" y="3"/>
                  </a:cxn>
                  <a:cxn ang="0">
                    <a:pos x="2" y="0"/>
                  </a:cxn>
                  <a:cxn ang="0">
                    <a:pos x="0" y="3"/>
                  </a:cxn>
                </a:cxnLst>
                <a:rect l="0" t="0" r="r" b="b"/>
                <a:pathLst>
                  <a:path w="2" h="3">
                    <a:moveTo>
                      <a:pt x="0" y="3"/>
                    </a:moveTo>
                    <a:cubicBezTo>
                      <a:pt x="0" y="2"/>
                      <a:pt x="1" y="1"/>
                      <a:pt x="2" y="0"/>
                    </a:cubicBezTo>
                    <a:cubicBezTo>
                      <a:pt x="1" y="1"/>
                      <a:pt x="0" y="2"/>
                      <a:pt x="0" y="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1" name="Freeform 380"/>
              <p:cNvSpPr>
                <a:spLocks/>
              </p:cNvSpPr>
              <p:nvPr/>
            </p:nvSpPr>
            <p:spPr bwMode="auto">
              <a:xfrm>
                <a:off x="3484563" y="2247900"/>
                <a:ext cx="1588" cy="4763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0" y="0"/>
                  </a:cxn>
                  <a:cxn ang="0">
                    <a:pos x="0" y="1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cubicBezTo>
                      <a:pt x="0" y="1"/>
                      <a:pt x="0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2" name="Freeform 381"/>
              <p:cNvSpPr>
                <a:spLocks/>
              </p:cNvSpPr>
              <p:nvPr/>
            </p:nvSpPr>
            <p:spPr bwMode="auto">
              <a:xfrm>
                <a:off x="3751263" y="2428875"/>
                <a:ext cx="153988" cy="11113"/>
              </a:xfrm>
              <a:custGeom>
                <a:avLst/>
                <a:gdLst/>
                <a:ahLst/>
                <a:cxnLst>
                  <a:cxn ang="0">
                    <a:pos x="41" y="1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41" y="1"/>
                  </a:cxn>
                </a:cxnLst>
                <a:rect l="0" t="0" r="r" b="b"/>
                <a:pathLst>
                  <a:path w="41" h="3">
                    <a:moveTo>
                      <a:pt x="41" y="1"/>
                    </a:moveTo>
                    <a:cubicBezTo>
                      <a:pt x="34" y="0"/>
                      <a:pt x="15" y="2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5" y="2"/>
                      <a:pt x="34" y="0"/>
                      <a:pt x="41" y="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3" name="Freeform 382"/>
              <p:cNvSpPr>
                <a:spLocks/>
              </p:cNvSpPr>
              <p:nvPr/>
            </p:nvSpPr>
            <p:spPr bwMode="auto">
              <a:xfrm>
                <a:off x="3717925" y="2255838"/>
                <a:ext cx="6350" cy="15875"/>
              </a:xfrm>
              <a:custGeom>
                <a:avLst/>
                <a:gdLst/>
                <a:ahLst/>
                <a:cxnLst>
                  <a:cxn ang="0">
                    <a:pos x="0" y="4"/>
                  </a:cxn>
                  <a:cxn ang="0">
                    <a:pos x="2" y="0"/>
                  </a:cxn>
                  <a:cxn ang="0">
                    <a:pos x="0" y="4"/>
                  </a:cxn>
                </a:cxnLst>
                <a:rect l="0" t="0" r="r" b="b"/>
                <a:pathLst>
                  <a:path w="2" h="4">
                    <a:moveTo>
                      <a:pt x="0" y="4"/>
                    </a:moveTo>
                    <a:cubicBezTo>
                      <a:pt x="1" y="3"/>
                      <a:pt x="2" y="1"/>
                      <a:pt x="2" y="0"/>
                    </a:cubicBezTo>
                    <a:cubicBezTo>
                      <a:pt x="2" y="1"/>
                      <a:pt x="1" y="3"/>
                      <a:pt x="0" y="4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4" name="Freeform 383"/>
              <p:cNvSpPr>
                <a:spLocks/>
              </p:cNvSpPr>
              <p:nvPr/>
            </p:nvSpPr>
            <p:spPr bwMode="auto">
              <a:xfrm>
                <a:off x="3675063" y="2271713"/>
                <a:ext cx="42863" cy="85725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0" y="23"/>
                  </a:cxn>
                  <a:cxn ang="0">
                    <a:pos x="0" y="23"/>
                  </a:cxn>
                  <a:cxn ang="0">
                    <a:pos x="11" y="0"/>
                  </a:cxn>
                </a:cxnLst>
                <a:rect l="0" t="0" r="r" b="b"/>
                <a:pathLst>
                  <a:path w="11" h="23">
                    <a:moveTo>
                      <a:pt x="11" y="0"/>
                    </a:moveTo>
                    <a:cubicBezTo>
                      <a:pt x="8" y="7"/>
                      <a:pt x="4" y="16"/>
                      <a:pt x="0" y="23"/>
                    </a:cubicBezTo>
                    <a:cubicBezTo>
                      <a:pt x="0" y="23"/>
                      <a:pt x="0" y="23"/>
                      <a:pt x="0" y="23"/>
                    </a:cubicBezTo>
                    <a:cubicBezTo>
                      <a:pt x="4" y="16"/>
                      <a:pt x="8" y="7"/>
                      <a:pt x="11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5" name="Freeform 384"/>
              <p:cNvSpPr>
                <a:spLocks/>
              </p:cNvSpPr>
              <p:nvPr/>
            </p:nvSpPr>
            <p:spPr bwMode="auto">
              <a:xfrm>
                <a:off x="3506788" y="2289175"/>
                <a:ext cx="7938" cy="11113"/>
              </a:xfrm>
              <a:custGeom>
                <a:avLst/>
                <a:gdLst/>
                <a:ahLst/>
                <a:cxnLst>
                  <a:cxn ang="0">
                    <a:pos x="2" y="3"/>
                  </a:cxn>
                  <a:cxn ang="0">
                    <a:pos x="0" y="0"/>
                  </a:cxn>
                  <a:cxn ang="0">
                    <a:pos x="2" y="3"/>
                  </a:cxn>
                </a:cxnLst>
                <a:rect l="0" t="0" r="r" b="b"/>
                <a:pathLst>
                  <a:path w="2" h="3">
                    <a:moveTo>
                      <a:pt x="2" y="3"/>
                    </a:moveTo>
                    <a:cubicBezTo>
                      <a:pt x="1" y="2"/>
                      <a:pt x="0" y="1"/>
                      <a:pt x="0" y="0"/>
                    </a:cubicBezTo>
                    <a:cubicBezTo>
                      <a:pt x="0" y="1"/>
                      <a:pt x="1" y="2"/>
                      <a:pt x="2" y="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6" name="Freeform 385"/>
              <p:cNvSpPr>
                <a:spLocks/>
              </p:cNvSpPr>
              <p:nvPr/>
            </p:nvSpPr>
            <p:spPr bwMode="auto">
              <a:xfrm>
                <a:off x="3367088" y="2451100"/>
                <a:ext cx="211138" cy="38100"/>
              </a:xfrm>
              <a:custGeom>
                <a:avLst/>
                <a:gdLst/>
                <a:ahLst/>
                <a:cxnLst>
                  <a:cxn ang="0">
                    <a:pos x="56" y="0"/>
                  </a:cxn>
                  <a:cxn ang="0">
                    <a:pos x="56" y="0"/>
                  </a:cxn>
                  <a:cxn ang="0">
                    <a:pos x="44" y="2"/>
                  </a:cxn>
                  <a:cxn ang="0">
                    <a:pos x="25" y="3"/>
                  </a:cxn>
                  <a:cxn ang="0">
                    <a:pos x="22" y="4"/>
                  </a:cxn>
                  <a:cxn ang="0">
                    <a:pos x="18" y="4"/>
                  </a:cxn>
                  <a:cxn ang="0">
                    <a:pos x="1" y="9"/>
                  </a:cxn>
                  <a:cxn ang="0">
                    <a:pos x="1" y="10"/>
                  </a:cxn>
                  <a:cxn ang="0">
                    <a:pos x="1" y="10"/>
                  </a:cxn>
                  <a:cxn ang="0">
                    <a:pos x="56" y="0"/>
                  </a:cxn>
                </a:cxnLst>
                <a:rect l="0" t="0" r="r" b="b"/>
                <a:pathLst>
                  <a:path w="56" h="10">
                    <a:moveTo>
                      <a:pt x="56" y="0"/>
                    </a:moveTo>
                    <a:cubicBezTo>
                      <a:pt x="56" y="0"/>
                      <a:pt x="56" y="0"/>
                      <a:pt x="56" y="0"/>
                    </a:cubicBezTo>
                    <a:cubicBezTo>
                      <a:pt x="52" y="0"/>
                      <a:pt x="48" y="1"/>
                      <a:pt x="44" y="2"/>
                    </a:cubicBezTo>
                    <a:cubicBezTo>
                      <a:pt x="38" y="2"/>
                      <a:pt x="31" y="3"/>
                      <a:pt x="25" y="3"/>
                    </a:cubicBezTo>
                    <a:cubicBezTo>
                      <a:pt x="24" y="3"/>
                      <a:pt x="23" y="4"/>
                      <a:pt x="22" y="4"/>
                    </a:cubicBezTo>
                    <a:cubicBezTo>
                      <a:pt x="21" y="4"/>
                      <a:pt x="19" y="4"/>
                      <a:pt x="18" y="4"/>
                    </a:cubicBezTo>
                    <a:cubicBezTo>
                      <a:pt x="9" y="5"/>
                      <a:pt x="2" y="6"/>
                      <a:pt x="1" y="9"/>
                    </a:cubicBezTo>
                    <a:cubicBezTo>
                      <a:pt x="1" y="9"/>
                      <a:pt x="1" y="9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0" y="3"/>
                      <a:pt x="40" y="3"/>
                      <a:pt x="56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7" name="Freeform 386"/>
              <p:cNvSpPr>
                <a:spLocks/>
              </p:cNvSpPr>
              <p:nvPr/>
            </p:nvSpPr>
            <p:spPr bwMode="auto">
              <a:xfrm>
                <a:off x="3532188" y="2330450"/>
                <a:ext cx="41275" cy="57150"/>
              </a:xfrm>
              <a:custGeom>
                <a:avLst/>
                <a:gdLst/>
                <a:ahLst/>
                <a:cxnLst>
                  <a:cxn ang="0">
                    <a:pos x="11" y="15"/>
                  </a:cxn>
                  <a:cxn ang="0">
                    <a:pos x="0" y="0"/>
                  </a:cxn>
                  <a:cxn ang="0">
                    <a:pos x="4" y="5"/>
                  </a:cxn>
                  <a:cxn ang="0">
                    <a:pos x="11" y="15"/>
                  </a:cxn>
                </a:cxnLst>
                <a:rect l="0" t="0" r="r" b="b"/>
                <a:pathLst>
                  <a:path w="11" h="15">
                    <a:moveTo>
                      <a:pt x="11" y="15"/>
                    </a:moveTo>
                    <a:cubicBezTo>
                      <a:pt x="8" y="10"/>
                      <a:pt x="4" y="5"/>
                      <a:pt x="0" y="0"/>
                    </a:cubicBezTo>
                    <a:cubicBezTo>
                      <a:pt x="2" y="2"/>
                      <a:pt x="3" y="3"/>
                      <a:pt x="4" y="5"/>
                    </a:cubicBezTo>
                    <a:cubicBezTo>
                      <a:pt x="6" y="8"/>
                      <a:pt x="9" y="12"/>
                      <a:pt x="11" y="1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8" name="Freeform 387"/>
              <p:cNvSpPr>
                <a:spLocks/>
              </p:cNvSpPr>
              <p:nvPr/>
            </p:nvSpPr>
            <p:spPr bwMode="auto">
              <a:xfrm>
                <a:off x="3586163" y="2511425"/>
                <a:ext cx="14288" cy="49213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0" y="12"/>
                  </a:cxn>
                  <a:cxn ang="0">
                    <a:pos x="0" y="13"/>
                  </a:cxn>
                  <a:cxn ang="0">
                    <a:pos x="4" y="0"/>
                  </a:cxn>
                </a:cxnLst>
                <a:rect l="0" t="0" r="r" b="b"/>
                <a:pathLst>
                  <a:path w="4" h="13"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4" y="3"/>
                      <a:pt x="2" y="8"/>
                      <a:pt x="0" y="12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2" y="8"/>
                      <a:pt x="4" y="4"/>
                      <a:pt x="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89" name="Freeform 388"/>
              <p:cNvSpPr>
                <a:spLocks/>
              </p:cNvSpPr>
              <p:nvPr/>
            </p:nvSpPr>
            <p:spPr bwMode="auto">
              <a:xfrm>
                <a:off x="3668713" y="2214563"/>
                <a:ext cx="107950" cy="206375"/>
              </a:xfrm>
              <a:custGeom>
                <a:avLst/>
                <a:gdLst/>
                <a:ahLst/>
                <a:cxnLst>
                  <a:cxn ang="0">
                    <a:pos x="1" y="55"/>
                  </a:cxn>
                  <a:cxn ang="0">
                    <a:pos x="4" y="53"/>
                  </a:cxn>
                  <a:cxn ang="0">
                    <a:pos x="9" y="41"/>
                  </a:cxn>
                  <a:cxn ang="0">
                    <a:pos x="25" y="0"/>
                  </a:cxn>
                  <a:cxn ang="0">
                    <a:pos x="20" y="4"/>
                  </a:cxn>
                  <a:cxn ang="0">
                    <a:pos x="18" y="7"/>
                  </a:cxn>
                  <a:cxn ang="0">
                    <a:pos x="15" y="11"/>
                  </a:cxn>
                  <a:cxn ang="0">
                    <a:pos x="13" y="15"/>
                  </a:cxn>
                  <a:cxn ang="0">
                    <a:pos x="2" y="38"/>
                  </a:cxn>
                  <a:cxn ang="0">
                    <a:pos x="1" y="55"/>
                  </a:cxn>
                </a:cxnLst>
                <a:rect l="0" t="0" r="r" b="b"/>
                <a:pathLst>
                  <a:path w="29" h="55">
                    <a:moveTo>
                      <a:pt x="1" y="55"/>
                    </a:moveTo>
                    <a:cubicBezTo>
                      <a:pt x="2" y="54"/>
                      <a:pt x="3" y="54"/>
                      <a:pt x="4" y="53"/>
                    </a:cubicBezTo>
                    <a:cubicBezTo>
                      <a:pt x="5" y="50"/>
                      <a:pt x="7" y="46"/>
                      <a:pt x="9" y="41"/>
                    </a:cubicBezTo>
                    <a:cubicBezTo>
                      <a:pt x="17" y="25"/>
                      <a:pt x="29" y="3"/>
                      <a:pt x="25" y="0"/>
                    </a:cubicBezTo>
                    <a:cubicBezTo>
                      <a:pt x="23" y="0"/>
                      <a:pt x="22" y="1"/>
                      <a:pt x="20" y="4"/>
                    </a:cubicBezTo>
                    <a:cubicBezTo>
                      <a:pt x="19" y="5"/>
                      <a:pt x="18" y="6"/>
                      <a:pt x="18" y="7"/>
                    </a:cubicBezTo>
                    <a:cubicBezTo>
                      <a:pt x="17" y="8"/>
                      <a:pt x="16" y="10"/>
                      <a:pt x="15" y="11"/>
                    </a:cubicBezTo>
                    <a:cubicBezTo>
                      <a:pt x="15" y="12"/>
                      <a:pt x="14" y="14"/>
                      <a:pt x="13" y="15"/>
                    </a:cubicBezTo>
                    <a:cubicBezTo>
                      <a:pt x="10" y="22"/>
                      <a:pt x="6" y="31"/>
                      <a:pt x="2" y="38"/>
                    </a:cubicBezTo>
                    <a:cubicBezTo>
                      <a:pt x="1" y="45"/>
                      <a:pt x="0" y="52"/>
                      <a:pt x="1" y="5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0" name="Freeform 389"/>
              <p:cNvSpPr>
                <a:spLocks/>
              </p:cNvSpPr>
              <p:nvPr/>
            </p:nvSpPr>
            <p:spPr bwMode="auto">
              <a:xfrm>
                <a:off x="3514725" y="2508250"/>
                <a:ext cx="104775" cy="207963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23" y="1"/>
                  </a:cxn>
                  <a:cxn ang="0">
                    <a:pos x="19" y="14"/>
                  </a:cxn>
                  <a:cxn ang="0">
                    <a:pos x="3" y="54"/>
                  </a:cxn>
                  <a:cxn ang="0">
                    <a:pos x="3" y="54"/>
                  </a:cxn>
                  <a:cxn ang="0">
                    <a:pos x="10" y="48"/>
                  </a:cxn>
                  <a:cxn ang="0">
                    <a:pos x="26" y="17"/>
                  </a:cxn>
                  <a:cxn ang="0">
                    <a:pos x="27" y="0"/>
                  </a:cxn>
                </a:cxnLst>
                <a:rect l="0" t="0" r="r" b="b"/>
                <a:pathLst>
                  <a:path w="28" h="55">
                    <a:moveTo>
                      <a:pt x="27" y="0"/>
                    </a:moveTo>
                    <a:cubicBezTo>
                      <a:pt x="26" y="0"/>
                      <a:pt x="25" y="1"/>
                      <a:pt x="23" y="1"/>
                    </a:cubicBezTo>
                    <a:cubicBezTo>
                      <a:pt x="23" y="5"/>
                      <a:pt x="21" y="9"/>
                      <a:pt x="19" y="14"/>
                    </a:cubicBezTo>
                    <a:cubicBezTo>
                      <a:pt x="11" y="29"/>
                      <a:pt x="0" y="50"/>
                      <a:pt x="3" y="54"/>
                    </a:cubicBezTo>
                    <a:cubicBezTo>
                      <a:pt x="3" y="54"/>
                      <a:pt x="3" y="54"/>
                      <a:pt x="3" y="54"/>
                    </a:cubicBezTo>
                    <a:cubicBezTo>
                      <a:pt x="5" y="55"/>
                      <a:pt x="7" y="52"/>
                      <a:pt x="10" y="48"/>
                    </a:cubicBezTo>
                    <a:cubicBezTo>
                      <a:pt x="15" y="40"/>
                      <a:pt x="21" y="27"/>
                      <a:pt x="26" y="17"/>
                    </a:cubicBezTo>
                    <a:cubicBezTo>
                      <a:pt x="27" y="9"/>
                      <a:pt x="28" y="3"/>
                      <a:pt x="27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1" name="Freeform 390"/>
              <p:cNvSpPr>
                <a:spLocks/>
              </p:cNvSpPr>
              <p:nvPr/>
            </p:nvSpPr>
            <p:spPr bwMode="auto">
              <a:xfrm>
                <a:off x="3698875" y="2428875"/>
                <a:ext cx="222250" cy="49213"/>
              </a:xfrm>
              <a:custGeom>
                <a:avLst/>
                <a:gdLst/>
                <a:ahLst/>
                <a:cxnLst>
                  <a:cxn ang="0">
                    <a:pos x="0" y="11"/>
                  </a:cxn>
                  <a:cxn ang="0">
                    <a:pos x="3" y="13"/>
                  </a:cxn>
                  <a:cxn ang="0">
                    <a:pos x="15" y="11"/>
                  </a:cxn>
                  <a:cxn ang="0">
                    <a:pos x="58" y="3"/>
                  </a:cxn>
                  <a:cxn ang="0">
                    <a:pos x="55" y="1"/>
                  </a:cxn>
                  <a:cxn ang="0">
                    <a:pos x="14" y="3"/>
                  </a:cxn>
                  <a:cxn ang="0">
                    <a:pos x="0" y="11"/>
                  </a:cxn>
                </a:cxnLst>
                <a:rect l="0" t="0" r="r" b="b"/>
                <a:pathLst>
                  <a:path w="59" h="13">
                    <a:moveTo>
                      <a:pt x="0" y="11"/>
                    </a:moveTo>
                    <a:cubicBezTo>
                      <a:pt x="1" y="11"/>
                      <a:pt x="2" y="12"/>
                      <a:pt x="3" y="13"/>
                    </a:cubicBezTo>
                    <a:cubicBezTo>
                      <a:pt x="6" y="12"/>
                      <a:pt x="10" y="12"/>
                      <a:pt x="15" y="11"/>
                    </a:cubicBezTo>
                    <a:cubicBezTo>
                      <a:pt x="33" y="9"/>
                      <a:pt x="59" y="8"/>
                      <a:pt x="58" y="3"/>
                    </a:cubicBezTo>
                    <a:cubicBezTo>
                      <a:pt x="58" y="2"/>
                      <a:pt x="57" y="2"/>
                      <a:pt x="55" y="1"/>
                    </a:cubicBezTo>
                    <a:cubicBezTo>
                      <a:pt x="48" y="0"/>
                      <a:pt x="29" y="2"/>
                      <a:pt x="14" y="3"/>
                    </a:cubicBezTo>
                    <a:cubicBezTo>
                      <a:pt x="8" y="6"/>
                      <a:pt x="2" y="8"/>
                      <a:pt x="0" y="1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2" name="Freeform 391"/>
              <p:cNvSpPr>
                <a:spLocks/>
              </p:cNvSpPr>
              <p:nvPr/>
            </p:nvSpPr>
            <p:spPr bwMode="auto">
              <a:xfrm>
                <a:off x="3479800" y="2233613"/>
                <a:ext cx="139700" cy="180975"/>
              </a:xfrm>
              <a:custGeom>
                <a:avLst/>
                <a:gdLst/>
                <a:ahLst/>
                <a:cxnLst>
                  <a:cxn ang="0">
                    <a:pos x="25" y="41"/>
                  </a:cxn>
                  <a:cxn ang="0">
                    <a:pos x="36" y="48"/>
                  </a:cxn>
                  <a:cxn ang="0">
                    <a:pos x="37" y="44"/>
                  </a:cxn>
                  <a:cxn ang="0">
                    <a:pos x="31" y="37"/>
                  </a:cxn>
                  <a:cxn ang="0">
                    <a:pos x="26" y="30"/>
                  </a:cxn>
                  <a:cxn ang="0">
                    <a:pos x="5" y="1"/>
                  </a:cxn>
                  <a:cxn ang="0">
                    <a:pos x="1" y="1"/>
                  </a:cxn>
                  <a:cxn ang="0">
                    <a:pos x="1" y="4"/>
                  </a:cxn>
                  <a:cxn ang="0">
                    <a:pos x="1" y="5"/>
                  </a:cxn>
                  <a:cxn ang="0">
                    <a:pos x="2" y="7"/>
                  </a:cxn>
                  <a:cxn ang="0">
                    <a:pos x="4" y="11"/>
                  </a:cxn>
                  <a:cxn ang="0">
                    <a:pos x="7" y="15"/>
                  </a:cxn>
                  <a:cxn ang="0">
                    <a:pos x="9" y="18"/>
                  </a:cxn>
                  <a:cxn ang="0">
                    <a:pos x="14" y="26"/>
                  </a:cxn>
                  <a:cxn ang="0">
                    <a:pos x="25" y="41"/>
                  </a:cxn>
                </a:cxnLst>
                <a:rect l="0" t="0" r="r" b="b"/>
                <a:pathLst>
                  <a:path w="37" h="48">
                    <a:moveTo>
                      <a:pt x="25" y="41"/>
                    </a:moveTo>
                    <a:cubicBezTo>
                      <a:pt x="29" y="45"/>
                      <a:pt x="33" y="48"/>
                      <a:pt x="36" y="48"/>
                    </a:cubicBezTo>
                    <a:cubicBezTo>
                      <a:pt x="36" y="47"/>
                      <a:pt x="37" y="46"/>
                      <a:pt x="37" y="44"/>
                    </a:cubicBezTo>
                    <a:cubicBezTo>
                      <a:pt x="35" y="42"/>
                      <a:pt x="33" y="40"/>
                      <a:pt x="31" y="37"/>
                    </a:cubicBezTo>
                    <a:cubicBezTo>
                      <a:pt x="29" y="35"/>
                      <a:pt x="28" y="32"/>
                      <a:pt x="26" y="30"/>
                    </a:cubicBezTo>
                    <a:cubicBezTo>
                      <a:pt x="18" y="19"/>
                      <a:pt x="10" y="5"/>
                      <a:pt x="5" y="1"/>
                    </a:cubicBezTo>
                    <a:cubicBezTo>
                      <a:pt x="3" y="1"/>
                      <a:pt x="2" y="0"/>
                      <a:pt x="1" y="1"/>
                    </a:cubicBezTo>
                    <a:cubicBezTo>
                      <a:pt x="1" y="1"/>
                      <a:pt x="0" y="2"/>
                      <a:pt x="1" y="4"/>
                    </a:cubicBezTo>
                    <a:cubicBezTo>
                      <a:pt x="1" y="4"/>
                      <a:pt x="1" y="5"/>
                      <a:pt x="1" y="5"/>
                    </a:cubicBezTo>
                    <a:cubicBezTo>
                      <a:pt x="1" y="6"/>
                      <a:pt x="2" y="6"/>
                      <a:pt x="2" y="7"/>
                    </a:cubicBezTo>
                    <a:cubicBezTo>
                      <a:pt x="3" y="8"/>
                      <a:pt x="3" y="10"/>
                      <a:pt x="4" y="11"/>
                    </a:cubicBezTo>
                    <a:cubicBezTo>
                      <a:pt x="5" y="12"/>
                      <a:pt x="6" y="14"/>
                      <a:pt x="7" y="15"/>
                    </a:cubicBezTo>
                    <a:cubicBezTo>
                      <a:pt x="7" y="16"/>
                      <a:pt x="8" y="17"/>
                      <a:pt x="9" y="18"/>
                    </a:cubicBezTo>
                    <a:cubicBezTo>
                      <a:pt x="10" y="21"/>
                      <a:pt x="12" y="23"/>
                      <a:pt x="14" y="26"/>
                    </a:cubicBezTo>
                    <a:cubicBezTo>
                      <a:pt x="18" y="31"/>
                      <a:pt x="22" y="36"/>
                      <a:pt x="25" y="4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3" name="Freeform 392"/>
              <p:cNvSpPr>
                <a:spLocks/>
              </p:cNvSpPr>
              <p:nvPr/>
            </p:nvSpPr>
            <p:spPr bwMode="auto">
              <a:xfrm>
                <a:off x="3367088" y="2451100"/>
                <a:ext cx="222250" cy="53975"/>
              </a:xfrm>
              <a:custGeom>
                <a:avLst/>
                <a:gdLst/>
                <a:ahLst/>
                <a:cxnLst>
                  <a:cxn ang="0">
                    <a:pos x="59" y="2"/>
                  </a:cxn>
                  <a:cxn ang="0">
                    <a:pos x="56" y="0"/>
                  </a:cxn>
                  <a:cxn ang="0">
                    <a:pos x="1" y="10"/>
                  </a:cxn>
                  <a:cxn ang="0">
                    <a:pos x="1" y="10"/>
                  </a:cxn>
                  <a:cxn ang="0">
                    <a:pos x="44" y="9"/>
                  </a:cxn>
                  <a:cxn ang="0">
                    <a:pos x="59" y="2"/>
                  </a:cxn>
                </a:cxnLst>
                <a:rect l="0" t="0" r="r" b="b"/>
                <a:pathLst>
                  <a:path w="59" h="14">
                    <a:moveTo>
                      <a:pt x="59" y="2"/>
                    </a:moveTo>
                    <a:cubicBezTo>
                      <a:pt x="58" y="1"/>
                      <a:pt x="57" y="1"/>
                      <a:pt x="56" y="0"/>
                    </a:cubicBezTo>
                    <a:cubicBezTo>
                      <a:pt x="40" y="3"/>
                      <a:pt x="0" y="3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4"/>
                      <a:pt x="26" y="11"/>
                      <a:pt x="44" y="9"/>
                    </a:cubicBezTo>
                    <a:cubicBezTo>
                      <a:pt x="51" y="7"/>
                      <a:pt x="56" y="4"/>
                      <a:pt x="59" y="2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4" name="Freeform 393"/>
              <p:cNvSpPr>
                <a:spLocks/>
              </p:cNvSpPr>
              <p:nvPr/>
            </p:nvSpPr>
            <p:spPr bwMode="auto">
              <a:xfrm>
                <a:off x="3668713" y="2511425"/>
                <a:ext cx="150813" cy="185738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4"/>
                  </a:cxn>
                  <a:cxn ang="0">
                    <a:pos x="6" y="12"/>
                  </a:cxn>
                  <a:cxn ang="0">
                    <a:pos x="32" y="47"/>
                  </a:cxn>
                  <a:cxn ang="0">
                    <a:pos x="35" y="48"/>
                  </a:cxn>
                  <a:cxn ang="0">
                    <a:pos x="12" y="8"/>
                  </a:cxn>
                  <a:cxn ang="0">
                    <a:pos x="1" y="0"/>
                  </a:cxn>
                </a:cxnLst>
                <a:rect l="0" t="0" r="r" b="b"/>
                <a:pathLst>
                  <a:path w="40" h="49">
                    <a:moveTo>
                      <a:pt x="1" y="0"/>
                    </a:moveTo>
                    <a:cubicBezTo>
                      <a:pt x="0" y="1"/>
                      <a:pt x="0" y="3"/>
                      <a:pt x="0" y="4"/>
                    </a:cubicBezTo>
                    <a:cubicBezTo>
                      <a:pt x="2" y="6"/>
                      <a:pt x="4" y="9"/>
                      <a:pt x="6" y="12"/>
                    </a:cubicBezTo>
                    <a:cubicBezTo>
                      <a:pt x="15" y="24"/>
                      <a:pt x="26" y="43"/>
                      <a:pt x="32" y="47"/>
                    </a:cubicBezTo>
                    <a:cubicBezTo>
                      <a:pt x="33" y="48"/>
                      <a:pt x="35" y="49"/>
                      <a:pt x="35" y="48"/>
                    </a:cubicBezTo>
                    <a:cubicBezTo>
                      <a:pt x="40" y="45"/>
                      <a:pt x="22" y="23"/>
                      <a:pt x="12" y="8"/>
                    </a:cubicBezTo>
                    <a:cubicBezTo>
                      <a:pt x="7" y="4"/>
                      <a:pt x="3" y="1"/>
                      <a:pt x="1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5" name="Freeform 394"/>
              <p:cNvSpPr>
                <a:spLocks/>
              </p:cNvSpPr>
              <p:nvPr/>
            </p:nvSpPr>
            <p:spPr bwMode="auto">
              <a:xfrm>
                <a:off x="3649663" y="2195513"/>
                <a:ext cx="41275" cy="142875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0" y="38"/>
                  </a:cxn>
                  <a:cxn ang="0">
                    <a:pos x="11" y="0"/>
                  </a:cxn>
                </a:cxnLst>
                <a:rect l="0" t="0" r="r" b="b"/>
                <a:pathLst>
                  <a:path w="11" h="38">
                    <a:moveTo>
                      <a:pt x="11" y="0"/>
                    </a:moveTo>
                    <a:cubicBezTo>
                      <a:pt x="7" y="1"/>
                      <a:pt x="3" y="22"/>
                      <a:pt x="0" y="38"/>
                    </a:cubicBezTo>
                    <a:cubicBezTo>
                      <a:pt x="3" y="22"/>
                      <a:pt x="7" y="1"/>
                      <a:pt x="11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6" name="Freeform 395"/>
              <p:cNvSpPr>
                <a:spLocks/>
              </p:cNvSpPr>
              <p:nvPr/>
            </p:nvSpPr>
            <p:spPr bwMode="auto">
              <a:xfrm>
                <a:off x="3646488" y="2338388"/>
                <a:ext cx="3175" cy="15875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1" y="0"/>
                  </a:cxn>
                </a:cxnLst>
                <a:rect l="0" t="0" r="r" b="b"/>
                <a:pathLst>
                  <a:path w="1" h="4">
                    <a:moveTo>
                      <a:pt x="1" y="0"/>
                    </a:moveTo>
                    <a:cubicBezTo>
                      <a:pt x="1" y="2"/>
                      <a:pt x="1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1" y="3"/>
                      <a:pt x="1" y="2"/>
                      <a:pt x="1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7" name="Freeform 396"/>
              <p:cNvSpPr>
                <a:spLocks/>
              </p:cNvSpPr>
              <p:nvPr/>
            </p:nvSpPr>
            <p:spPr bwMode="auto">
              <a:xfrm>
                <a:off x="3540125" y="2395538"/>
                <a:ext cx="15875" cy="11113"/>
              </a:xfrm>
              <a:custGeom>
                <a:avLst/>
                <a:gdLst/>
                <a:ahLst/>
                <a:cxnLst>
                  <a:cxn ang="0">
                    <a:pos x="4" y="3"/>
                  </a:cxn>
                  <a:cxn ang="0">
                    <a:pos x="4" y="3"/>
                  </a:cxn>
                  <a:cxn ang="0">
                    <a:pos x="0" y="0"/>
                  </a:cxn>
                  <a:cxn ang="0">
                    <a:pos x="4" y="3"/>
                  </a:cxn>
                </a:cxnLst>
                <a:rect l="0" t="0" r="r" b="b"/>
                <a:pathLst>
                  <a:path w="4" h="3">
                    <a:moveTo>
                      <a:pt x="4" y="3"/>
                    </a:moveTo>
                    <a:cubicBezTo>
                      <a:pt x="4" y="3"/>
                      <a:pt x="4" y="3"/>
                      <a:pt x="4" y="3"/>
                    </a:cubicBezTo>
                    <a:cubicBezTo>
                      <a:pt x="2" y="2"/>
                      <a:pt x="1" y="1"/>
                      <a:pt x="0" y="0"/>
                    </a:cubicBezTo>
                    <a:cubicBezTo>
                      <a:pt x="1" y="1"/>
                      <a:pt x="2" y="2"/>
                      <a:pt x="4" y="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8" name="Freeform 397"/>
              <p:cNvSpPr>
                <a:spLocks/>
              </p:cNvSpPr>
              <p:nvPr/>
            </p:nvSpPr>
            <p:spPr bwMode="auto">
              <a:xfrm>
                <a:off x="3386138" y="2459038"/>
                <a:ext cx="203200" cy="90488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54" y="0"/>
                  </a:cxn>
                  <a:cxn ang="0">
                    <a:pos x="39" y="7"/>
                  </a:cxn>
                  <a:cxn ang="0">
                    <a:pos x="1" y="23"/>
                  </a:cxn>
                  <a:cxn ang="0">
                    <a:pos x="0" y="24"/>
                  </a:cxn>
                  <a:cxn ang="0">
                    <a:pos x="54" y="0"/>
                  </a:cxn>
                </a:cxnLst>
                <a:rect l="0" t="0" r="r" b="b"/>
                <a:pathLst>
                  <a:path w="54" h="24">
                    <a:moveTo>
                      <a:pt x="54" y="0"/>
                    </a:moveTo>
                    <a:cubicBezTo>
                      <a:pt x="54" y="0"/>
                      <a:pt x="54" y="0"/>
                      <a:pt x="54" y="0"/>
                    </a:cubicBezTo>
                    <a:cubicBezTo>
                      <a:pt x="51" y="2"/>
                      <a:pt x="46" y="5"/>
                      <a:pt x="39" y="7"/>
                    </a:cubicBezTo>
                    <a:cubicBezTo>
                      <a:pt x="25" y="13"/>
                      <a:pt x="6" y="19"/>
                      <a:pt x="1" y="23"/>
                    </a:cubicBezTo>
                    <a:cubicBezTo>
                      <a:pt x="1" y="24"/>
                      <a:pt x="1" y="24"/>
                      <a:pt x="0" y="24"/>
                    </a:cubicBezTo>
                    <a:cubicBezTo>
                      <a:pt x="7" y="17"/>
                      <a:pt x="46" y="7"/>
                      <a:pt x="5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99" name="Freeform 398"/>
              <p:cNvSpPr>
                <a:spLocks/>
              </p:cNvSpPr>
              <p:nvPr/>
            </p:nvSpPr>
            <p:spPr bwMode="auto">
              <a:xfrm>
                <a:off x="3578225" y="2508250"/>
                <a:ext cx="44450" cy="219075"/>
              </a:xfrm>
              <a:custGeom>
                <a:avLst/>
                <a:gdLst/>
                <a:ahLst/>
                <a:cxnLst>
                  <a:cxn ang="0">
                    <a:pos x="10" y="0"/>
                  </a:cxn>
                  <a:cxn ang="0">
                    <a:pos x="10" y="0"/>
                  </a:cxn>
                  <a:cxn ang="0">
                    <a:pos x="9" y="17"/>
                  </a:cxn>
                  <a:cxn ang="0">
                    <a:pos x="3" y="58"/>
                  </a:cxn>
                  <a:cxn ang="0">
                    <a:pos x="10" y="0"/>
                  </a:cxn>
                </a:cxnLst>
                <a:rect l="0" t="0" r="r" b="b"/>
                <a:pathLst>
                  <a:path w="12" h="58">
                    <a:moveTo>
                      <a:pt x="10" y="0"/>
                    </a:moveTo>
                    <a:cubicBezTo>
                      <a:pt x="10" y="0"/>
                      <a:pt x="10" y="0"/>
                      <a:pt x="10" y="0"/>
                    </a:cubicBezTo>
                    <a:cubicBezTo>
                      <a:pt x="11" y="3"/>
                      <a:pt x="10" y="9"/>
                      <a:pt x="9" y="17"/>
                    </a:cubicBezTo>
                    <a:cubicBezTo>
                      <a:pt x="6" y="32"/>
                      <a:pt x="1" y="52"/>
                      <a:pt x="3" y="58"/>
                    </a:cubicBezTo>
                    <a:cubicBezTo>
                      <a:pt x="0" y="50"/>
                      <a:pt x="12" y="10"/>
                      <a:pt x="10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0" name="Freeform 399"/>
              <p:cNvSpPr>
                <a:spLocks/>
              </p:cNvSpPr>
              <p:nvPr/>
            </p:nvSpPr>
            <p:spPr bwMode="auto">
              <a:xfrm>
                <a:off x="3646488" y="2192338"/>
                <a:ext cx="63500" cy="228600"/>
              </a:xfrm>
              <a:custGeom>
                <a:avLst/>
                <a:gdLst/>
                <a:ahLst/>
                <a:cxnLst>
                  <a:cxn ang="0">
                    <a:pos x="5" y="61"/>
                  </a:cxn>
                  <a:cxn ang="0">
                    <a:pos x="7" y="61"/>
                  </a:cxn>
                  <a:cxn ang="0">
                    <a:pos x="8" y="44"/>
                  </a:cxn>
                  <a:cxn ang="0">
                    <a:pos x="8" y="44"/>
                  </a:cxn>
                  <a:cxn ang="0">
                    <a:pos x="13" y="1"/>
                  </a:cxn>
                  <a:cxn ang="0">
                    <a:pos x="12" y="1"/>
                  </a:cxn>
                  <a:cxn ang="0">
                    <a:pos x="1" y="39"/>
                  </a:cxn>
                  <a:cxn ang="0">
                    <a:pos x="0" y="43"/>
                  </a:cxn>
                  <a:cxn ang="0">
                    <a:pos x="5" y="61"/>
                  </a:cxn>
                </a:cxnLst>
                <a:rect l="0" t="0" r="r" b="b"/>
                <a:pathLst>
                  <a:path w="17" h="61">
                    <a:moveTo>
                      <a:pt x="5" y="61"/>
                    </a:moveTo>
                    <a:cubicBezTo>
                      <a:pt x="5" y="61"/>
                      <a:pt x="6" y="61"/>
                      <a:pt x="7" y="61"/>
                    </a:cubicBezTo>
                    <a:cubicBezTo>
                      <a:pt x="6" y="58"/>
                      <a:pt x="7" y="51"/>
                      <a:pt x="8" y="44"/>
                    </a:cubicBezTo>
                    <a:cubicBezTo>
                      <a:pt x="8" y="44"/>
                      <a:pt x="8" y="44"/>
                      <a:pt x="8" y="44"/>
                    </a:cubicBezTo>
                    <a:cubicBezTo>
                      <a:pt x="11" y="26"/>
                      <a:pt x="17" y="1"/>
                      <a:pt x="13" y="1"/>
                    </a:cubicBezTo>
                    <a:cubicBezTo>
                      <a:pt x="12" y="0"/>
                      <a:pt x="12" y="0"/>
                      <a:pt x="12" y="1"/>
                    </a:cubicBezTo>
                    <a:cubicBezTo>
                      <a:pt x="8" y="2"/>
                      <a:pt x="4" y="23"/>
                      <a:pt x="1" y="39"/>
                    </a:cubicBezTo>
                    <a:cubicBezTo>
                      <a:pt x="1" y="41"/>
                      <a:pt x="1" y="42"/>
                      <a:pt x="0" y="43"/>
                    </a:cubicBezTo>
                    <a:cubicBezTo>
                      <a:pt x="1" y="52"/>
                      <a:pt x="2" y="59"/>
                      <a:pt x="5" y="6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1" name="Freeform 400"/>
              <p:cNvSpPr>
                <a:spLocks/>
              </p:cNvSpPr>
              <p:nvPr/>
            </p:nvSpPr>
            <p:spPr bwMode="auto">
              <a:xfrm>
                <a:off x="3578225" y="2508250"/>
                <a:ext cx="60325" cy="22542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0" y="0"/>
                  </a:cxn>
                  <a:cxn ang="0">
                    <a:pos x="3" y="58"/>
                  </a:cxn>
                  <a:cxn ang="0">
                    <a:pos x="4" y="60"/>
                  </a:cxn>
                  <a:cxn ang="0">
                    <a:pos x="6" y="60"/>
                  </a:cxn>
                  <a:cxn ang="0">
                    <a:pos x="16" y="18"/>
                  </a:cxn>
                  <a:cxn ang="0">
                    <a:pos x="12" y="0"/>
                  </a:cxn>
                </a:cxnLst>
                <a:rect l="0" t="0" r="r" b="b"/>
                <a:pathLst>
                  <a:path w="16" h="60">
                    <a:moveTo>
                      <a:pt x="12" y="0"/>
                    </a:moveTo>
                    <a:cubicBezTo>
                      <a:pt x="11" y="0"/>
                      <a:pt x="11" y="0"/>
                      <a:pt x="10" y="0"/>
                    </a:cubicBezTo>
                    <a:cubicBezTo>
                      <a:pt x="12" y="10"/>
                      <a:pt x="0" y="50"/>
                      <a:pt x="3" y="58"/>
                    </a:cubicBezTo>
                    <a:cubicBezTo>
                      <a:pt x="3" y="59"/>
                      <a:pt x="3" y="60"/>
                      <a:pt x="4" y="60"/>
                    </a:cubicBezTo>
                    <a:cubicBezTo>
                      <a:pt x="5" y="60"/>
                      <a:pt x="5" y="60"/>
                      <a:pt x="6" y="60"/>
                    </a:cubicBezTo>
                    <a:cubicBezTo>
                      <a:pt x="10" y="56"/>
                      <a:pt x="13" y="34"/>
                      <a:pt x="16" y="18"/>
                    </a:cubicBezTo>
                    <a:cubicBezTo>
                      <a:pt x="15" y="9"/>
                      <a:pt x="14" y="1"/>
                      <a:pt x="12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2" name="Freeform 401"/>
              <p:cNvSpPr>
                <a:spLocks/>
              </p:cNvSpPr>
              <p:nvPr/>
            </p:nvSpPr>
            <p:spPr bwMode="auto">
              <a:xfrm>
                <a:off x="3424238" y="2274888"/>
                <a:ext cx="192088" cy="153988"/>
              </a:xfrm>
              <a:custGeom>
                <a:avLst/>
                <a:gdLst/>
                <a:ahLst/>
                <a:cxnLst>
                  <a:cxn ang="0">
                    <a:pos x="35" y="35"/>
                  </a:cxn>
                  <a:cxn ang="0">
                    <a:pos x="50" y="39"/>
                  </a:cxn>
                  <a:cxn ang="0">
                    <a:pos x="51" y="37"/>
                  </a:cxn>
                  <a:cxn ang="0">
                    <a:pos x="40" y="30"/>
                  </a:cxn>
                  <a:cxn ang="0">
                    <a:pos x="40" y="30"/>
                  </a:cxn>
                  <a:cxn ang="0">
                    <a:pos x="26" y="18"/>
                  </a:cxn>
                  <a:cxn ang="0">
                    <a:pos x="2" y="3"/>
                  </a:cxn>
                  <a:cxn ang="0">
                    <a:pos x="10" y="14"/>
                  </a:cxn>
                  <a:cxn ang="0">
                    <a:pos x="31" y="32"/>
                  </a:cxn>
                  <a:cxn ang="0">
                    <a:pos x="35" y="35"/>
                  </a:cxn>
                </a:cxnLst>
                <a:rect l="0" t="0" r="r" b="b"/>
                <a:pathLst>
                  <a:path w="51" h="41">
                    <a:moveTo>
                      <a:pt x="35" y="35"/>
                    </a:moveTo>
                    <a:cubicBezTo>
                      <a:pt x="42" y="39"/>
                      <a:pt x="48" y="41"/>
                      <a:pt x="50" y="39"/>
                    </a:cubicBezTo>
                    <a:cubicBezTo>
                      <a:pt x="50" y="39"/>
                      <a:pt x="51" y="38"/>
                      <a:pt x="51" y="37"/>
                    </a:cubicBezTo>
                    <a:cubicBezTo>
                      <a:pt x="48" y="37"/>
                      <a:pt x="44" y="34"/>
                      <a:pt x="40" y="30"/>
                    </a:cubicBezTo>
                    <a:cubicBezTo>
                      <a:pt x="40" y="30"/>
                      <a:pt x="40" y="30"/>
                      <a:pt x="40" y="30"/>
                    </a:cubicBezTo>
                    <a:cubicBezTo>
                      <a:pt x="35" y="26"/>
                      <a:pt x="30" y="22"/>
                      <a:pt x="26" y="18"/>
                    </a:cubicBezTo>
                    <a:cubicBezTo>
                      <a:pt x="15" y="8"/>
                      <a:pt x="5" y="0"/>
                      <a:pt x="2" y="3"/>
                    </a:cubicBezTo>
                    <a:cubicBezTo>
                      <a:pt x="0" y="5"/>
                      <a:pt x="4" y="9"/>
                      <a:pt x="10" y="14"/>
                    </a:cubicBezTo>
                    <a:cubicBezTo>
                      <a:pt x="16" y="20"/>
                      <a:pt x="24" y="26"/>
                      <a:pt x="31" y="32"/>
                    </a:cubicBezTo>
                    <a:cubicBezTo>
                      <a:pt x="32" y="33"/>
                      <a:pt x="33" y="34"/>
                      <a:pt x="35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3" name="Freeform 402"/>
              <p:cNvSpPr>
                <a:spLocks/>
              </p:cNvSpPr>
              <p:nvPr/>
            </p:nvSpPr>
            <p:spPr bwMode="auto">
              <a:xfrm>
                <a:off x="3382963" y="2459038"/>
                <a:ext cx="209550" cy="106363"/>
              </a:xfrm>
              <a:custGeom>
                <a:avLst/>
                <a:gdLst/>
                <a:ahLst/>
                <a:cxnLst>
                  <a:cxn ang="0">
                    <a:pos x="43" y="15"/>
                  </a:cxn>
                  <a:cxn ang="0">
                    <a:pos x="56" y="2"/>
                  </a:cxn>
                  <a:cxn ang="0">
                    <a:pos x="55" y="0"/>
                  </a:cxn>
                  <a:cxn ang="0">
                    <a:pos x="1" y="24"/>
                  </a:cxn>
                  <a:cxn ang="0">
                    <a:pos x="1" y="26"/>
                  </a:cxn>
                  <a:cxn ang="0">
                    <a:pos x="9" y="27"/>
                  </a:cxn>
                  <a:cxn ang="0">
                    <a:pos x="43" y="15"/>
                  </a:cxn>
                </a:cxnLst>
                <a:rect l="0" t="0" r="r" b="b"/>
                <a:pathLst>
                  <a:path w="56" h="28">
                    <a:moveTo>
                      <a:pt x="43" y="15"/>
                    </a:moveTo>
                    <a:cubicBezTo>
                      <a:pt x="50" y="9"/>
                      <a:pt x="56" y="4"/>
                      <a:pt x="56" y="2"/>
                    </a:cubicBezTo>
                    <a:cubicBezTo>
                      <a:pt x="55" y="1"/>
                      <a:pt x="55" y="1"/>
                      <a:pt x="55" y="0"/>
                    </a:cubicBezTo>
                    <a:cubicBezTo>
                      <a:pt x="47" y="7"/>
                      <a:pt x="8" y="17"/>
                      <a:pt x="1" y="24"/>
                    </a:cubicBezTo>
                    <a:cubicBezTo>
                      <a:pt x="1" y="25"/>
                      <a:pt x="0" y="26"/>
                      <a:pt x="1" y="26"/>
                    </a:cubicBezTo>
                    <a:cubicBezTo>
                      <a:pt x="1" y="28"/>
                      <a:pt x="4" y="28"/>
                      <a:pt x="9" y="27"/>
                    </a:cubicBezTo>
                    <a:cubicBezTo>
                      <a:pt x="17" y="24"/>
                      <a:pt x="31" y="19"/>
                      <a:pt x="43" y="1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4" name="Freeform 403"/>
              <p:cNvSpPr>
                <a:spLocks/>
              </p:cNvSpPr>
              <p:nvPr/>
            </p:nvSpPr>
            <p:spPr bwMode="auto">
              <a:xfrm>
                <a:off x="3694113" y="2354263"/>
                <a:ext cx="214313" cy="115888"/>
              </a:xfrm>
              <a:custGeom>
                <a:avLst/>
                <a:gdLst/>
                <a:ahLst/>
                <a:cxnLst>
                  <a:cxn ang="0">
                    <a:pos x="0" y="29"/>
                  </a:cxn>
                  <a:cxn ang="0">
                    <a:pos x="1" y="31"/>
                  </a:cxn>
                  <a:cxn ang="0">
                    <a:pos x="15" y="23"/>
                  </a:cxn>
                  <a:cxn ang="0">
                    <a:pos x="15" y="23"/>
                  </a:cxn>
                  <a:cxn ang="0">
                    <a:pos x="55" y="5"/>
                  </a:cxn>
                  <a:cxn ang="0">
                    <a:pos x="13" y="16"/>
                  </a:cxn>
                  <a:cxn ang="0">
                    <a:pos x="0" y="29"/>
                  </a:cxn>
                </a:cxnLst>
                <a:rect l="0" t="0" r="r" b="b"/>
                <a:pathLst>
                  <a:path w="57" h="31">
                    <a:moveTo>
                      <a:pt x="0" y="29"/>
                    </a:moveTo>
                    <a:cubicBezTo>
                      <a:pt x="0" y="29"/>
                      <a:pt x="1" y="30"/>
                      <a:pt x="1" y="31"/>
                    </a:cubicBezTo>
                    <a:cubicBezTo>
                      <a:pt x="3" y="28"/>
                      <a:pt x="9" y="26"/>
                      <a:pt x="15" y="23"/>
                    </a:cubicBezTo>
                    <a:cubicBezTo>
                      <a:pt x="15" y="23"/>
                      <a:pt x="15" y="23"/>
                      <a:pt x="15" y="23"/>
                    </a:cubicBezTo>
                    <a:cubicBezTo>
                      <a:pt x="32" y="17"/>
                      <a:pt x="57" y="9"/>
                      <a:pt x="55" y="5"/>
                    </a:cubicBezTo>
                    <a:cubicBezTo>
                      <a:pt x="53" y="0"/>
                      <a:pt x="30" y="10"/>
                      <a:pt x="13" y="16"/>
                    </a:cubicBezTo>
                    <a:cubicBezTo>
                      <a:pt x="5" y="22"/>
                      <a:pt x="0" y="26"/>
                      <a:pt x="0" y="29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5" name="Freeform 404"/>
              <p:cNvSpPr>
                <a:spLocks/>
              </p:cNvSpPr>
              <p:nvPr/>
            </p:nvSpPr>
            <p:spPr bwMode="auto">
              <a:xfrm>
                <a:off x="3671888" y="2500313"/>
                <a:ext cx="195263" cy="147638"/>
              </a:xfrm>
              <a:custGeom>
                <a:avLst/>
                <a:gdLst/>
                <a:ahLst/>
                <a:cxnLst>
                  <a:cxn ang="0">
                    <a:pos x="1" y="1"/>
                  </a:cxn>
                  <a:cxn ang="0">
                    <a:pos x="0" y="3"/>
                  </a:cxn>
                  <a:cxn ang="0">
                    <a:pos x="11" y="11"/>
                  </a:cxn>
                  <a:cxn ang="0">
                    <a:pos x="46" y="38"/>
                  </a:cxn>
                  <a:cxn ang="0">
                    <a:pos x="49" y="38"/>
                  </a:cxn>
                  <a:cxn ang="0">
                    <a:pos x="16" y="5"/>
                  </a:cxn>
                  <a:cxn ang="0">
                    <a:pos x="1" y="1"/>
                  </a:cxn>
                </a:cxnLst>
                <a:rect l="0" t="0" r="r" b="b"/>
                <a:pathLst>
                  <a:path w="52" h="39">
                    <a:moveTo>
                      <a:pt x="1" y="1"/>
                    </a:moveTo>
                    <a:cubicBezTo>
                      <a:pt x="0" y="2"/>
                      <a:pt x="0" y="2"/>
                      <a:pt x="0" y="3"/>
                    </a:cubicBezTo>
                    <a:cubicBezTo>
                      <a:pt x="2" y="4"/>
                      <a:pt x="6" y="7"/>
                      <a:pt x="11" y="11"/>
                    </a:cubicBezTo>
                    <a:cubicBezTo>
                      <a:pt x="23" y="21"/>
                      <a:pt x="40" y="37"/>
                      <a:pt x="46" y="38"/>
                    </a:cubicBezTo>
                    <a:cubicBezTo>
                      <a:pt x="47" y="39"/>
                      <a:pt x="48" y="39"/>
                      <a:pt x="49" y="38"/>
                    </a:cubicBezTo>
                    <a:cubicBezTo>
                      <a:pt x="52" y="34"/>
                      <a:pt x="30" y="17"/>
                      <a:pt x="16" y="5"/>
                    </a:cubicBezTo>
                    <a:cubicBezTo>
                      <a:pt x="8" y="2"/>
                      <a:pt x="3" y="0"/>
                      <a:pt x="1" y="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406" name="Freeform 405"/>
              <p:cNvSpPr>
                <a:spLocks/>
              </p:cNvSpPr>
              <p:nvPr/>
            </p:nvSpPr>
            <p:spPr bwMode="auto">
              <a:xfrm>
                <a:off x="3389313" y="2187575"/>
                <a:ext cx="512763" cy="550863"/>
              </a:xfrm>
              <a:custGeom>
                <a:avLst/>
                <a:gdLst/>
                <a:ahLst/>
                <a:cxnLst>
                  <a:cxn ang="0">
                    <a:pos x="39" y="64"/>
                  </a:cxn>
                  <a:cxn ang="0">
                    <a:pos x="50" y="70"/>
                  </a:cxn>
                  <a:cxn ang="0">
                    <a:pos x="50" y="70"/>
                  </a:cxn>
                  <a:cxn ang="0">
                    <a:pos x="53" y="72"/>
                  </a:cxn>
                  <a:cxn ang="0">
                    <a:pos x="53" y="72"/>
                  </a:cxn>
                  <a:cxn ang="0">
                    <a:pos x="54" y="74"/>
                  </a:cxn>
                  <a:cxn ang="0">
                    <a:pos x="41" y="87"/>
                  </a:cxn>
                  <a:cxn ang="0">
                    <a:pos x="25" y="98"/>
                  </a:cxn>
                  <a:cxn ang="0">
                    <a:pos x="7" y="115"/>
                  </a:cxn>
                  <a:cxn ang="0">
                    <a:pos x="44" y="94"/>
                  </a:cxn>
                  <a:cxn ang="0">
                    <a:pos x="47" y="92"/>
                  </a:cxn>
                  <a:cxn ang="0">
                    <a:pos x="47" y="92"/>
                  </a:cxn>
                  <a:cxn ang="0">
                    <a:pos x="56" y="86"/>
                  </a:cxn>
                  <a:cxn ang="0">
                    <a:pos x="56" y="86"/>
                  </a:cxn>
                  <a:cxn ang="0">
                    <a:pos x="60" y="85"/>
                  </a:cxn>
                  <a:cxn ang="0">
                    <a:pos x="60" y="85"/>
                  </a:cxn>
                  <a:cxn ang="0">
                    <a:pos x="62" y="85"/>
                  </a:cxn>
                  <a:cxn ang="0">
                    <a:pos x="66" y="103"/>
                  </a:cxn>
                  <a:cxn ang="0">
                    <a:pos x="73" y="146"/>
                  </a:cxn>
                  <a:cxn ang="0">
                    <a:pos x="74" y="103"/>
                  </a:cxn>
                  <a:cxn ang="0">
                    <a:pos x="74" y="90"/>
                  </a:cxn>
                  <a:cxn ang="0">
                    <a:pos x="75" y="86"/>
                  </a:cxn>
                  <a:cxn ang="0">
                    <a:pos x="76" y="84"/>
                  </a:cxn>
                  <a:cxn ang="0">
                    <a:pos x="91" y="88"/>
                  </a:cxn>
                  <a:cxn ang="0">
                    <a:pos x="134" y="105"/>
                  </a:cxn>
                  <a:cxn ang="0">
                    <a:pos x="96" y="83"/>
                  </a:cxn>
                  <a:cxn ang="0">
                    <a:pos x="85" y="77"/>
                  </a:cxn>
                  <a:cxn ang="0">
                    <a:pos x="82" y="75"/>
                  </a:cxn>
                  <a:cxn ang="0">
                    <a:pos x="81" y="73"/>
                  </a:cxn>
                  <a:cxn ang="0">
                    <a:pos x="94" y="60"/>
                  </a:cxn>
                  <a:cxn ang="0">
                    <a:pos x="127" y="32"/>
                  </a:cxn>
                  <a:cxn ang="0">
                    <a:pos x="87" y="55"/>
                  </a:cxn>
                  <a:cxn ang="0">
                    <a:pos x="78" y="60"/>
                  </a:cxn>
                  <a:cxn ang="0">
                    <a:pos x="75" y="62"/>
                  </a:cxn>
                  <a:cxn ang="0">
                    <a:pos x="73" y="62"/>
                  </a:cxn>
                  <a:cxn ang="0">
                    <a:pos x="68" y="44"/>
                  </a:cxn>
                  <a:cxn ang="0">
                    <a:pos x="68" y="44"/>
                  </a:cxn>
                  <a:cxn ang="0">
                    <a:pos x="61" y="1"/>
                  </a:cxn>
                  <a:cxn ang="0">
                    <a:pos x="61" y="44"/>
                  </a:cxn>
                  <a:cxn ang="0">
                    <a:pos x="61" y="56"/>
                  </a:cxn>
                  <a:cxn ang="0">
                    <a:pos x="60" y="60"/>
                  </a:cxn>
                  <a:cxn ang="0">
                    <a:pos x="59" y="62"/>
                  </a:cxn>
                  <a:cxn ang="0">
                    <a:pos x="44" y="58"/>
                  </a:cxn>
                  <a:cxn ang="0">
                    <a:pos x="44" y="58"/>
                  </a:cxn>
                  <a:cxn ang="0">
                    <a:pos x="6" y="41"/>
                  </a:cxn>
                  <a:cxn ang="0">
                    <a:pos x="1" y="42"/>
                  </a:cxn>
                  <a:cxn ang="0">
                    <a:pos x="4" y="47"/>
                  </a:cxn>
                  <a:cxn ang="0">
                    <a:pos x="39" y="64"/>
                  </a:cxn>
                </a:cxnLst>
                <a:rect l="0" t="0" r="r" b="b"/>
                <a:pathLst>
                  <a:path w="136" h="146">
                    <a:moveTo>
                      <a:pt x="39" y="64"/>
                    </a:moveTo>
                    <a:cubicBezTo>
                      <a:pt x="43" y="66"/>
                      <a:pt x="47" y="68"/>
                      <a:pt x="50" y="70"/>
                    </a:cubicBezTo>
                    <a:cubicBezTo>
                      <a:pt x="50" y="70"/>
                      <a:pt x="50" y="70"/>
                      <a:pt x="50" y="70"/>
                    </a:cubicBezTo>
                    <a:cubicBezTo>
                      <a:pt x="51" y="71"/>
                      <a:pt x="52" y="71"/>
                      <a:pt x="53" y="72"/>
                    </a:cubicBezTo>
                    <a:cubicBezTo>
                      <a:pt x="53" y="72"/>
                      <a:pt x="53" y="72"/>
                      <a:pt x="53" y="72"/>
                    </a:cubicBezTo>
                    <a:cubicBezTo>
                      <a:pt x="53" y="73"/>
                      <a:pt x="53" y="73"/>
                      <a:pt x="54" y="74"/>
                    </a:cubicBezTo>
                    <a:cubicBezTo>
                      <a:pt x="54" y="76"/>
                      <a:pt x="48" y="81"/>
                      <a:pt x="41" y="87"/>
                    </a:cubicBezTo>
                    <a:cubicBezTo>
                      <a:pt x="36" y="90"/>
                      <a:pt x="30" y="94"/>
                      <a:pt x="25" y="98"/>
                    </a:cubicBezTo>
                    <a:cubicBezTo>
                      <a:pt x="15" y="105"/>
                      <a:pt x="5" y="112"/>
                      <a:pt x="7" y="115"/>
                    </a:cubicBezTo>
                    <a:cubicBezTo>
                      <a:pt x="10" y="119"/>
                      <a:pt x="29" y="104"/>
                      <a:pt x="44" y="94"/>
                    </a:cubicBezTo>
                    <a:cubicBezTo>
                      <a:pt x="45" y="93"/>
                      <a:pt x="46" y="92"/>
                      <a:pt x="47" y="92"/>
                    </a:cubicBezTo>
                    <a:cubicBezTo>
                      <a:pt x="47" y="92"/>
                      <a:pt x="47" y="92"/>
                      <a:pt x="47" y="92"/>
                    </a:cubicBezTo>
                    <a:cubicBezTo>
                      <a:pt x="51" y="89"/>
                      <a:pt x="54" y="87"/>
                      <a:pt x="56" y="86"/>
                    </a:cubicBezTo>
                    <a:cubicBezTo>
                      <a:pt x="56" y="86"/>
                      <a:pt x="56" y="86"/>
                      <a:pt x="56" y="86"/>
                    </a:cubicBezTo>
                    <a:cubicBezTo>
                      <a:pt x="58" y="86"/>
                      <a:pt x="59" y="85"/>
                      <a:pt x="60" y="85"/>
                    </a:cubicBezTo>
                    <a:cubicBezTo>
                      <a:pt x="60" y="85"/>
                      <a:pt x="60" y="85"/>
                      <a:pt x="60" y="85"/>
                    </a:cubicBezTo>
                    <a:cubicBezTo>
                      <a:pt x="61" y="85"/>
                      <a:pt x="61" y="85"/>
                      <a:pt x="62" y="85"/>
                    </a:cubicBezTo>
                    <a:cubicBezTo>
                      <a:pt x="64" y="86"/>
                      <a:pt x="65" y="94"/>
                      <a:pt x="66" y="103"/>
                    </a:cubicBezTo>
                    <a:cubicBezTo>
                      <a:pt x="68" y="121"/>
                      <a:pt x="68" y="146"/>
                      <a:pt x="73" y="146"/>
                    </a:cubicBezTo>
                    <a:cubicBezTo>
                      <a:pt x="78" y="146"/>
                      <a:pt x="75" y="121"/>
                      <a:pt x="74" y="103"/>
                    </a:cubicBezTo>
                    <a:cubicBezTo>
                      <a:pt x="74" y="98"/>
                      <a:pt x="74" y="94"/>
                      <a:pt x="74" y="90"/>
                    </a:cubicBezTo>
                    <a:cubicBezTo>
                      <a:pt x="74" y="89"/>
                      <a:pt x="74" y="87"/>
                      <a:pt x="75" y="86"/>
                    </a:cubicBezTo>
                    <a:cubicBezTo>
                      <a:pt x="75" y="85"/>
                      <a:pt x="75" y="85"/>
                      <a:pt x="76" y="84"/>
                    </a:cubicBezTo>
                    <a:cubicBezTo>
                      <a:pt x="78" y="83"/>
                      <a:pt x="83" y="85"/>
                      <a:pt x="91" y="88"/>
                    </a:cubicBezTo>
                    <a:cubicBezTo>
                      <a:pt x="107" y="96"/>
                      <a:pt x="132" y="110"/>
                      <a:pt x="134" y="105"/>
                    </a:cubicBezTo>
                    <a:cubicBezTo>
                      <a:pt x="136" y="100"/>
                      <a:pt x="112" y="91"/>
                      <a:pt x="96" y="83"/>
                    </a:cubicBezTo>
                    <a:cubicBezTo>
                      <a:pt x="92" y="81"/>
                      <a:pt x="88" y="79"/>
                      <a:pt x="85" y="77"/>
                    </a:cubicBezTo>
                    <a:cubicBezTo>
                      <a:pt x="84" y="76"/>
                      <a:pt x="83" y="75"/>
                      <a:pt x="82" y="75"/>
                    </a:cubicBezTo>
                    <a:cubicBezTo>
                      <a:pt x="82" y="74"/>
                      <a:pt x="81" y="73"/>
                      <a:pt x="81" y="73"/>
                    </a:cubicBezTo>
                    <a:cubicBezTo>
                      <a:pt x="81" y="70"/>
                      <a:pt x="86" y="66"/>
                      <a:pt x="94" y="60"/>
                    </a:cubicBezTo>
                    <a:cubicBezTo>
                      <a:pt x="108" y="49"/>
                      <a:pt x="130" y="36"/>
                      <a:pt x="127" y="32"/>
                    </a:cubicBezTo>
                    <a:cubicBezTo>
                      <a:pt x="124" y="27"/>
                      <a:pt x="103" y="45"/>
                      <a:pt x="87" y="55"/>
                    </a:cubicBezTo>
                    <a:cubicBezTo>
                      <a:pt x="84" y="57"/>
                      <a:pt x="81" y="59"/>
                      <a:pt x="78" y="60"/>
                    </a:cubicBezTo>
                    <a:cubicBezTo>
                      <a:pt x="77" y="61"/>
                      <a:pt x="76" y="61"/>
                      <a:pt x="75" y="62"/>
                    </a:cubicBezTo>
                    <a:cubicBezTo>
                      <a:pt x="74" y="62"/>
                      <a:pt x="73" y="62"/>
                      <a:pt x="73" y="62"/>
                    </a:cubicBezTo>
                    <a:cubicBezTo>
                      <a:pt x="70" y="60"/>
                      <a:pt x="69" y="53"/>
                      <a:pt x="68" y="44"/>
                    </a:cubicBezTo>
                    <a:cubicBezTo>
                      <a:pt x="68" y="44"/>
                      <a:pt x="68" y="44"/>
                      <a:pt x="68" y="44"/>
                    </a:cubicBezTo>
                    <a:cubicBezTo>
                      <a:pt x="67" y="26"/>
                      <a:pt x="66" y="0"/>
                      <a:pt x="61" y="1"/>
                    </a:cubicBezTo>
                    <a:cubicBezTo>
                      <a:pt x="56" y="1"/>
                      <a:pt x="60" y="26"/>
                      <a:pt x="61" y="44"/>
                    </a:cubicBezTo>
                    <a:cubicBezTo>
                      <a:pt x="61" y="49"/>
                      <a:pt x="61" y="53"/>
                      <a:pt x="61" y="56"/>
                    </a:cubicBezTo>
                    <a:cubicBezTo>
                      <a:pt x="61" y="58"/>
                      <a:pt x="60" y="59"/>
                      <a:pt x="60" y="60"/>
                    </a:cubicBezTo>
                    <a:cubicBezTo>
                      <a:pt x="60" y="61"/>
                      <a:pt x="59" y="62"/>
                      <a:pt x="59" y="62"/>
                    </a:cubicBezTo>
                    <a:cubicBezTo>
                      <a:pt x="57" y="64"/>
                      <a:pt x="51" y="62"/>
                      <a:pt x="44" y="58"/>
                    </a:cubicBezTo>
                    <a:cubicBezTo>
                      <a:pt x="44" y="58"/>
                      <a:pt x="44" y="58"/>
                      <a:pt x="44" y="58"/>
                    </a:cubicBezTo>
                    <a:cubicBezTo>
                      <a:pt x="31" y="53"/>
                      <a:pt x="15" y="43"/>
                      <a:pt x="6" y="41"/>
                    </a:cubicBezTo>
                    <a:cubicBezTo>
                      <a:pt x="3" y="41"/>
                      <a:pt x="1" y="41"/>
                      <a:pt x="1" y="42"/>
                    </a:cubicBezTo>
                    <a:cubicBezTo>
                      <a:pt x="0" y="43"/>
                      <a:pt x="1" y="45"/>
                      <a:pt x="4" y="47"/>
                    </a:cubicBezTo>
                    <a:cubicBezTo>
                      <a:pt x="11" y="52"/>
                      <a:pt x="27" y="58"/>
                      <a:pt x="39" y="64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grpSp>
          <p:nvGrpSpPr>
            <p:cNvPr id="19" name="Group 281"/>
            <p:cNvGrpSpPr/>
            <p:nvPr/>
          </p:nvGrpSpPr>
          <p:grpSpPr>
            <a:xfrm rot="1639090">
              <a:off x="7439047" y="1694081"/>
              <a:ext cx="288405" cy="246228"/>
              <a:chOff x="6294438" y="1638300"/>
              <a:chExt cx="401638" cy="342900"/>
            </a:xfrm>
            <a:solidFill>
              <a:schemeClr val="accent1">
                <a:alpha val="20000"/>
              </a:schemeClr>
            </a:solidFill>
          </p:grpSpPr>
          <p:sp>
            <p:nvSpPr>
              <p:cNvPr id="359" name="Freeform 50"/>
              <p:cNvSpPr>
                <a:spLocks noEditPoints="1"/>
              </p:cNvSpPr>
              <p:nvPr/>
            </p:nvSpPr>
            <p:spPr bwMode="auto">
              <a:xfrm>
                <a:off x="6475413" y="1774825"/>
                <a:ext cx="220663" cy="206375"/>
              </a:xfrm>
              <a:custGeom>
                <a:avLst/>
                <a:gdLst/>
                <a:ahLst/>
                <a:cxnLst>
                  <a:cxn ang="0">
                    <a:pos x="2" y="11"/>
                  </a:cxn>
                  <a:cxn ang="0">
                    <a:pos x="4" y="24"/>
                  </a:cxn>
                  <a:cxn ang="0">
                    <a:pos x="11" y="34"/>
                  </a:cxn>
                  <a:cxn ang="0">
                    <a:pos x="16" y="35"/>
                  </a:cxn>
                  <a:cxn ang="0">
                    <a:pos x="19" y="44"/>
                  </a:cxn>
                  <a:cxn ang="0">
                    <a:pos x="27" y="49"/>
                  </a:cxn>
                  <a:cxn ang="0">
                    <a:pos x="33" y="49"/>
                  </a:cxn>
                  <a:cxn ang="0">
                    <a:pos x="32" y="53"/>
                  </a:cxn>
                  <a:cxn ang="0">
                    <a:pos x="59" y="47"/>
                  </a:cxn>
                  <a:cxn ang="0">
                    <a:pos x="56" y="21"/>
                  </a:cxn>
                  <a:cxn ang="0">
                    <a:pos x="53" y="21"/>
                  </a:cxn>
                  <a:cxn ang="0">
                    <a:pos x="42" y="4"/>
                  </a:cxn>
                  <a:cxn ang="0">
                    <a:pos x="34" y="7"/>
                  </a:cxn>
                  <a:cxn ang="0">
                    <a:pos x="29" y="8"/>
                  </a:cxn>
                  <a:cxn ang="0">
                    <a:pos x="21" y="3"/>
                  </a:cxn>
                  <a:cxn ang="0">
                    <a:pos x="11" y="3"/>
                  </a:cxn>
                  <a:cxn ang="0">
                    <a:pos x="4" y="4"/>
                  </a:cxn>
                  <a:cxn ang="0">
                    <a:pos x="0" y="0"/>
                  </a:cxn>
                  <a:cxn ang="0">
                    <a:pos x="2" y="11"/>
                  </a:cxn>
                  <a:cxn ang="0">
                    <a:pos x="15" y="21"/>
                  </a:cxn>
                  <a:cxn ang="0">
                    <a:pos x="31" y="28"/>
                  </a:cxn>
                  <a:cxn ang="0">
                    <a:pos x="44" y="36"/>
                  </a:cxn>
                  <a:cxn ang="0">
                    <a:pos x="29" y="28"/>
                  </a:cxn>
                  <a:cxn ang="0">
                    <a:pos x="13" y="21"/>
                  </a:cxn>
                  <a:cxn ang="0">
                    <a:pos x="2" y="5"/>
                  </a:cxn>
                  <a:cxn ang="0">
                    <a:pos x="15" y="21"/>
                  </a:cxn>
                </a:cxnLst>
                <a:rect l="0" t="0" r="r" b="b"/>
                <a:pathLst>
                  <a:path w="59" h="55">
                    <a:moveTo>
                      <a:pt x="2" y="11"/>
                    </a:moveTo>
                    <a:cubicBezTo>
                      <a:pt x="5" y="15"/>
                      <a:pt x="4" y="21"/>
                      <a:pt x="4" y="24"/>
                    </a:cubicBezTo>
                    <a:cubicBezTo>
                      <a:pt x="4" y="32"/>
                      <a:pt x="11" y="34"/>
                      <a:pt x="11" y="34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41"/>
                      <a:pt x="19" y="44"/>
                    </a:cubicBezTo>
                    <a:cubicBezTo>
                      <a:pt x="22" y="48"/>
                      <a:pt x="27" y="49"/>
                      <a:pt x="27" y="49"/>
                    </a:cubicBezTo>
                    <a:cubicBezTo>
                      <a:pt x="33" y="49"/>
                      <a:pt x="33" y="49"/>
                      <a:pt x="33" y="49"/>
                    </a:cubicBezTo>
                    <a:cubicBezTo>
                      <a:pt x="33" y="49"/>
                      <a:pt x="29" y="51"/>
                      <a:pt x="32" y="53"/>
                    </a:cubicBezTo>
                    <a:cubicBezTo>
                      <a:pt x="35" y="55"/>
                      <a:pt x="59" y="47"/>
                      <a:pt x="59" y="47"/>
                    </a:cubicBezTo>
                    <a:cubicBezTo>
                      <a:pt x="56" y="46"/>
                      <a:pt x="57" y="26"/>
                      <a:pt x="56" y="21"/>
                    </a:cubicBezTo>
                    <a:cubicBezTo>
                      <a:pt x="55" y="16"/>
                      <a:pt x="54" y="25"/>
                      <a:pt x="53" y="21"/>
                    </a:cubicBezTo>
                    <a:cubicBezTo>
                      <a:pt x="51" y="17"/>
                      <a:pt x="45" y="7"/>
                      <a:pt x="42" y="4"/>
                    </a:cubicBezTo>
                    <a:cubicBezTo>
                      <a:pt x="39" y="1"/>
                      <a:pt x="35" y="4"/>
                      <a:pt x="34" y="7"/>
                    </a:cubicBezTo>
                    <a:cubicBezTo>
                      <a:pt x="33" y="10"/>
                      <a:pt x="32" y="10"/>
                      <a:pt x="29" y="8"/>
                    </a:cubicBezTo>
                    <a:cubicBezTo>
                      <a:pt x="27" y="6"/>
                      <a:pt x="24" y="4"/>
                      <a:pt x="21" y="3"/>
                    </a:cubicBezTo>
                    <a:cubicBezTo>
                      <a:pt x="18" y="1"/>
                      <a:pt x="14" y="4"/>
                      <a:pt x="11" y="3"/>
                    </a:cubicBezTo>
                    <a:cubicBezTo>
                      <a:pt x="9" y="2"/>
                      <a:pt x="7" y="5"/>
                      <a:pt x="4" y="4"/>
                    </a:cubicBezTo>
                    <a:cubicBezTo>
                      <a:pt x="1" y="3"/>
                      <a:pt x="0" y="0"/>
                      <a:pt x="0" y="0"/>
                    </a:cubicBezTo>
                    <a:cubicBezTo>
                      <a:pt x="0" y="0"/>
                      <a:pt x="0" y="8"/>
                      <a:pt x="2" y="11"/>
                    </a:cubicBezTo>
                    <a:close/>
                    <a:moveTo>
                      <a:pt x="15" y="21"/>
                    </a:moveTo>
                    <a:cubicBezTo>
                      <a:pt x="17" y="22"/>
                      <a:pt x="29" y="27"/>
                      <a:pt x="31" y="28"/>
                    </a:cubicBezTo>
                    <a:cubicBezTo>
                      <a:pt x="32" y="29"/>
                      <a:pt x="38" y="32"/>
                      <a:pt x="44" y="36"/>
                    </a:cubicBezTo>
                    <a:cubicBezTo>
                      <a:pt x="44" y="36"/>
                      <a:pt x="32" y="31"/>
                      <a:pt x="29" y="28"/>
                    </a:cubicBezTo>
                    <a:cubicBezTo>
                      <a:pt x="29" y="28"/>
                      <a:pt x="16" y="25"/>
                      <a:pt x="13" y="21"/>
                    </a:cubicBezTo>
                    <a:cubicBezTo>
                      <a:pt x="10" y="16"/>
                      <a:pt x="2" y="5"/>
                      <a:pt x="2" y="5"/>
                    </a:cubicBezTo>
                    <a:cubicBezTo>
                      <a:pt x="2" y="5"/>
                      <a:pt x="14" y="20"/>
                      <a:pt x="15" y="21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0" name="Freeform 51"/>
              <p:cNvSpPr>
                <a:spLocks/>
              </p:cNvSpPr>
              <p:nvPr/>
            </p:nvSpPr>
            <p:spPr bwMode="auto">
              <a:xfrm>
                <a:off x="6481763" y="1793875"/>
                <a:ext cx="158750" cy="115888"/>
              </a:xfrm>
              <a:custGeom>
                <a:avLst/>
                <a:gdLst/>
                <a:ahLst/>
                <a:cxnLst>
                  <a:cxn ang="0">
                    <a:pos x="27" y="23"/>
                  </a:cxn>
                  <a:cxn ang="0">
                    <a:pos x="42" y="31"/>
                  </a:cxn>
                  <a:cxn ang="0">
                    <a:pos x="29" y="23"/>
                  </a:cxn>
                  <a:cxn ang="0">
                    <a:pos x="13" y="16"/>
                  </a:cxn>
                  <a:cxn ang="0">
                    <a:pos x="0" y="0"/>
                  </a:cxn>
                  <a:cxn ang="0">
                    <a:pos x="11" y="16"/>
                  </a:cxn>
                  <a:cxn ang="0">
                    <a:pos x="27" y="23"/>
                  </a:cxn>
                </a:cxnLst>
                <a:rect l="0" t="0" r="r" b="b"/>
                <a:pathLst>
                  <a:path w="42" h="31">
                    <a:moveTo>
                      <a:pt x="27" y="23"/>
                    </a:moveTo>
                    <a:cubicBezTo>
                      <a:pt x="30" y="26"/>
                      <a:pt x="42" y="31"/>
                      <a:pt x="42" y="31"/>
                    </a:cubicBezTo>
                    <a:cubicBezTo>
                      <a:pt x="36" y="27"/>
                      <a:pt x="30" y="24"/>
                      <a:pt x="29" y="23"/>
                    </a:cubicBezTo>
                    <a:cubicBezTo>
                      <a:pt x="27" y="22"/>
                      <a:pt x="15" y="17"/>
                      <a:pt x="13" y="16"/>
                    </a:cubicBezTo>
                    <a:cubicBezTo>
                      <a:pt x="12" y="15"/>
                      <a:pt x="0" y="0"/>
                      <a:pt x="0" y="0"/>
                    </a:cubicBezTo>
                    <a:cubicBezTo>
                      <a:pt x="0" y="0"/>
                      <a:pt x="8" y="11"/>
                      <a:pt x="11" y="16"/>
                    </a:cubicBezTo>
                    <a:cubicBezTo>
                      <a:pt x="14" y="20"/>
                      <a:pt x="27" y="23"/>
                      <a:pt x="27" y="23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1" name="Freeform 281"/>
              <p:cNvSpPr>
                <a:spLocks noEditPoints="1"/>
              </p:cNvSpPr>
              <p:nvPr/>
            </p:nvSpPr>
            <p:spPr bwMode="auto">
              <a:xfrm>
                <a:off x="6294438" y="1638300"/>
                <a:ext cx="139700" cy="282575"/>
              </a:xfrm>
              <a:custGeom>
                <a:avLst/>
                <a:gdLst/>
                <a:ahLst/>
                <a:cxnLst>
                  <a:cxn ang="0">
                    <a:pos x="17" y="6"/>
                  </a:cxn>
                  <a:cxn ang="0">
                    <a:pos x="5" y="20"/>
                  </a:cxn>
                  <a:cxn ang="0">
                    <a:pos x="1" y="36"/>
                  </a:cxn>
                  <a:cxn ang="0">
                    <a:pos x="4" y="75"/>
                  </a:cxn>
                  <a:cxn ang="0">
                    <a:pos x="28" y="53"/>
                  </a:cxn>
                  <a:cxn ang="0">
                    <a:pos x="31" y="19"/>
                  </a:cxn>
                  <a:cxn ang="0">
                    <a:pos x="23" y="0"/>
                  </a:cxn>
                  <a:cxn ang="0">
                    <a:pos x="17" y="6"/>
                  </a:cxn>
                  <a:cxn ang="0">
                    <a:pos x="19" y="27"/>
                  </a:cxn>
                  <a:cxn ang="0">
                    <a:pos x="17" y="44"/>
                  </a:cxn>
                  <a:cxn ang="0">
                    <a:pos x="11" y="59"/>
                  </a:cxn>
                  <a:cxn ang="0">
                    <a:pos x="6" y="69"/>
                  </a:cxn>
                  <a:cxn ang="0">
                    <a:pos x="17" y="39"/>
                  </a:cxn>
                  <a:cxn ang="0">
                    <a:pos x="17" y="19"/>
                  </a:cxn>
                  <a:cxn ang="0">
                    <a:pos x="18" y="11"/>
                  </a:cxn>
                  <a:cxn ang="0">
                    <a:pos x="19" y="27"/>
                  </a:cxn>
                </a:cxnLst>
                <a:rect l="0" t="0" r="r" b="b"/>
                <a:pathLst>
                  <a:path w="37" h="75">
                    <a:moveTo>
                      <a:pt x="17" y="6"/>
                    </a:moveTo>
                    <a:cubicBezTo>
                      <a:pt x="13" y="9"/>
                      <a:pt x="5" y="17"/>
                      <a:pt x="5" y="20"/>
                    </a:cubicBezTo>
                    <a:cubicBezTo>
                      <a:pt x="4" y="23"/>
                      <a:pt x="0" y="31"/>
                      <a:pt x="1" y="36"/>
                    </a:cubicBezTo>
                    <a:cubicBezTo>
                      <a:pt x="2" y="41"/>
                      <a:pt x="2" y="72"/>
                      <a:pt x="4" y="75"/>
                    </a:cubicBezTo>
                    <a:cubicBezTo>
                      <a:pt x="4" y="75"/>
                      <a:pt x="22" y="61"/>
                      <a:pt x="28" y="53"/>
                    </a:cubicBezTo>
                    <a:cubicBezTo>
                      <a:pt x="34" y="44"/>
                      <a:pt x="37" y="34"/>
                      <a:pt x="31" y="19"/>
                    </a:cubicBezTo>
                    <a:cubicBezTo>
                      <a:pt x="26" y="5"/>
                      <a:pt x="23" y="7"/>
                      <a:pt x="23" y="0"/>
                    </a:cubicBezTo>
                    <a:cubicBezTo>
                      <a:pt x="23" y="0"/>
                      <a:pt x="21" y="4"/>
                      <a:pt x="17" y="6"/>
                    </a:cubicBezTo>
                    <a:close/>
                    <a:moveTo>
                      <a:pt x="19" y="27"/>
                    </a:moveTo>
                    <a:cubicBezTo>
                      <a:pt x="19" y="31"/>
                      <a:pt x="18" y="41"/>
                      <a:pt x="17" y="44"/>
                    </a:cubicBezTo>
                    <a:cubicBezTo>
                      <a:pt x="17" y="47"/>
                      <a:pt x="13" y="57"/>
                      <a:pt x="11" y="59"/>
                    </a:cubicBezTo>
                    <a:cubicBezTo>
                      <a:pt x="9" y="62"/>
                      <a:pt x="6" y="69"/>
                      <a:pt x="6" y="69"/>
                    </a:cubicBezTo>
                    <a:cubicBezTo>
                      <a:pt x="8" y="64"/>
                      <a:pt x="16" y="45"/>
                      <a:pt x="17" y="39"/>
                    </a:cubicBezTo>
                    <a:cubicBezTo>
                      <a:pt x="18" y="33"/>
                      <a:pt x="17" y="23"/>
                      <a:pt x="17" y="19"/>
                    </a:cubicBezTo>
                    <a:cubicBezTo>
                      <a:pt x="17" y="15"/>
                      <a:pt x="18" y="11"/>
                      <a:pt x="18" y="11"/>
                    </a:cubicBezTo>
                    <a:cubicBezTo>
                      <a:pt x="18" y="13"/>
                      <a:pt x="18" y="23"/>
                      <a:pt x="19" y="27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362" name="Freeform 282"/>
              <p:cNvSpPr>
                <a:spLocks/>
              </p:cNvSpPr>
              <p:nvPr/>
            </p:nvSpPr>
            <p:spPr bwMode="auto">
              <a:xfrm>
                <a:off x="6316663" y="1679575"/>
                <a:ext cx="49213" cy="219075"/>
              </a:xfrm>
              <a:custGeom>
                <a:avLst/>
                <a:gdLst/>
                <a:ahLst/>
                <a:cxnLst>
                  <a:cxn ang="0">
                    <a:pos x="11" y="28"/>
                  </a:cxn>
                  <a:cxn ang="0">
                    <a:pos x="0" y="58"/>
                  </a:cxn>
                  <a:cxn ang="0">
                    <a:pos x="5" y="48"/>
                  </a:cxn>
                  <a:cxn ang="0">
                    <a:pos x="11" y="33"/>
                  </a:cxn>
                  <a:cxn ang="0">
                    <a:pos x="13" y="16"/>
                  </a:cxn>
                  <a:cxn ang="0">
                    <a:pos x="12" y="0"/>
                  </a:cxn>
                  <a:cxn ang="0">
                    <a:pos x="11" y="8"/>
                  </a:cxn>
                  <a:cxn ang="0">
                    <a:pos x="11" y="28"/>
                  </a:cxn>
                </a:cxnLst>
                <a:rect l="0" t="0" r="r" b="b"/>
                <a:pathLst>
                  <a:path w="13" h="58">
                    <a:moveTo>
                      <a:pt x="11" y="28"/>
                    </a:moveTo>
                    <a:cubicBezTo>
                      <a:pt x="10" y="34"/>
                      <a:pt x="2" y="53"/>
                      <a:pt x="0" y="58"/>
                    </a:cubicBezTo>
                    <a:cubicBezTo>
                      <a:pt x="0" y="58"/>
                      <a:pt x="3" y="51"/>
                      <a:pt x="5" y="48"/>
                    </a:cubicBezTo>
                    <a:cubicBezTo>
                      <a:pt x="7" y="46"/>
                      <a:pt x="11" y="36"/>
                      <a:pt x="11" y="33"/>
                    </a:cubicBezTo>
                    <a:cubicBezTo>
                      <a:pt x="12" y="30"/>
                      <a:pt x="13" y="20"/>
                      <a:pt x="13" y="16"/>
                    </a:cubicBezTo>
                    <a:cubicBezTo>
                      <a:pt x="12" y="12"/>
                      <a:pt x="12" y="2"/>
                      <a:pt x="12" y="0"/>
                    </a:cubicBezTo>
                    <a:cubicBezTo>
                      <a:pt x="12" y="0"/>
                      <a:pt x="11" y="4"/>
                      <a:pt x="11" y="8"/>
                    </a:cubicBezTo>
                    <a:cubicBezTo>
                      <a:pt x="11" y="12"/>
                      <a:pt x="12" y="22"/>
                      <a:pt x="11" y="28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sp>
          <p:nvSpPr>
            <p:cNvPr id="357" name="Freeform 283"/>
            <p:cNvSpPr>
              <a:spLocks/>
            </p:cNvSpPr>
            <p:nvPr/>
          </p:nvSpPr>
          <p:spPr bwMode="auto">
            <a:xfrm rot="1639090">
              <a:off x="7420196" y="865798"/>
              <a:ext cx="180964" cy="488877"/>
            </a:xfrm>
            <a:custGeom>
              <a:avLst/>
              <a:gdLst/>
              <a:ahLst/>
              <a:cxnLst>
                <a:cxn ang="0">
                  <a:pos x="67" y="181"/>
                </a:cxn>
                <a:cxn ang="0">
                  <a:pos x="61" y="137"/>
                </a:cxn>
                <a:cxn ang="0">
                  <a:pos x="41" y="88"/>
                </a:cxn>
                <a:cxn ang="0">
                  <a:pos x="14" y="0"/>
                </a:cxn>
                <a:cxn ang="0">
                  <a:pos x="12" y="13"/>
                </a:cxn>
              </a:cxnLst>
              <a:rect l="0" t="0" r="r" b="b"/>
              <a:pathLst>
                <a:path w="67" h="181">
                  <a:moveTo>
                    <a:pt x="67" y="181"/>
                  </a:moveTo>
                  <a:cubicBezTo>
                    <a:pt x="64" y="168"/>
                    <a:pt x="66" y="151"/>
                    <a:pt x="61" y="137"/>
                  </a:cubicBezTo>
                  <a:cubicBezTo>
                    <a:pt x="56" y="120"/>
                    <a:pt x="48" y="104"/>
                    <a:pt x="41" y="88"/>
                  </a:cubicBezTo>
                  <a:cubicBezTo>
                    <a:pt x="35" y="76"/>
                    <a:pt x="0" y="5"/>
                    <a:pt x="14" y="0"/>
                  </a:cubicBezTo>
                  <a:cubicBezTo>
                    <a:pt x="16" y="4"/>
                    <a:pt x="15" y="9"/>
                    <a:pt x="1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358" name="Freeform 284"/>
            <p:cNvSpPr>
              <a:spLocks/>
            </p:cNvSpPr>
            <p:nvPr/>
          </p:nvSpPr>
          <p:spPr bwMode="auto">
            <a:xfrm rot="1639090">
              <a:off x="7642433" y="962620"/>
              <a:ext cx="173028" cy="493639"/>
            </a:xfrm>
            <a:custGeom>
              <a:avLst/>
              <a:gdLst/>
              <a:ahLst/>
              <a:cxnLst>
                <a:cxn ang="0">
                  <a:pos x="0" y="182"/>
                </a:cxn>
                <a:cxn ang="0">
                  <a:pos x="6" y="139"/>
                </a:cxn>
                <a:cxn ang="0">
                  <a:pos x="25" y="89"/>
                </a:cxn>
                <a:cxn ang="0">
                  <a:pos x="50" y="0"/>
                </a:cxn>
                <a:cxn ang="0">
                  <a:pos x="52" y="13"/>
                </a:cxn>
              </a:cxnLst>
              <a:rect l="0" t="0" r="r" b="b"/>
              <a:pathLst>
                <a:path w="64" h="182">
                  <a:moveTo>
                    <a:pt x="0" y="182"/>
                  </a:moveTo>
                  <a:cubicBezTo>
                    <a:pt x="3" y="169"/>
                    <a:pt x="1" y="153"/>
                    <a:pt x="6" y="139"/>
                  </a:cubicBezTo>
                  <a:cubicBezTo>
                    <a:pt x="11" y="121"/>
                    <a:pt x="18" y="105"/>
                    <a:pt x="25" y="89"/>
                  </a:cubicBezTo>
                  <a:cubicBezTo>
                    <a:pt x="30" y="77"/>
                    <a:pt x="64" y="5"/>
                    <a:pt x="50" y="0"/>
                  </a:cubicBezTo>
                  <a:cubicBezTo>
                    <a:pt x="48" y="5"/>
                    <a:pt x="49" y="9"/>
                    <a:pt x="5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</p:grpSp>
      <p:grpSp>
        <p:nvGrpSpPr>
          <p:cNvPr id="20" name="Group 1724"/>
          <p:cNvGrpSpPr>
            <a:grpSpLocks/>
          </p:cNvGrpSpPr>
          <p:nvPr/>
        </p:nvGrpSpPr>
        <p:grpSpPr bwMode="auto">
          <a:xfrm>
            <a:off x="1668463" y="5000625"/>
            <a:ext cx="690562" cy="906463"/>
            <a:chOff x="1669229" y="5000575"/>
            <a:chExt cx="690418" cy="906472"/>
          </a:xfrm>
        </p:grpSpPr>
        <p:sp>
          <p:nvSpPr>
            <p:cNvPr id="620" name="AutoShape 3"/>
            <p:cNvSpPr>
              <a:spLocks noChangeAspect="1" noChangeArrowheads="1" noTextEdit="1"/>
            </p:cNvSpPr>
            <p:nvPr/>
          </p:nvSpPr>
          <p:spPr bwMode="auto">
            <a:xfrm rot="4516355">
              <a:off x="1572313" y="5121299"/>
              <a:ext cx="898534" cy="6634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621" name="Freeform 620"/>
            <p:cNvSpPr>
              <a:spLocks noEditPoints="1"/>
            </p:cNvSpPr>
            <p:nvPr/>
          </p:nvSpPr>
          <p:spPr bwMode="auto">
            <a:xfrm rot="4516355">
              <a:off x="1561202" y="5108603"/>
              <a:ext cx="906472" cy="690418"/>
            </a:xfrm>
            <a:custGeom>
              <a:avLst/>
              <a:gdLst/>
              <a:ahLst/>
              <a:cxnLst>
                <a:cxn ang="0">
                  <a:pos x="659" y="161"/>
                </a:cxn>
                <a:cxn ang="0">
                  <a:pos x="478" y="256"/>
                </a:cxn>
                <a:cxn ang="0">
                  <a:pos x="444" y="309"/>
                </a:cxn>
                <a:cxn ang="0">
                  <a:pos x="410" y="329"/>
                </a:cxn>
                <a:cxn ang="0">
                  <a:pos x="349" y="316"/>
                </a:cxn>
                <a:cxn ang="0">
                  <a:pos x="332" y="272"/>
                </a:cxn>
                <a:cxn ang="0">
                  <a:pos x="369" y="241"/>
                </a:cxn>
                <a:cxn ang="0">
                  <a:pos x="264" y="116"/>
                </a:cxn>
                <a:cxn ang="0">
                  <a:pos x="176" y="60"/>
                </a:cxn>
                <a:cxn ang="0">
                  <a:pos x="129" y="77"/>
                </a:cxn>
                <a:cxn ang="0">
                  <a:pos x="131" y="30"/>
                </a:cxn>
                <a:cxn ang="0">
                  <a:pos x="94" y="198"/>
                </a:cxn>
                <a:cxn ang="0">
                  <a:pos x="123" y="181"/>
                </a:cxn>
                <a:cxn ang="0">
                  <a:pos x="132" y="155"/>
                </a:cxn>
                <a:cxn ang="0">
                  <a:pos x="182" y="165"/>
                </a:cxn>
                <a:cxn ang="0">
                  <a:pos x="227" y="216"/>
                </a:cxn>
                <a:cxn ang="0">
                  <a:pos x="199" y="285"/>
                </a:cxn>
                <a:cxn ang="0">
                  <a:pos x="149" y="253"/>
                </a:cxn>
                <a:cxn ang="0">
                  <a:pos x="97" y="266"/>
                </a:cxn>
                <a:cxn ang="0">
                  <a:pos x="45" y="231"/>
                </a:cxn>
                <a:cxn ang="0">
                  <a:pos x="127" y="413"/>
                </a:cxn>
                <a:cxn ang="0">
                  <a:pos x="164" y="454"/>
                </a:cxn>
                <a:cxn ang="0">
                  <a:pos x="143" y="507"/>
                </a:cxn>
                <a:cxn ang="0">
                  <a:pos x="87" y="519"/>
                </a:cxn>
                <a:cxn ang="0">
                  <a:pos x="127" y="618"/>
                </a:cxn>
                <a:cxn ang="0">
                  <a:pos x="221" y="623"/>
                </a:cxn>
                <a:cxn ang="0">
                  <a:pos x="234" y="569"/>
                </a:cxn>
                <a:cxn ang="0">
                  <a:pos x="292" y="585"/>
                </a:cxn>
                <a:cxn ang="0">
                  <a:pos x="311" y="596"/>
                </a:cxn>
                <a:cxn ang="0">
                  <a:pos x="435" y="465"/>
                </a:cxn>
                <a:cxn ang="0">
                  <a:pos x="475" y="480"/>
                </a:cxn>
                <a:cxn ang="0">
                  <a:pos x="826" y="526"/>
                </a:cxn>
                <a:cxn ang="0">
                  <a:pos x="818" y="452"/>
                </a:cxn>
                <a:cxn ang="0">
                  <a:pos x="738" y="348"/>
                </a:cxn>
                <a:cxn ang="0">
                  <a:pos x="687" y="361"/>
                </a:cxn>
                <a:cxn ang="0">
                  <a:pos x="634" y="326"/>
                </a:cxn>
                <a:cxn ang="0">
                  <a:pos x="695" y="283"/>
                </a:cxn>
                <a:cxn ang="0">
                  <a:pos x="704" y="263"/>
                </a:cxn>
                <a:cxn ang="0">
                  <a:pos x="748" y="287"/>
                </a:cxn>
                <a:cxn ang="0">
                  <a:pos x="794" y="264"/>
                </a:cxn>
                <a:cxn ang="0">
                  <a:pos x="855" y="184"/>
                </a:cxn>
                <a:cxn ang="0">
                  <a:pos x="851" y="139"/>
                </a:cxn>
                <a:cxn ang="0">
                  <a:pos x="855" y="79"/>
                </a:cxn>
                <a:cxn ang="0">
                  <a:pos x="250" y="391"/>
                </a:cxn>
                <a:cxn ang="0">
                  <a:pos x="235" y="346"/>
                </a:cxn>
                <a:cxn ang="0">
                  <a:pos x="285" y="347"/>
                </a:cxn>
                <a:cxn ang="0">
                  <a:pos x="262" y="391"/>
                </a:cxn>
                <a:cxn ang="0">
                  <a:pos x="711" y="499"/>
                </a:cxn>
                <a:cxn ang="0">
                  <a:pos x="730" y="539"/>
                </a:cxn>
                <a:cxn ang="0">
                  <a:pos x="726" y="587"/>
                </a:cxn>
                <a:cxn ang="0">
                  <a:pos x="693" y="612"/>
                </a:cxn>
                <a:cxn ang="0">
                  <a:pos x="644" y="582"/>
                </a:cxn>
                <a:cxn ang="0">
                  <a:pos x="637" y="540"/>
                </a:cxn>
                <a:cxn ang="0">
                  <a:pos x="665" y="497"/>
                </a:cxn>
                <a:cxn ang="0">
                  <a:pos x="270" y="495"/>
                </a:cxn>
                <a:cxn ang="0">
                  <a:pos x="313" y="499"/>
                </a:cxn>
                <a:cxn ang="0">
                  <a:pos x="563" y="449"/>
                </a:cxn>
                <a:cxn ang="0">
                  <a:pos x="514" y="379"/>
                </a:cxn>
                <a:cxn ang="0">
                  <a:pos x="744" y="121"/>
                </a:cxn>
                <a:cxn ang="0">
                  <a:pos x="760" y="165"/>
                </a:cxn>
                <a:cxn ang="0">
                  <a:pos x="710" y="164"/>
                </a:cxn>
                <a:cxn ang="0">
                  <a:pos x="733" y="121"/>
                </a:cxn>
              </a:cxnLst>
              <a:rect l="0" t="0" r="r" b="b"/>
              <a:pathLst>
                <a:path w="878" h="668">
                  <a:moveTo>
                    <a:pt x="679" y="94"/>
                  </a:moveTo>
                  <a:cubicBezTo>
                    <a:pt x="678" y="96"/>
                    <a:pt x="673" y="95"/>
                    <a:pt x="665" y="92"/>
                  </a:cubicBezTo>
                  <a:cubicBezTo>
                    <a:pt x="667" y="94"/>
                    <a:pt x="671" y="99"/>
                    <a:pt x="672" y="104"/>
                  </a:cubicBezTo>
                  <a:cubicBezTo>
                    <a:pt x="675" y="111"/>
                    <a:pt x="672" y="118"/>
                    <a:pt x="672" y="118"/>
                  </a:cubicBezTo>
                  <a:cubicBezTo>
                    <a:pt x="679" y="125"/>
                    <a:pt x="679" y="125"/>
                    <a:pt x="679" y="125"/>
                  </a:cubicBezTo>
                  <a:cubicBezTo>
                    <a:pt x="679" y="125"/>
                    <a:pt x="688" y="135"/>
                    <a:pt x="683" y="145"/>
                  </a:cubicBezTo>
                  <a:cubicBezTo>
                    <a:pt x="682" y="148"/>
                    <a:pt x="677" y="155"/>
                    <a:pt x="678" y="162"/>
                  </a:cubicBezTo>
                  <a:cubicBezTo>
                    <a:pt x="680" y="169"/>
                    <a:pt x="676" y="177"/>
                    <a:pt x="676" y="177"/>
                  </a:cubicBezTo>
                  <a:cubicBezTo>
                    <a:pt x="676" y="177"/>
                    <a:pt x="676" y="174"/>
                    <a:pt x="672" y="169"/>
                  </a:cubicBezTo>
                  <a:cubicBezTo>
                    <a:pt x="668" y="164"/>
                    <a:pt x="662" y="166"/>
                    <a:pt x="659" y="161"/>
                  </a:cubicBezTo>
                  <a:cubicBezTo>
                    <a:pt x="656" y="157"/>
                    <a:pt x="649" y="156"/>
                    <a:pt x="645" y="151"/>
                  </a:cubicBezTo>
                  <a:cubicBezTo>
                    <a:pt x="641" y="146"/>
                    <a:pt x="638" y="141"/>
                    <a:pt x="635" y="135"/>
                  </a:cubicBezTo>
                  <a:cubicBezTo>
                    <a:pt x="631" y="130"/>
                    <a:pt x="631" y="129"/>
                    <a:pt x="628" y="132"/>
                  </a:cubicBezTo>
                  <a:cubicBezTo>
                    <a:pt x="626" y="133"/>
                    <a:pt x="623" y="133"/>
                    <a:pt x="621" y="132"/>
                  </a:cubicBezTo>
                  <a:cubicBezTo>
                    <a:pt x="620" y="134"/>
                    <a:pt x="620" y="135"/>
                    <a:pt x="618" y="136"/>
                  </a:cubicBezTo>
                  <a:cubicBezTo>
                    <a:pt x="617" y="136"/>
                    <a:pt x="615" y="132"/>
                    <a:pt x="615" y="127"/>
                  </a:cubicBezTo>
                  <a:cubicBezTo>
                    <a:pt x="614" y="127"/>
                    <a:pt x="614" y="126"/>
                    <a:pt x="614" y="126"/>
                  </a:cubicBezTo>
                  <a:cubicBezTo>
                    <a:pt x="575" y="153"/>
                    <a:pt x="541" y="177"/>
                    <a:pt x="528" y="188"/>
                  </a:cubicBezTo>
                  <a:cubicBezTo>
                    <a:pt x="507" y="204"/>
                    <a:pt x="491" y="229"/>
                    <a:pt x="480" y="252"/>
                  </a:cubicBezTo>
                  <a:cubicBezTo>
                    <a:pt x="481" y="253"/>
                    <a:pt x="480" y="254"/>
                    <a:pt x="478" y="256"/>
                  </a:cubicBezTo>
                  <a:cubicBezTo>
                    <a:pt x="474" y="263"/>
                    <a:pt x="472" y="269"/>
                    <a:pt x="469" y="276"/>
                  </a:cubicBezTo>
                  <a:cubicBezTo>
                    <a:pt x="487" y="279"/>
                    <a:pt x="491" y="284"/>
                    <a:pt x="466" y="284"/>
                  </a:cubicBezTo>
                  <a:cubicBezTo>
                    <a:pt x="466" y="285"/>
                    <a:pt x="465" y="285"/>
                    <a:pt x="465" y="286"/>
                  </a:cubicBezTo>
                  <a:cubicBezTo>
                    <a:pt x="493" y="290"/>
                    <a:pt x="485" y="293"/>
                    <a:pt x="463" y="291"/>
                  </a:cubicBezTo>
                  <a:cubicBezTo>
                    <a:pt x="463" y="292"/>
                    <a:pt x="463" y="292"/>
                    <a:pt x="463" y="293"/>
                  </a:cubicBezTo>
                  <a:cubicBezTo>
                    <a:pt x="463" y="292"/>
                    <a:pt x="463" y="292"/>
                    <a:pt x="463" y="291"/>
                  </a:cubicBezTo>
                  <a:cubicBezTo>
                    <a:pt x="460" y="291"/>
                    <a:pt x="457" y="291"/>
                    <a:pt x="454" y="291"/>
                  </a:cubicBezTo>
                  <a:cubicBezTo>
                    <a:pt x="452" y="292"/>
                    <a:pt x="449" y="292"/>
                    <a:pt x="445" y="292"/>
                  </a:cubicBezTo>
                  <a:cubicBezTo>
                    <a:pt x="484" y="306"/>
                    <a:pt x="500" y="321"/>
                    <a:pt x="433" y="294"/>
                  </a:cubicBezTo>
                  <a:cubicBezTo>
                    <a:pt x="497" y="320"/>
                    <a:pt x="478" y="324"/>
                    <a:pt x="444" y="309"/>
                  </a:cubicBezTo>
                  <a:cubicBezTo>
                    <a:pt x="446" y="313"/>
                    <a:pt x="446" y="315"/>
                    <a:pt x="444" y="316"/>
                  </a:cubicBezTo>
                  <a:cubicBezTo>
                    <a:pt x="469" y="338"/>
                    <a:pt x="474" y="351"/>
                    <a:pt x="429" y="312"/>
                  </a:cubicBezTo>
                  <a:cubicBezTo>
                    <a:pt x="429" y="312"/>
                    <a:pt x="429" y="311"/>
                    <a:pt x="429" y="311"/>
                  </a:cubicBezTo>
                  <a:cubicBezTo>
                    <a:pt x="473" y="352"/>
                    <a:pt x="460" y="348"/>
                    <a:pt x="435" y="326"/>
                  </a:cubicBezTo>
                  <a:cubicBezTo>
                    <a:pt x="435" y="328"/>
                    <a:pt x="433" y="328"/>
                    <a:pt x="430" y="327"/>
                  </a:cubicBezTo>
                  <a:cubicBezTo>
                    <a:pt x="450" y="357"/>
                    <a:pt x="451" y="374"/>
                    <a:pt x="415" y="315"/>
                  </a:cubicBezTo>
                  <a:cubicBezTo>
                    <a:pt x="452" y="375"/>
                    <a:pt x="437" y="365"/>
                    <a:pt x="417" y="332"/>
                  </a:cubicBezTo>
                  <a:cubicBezTo>
                    <a:pt x="419" y="336"/>
                    <a:pt x="418" y="339"/>
                    <a:pt x="417" y="339"/>
                  </a:cubicBezTo>
                  <a:cubicBezTo>
                    <a:pt x="428" y="368"/>
                    <a:pt x="429" y="380"/>
                    <a:pt x="411" y="331"/>
                  </a:cubicBezTo>
                  <a:cubicBezTo>
                    <a:pt x="410" y="330"/>
                    <a:pt x="410" y="330"/>
                    <a:pt x="410" y="329"/>
                  </a:cubicBezTo>
                  <a:cubicBezTo>
                    <a:pt x="427" y="381"/>
                    <a:pt x="414" y="372"/>
                    <a:pt x="404" y="342"/>
                  </a:cubicBezTo>
                  <a:cubicBezTo>
                    <a:pt x="402" y="343"/>
                    <a:pt x="399" y="340"/>
                    <a:pt x="396" y="336"/>
                  </a:cubicBezTo>
                  <a:cubicBezTo>
                    <a:pt x="394" y="375"/>
                    <a:pt x="381" y="393"/>
                    <a:pt x="388" y="322"/>
                  </a:cubicBezTo>
                  <a:cubicBezTo>
                    <a:pt x="381" y="391"/>
                    <a:pt x="375" y="375"/>
                    <a:pt x="379" y="338"/>
                  </a:cubicBezTo>
                  <a:cubicBezTo>
                    <a:pt x="377" y="342"/>
                    <a:pt x="375" y="343"/>
                    <a:pt x="374" y="342"/>
                  </a:cubicBezTo>
                  <a:cubicBezTo>
                    <a:pt x="361" y="373"/>
                    <a:pt x="351" y="380"/>
                    <a:pt x="375" y="319"/>
                  </a:cubicBezTo>
                  <a:cubicBezTo>
                    <a:pt x="351" y="381"/>
                    <a:pt x="346" y="366"/>
                    <a:pt x="359" y="334"/>
                  </a:cubicBezTo>
                  <a:cubicBezTo>
                    <a:pt x="358" y="332"/>
                    <a:pt x="358" y="329"/>
                    <a:pt x="359" y="325"/>
                  </a:cubicBezTo>
                  <a:cubicBezTo>
                    <a:pt x="333" y="355"/>
                    <a:pt x="314" y="364"/>
                    <a:pt x="362" y="311"/>
                  </a:cubicBezTo>
                  <a:cubicBezTo>
                    <a:pt x="314" y="364"/>
                    <a:pt x="321" y="345"/>
                    <a:pt x="349" y="316"/>
                  </a:cubicBezTo>
                  <a:cubicBezTo>
                    <a:pt x="345" y="318"/>
                    <a:pt x="341" y="319"/>
                    <a:pt x="339" y="319"/>
                  </a:cubicBezTo>
                  <a:cubicBezTo>
                    <a:pt x="313" y="335"/>
                    <a:pt x="300" y="336"/>
                    <a:pt x="346" y="306"/>
                  </a:cubicBezTo>
                  <a:cubicBezTo>
                    <a:pt x="347" y="306"/>
                    <a:pt x="347" y="306"/>
                    <a:pt x="347" y="306"/>
                  </a:cubicBezTo>
                  <a:cubicBezTo>
                    <a:pt x="299" y="335"/>
                    <a:pt x="305" y="324"/>
                    <a:pt x="332" y="307"/>
                  </a:cubicBezTo>
                  <a:cubicBezTo>
                    <a:pt x="333" y="306"/>
                    <a:pt x="336" y="303"/>
                    <a:pt x="341" y="300"/>
                  </a:cubicBezTo>
                  <a:cubicBezTo>
                    <a:pt x="302" y="314"/>
                    <a:pt x="282" y="318"/>
                    <a:pt x="350" y="293"/>
                  </a:cubicBezTo>
                  <a:cubicBezTo>
                    <a:pt x="285" y="316"/>
                    <a:pt x="296" y="300"/>
                    <a:pt x="332" y="289"/>
                  </a:cubicBezTo>
                  <a:cubicBezTo>
                    <a:pt x="327" y="287"/>
                    <a:pt x="325" y="284"/>
                    <a:pt x="326" y="282"/>
                  </a:cubicBezTo>
                  <a:cubicBezTo>
                    <a:pt x="296" y="279"/>
                    <a:pt x="284" y="269"/>
                    <a:pt x="333" y="273"/>
                  </a:cubicBezTo>
                  <a:cubicBezTo>
                    <a:pt x="333" y="272"/>
                    <a:pt x="332" y="272"/>
                    <a:pt x="332" y="272"/>
                  </a:cubicBezTo>
                  <a:cubicBezTo>
                    <a:pt x="283" y="267"/>
                    <a:pt x="297" y="262"/>
                    <a:pt x="329" y="265"/>
                  </a:cubicBezTo>
                  <a:cubicBezTo>
                    <a:pt x="331" y="264"/>
                    <a:pt x="335" y="264"/>
                    <a:pt x="340" y="264"/>
                  </a:cubicBezTo>
                  <a:cubicBezTo>
                    <a:pt x="300" y="250"/>
                    <a:pt x="282" y="234"/>
                    <a:pt x="351" y="262"/>
                  </a:cubicBezTo>
                  <a:cubicBezTo>
                    <a:pt x="285" y="235"/>
                    <a:pt x="304" y="235"/>
                    <a:pt x="340" y="250"/>
                  </a:cubicBezTo>
                  <a:cubicBezTo>
                    <a:pt x="337" y="247"/>
                    <a:pt x="336" y="244"/>
                    <a:pt x="337" y="242"/>
                  </a:cubicBezTo>
                  <a:cubicBezTo>
                    <a:pt x="312" y="220"/>
                    <a:pt x="310" y="205"/>
                    <a:pt x="356" y="246"/>
                  </a:cubicBezTo>
                  <a:cubicBezTo>
                    <a:pt x="356" y="246"/>
                    <a:pt x="356" y="246"/>
                    <a:pt x="356" y="246"/>
                  </a:cubicBezTo>
                  <a:cubicBezTo>
                    <a:pt x="311" y="205"/>
                    <a:pt x="323" y="207"/>
                    <a:pt x="347" y="229"/>
                  </a:cubicBezTo>
                  <a:cubicBezTo>
                    <a:pt x="349" y="228"/>
                    <a:pt x="351" y="229"/>
                    <a:pt x="355" y="232"/>
                  </a:cubicBezTo>
                  <a:cubicBezTo>
                    <a:pt x="334" y="199"/>
                    <a:pt x="331" y="180"/>
                    <a:pt x="369" y="241"/>
                  </a:cubicBezTo>
                  <a:cubicBezTo>
                    <a:pt x="333" y="184"/>
                    <a:pt x="346" y="190"/>
                    <a:pt x="364" y="220"/>
                  </a:cubicBezTo>
                  <a:cubicBezTo>
                    <a:pt x="364" y="216"/>
                    <a:pt x="365" y="217"/>
                    <a:pt x="368" y="222"/>
                  </a:cubicBezTo>
                  <a:cubicBezTo>
                    <a:pt x="356" y="188"/>
                    <a:pt x="354" y="172"/>
                    <a:pt x="375" y="231"/>
                  </a:cubicBezTo>
                  <a:cubicBezTo>
                    <a:pt x="375" y="231"/>
                    <a:pt x="375" y="231"/>
                    <a:pt x="375" y="231"/>
                  </a:cubicBezTo>
                  <a:cubicBezTo>
                    <a:pt x="367" y="209"/>
                    <a:pt x="365" y="197"/>
                    <a:pt x="365" y="192"/>
                  </a:cubicBezTo>
                  <a:cubicBezTo>
                    <a:pt x="361" y="188"/>
                    <a:pt x="356" y="183"/>
                    <a:pt x="352" y="180"/>
                  </a:cubicBezTo>
                  <a:cubicBezTo>
                    <a:pt x="340" y="170"/>
                    <a:pt x="312" y="149"/>
                    <a:pt x="278" y="125"/>
                  </a:cubicBezTo>
                  <a:cubicBezTo>
                    <a:pt x="278" y="125"/>
                    <a:pt x="278" y="125"/>
                    <a:pt x="277" y="125"/>
                  </a:cubicBezTo>
                  <a:cubicBezTo>
                    <a:pt x="277" y="125"/>
                    <a:pt x="277" y="125"/>
                    <a:pt x="276" y="124"/>
                  </a:cubicBezTo>
                  <a:cubicBezTo>
                    <a:pt x="272" y="121"/>
                    <a:pt x="268" y="119"/>
                    <a:pt x="264" y="116"/>
                  </a:cubicBezTo>
                  <a:cubicBezTo>
                    <a:pt x="262" y="119"/>
                    <a:pt x="261" y="120"/>
                    <a:pt x="259" y="119"/>
                  </a:cubicBezTo>
                  <a:cubicBezTo>
                    <a:pt x="258" y="119"/>
                    <a:pt x="258" y="116"/>
                    <a:pt x="260" y="112"/>
                  </a:cubicBezTo>
                  <a:cubicBezTo>
                    <a:pt x="256" y="110"/>
                    <a:pt x="253" y="108"/>
                    <a:pt x="250" y="106"/>
                  </a:cubicBezTo>
                  <a:cubicBezTo>
                    <a:pt x="247" y="109"/>
                    <a:pt x="245" y="110"/>
                    <a:pt x="243" y="109"/>
                  </a:cubicBezTo>
                  <a:cubicBezTo>
                    <a:pt x="242" y="108"/>
                    <a:pt x="243" y="106"/>
                    <a:pt x="245" y="103"/>
                  </a:cubicBezTo>
                  <a:cubicBezTo>
                    <a:pt x="242" y="100"/>
                    <a:pt x="238" y="98"/>
                    <a:pt x="235" y="95"/>
                  </a:cubicBezTo>
                  <a:cubicBezTo>
                    <a:pt x="233" y="96"/>
                    <a:pt x="231" y="96"/>
                    <a:pt x="231" y="95"/>
                  </a:cubicBezTo>
                  <a:cubicBezTo>
                    <a:pt x="230" y="95"/>
                    <a:pt x="230" y="94"/>
                    <a:pt x="231" y="93"/>
                  </a:cubicBezTo>
                  <a:cubicBezTo>
                    <a:pt x="213" y="81"/>
                    <a:pt x="196" y="69"/>
                    <a:pt x="179" y="58"/>
                  </a:cubicBezTo>
                  <a:cubicBezTo>
                    <a:pt x="178" y="59"/>
                    <a:pt x="177" y="59"/>
                    <a:pt x="176" y="60"/>
                  </a:cubicBezTo>
                  <a:cubicBezTo>
                    <a:pt x="176" y="62"/>
                    <a:pt x="183" y="67"/>
                    <a:pt x="182" y="69"/>
                  </a:cubicBezTo>
                  <a:cubicBezTo>
                    <a:pt x="181" y="71"/>
                    <a:pt x="172" y="68"/>
                    <a:pt x="171" y="70"/>
                  </a:cubicBezTo>
                  <a:cubicBezTo>
                    <a:pt x="170" y="72"/>
                    <a:pt x="174" y="79"/>
                    <a:pt x="172" y="80"/>
                  </a:cubicBezTo>
                  <a:cubicBezTo>
                    <a:pt x="171" y="82"/>
                    <a:pt x="164" y="76"/>
                    <a:pt x="162" y="77"/>
                  </a:cubicBezTo>
                  <a:cubicBezTo>
                    <a:pt x="160" y="78"/>
                    <a:pt x="162" y="87"/>
                    <a:pt x="160" y="88"/>
                  </a:cubicBezTo>
                  <a:cubicBezTo>
                    <a:pt x="158" y="88"/>
                    <a:pt x="153" y="81"/>
                    <a:pt x="151" y="81"/>
                  </a:cubicBezTo>
                  <a:cubicBezTo>
                    <a:pt x="149" y="82"/>
                    <a:pt x="147" y="90"/>
                    <a:pt x="145" y="90"/>
                  </a:cubicBezTo>
                  <a:cubicBezTo>
                    <a:pt x="143" y="90"/>
                    <a:pt x="142" y="82"/>
                    <a:pt x="140" y="81"/>
                  </a:cubicBezTo>
                  <a:cubicBezTo>
                    <a:pt x="137" y="81"/>
                    <a:pt x="133" y="88"/>
                    <a:pt x="131" y="87"/>
                  </a:cubicBezTo>
                  <a:cubicBezTo>
                    <a:pt x="129" y="87"/>
                    <a:pt x="131" y="78"/>
                    <a:pt x="129" y="77"/>
                  </a:cubicBezTo>
                  <a:cubicBezTo>
                    <a:pt x="127" y="76"/>
                    <a:pt x="120" y="81"/>
                    <a:pt x="119" y="79"/>
                  </a:cubicBezTo>
                  <a:cubicBezTo>
                    <a:pt x="117" y="78"/>
                    <a:pt x="122" y="71"/>
                    <a:pt x="121" y="69"/>
                  </a:cubicBezTo>
                  <a:cubicBezTo>
                    <a:pt x="120" y="67"/>
                    <a:pt x="111" y="69"/>
                    <a:pt x="111" y="67"/>
                  </a:cubicBezTo>
                  <a:cubicBezTo>
                    <a:pt x="110" y="65"/>
                    <a:pt x="118" y="61"/>
                    <a:pt x="117" y="58"/>
                  </a:cubicBezTo>
                  <a:cubicBezTo>
                    <a:pt x="117" y="56"/>
                    <a:pt x="109" y="54"/>
                    <a:pt x="109" y="52"/>
                  </a:cubicBezTo>
                  <a:cubicBezTo>
                    <a:pt x="109" y="50"/>
                    <a:pt x="118" y="49"/>
                    <a:pt x="118" y="47"/>
                  </a:cubicBezTo>
                  <a:cubicBezTo>
                    <a:pt x="119" y="45"/>
                    <a:pt x="112" y="40"/>
                    <a:pt x="113" y="38"/>
                  </a:cubicBezTo>
                  <a:cubicBezTo>
                    <a:pt x="114" y="36"/>
                    <a:pt x="122" y="39"/>
                    <a:pt x="124" y="37"/>
                  </a:cubicBezTo>
                  <a:cubicBezTo>
                    <a:pt x="125" y="35"/>
                    <a:pt x="121" y="28"/>
                    <a:pt x="123" y="27"/>
                  </a:cubicBezTo>
                  <a:cubicBezTo>
                    <a:pt x="124" y="25"/>
                    <a:pt x="129" y="29"/>
                    <a:pt x="131" y="30"/>
                  </a:cubicBezTo>
                  <a:cubicBezTo>
                    <a:pt x="118" y="22"/>
                    <a:pt x="107" y="17"/>
                    <a:pt x="99" y="15"/>
                  </a:cubicBezTo>
                  <a:cubicBezTo>
                    <a:pt x="53" y="0"/>
                    <a:pt x="3" y="5"/>
                    <a:pt x="5" y="62"/>
                  </a:cubicBezTo>
                  <a:cubicBezTo>
                    <a:pt x="6" y="120"/>
                    <a:pt x="0" y="120"/>
                    <a:pt x="9" y="139"/>
                  </a:cubicBezTo>
                  <a:cubicBezTo>
                    <a:pt x="18" y="158"/>
                    <a:pt x="24" y="172"/>
                    <a:pt x="24" y="172"/>
                  </a:cubicBezTo>
                  <a:cubicBezTo>
                    <a:pt x="24" y="172"/>
                    <a:pt x="29" y="200"/>
                    <a:pt x="37" y="222"/>
                  </a:cubicBezTo>
                  <a:cubicBezTo>
                    <a:pt x="39" y="222"/>
                    <a:pt x="40" y="222"/>
                    <a:pt x="41" y="221"/>
                  </a:cubicBezTo>
                  <a:cubicBezTo>
                    <a:pt x="47" y="220"/>
                    <a:pt x="48" y="215"/>
                    <a:pt x="53" y="214"/>
                  </a:cubicBezTo>
                  <a:cubicBezTo>
                    <a:pt x="58" y="213"/>
                    <a:pt x="63" y="206"/>
                    <a:pt x="69" y="205"/>
                  </a:cubicBezTo>
                  <a:cubicBezTo>
                    <a:pt x="75" y="203"/>
                    <a:pt x="81" y="204"/>
                    <a:pt x="88" y="203"/>
                  </a:cubicBezTo>
                  <a:cubicBezTo>
                    <a:pt x="94" y="202"/>
                    <a:pt x="94" y="202"/>
                    <a:pt x="94" y="198"/>
                  </a:cubicBezTo>
                  <a:cubicBezTo>
                    <a:pt x="94" y="198"/>
                    <a:pt x="94" y="198"/>
                    <a:pt x="94" y="198"/>
                  </a:cubicBezTo>
                  <a:cubicBezTo>
                    <a:pt x="91" y="196"/>
                    <a:pt x="90" y="194"/>
                    <a:pt x="91" y="193"/>
                  </a:cubicBezTo>
                  <a:cubicBezTo>
                    <a:pt x="91" y="192"/>
                    <a:pt x="93" y="192"/>
                    <a:pt x="96" y="192"/>
                  </a:cubicBezTo>
                  <a:cubicBezTo>
                    <a:pt x="98" y="190"/>
                    <a:pt x="101" y="188"/>
                    <a:pt x="105" y="188"/>
                  </a:cubicBezTo>
                  <a:cubicBezTo>
                    <a:pt x="106" y="188"/>
                    <a:pt x="108" y="188"/>
                    <a:pt x="109" y="188"/>
                  </a:cubicBezTo>
                  <a:cubicBezTo>
                    <a:pt x="103" y="183"/>
                    <a:pt x="99" y="179"/>
                    <a:pt x="101" y="177"/>
                  </a:cubicBezTo>
                  <a:cubicBezTo>
                    <a:pt x="104" y="174"/>
                    <a:pt x="114" y="182"/>
                    <a:pt x="125" y="192"/>
                  </a:cubicBezTo>
                  <a:cubicBezTo>
                    <a:pt x="127" y="192"/>
                    <a:pt x="130" y="193"/>
                    <a:pt x="132" y="194"/>
                  </a:cubicBezTo>
                  <a:cubicBezTo>
                    <a:pt x="131" y="192"/>
                    <a:pt x="130" y="191"/>
                    <a:pt x="128" y="189"/>
                  </a:cubicBezTo>
                  <a:cubicBezTo>
                    <a:pt x="126" y="186"/>
                    <a:pt x="124" y="184"/>
                    <a:pt x="123" y="181"/>
                  </a:cubicBezTo>
                  <a:cubicBezTo>
                    <a:pt x="122" y="180"/>
                    <a:pt x="121" y="179"/>
                    <a:pt x="121" y="178"/>
                  </a:cubicBezTo>
                  <a:cubicBezTo>
                    <a:pt x="120" y="177"/>
                    <a:pt x="119" y="175"/>
                    <a:pt x="118" y="174"/>
                  </a:cubicBezTo>
                  <a:cubicBezTo>
                    <a:pt x="117" y="173"/>
                    <a:pt x="117" y="171"/>
                    <a:pt x="116" y="170"/>
                  </a:cubicBezTo>
                  <a:cubicBezTo>
                    <a:pt x="116" y="169"/>
                    <a:pt x="115" y="169"/>
                    <a:pt x="115" y="168"/>
                  </a:cubicBezTo>
                  <a:cubicBezTo>
                    <a:pt x="115" y="168"/>
                    <a:pt x="115" y="167"/>
                    <a:pt x="115" y="167"/>
                  </a:cubicBezTo>
                  <a:cubicBezTo>
                    <a:pt x="114" y="165"/>
                    <a:pt x="115" y="164"/>
                    <a:pt x="115" y="164"/>
                  </a:cubicBezTo>
                  <a:cubicBezTo>
                    <a:pt x="116" y="163"/>
                    <a:pt x="117" y="164"/>
                    <a:pt x="119" y="164"/>
                  </a:cubicBezTo>
                  <a:cubicBezTo>
                    <a:pt x="124" y="168"/>
                    <a:pt x="132" y="182"/>
                    <a:pt x="140" y="193"/>
                  </a:cubicBezTo>
                  <a:cubicBezTo>
                    <a:pt x="140" y="192"/>
                    <a:pt x="140" y="191"/>
                    <a:pt x="142" y="192"/>
                  </a:cubicBezTo>
                  <a:cubicBezTo>
                    <a:pt x="136" y="176"/>
                    <a:pt x="128" y="157"/>
                    <a:pt x="132" y="155"/>
                  </a:cubicBezTo>
                  <a:cubicBezTo>
                    <a:pt x="137" y="153"/>
                    <a:pt x="144" y="178"/>
                    <a:pt x="151" y="195"/>
                  </a:cubicBezTo>
                  <a:cubicBezTo>
                    <a:pt x="150" y="177"/>
                    <a:pt x="146" y="152"/>
                    <a:pt x="151" y="152"/>
                  </a:cubicBezTo>
                  <a:cubicBezTo>
                    <a:pt x="156" y="151"/>
                    <a:pt x="157" y="177"/>
                    <a:pt x="158" y="195"/>
                  </a:cubicBezTo>
                  <a:cubicBezTo>
                    <a:pt x="159" y="194"/>
                    <a:pt x="159" y="193"/>
                    <a:pt x="159" y="191"/>
                  </a:cubicBezTo>
                  <a:cubicBezTo>
                    <a:pt x="162" y="175"/>
                    <a:pt x="166" y="154"/>
                    <a:pt x="170" y="153"/>
                  </a:cubicBezTo>
                  <a:cubicBezTo>
                    <a:pt x="170" y="152"/>
                    <a:pt x="170" y="152"/>
                    <a:pt x="171" y="153"/>
                  </a:cubicBezTo>
                  <a:cubicBezTo>
                    <a:pt x="175" y="153"/>
                    <a:pt x="169" y="178"/>
                    <a:pt x="166" y="196"/>
                  </a:cubicBezTo>
                  <a:cubicBezTo>
                    <a:pt x="170" y="189"/>
                    <a:pt x="174" y="180"/>
                    <a:pt x="177" y="173"/>
                  </a:cubicBezTo>
                  <a:cubicBezTo>
                    <a:pt x="178" y="172"/>
                    <a:pt x="179" y="170"/>
                    <a:pt x="179" y="169"/>
                  </a:cubicBezTo>
                  <a:cubicBezTo>
                    <a:pt x="180" y="168"/>
                    <a:pt x="181" y="166"/>
                    <a:pt x="182" y="165"/>
                  </a:cubicBezTo>
                  <a:cubicBezTo>
                    <a:pt x="182" y="164"/>
                    <a:pt x="183" y="163"/>
                    <a:pt x="184" y="162"/>
                  </a:cubicBezTo>
                  <a:cubicBezTo>
                    <a:pt x="186" y="159"/>
                    <a:pt x="187" y="158"/>
                    <a:pt x="189" y="158"/>
                  </a:cubicBezTo>
                  <a:cubicBezTo>
                    <a:pt x="193" y="161"/>
                    <a:pt x="181" y="183"/>
                    <a:pt x="173" y="199"/>
                  </a:cubicBezTo>
                  <a:cubicBezTo>
                    <a:pt x="185" y="186"/>
                    <a:pt x="201" y="165"/>
                    <a:pt x="205" y="169"/>
                  </a:cubicBezTo>
                  <a:cubicBezTo>
                    <a:pt x="209" y="172"/>
                    <a:pt x="189" y="192"/>
                    <a:pt x="177" y="206"/>
                  </a:cubicBezTo>
                  <a:cubicBezTo>
                    <a:pt x="193" y="196"/>
                    <a:pt x="214" y="178"/>
                    <a:pt x="217" y="183"/>
                  </a:cubicBezTo>
                  <a:cubicBezTo>
                    <a:pt x="220" y="187"/>
                    <a:pt x="198" y="200"/>
                    <a:pt x="184" y="211"/>
                  </a:cubicBezTo>
                  <a:cubicBezTo>
                    <a:pt x="201" y="205"/>
                    <a:pt x="224" y="195"/>
                    <a:pt x="226" y="200"/>
                  </a:cubicBezTo>
                  <a:cubicBezTo>
                    <a:pt x="228" y="204"/>
                    <a:pt x="203" y="212"/>
                    <a:pt x="186" y="218"/>
                  </a:cubicBezTo>
                  <a:cubicBezTo>
                    <a:pt x="201" y="217"/>
                    <a:pt x="220" y="215"/>
                    <a:pt x="227" y="216"/>
                  </a:cubicBezTo>
                  <a:cubicBezTo>
                    <a:pt x="229" y="217"/>
                    <a:pt x="230" y="217"/>
                    <a:pt x="230" y="218"/>
                  </a:cubicBezTo>
                  <a:cubicBezTo>
                    <a:pt x="231" y="223"/>
                    <a:pt x="205" y="224"/>
                    <a:pt x="187" y="226"/>
                  </a:cubicBezTo>
                  <a:cubicBezTo>
                    <a:pt x="205" y="230"/>
                    <a:pt x="230" y="232"/>
                    <a:pt x="229" y="237"/>
                  </a:cubicBezTo>
                  <a:cubicBezTo>
                    <a:pt x="228" y="242"/>
                    <a:pt x="204" y="237"/>
                    <a:pt x="186" y="234"/>
                  </a:cubicBezTo>
                  <a:cubicBezTo>
                    <a:pt x="202" y="242"/>
                    <a:pt x="226" y="251"/>
                    <a:pt x="224" y="256"/>
                  </a:cubicBezTo>
                  <a:cubicBezTo>
                    <a:pt x="222" y="261"/>
                    <a:pt x="197" y="247"/>
                    <a:pt x="181" y="239"/>
                  </a:cubicBezTo>
                  <a:cubicBezTo>
                    <a:pt x="195" y="251"/>
                    <a:pt x="217" y="268"/>
                    <a:pt x="214" y="272"/>
                  </a:cubicBezTo>
                  <a:cubicBezTo>
                    <a:pt x="213" y="273"/>
                    <a:pt x="212" y="273"/>
                    <a:pt x="211" y="272"/>
                  </a:cubicBezTo>
                  <a:cubicBezTo>
                    <a:pt x="205" y="271"/>
                    <a:pt x="188" y="255"/>
                    <a:pt x="176" y="245"/>
                  </a:cubicBezTo>
                  <a:cubicBezTo>
                    <a:pt x="186" y="260"/>
                    <a:pt x="204" y="282"/>
                    <a:pt x="199" y="285"/>
                  </a:cubicBezTo>
                  <a:cubicBezTo>
                    <a:pt x="199" y="286"/>
                    <a:pt x="197" y="285"/>
                    <a:pt x="196" y="284"/>
                  </a:cubicBezTo>
                  <a:cubicBezTo>
                    <a:pt x="190" y="280"/>
                    <a:pt x="179" y="261"/>
                    <a:pt x="170" y="249"/>
                  </a:cubicBezTo>
                  <a:cubicBezTo>
                    <a:pt x="176" y="266"/>
                    <a:pt x="187" y="292"/>
                    <a:pt x="182" y="294"/>
                  </a:cubicBezTo>
                  <a:cubicBezTo>
                    <a:pt x="177" y="296"/>
                    <a:pt x="170" y="271"/>
                    <a:pt x="164" y="254"/>
                  </a:cubicBezTo>
                  <a:cubicBezTo>
                    <a:pt x="165" y="272"/>
                    <a:pt x="168" y="297"/>
                    <a:pt x="163" y="297"/>
                  </a:cubicBezTo>
                  <a:cubicBezTo>
                    <a:pt x="158" y="297"/>
                    <a:pt x="158" y="272"/>
                    <a:pt x="156" y="254"/>
                  </a:cubicBezTo>
                  <a:cubicBezTo>
                    <a:pt x="153" y="270"/>
                    <a:pt x="150" y="292"/>
                    <a:pt x="146" y="296"/>
                  </a:cubicBezTo>
                  <a:cubicBezTo>
                    <a:pt x="145" y="296"/>
                    <a:pt x="145" y="296"/>
                    <a:pt x="144" y="296"/>
                  </a:cubicBezTo>
                  <a:cubicBezTo>
                    <a:pt x="143" y="296"/>
                    <a:pt x="143" y="295"/>
                    <a:pt x="143" y="294"/>
                  </a:cubicBezTo>
                  <a:cubicBezTo>
                    <a:pt x="141" y="288"/>
                    <a:pt x="146" y="268"/>
                    <a:pt x="149" y="253"/>
                  </a:cubicBezTo>
                  <a:cubicBezTo>
                    <a:pt x="144" y="263"/>
                    <a:pt x="138" y="276"/>
                    <a:pt x="133" y="284"/>
                  </a:cubicBezTo>
                  <a:cubicBezTo>
                    <a:pt x="130" y="288"/>
                    <a:pt x="128" y="291"/>
                    <a:pt x="126" y="290"/>
                  </a:cubicBezTo>
                  <a:cubicBezTo>
                    <a:pt x="126" y="290"/>
                    <a:pt x="126" y="290"/>
                    <a:pt x="126" y="290"/>
                  </a:cubicBezTo>
                  <a:cubicBezTo>
                    <a:pt x="123" y="286"/>
                    <a:pt x="134" y="265"/>
                    <a:pt x="142" y="250"/>
                  </a:cubicBezTo>
                  <a:cubicBezTo>
                    <a:pt x="142" y="250"/>
                    <a:pt x="142" y="250"/>
                    <a:pt x="142" y="249"/>
                  </a:cubicBezTo>
                  <a:cubicBezTo>
                    <a:pt x="129" y="263"/>
                    <a:pt x="114" y="283"/>
                    <a:pt x="110" y="280"/>
                  </a:cubicBezTo>
                  <a:cubicBezTo>
                    <a:pt x="106" y="277"/>
                    <a:pt x="126" y="257"/>
                    <a:pt x="137" y="243"/>
                  </a:cubicBezTo>
                  <a:cubicBezTo>
                    <a:pt x="137" y="243"/>
                    <a:pt x="137" y="243"/>
                    <a:pt x="137" y="243"/>
                  </a:cubicBezTo>
                  <a:cubicBezTo>
                    <a:pt x="136" y="243"/>
                    <a:pt x="135" y="244"/>
                    <a:pt x="134" y="245"/>
                  </a:cubicBezTo>
                  <a:cubicBezTo>
                    <a:pt x="119" y="255"/>
                    <a:pt x="100" y="270"/>
                    <a:pt x="97" y="266"/>
                  </a:cubicBezTo>
                  <a:cubicBezTo>
                    <a:pt x="95" y="263"/>
                    <a:pt x="105" y="256"/>
                    <a:pt x="115" y="249"/>
                  </a:cubicBezTo>
                  <a:cubicBezTo>
                    <a:pt x="113" y="249"/>
                    <a:pt x="106" y="251"/>
                    <a:pt x="100" y="250"/>
                  </a:cubicBezTo>
                  <a:cubicBezTo>
                    <a:pt x="99" y="250"/>
                    <a:pt x="98" y="250"/>
                    <a:pt x="97" y="250"/>
                  </a:cubicBezTo>
                  <a:cubicBezTo>
                    <a:pt x="92" y="251"/>
                    <a:pt x="89" y="251"/>
                    <a:pt x="89" y="249"/>
                  </a:cubicBezTo>
                  <a:cubicBezTo>
                    <a:pt x="88" y="249"/>
                    <a:pt x="89" y="248"/>
                    <a:pt x="89" y="247"/>
                  </a:cubicBezTo>
                  <a:cubicBezTo>
                    <a:pt x="90" y="247"/>
                    <a:pt x="90" y="247"/>
                    <a:pt x="90" y="246"/>
                  </a:cubicBezTo>
                  <a:cubicBezTo>
                    <a:pt x="88" y="245"/>
                    <a:pt x="87" y="244"/>
                    <a:pt x="87" y="244"/>
                  </a:cubicBezTo>
                  <a:cubicBezTo>
                    <a:pt x="78" y="247"/>
                    <a:pt x="78" y="247"/>
                    <a:pt x="78" y="247"/>
                  </a:cubicBezTo>
                  <a:cubicBezTo>
                    <a:pt x="78" y="247"/>
                    <a:pt x="64" y="251"/>
                    <a:pt x="57" y="242"/>
                  </a:cubicBezTo>
                  <a:cubicBezTo>
                    <a:pt x="55" y="240"/>
                    <a:pt x="51" y="232"/>
                    <a:pt x="45" y="231"/>
                  </a:cubicBezTo>
                  <a:cubicBezTo>
                    <a:pt x="43" y="230"/>
                    <a:pt x="42" y="230"/>
                    <a:pt x="40" y="229"/>
                  </a:cubicBezTo>
                  <a:cubicBezTo>
                    <a:pt x="43" y="234"/>
                    <a:pt x="45" y="239"/>
                    <a:pt x="48" y="242"/>
                  </a:cubicBezTo>
                  <a:cubicBezTo>
                    <a:pt x="59" y="272"/>
                    <a:pt x="52" y="313"/>
                    <a:pt x="137" y="355"/>
                  </a:cubicBezTo>
                  <a:cubicBezTo>
                    <a:pt x="130" y="361"/>
                    <a:pt x="122" y="367"/>
                    <a:pt x="113" y="375"/>
                  </a:cubicBezTo>
                  <a:cubicBezTo>
                    <a:pt x="114" y="380"/>
                    <a:pt x="113" y="387"/>
                    <a:pt x="112" y="396"/>
                  </a:cubicBezTo>
                  <a:cubicBezTo>
                    <a:pt x="115" y="394"/>
                    <a:pt x="116" y="395"/>
                    <a:pt x="116" y="398"/>
                  </a:cubicBezTo>
                  <a:cubicBezTo>
                    <a:pt x="128" y="367"/>
                    <a:pt x="139" y="356"/>
                    <a:pt x="121" y="405"/>
                  </a:cubicBezTo>
                  <a:cubicBezTo>
                    <a:pt x="121" y="404"/>
                    <a:pt x="121" y="404"/>
                    <a:pt x="122" y="404"/>
                  </a:cubicBezTo>
                  <a:cubicBezTo>
                    <a:pt x="141" y="357"/>
                    <a:pt x="142" y="373"/>
                    <a:pt x="129" y="403"/>
                  </a:cubicBezTo>
                  <a:cubicBezTo>
                    <a:pt x="129" y="406"/>
                    <a:pt x="128" y="409"/>
                    <a:pt x="127" y="413"/>
                  </a:cubicBezTo>
                  <a:cubicBezTo>
                    <a:pt x="151" y="378"/>
                    <a:pt x="172" y="365"/>
                    <a:pt x="127" y="424"/>
                  </a:cubicBezTo>
                  <a:cubicBezTo>
                    <a:pt x="168" y="371"/>
                    <a:pt x="168" y="387"/>
                    <a:pt x="147" y="414"/>
                  </a:cubicBezTo>
                  <a:cubicBezTo>
                    <a:pt x="149" y="415"/>
                    <a:pt x="148" y="419"/>
                    <a:pt x="142" y="425"/>
                  </a:cubicBezTo>
                  <a:cubicBezTo>
                    <a:pt x="173" y="404"/>
                    <a:pt x="194" y="398"/>
                    <a:pt x="154" y="425"/>
                  </a:cubicBezTo>
                  <a:cubicBezTo>
                    <a:pt x="154" y="425"/>
                    <a:pt x="154" y="425"/>
                    <a:pt x="155" y="425"/>
                  </a:cubicBezTo>
                  <a:cubicBezTo>
                    <a:pt x="197" y="400"/>
                    <a:pt x="181" y="418"/>
                    <a:pt x="148" y="436"/>
                  </a:cubicBezTo>
                  <a:cubicBezTo>
                    <a:pt x="146" y="438"/>
                    <a:pt x="144" y="439"/>
                    <a:pt x="142" y="440"/>
                  </a:cubicBezTo>
                  <a:cubicBezTo>
                    <a:pt x="186" y="423"/>
                    <a:pt x="215" y="417"/>
                    <a:pt x="141" y="444"/>
                  </a:cubicBezTo>
                  <a:cubicBezTo>
                    <a:pt x="207" y="420"/>
                    <a:pt x="194" y="437"/>
                    <a:pt x="158" y="449"/>
                  </a:cubicBezTo>
                  <a:cubicBezTo>
                    <a:pt x="162" y="450"/>
                    <a:pt x="164" y="452"/>
                    <a:pt x="164" y="454"/>
                  </a:cubicBezTo>
                  <a:cubicBezTo>
                    <a:pt x="197" y="457"/>
                    <a:pt x="209" y="468"/>
                    <a:pt x="152" y="463"/>
                  </a:cubicBezTo>
                  <a:cubicBezTo>
                    <a:pt x="152" y="464"/>
                    <a:pt x="153" y="464"/>
                    <a:pt x="153" y="464"/>
                  </a:cubicBezTo>
                  <a:cubicBezTo>
                    <a:pt x="209" y="470"/>
                    <a:pt x="195" y="475"/>
                    <a:pt x="162" y="471"/>
                  </a:cubicBezTo>
                  <a:cubicBezTo>
                    <a:pt x="160" y="472"/>
                    <a:pt x="157" y="473"/>
                    <a:pt x="153" y="473"/>
                  </a:cubicBezTo>
                  <a:cubicBezTo>
                    <a:pt x="192" y="486"/>
                    <a:pt x="208" y="502"/>
                    <a:pt x="140" y="475"/>
                  </a:cubicBezTo>
                  <a:cubicBezTo>
                    <a:pt x="205" y="500"/>
                    <a:pt x="186" y="505"/>
                    <a:pt x="152" y="490"/>
                  </a:cubicBezTo>
                  <a:cubicBezTo>
                    <a:pt x="153" y="493"/>
                    <a:pt x="154" y="496"/>
                    <a:pt x="152" y="497"/>
                  </a:cubicBezTo>
                  <a:cubicBezTo>
                    <a:pt x="177" y="519"/>
                    <a:pt x="182" y="532"/>
                    <a:pt x="137" y="492"/>
                  </a:cubicBezTo>
                  <a:cubicBezTo>
                    <a:pt x="137" y="492"/>
                    <a:pt x="137" y="492"/>
                    <a:pt x="137" y="492"/>
                  </a:cubicBezTo>
                  <a:cubicBezTo>
                    <a:pt x="181" y="532"/>
                    <a:pt x="168" y="529"/>
                    <a:pt x="143" y="507"/>
                  </a:cubicBezTo>
                  <a:cubicBezTo>
                    <a:pt x="143" y="509"/>
                    <a:pt x="141" y="509"/>
                    <a:pt x="138" y="507"/>
                  </a:cubicBezTo>
                  <a:cubicBezTo>
                    <a:pt x="158" y="538"/>
                    <a:pt x="159" y="554"/>
                    <a:pt x="123" y="496"/>
                  </a:cubicBezTo>
                  <a:cubicBezTo>
                    <a:pt x="160" y="556"/>
                    <a:pt x="145" y="545"/>
                    <a:pt x="125" y="512"/>
                  </a:cubicBezTo>
                  <a:cubicBezTo>
                    <a:pt x="126" y="517"/>
                    <a:pt x="126" y="520"/>
                    <a:pt x="125" y="520"/>
                  </a:cubicBezTo>
                  <a:cubicBezTo>
                    <a:pt x="136" y="549"/>
                    <a:pt x="137" y="561"/>
                    <a:pt x="119" y="511"/>
                  </a:cubicBezTo>
                  <a:cubicBezTo>
                    <a:pt x="118" y="511"/>
                    <a:pt x="118" y="510"/>
                    <a:pt x="118" y="510"/>
                  </a:cubicBezTo>
                  <a:cubicBezTo>
                    <a:pt x="135" y="561"/>
                    <a:pt x="122" y="553"/>
                    <a:pt x="112" y="523"/>
                  </a:cubicBezTo>
                  <a:cubicBezTo>
                    <a:pt x="109" y="523"/>
                    <a:pt x="107" y="521"/>
                    <a:pt x="104" y="517"/>
                  </a:cubicBezTo>
                  <a:cubicBezTo>
                    <a:pt x="102" y="556"/>
                    <a:pt x="89" y="573"/>
                    <a:pt x="95" y="502"/>
                  </a:cubicBezTo>
                  <a:cubicBezTo>
                    <a:pt x="89" y="571"/>
                    <a:pt x="83" y="555"/>
                    <a:pt x="87" y="519"/>
                  </a:cubicBezTo>
                  <a:cubicBezTo>
                    <a:pt x="85" y="522"/>
                    <a:pt x="83" y="524"/>
                    <a:pt x="81" y="522"/>
                  </a:cubicBezTo>
                  <a:cubicBezTo>
                    <a:pt x="69" y="553"/>
                    <a:pt x="59" y="561"/>
                    <a:pt x="83" y="499"/>
                  </a:cubicBezTo>
                  <a:cubicBezTo>
                    <a:pt x="59" y="561"/>
                    <a:pt x="54" y="546"/>
                    <a:pt x="67" y="515"/>
                  </a:cubicBezTo>
                  <a:cubicBezTo>
                    <a:pt x="66" y="513"/>
                    <a:pt x="66" y="509"/>
                    <a:pt x="67" y="505"/>
                  </a:cubicBezTo>
                  <a:cubicBezTo>
                    <a:pt x="62" y="511"/>
                    <a:pt x="57" y="516"/>
                    <a:pt x="53" y="520"/>
                  </a:cubicBezTo>
                  <a:cubicBezTo>
                    <a:pt x="63" y="543"/>
                    <a:pt x="59" y="544"/>
                    <a:pt x="63" y="555"/>
                  </a:cubicBezTo>
                  <a:cubicBezTo>
                    <a:pt x="66" y="568"/>
                    <a:pt x="87" y="586"/>
                    <a:pt x="98" y="591"/>
                  </a:cubicBezTo>
                  <a:cubicBezTo>
                    <a:pt x="109" y="597"/>
                    <a:pt x="109" y="597"/>
                    <a:pt x="109" y="597"/>
                  </a:cubicBezTo>
                  <a:cubicBezTo>
                    <a:pt x="109" y="597"/>
                    <a:pt x="114" y="606"/>
                    <a:pt x="124" y="615"/>
                  </a:cubicBezTo>
                  <a:cubicBezTo>
                    <a:pt x="125" y="615"/>
                    <a:pt x="126" y="617"/>
                    <a:pt x="127" y="618"/>
                  </a:cubicBezTo>
                  <a:cubicBezTo>
                    <a:pt x="129" y="619"/>
                    <a:pt x="130" y="620"/>
                    <a:pt x="132" y="621"/>
                  </a:cubicBezTo>
                  <a:cubicBezTo>
                    <a:pt x="134" y="620"/>
                    <a:pt x="135" y="612"/>
                    <a:pt x="137" y="612"/>
                  </a:cubicBezTo>
                  <a:cubicBezTo>
                    <a:pt x="139" y="612"/>
                    <a:pt x="141" y="621"/>
                    <a:pt x="143" y="621"/>
                  </a:cubicBezTo>
                  <a:cubicBezTo>
                    <a:pt x="145" y="622"/>
                    <a:pt x="150" y="614"/>
                    <a:pt x="152" y="615"/>
                  </a:cubicBezTo>
                  <a:cubicBezTo>
                    <a:pt x="154" y="616"/>
                    <a:pt x="152" y="624"/>
                    <a:pt x="154" y="626"/>
                  </a:cubicBezTo>
                  <a:cubicBezTo>
                    <a:pt x="155" y="627"/>
                    <a:pt x="162" y="622"/>
                    <a:pt x="164" y="623"/>
                  </a:cubicBezTo>
                  <a:cubicBezTo>
                    <a:pt x="165" y="625"/>
                    <a:pt x="161" y="630"/>
                    <a:pt x="161" y="633"/>
                  </a:cubicBezTo>
                  <a:cubicBezTo>
                    <a:pt x="177" y="637"/>
                    <a:pt x="198" y="640"/>
                    <a:pt x="222" y="639"/>
                  </a:cubicBezTo>
                  <a:cubicBezTo>
                    <a:pt x="220" y="635"/>
                    <a:pt x="245" y="627"/>
                    <a:pt x="262" y="620"/>
                  </a:cubicBezTo>
                  <a:cubicBezTo>
                    <a:pt x="247" y="621"/>
                    <a:pt x="228" y="624"/>
                    <a:pt x="221" y="623"/>
                  </a:cubicBezTo>
                  <a:cubicBezTo>
                    <a:pt x="219" y="622"/>
                    <a:pt x="218" y="622"/>
                    <a:pt x="218" y="621"/>
                  </a:cubicBezTo>
                  <a:cubicBezTo>
                    <a:pt x="218" y="619"/>
                    <a:pt x="222" y="617"/>
                    <a:pt x="229" y="616"/>
                  </a:cubicBezTo>
                  <a:cubicBezTo>
                    <a:pt x="230" y="616"/>
                    <a:pt x="232" y="616"/>
                    <a:pt x="233" y="615"/>
                  </a:cubicBezTo>
                  <a:cubicBezTo>
                    <a:pt x="234" y="615"/>
                    <a:pt x="235" y="615"/>
                    <a:pt x="236" y="615"/>
                  </a:cubicBezTo>
                  <a:cubicBezTo>
                    <a:pt x="244" y="614"/>
                    <a:pt x="253" y="614"/>
                    <a:pt x="261" y="613"/>
                  </a:cubicBezTo>
                  <a:cubicBezTo>
                    <a:pt x="243" y="609"/>
                    <a:pt x="218" y="607"/>
                    <a:pt x="219" y="602"/>
                  </a:cubicBezTo>
                  <a:cubicBezTo>
                    <a:pt x="220" y="597"/>
                    <a:pt x="244" y="602"/>
                    <a:pt x="262" y="605"/>
                  </a:cubicBezTo>
                  <a:cubicBezTo>
                    <a:pt x="246" y="597"/>
                    <a:pt x="222" y="588"/>
                    <a:pt x="224" y="583"/>
                  </a:cubicBezTo>
                  <a:cubicBezTo>
                    <a:pt x="226" y="578"/>
                    <a:pt x="251" y="592"/>
                    <a:pt x="267" y="599"/>
                  </a:cubicBezTo>
                  <a:cubicBezTo>
                    <a:pt x="255" y="589"/>
                    <a:pt x="237" y="575"/>
                    <a:pt x="234" y="569"/>
                  </a:cubicBezTo>
                  <a:cubicBezTo>
                    <a:pt x="234" y="568"/>
                    <a:pt x="234" y="567"/>
                    <a:pt x="234" y="567"/>
                  </a:cubicBezTo>
                  <a:cubicBezTo>
                    <a:pt x="235" y="567"/>
                    <a:pt x="235" y="567"/>
                    <a:pt x="235" y="566"/>
                  </a:cubicBezTo>
                  <a:cubicBezTo>
                    <a:pt x="240" y="564"/>
                    <a:pt x="258" y="583"/>
                    <a:pt x="272" y="594"/>
                  </a:cubicBezTo>
                  <a:cubicBezTo>
                    <a:pt x="264" y="582"/>
                    <a:pt x="252" y="566"/>
                    <a:pt x="249" y="559"/>
                  </a:cubicBezTo>
                  <a:cubicBezTo>
                    <a:pt x="248" y="556"/>
                    <a:pt x="248" y="555"/>
                    <a:pt x="249" y="554"/>
                  </a:cubicBezTo>
                  <a:cubicBezTo>
                    <a:pt x="253" y="551"/>
                    <a:pt x="267" y="575"/>
                    <a:pt x="278" y="590"/>
                  </a:cubicBezTo>
                  <a:cubicBezTo>
                    <a:pt x="272" y="572"/>
                    <a:pt x="261" y="547"/>
                    <a:pt x="266" y="545"/>
                  </a:cubicBezTo>
                  <a:cubicBezTo>
                    <a:pt x="271" y="543"/>
                    <a:pt x="278" y="568"/>
                    <a:pt x="284" y="585"/>
                  </a:cubicBezTo>
                  <a:cubicBezTo>
                    <a:pt x="283" y="567"/>
                    <a:pt x="280" y="542"/>
                    <a:pt x="285" y="542"/>
                  </a:cubicBezTo>
                  <a:cubicBezTo>
                    <a:pt x="290" y="541"/>
                    <a:pt x="290" y="567"/>
                    <a:pt x="292" y="585"/>
                  </a:cubicBezTo>
                  <a:cubicBezTo>
                    <a:pt x="292" y="585"/>
                    <a:pt x="292" y="584"/>
                    <a:pt x="292" y="584"/>
                  </a:cubicBezTo>
                  <a:cubicBezTo>
                    <a:pt x="296" y="566"/>
                    <a:pt x="299" y="542"/>
                    <a:pt x="304" y="543"/>
                  </a:cubicBezTo>
                  <a:cubicBezTo>
                    <a:pt x="304" y="543"/>
                    <a:pt x="305" y="543"/>
                    <a:pt x="305" y="544"/>
                  </a:cubicBezTo>
                  <a:cubicBezTo>
                    <a:pt x="307" y="550"/>
                    <a:pt x="302" y="571"/>
                    <a:pt x="299" y="586"/>
                  </a:cubicBezTo>
                  <a:cubicBezTo>
                    <a:pt x="300" y="585"/>
                    <a:pt x="300" y="584"/>
                    <a:pt x="301" y="583"/>
                  </a:cubicBezTo>
                  <a:cubicBezTo>
                    <a:pt x="308" y="569"/>
                    <a:pt x="316" y="551"/>
                    <a:pt x="321" y="549"/>
                  </a:cubicBezTo>
                  <a:cubicBezTo>
                    <a:pt x="321" y="548"/>
                    <a:pt x="322" y="548"/>
                    <a:pt x="322" y="549"/>
                  </a:cubicBezTo>
                  <a:cubicBezTo>
                    <a:pt x="326" y="551"/>
                    <a:pt x="314" y="573"/>
                    <a:pt x="306" y="589"/>
                  </a:cubicBezTo>
                  <a:cubicBezTo>
                    <a:pt x="319" y="576"/>
                    <a:pt x="334" y="556"/>
                    <a:pt x="338" y="559"/>
                  </a:cubicBezTo>
                  <a:cubicBezTo>
                    <a:pt x="342" y="562"/>
                    <a:pt x="322" y="582"/>
                    <a:pt x="311" y="596"/>
                  </a:cubicBezTo>
                  <a:cubicBezTo>
                    <a:pt x="322" y="589"/>
                    <a:pt x="336" y="578"/>
                    <a:pt x="345" y="574"/>
                  </a:cubicBezTo>
                  <a:cubicBezTo>
                    <a:pt x="361" y="557"/>
                    <a:pt x="386" y="529"/>
                    <a:pt x="406" y="495"/>
                  </a:cubicBezTo>
                  <a:cubicBezTo>
                    <a:pt x="403" y="494"/>
                    <a:pt x="400" y="493"/>
                    <a:pt x="400" y="491"/>
                  </a:cubicBezTo>
                  <a:cubicBezTo>
                    <a:pt x="400" y="489"/>
                    <a:pt x="409" y="489"/>
                    <a:pt x="410" y="486"/>
                  </a:cubicBezTo>
                  <a:cubicBezTo>
                    <a:pt x="410" y="484"/>
                    <a:pt x="403" y="479"/>
                    <a:pt x="405" y="477"/>
                  </a:cubicBezTo>
                  <a:cubicBezTo>
                    <a:pt x="406" y="475"/>
                    <a:pt x="414" y="478"/>
                    <a:pt x="415" y="476"/>
                  </a:cubicBezTo>
                  <a:cubicBezTo>
                    <a:pt x="416" y="475"/>
                    <a:pt x="412" y="467"/>
                    <a:pt x="414" y="466"/>
                  </a:cubicBezTo>
                  <a:cubicBezTo>
                    <a:pt x="415" y="465"/>
                    <a:pt x="418" y="467"/>
                    <a:pt x="420" y="468"/>
                  </a:cubicBezTo>
                  <a:cubicBezTo>
                    <a:pt x="422" y="465"/>
                    <a:pt x="424" y="461"/>
                    <a:pt x="425" y="457"/>
                  </a:cubicBezTo>
                  <a:cubicBezTo>
                    <a:pt x="425" y="460"/>
                    <a:pt x="433" y="465"/>
                    <a:pt x="435" y="465"/>
                  </a:cubicBezTo>
                  <a:cubicBezTo>
                    <a:pt x="437" y="465"/>
                    <a:pt x="439" y="456"/>
                    <a:pt x="441" y="456"/>
                  </a:cubicBezTo>
                  <a:cubicBezTo>
                    <a:pt x="443" y="456"/>
                    <a:pt x="444" y="465"/>
                    <a:pt x="446" y="465"/>
                  </a:cubicBezTo>
                  <a:cubicBezTo>
                    <a:pt x="448" y="465"/>
                    <a:pt x="449" y="464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3" y="460"/>
                    <a:pt x="454" y="459"/>
                    <a:pt x="455" y="459"/>
                  </a:cubicBezTo>
                  <a:cubicBezTo>
                    <a:pt x="457" y="460"/>
                    <a:pt x="455" y="468"/>
                    <a:pt x="457" y="469"/>
                  </a:cubicBezTo>
                  <a:cubicBezTo>
                    <a:pt x="459" y="471"/>
                    <a:pt x="466" y="466"/>
                    <a:pt x="467" y="467"/>
                  </a:cubicBezTo>
                  <a:cubicBezTo>
                    <a:pt x="469" y="469"/>
                    <a:pt x="464" y="476"/>
                    <a:pt x="465" y="477"/>
                  </a:cubicBezTo>
                  <a:cubicBezTo>
                    <a:pt x="466" y="479"/>
                    <a:pt x="475" y="478"/>
                    <a:pt x="475" y="480"/>
                  </a:cubicBezTo>
                  <a:cubicBezTo>
                    <a:pt x="476" y="482"/>
                    <a:pt x="469" y="486"/>
                    <a:pt x="469" y="488"/>
                  </a:cubicBezTo>
                  <a:cubicBezTo>
                    <a:pt x="469" y="490"/>
                    <a:pt x="477" y="492"/>
                    <a:pt x="477" y="494"/>
                  </a:cubicBezTo>
                  <a:cubicBezTo>
                    <a:pt x="477" y="496"/>
                    <a:pt x="470" y="497"/>
                    <a:pt x="468" y="499"/>
                  </a:cubicBezTo>
                  <a:cubicBezTo>
                    <a:pt x="494" y="545"/>
                    <a:pt x="531" y="581"/>
                    <a:pt x="544" y="594"/>
                  </a:cubicBezTo>
                  <a:cubicBezTo>
                    <a:pt x="561" y="610"/>
                    <a:pt x="565" y="633"/>
                    <a:pt x="620" y="644"/>
                  </a:cubicBezTo>
                  <a:cubicBezTo>
                    <a:pt x="675" y="656"/>
                    <a:pt x="719" y="643"/>
                    <a:pt x="738" y="635"/>
                  </a:cubicBezTo>
                  <a:cubicBezTo>
                    <a:pt x="756" y="627"/>
                    <a:pt x="767" y="607"/>
                    <a:pt x="767" y="607"/>
                  </a:cubicBezTo>
                  <a:cubicBezTo>
                    <a:pt x="767" y="607"/>
                    <a:pt x="767" y="607"/>
                    <a:pt x="778" y="602"/>
                  </a:cubicBezTo>
                  <a:cubicBezTo>
                    <a:pt x="789" y="596"/>
                    <a:pt x="810" y="579"/>
                    <a:pt x="814" y="566"/>
                  </a:cubicBezTo>
                  <a:cubicBezTo>
                    <a:pt x="818" y="553"/>
                    <a:pt x="813" y="553"/>
                    <a:pt x="826" y="526"/>
                  </a:cubicBezTo>
                  <a:cubicBezTo>
                    <a:pt x="831" y="516"/>
                    <a:pt x="831" y="503"/>
                    <a:pt x="830" y="491"/>
                  </a:cubicBezTo>
                  <a:cubicBezTo>
                    <a:pt x="830" y="490"/>
                    <a:pt x="830" y="489"/>
                    <a:pt x="830" y="488"/>
                  </a:cubicBezTo>
                  <a:cubicBezTo>
                    <a:pt x="830" y="485"/>
                    <a:pt x="829" y="484"/>
                    <a:pt x="829" y="482"/>
                  </a:cubicBezTo>
                  <a:cubicBezTo>
                    <a:pt x="829" y="482"/>
                    <a:pt x="829" y="481"/>
                    <a:pt x="829" y="481"/>
                  </a:cubicBezTo>
                  <a:cubicBezTo>
                    <a:pt x="827" y="480"/>
                    <a:pt x="820" y="485"/>
                    <a:pt x="819" y="484"/>
                  </a:cubicBezTo>
                  <a:cubicBezTo>
                    <a:pt x="817" y="482"/>
                    <a:pt x="822" y="475"/>
                    <a:pt x="821" y="473"/>
                  </a:cubicBezTo>
                  <a:cubicBezTo>
                    <a:pt x="820" y="472"/>
                    <a:pt x="811" y="473"/>
                    <a:pt x="811" y="471"/>
                  </a:cubicBezTo>
                  <a:cubicBezTo>
                    <a:pt x="810" y="469"/>
                    <a:pt x="818" y="465"/>
                    <a:pt x="817" y="463"/>
                  </a:cubicBezTo>
                  <a:cubicBezTo>
                    <a:pt x="817" y="461"/>
                    <a:pt x="809" y="459"/>
                    <a:pt x="809" y="456"/>
                  </a:cubicBezTo>
                  <a:cubicBezTo>
                    <a:pt x="809" y="454"/>
                    <a:pt x="818" y="454"/>
                    <a:pt x="818" y="452"/>
                  </a:cubicBezTo>
                  <a:cubicBezTo>
                    <a:pt x="819" y="450"/>
                    <a:pt x="812" y="444"/>
                    <a:pt x="813" y="442"/>
                  </a:cubicBezTo>
                  <a:cubicBezTo>
                    <a:pt x="814" y="442"/>
                    <a:pt x="815" y="442"/>
                    <a:pt x="816" y="442"/>
                  </a:cubicBezTo>
                  <a:cubicBezTo>
                    <a:pt x="796" y="415"/>
                    <a:pt x="775" y="394"/>
                    <a:pt x="755" y="376"/>
                  </a:cubicBezTo>
                  <a:cubicBezTo>
                    <a:pt x="755" y="385"/>
                    <a:pt x="755" y="392"/>
                    <a:pt x="752" y="392"/>
                  </a:cubicBezTo>
                  <a:cubicBezTo>
                    <a:pt x="749" y="392"/>
                    <a:pt x="748" y="382"/>
                    <a:pt x="747" y="370"/>
                  </a:cubicBezTo>
                  <a:cubicBezTo>
                    <a:pt x="745" y="368"/>
                    <a:pt x="744" y="367"/>
                    <a:pt x="742" y="366"/>
                  </a:cubicBezTo>
                  <a:cubicBezTo>
                    <a:pt x="740" y="378"/>
                    <a:pt x="738" y="389"/>
                    <a:pt x="735" y="391"/>
                  </a:cubicBezTo>
                  <a:cubicBezTo>
                    <a:pt x="734" y="391"/>
                    <a:pt x="734" y="391"/>
                    <a:pt x="733" y="391"/>
                  </a:cubicBezTo>
                  <a:cubicBezTo>
                    <a:pt x="733" y="391"/>
                    <a:pt x="732" y="391"/>
                    <a:pt x="732" y="390"/>
                  </a:cubicBezTo>
                  <a:cubicBezTo>
                    <a:pt x="730" y="384"/>
                    <a:pt x="735" y="363"/>
                    <a:pt x="738" y="348"/>
                  </a:cubicBezTo>
                  <a:cubicBezTo>
                    <a:pt x="733" y="358"/>
                    <a:pt x="727" y="371"/>
                    <a:pt x="722" y="379"/>
                  </a:cubicBezTo>
                  <a:cubicBezTo>
                    <a:pt x="719" y="383"/>
                    <a:pt x="717" y="386"/>
                    <a:pt x="715" y="385"/>
                  </a:cubicBezTo>
                  <a:cubicBezTo>
                    <a:pt x="715" y="385"/>
                    <a:pt x="715" y="385"/>
                    <a:pt x="715" y="385"/>
                  </a:cubicBezTo>
                  <a:cubicBezTo>
                    <a:pt x="712" y="381"/>
                    <a:pt x="724" y="361"/>
                    <a:pt x="731" y="345"/>
                  </a:cubicBezTo>
                  <a:cubicBezTo>
                    <a:pt x="731" y="345"/>
                    <a:pt x="731" y="345"/>
                    <a:pt x="731" y="345"/>
                  </a:cubicBezTo>
                  <a:cubicBezTo>
                    <a:pt x="719" y="358"/>
                    <a:pt x="703" y="378"/>
                    <a:pt x="699" y="375"/>
                  </a:cubicBezTo>
                  <a:cubicBezTo>
                    <a:pt x="695" y="372"/>
                    <a:pt x="715" y="352"/>
                    <a:pt x="727" y="338"/>
                  </a:cubicBezTo>
                  <a:cubicBezTo>
                    <a:pt x="726" y="338"/>
                    <a:pt x="726" y="338"/>
                    <a:pt x="726" y="338"/>
                  </a:cubicBezTo>
                  <a:cubicBezTo>
                    <a:pt x="725" y="339"/>
                    <a:pt x="724" y="339"/>
                    <a:pt x="723" y="340"/>
                  </a:cubicBezTo>
                  <a:cubicBezTo>
                    <a:pt x="708" y="350"/>
                    <a:pt x="689" y="365"/>
                    <a:pt x="687" y="361"/>
                  </a:cubicBezTo>
                  <a:cubicBezTo>
                    <a:pt x="685" y="358"/>
                    <a:pt x="694" y="351"/>
                    <a:pt x="704" y="344"/>
                  </a:cubicBezTo>
                  <a:cubicBezTo>
                    <a:pt x="702" y="344"/>
                    <a:pt x="695" y="346"/>
                    <a:pt x="689" y="345"/>
                  </a:cubicBezTo>
                  <a:cubicBezTo>
                    <a:pt x="688" y="345"/>
                    <a:pt x="687" y="345"/>
                    <a:pt x="686" y="345"/>
                  </a:cubicBezTo>
                  <a:cubicBezTo>
                    <a:pt x="681" y="346"/>
                    <a:pt x="678" y="346"/>
                    <a:pt x="678" y="344"/>
                  </a:cubicBezTo>
                  <a:cubicBezTo>
                    <a:pt x="678" y="344"/>
                    <a:pt x="678" y="343"/>
                    <a:pt x="679" y="342"/>
                  </a:cubicBezTo>
                  <a:cubicBezTo>
                    <a:pt x="679" y="342"/>
                    <a:pt x="679" y="342"/>
                    <a:pt x="679" y="342"/>
                  </a:cubicBezTo>
                  <a:cubicBezTo>
                    <a:pt x="677" y="340"/>
                    <a:pt x="676" y="339"/>
                    <a:pt x="676" y="339"/>
                  </a:cubicBezTo>
                  <a:cubicBezTo>
                    <a:pt x="667" y="342"/>
                    <a:pt x="667" y="342"/>
                    <a:pt x="667" y="342"/>
                  </a:cubicBezTo>
                  <a:cubicBezTo>
                    <a:pt x="667" y="342"/>
                    <a:pt x="654" y="346"/>
                    <a:pt x="646" y="337"/>
                  </a:cubicBezTo>
                  <a:cubicBezTo>
                    <a:pt x="644" y="335"/>
                    <a:pt x="640" y="327"/>
                    <a:pt x="634" y="326"/>
                  </a:cubicBezTo>
                  <a:cubicBezTo>
                    <a:pt x="627" y="324"/>
                    <a:pt x="621" y="317"/>
                    <a:pt x="621" y="317"/>
                  </a:cubicBezTo>
                  <a:cubicBezTo>
                    <a:pt x="621" y="317"/>
                    <a:pt x="624" y="318"/>
                    <a:pt x="630" y="317"/>
                  </a:cubicBezTo>
                  <a:cubicBezTo>
                    <a:pt x="636" y="315"/>
                    <a:pt x="637" y="310"/>
                    <a:pt x="642" y="309"/>
                  </a:cubicBezTo>
                  <a:cubicBezTo>
                    <a:pt x="647" y="308"/>
                    <a:pt x="652" y="302"/>
                    <a:pt x="658" y="300"/>
                  </a:cubicBezTo>
                  <a:cubicBezTo>
                    <a:pt x="664" y="299"/>
                    <a:pt x="670" y="299"/>
                    <a:pt x="677" y="298"/>
                  </a:cubicBezTo>
                  <a:cubicBezTo>
                    <a:pt x="683" y="297"/>
                    <a:pt x="683" y="297"/>
                    <a:pt x="683" y="293"/>
                  </a:cubicBezTo>
                  <a:cubicBezTo>
                    <a:pt x="683" y="293"/>
                    <a:pt x="683" y="293"/>
                    <a:pt x="683" y="293"/>
                  </a:cubicBezTo>
                  <a:cubicBezTo>
                    <a:pt x="681" y="291"/>
                    <a:pt x="679" y="289"/>
                    <a:pt x="680" y="288"/>
                  </a:cubicBezTo>
                  <a:cubicBezTo>
                    <a:pt x="680" y="287"/>
                    <a:pt x="682" y="287"/>
                    <a:pt x="685" y="287"/>
                  </a:cubicBezTo>
                  <a:cubicBezTo>
                    <a:pt x="687" y="285"/>
                    <a:pt x="691" y="283"/>
                    <a:pt x="695" y="283"/>
                  </a:cubicBezTo>
                  <a:cubicBezTo>
                    <a:pt x="696" y="283"/>
                    <a:pt x="697" y="283"/>
                    <a:pt x="698" y="283"/>
                  </a:cubicBezTo>
                  <a:cubicBezTo>
                    <a:pt x="692" y="278"/>
                    <a:pt x="689" y="274"/>
                    <a:pt x="690" y="272"/>
                  </a:cubicBezTo>
                  <a:cubicBezTo>
                    <a:pt x="693" y="269"/>
                    <a:pt x="703" y="277"/>
                    <a:pt x="714" y="287"/>
                  </a:cubicBezTo>
                  <a:cubicBezTo>
                    <a:pt x="716" y="287"/>
                    <a:pt x="719" y="288"/>
                    <a:pt x="721" y="289"/>
                  </a:cubicBezTo>
                  <a:cubicBezTo>
                    <a:pt x="720" y="287"/>
                    <a:pt x="719" y="286"/>
                    <a:pt x="718" y="284"/>
                  </a:cubicBezTo>
                  <a:cubicBezTo>
                    <a:pt x="716" y="282"/>
                    <a:pt x="714" y="279"/>
                    <a:pt x="712" y="276"/>
                  </a:cubicBezTo>
                  <a:cubicBezTo>
                    <a:pt x="711" y="275"/>
                    <a:pt x="711" y="274"/>
                    <a:pt x="710" y="273"/>
                  </a:cubicBezTo>
                  <a:cubicBezTo>
                    <a:pt x="709" y="272"/>
                    <a:pt x="708" y="270"/>
                    <a:pt x="707" y="269"/>
                  </a:cubicBezTo>
                  <a:cubicBezTo>
                    <a:pt x="706" y="268"/>
                    <a:pt x="706" y="266"/>
                    <a:pt x="705" y="265"/>
                  </a:cubicBezTo>
                  <a:cubicBezTo>
                    <a:pt x="705" y="265"/>
                    <a:pt x="705" y="264"/>
                    <a:pt x="704" y="263"/>
                  </a:cubicBezTo>
                  <a:cubicBezTo>
                    <a:pt x="704" y="263"/>
                    <a:pt x="704" y="263"/>
                    <a:pt x="704" y="262"/>
                  </a:cubicBezTo>
                  <a:cubicBezTo>
                    <a:pt x="704" y="261"/>
                    <a:pt x="704" y="259"/>
                    <a:pt x="704" y="259"/>
                  </a:cubicBezTo>
                  <a:cubicBezTo>
                    <a:pt x="705" y="258"/>
                    <a:pt x="706" y="259"/>
                    <a:pt x="708" y="260"/>
                  </a:cubicBezTo>
                  <a:cubicBezTo>
                    <a:pt x="713" y="263"/>
                    <a:pt x="722" y="277"/>
                    <a:pt x="729" y="288"/>
                  </a:cubicBezTo>
                  <a:cubicBezTo>
                    <a:pt x="729" y="287"/>
                    <a:pt x="730" y="286"/>
                    <a:pt x="731" y="287"/>
                  </a:cubicBezTo>
                  <a:cubicBezTo>
                    <a:pt x="725" y="271"/>
                    <a:pt x="717" y="252"/>
                    <a:pt x="722" y="250"/>
                  </a:cubicBezTo>
                  <a:cubicBezTo>
                    <a:pt x="727" y="248"/>
                    <a:pt x="734" y="273"/>
                    <a:pt x="740" y="290"/>
                  </a:cubicBezTo>
                  <a:cubicBezTo>
                    <a:pt x="739" y="272"/>
                    <a:pt x="736" y="247"/>
                    <a:pt x="741" y="247"/>
                  </a:cubicBezTo>
                  <a:cubicBezTo>
                    <a:pt x="746" y="246"/>
                    <a:pt x="746" y="272"/>
                    <a:pt x="748" y="290"/>
                  </a:cubicBezTo>
                  <a:cubicBezTo>
                    <a:pt x="748" y="289"/>
                    <a:pt x="748" y="288"/>
                    <a:pt x="748" y="287"/>
                  </a:cubicBezTo>
                  <a:cubicBezTo>
                    <a:pt x="752" y="270"/>
                    <a:pt x="755" y="249"/>
                    <a:pt x="759" y="248"/>
                  </a:cubicBezTo>
                  <a:cubicBezTo>
                    <a:pt x="759" y="248"/>
                    <a:pt x="759" y="248"/>
                    <a:pt x="760" y="248"/>
                  </a:cubicBezTo>
                  <a:cubicBezTo>
                    <a:pt x="764" y="249"/>
                    <a:pt x="758" y="273"/>
                    <a:pt x="755" y="291"/>
                  </a:cubicBezTo>
                  <a:cubicBezTo>
                    <a:pt x="759" y="284"/>
                    <a:pt x="763" y="276"/>
                    <a:pt x="766" y="268"/>
                  </a:cubicBezTo>
                  <a:cubicBezTo>
                    <a:pt x="767" y="267"/>
                    <a:pt x="768" y="265"/>
                    <a:pt x="769" y="264"/>
                  </a:cubicBezTo>
                  <a:cubicBezTo>
                    <a:pt x="769" y="263"/>
                    <a:pt x="770" y="261"/>
                    <a:pt x="771" y="260"/>
                  </a:cubicBezTo>
                  <a:cubicBezTo>
                    <a:pt x="772" y="259"/>
                    <a:pt x="772" y="258"/>
                    <a:pt x="773" y="257"/>
                  </a:cubicBezTo>
                  <a:cubicBezTo>
                    <a:pt x="775" y="254"/>
                    <a:pt x="777" y="253"/>
                    <a:pt x="778" y="253"/>
                  </a:cubicBezTo>
                  <a:cubicBezTo>
                    <a:pt x="782" y="256"/>
                    <a:pt x="770" y="278"/>
                    <a:pt x="762" y="294"/>
                  </a:cubicBezTo>
                  <a:cubicBezTo>
                    <a:pt x="774" y="281"/>
                    <a:pt x="790" y="260"/>
                    <a:pt x="794" y="264"/>
                  </a:cubicBezTo>
                  <a:cubicBezTo>
                    <a:pt x="798" y="267"/>
                    <a:pt x="778" y="287"/>
                    <a:pt x="766" y="301"/>
                  </a:cubicBezTo>
                  <a:cubicBezTo>
                    <a:pt x="782" y="291"/>
                    <a:pt x="803" y="274"/>
                    <a:pt x="806" y="278"/>
                  </a:cubicBezTo>
                  <a:cubicBezTo>
                    <a:pt x="809" y="282"/>
                    <a:pt x="788" y="295"/>
                    <a:pt x="773" y="306"/>
                  </a:cubicBezTo>
                  <a:cubicBezTo>
                    <a:pt x="790" y="300"/>
                    <a:pt x="813" y="290"/>
                    <a:pt x="815" y="295"/>
                  </a:cubicBezTo>
                  <a:cubicBezTo>
                    <a:pt x="817" y="299"/>
                    <a:pt x="792" y="307"/>
                    <a:pt x="776" y="314"/>
                  </a:cubicBezTo>
                  <a:cubicBezTo>
                    <a:pt x="787" y="313"/>
                    <a:pt x="801" y="311"/>
                    <a:pt x="810" y="311"/>
                  </a:cubicBezTo>
                  <a:cubicBezTo>
                    <a:pt x="824" y="289"/>
                    <a:pt x="825" y="269"/>
                    <a:pt x="831" y="253"/>
                  </a:cubicBezTo>
                  <a:cubicBezTo>
                    <a:pt x="838" y="245"/>
                    <a:pt x="844" y="229"/>
                    <a:pt x="848" y="214"/>
                  </a:cubicBezTo>
                  <a:cubicBezTo>
                    <a:pt x="847" y="212"/>
                    <a:pt x="849" y="207"/>
                    <a:pt x="852" y="200"/>
                  </a:cubicBezTo>
                  <a:cubicBezTo>
                    <a:pt x="854" y="192"/>
                    <a:pt x="855" y="186"/>
                    <a:pt x="855" y="184"/>
                  </a:cubicBezTo>
                  <a:cubicBezTo>
                    <a:pt x="845" y="195"/>
                    <a:pt x="835" y="207"/>
                    <a:pt x="833" y="204"/>
                  </a:cubicBezTo>
                  <a:cubicBezTo>
                    <a:pt x="829" y="201"/>
                    <a:pt x="848" y="181"/>
                    <a:pt x="860" y="167"/>
                  </a:cubicBezTo>
                  <a:cubicBezTo>
                    <a:pt x="845" y="177"/>
                    <a:pt x="823" y="194"/>
                    <a:pt x="820" y="190"/>
                  </a:cubicBezTo>
                  <a:cubicBezTo>
                    <a:pt x="817" y="186"/>
                    <a:pt x="839" y="173"/>
                    <a:pt x="853" y="162"/>
                  </a:cubicBezTo>
                  <a:cubicBezTo>
                    <a:pt x="836" y="168"/>
                    <a:pt x="813" y="178"/>
                    <a:pt x="811" y="173"/>
                  </a:cubicBezTo>
                  <a:cubicBezTo>
                    <a:pt x="809" y="169"/>
                    <a:pt x="834" y="161"/>
                    <a:pt x="851" y="154"/>
                  </a:cubicBezTo>
                  <a:cubicBezTo>
                    <a:pt x="833" y="156"/>
                    <a:pt x="808" y="160"/>
                    <a:pt x="807" y="155"/>
                  </a:cubicBezTo>
                  <a:cubicBezTo>
                    <a:pt x="807" y="150"/>
                    <a:pt x="832" y="149"/>
                    <a:pt x="850" y="147"/>
                  </a:cubicBezTo>
                  <a:cubicBezTo>
                    <a:pt x="832" y="143"/>
                    <a:pt x="807" y="141"/>
                    <a:pt x="808" y="136"/>
                  </a:cubicBezTo>
                  <a:cubicBezTo>
                    <a:pt x="809" y="131"/>
                    <a:pt x="833" y="136"/>
                    <a:pt x="851" y="139"/>
                  </a:cubicBezTo>
                  <a:cubicBezTo>
                    <a:pt x="835" y="131"/>
                    <a:pt x="811" y="122"/>
                    <a:pt x="813" y="117"/>
                  </a:cubicBezTo>
                  <a:cubicBezTo>
                    <a:pt x="815" y="112"/>
                    <a:pt x="840" y="126"/>
                    <a:pt x="856" y="133"/>
                  </a:cubicBezTo>
                  <a:cubicBezTo>
                    <a:pt x="843" y="121"/>
                    <a:pt x="820" y="105"/>
                    <a:pt x="824" y="101"/>
                  </a:cubicBezTo>
                  <a:cubicBezTo>
                    <a:pt x="827" y="97"/>
                    <a:pt x="847" y="116"/>
                    <a:pt x="861" y="128"/>
                  </a:cubicBezTo>
                  <a:cubicBezTo>
                    <a:pt x="851" y="113"/>
                    <a:pt x="833" y="91"/>
                    <a:pt x="838" y="88"/>
                  </a:cubicBezTo>
                  <a:cubicBezTo>
                    <a:pt x="841" y="86"/>
                    <a:pt x="850" y="99"/>
                    <a:pt x="859" y="112"/>
                  </a:cubicBezTo>
                  <a:cubicBezTo>
                    <a:pt x="859" y="112"/>
                    <a:pt x="859" y="112"/>
                    <a:pt x="859" y="113"/>
                  </a:cubicBezTo>
                  <a:cubicBezTo>
                    <a:pt x="860" y="114"/>
                    <a:pt x="861" y="115"/>
                    <a:pt x="862" y="116"/>
                  </a:cubicBezTo>
                  <a:cubicBezTo>
                    <a:pt x="863" y="119"/>
                    <a:pt x="865" y="121"/>
                    <a:pt x="867" y="124"/>
                  </a:cubicBezTo>
                  <a:cubicBezTo>
                    <a:pt x="861" y="106"/>
                    <a:pt x="850" y="81"/>
                    <a:pt x="855" y="79"/>
                  </a:cubicBezTo>
                  <a:cubicBezTo>
                    <a:pt x="860" y="77"/>
                    <a:pt x="867" y="102"/>
                    <a:pt x="873" y="119"/>
                  </a:cubicBezTo>
                  <a:cubicBezTo>
                    <a:pt x="872" y="101"/>
                    <a:pt x="869" y="76"/>
                    <a:pt x="874" y="76"/>
                  </a:cubicBezTo>
                  <a:cubicBezTo>
                    <a:pt x="875" y="76"/>
                    <a:pt x="875" y="76"/>
                    <a:pt x="876" y="77"/>
                  </a:cubicBezTo>
                  <a:cubicBezTo>
                    <a:pt x="876" y="76"/>
                    <a:pt x="876" y="75"/>
                    <a:pt x="876" y="73"/>
                  </a:cubicBezTo>
                  <a:cubicBezTo>
                    <a:pt x="878" y="16"/>
                    <a:pt x="828" y="11"/>
                    <a:pt x="781" y="25"/>
                  </a:cubicBezTo>
                  <a:cubicBezTo>
                    <a:pt x="762" y="31"/>
                    <a:pt x="718" y="57"/>
                    <a:pt x="672" y="87"/>
                  </a:cubicBezTo>
                  <a:cubicBezTo>
                    <a:pt x="677" y="90"/>
                    <a:pt x="680" y="92"/>
                    <a:pt x="679" y="94"/>
                  </a:cubicBezTo>
                  <a:close/>
                  <a:moveTo>
                    <a:pt x="262" y="391"/>
                  </a:moveTo>
                  <a:cubicBezTo>
                    <a:pt x="260" y="391"/>
                    <a:pt x="258" y="400"/>
                    <a:pt x="256" y="399"/>
                  </a:cubicBezTo>
                  <a:cubicBezTo>
                    <a:pt x="254" y="399"/>
                    <a:pt x="253" y="391"/>
                    <a:pt x="250" y="391"/>
                  </a:cubicBezTo>
                  <a:cubicBezTo>
                    <a:pt x="248" y="390"/>
                    <a:pt x="244" y="398"/>
                    <a:pt x="242" y="397"/>
                  </a:cubicBezTo>
                  <a:cubicBezTo>
                    <a:pt x="240" y="396"/>
                    <a:pt x="242" y="388"/>
                    <a:pt x="240" y="386"/>
                  </a:cubicBezTo>
                  <a:cubicBezTo>
                    <a:pt x="238" y="385"/>
                    <a:pt x="231" y="390"/>
                    <a:pt x="229" y="389"/>
                  </a:cubicBezTo>
                  <a:cubicBezTo>
                    <a:pt x="228" y="387"/>
                    <a:pt x="233" y="380"/>
                    <a:pt x="232" y="378"/>
                  </a:cubicBezTo>
                  <a:cubicBezTo>
                    <a:pt x="231" y="376"/>
                    <a:pt x="222" y="378"/>
                    <a:pt x="222" y="376"/>
                  </a:cubicBezTo>
                  <a:cubicBezTo>
                    <a:pt x="221" y="374"/>
                    <a:pt x="228" y="370"/>
                    <a:pt x="228" y="368"/>
                  </a:cubicBezTo>
                  <a:cubicBezTo>
                    <a:pt x="228" y="366"/>
                    <a:pt x="219" y="363"/>
                    <a:pt x="220" y="361"/>
                  </a:cubicBezTo>
                  <a:cubicBezTo>
                    <a:pt x="220" y="359"/>
                    <a:pt x="228" y="359"/>
                    <a:pt x="229" y="357"/>
                  </a:cubicBezTo>
                  <a:cubicBezTo>
                    <a:pt x="230" y="354"/>
                    <a:pt x="223" y="349"/>
                    <a:pt x="224" y="347"/>
                  </a:cubicBezTo>
                  <a:cubicBezTo>
                    <a:pt x="225" y="345"/>
                    <a:pt x="233" y="348"/>
                    <a:pt x="235" y="346"/>
                  </a:cubicBezTo>
                  <a:cubicBezTo>
                    <a:pt x="236" y="345"/>
                    <a:pt x="232" y="337"/>
                    <a:pt x="233" y="336"/>
                  </a:cubicBezTo>
                  <a:cubicBezTo>
                    <a:pt x="235" y="335"/>
                    <a:pt x="242" y="340"/>
                    <a:pt x="243" y="339"/>
                  </a:cubicBezTo>
                  <a:cubicBezTo>
                    <a:pt x="245" y="338"/>
                    <a:pt x="244" y="330"/>
                    <a:pt x="246" y="329"/>
                  </a:cubicBezTo>
                  <a:cubicBezTo>
                    <a:pt x="248" y="328"/>
                    <a:pt x="252" y="335"/>
                    <a:pt x="254" y="335"/>
                  </a:cubicBezTo>
                  <a:cubicBezTo>
                    <a:pt x="257" y="335"/>
                    <a:pt x="258" y="326"/>
                    <a:pt x="260" y="326"/>
                  </a:cubicBezTo>
                  <a:cubicBezTo>
                    <a:pt x="263" y="326"/>
                    <a:pt x="264" y="335"/>
                    <a:pt x="266" y="335"/>
                  </a:cubicBezTo>
                  <a:cubicBezTo>
                    <a:pt x="268" y="336"/>
                    <a:pt x="273" y="328"/>
                    <a:pt x="275" y="329"/>
                  </a:cubicBezTo>
                  <a:cubicBezTo>
                    <a:pt x="277" y="330"/>
                    <a:pt x="275" y="338"/>
                    <a:pt x="277" y="339"/>
                  </a:cubicBezTo>
                  <a:cubicBezTo>
                    <a:pt x="278" y="341"/>
                    <a:pt x="285" y="336"/>
                    <a:pt x="287" y="337"/>
                  </a:cubicBezTo>
                  <a:cubicBezTo>
                    <a:pt x="289" y="339"/>
                    <a:pt x="283" y="346"/>
                    <a:pt x="285" y="347"/>
                  </a:cubicBezTo>
                  <a:cubicBezTo>
                    <a:pt x="286" y="349"/>
                    <a:pt x="294" y="348"/>
                    <a:pt x="295" y="350"/>
                  </a:cubicBezTo>
                  <a:cubicBezTo>
                    <a:pt x="296" y="352"/>
                    <a:pt x="288" y="356"/>
                    <a:pt x="288" y="358"/>
                  </a:cubicBezTo>
                  <a:cubicBezTo>
                    <a:pt x="289" y="360"/>
                    <a:pt x="297" y="362"/>
                    <a:pt x="297" y="364"/>
                  </a:cubicBezTo>
                  <a:cubicBezTo>
                    <a:pt x="297" y="367"/>
                    <a:pt x="288" y="367"/>
                    <a:pt x="287" y="369"/>
                  </a:cubicBezTo>
                  <a:cubicBezTo>
                    <a:pt x="287" y="371"/>
                    <a:pt x="293" y="377"/>
                    <a:pt x="292" y="379"/>
                  </a:cubicBezTo>
                  <a:cubicBezTo>
                    <a:pt x="291" y="380"/>
                    <a:pt x="283" y="378"/>
                    <a:pt x="282" y="379"/>
                  </a:cubicBezTo>
                  <a:cubicBezTo>
                    <a:pt x="280" y="381"/>
                    <a:pt x="285" y="388"/>
                    <a:pt x="283" y="390"/>
                  </a:cubicBezTo>
                  <a:cubicBezTo>
                    <a:pt x="281" y="391"/>
                    <a:pt x="275" y="386"/>
                    <a:pt x="273" y="387"/>
                  </a:cubicBezTo>
                  <a:cubicBezTo>
                    <a:pt x="271" y="388"/>
                    <a:pt x="273" y="396"/>
                    <a:pt x="270" y="397"/>
                  </a:cubicBezTo>
                  <a:cubicBezTo>
                    <a:pt x="268" y="398"/>
                    <a:pt x="264" y="390"/>
                    <a:pt x="262" y="391"/>
                  </a:cubicBezTo>
                  <a:close/>
                  <a:moveTo>
                    <a:pt x="672" y="507"/>
                  </a:moveTo>
                  <a:cubicBezTo>
                    <a:pt x="672" y="507"/>
                    <a:pt x="672" y="507"/>
                    <a:pt x="672" y="507"/>
                  </a:cubicBezTo>
                  <a:cubicBezTo>
                    <a:pt x="652" y="449"/>
                    <a:pt x="666" y="459"/>
                    <a:pt x="677" y="491"/>
                  </a:cubicBezTo>
                  <a:cubicBezTo>
                    <a:pt x="680" y="492"/>
                    <a:pt x="682" y="495"/>
                    <a:pt x="684" y="500"/>
                  </a:cubicBezTo>
                  <a:cubicBezTo>
                    <a:pt x="685" y="459"/>
                    <a:pt x="700" y="437"/>
                    <a:pt x="693" y="507"/>
                  </a:cubicBezTo>
                  <a:cubicBezTo>
                    <a:pt x="693" y="507"/>
                    <a:pt x="693" y="507"/>
                    <a:pt x="693" y="506"/>
                  </a:cubicBezTo>
                  <a:cubicBezTo>
                    <a:pt x="700" y="443"/>
                    <a:pt x="705" y="457"/>
                    <a:pt x="702" y="491"/>
                  </a:cubicBezTo>
                  <a:cubicBezTo>
                    <a:pt x="704" y="489"/>
                    <a:pt x="705" y="490"/>
                    <a:pt x="706" y="493"/>
                  </a:cubicBezTo>
                  <a:cubicBezTo>
                    <a:pt x="717" y="462"/>
                    <a:pt x="729" y="451"/>
                    <a:pt x="710" y="500"/>
                  </a:cubicBezTo>
                  <a:cubicBezTo>
                    <a:pt x="710" y="499"/>
                    <a:pt x="711" y="499"/>
                    <a:pt x="711" y="499"/>
                  </a:cubicBezTo>
                  <a:cubicBezTo>
                    <a:pt x="731" y="452"/>
                    <a:pt x="731" y="468"/>
                    <a:pt x="718" y="498"/>
                  </a:cubicBezTo>
                  <a:cubicBezTo>
                    <a:pt x="718" y="501"/>
                    <a:pt x="717" y="504"/>
                    <a:pt x="716" y="509"/>
                  </a:cubicBezTo>
                  <a:cubicBezTo>
                    <a:pt x="741" y="473"/>
                    <a:pt x="762" y="460"/>
                    <a:pt x="716" y="519"/>
                  </a:cubicBezTo>
                  <a:cubicBezTo>
                    <a:pt x="757" y="466"/>
                    <a:pt x="757" y="483"/>
                    <a:pt x="736" y="509"/>
                  </a:cubicBezTo>
                  <a:cubicBezTo>
                    <a:pt x="738" y="510"/>
                    <a:pt x="737" y="514"/>
                    <a:pt x="731" y="520"/>
                  </a:cubicBezTo>
                  <a:cubicBezTo>
                    <a:pt x="762" y="499"/>
                    <a:pt x="784" y="493"/>
                    <a:pt x="743" y="520"/>
                  </a:cubicBezTo>
                  <a:cubicBezTo>
                    <a:pt x="743" y="520"/>
                    <a:pt x="744" y="520"/>
                    <a:pt x="744" y="520"/>
                  </a:cubicBezTo>
                  <a:cubicBezTo>
                    <a:pt x="786" y="496"/>
                    <a:pt x="770" y="513"/>
                    <a:pt x="737" y="531"/>
                  </a:cubicBezTo>
                  <a:cubicBezTo>
                    <a:pt x="735" y="533"/>
                    <a:pt x="733" y="534"/>
                    <a:pt x="731" y="535"/>
                  </a:cubicBezTo>
                  <a:cubicBezTo>
                    <a:pt x="775" y="518"/>
                    <a:pt x="804" y="512"/>
                    <a:pt x="730" y="539"/>
                  </a:cubicBezTo>
                  <a:cubicBezTo>
                    <a:pt x="797" y="515"/>
                    <a:pt x="784" y="532"/>
                    <a:pt x="747" y="544"/>
                  </a:cubicBezTo>
                  <a:cubicBezTo>
                    <a:pt x="751" y="545"/>
                    <a:pt x="753" y="547"/>
                    <a:pt x="753" y="550"/>
                  </a:cubicBezTo>
                  <a:cubicBezTo>
                    <a:pt x="786" y="552"/>
                    <a:pt x="798" y="563"/>
                    <a:pt x="741" y="559"/>
                  </a:cubicBezTo>
                  <a:cubicBezTo>
                    <a:pt x="741" y="559"/>
                    <a:pt x="742" y="559"/>
                    <a:pt x="742" y="559"/>
                  </a:cubicBezTo>
                  <a:cubicBezTo>
                    <a:pt x="799" y="565"/>
                    <a:pt x="784" y="570"/>
                    <a:pt x="751" y="566"/>
                  </a:cubicBezTo>
                  <a:cubicBezTo>
                    <a:pt x="749" y="567"/>
                    <a:pt x="746" y="568"/>
                    <a:pt x="742" y="568"/>
                  </a:cubicBezTo>
                  <a:cubicBezTo>
                    <a:pt x="781" y="581"/>
                    <a:pt x="798" y="597"/>
                    <a:pt x="730" y="570"/>
                  </a:cubicBezTo>
                  <a:cubicBezTo>
                    <a:pt x="794" y="596"/>
                    <a:pt x="775" y="600"/>
                    <a:pt x="741" y="585"/>
                  </a:cubicBezTo>
                  <a:cubicBezTo>
                    <a:pt x="743" y="588"/>
                    <a:pt x="743" y="591"/>
                    <a:pt x="741" y="592"/>
                  </a:cubicBezTo>
                  <a:cubicBezTo>
                    <a:pt x="766" y="614"/>
                    <a:pt x="771" y="627"/>
                    <a:pt x="726" y="587"/>
                  </a:cubicBezTo>
                  <a:cubicBezTo>
                    <a:pt x="726" y="587"/>
                    <a:pt x="726" y="587"/>
                    <a:pt x="726" y="587"/>
                  </a:cubicBezTo>
                  <a:cubicBezTo>
                    <a:pt x="771" y="627"/>
                    <a:pt x="757" y="624"/>
                    <a:pt x="732" y="602"/>
                  </a:cubicBezTo>
                  <a:cubicBezTo>
                    <a:pt x="732" y="604"/>
                    <a:pt x="730" y="604"/>
                    <a:pt x="727" y="602"/>
                  </a:cubicBezTo>
                  <a:cubicBezTo>
                    <a:pt x="747" y="633"/>
                    <a:pt x="749" y="649"/>
                    <a:pt x="712" y="591"/>
                  </a:cubicBezTo>
                  <a:cubicBezTo>
                    <a:pt x="749" y="651"/>
                    <a:pt x="734" y="640"/>
                    <a:pt x="715" y="607"/>
                  </a:cubicBezTo>
                  <a:cubicBezTo>
                    <a:pt x="716" y="612"/>
                    <a:pt x="715" y="615"/>
                    <a:pt x="714" y="615"/>
                  </a:cubicBezTo>
                  <a:cubicBezTo>
                    <a:pt x="725" y="644"/>
                    <a:pt x="726" y="656"/>
                    <a:pt x="708" y="606"/>
                  </a:cubicBezTo>
                  <a:cubicBezTo>
                    <a:pt x="707" y="606"/>
                    <a:pt x="707" y="605"/>
                    <a:pt x="707" y="605"/>
                  </a:cubicBezTo>
                  <a:cubicBezTo>
                    <a:pt x="724" y="657"/>
                    <a:pt x="711" y="648"/>
                    <a:pt x="701" y="618"/>
                  </a:cubicBezTo>
                  <a:cubicBezTo>
                    <a:pt x="699" y="618"/>
                    <a:pt x="696" y="616"/>
                    <a:pt x="693" y="612"/>
                  </a:cubicBezTo>
                  <a:cubicBezTo>
                    <a:pt x="691" y="651"/>
                    <a:pt x="678" y="668"/>
                    <a:pt x="685" y="597"/>
                  </a:cubicBezTo>
                  <a:cubicBezTo>
                    <a:pt x="678" y="666"/>
                    <a:pt x="672" y="650"/>
                    <a:pt x="676" y="614"/>
                  </a:cubicBezTo>
                  <a:cubicBezTo>
                    <a:pt x="674" y="617"/>
                    <a:pt x="672" y="619"/>
                    <a:pt x="671" y="617"/>
                  </a:cubicBezTo>
                  <a:cubicBezTo>
                    <a:pt x="658" y="648"/>
                    <a:pt x="648" y="656"/>
                    <a:pt x="673" y="594"/>
                  </a:cubicBezTo>
                  <a:cubicBezTo>
                    <a:pt x="648" y="656"/>
                    <a:pt x="643" y="641"/>
                    <a:pt x="656" y="610"/>
                  </a:cubicBezTo>
                  <a:cubicBezTo>
                    <a:pt x="655" y="608"/>
                    <a:pt x="655" y="604"/>
                    <a:pt x="656" y="600"/>
                  </a:cubicBezTo>
                  <a:cubicBezTo>
                    <a:pt x="630" y="631"/>
                    <a:pt x="611" y="640"/>
                    <a:pt x="659" y="586"/>
                  </a:cubicBezTo>
                  <a:cubicBezTo>
                    <a:pt x="612" y="640"/>
                    <a:pt x="618" y="620"/>
                    <a:pt x="646" y="592"/>
                  </a:cubicBezTo>
                  <a:cubicBezTo>
                    <a:pt x="642" y="594"/>
                    <a:pt x="638" y="595"/>
                    <a:pt x="636" y="594"/>
                  </a:cubicBezTo>
                  <a:cubicBezTo>
                    <a:pt x="610" y="611"/>
                    <a:pt x="597" y="612"/>
                    <a:pt x="644" y="582"/>
                  </a:cubicBezTo>
                  <a:cubicBezTo>
                    <a:pt x="644" y="582"/>
                    <a:pt x="644" y="582"/>
                    <a:pt x="644" y="581"/>
                  </a:cubicBezTo>
                  <a:cubicBezTo>
                    <a:pt x="596" y="611"/>
                    <a:pt x="602" y="600"/>
                    <a:pt x="629" y="583"/>
                  </a:cubicBezTo>
                  <a:cubicBezTo>
                    <a:pt x="630" y="581"/>
                    <a:pt x="633" y="579"/>
                    <a:pt x="638" y="575"/>
                  </a:cubicBezTo>
                  <a:cubicBezTo>
                    <a:pt x="599" y="590"/>
                    <a:pt x="579" y="593"/>
                    <a:pt x="647" y="569"/>
                  </a:cubicBezTo>
                  <a:cubicBezTo>
                    <a:pt x="582" y="592"/>
                    <a:pt x="594" y="576"/>
                    <a:pt x="629" y="564"/>
                  </a:cubicBezTo>
                  <a:cubicBezTo>
                    <a:pt x="624" y="562"/>
                    <a:pt x="622" y="560"/>
                    <a:pt x="623" y="558"/>
                  </a:cubicBezTo>
                  <a:cubicBezTo>
                    <a:pt x="593" y="555"/>
                    <a:pt x="581" y="545"/>
                    <a:pt x="630" y="548"/>
                  </a:cubicBezTo>
                  <a:cubicBezTo>
                    <a:pt x="630" y="548"/>
                    <a:pt x="629" y="548"/>
                    <a:pt x="629" y="548"/>
                  </a:cubicBezTo>
                  <a:cubicBezTo>
                    <a:pt x="581" y="542"/>
                    <a:pt x="594" y="538"/>
                    <a:pt x="626" y="541"/>
                  </a:cubicBezTo>
                  <a:cubicBezTo>
                    <a:pt x="628" y="540"/>
                    <a:pt x="632" y="540"/>
                    <a:pt x="637" y="540"/>
                  </a:cubicBezTo>
                  <a:cubicBezTo>
                    <a:pt x="597" y="526"/>
                    <a:pt x="579" y="510"/>
                    <a:pt x="648" y="537"/>
                  </a:cubicBezTo>
                  <a:cubicBezTo>
                    <a:pt x="582" y="511"/>
                    <a:pt x="601" y="510"/>
                    <a:pt x="637" y="526"/>
                  </a:cubicBezTo>
                  <a:cubicBezTo>
                    <a:pt x="634" y="522"/>
                    <a:pt x="633" y="519"/>
                    <a:pt x="634" y="517"/>
                  </a:cubicBezTo>
                  <a:cubicBezTo>
                    <a:pt x="609" y="496"/>
                    <a:pt x="607" y="481"/>
                    <a:pt x="653" y="522"/>
                  </a:cubicBezTo>
                  <a:cubicBezTo>
                    <a:pt x="653" y="522"/>
                    <a:pt x="653" y="521"/>
                    <a:pt x="653" y="521"/>
                  </a:cubicBezTo>
                  <a:cubicBezTo>
                    <a:pt x="608" y="480"/>
                    <a:pt x="620" y="483"/>
                    <a:pt x="644" y="505"/>
                  </a:cubicBezTo>
                  <a:cubicBezTo>
                    <a:pt x="646" y="504"/>
                    <a:pt x="649" y="505"/>
                    <a:pt x="652" y="507"/>
                  </a:cubicBezTo>
                  <a:cubicBezTo>
                    <a:pt x="631" y="475"/>
                    <a:pt x="628" y="456"/>
                    <a:pt x="666" y="516"/>
                  </a:cubicBezTo>
                  <a:cubicBezTo>
                    <a:pt x="630" y="459"/>
                    <a:pt x="643" y="466"/>
                    <a:pt x="661" y="495"/>
                  </a:cubicBezTo>
                  <a:cubicBezTo>
                    <a:pt x="661" y="492"/>
                    <a:pt x="662" y="492"/>
                    <a:pt x="665" y="497"/>
                  </a:cubicBezTo>
                  <a:cubicBezTo>
                    <a:pt x="653" y="463"/>
                    <a:pt x="651" y="448"/>
                    <a:pt x="672" y="507"/>
                  </a:cubicBezTo>
                  <a:close/>
                  <a:moveTo>
                    <a:pt x="313" y="499"/>
                  </a:moveTo>
                  <a:cubicBezTo>
                    <a:pt x="313" y="503"/>
                    <a:pt x="318" y="495"/>
                    <a:pt x="317" y="500"/>
                  </a:cubicBezTo>
                  <a:cubicBezTo>
                    <a:pt x="315" y="505"/>
                    <a:pt x="306" y="523"/>
                    <a:pt x="309" y="525"/>
                  </a:cubicBezTo>
                  <a:cubicBezTo>
                    <a:pt x="309" y="525"/>
                    <a:pt x="284" y="523"/>
                    <a:pt x="282" y="520"/>
                  </a:cubicBezTo>
                  <a:cubicBezTo>
                    <a:pt x="280" y="517"/>
                    <a:pt x="284" y="517"/>
                    <a:pt x="284" y="517"/>
                  </a:cubicBezTo>
                  <a:cubicBezTo>
                    <a:pt x="278" y="514"/>
                    <a:pt x="278" y="514"/>
                    <a:pt x="278" y="514"/>
                  </a:cubicBezTo>
                  <a:cubicBezTo>
                    <a:pt x="278" y="514"/>
                    <a:pt x="275" y="511"/>
                    <a:pt x="273" y="507"/>
                  </a:cubicBezTo>
                  <a:cubicBezTo>
                    <a:pt x="272" y="503"/>
                    <a:pt x="274" y="497"/>
                    <a:pt x="274" y="497"/>
                  </a:cubicBezTo>
                  <a:cubicBezTo>
                    <a:pt x="270" y="495"/>
                    <a:pt x="270" y="495"/>
                    <a:pt x="270" y="495"/>
                  </a:cubicBezTo>
                  <a:cubicBezTo>
                    <a:pt x="270" y="495"/>
                    <a:pt x="264" y="490"/>
                    <a:pt x="267" y="482"/>
                  </a:cubicBezTo>
                  <a:cubicBezTo>
                    <a:pt x="268" y="480"/>
                    <a:pt x="272" y="474"/>
                    <a:pt x="271" y="470"/>
                  </a:cubicBezTo>
                  <a:cubicBezTo>
                    <a:pt x="270" y="466"/>
                    <a:pt x="273" y="459"/>
                    <a:pt x="273" y="459"/>
                  </a:cubicBezTo>
                  <a:cubicBezTo>
                    <a:pt x="273" y="459"/>
                    <a:pt x="273" y="461"/>
                    <a:pt x="275" y="463"/>
                  </a:cubicBezTo>
                  <a:cubicBezTo>
                    <a:pt x="278" y="466"/>
                    <a:pt x="281" y="464"/>
                    <a:pt x="283" y="466"/>
                  </a:cubicBezTo>
                  <a:cubicBezTo>
                    <a:pt x="285" y="468"/>
                    <a:pt x="289" y="467"/>
                    <a:pt x="292" y="469"/>
                  </a:cubicBezTo>
                  <a:cubicBezTo>
                    <a:pt x="294" y="472"/>
                    <a:pt x="295" y="475"/>
                    <a:pt x="297" y="477"/>
                  </a:cubicBezTo>
                  <a:cubicBezTo>
                    <a:pt x="299" y="480"/>
                    <a:pt x="299" y="481"/>
                    <a:pt x="302" y="478"/>
                  </a:cubicBezTo>
                  <a:cubicBezTo>
                    <a:pt x="304" y="476"/>
                    <a:pt x="309" y="475"/>
                    <a:pt x="310" y="479"/>
                  </a:cubicBezTo>
                  <a:cubicBezTo>
                    <a:pt x="312" y="482"/>
                    <a:pt x="314" y="494"/>
                    <a:pt x="313" y="499"/>
                  </a:cubicBezTo>
                  <a:close/>
                  <a:moveTo>
                    <a:pt x="535" y="400"/>
                  </a:moveTo>
                  <a:cubicBezTo>
                    <a:pt x="538" y="401"/>
                    <a:pt x="540" y="398"/>
                    <a:pt x="542" y="399"/>
                  </a:cubicBezTo>
                  <a:cubicBezTo>
                    <a:pt x="545" y="400"/>
                    <a:pt x="549" y="397"/>
                    <a:pt x="552" y="399"/>
                  </a:cubicBezTo>
                  <a:cubicBezTo>
                    <a:pt x="555" y="400"/>
                    <a:pt x="558" y="402"/>
                    <a:pt x="560" y="404"/>
                  </a:cubicBezTo>
                  <a:cubicBezTo>
                    <a:pt x="563" y="406"/>
                    <a:pt x="564" y="406"/>
                    <a:pt x="565" y="403"/>
                  </a:cubicBezTo>
                  <a:cubicBezTo>
                    <a:pt x="566" y="400"/>
                    <a:pt x="570" y="397"/>
                    <a:pt x="573" y="400"/>
                  </a:cubicBezTo>
                  <a:cubicBezTo>
                    <a:pt x="576" y="403"/>
                    <a:pt x="582" y="413"/>
                    <a:pt x="584" y="417"/>
                  </a:cubicBezTo>
                  <a:cubicBezTo>
                    <a:pt x="585" y="421"/>
                    <a:pt x="586" y="412"/>
                    <a:pt x="587" y="417"/>
                  </a:cubicBezTo>
                  <a:cubicBezTo>
                    <a:pt x="588" y="422"/>
                    <a:pt x="587" y="442"/>
                    <a:pt x="590" y="443"/>
                  </a:cubicBezTo>
                  <a:cubicBezTo>
                    <a:pt x="590" y="443"/>
                    <a:pt x="566" y="451"/>
                    <a:pt x="563" y="449"/>
                  </a:cubicBezTo>
                  <a:cubicBezTo>
                    <a:pt x="560" y="447"/>
                    <a:pt x="564" y="445"/>
                    <a:pt x="564" y="445"/>
                  </a:cubicBezTo>
                  <a:cubicBezTo>
                    <a:pt x="558" y="445"/>
                    <a:pt x="558" y="445"/>
                    <a:pt x="558" y="445"/>
                  </a:cubicBezTo>
                  <a:cubicBezTo>
                    <a:pt x="558" y="445"/>
                    <a:pt x="553" y="444"/>
                    <a:pt x="550" y="440"/>
                  </a:cubicBezTo>
                  <a:cubicBezTo>
                    <a:pt x="547" y="437"/>
                    <a:pt x="547" y="431"/>
                    <a:pt x="547" y="431"/>
                  </a:cubicBezTo>
                  <a:cubicBezTo>
                    <a:pt x="542" y="430"/>
                    <a:pt x="542" y="430"/>
                    <a:pt x="542" y="430"/>
                  </a:cubicBezTo>
                  <a:cubicBezTo>
                    <a:pt x="542" y="430"/>
                    <a:pt x="535" y="428"/>
                    <a:pt x="535" y="420"/>
                  </a:cubicBezTo>
                  <a:cubicBezTo>
                    <a:pt x="535" y="417"/>
                    <a:pt x="536" y="411"/>
                    <a:pt x="533" y="407"/>
                  </a:cubicBezTo>
                  <a:cubicBezTo>
                    <a:pt x="531" y="404"/>
                    <a:pt x="531" y="396"/>
                    <a:pt x="531" y="396"/>
                  </a:cubicBezTo>
                  <a:cubicBezTo>
                    <a:pt x="531" y="396"/>
                    <a:pt x="532" y="399"/>
                    <a:pt x="535" y="400"/>
                  </a:cubicBezTo>
                  <a:close/>
                  <a:moveTo>
                    <a:pt x="514" y="379"/>
                  </a:moveTo>
                  <a:cubicBezTo>
                    <a:pt x="520" y="394"/>
                    <a:pt x="517" y="404"/>
                    <a:pt x="511" y="413"/>
                  </a:cubicBezTo>
                  <a:cubicBezTo>
                    <a:pt x="505" y="421"/>
                    <a:pt x="487" y="435"/>
                    <a:pt x="487" y="435"/>
                  </a:cubicBezTo>
                  <a:cubicBezTo>
                    <a:pt x="485" y="432"/>
                    <a:pt x="485" y="401"/>
                    <a:pt x="484" y="396"/>
                  </a:cubicBezTo>
                  <a:cubicBezTo>
                    <a:pt x="483" y="391"/>
                    <a:pt x="487" y="383"/>
                    <a:pt x="488" y="380"/>
                  </a:cubicBezTo>
                  <a:cubicBezTo>
                    <a:pt x="488" y="377"/>
                    <a:pt x="496" y="369"/>
                    <a:pt x="500" y="366"/>
                  </a:cubicBezTo>
                  <a:cubicBezTo>
                    <a:pt x="504" y="364"/>
                    <a:pt x="506" y="360"/>
                    <a:pt x="506" y="360"/>
                  </a:cubicBezTo>
                  <a:cubicBezTo>
                    <a:pt x="506" y="367"/>
                    <a:pt x="509" y="365"/>
                    <a:pt x="514" y="379"/>
                  </a:cubicBezTo>
                  <a:close/>
                  <a:moveTo>
                    <a:pt x="733" y="121"/>
                  </a:moveTo>
                  <a:cubicBezTo>
                    <a:pt x="735" y="120"/>
                    <a:pt x="736" y="112"/>
                    <a:pt x="739" y="112"/>
                  </a:cubicBezTo>
                  <a:cubicBezTo>
                    <a:pt x="741" y="112"/>
                    <a:pt x="742" y="121"/>
                    <a:pt x="744" y="121"/>
                  </a:cubicBezTo>
                  <a:cubicBezTo>
                    <a:pt x="747" y="121"/>
                    <a:pt x="751" y="114"/>
                    <a:pt x="753" y="115"/>
                  </a:cubicBezTo>
                  <a:cubicBezTo>
                    <a:pt x="755" y="116"/>
                    <a:pt x="753" y="124"/>
                    <a:pt x="755" y="125"/>
                  </a:cubicBezTo>
                  <a:cubicBezTo>
                    <a:pt x="757" y="126"/>
                    <a:pt x="764" y="121"/>
                    <a:pt x="765" y="123"/>
                  </a:cubicBezTo>
                  <a:cubicBezTo>
                    <a:pt x="767" y="124"/>
                    <a:pt x="762" y="131"/>
                    <a:pt x="763" y="133"/>
                  </a:cubicBezTo>
                  <a:cubicBezTo>
                    <a:pt x="764" y="135"/>
                    <a:pt x="772" y="133"/>
                    <a:pt x="773" y="135"/>
                  </a:cubicBezTo>
                  <a:cubicBezTo>
                    <a:pt x="774" y="138"/>
                    <a:pt x="766" y="142"/>
                    <a:pt x="767" y="144"/>
                  </a:cubicBezTo>
                  <a:cubicBezTo>
                    <a:pt x="767" y="146"/>
                    <a:pt x="775" y="148"/>
                    <a:pt x="775" y="150"/>
                  </a:cubicBezTo>
                  <a:cubicBezTo>
                    <a:pt x="775" y="152"/>
                    <a:pt x="766" y="153"/>
                    <a:pt x="766" y="155"/>
                  </a:cubicBezTo>
                  <a:cubicBezTo>
                    <a:pt x="765" y="157"/>
                    <a:pt x="772" y="162"/>
                    <a:pt x="771" y="164"/>
                  </a:cubicBezTo>
                  <a:cubicBezTo>
                    <a:pt x="770" y="166"/>
                    <a:pt x="762" y="163"/>
                    <a:pt x="760" y="165"/>
                  </a:cubicBezTo>
                  <a:cubicBezTo>
                    <a:pt x="759" y="167"/>
                    <a:pt x="763" y="174"/>
                    <a:pt x="761" y="176"/>
                  </a:cubicBezTo>
                  <a:cubicBezTo>
                    <a:pt x="760" y="177"/>
                    <a:pt x="753" y="171"/>
                    <a:pt x="751" y="172"/>
                  </a:cubicBezTo>
                  <a:cubicBezTo>
                    <a:pt x="749" y="174"/>
                    <a:pt x="751" y="182"/>
                    <a:pt x="749" y="183"/>
                  </a:cubicBezTo>
                  <a:cubicBezTo>
                    <a:pt x="747" y="184"/>
                    <a:pt x="742" y="176"/>
                    <a:pt x="740" y="176"/>
                  </a:cubicBezTo>
                  <a:cubicBezTo>
                    <a:pt x="738" y="177"/>
                    <a:pt x="737" y="185"/>
                    <a:pt x="734" y="185"/>
                  </a:cubicBezTo>
                  <a:cubicBezTo>
                    <a:pt x="732" y="185"/>
                    <a:pt x="731" y="177"/>
                    <a:pt x="729" y="176"/>
                  </a:cubicBezTo>
                  <a:cubicBezTo>
                    <a:pt x="727" y="176"/>
                    <a:pt x="722" y="183"/>
                    <a:pt x="720" y="182"/>
                  </a:cubicBezTo>
                  <a:cubicBezTo>
                    <a:pt x="718" y="182"/>
                    <a:pt x="720" y="173"/>
                    <a:pt x="718" y="172"/>
                  </a:cubicBezTo>
                  <a:cubicBezTo>
                    <a:pt x="716" y="171"/>
                    <a:pt x="709" y="176"/>
                    <a:pt x="708" y="174"/>
                  </a:cubicBezTo>
                  <a:cubicBezTo>
                    <a:pt x="706" y="173"/>
                    <a:pt x="711" y="166"/>
                    <a:pt x="710" y="164"/>
                  </a:cubicBezTo>
                  <a:cubicBezTo>
                    <a:pt x="709" y="162"/>
                    <a:pt x="701" y="164"/>
                    <a:pt x="700" y="162"/>
                  </a:cubicBezTo>
                  <a:cubicBezTo>
                    <a:pt x="699" y="160"/>
                    <a:pt x="707" y="156"/>
                    <a:pt x="706" y="153"/>
                  </a:cubicBezTo>
                  <a:cubicBezTo>
                    <a:pt x="706" y="151"/>
                    <a:pt x="698" y="149"/>
                    <a:pt x="698" y="147"/>
                  </a:cubicBezTo>
                  <a:cubicBezTo>
                    <a:pt x="698" y="145"/>
                    <a:pt x="707" y="144"/>
                    <a:pt x="707" y="142"/>
                  </a:cubicBezTo>
                  <a:cubicBezTo>
                    <a:pt x="708" y="140"/>
                    <a:pt x="701" y="135"/>
                    <a:pt x="702" y="133"/>
                  </a:cubicBezTo>
                  <a:cubicBezTo>
                    <a:pt x="703" y="131"/>
                    <a:pt x="712" y="134"/>
                    <a:pt x="713" y="132"/>
                  </a:cubicBezTo>
                  <a:cubicBezTo>
                    <a:pt x="714" y="131"/>
                    <a:pt x="710" y="123"/>
                    <a:pt x="712" y="122"/>
                  </a:cubicBezTo>
                  <a:cubicBezTo>
                    <a:pt x="713" y="120"/>
                    <a:pt x="720" y="126"/>
                    <a:pt x="722" y="125"/>
                  </a:cubicBezTo>
                  <a:cubicBezTo>
                    <a:pt x="724" y="124"/>
                    <a:pt x="722" y="115"/>
                    <a:pt x="724" y="114"/>
                  </a:cubicBezTo>
                  <a:cubicBezTo>
                    <a:pt x="726" y="114"/>
                    <a:pt x="731" y="121"/>
                    <a:pt x="733" y="121"/>
                  </a:cubicBezTo>
                  <a:close/>
                </a:path>
              </a:pathLst>
            </a:custGeom>
            <a:solidFill>
              <a:schemeClr val="accent3">
                <a:alpha val="7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21" name="Group 296"/>
            <p:cNvGrpSpPr/>
            <p:nvPr/>
          </p:nvGrpSpPr>
          <p:grpSpPr>
            <a:xfrm rot="4516355">
              <a:off x="1940615" y="5277922"/>
              <a:ext cx="225201" cy="228684"/>
              <a:chOff x="5902325" y="2266950"/>
              <a:chExt cx="820738" cy="833438"/>
            </a:xfrm>
            <a:solidFill>
              <a:schemeClr val="accent4"/>
            </a:solidFill>
          </p:grpSpPr>
          <p:sp>
            <p:nvSpPr>
              <p:cNvPr id="630" name="Freeform 147"/>
              <p:cNvSpPr>
                <a:spLocks/>
              </p:cNvSpPr>
              <p:nvPr/>
            </p:nvSpPr>
            <p:spPr bwMode="auto">
              <a:xfrm>
                <a:off x="6346825" y="2776538"/>
                <a:ext cx="101600" cy="277813"/>
              </a:xfrm>
              <a:custGeom>
                <a:avLst/>
                <a:gdLst/>
                <a:ahLst/>
                <a:cxnLst>
                  <a:cxn ang="0">
                    <a:pos x="4" y="35"/>
                  </a:cxn>
                  <a:cxn ang="0">
                    <a:pos x="10" y="22"/>
                  </a:cxn>
                  <a:cxn ang="0">
                    <a:pos x="0" y="0"/>
                  </a:cxn>
                  <a:cxn ang="0">
                    <a:pos x="4" y="35"/>
                  </a:cxn>
                </a:cxnLst>
                <a:rect l="0" t="0" r="r" b="b"/>
                <a:pathLst>
                  <a:path w="27" h="74">
                    <a:moveTo>
                      <a:pt x="4" y="35"/>
                    </a:moveTo>
                    <a:cubicBezTo>
                      <a:pt x="14" y="65"/>
                      <a:pt x="27" y="74"/>
                      <a:pt x="10" y="22"/>
                    </a:cubicBezTo>
                    <a:cubicBezTo>
                      <a:pt x="7" y="17"/>
                      <a:pt x="4" y="10"/>
                      <a:pt x="0" y="0"/>
                    </a:cubicBezTo>
                    <a:cubicBezTo>
                      <a:pt x="10" y="25"/>
                      <a:pt x="8" y="35"/>
                      <a:pt x="4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31" name="Freeform 151"/>
              <p:cNvSpPr>
                <a:spLocks/>
              </p:cNvSpPr>
              <p:nvPr/>
            </p:nvSpPr>
            <p:spPr bwMode="auto">
              <a:xfrm>
                <a:off x="6143625" y="2776538"/>
                <a:ext cx="128588" cy="277813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7"/>
                  </a:cxn>
                  <a:cxn ang="0">
                    <a:pos x="29" y="12"/>
                  </a:cxn>
                  <a:cxn ang="0">
                    <a:pos x="28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8"/>
                      <a:pt x="15" y="33"/>
                      <a:pt x="13" y="27"/>
                    </a:cubicBezTo>
                    <a:cubicBezTo>
                      <a:pt x="0" y="59"/>
                      <a:pt x="5" y="74"/>
                      <a:pt x="29" y="12"/>
                    </a:cubicBezTo>
                    <a:cubicBezTo>
                      <a:pt x="5" y="73"/>
                      <a:pt x="15" y="66"/>
                      <a:pt x="28" y="35"/>
                    </a:cubicBezTo>
                    <a:cubicBezTo>
                      <a:pt x="25" y="32"/>
                      <a:pt x="26" y="22"/>
                      <a:pt x="3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32" name="Freeform 155"/>
              <p:cNvSpPr>
                <a:spLocks/>
              </p:cNvSpPr>
              <p:nvPr/>
            </p:nvSpPr>
            <p:spPr bwMode="auto">
              <a:xfrm>
                <a:off x="6253163" y="2752725"/>
                <a:ext cx="79375" cy="347663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3" y="21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2">
                    <a:moveTo>
                      <a:pt x="14" y="0"/>
                    </a:moveTo>
                    <a:cubicBezTo>
                      <a:pt x="13" y="18"/>
                      <a:pt x="8" y="31"/>
                      <a:pt x="4" y="37"/>
                    </a:cubicBezTo>
                    <a:cubicBezTo>
                      <a:pt x="0" y="74"/>
                      <a:pt x="6" y="90"/>
                      <a:pt x="13" y="21"/>
                    </a:cubicBezTo>
                    <a:cubicBezTo>
                      <a:pt x="6" y="92"/>
                      <a:pt x="19" y="74"/>
                      <a:pt x="21" y="35"/>
                    </a:cubicBezTo>
                    <a:cubicBezTo>
                      <a:pt x="17" y="28"/>
                      <a:pt x="13" y="16"/>
                      <a:pt x="1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grpSp>
            <p:nvGrpSpPr>
              <p:cNvPr id="22" name="Group 291"/>
              <p:cNvGrpSpPr/>
              <p:nvPr/>
            </p:nvGrpSpPr>
            <p:grpSpPr>
              <a:xfrm>
                <a:off x="5902325" y="2266950"/>
                <a:ext cx="820738" cy="784225"/>
                <a:chOff x="4111625" y="2266950"/>
                <a:chExt cx="820738" cy="784225"/>
              </a:xfrm>
              <a:grpFill/>
            </p:grpSpPr>
            <p:sp>
              <p:nvSpPr>
                <p:cNvPr id="634" name="Freeform 25"/>
                <p:cNvSpPr>
                  <a:spLocks/>
                </p:cNvSpPr>
                <p:nvPr/>
              </p:nvSpPr>
              <p:spPr bwMode="auto">
                <a:xfrm>
                  <a:off x="4470400" y="2395538"/>
                  <a:ext cx="25400" cy="44450"/>
                </a:xfrm>
                <a:custGeom>
                  <a:avLst/>
                  <a:gdLst/>
                  <a:ahLst/>
                  <a:cxnLst>
                    <a:cxn ang="0">
                      <a:pos x="3" y="9"/>
                    </a:cxn>
                    <a:cxn ang="0">
                      <a:pos x="7" y="12"/>
                    </a:cxn>
                    <a:cxn ang="0">
                      <a:pos x="7" y="11"/>
                    </a:cxn>
                    <a:cxn ang="0">
                      <a:pos x="0" y="0"/>
                    </a:cxn>
                    <a:cxn ang="0">
                      <a:pos x="3" y="9"/>
                    </a:cxn>
                  </a:cxnLst>
                  <a:rect l="0" t="0" r="r" b="b"/>
                  <a:pathLst>
                    <a:path w="7" h="12">
                      <a:moveTo>
                        <a:pt x="3" y="9"/>
                      </a:moveTo>
                      <a:cubicBezTo>
                        <a:pt x="4" y="10"/>
                        <a:pt x="5" y="11"/>
                        <a:pt x="7" y="12"/>
                      </a:cubicBezTo>
                      <a:cubicBezTo>
                        <a:pt x="7" y="12"/>
                        <a:pt x="7" y="11"/>
                        <a:pt x="7" y="11"/>
                      </a:cubicBezTo>
                      <a:cubicBezTo>
                        <a:pt x="5" y="7"/>
                        <a:pt x="2" y="4"/>
                        <a:pt x="0" y="0"/>
                      </a:cubicBezTo>
                      <a:cubicBezTo>
                        <a:pt x="1" y="3"/>
                        <a:pt x="2" y="6"/>
                        <a:pt x="3" y="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35" name="Freeform 30"/>
                <p:cNvSpPr>
                  <a:spLocks/>
                </p:cNvSpPr>
                <p:nvPr/>
              </p:nvSpPr>
              <p:spPr bwMode="auto">
                <a:xfrm>
                  <a:off x="4721225" y="2686050"/>
                  <a:ext cx="60325" cy="6350"/>
                </a:xfrm>
                <a:custGeom>
                  <a:avLst/>
                  <a:gdLst/>
                  <a:ahLst/>
                  <a:cxnLst>
                    <a:cxn ang="0">
                      <a:pos x="1" y="0"/>
                    </a:cxn>
                    <a:cxn ang="0">
                      <a:pos x="16" y="2"/>
                    </a:cxn>
                    <a:cxn ang="0">
                      <a:pos x="16" y="1"/>
                    </a:cxn>
                    <a:cxn ang="0">
                      <a:pos x="0" y="0"/>
                    </a:cxn>
                    <a:cxn ang="0">
                      <a:pos x="1" y="0"/>
                    </a:cxn>
                  </a:cxnLst>
                  <a:rect l="0" t="0" r="r" b="b"/>
                  <a:pathLst>
                    <a:path w="16" h="2">
                      <a:moveTo>
                        <a:pt x="1" y="0"/>
                      </a:moveTo>
                      <a:cubicBezTo>
                        <a:pt x="7" y="1"/>
                        <a:pt x="12" y="1"/>
                        <a:pt x="16" y="2"/>
                      </a:cubicBezTo>
                      <a:cubicBezTo>
                        <a:pt x="16" y="2"/>
                        <a:pt x="16" y="1"/>
                        <a:pt x="16" y="1"/>
                      </a:cubicBezTo>
                      <a:cubicBezTo>
                        <a:pt x="11" y="1"/>
                        <a:pt x="6" y="0"/>
                        <a:pt x="0" y="0"/>
                      </a:cubicBezTo>
                      <a:cubicBezTo>
                        <a:pt x="0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36" name="Freeform 145"/>
                <p:cNvSpPr>
                  <a:spLocks/>
                </p:cNvSpPr>
                <p:nvPr/>
              </p:nvSpPr>
              <p:spPr bwMode="auto">
                <a:xfrm>
                  <a:off x="4495800" y="2436813"/>
                  <a:ext cx="11113" cy="30163"/>
                </a:xfrm>
                <a:custGeom>
                  <a:avLst/>
                  <a:gdLst/>
                  <a:ahLst/>
                  <a:cxnLst>
                    <a:cxn ang="0">
                      <a:pos x="3" y="8"/>
                    </a:cxn>
                    <a:cxn ang="0">
                      <a:pos x="3" y="5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3" y="8"/>
                    </a:cxn>
                  </a:cxnLst>
                  <a:rect l="0" t="0" r="r" b="b"/>
                  <a:pathLst>
                    <a:path w="3" h="8">
                      <a:moveTo>
                        <a:pt x="3" y="8"/>
                      </a:moveTo>
                      <a:cubicBezTo>
                        <a:pt x="3" y="7"/>
                        <a:pt x="3" y="6"/>
                        <a:pt x="3" y="5"/>
                      </a:cubicBezTo>
                      <a:cubicBezTo>
                        <a:pt x="2" y="3"/>
                        <a:pt x="1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" y="3"/>
                        <a:pt x="2" y="5"/>
                        <a:pt x="3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37" name="Freeform 146"/>
                <p:cNvSpPr>
                  <a:spLocks/>
                </p:cNvSpPr>
                <p:nvPr/>
              </p:nvSpPr>
              <p:spPr bwMode="auto">
                <a:xfrm>
                  <a:off x="4232275" y="2730500"/>
                  <a:ext cx="230188" cy="260350"/>
                </a:xfrm>
                <a:custGeom>
                  <a:avLst/>
                  <a:gdLst/>
                  <a:ahLst/>
                  <a:cxnLst>
                    <a:cxn ang="0">
                      <a:pos x="61" y="0"/>
                    </a:cxn>
                    <a:cxn ang="0">
                      <a:pos x="35" y="21"/>
                    </a:cxn>
                    <a:cxn ang="0">
                      <a:pos x="48" y="16"/>
                    </a:cxn>
                    <a:cxn ang="0">
                      <a:pos x="45" y="30"/>
                    </a:cxn>
                    <a:cxn ang="0">
                      <a:pos x="61" y="0"/>
                    </a:cxn>
                  </a:cxnLst>
                  <a:rect l="0" t="0" r="r" b="b"/>
                  <a:pathLst>
                    <a:path w="61" h="69">
                      <a:moveTo>
                        <a:pt x="61" y="0"/>
                      </a:moveTo>
                      <a:cubicBezTo>
                        <a:pt x="52" y="11"/>
                        <a:pt x="42" y="18"/>
                        <a:pt x="35" y="21"/>
                      </a:cubicBezTo>
                      <a:cubicBezTo>
                        <a:pt x="7" y="50"/>
                        <a:pt x="0" y="69"/>
                        <a:pt x="48" y="16"/>
                      </a:cubicBezTo>
                      <a:cubicBezTo>
                        <a:pt x="0" y="69"/>
                        <a:pt x="19" y="60"/>
                        <a:pt x="45" y="30"/>
                      </a:cubicBezTo>
                      <a:cubicBezTo>
                        <a:pt x="46" y="22"/>
                        <a:pt x="51" y="11"/>
                        <a:pt x="6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38" name="Freeform 148"/>
                <p:cNvSpPr>
                  <a:spLocks/>
                </p:cNvSpPr>
                <p:nvPr/>
              </p:nvSpPr>
              <p:spPr bwMode="auto">
                <a:xfrm>
                  <a:off x="4602163" y="2697163"/>
                  <a:ext cx="17463" cy="6350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5" y="2"/>
                    </a:cxn>
                    <a:cxn ang="0">
                      <a:pos x="0" y="0"/>
                    </a:cxn>
                    <a:cxn ang="0">
                      <a:pos x="5" y="2"/>
                    </a:cxn>
                  </a:cxnLst>
                  <a:rect l="0" t="0" r="r" b="b"/>
                  <a:pathLst>
                    <a:path w="5" h="2">
                      <a:moveTo>
                        <a:pt x="5" y="2"/>
                      </a:move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3" y="1"/>
                        <a:pt x="1" y="1"/>
                        <a:pt x="0" y="0"/>
                      </a:cubicBezTo>
                      <a:cubicBezTo>
                        <a:pt x="1" y="1"/>
                        <a:pt x="3" y="2"/>
                        <a:pt x="5" y="2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39" name="Freeform 149"/>
                <p:cNvSpPr>
                  <a:spLocks/>
                </p:cNvSpPr>
                <p:nvPr/>
              </p:nvSpPr>
              <p:spPr bwMode="auto">
                <a:xfrm>
                  <a:off x="4572000" y="2590800"/>
                  <a:ext cx="6350" cy="7938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2" h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1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0" name="Freeform 150"/>
                <p:cNvSpPr>
                  <a:spLocks/>
                </p:cNvSpPr>
                <p:nvPr/>
              </p:nvSpPr>
              <p:spPr bwMode="auto">
                <a:xfrm>
                  <a:off x="4665663" y="2794000"/>
                  <a:ext cx="169863" cy="1476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5" h="39">
                      <a:moveTo>
                        <a:pt x="0" y="0"/>
                      </a:moveTo>
                      <a:cubicBezTo>
                        <a:pt x="45" y="39"/>
                        <a:pt x="40" y="26"/>
                        <a:pt x="15" y="4"/>
                      </a:cubicBezTo>
                      <a:cubicBezTo>
                        <a:pt x="13" y="5"/>
                        <a:pt x="8" y="4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1" name="Freeform 152"/>
                <p:cNvSpPr>
                  <a:spLocks/>
                </p:cNvSpPr>
                <p:nvPr/>
              </p:nvSpPr>
              <p:spPr bwMode="auto">
                <a:xfrm>
                  <a:off x="4424363" y="2343150"/>
                  <a:ext cx="57150" cy="146050"/>
                </a:xfrm>
                <a:custGeom>
                  <a:avLst/>
                  <a:gdLst/>
                  <a:ahLst/>
                  <a:cxnLst>
                    <a:cxn ang="0">
                      <a:pos x="15" y="23"/>
                    </a:cxn>
                    <a:cxn ang="0">
                      <a:pos x="12" y="14"/>
                    </a:cxn>
                    <a:cxn ang="0">
                      <a:pos x="0" y="0"/>
                    </a:cxn>
                    <a:cxn ang="0">
                      <a:pos x="10" y="39"/>
                    </a:cxn>
                    <a:cxn ang="0">
                      <a:pos x="15" y="23"/>
                    </a:cxn>
                  </a:cxnLst>
                  <a:rect l="0" t="0" r="r" b="b"/>
                  <a:pathLst>
                    <a:path w="15" h="39">
                      <a:moveTo>
                        <a:pt x="15" y="23"/>
                      </a:moveTo>
                      <a:cubicBezTo>
                        <a:pt x="14" y="20"/>
                        <a:pt x="13" y="17"/>
                        <a:pt x="12" y="14"/>
                      </a:cubicBezTo>
                      <a:cubicBezTo>
                        <a:pt x="8" y="9"/>
                        <a:pt x="4" y="4"/>
                        <a:pt x="0" y="0"/>
                      </a:cubicBezTo>
                      <a:cubicBezTo>
                        <a:pt x="0" y="5"/>
                        <a:pt x="2" y="17"/>
                        <a:pt x="10" y="39"/>
                      </a:cubicBezTo>
                      <a:cubicBezTo>
                        <a:pt x="7" y="25"/>
                        <a:pt x="11" y="20"/>
                        <a:pt x="15" y="2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2" name="Freeform 153"/>
                <p:cNvSpPr>
                  <a:spLocks/>
                </p:cNvSpPr>
                <p:nvPr/>
              </p:nvSpPr>
              <p:spPr bwMode="auto">
                <a:xfrm>
                  <a:off x="4597400" y="2867025"/>
                  <a:ext cx="68263" cy="1841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6" y="8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8" h="49">
                      <a:moveTo>
                        <a:pt x="0" y="0"/>
                      </a:moveTo>
                      <a:cubicBezTo>
                        <a:pt x="18" y="49"/>
                        <a:pt x="17" y="37"/>
                        <a:pt x="6" y="8"/>
                      </a:cubicBezTo>
                      <a:cubicBezTo>
                        <a:pt x="5" y="8"/>
                        <a:pt x="3" y="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3" name="Freeform 154"/>
                <p:cNvSpPr>
                  <a:spLocks/>
                </p:cNvSpPr>
                <p:nvPr/>
              </p:nvSpPr>
              <p:spPr bwMode="auto">
                <a:xfrm>
                  <a:off x="4605338" y="2746375"/>
                  <a:ext cx="225425" cy="198438"/>
                </a:xfrm>
                <a:custGeom>
                  <a:avLst/>
                  <a:gdLst/>
                  <a:ahLst/>
                  <a:cxnLst>
                    <a:cxn ang="0">
                      <a:pos x="22" y="27"/>
                    </a:cxn>
                    <a:cxn ang="0">
                      <a:pos x="16" y="12"/>
                    </a:cxn>
                    <a:cxn ang="0">
                      <a:pos x="0" y="0"/>
                    </a:cxn>
                    <a:cxn ang="0">
                      <a:pos x="22" y="27"/>
                    </a:cxn>
                  </a:cxnLst>
                  <a:rect l="0" t="0" r="r" b="b"/>
                  <a:pathLst>
                    <a:path w="60" h="53">
                      <a:moveTo>
                        <a:pt x="22" y="27"/>
                      </a:moveTo>
                      <a:cubicBezTo>
                        <a:pt x="47" y="49"/>
                        <a:pt x="60" y="53"/>
                        <a:pt x="16" y="12"/>
                      </a:cubicBezTo>
                      <a:cubicBezTo>
                        <a:pt x="11" y="10"/>
                        <a:pt x="6" y="5"/>
                        <a:pt x="0" y="0"/>
                      </a:cubicBezTo>
                      <a:cubicBezTo>
                        <a:pt x="16" y="15"/>
                        <a:pt x="22" y="24"/>
                        <a:pt x="22" y="27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4" name="Freeform 156"/>
                <p:cNvSpPr>
                  <a:spLocks/>
                </p:cNvSpPr>
                <p:nvPr/>
              </p:nvSpPr>
              <p:spPr bwMode="auto">
                <a:xfrm>
                  <a:off x="4564063" y="2741613"/>
                  <a:ext cx="187325" cy="2905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34"/>
                    </a:cxn>
                    <a:cxn ang="0">
                      <a:pos x="13" y="17"/>
                    </a:cxn>
                    <a:cxn ang="0">
                      <a:pos x="28" y="29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50" h="77">
                      <a:moveTo>
                        <a:pt x="0" y="0"/>
                      </a:moveTo>
                      <a:cubicBezTo>
                        <a:pt x="9" y="14"/>
                        <a:pt x="14" y="26"/>
                        <a:pt x="15" y="34"/>
                      </a:cubicBezTo>
                      <a:cubicBezTo>
                        <a:pt x="35" y="67"/>
                        <a:pt x="50" y="77"/>
                        <a:pt x="13" y="17"/>
                      </a:cubicBezTo>
                      <a:cubicBezTo>
                        <a:pt x="49" y="76"/>
                        <a:pt x="48" y="59"/>
                        <a:pt x="28" y="29"/>
                      </a:cubicBezTo>
                      <a:cubicBezTo>
                        <a:pt x="21" y="26"/>
                        <a:pt x="10" y="1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5" name="Freeform 157"/>
                <p:cNvSpPr>
                  <a:spLocks/>
                </p:cNvSpPr>
                <p:nvPr/>
              </p:nvSpPr>
              <p:spPr bwMode="auto">
                <a:xfrm>
                  <a:off x="4111625" y="2500313"/>
                  <a:ext cx="328613" cy="139700"/>
                </a:xfrm>
                <a:custGeom>
                  <a:avLst/>
                  <a:gdLst/>
                  <a:ahLst/>
                  <a:cxnLst>
                    <a:cxn ang="0">
                      <a:pos x="58" y="16"/>
                    </a:cxn>
                    <a:cxn ang="0">
                      <a:pos x="69" y="28"/>
                    </a:cxn>
                    <a:cxn ang="0">
                      <a:pos x="58" y="30"/>
                    </a:cxn>
                    <a:cxn ang="0">
                      <a:pos x="87" y="37"/>
                    </a:cxn>
                    <a:cxn ang="0">
                      <a:pos x="58" y="16"/>
                    </a:cxn>
                  </a:cxnLst>
                  <a:rect l="0" t="0" r="r" b="b"/>
                  <a:pathLst>
                    <a:path w="87" h="37">
                      <a:moveTo>
                        <a:pt x="58" y="16"/>
                      </a:moveTo>
                      <a:cubicBezTo>
                        <a:pt x="22" y="1"/>
                        <a:pt x="3" y="1"/>
                        <a:pt x="69" y="28"/>
                      </a:cubicBezTo>
                      <a:cubicBezTo>
                        <a:pt x="0" y="0"/>
                        <a:pt x="18" y="16"/>
                        <a:pt x="58" y="30"/>
                      </a:cubicBezTo>
                      <a:cubicBezTo>
                        <a:pt x="66" y="31"/>
                        <a:pt x="76" y="32"/>
                        <a:pt x="87" y="37"/>
                      </a:cubicBezTo>
                      <a:cubicBezTo>
                        <a:pt x="72" y="31"/>
                        <a:pt x="62" y="23"/>
                        <a:pt x="58" y="16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6" name="Freeform 158"/>
                <p:cNvSpPr>
                  <a:spLocks/>
                </p:cNvSpPr>
                <p:nvPr/>
              </p:nvSpPr>
              <p:spPr bwMode="auto">
                <a:xfrm>
                  <a:off x="4643438" y="2711450"/>
                  <a:ext cx="288925" cy="128588"/>
                </a:xfrm>
                <a:custGeom>
                  <a:avLst/>
                  <a:gdLst/>
                  <a:ahLst/>
                  <a:cxnLst>
                    <a:cxn ang="0">
                      <a:pos x="10" y="4"/>
                    </a:cxn>
                    <a:cxn ang="0">
                      <a:pos x="22" y="2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21" y="19"/>
                    </a:cxn>
                    <a:cxn ang="0">
                      <a:pos x="10" y="4"/>
                    </a:cxn>
                  </a:cxnLst>
                  <a:rect l="0" t="0" r="r" b="b"/>
                  <a:pathLst>
                    <a:path w="77" h="34">
                      <a:moveTo>
                        <a:pt x="10" y="4"/>
                      </a:moveTo>
                      <a:cubicBezTo>
                        <a:pt x="77" y="31"/>
                        <a:pt x="61" y="16"/>
                        <a:pt x="22" y="2"/>
                      </a:cubicBezTo>
                      <a:cubicBezTo>
                        <a:pt x="16" y="2"/>
                        <a:pt x="9" y="2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1" y="7"/>
                        <a:pt x="18" y="14"/>
                        <a:pt x="21" y="19"/>
                      </a:cubicBezTo>
                      <a:cubicBezTo>
                        <a:pt x="55" y="34"/>
                        <a:pt x="74" y="30"/>
                        <a:pt x="10" y="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7" name="Freeform 159"/>
                <p:cNvSpPr>
                  <a:spLocks/>
                </p:cNvSpPr>
                <p:nvPr/>
              </p:nvSpPr>
              <p:spPr bwMode="auto">
                <a:xfrm>
                  <a:off x="4654550" y="2659063"/>
                  <a:ext cx="127000" cy="30163"/>
                </a:xfrm>
                <a:custGeom>
                  <a:avLst/>
                  <a:gdLst/>
                  <a:ahLst/>
                  <a:cxnLst>
                    <a:cxn ang="0">
                      <a:pos x="34" y="8"/>
                    </a:cxn>
                    <a:cxn ang="0">
                      <a:pos x="28" y="0"/>
                    </a:cxn>
                    <a:cxn ang="0">
                      <a:pos x="0" y="4"/>
                    </a:cxn>
                    <a:cxn ang="0">
                      <a:pos x="0" y="5"/>
                    </a:cxn>
                    <a:cxn ang="0">
                      <a:pos x="18" y="7"/>
                    </a:cxn>
                    <a:cxn ang="0">
                      <a:pos x="34" y="8"/>
                    </a:cxn>
                  </a:cxnLst>
                  <a:rect l="0" t="0" r="r" b="b"/>
                  <a:pathLst>
                    <a:path w="34" h="8">
                      <a:moveTo>
                        <a:pt x="34" y="8"/>
                      </a:moveTo>
                      <a:cubicBezTo>
                        <a:pt x="32" y="5"/>
                        <a:pt x="30" y="3"/>
                        <a:pt x="28" y="0"/>
                      </a:cubicBezTo>
                      <a:cubicBezTo>
                        <a:pt x="25" y="3"/>
                        <a:pt x="16" y="5"/>
                        <a:pt x="0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7" y="5"/>
                        <a:pt x="13" y="6"/>
                        <a:pt x="18" y="7"/>
                      </a:cubicBezTo>
                      <a:cubicBezTo>
                        <a:pt x="24" y="7"/>
                        <a:pt x="29" y="8"/>
                        <a:pt x="34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8" name="Freeform 160"/>
                <p:cNvSpPr>
                  <a:spLocks/>
                </p:cNvSpPr>
                <p:nvPr/>
              </p:nvSpPr>
              <p:spPr bwMode="auto">
                <a:xfrm>
                  <a:off x="4792663" y="2697163"/>
                  <a:ext cx="114300" cy="25400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5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0" h="7">
                      <a:moveTo>
                        <a:pt x="2" y="0"/>
                      </a:moveTo>
                      <a:cubicBezTo>
                        <a:pt x="1" y="2"/>
                        <a:pt x="1" y="4"/>
                        <a:pt x="0" y="5"/>
                      </a:cubicBezTo>
                      <a:cubicBezTo>
                        <a:pt x="22" y="7"/>
                        <a:pt x="30" y="4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49" name="Freeform 161"/>
                <p:cNvSpPr>
                  <a:spLocks/>
                </p:cNvSpPr>
                <p:nvPr/>
              </p:nvSpPr>
              <p:spPr bwMode="auto">
                <a:xfrm>
                  <a:off x="4725988" y="2686050"/>
                  <a:ext cx="66675" cy="30163"/>
                </a:xfrm>
                <a:custGeom>
                  <a:avLst/>
                  <a:gdLst/>
                  <a:ahLst/>
                  <a:cxnLst>
                    <a:cxn ang="0">
                      <a:pos x="9" y="8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5" y="2"/>
                    </a:cxn>
                    <a:cxn ang="0">
                      <a:pos x="0" y="0"/>
                    </a:cxn>
                    <a:cxn ang="0">
                      <a:pos x="9" y="8"/>
                    </a:cxn>
                  </a:cxnLst>
                  <a:rect l="0" t="0" r="r" b="b"/>
                  <a:pathLst>
                    <a:path w="18" h="8">
                      <a:moveTo>
                        <a:pt x="9" y="8"/>
                      </a:moveTo>
                      <a:cubicBezTo>
                        <a:pt x="12" y="8"/>
                        <a:pt x="15" y="8"/>
                        <a:pt x="1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8"/>
                        <a:pt x="17" y="5"/>
                        <a:pt x="15" y="2"/>
                      </a:cubicBezTo>
                      <a:cubicBezTo>
                        <a:pt x="11" y="1"/>
                        <a:pt x="6" y="1"/>
                        <a:pt x="0" y="0"/>
                      </a:cubicBezTo>
                      <a:cubicBezTo>
                        <a:pt x="11" y="3"/>
                        <a:pt x="13" y="6"/>
                        <a:pt x="9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0" name="Freeform 162"/>
                <p:cNvSpPr>
                  <a:spLocks/>
                </p:cNvSpPr>
                <p:nvPr/>
              </p:nvSpPr>
              <p:spPr bwMode="auto">
                <a:xfrm>
                  <a:off x="4805363" y="2659063"/>
                  <a:ext cx="93663" cy="30163"/>
                </a:xfrm>
                <a:custGeom>
                  <a:avLst/>
                  <a:gdLst/>
                  <a:ahLst/>
                  <a:cxnLst>
                    <a:cxn ang="0">
                      <a:pos x="3" y="0"/>
                    </a:cxn>
                    <a:cxn ang="0">
                      <a:pos x="0" y="8"/>
                    </a:cxn>
                    <a:cxn ang="0">
                      <a:pos x="3" y="0"/>
                    </a:cxn>
                  </a:cxnLst>
                  <a:rect l="0" t="0" r="r" b="b"/>
                  <a:pathLst>
                    <a:path w="25" h="8">
                      <a:moveTo>
                        <a:pt x="3" y="0"/>
                      </a:moveTo>
                      <a:cubicBezTo>
                        <a:pt x="2" y="3"/>
                        <a:pt x="1" y="5"/>
                        <a:pt x="0" y="8"/>
                      </a:cubicBezTo>
                      <a:cubicBezTo>
                        <a:pt x="25" y="8"/>
                        <a:pt x="21" y="3"/>
                        <a:pt x="3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1" name="Freeform 163"/>
                <p:cNvSpPr>
                  <a:spLocks/>
                </p:cNvSpPr>
                <p:nvPr/>
              </p:nvSpPr>
              <p:spPr bwMode="auto">
                <a:xfrm>
                  <a:off x="4179888" y="2771775"/>
                  <a:ext cx="173038" cy="112713"/>
                </a:xfrm>
                <a:custGeom>
                  <a:avLst/>
                  <a:gdLst/>
                  <a:ahLst/>
                  <a:cxnLst>
                    <a:cxn ang="0">
                      <a:pos x="46" y="0"/>
                    </a:cxn>
                    <a:cxn ang="0">
                      <a:pos x="39" y="13"/>
                    </a:cxn>
                    <a:cxn ang="0">
                      <a:pos x="46" y="0"/>
                    </a:cxn>
                  </a:cxnLst>
                  <a:rect l="0" t="0" r="r" b="b"/>
                  <a:pathLst>
                    <a:path w="46" h="30">
                      <a:moveTo>
                        <a:pt x="46" y="0"/>
                      </a:moveTo>
                      <a:cubicBezTo>
                        <a:pt x="0" y="30"/>
                        <a:pt x="13" y="29"/>
                        <a:pt x="39" y="13"/>
                      </a:cubicBezTo>
                      <a:cubicBezTo>
                        <a:pt x="36" y="12"/>
                        <a:pt x="37" y="8"/>
                        <a:pt x="46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2" name="Freeform 164"/>
                <p:cNvSpPr>
                  <a:spLocks/>
                </p:cNvSpPr>
                <p:nvPr/>
              </p:nvSpPr>
              <p:spPr bwMode="auto">
                <a:xfrm>
                  <a:off x="4849813" y="2568575"/>
                  <a:ext cx="11113" cy="15875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4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" h="4">
                      <a:moveTo>
                        <a:pt x="2" y="0"/>
                      </a:moveTo>
                      <a:cubicBezTo>
                        <a:pt x="1" y="1"/>
                        <a:pt x="0" y="2"/>
                        <a:pt x="0" y="4"/>
                      </a:cubicBezTo>
                      <a:cubicBezTo>
                        <a:pt x="2" y="2"/>
                        <a:pt x="3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3" name="Freeform 165"/>
                <p:cNvSpPr>
                  <a:spLocks/>
                </p:cNvSpPr>
                <p:nvPr/>
              </p:nvSpPr>
              <p:spPr bwMode="auto">
                <a:xfrm>
                  <a:off x="4116388" y="2606675"/>
                  <a:ext cx="184150" cy="38100"/>
                </a:xfrm>
                <a:custGeom>
                  <a:avLst/>
                  <a:gdLst/>
                  <a:ahLst/>
                  <a:cxnLst>
                    <a:cxn ang="0">
                      <a:pos x="46" y="3"/>
                    </a:cxn>
                    <a:cxn ang="0">
                      <a:pos x="49" y="10"/>
                    </a:cxn>
                    <a:cxn ang="0">
                      <a:pos x="46" y="3"/>
                    </a:cxn>
                  </a:cxnLst>
                  <a:rect l="0" t="0" r="r" b="b"/>
                  <a:pathLst>
                    <a:path w="49" h="10">
                      <a:moveTo>
                        <a:pt x="46" y="3"/>
                      </a:moveTo>
                      <a:cubicBezTo>
                        <a:pt x="14" y="0"/>
                        <a:pt x="0" y="5"/>
                        <a:pt x="49" y="10"/>
                      </a:cubicBezTo>
                      <a:cubicBezTo>
                        <a:pt x="41" y="8"/>
                        <a:pt x="41" y="5"/>
                        <a:pt x="46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4" name="Freeform 166"/>
                <p:cNvSpPr>
                  <a:spLocks/>
                </p:cNvSpPr>
                <p:nvPr/>
              </p:nvSpPr>
              <p:spPr bwMode="auto">
                <a:xfrm>
                  <a:off x="4111625" y="2697163"/>
                  <a:ext cx="328613" cy="120650"/>
                </a:xfrm>
                <a:custGeom>
                  <a:avLst/>
                  <a:gdLst/>
                  <a:ahLst/>
                  <a:cxnLst>
                    <a:cxn ang="0">
                      <a:pos x="50" y="3"/>
                    </a:cxn>
                    <a:cxn ang="0">
                      <a:pos x="68" y="7"/>
                    </a:cxn>
                    <a:cxn ang="0">
                      <a:pos x="59" y="14"/>
                    </a:cxn>
                    <a:cxn ang="0">
                      <a:pos x="87" y="0"/>
                    </a:cxn>
                    <a:cxn ang="0">
                      <a:pos x="50" y="3"/>
                    </a:cxn>
                  </a:cxnLst>
                  <a:rect l="0" t="0" r="r" b="b"/>
                  <a:pathLst>
                    <a:path w="87" h="32">
                      <a:moveTo>
                        <a:pt x="50" y="3"/>
                      </a:moveTo>
                      <a:cubicBezTo>
                        <a:pt x="14" y="14"/>
                        <a:pt x="3" y="30"/>
                        <a:pt x="68" y="7"/>
                      </a:cubicBezTo>
                      <a:cubicBezTo>
                        <a:pt x="0" y="32"/>
                        <a:pt x="20" y="28"/>
                        <a:pt x="59" y="14"/>
                      </a:cubicBezTo>
                      <a:cubicBezTo>
                        <a:pt x="65" y="9"/>
                        <a:pt x="75" y="5"/>
                        <a:pt x="87" y="0"/>
                      </a:cubicBezTo>
                      <a:cubicBezTo>
                        <a:pt x="71" y="6"/>
                        <a:pt x="57" y="5"/>
                        <a:pt x="50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5" name="Freeform 167"/>
                <p:cNvSpPr>
                  <a:spLocks/>
                </p:cNvSpPr>
                <p:nvPr/>
              </p:nvSpPr>
              <p:spPr bwMode="auto">
                <a:xfrm>
                  <a:off x="4217988" y="2390775"/>
                  <a:ext cx="217488" cy="200025"/>
                </a:xfrm>
                <a:custGeom>
                  <a:avLst/>
                  <a:gdLst/>
                  <a:ahLst/>
                  <a:cxnLst>
                    <a:cxn ang="0">
                      <a:pos x="58" y="53"/>
                    </a:cxn>
                    <a:cxn ang="0">
                      <a:pos x="46" y="41"/>
                    </a:cxn>
                    <a:cxn ang="0">
                      <a:pos x="27" y="37"/>
                    </a:cxn>
                    <a:cxn ang="0">
                      <a:pos x="58" y="53"/>
                    </a:cxn>
                  </a:cxnLst>
                  <a:rect l="0" t="0" r="r" b="b"/>
                  <a:pathLst>
                    <a:path w="58" h="53">
                      <a:moveTo>
                        <a:pt x="58" y="53"/>
                      </a:moveTo>
                      <a:cubicBezTo>
                        <a:pt x="53" y="49"/>
                        <a:pt x="49" y="45"/>
                        <a:pt x="46" y="41"/>
                      </a:cubicBezTo>
                      <a:cubicBezTo>
                        <a:pt x="0" y="0"/>
                        <a:pt x="2" y="15"/>
                        <a:pt x="27" y="37"/>
                      </a:cubicBezTo>
                      <a:cubicBezTo>
                        <a:pt x="28" y="32"/>
                        <a:pt x="38" y="34"/>
                        <a:pt x="58" y="5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6" name="Freeform 168"/>
                <p:cNvSpPr>
                  <a:spLocks/>
                </p:cNvSpPr>
                <p:nvPr/>
              </p:nvSpPr>
              <p:spPr bwMode="auto">
                <a:xfrm>
                  <a:off x="4221163" y="2390775"/>
                  <a:ext cx="169863" cy="155575"/>
                </a:xfrm>
                <a:custGeom>
                  <a:avLst/>
                  <a:gdLst/>
                  <a:ahLst/>
                  <a:cxnLst>
                    <a:cxn ang="0">
                      <a:pos x="36" y="24"/>
                    </a:cxn>
                    <a:cxn ang="0">
                      <a:pos x="45" y="41"/>
                    </a:cxn>
                    <a:cxn ang="0">
                      <a:pos x="36" y="24"/>
                    </a:cxn>
                  </a:cxnLst>
                  <a:rect l="0" t="0" r="r" b="b"/>
                  <a:pathLst>
                    <a:path w="45" h="41">
                      <a:moveTo>
                        <a:pt x="36" y="24"/>
                      </a:moveTo>
                      <a:cubicBezTo>
                        <a:pt x="12" y="2"/>
                        <a:pt x="0" y="0"/>
                        <a:pt x="45" y="41"/>
                      </a:cubicBezTo>
                      <a:cubicBezTo>
                        <a:pt x="36" y="31"/>
                        <a:pt x="34" y="25"/>
                        <a:pt x="36" y="2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7" name="Freeform 169"/>
                <p:cNvSpPr>
                  <a:spLocks/>
                </p:cNvSpPr>
                <p:nvPr/>
              </p:nvSpPr>
              <p:spPr bwMode="auto">
                <a:xfrm>
                  <a:off x="4119563" y="2632075"/>
                  <a:ext cx="285750" cy="49213"/>
                </a:xfrm>
                <a:custGeom>
                  <a:avLst/>
                  <a:gdLst/>
                  <a:ahLst/>
                  <a:cxnLst>
                    <a:cxn ang="0">
                      <a:pos x="76" y="8"/>
                    </a:cxn>
                    <a:cxn ang="0">
                      <a:pos x="49" y="4"/>
                    </a:cxn>
                    <a:cxn ang="0">
                      <a:pos x="42" y="13"/>
                    </a:cxn>
                    <a:cxn ang="0">
                      <a:pos x="76" y="8"/>
                    </a:cxn>
                  </a:cxnLst>
                  <a:rect l="0" t="0" r="r" b="b"/>
                  <a:pathLst>
                    <a:path w="76" h="13">
                      <a:moveTo>
                        <a:pt x="76" y="8"/>
                      </a:moveTo>
                      <a:cubicBezTo>
                        <a:pt x="63" y="7"/>
                        <a:pt x="55" y="5"/>
                        <a:pt x="49" y="4"/>
                      </a:cubicBezTo>
                      <a:cubicBezTo>
                        <a:pt x="0" y="0"/>
                        <a:pt x="12" y="10"/>
                        <a:pt x="42" y="13"/>
                      </a:cubicBezTo>
                      <a:cubicBezTo>
                        <a:pt x="44" y="9"/>
                        <a:pt x="54" y="6"/>
                        <a:pt x="76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8" name="Freeform 170"/>
                <p:cNvSpPr>
                  <a:spLocks/>
                </p:cNvSpPr>
                <p:nvPr/>
              </p:nvSpPr>
              <p:spPr bwMode="auto">
                <a:xfrm>
                  <a:off x="4176713" y="2727325"/>
                  <a:ext cx="247650" cy="153988"/>
                </a:xfrm>
                <a:custGeom>
                  <a:avLst/>
                  <a:gdLst/>
                  <a:ahLst/>
                  <a:cxnLst>
                    <a:cxn ang="0">
                      <a:pos x="33" y="13"/>
                    </a:cxn>
                    <a:cxn ang="0">
                      <a:pos x="48" y="12"/>
                    </a:cxn>
                    <a:cxn ang="0">
                      <a:pos x="66" y="0"/>
                    </a:cxn>
                    <a:cxn ang="0">
                      <a:pos x="33" y="13"/>
                    </a:cxn>
                  </a:cxnLst>
                  <a:rect l="0" t="0" r="r" b="b"/>
                  <a:pathLst>
                    <a:path w="66" h="41">
                      <a:moveTo>
                        <a:pt x="33" y="13"/>
                      </a:moveTo>
                      <a:cubicBezTo>
                        <a:pt x="6" y="30"/>
                        <a:pt x="0" y="41"/>
                        <a:pt x="48" y="12"/>
                      </a:cubicBezTo>
                      <a:cubicBezTo>
                        <a:pt x="52" y="8"/>
                        <a:pt x="58" y="5"/>
                        <a:pt x="66" y="0"/>
                      </a:cubicBezTo>
                      <a:cubicBezTo>
                        <a:pt x="40" y="15"/>
                        <a:pt x="31" y="17"/>
                        <a:pt x="33" y="1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59" name="Freeform 171"/>
                <p:cNvSpPr>
                  <a:spLocks/>
                </p:cNvSpPr>
                <p:nvPr/>
              </p:nvSpPr>
              <p:spPr bwMode="auto">
                <a:xfrm>
                  <a:off x="4506913" y="2455863"/>
                  <a:ext cx="30163" cy="128588"/>
                </a:xfrm>
                <a:custGeom>
                  <a:avLst/>
                  <a:gdLst/>
                  <a:ahLst/>
                  <a:cxnLst>
                    <a:cxn ang="0">
                      <a:pos x="5" y="34"/>
                    </a:cxn>
                    <a:cxn ang="0">
                      <a:pos x="8" y="13"/>
                    </a:cxn>
                    <a:cxn ang="0">
                      <a:pos x="0" y="0"/>
                    </a:cxn>
                    <a:cxn ang="0">
                      <a:pos x="0" y="3"/>
                    </a:cxn>
                    <a:cxn ang="0">
                      <a:pos x="5" y="34"/>
                    </a:cxn>
                  </a:cxnLst>
                  <a:rect l="0" t="0" r="r" b="b"/>
                  <a:pathLst>
                    <a:path w="8" h="34">
                      <a:moveTo>
                        <a:pt x="5" y="34"/>
                      </a:moveTo>
                      <a:cubicBezTo>
                        <a:pt x="5" y="26"/>
                        <a:pt x="6" y="19"/>
                        <a:pt x="8" y="13"/>
                      </a:cubicBezTo>
                      <a:cubicBezTo>
                        <a:pt x="5" y="9"/>
                        <a:pt x="3" y="4"/>
                        <a:pt x="0" y="0"/>
                      </a:cubicBezTo>
                      <a:cubicBezTo>
                        <a:pt x="0" y="1"/>
                        <a:pt x="0" y="2"/>
                        <a:pt x="0" y="3"/>
                      </a:cubicBezTo>
                      <a:cubicBezTo>
                        <a:pt x="3" y="10"/>
                        <a:pt x="5" y="21"/>
                        <a:pt x="5" y="3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60" name="Freeform 172"/>
                <p:cNvSpPr>
                  <a:spLocks/>
                </p:cNvSpPr>
                <p:nvPr/>
              </p:nvSpPr>
              <p:spPr bwMode="auto">
                <a:xfrm>
                  <a:off x="4559300" y="2554288"/>
                  <a:ext cx="1588" cy="63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61" name="Freeform 173"/>
                <p:cNvSpPr>
                  <a:spLocks/>
                </p:cNvSpPr>
                <p:nvPr/>
              </p:nvSpPr>
              <p:spPr bwMode="auto">
                <a:xfrm>
                  <a:off x="4297363" y="2297113"/>
                  <a:ext cx="179388" cy="298450"/>
                </a:xfrm>
                <a:custGeom>
                  <a:avLst/>
                  <a:gdLst/>
                  <a:ahLst/>
                  <a:cxnLst>
                    <a:cxn ang="0">
                      <a:pos x="48" y="79"/>
                    </a:cxn>
                    <a:cxn ang="0">
                      <a:pos x="33" y="40"/>
                    </a:cxn>
                    <a:cxn ang="0">
                      <a:pos x="38" y="61"/>
                    </a:cxn>
                    <a:cxn ang="0">
                      <a:pos x="24" y="52"/>
                    </a:cxn>
                    <a:cxn ang="0">
                      <a:pos x="48" y="79"/>
                    </a:cxn>
                  </a:cxnLst>
                  <a:rect l="0" t="0" r="r" b="b"/>
                  <a:pathLst>
                    <a:path w="48" h="79">
                      <a:moveTo>
                        <a:pt x="48" y="79"/>
                      </a:moveTo>
                      <a:cubicBezTo>
                        <a:pt x="37" y="61"/>
                        <a:pt x="33" y="45"/>
                        <a:pt x="33" y="40"/>
                      </a:cubicBezTo>
                      <a:cubicBezTo>
                        <a:pt x="15" y="10"/>
                        <a:pt x="2" y="4"/>
                        <a:pt x="38" y="61"/>
                      </a:cubicBezTo>
                      <a:cubicBezTo>
                        <a:pt x="0" y="0"/>
                        <a:pt x="3" y="19"/>
                        <a:pt x="24" y="52"/>
                      </a:cubicBezTo>
                      <a:cubicBezTo>
                        <a:pt x="31" y="56"/>
                        <a:pt x="40" y="65"/>
                        <a:pt x="48" y="7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62" name="Freeform 174"/>
                <p:cNvSpPr>
                  <a:spLocks/>
                </p:cNvSpPr>
                <p:nvPr/>
              </p:nvSpPr>
              <p:spPr bwMode="auto">
                <a:xfrm>
                  <a:off x="4383088" y="2266950"/>
                  <a:ext cx="98425" cy="293688"/>
                </a:xfrm>
                <a:custGeom>
                  <a:avLst/>
                  <a:gdLst/>
                  <a:ahLst/>
                  <a:cxnLst>
                    <a:cxn ang="0">
                      <a:pos x="26" y="78"/>
                    </a:cxn>
                    <a:cxn ang="0">
                      <a:pos x="21" y="59"/>
                    </a:cxn>
                    <a:cxn ang="0">
                      <a:pos x="14" y="50"/>
                    </a:cxn>
                    <a:cxn ang="0">
                      <a:pos x="26" y="78"/>
                    </a:cxn>
                  </a:cxnLst>
                  <a:rect l="0" t="0" r="r" b="b"/>
                  <a:pathLst>
                    <a:path w="26" h="78">
                      <a:moveTo>
                        <a:pt x="26" y="78"/>
                      </a:moveTo>
                      <a:cubicBezTo>
                        <a:pt x="23" y="71"/>
                        <a:pt x="22" y="64"/>
                        <a:pt x="21" y="59"/>
                      </a:cubicBezTo>
                      <a:cubicBezTo>
                        <a:pt x="0" y="0"/>
                        <a:pt x="2" y="16"/>
                        <a:pt x="14" y="50"/>
                      </a:cubicBezTo>
                      <a:cubicBezTo>
                        <a:pt x="17" y="54"/>
                        <a:pt x="21" y="64"/>
                        <a:pt x="26" y="7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63" name="Freeform 175"/>
                <p:cNvSpPr>
                  <a:spLocks/>
                </p:cNvSpPr>
                <p:nvPr/>
              </p:nvSpPr>
              <p:spPr bwMode="auto">
                <a:xfrm>
                  <a:off x="4643438" y="2678113"/>
                  <a:ext cx="131763" cy="41275"/>
                </a:xfrm>
                <a:custGeom>
                  <a:avLst/>
                  <a:gdLst/>
                  <a:ahLst/>
                  <a:cxnLst>
                    <a:cxn ang="0">
                      <a:pos x="31" y="10"/>
                    </a:cxn>
                    <a:cxn ang="0">
                      <a:pos x="22" y="2"/>
                    </a:cxn>
                    <a:cxn ang="0">
                      <a:pos x="21" y="2"/>
                    </a:cxn>
                    <a:cxn ang="0">
                      <a:pos x="3" y="0"/>
                    </a:cxn>
                    <a:cxn ang="0">
                      <a:pos x="1" y="4"/>
                    </a:cxn>
                    <a:cxn ang="0">
                      <a:pos x="0" y="9"/>
                    </a:cxn>
                    <a:cxn ang="0">
                      <a:pos x="22" y="11"/>
                    </a:cxn>
                    <a:cxn ang="0">
                      <a:pos x="31" y="10"/>
                    </a:cxn>
                  </a:cxnLst>
                  <a:rect l="0" t="0" r="r" b="b"/>
                  <a:pathLst>
                    <a:path w="35" h="11">
                      <a:moveTo>
                        <a:pt x="31" y="10"/>
                      </a:moveTo>
                      <a:cubicBezTo>
                        <a:pt x="35" y="8"/>
                        <a:pt x="33" y="5"/>
                        <a:pt x="22" y="2"/>
                      </a:cubicBezTo>
                      <a:cubicBezTo>
                        <a:pt x="22" y="2"/>
                        <a:pt x="21" y="2"/>
                        <a:pt x="21" y="2"/>
                      </a:cubicBezTo>
                      <a:cubicBezTo>
                        <a:pt x="16" y="1"/>
                        <a:pt x="10" y="0"/>
                        <a:pt x="3" y="0"/>
                      </a:cubicBezTo>
                      <a:cubicBezTo>
                        <a:pt x="1" y="2"/>
                        <a:pt x="1" y="4"/>
                        <a:pt x="1" y="4"/>
                      </a:cubicBezTo>
                      <a:cubicBezTo>
                        <a:pt x="1" y="4"/>
                        <a:pt x="0" y="6"/>
                        <a:pt x="0" y="9"/>
                      </a:cubicBezTo>
                      <a:cubicBezTo>
                        <a:pt x="9" y="11"/>
                        <a:pt x="16" y="11"/>
                        <a:pt x="22" y="11"/>
                      </a:cubicBezTo>
                      <a:cubicBezTo>
                        <a:pt x="26" y="11"/>
                        <a:pt x="29" y="11"/>
                        <a:pt x="31" y="1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64" name="Freeform 176"/>
                <p:cNvSpPr>
                  <a:spLocks/>
                </p:cNvSpPr>
                <p:nvPr/>
              </p:nvSpPr>
              <p:spPr bwMode="auto">
                <a:xfrm>
                  <a:off x="4654550" y="2640013"/>
                  <a:ext cx="104775" cy="38100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17" y="0"/>
                    </a:cxn>
                    <a:cxn ang="0">
                      <a:pos x="0" y="9"/>
                    </a:cxn>
                    <a:cxn ang="0">
                      <a:pos x="28" y="5"/>
                    </a:cxn>
                  </a:cxnLst>
                  <a:rect l="0" t="0" r="r" b="b"/>
                  <a:pathLst>
                    <a:path w="28" h="10">
                      <a:moveTo>
                        <a:pt x="28" y="5"/>
                      </a:moveTo>
                      <a:cubicBezTo>
                        <a:pt x="25" y="2"/>
                        <a:pt x="21" y="0"/>
                        <a:pt x="17" y="0"/>
                      </a:cubicBezTo>
                      <a:cubicBezTo>
                        <a:pt x="8" y="0"/>
                        <a:pt x="3" y="5"/>
                        <a:pt x="0" y="9"/>
                      </a:cubicBezTo>
                      <a:cubicBezTo>
                        <a:pt x="16" y="10"/>
                        <a:pt x="25" y="8"/>
                        <a:pt x="28" y="5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</p:grpSp>
        </p:grpSp>
        <p:grpSp>
          <p:nvGrpSpPr>
            <p:cNvPr id="23" name="Group 281"/>
            <p:cNvGrpSpPr>
              <a:grpSpLocks/>
            </p:cNvGrpSpPr>
            <p:nvPr/>
          </p:nvGrpSpPr>
          <p:grpSpPr bwMode="auto">
            <a:xfrm rot="4516355">
              <a:off x="1913505" y="5522863"/>
              <a:ext cx="110206" cy="94090"/>
              <a:chOff x="6294438" y="1638300"/>
              <a:chExt cx="401638" cy="342900"/>
            </a:xfrm>
          </p:grpSpPr>
          <p:sp>
            <p:nvSpPr>
              <p:cNvPr id="626" name="Freeform 50"/>
              <p:cNvSpPr>
                <a:spLocks noEditPoints="1"/>
              </p:cNvSpPr>
              <p:nvPr/>
            </p:nvSpPr>
            <p:spPr bwMode="auto">
              <a:xfrm>
                <a:off x="6472774" y="1768235"/>
                <a:ext cx="219852" cy="208232"/>
              </a:xfrm>
              <a:custGeom>
                <a:avLst/>
                <a:gdLst/>
                <a:ahLst/>
                <a:cxnLst>
                  <a:cxn ang="0">
                    <a:pos x="2" y="11"/>
                  </a:cxn>
                  <a:cxn ang="0">
                    <a:pos x="4" y="24"/>
                  </a:cxn>
                  <a:cxn ang="0">
                    <a:pos x="11" y="34"/>
                  </a:cxn>
                  <a:cxn ang="0">
                    <a:pos x="16" y="35"/>
                  </a:cxn>
                  <a:cxn ang="0">
                    <a:pos x="19" y="44"/>
                  </a:cxn>
                  <a:cxn ang="0">
                    <a:pos x="27" y="49"/>
                  </a:cxn>
                  <a:cxn ang="0">
                    <a:pos x="33" y="49"/>
                  </a:cxn>
                  <a:cxn ang="0">
                    <a:pos x="32" y="53"/>
                  </a:cxn>
                  <a:cxn ang="0">
                    <a:pos x="59" y="47"/>
                  </a:cxn>
                  <a:cxn ang="0">
                    <a:pos x="56" y="21"/>
                  </a:cxn>
                  <a:cxn ang="0">
                    <a:pos x="53" y="21"/>
                  </a:cxn>
                  <a:cxn ang="0">
                    <a:pos x="42" y="4"/>
                  </a:cxn>
                  <a:cxn ang="0">
                    <a:pos x="34" y="7"/>
                  </a:cxn>
                  <a:cxn ang="0">
                    <a:pos x="29" y="8"/>
                  </a:cxn>
                  <a:cxn ang="0">
                    <a:pos x="21" y="3"/>
                  </a:cxn>
                  <a:cxn ang="0">
                    <a:pos x="11" y="3"/>
                  </a:cxn>
                  <a:cxn ang="0">
                    <a:pos x="4" y="4"/>
                  </a:cxn>
                  <a:cxn ang="0">
                    <a:pos x="0" y="0"/>
                  </a:cxn>
                  <a:cxn ang="0">
                    <a:pos x="2" y="11"/>
                  </a:cxn>
                  <a:cxn ang="0">
                    <a:pos x="15" y="21"/>
                  </a:cxn>
                  <a:cxn ang="0">
                    <a:pos x="31" y="28"/>
                  </a:cxn>
                  <a:cxn ang="0">
                    <a:pos x="44" y="36"/>
                  </a:cxn>
                  <a:cxn ang="0">
                    <a:pos x="29" y="28"/>
                  </a:cxn>
                  <a:cxn ang="0">
                    <a:pos x="13" y="21"/>
                  </a:cxn>
                  <a:cxn ang="0">
                    <a:pos x="2" y="5"/>
                  </a:cxn>
                  <a:cxn ang="0">
                    <a:pos x="15" y="21"/>
                  </a:cxn>
                </a:cxnLst>
                <a:rect l="0" t="0" r="r" b="b"/>
                <a:pathLst>
                  <a:path w="59" h="55">
                    <a:moveTo>
                      <a:pt x="2" y="11"/>
                    </a:moveTo>
                    <a:cubicBezTo>
                      <a:pt x="5" y="15"/>
                      <a:pt x="4" y="21"/>
                      <a:pt x="4" y="24"/>
                    </a:cubicBezTo>
                    <a:cubicBezTo>
                      <a:pt x="4" y="32"/>
                      <a:pt x="11" y="34"/>
                      <a:pt x="11" y="34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41"/>
                      <a:pt x="19" y="44"/>
                    </a:cubicBezTo>
                    <a:cubicBezTo>
                      <a:pt x="22" y="48"/>
                      <a:pt x="27" y="49"/>
                      <a:pt x="27" y="49"/>
                    </a:cubicBezTo>
                    <a:cubicBezTo>
                      <a:pt x="33" y="49"/>
                      <a:pt x="33" y="49"/>
                      <a:pt x="33" y="49"/>
                    </a:cubicBezTo>
                    <a:cubicBezTo>
                      <a:pt x="33" y="49"/>
                      <a:pt x="29" y="51"/>
                      <a:pt x="32" y="53"/>
                    </a:cubicBezTo>
                    <a:cubicBezTo>
                      <a:pt x="35" y="55"/>
                      <a:pt x="59" y="47"/>
                      <a:pt x="59" y="47"/>
                    </a:cubicBezTo>
                    <a:cubicBezTo>
                      <a:pt x="56" y="46"/>
                      <a:pt x="57" y="26"/>
                      <a:pt x="56" y="21"/>
                    </a:cubicBezTo>
                    <a:cubicBezTo>
                      <a:pt x="55" y="16"/>
                      <a:pt x="54" y="25"/>
                      <a:pt x="53" y="21"/>
                    </a:cubicBezTo>
                    <a:cubicBezTo>
                      <a:pt x="51" y="17"/>
                      <a:pt x="45" y="7"/>
                      <a:pt x="42" y="4"/>
                    </a:cubicBezTo>
                    <a:cubicBezTo>
                      <a:pt x="39" y="1"/>
                      <a:pt x="35" y="4"/>
                      <a:pt x="34" y="7"/>
                    </a:cubicBezTo>
                    <a:cubicBezTo>
                      <a:pt x="33" y="10"/>
                      <a:pt x="32" y="10"/>
                      <a:pt x="29" y="8"/>
                    </a:cubicBezTo>
                    <a:cubicBezTo>
                      <a:pt x="27" y="6"/>
                      <a:pt x="24" y="4"/>
                      <a:pt x="21" y="3"/>
                    </a:cubicBezTo>
                    <a:cubicBezTo>
                      <a:pt x="18" y="1"/>
                      <a:pt x="14" y="4"/>
                      <a:pt x="11" y="3"/>
                    </a:cubicBezTo>
                    <a:cubicBezTo>
                      <a:pt x="9" y="2"/>
                      <a:pt x="7" y="5"/>
                      <a:pt x="4" y="4"/>
                    </a:cubicBezTo>
                    <a:cubicBezTo>
                      <a:pt x="1" y="3"/>
                      <a:pt x="0" y="0"/>
                      <a:pt x="0" y="0"/>
                    </a:cubicBezTo>
                    <a:cubicBezTo>
                      <a:pt x="0" y="0"/>
                      <a:pt x="0" y="8"/>
                      <a:pt x="2" y="11"/>
                    </a:cubicBezTo>
                    <a:close/>
                    <a:moveTo>
                      <a:pt x="15" y="21"/>
                    </a:moveTo>
                    <a:cubicBezTo>
                      <a:pt x="17" y="22"/>
                      <a:pt x="29" y="27"/>
                      <a:pt x="31" y="28"/>
                    </a:cubicBezTo>
                    <a:cubicBezTo>
                      <a:pt x="32" y="29"/>
                      <a:pt x="38" y="32"/>
                      <a:pt x="44" y="36"/>
                    </a:cubicBezTo>
                    <a:cubicBezTo>
                      <a:pt x="44" y="36"/>
                      <a:pt x="32" y="31"/>
                      <a:pt x="29" y="28"/>
                    </a:cubicBezTo>
                    <a:cubicBezTo>
                      <a:pt x="29" y="28"/>
                      <a:pt x="16" y="25"/>
                      <a:pt x="13" y="21"/>
                    </a:cubicBezTo>
                    <a:cubicBezTo>
                      <a:pt x="10" y="16"/>
                      <a:pt x="2" y="5"/>
                      <a:pt x="2" y="5"/>
                    </a:cubicBezTo>
                    <a:cubicBezTo>
                      <a:pt x="2" y="5"/>
                      <a:pt x="14" y="20"/>
                      <a:pt x="15" y="21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27" name="Freeform 51"/>
              <p:cNvSpPr>
                <a:spLocks/>
              </p:cNvSpPr>
              <p:nvPr/>
            </p:nvSpPr>
            <p:spPr bwMode="auto">
              <a:xfrm>
                <a:off x="6478230" y="1789638"/>
                <a:ext cx="156209" cy="115685"/>
              </a:xfrm>
              <a:custGeom>
                <a:avLst/>
                <a:gdLst/>
                <a:ahLst/>
                <a:cxnLst>
                  <a:cxn ang="0">
                    <a:pos x="27" y="23"/>
                  </a:cxn>
                  <a:cxn ang="0">
                    <a:pos x="42" y="31"/>
                  </a:cxn>
                  <a:cxn ang="0">
                    <a:pos x="29" y="23"/>
                  </a:cxn>
                  <a:cxn ang="0">
                    <a:pos x="13" y="16"/>
                  </a:cxn>
                  <a:cxn ang="0">
                    <a:pos x="0" y="0"/>
                  </a:cxn>
                  <a:cxn ang="0">
                    <a:pos x="11" y="16"/>
                  </a:cxn>
                  <a:cxn ang="0">
                    <a:pos x="27" y="23"/>
                  </a:cxn>
                </a:cxnLst>
                <a:rect l="0" t="0" r="r" b="b"/>
                <a:pathLst>
                  <a:path w="42" h="31">
                    <a:moveTo>
                      <a:pt x="27" y="23"/>
                    </a:moveTo>
                    <a:cubicBezTo>
                      <a:pt x="30" y="26"/>
                      <a:pt x="42" y="31"/>
                      <a:pt x="42" y="31"/>
                    </a:cubicBezTo>
                    <a:cubicBezTo>
                      <a:pt x="36" y="27"/>
                      <a:pt x="30" y="24"/>
                      <a:pt x="29" y="23"/>
                    </a:cubicBezTo>
                    <a:cubicBezTo>
                      <a:pt x="27" y="22"/>
                      <a:pt x="15" y="17"/>
                      <a:pt x="13" y="16"/>
                    </a:cubicBezTo>
                    <a:cubicBezTo>
                      <a:pt x="12" y="15"/>
                      <a:pt x="0" y="0"/>
                      <a:pt x="0" y="0"/>
                    </a:cubicBezTo>
                    <a:cubicBezTo>
                      <a:pt x="0" y="0"/>
                      <a:pt x="8" y="11"/>
                      <a:pt x="11" y="16"/>
                    </a:cubicBezTo>
                    <a:cubicBezTo>
                      <a:pt x="14" y="20"/>
                      <a:pt x="27" y="23"/>
                      <a:pt x="27" y="23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28" name="Freeform 281"/>
              <p:cNvSpPr>
                <a:spLocks noEditPoints="1"/>
              </p:cNvSpPr>
              <p:nvPr/>
            </p:nvSpPr>
            <p:spPr bwMode="auto">
              <a:xfrm>
                <a:off x="6290473" y="1645172"/>
                <a:ext cx="138854" cy="283425"/>
              </a:xfrm>
              <a:custGeom>
                <a:avLst/>
                <a:gdLst/>
                <a:ahLst/>
                <a:cxnLst>
                  <a:cxn ang="0">
                    <a:pos x="17" y="6"/>
                  </a:cxn>
                  <a:cxn ang="0">
                    <a:pos x="5" y="20"/>
                  </a:cxn>
                  <a:cxn ang="0">
                    <a:pos x="1" y="36"/>
                  </a:cxn>
                  <a:cxn ang="0">
                    <a:pos x="4" y="75"/>
                  </a:cxn>
                  <a:cxn ang="0">
                    <a:pos x="28" y="53"/>
                  </a:cxn>
                  <a:cxn ang="0">
                    <a:pos x="31" y="19"/>
                  </a:cxn>
                  <a:cxn ang="0">
                    <a:pos x="23" y="0"/>
                  </a:cxn>
                  <a:cxn ang="0">
                    <a:pos x="17" y="6"/>
                  </a:cxn>
                  <a:cxn ang="0">
                    <a:pos x="19" y="27"/>
                  </a:cxn>
                  <a:cxn ang="0">
                    <a:pos x="17" y="44"/>
                  </a:cxn>
                  <a:cxn ang="0">
                    <a:pos x="11" y="59"/>
                  </a:cxn>
                  <a:cxn ang="0">
                    <a:pos x="6" y="69"/>
                  </a:cxn>
                  <a:cxn ang="0">
                    <a:pos x="17" y="39"/>
                  </a:cxn>
                  <a:cxn ang="0">
                    <a:pos x="17" y="19"/>
                  </a:cxn>
                  <a:cxn ang="0">
                    <a:pos x="18" y="11"/>
                  </a:cxn>
                  <a:cxn ang="0">
                    <a:pos x="19" y="27"/>
                  </a:cxn>
                </a:cxnLst>
                <a:rect l="0" t="0" r="r" b="b"/>
                <a:pathLst>
                  <a:path w="37" h="75">
                    <a:moveTo>
                      <a:pt x="17" y="6"/>
                    </a:moveTo>
                    <a:cubicBezTo>
                      <a:pt x="13" y="9"/>
                      <a:pt x="5" y="17"/>
                      <a:pt x="5" y="20"/>
                    </a:cubicBezTo>
                    <a:cubicBezTo>
                      <a:pt x="4" y="23"/>
                      <a:pt x="0" y="31"/>
                      <a:pt x="1" y="36"/>
                    </a:cubicBezTo>
                    <a:cubicBezTo>
                      <a:pt x="2" y="41"/>
                      <a:pt x="2" y="72"/>
                      <a:pt x="4" y="75"/>
                    </a:cubicBezTo>
                    <a:cubicBezTo>
                      <a:pt x="4" y="75"/>
                      <a:pt x="22" y="61"/>
                      <a:pt x="28" y="53"/>
                    </a:cubicBezTo>
                    <a:cubicBezTo>
                      <a:pt x="34" y="44"/>
                      <a:pt x="37" y="34"/>
                      <a:pt x="31" y="19"/>
                    </a:cubicBezTo>
                    <a:cubicBezTo>
                      <a:pt x="26" y="5"/>
                      <a:pt x="23" y="7"/>
                      <a:pt x="23" y="0"/>
                    </a:cubicBezTo>
                    <a:cubicBezTo>
                      <a:pt x="23" y="0"/>
                      <a:pt x="21" y="4"/>
                      <a:pt x="17" y="6"/>
                    </a:cubicBezTo>
                    <a:close/>
                    <a:moveTo>
                      <a:pt x="19" y="27"/>
                    </a:moveTo>
                    <a:cubicBezTo>
                      <a:pt x="19" y="31"/>
                      <a:pt x="18" y="41"/>
                      <a:pt x="17" y="44"/>
                    </a:cubicBezTo>
                    <a:cubicBezTo>
                      <a:pt x="17" y="47"/>
                      <a:pt x="13" y="57"/>
                      <a:pt x="11" y="59"/>
                    </a:cubicBezTo>
                    <a:cubicBezTo>
                      <a:pt x="9" y="62"/>
                      <a:pt x="6" y="69"/>
                      <a:pt x="6" y="69"/>
                    </a:cubicBezTo>
                    <a:cubicBezTo>
                      <a:pt x="8" y="64"/>
                      <a:pt x="16" y="45"/>
                      <a:pt x="17" y="39"/>
                    </a:cubicBezTo>
                    <a:cubicBezTo>
                      <a:pt x="18" y="33"/>
                      <a:pt x="17" y="23"/>
                      <a:pt x="17" y="19"/>
                    </a:cubicBezTo>
                    <a:cubicBezTo>
                      <a:pt x="17" y="15"/>
                      <a:pt x="18" y="11"/>
                      <a:pt x="18" y="11"/>
                    </a:cubicBezTo>
                    <a:cubicBezTo>
                      <a:pt x="18" y="13"/>
                      <a:pt x="18" y="23"/>
                      <a:pt x="19" y="27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29" name="Freeform 282"/>
              <p:cNvSpPr>
                <a:spLocks/>
              </p:cNvSpPr>
              <p:nvPr/>
            </p:nvSpPr>
            <p:spPr bwMode="auto">
              <a:xfrm>
                <a:off x="6313640" y="1673900"/>
                <a:ext cx="46285" cy="219801"/>
              </a:xfrm>
              <a:custGeom>
                <a:avLst/>
                <a:gdLst/>
                <a:ahLst/>
                <a:cxnLst>
                  <a:cxn ang="0">
                    <a:pos x="11" y="28"/>
                  </a:cxn>
                  <a:cxn ang="0">
                    <a:pos x="0" y="58"/>
                  </a:cxn>
                  <a:cxn ang="0">
                    <a:pos x="5" y="48"/>
                  </a:cxn>
                  <a:cxn ang="0">
                    <a:pos x="11" y="33"/>
                  </a:cxn>
                  <a:cxn ang="0">
                    <a:pos x="13" y="16"/>
                  </a:cxn>
                  <a:cxn ang="0">
                    <a:pos x="12" y="0"/>
                  </a:cxn>
                  <a:cxn ang="0">
                    <a:pos x="11" y="8"/>
                  </a:cxn>
                  <a:cxn ang="0">
                    <a:pos x="11" y="28"/>
                  </a:cxn>
                </a:cxnLst>
                <a:rect l="0" t="0" r="r" b="b"/>
                <a:pathLst>
                  <a:path w="13" h="58">
                    <a:moveTo>
                      <a:pt x="11" y="28"/>
                    </a:moveTo>
                    <a:cubicBezTo>
                      <a:pt x="10" y="34"/>
                      <a:pt x="2" y="53"/>
                      <a:pt x="0" y="58"/>
                    </a:cubicBezTo>
                    <a:cubicBezTo>
                      <a:pt x="0" y="58"/>
                      <a:pt x="3" y="51"/>
                      <a:pt x="5" y="48"/>
                    </a:cubicBezTo>
                    <a:cubicBezTo>
                      <a:pt x="7" y="46"/>
                      <a:pt x="11" y="36"/>
                      <a:pt x="11" y="33"/>
                    </a:cubicBezTo>
                    <a:cubicBezTo>
                      <a:pt x="12" y="30"/>
                      <a:pt x="13" y="20"/>
                      <a:pt x="13" y="16"/>
                    </a:cubicBezTo>
                    <a:cubicBezTo>
                      <a:pt x="12" y="12"/>
                      <a:pt x="12" y="2"/>
                      <a:pt x="12" y="0"/>
                    </a:cubicBezTo>
                    <a:cubicBezTo>
                      <a:pt x="12" y="0"/>
                      <a:pt x="11" y="4"/>
                      <a:pt x="11" y="8"/>
                    </a:cubicBezTo>
                    <a:cubicBezTo>
                      <a:pt x="11" y="12"/>
                      <a:pt x="12" y="22"/>
                      <a:pt x="11" y="28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sp>
          <p:nvSpPr>
            <p:cNvPr id="624" name="Freeform 283"/>
            <p:cNvSpPr>
              <a:spLocks/>
            </p:cNvSpPr>
            <p:nvPr/>
          </p:nvSpPr>
          <p:spPr bwMode="auto">
            <a:xfrm rot="4516355">
              <a:off x="2115216" y="5275235"/>
              <a:ext cx="69851" cy="187286"/>
            </a:xfrm>
            <a:custGeom>
              <a:avLst/>
              <a:gdLst/>
              <a:ahLst/>
              <a:cxnLst>
                <a:cxn ang="0">
                  <a:pos x="67" y="181"/>
                </a:cxn>
                <a:cxn ang="0">
                  <a:pos x="61" y="137"/>
                </a:cxn>
                <a:cxn ang="0">
                  <a:pos x="41" y="88"/>
                </a:cxn>
                <a:cxn ang="0">
                  <a:pos x="14" y="0"/>
                </a:cxn>
                <a:cxn ang="0">
                  <a:pos x="12" y="13"/>
                </a:cxn>
              </a:cxnLst>
              <a:rect l="0" t="0" r="r" b="b"/>
              <a:pathLst>
                <a:path w="67" h="181">
                  <a:moveTo>
                    <a:pt x="67" y="181"/>
                  </a:moveTo>
                  <a:cubicBezTo>
                    <a:pt x="64" y="168"/>
                    <a:pt x="66" y="151"/>
                    <a:pt x="61" y="137"/>
                  </a:cubicBezTo>
                  <a:cubicBezTo>
                    <a:pt x="56" y="120"/>
                    <a:pt x="48" y="104"/>
                    <a:pt x="41" y="88"/>
                  </a:cubicBezTo>
                  <a:cubicBezTo>
                    <a:pt x="35" y="76"/>
                    <a:pt x="0" y="5"/>
                    <a:pt x="14" y="0"/>
                  </a:cubicBezTo>
                  <a:cubicBezTo>
                    <a:pt x="16" y="4"/>
                    <a:pt x="15" y="9"/>
                    <a:pt x="1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625" name="Freeform 284"/>
            <p:cNvSpPr>
              <a:spLocks/>
            </p:cNvSpPr>
            <p:nvPr/>
          </p:nvSpPr>
          <p:spPr bwMode="auto">
            <a:xfrm rot="4516355">
              <a:off x="2145373" y="5360961"/>
              <a:ext cx="65089" cy="188874"/>
            </a:xfrm>
            <a:custGeom>
              <a:avLst/>
              <a:gdLst/>
              <a:ahLst/>
              <a:cxnLst>
                <a:cxn ang="0">
                  <a:pos x="0" y="182"/>
                </a:cxn>
                <a:cxn ang="0">
                  <a:pos x="6" y="139"/>
                </a:cxn>
                <a:cxn ang="0">
                  <a:pos x="25" y="89"/>
                </a:cxn>
                <a:cxn ang="0">
                  <a:pos x="50" y="0"/>
                </a:cxn>
                <a:cxn ang="0">
                  <a:pos x="52" y="13"/>
                </a:cxn>
              </a:cxnLst>
              <a:rect l="0" t="0" r="r" b="b"/>
              <a:pathLst>
                <a:path w="64" h="182">
                  <a:moveTo>
                    <a:pt x="0" y="182"/>
                  </a:moveTo>
                  <a:cubicBezTo>
                    <a:pt x="3" y="169"/>
                    <a:pt x="1" y="153"/>
                    <a:pt x="6" y="139"/>
                  </a:cubicBezTo>
                  <a:cubicBezTo>
                    <a:pt x="11" y="121"/>
                    <a:pt x="18" y="105"/>
                    <a:pt x="25" y="89"/>
                  </a:cubicBezTo>
                  <a:cubicBezTo>
                    <a:pt x="30" y="77"/>
                    <a:pt x="64" y="5"/>
                    <a:pt x="50" y="0"/>
                  </a:cubicBezTo>
                  <a:cubicBezTo>
                    <a:pt x="48" y="5"/>
                    <a:pt x="49" y="9"/>
                    <a:pt x="5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</p:grpSp>
      <p:grpSp>
        <p:nvGrpSpPr>
          <p:cNvPr id="24" name="Group 1725"/>
          <p:cNvGrpSpPr>
            <a:grpSpLocks/>
          </p:cNvGrpSpPr>
          <p:nvPr/>
        </p:nvGrpSpPr>
        <p:grpSpPr bwMode="auto">
          <a:xfrm>
            <a:off x="1238250" y="6053138"/>
            <a:ext cx="698500" cy="530225"/>
            <a:chOff x="1238130" y="6052653"/>
            <a:chExt cx="698371" cy="531091"/>
          </a:xfrm>
        </p:grpSpPr>
        <p:sp>
          <p:nvSpPr>
            <p:cNvPr id="666" name="AutoShape 3"/>
            <p:cNvSpPr>
              <a:spLocks noChangeAspect="1" noChangeArrowheads="1" noTextEdit="1"/>
            </p:cNvSpPr>
            <p:nvPr/>
          </p:nvSpPr>
          <p:spPr bwMode="auto">
            <a:xfrm rot="2467258">
              <a:off x="1246067" y="6059013"/>
              <a:ext cx="690434" cy="5104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667" name="Freeform 666"/>
            <p:cNvSpPr>
              <a:spLocks noEditPoints="1"/>
            </p:cNvSpPr>
            <p:nvPr/>
          </p:nvSpPr>
          <p:spPr bwMode="auto">
            <a:xfrm rot="2467258">
              <a:off x="1238130" y="6052653"/>
              <a:ext cx="696784" cy="531091"/>
            </a:xfrm>
            <a:custGeom>
              <a:avLst/>
              <a:gdLst/>
              <a:ahLst/>
              <a:cxnLst>
                <a:cxn ang="0">
                  <a:pos x="659" y="161"/>
                </a:cxn>
                <a:cxn ang="0">
                  <a:pos x="478" y="256"/>
                </a:cxn>
                <a:cxn ang="0">
                  <a:pos x="444" y="309"/>
                </a:cxn>
                <a:cxn ang="0">
                  <a:pos x="410" y="329"/>
                </a:cxn>
                <a:cxn ang="0">
                  <a:pos x="349" y="316"/>
                </a:cxn>
                <a:cxn ang="0">
                  <a:pos x="332" y="272"/>
                </a:cxn>
                <a:cxn ang="0">
                  <a:pos x="369" y="241"/>
                </a:cxn>
                <a:cxn ang="0">
                  <a:pos x="264" y="116"/>
                </a:cxn>
                <a:cxn ang="0">
                  <a:pos x="176" y="60"/>
                </a:cxn>
                <a:cxn ang="0">
                  <a:pos x="129" y="77"/>
                </a:cxn>
                <a:cxn ang="0">
                  <a:pos x="131" y="30"/>
                </a:cxn>
                <a:cxn ang="0">
                  <a:pos x="94" y="198"/>
                </a:cxn>
                <a:cxn ang="0">
                  <a:pos x="123" y="181"/>
                </a:cxn>
                <a:cxn ang="0">
                  <a:pos x="132" y="155"/>
                </a:cxn>
                <a:cxn ang="0">
                  <a:pos x="182" y="165"/>
                </a:cxn>
                <a:cxn ang="0">
                  <a:pos x="227" y="216"/>
                </a:cxn>
                <a:cxn ang="0">
                  <a:pos x="199" y="285"/>
                </a:cxn>
                <a:cxn ang="0">
                  <a:pos x="149" y="253"/>
                </a:cxn>
                <a:cxn ang="0">
                  <a:pos x="97" y="266"/>
                </a:cxn>
                <a:cxn ang="0">
                  <a:pos x="45" y="231"/>
                </a:cxn>
                <a:cxn ang="0">
                  <a:pos x="127" y="413"/>
                </a:cxn>
                <a:cxn ang="0">
                  <a:pos x="164" y="454"/>
                </a:cxn>
                <a:cxn ang="0">
                  <a:pos x="143" y="507"/>
                </a:cxn>
                <a:cxn ang="0">
                  <a:pos x="87" y="519"/>
                </a:cxn>
                <a:cxn ang="0">
                  <a:pos x="127" y="618"/>
                </a:cxn>
                <a:cxn ang="0">
                  <a:pos x="221" y="623"/>
                </a:cxn>
                <a:cxn ang="0">
                  <a:pos x="234" y="569"/>
                </a:cxn>
                <a:cxn ang="0">
                  <a:pos x="292" y="585"/>
                </a:cxn>
                <a:cxn ang="0">
                  <a:pos x="311" y="596"/>
                </a:cxn>
                <a:cxn ang="0">
                  <a:pos x="435" y="465"/>
                </a:cxn>
                <a:cxn ang="0">
                  <a:pos x="475" y="480"/>
                </a:cxn>
                <a:cxn ang="0">
                  <a:pos x="826" y="526"/>
                </a:cxn>
                <a:cxn ang="0">
                  <a:pos x="818" y="452"/>
                </a:cxn>
                <a:cxn ang="0">
                  <a:pos x="738" y="348"/>
                </a:cxn>
                <a:cxn ang="0">
                  <a:pos x="687" y="361"/>
                </a:cxn>
                <a:cxn ang="0">
                  <a:pos x="634" y="326"/>
                </a:cxn>
                <a:cxn ang="0">
                  <a:pos x="695" y="283"/>
                </a:cxn>
                <a:cxn ang="0">
                  <a:pos x="704" y="263"/>
                </a:cxn>
                <a:cxn ang="0">
                  <a:pos x="748" y="287"/>
                </a:cxn>
                <a:cxn ang="0">
                  <a:pos x="794" y="264"/>
                </a:cxn>
                <a:cxn ang="0">
                  <a:pos x="855" y="184"/>
                </a:cxn>
                <a:cxn ang="0">
                  <a:pos x="851" y="139"/>
                </a:cxn>
                <a:cxn ang="0">
                  <a:pos x="855" y="79"/>
                </a:cxn>
                <a:cxn ang="0">
                  <a:pos x="250" y="391"/>
                </a:cxn>
                <a:cxn ang="0">
                  <a:pos x="235" y="346"/>
                </a:cxn>
                <a:cxn ang="0">
                  <a:pos x="285" y="347"/>
                </a:cxn>
                <a:cxn ang="0">
                  <a:pos x="262" y="391"/>
                </a:cxn>
                <a:cxn ang="0">
                  <a:pos x="711" y="499"/>
                </a:cxn>
                <a:cxn ang="0">
                  <a:pos x="730" y="539"/>
                </a:cxn>
                <a:cxn ang="0">
                  <a:pos x="726" y="587"/>
                </a:cxn>
                <a:cxn ang="0">
                  <a:pos x="693" y="612"/>
                </a:cxn>
                <a:cxn ang="0">
                  <a:pos x="644" y="582"/>
                </a:cxn>
                <a:cxn ang="0">
                  <a:pos x="637" y="540"/>
                </a:cxn>
                <a:cxn ang="0">
                  <a:pos x="665" y="497"/>
                </a:cxn>
                <a:cxn ang="0">
                  <a:pos x="270" y="495"/>
                </a:cxn>
                <a:cxn ang="0">
                  <a:pos x="313" y="499"/>
                </a:cxn>
                <a:cxn ang="0">
                  <a:pos x="563" y="449"/>
                </a:cxn>
                <a:cxn ang="0">
                  <a:pos x="514" y="379"/>
                </a:cxn>
                <a:cxn ang="0">
                  <a:pos x="744" y="121"/>
                </a:cxn>
                <a:cxn ang="0">
                  <a:pos x="760" y="165"/>
                </a:cxn>
                <a:cxn ang="0">
                  <a:pos x="710" y="164"/>
                </a:cxn>
                <a:cxn ang="0">
                  <a:pos x="733" y="121"/>
                </a:cxn>
              </a:cxnLst>
              <a:rect l="0" t="0" r="r" b="b"/>
              <a:pathLst>
                <a:path w="878" h="668">
                  <a:moveTo>
                    <a:pt x="679" y="94"/>
                  </a:moveTo>
                  <a:cubicBezTo>
                    <a:pt x="678" y="96"/>
                    <a:pt x="673" y="95"/>
                    <a:pt x="665" y="92"/>
                  </a:cubicBezTo>
                  <a:cubicBezTo>
                    <a:pt x="667" y="94"/>
                    <a:pt x="671" y="99"/>
                    <a:pt x="672" y="104"/>
                  </a:cubicBezTo>
                  <a:cubicBezTo>
                    <a:pt x="675" y="111"/>
                    <a:pt x="672" y="118"/>
                    <a:pt x="672" y="118"/>
                  </a:cubicBezTo>
                  <a:cubicBezTo>
                    <a:pt x="679" y="125"/>
                    <a:pt x="679" y="125"/>
                    <a:pt x="679" y="125"/>
                  </a:cubicBezTo>
                  <a:cubicBezTo>
                    <a:pt x="679" y="125"/>
                    <a:pt x="688" y="135"/>
                    <a:pt x="683" y="145"/>
                  </a:cubicBezTo>
                  <a:cubicBezTo>
                    <a:pt x="682" y="148"/>
                    <a:pt x="677" y="155"/>
                    <a:pt x="678" y="162"/>
                  </a:cubicBezTo>
                  <a:cubicBezTo>
                    <a:pt x="680" y="169"/>
                    <a:pt x="676" y="177"/>
                    <a:pt x="676" y="177"/>
                  </a:cubicBezTo>
                  <a:cubicBezTo>
                    <a:pt x="676" y="177"/>
                    <a:pt x="676" y="174"/>
                    <a:pt x="672" y="169"/>
                  </a:cubicBezTo>
                  <a:cubicBezTo>
                    <a:pt x="668" y="164"/>
                    <a:pt x="662" y="166"/>
                    <a:pt x="659" y="161"/>
                  </a:cubicBezTo>
                  <a:cubicBezTo>
                    <a:pt x="656" y="157"/>
                    <a:pt x="649" y="156"/>
                    <a:pt x="645" y="151"/>
                  </a:cubicBezTo>
                  <a:cubicBezTo>
                    <a:pt x="641" y="146"/>
                    <a:pt x="638" y="141"/>
                    <a:pt x="635" y="135"/>
                  </a:cubicBezTo>
                  <a:cubicBezTo>
                    <a:pt x="631" y="130"/>
                    <a:pt x="631" y="129"/>
                    <a:pt x="628" y="132"/>
                  </a:cubicBezTo>
                  <a:cubicBezTo>
                    <a:pt x="626" y="133"/>
                    <a:pt x="623" y="133"/>
                    <a:pt x="621" y="132"/>
                  </a:cubicBezTo>
                  <a:cubicBezTo>
                    <a:pt x="620" y="134"/>
                    <a:pt x="620" y="135"/>
                    <a:pt x="618" y="136"/>
                  </a:cubicBezTo>
                  <a:cubicBezTo>
                    <a:pt x="617" y="136"/>
                    <a:pt x="615" y="132"/>
                    <a:pt x="615" y="127"/>
                  </a:cubicBezTo>
                  <a:cubicBezTo>
                    <a:pt x="614" y="127"/>
                    <a:pt x="614" y="126"/>
                    <a:pt x="614" y="126"/>
                  </a:cubicBezTo>
                  <a:cubicBezTo>
                    <a:pt x="575" y="153"/>
                    <a:pt x="541" y="177"/>
                    <a:pt x="528" y="188"/>
                  </a:cubicBezTo>
                  <a:cubicBezTo>
                    <a:pt x="507" y="204"/>
                    <a:pt x="491" y="229"/>
                    <a:pt x="480" y="252"/>
                  </a:cubicBezTo>
                  <a:cubicBezTo>
                    <a:pt x="481" y="253"/>
                    <a:pt x="480" y="254"/>
                    <a:pt x="478" y="256"/>
                  </a:cubicBezTo>
                  <a:cubicBezTo>
                    <a:pt x="474" y="263"/>
                    <a:pt x="472" y="269"/>
                    <a:pt x="469" y="276"/>
                  </a:cubicBezTo>
                  <a:cubicBezTo>
                    <a:pt x="487" y="279"/>
                    <a:pt x="491" y="284"/>
                    <a:pt x="466" y="284"/>
                  </a:cubicBezTo>
                  <a:cubicBezTo>
                    <a:pt x="466" y="285"/>
                    <a:pt x="465" y="285"/>
                    <a:pt x="465" y="286"/>
                  </a:cubicBezTo>
                  <a:cubicBezTo>
                    <a:pt x="493" y="290"/>
                    <a:pt x="485" y="293"/>
                    <a:pt x="463" y="291"/>
                  </a:cubicBezTo>
                  <a:cubicBezTo>
                    <a:pt x="463" y="292"/>
                    <a:pt x="463" y="292"/>
                    <a:pt x="463" y="293"/>
                  </a:cubicBezTo>
                  <a:cubicBezTo>
                    <a:pt x="463" y="292"/>
                    <a:pt x="463" y="292"/>
                    <a:pt x="463" y="291"/>
                  </a:cubicBezTo>
                  <a:cubicBezTo>
                    <a:pt x="460" y="291"/>
                    <a:pt x="457" y="291"/>
                    <a:pt x="454" y="291"/>
                  </a:cubicBezTo>
                  <a:cubicBezTo>
                    <a:pt x="452" y="292"/>
                    <a:pt x="449" y="292"/>
                    <a:pt x="445" y="292"/>
                  </a:cubicBezTo>
                  <a:cubicBezTo>
                    <a:pt x="484" y="306"/>
                    <a:pt x="500" y="321"/>
                    <a:pt x="433" y="294"/>
                  </a:cubicBezTo>
                  <a:cubicBezTo>
                    <a:pt x="497" y="320"/>
                    <a:pt x="478" y="324"/>
                    <a:pt x="444" y="309"/>
                  </a:cubicBezTo>
                  <a:cubicBezTo>
                    <a:pt x="446" y="313"/>
                    <a:pt x="446" y="315"/>
                    <a:pt x="444" y="316"/>
                  </a:cubicBezTo>
                  <a:cubicBezTo>
                    <a:pt x="469" y="338"/>
                    <a:pt x="474" y="351"/>
                    <a:pt x="429" y="312"/>
                  </a:cubicBezTo>
                  <a:cubicBezTo>
                    <a:pt x="429" y="312"/>
                    <a:pt x="429" y="311"/>
                    <a:pt x="429" y="311"/>
                  </a:cubicBezTo>
                  <a:cubicBezTo>
                    <a:pt x="473" y="352"/>
                    <a:pt x="460" y="348"/>
                    <a:pt x="435" y="326"/>
                  </a:cubicBezTo>
                  <a:cubicBezTo>
                    <a:pt x="435" y="328"/>
                    <a:pt x="433" y="328"/>
                    <a:pt x="430" y="327"/>
                  </a:cubicBezTo>
                  <a:cubicBezTo>
                    <a:pt x="450" y="357"/>
                    <a:pt x="451" y="374"/>
                    <a:pt x="415" y="315"/>
                  </a:cubicBezTo>
                  <a:cubicBezTo>
                    <a:pt x="452" y="375"/>
                    <a:pt x="437" y="365"/>
                    <a:pt x="417" y="332"/>
                  </a:cubicBezTo>
                  <a:cubicBezTo>
                    <a:pt x="419" y="336"/>
                    <a:pt x="418" y="339"/>
                    <a:pt x="417" y="339"/>
                  </a:cubicBezTo>
                  <a:cubicBezTo>
                    <a:pt x="428" y="368"/>
                    <a:pt x="429" y="380"/>
                    <a:pt x="411" y="331"/>
                  </a:cubicBezTo>
                  <a:cubicBezTo>
                    <a:pt x="410" y="330"/>
                    <a:pt x="410" y="330"/>
                    <a:pt x="410" y="329"/>
                  </a:cubicBezTo>
                  <a:cubicBezTo>
                    <a:pt x="427" y="381"/>
                    <a:pt x="414" y="372"/>
                    <a:pt x="404" y="342"/>
                  </a:cubicBezTo>
                  <a:cubicBezTo>
                    <a:pt x="402" y="343"/>
                    <a:pt x="399" y="340"/>
                    <a:pt x="396" y="336"/>
                  </a:cubicBezTo>
                  <a:cubicBezTo>
                    <a:pt x="394" y="375"/>
                    <a:pt x="381" y="393"/>
                    <a:pt x="388" y="322"/>
                  </a:cubicBezTo>
                  <a:cubicBezTo>
                    <a:pt x="381" y="391"/>
                    <a:pt x="375" y="375"/>
                    <a:pt x="379" y="338"/>
                  </a:cubicBezTo>
                  <a:cubicBezTo>
                    <a:pt x="377" y="342"/>
                    <a:pt x="375" y="343"/>
                    <a:pt x="374" y="342"/>
                  </a:cubicBezTo>
                  <a:cubicBezTo>
                    <a:pt x="361" y="373"/>
                    <a:pt x="351" y="380"/>
                    <a:pt x="375" y="319"/>
                  </a:cubicBezTo>
                  <a:cubicBezTo>
                    <a:pt x="351" y="381"/>
                    <a:pt x="346" y="366"/>
                    <a:pt x="359" y="334"/>
                  </a:cubicBezTo>
                  <a:cubicBezTo>
                    <a:pt x="358" y="332"/>
                    <a:pt x="358" y="329"/>
                    <a:pt x="359" y="325"/>
                  </a:cubicBezTo>
                  <a:cubicBezTo>
                    <a:pt x="333" y="355"/>
                    <a:pt x="314" y="364"/>
                    <a:pt x="362" y="311"/>
                  </a:cubicBezTo>
                  <a:cubicBezTo>
                    <a:pt x="314" y="364"/>
                    <a:pt x="321" y="345"/>
                    <a:pt x="349" y="316"/>
                  </a:cubicBezTo>
                  <a:cubicBezTo>
                    <a:pt x="345" y="318"/>
                    <a:pt x="341" y="319"/>
                    <a:pt x="339" y="319"/>
                  </a:cubicBezTo>
                  <a:cubicBezTo>
                    <a:pt x="313" y="335"/>
                    <a:pt x="300" y="336"/>
                    <a:pt x="346" y="306"/>
                  </a:cubicBezTo>
                  <a:cubicBezTo>
                    <a:pt x="347" y="306"/>
                    <a:pt x="347" y="306"/>
                    <a:pt x="347" y="306"/>
                  </a:cubicBezTo>
                  <a:cubicBezTo>
                    <a:pt x="299" y="335"/>
                    <a:pt x="305" y="324"/>
                    <a:pt x="332" y="307"/>
                  </a:cubicBezTo>
                  <a:cubicBezTo>
                    <a:pt x="333" y="306"/>
                    <a:pt x="336" y="303"/>
                    <a:pt x="341" y="300"/>
                  </a:cubicBezTo>
                  <a:cubicBezTo>
                    <a:pt x="302" y="314"/>
                    <a:pt x="282" y="318"/>
                    <a:pt x="350" y="293"/>
                  </a:cubicBezTo>
                  <a:cubicBezTo>
                    <a:pt x="285" y="316"/>
                    <a:pt x="296" y="300"/>
                    <a:pt x="332" y="289"/>
                  </a:cubicBezTo>
                  <a:cubicBezTo>
                    <a:pt x="327" y="287"/>
                    <a:pt x="325" y="284"/>
                    <a:pt x="326" y="282"/>
                  </a:cubicBezTo>
                  <a:cubicBezTo>
                    <a:pt x="296" y="279"/>
                    <a:pt x="284" y="269"/>
                    <a:pt x="333" y="273"/>
                  </a:cubicBezTo>
                  <a:cubicBezTo>
                    <a:pt x="333" y="272"/>
                    <a:pt x="332" y="272"/>
                    <a:pt x="332" y="272"/>
                  </a:cubicBezTo>
                  <a:cubicBezTo>
                    <a:pt x="283" y="267"/>
                    <a:pt x="297" y="262"/>
                    <a:pt x="329" y="265"/>
                  </a:cubicBezTo>
                  <a:cubicBezTo>
                    <a:pt x="331" y="264"/>
                    <a:pt x="335" y="264"/>
                    <a:pt x="340" y="264"/>
                  </a:cubicBezTo>
                  <a:cubicBezTo>
                    <a:pt x="300" y="250"/>
                    <a:pt x="282" y="234"/>
                    <a:pt x="351" y="262"/>
                  </a:cubicBezTo>
                  <a:cubicBezTo>
                    <a:pt x="285" y="235"/>
                    <a:pt x="304" y="235"/>
                    <a:pt x="340" y="250"/>
                  </a:cubicBezTo>
                  <a:cubicBezTo>
                    <a:pt x="337" y="247"/>
                    <a:pt x="336" y="244"/>
                    <a:pt x="337" y="242"/>
                  </a:cubicBezTo>
                  <a:cubicBezTo>
                    <a:pt x="312" y="220"/>
                    <a:pt x="310" y="205"/>
                    <a:pt x="356" y="246"/>
                  </a:cubicBezTo>
                  <a:cubicBezTo>
                    <a:pt x="356" y="246"/>
                    <a:pt x="356" y="246"/>
                    <a:pt x="356" y="246"/>
                  </a:cubicBezTo>
                  <a:cubicBezTo>
                    <a:pt x="311" y="205"/>
                    <a:pt x="323" y="207"/>
                    <a:pt x="347" y="229"/>
                  </a:cubicBezTo>
                  <a:cubicBezTo>
                    <a:pt x="349" y="228"/>
                    <a:pt x="351" y="229"/>
                    <a:pt x="355" y="232"/>
                  </a:cubicBezTo>
                  <a:cubicBezTo>
                    <a:pt x="334" y="199"/>
                    <a:pt x="331" y="180"/>
                    <a:pt x="369" y="241"/>
                  </a:cubicBezTo>
                  <a:cubicBezTo>
                    <a:pt x="333" y="184"/>
                    <a:pt x="346" y="190"/>
                    <a:pt x="364" y="220"/>
                  </a:cubicBezTo>
                  <a:cubicBezTo>
                    <a:pt x="364" y="216"/>
                    <a:pt x="365" y="217"/>
                    <a:pt x="368" y="222"/>
                  </a:cubicBezTo>
                  <a:cubicBezTo>
                    <a:pt x="356" y="188"/>
                    <a:pt x="354" y="172"/>
                    <a:pt x="375" y="231"/>
                  </a:cubicBezTo>
                  <a:cubicBezTo>
                    <a:pt x="375" y="231"/>
                    <a:pt x="375" y="231"/>
                    <a:pt x="375" y="231"/>
                  </a:cubicBezTo>
                  <a:cubicBezTo>
                    <a:pt x="367" y="209"/>
                    <a:pt x="365" y="197"/>
                    <a:pt x="365" y="192"/>
                  </a:cubicBezTo>
                  <a:cubicBezTo>
                    <a:pt x="361" y="188"/>
                    <a:pt x="356" y="183"/>
                    <a:pt x="352" y="180"/>
                  </a:cubicBezTo>
                  <a:cubicBezTo>
                    <a:pt x="340" y="170"/>
                    <a:pt x="312" y="149"/>
                    <a:pt x="278" y="125"/>
                  </a:cubicBezTo>
                  <a:cubicBezTo>
                    <a:pt x="278" y="125"/>
                    <a:pt x="278" y="125"/>
                    <a:pt x="277" y="125"/>
                  </a:cubicBezTo>
                  <a:cubicBezTo>
                    <a:pt x="277" y="125"/>
                    <a:pt x="277" y="125"/>
                    <a:pt x="276" y="124"/>
                  </a:cubicBezTo>
                  <a:cubicBezTo>
                    <a:pt x="272" y="121"/>
                    <a:pt x="268" y="119"/>
                    <a:pt x="264" y="116"/>
                  </a:cubicBezTo>
                  <a:cubicBezTo>
                    <a:pt x="262" y="119"/>
                    <a:pt x="261" y="120"/>
                    <a:pt x="259" y="119"/>
                  </a:cubicBezTo>
                  <a:cubicBezTo>
                    <a:pt x="258" y="119"/>
                    <a:pt x="258" y="116"/>
                    <a:pt x="260" y="112"/>
                  </a:cubicBezTo>
                  <a:cubicBezTo>
                    <a:pt x="256" y="110"/>
                    <a:pt x="253" y="108"/>
                    <a:pt x="250" y="106"/>
                  </a:cubicBezTo>
                  <a:cubicBezTo>
                    <a:pt x="247" y="109"/>
                    <a:pt x="245" y="110"/>
                    <a:pt x="243" y="109"/>
                  </a:cubicBezTo>
                  <a:cubicBezTo>
                    <a:pt x="242" y="108"/>
                    <a:pt x="243" y="106"/>
                    <a:pt x="245" y="103"/>
                  </a:cubicBezTo>
                  <a:cubicBezTo>
                    <a:pt x="242" y="100"/>
                    <a:pt x="238" y="98"/>
                    <a:pt x="235" y="95"/>
                  </a:cubicBezTo>
                  <a:cubicBezTo>
                    <a:pt x="233" y="96"/>
                    <a:pt x="231" y="96"/>
                    <a:pt x="231" y="95"/>
                  </a:cubicBezTo>
                  <a:cubicBezTo>
                    <a:pt x="230" y="95"/>
                    <a:pt x="230" y="94"/>
                    <a:pt x="231" y="93"/>
                  </a:cubicBezTo>
                  <a:cubicBezTo>
                    <a:pt x="213" y="81"/>
                    <a:pt x="196" y="69"/>
                    <a:pt x="179" y="58"/>
                  </a:cubicBezTo>
                  <a:cubicBezTo>
                    <a:pt x="178" y="59"/>
                    <a:pt x="177" y="59"/>
                    <a:pt x="176" y="60"/>
                  </a:cubicBezTo>
                  <a:cubicBezTo>
                    <a:pt x="176" y="62"/>
                    <a:pt x="183" y="67"/>
                    <a:pt x="182" y="69"/>
                  </a:cubicBezTo>
                  <a:cubicBezTo>
                    <a:pt x="181" y="71"/>
                    <a:pt x="172" y="68"/>
                    <a:pt x="171" y="70"/>
                  </a:cubicBezTo>
                  <a:cubicBezTo>
                    <a:pt x="170" y="72"/>
                    <a:pt x="174" y="79"/>
                    <a:pt x="172" y="80"/>
                  </a:cubicBezTo>
                  <a:cubicBezTo>
                    <a:pt x="171" y="82"/>
                    <a:pt x="164" y="76"/>
                    <a:pt x="162" y="77"/>
                  </a:cubicBezTo>
                  <a:cubicBezTo>
                    <a:pt x="160" y="78"/>
                    <a:pt x="162" y="87"/>
                    <a:pt x="160" y="88"/>
                  </a:cubicBezTo>
                  <a:cubicBezTo>
                    <a:pt x="158" y="88"/>
                    <a:pt x="153" y="81"/>
                    <a:pt x="151" y="81"/>
                  </a:cubicBezTo>
                  <a:cubicBezTo>
                    <a:pt x="149" y="82"/>
                    <a:pt x="147" y="90"/>
                    <a:pt x="145" y="90"/>
                  </a:cubicBezTo>
                  <a:cubicBezTo>
                    <a:pt x="143" y="90"/>
                    <a:pt x="142" y="82"/>
                    <a:pt x="140" y="81"/>
                  </a:cubicBezTo>
                  <a:cubicBezTo>
                    <a:pt x="137" y="81"/>
                    <a:pt x="133" y="88"/>
                    <a:pt x="131" y="87"/>
                  </a:cubicBezTo>
                  <a:cubicBezTo>
                    <a:pt x="129" y="87"/>
                    <a:pt x="131" y="78"/>
                    <a:pt x="129" y="77"/>
                  </a:cubicBezTo>
                  <a:cubicBezTo>
                    <a:pt x="127" y="76"/>
                    <a:pt x="120" y="81"/>
                    <a:pt x="119" y="79"/>
                  </a:cubicBezTo>
                  <a:cubicBezTo>
                    <a:pt x="117" y="78"/>
                    <a:pt x="122" y="71"/>
                    <a:pt x="121" y="69"/>
                  </a:cubicBezTo>
                  <a:cubicBezTo>
                    <a:pt x="120" y="67"/>
                    <a:pt x="111" y="69"/>
                    <a:pt x="111" y="67"/>
                  </a:cubicBezTo>
                  <a:cubicBezTo>
                    <a:pt x="110" y="65"/>
                    <a:pt x="118" y="61"/>
                    <a:pt x="117" y="58"/>
                  </a:cubicBezTo>
                  <a:cubicBezTo>
                    <a:pt x="117" y="56"/>
                    <a:pt x="109" y="54"/>
                    <a:pt x="109" y="52"/>
                  </a:cubicBezTo>
                  <a:cubicBezTo>
                    <a:pt x="109" y="50"/>
                    <a:pt x="118" y="49"/>
                    <a:pt x="118" y="47"/>
                  </a:cubicBezTo>
                  <a:cubicBezTo>
                    <a:pt x="119" y="45"/>
                    <a:pt x="112" y="40"/>
                    <a:pt x="113" y="38"/>
                  </a:cubicBezTo>
                  <a:cubicBezTo>
                    <a:pt x="114" y="36"/>
                    <a:pt x="122" y="39"/>
                    <a:pt x="124" y="37"/>
                  </a:cubicBezTo>
                  <a:cubicBezTo>
                    <a:pt x="125" y="35"/>
                    <a:pt x="121" y="28"/>
                    <a:pt x="123" y="27"/>
                  </a:cubicBezTo>
                  <a:cubicBezTo>
                    <a:pt x="124" y="25"/>
                    <a:pt x="129" y="29"/>
                    <a:pt x="131" y="30"/>
                  </a:cubicBezTo>
                  <a:cubicBezTo>
                    <a:pt x="118" y="22"/>
                    <a:pt x="107" y="17"/>
                    <a:pt x="99" y="15"/>
                  </a:cubicBezTo>
                  <a:cubicBezTo>
                    <a:pt x="53" y="0"/>
                    <a:pt x="3" y="5"/>
                    <a:pt x="5" y="62"/>
                  </a:cubicBezTo>
                  <a:cubicBezTo>
                    <a:pt x="6" y="120"/>
                    <a:pt x="0" y="120"/>
                    <a:pt x="9" y="139"/>
                  </a:cubicBezTo>
                  <a:cubicBezTo>
                    <a:pt x="18" y="158"/>
                    <a:pt x="24" y="172"/>
                    <a:pt x="24" y="172"/>
                  </a:cubicBezTo>
                  <a:cubicBezTo>
                    <a:pt x="24" y="172"/>
                    <a:pt x="29" y="200"/>
                    <a:pt x="37" y="222"/>
                  </a:cubicBezTo>
                  <a:cubicBezTo>
                    <a:pt x="39" y="222"/>
                    <a:pt x="40" y="222"/>
                    <a:pt x="41" y="221"/>
                  </a:cubicBezTo>
                  <a:cubicBezTo>
                    <a:pt x="47" y="220"/>
                    <a:pt x="48" y="215"/>
                    <a:pt x="53" y="214"/>
                  </a:cubicBezTo>
                  <a:cubicBezTo>
                    <a:pt x="58" y="213"/>
                    <a:pt x="63" y="206"/>
                    <a:pt x="69" y="205"/>
                  </a:cubicBezTo>
                  <a:cubicBezTo>
                    <a:pt x="75" y="203"/>
                    <a:pt x="81" y="204"/>
                    <a:pt x="88" y="203"/>
                  </a:cubicBezTo>
                  <a:cubicBezTo>
                    <a:pt x="94" y="202"/>
                    <a:pt x="94" y="202"/>
                    <a:pt x="94" y="198"/>
                  </a:cubicBezTo>
                  <a:cubicBezTo>
                    <a:pt x="94" y="198"/>
                    <a:pt x="94" y="198"/>
                    <a:pt x="94" y="198"/>
                  </a:cubicBezTo>
                  <a:cubicBezTo>
                    <a:pt x="91" y="196"/>
                    <a:pt x="90" y="194"/>
                    <a:pt x="91" y="193"/>
                  </a:cubicBezTo>
                  <a:cubicBezTo>
                    <a:pt x="91" y="192"/>
                    <a:pt x="93" y="192"/>
                    <a:pt x="96" y="192"/>
                  </a:cubicBezTo>
                  <a:cubicBezTo>
                    <a:pt x="98" y="190"/>
                    <a:pt x="101" y="188"/>
                    <a:pt x="105" y="188"/>
                  </a:cubicBezTo>
                  <a:cubicBezTo>
                    <a:pt x="106" y="188"/>
                    <a:pt x="108" y="188"/>
                    <a:pt x="109" y="188"/>
                  </a:cubicBezTo>
                  <a:cubicBezTo>
                    <a:pt x="103" y="183"/>
                    <a:pt x="99" y="179"/>
                    <a:pt x="101" y="177"/>
                  </a:cubicBezTo>
                  <a:cubicBezTo>
                    <a:pt x="104" y="174"/>
                    <a:pt x="114" y="182"/>
                    <a:pt x="125" y="192"/>
                  </a:cubicBezTo>
                  <a:cubicBezTo>
                    <a:pt x="127" y="192"/>
                    <a:pt x="130" y="193"/>
                    <a:pt x="132" y="194"/>
                  </a:cubicBezTo>
                  <a:cubicBezTo>
                    <a:pt x="131" y="192"/>
                    <a:pt x="130" y="191"/>
                    <a:pt x="128" y="189"/>
                  </a:cubicBezTo>
                  <a:cubicBezTo>
                    <a:pt x="126" y="186"/>
                    <a:pt x="124" y="184"/>
                    <a:pt x="123" y="181"/>
                  </a:cubicBezTo>
                  <a:cubicBezTo>
                    <a:pt x="122" y="180"/>
                    <a:pt x="121" y="179"/>
                    <a:pt x="121" y="178"/>
                  </a:cubicBezTo>
                  <a:cubicBezTo>
                    <a:pt x="120" y="177"/>
                    <a:pt x="119" y="175"/>
                    <a:pt x="118" y="174"/>
                  </a:cubicBezTo>
                  <a:cubicBezTo>
                    <a:pt x="117" y="173"/>
                    <a:pt x="117" y="171"/>
                    <a:pt x="116" y="170"/>
                  </a:cubicBezTo>
                  <a:cubicBezTo>
                    <a:pt x="116" y="169"/>
                    <a:pt x="115" y="169"/>
                    <a:pt x="115" y="168"/>
                  </a:cubicBezTo>
                  <a:cubicBezTo>
                    <a:pt x="115" y="168"/>
                    <a:pt x="115" y="167"/>
                    <a:pt x="115" y="167"/>
                  </a:cubicBezTo>
                  <a:cubicBezTo>
                    <a:pt x="114" y="165"/>
                    <a:pt x="115" y="164"/>
                    <a:pt x="115" y="164"/>
                  </a:cubicBezTo>
                  <a:cubicBezTo>
                    <a:pt x="116" y="163"/>
                    <a:pt x="117" y="164"/>
                    <a:pt x="119" y="164"/>
                  </a:cubicBezTo>
                  <a:cubicBezTo>
                    <a:pt x="124" y="168"/>
                    <a:pt x="132" y="182"/>
                    <a:pt x="140" y="193"/>
                  </a:cubicBezTo>
                  <a:cubicBezTo>
                    <a:pt x="140" y="192"/>
                    <a:pt x="140" y="191"/>
                    <a:pt x="142" y="192"/>
                  </a:cubicBezTo>
                  <a:cubicBezTo>
                    <a:pt x="136" y="176"/>
                    <a:pt x="128" y="157"/>
                    <a:pt x="132" y="155"/>
                  </a:cubicBezTo>
                  <a:cubicBezTo>
                    <a:pt x="137" y="153"/>
                    <a:pt x="144" y="178"/>
                    <a:pt x="151" y="195"/>
                  </a:cubicBezTo>
                  <a:cubicBezTo>
                    <a:pt x="150" y="177"/>
                    <a:pt x="146" y="152"/>
                    <a:pt x="151" y="152"/>
                  </a:cubicBezTo>
                  <a:cubicBezTo>
                    <a:pt x="156" y="151"/>
                    <a:pt x="157" y="177"/>
                    <a:pt x="158" y="195"/>
                  </a:cubicBezTo>
                  <a:cubicBezTo>
                    <a:pt x="159" y="194"/>
                    <a:pt x="159" y="193"/>
                    <a:pt x="159" y="191"/>
                  </a:cubicBezTo>
                  <a:cubicBezTo>
                    <a:pt x="162" y="175"/>
                    <a:pt x="166" y="154"/>
                    <a:pt x="170" y="153"/>
                  </a:cubicBezTo>
                  <a:cubicBezTo>
                    <a:pt x="170" y="152"/>
                    <a:pt x="170" y="152"/>
                    <a:pt x="171" y="153"/>
                  </a:cubicBezTo>
                  <a:cubicBezTo>
                    <a:pt x="175" y="153"/>
                    <a:pt x="169" y="178"/>
                    <a:pt x="166" y="196"/>
                  </a:cubicBezTo>
                  <a:cubicBezTo>
                    <a:pt x="170" y="189"/>
                    <a:pt x="174" y="180"/>
                    <a:pt x="177" y="173"/>
                  </a:cubicBezTo>
                  <a:cubicBezTo>
                    <a:pt x="178" y="172"/>
                    <a:pt x="179" y="170"/>
                    <a:pt x="179" y="169"/>
                  </a:cubicBezTo>
                  <a:cubicBezTo>
                    <a:pt x="180" y="168"/>
                    <a:pt x="181" y="166"/>
                    <a:pt x="182" y="165"/>
                  </a:cubicBezTo>
                  <a:cubicBezTo>
                    <a:pt x="182" y="164"/>
                    <a:pt x="183" y="163"/>
                    <a:pt x="184" y="162"/>
                  </a:cubicBezTo>
                  <a:cubicBezTo>
                    <a:pt x="186" y="159"/>
                    <a:pt x="187" y="158"/>
                    <a:pt x="189" y="158"/>
                  </a:cubicBezTo>
                  <a:cubicBezTo>
                    <a:pt x="193" y="161"/>
                    <a:pt x="181" y="183"/>
                    <a:pt x="173" y="199"/>
                  </a:cubicBezTo>
                  <a:cubicBezTo>
                    <a:pt x="185" y="186"/>
                    <a:pt x="201" y="165"/>
                    <a:pt x="205" y="169"/>
                  </a:cubicBezTo>
                  <a:cubicBezTo>
                    <a:pt x="209" y="172"/>
                    <a:pt x="189" y="192"/>
                    <a:pt x="177" y="206"/>
                  </a:cubicBezTo>
                  <a:cubicBezTo>
                    <a:pt x="193" y="196"/>
                    <a:pt x="214" y="178"/>
                    <a:pt x="217" y="183"/>
                  </a:cubicBezTo>
                  <a:cubicBezTo>
                    <a:pt x="220" y="187"/>
                    <a:pt x="198" y="200"/>
                    <a:pt x="184" y="211"/>
                  </a:cubicBezTo>
                  <a:cubicBezTo>
                    <a:pt x="201" y="205"/>
                    <a:pt x="224" y="195"/>
                    <a:pt x="226" y="200"/>
                  </a:cubicBezTo>
                  <a:cubicBezTo>
                    <a:pt x="228" y="204"/>
                    <a:pt x="203" y="212"/>
                    <a:pt x="186" y="218"/>
                  </a:cubicBezTo>
                  <a:cubicBezTo>
                    <a:pt x="201" y="217"/>
                    <a:pt x="220" y="215"/>
                    <a:pt x="227" y="216"/>
                  </a:cubicBezTo>
                  <a:cubicBezTo>
                    <a:pt x="229" y="217"/>
                    <a:pt x="230" y="217"/>
                    <a:pt x="230" y="218"/>
                  </a:cubicBezTo>
                  <a:cubicBezTo>
                    <a:pt x="231" y="223"/>
                    <a:pt x="205" y="224"/>
                    <a:pt x="187" y="226"/>
                  </a:cubicBezTo>
                  <a:cubicBezTo>
                    <a:pt x="205" y="230"/>
                    <a:pt x="230" y="232"/>
                    <a:pt x="229" y="237"/>
                  </a:cubicBezTo>
                  <a:cubicBezTo>
                    <a:pt x="228" y="242"/>
                    <a:pt x="204" y="237"/>
                    <a:pt x="186" y="234"/>
                  </a:cubicBezTo>
                  <a:cubicBezTo>
                    <a:pt x="202" y="242"/>
                    <a:pt x="226" y="251"/>
                    <a:pt x="224" y="256"/>
                  </a:cubicBezTo>
                  <a:cubicBezTo>
                    <a:pt x="222" y="261"/>
                    <a:pt x="197" y="247"/>
                    <a:pt x="181" y="239"/>
                  </a:cubicBezTo>
                  <a:cubicBezTo>
                    <a:pt x="195" y="251"/>
                    <a:pt x="217" y="268"/>
                    <a:pt x="214" y="272"/>
                  </a:cubicBezTo>
                  <a:cubicBezTo>
                    <a:pt x="213" y="273"/>
                    <a:pt x="212" y="273"/>
                    <a:pt x="211" y="272"/>
                  </a:cubicBezTo>
                  <a:cubicBezTo>
                    <a:pt x="205" y="271"/>
                    <a:pt x="188" y="255"/>
                    <a:pt x="176" y="245"/>
                  </a:cubicBezTo>
                  <a:cubicBezTo>
                    <a:pt x="186" y="260"/>
                    <a:pt x="204" y="282"/>
                    <a:pt x="199" y="285"/>
                  </a:cubicBezTo>
                  <a:cubicBezTo>
                    <a:pt x="199" y="286"/>
                    <a:pt x="197" y="285"/>
                    <a:pt x="196" y="284"/>
                  </a:cubicBezTo>
                  <a:cubicBezTo>
                    <a:pt x="190" y="280"/>
                    <a:pt x="179" y="261"/>
                    <a:pt x="170" y="249"/>
                  </a:cubicBezTo>
                  <a:cubicBezTo>
                    <a:pt x="176" y="266"/>
                    <a:pt x="187" y="292"/>
                    <a:pt x="182" y="294"/>
                  </a:cubicBezTo>
                  <a:cubicBezTo>
                    <a:pt x="177" y="296"/>
                    <a:pt x="170" y="271"/>
                    <a:pt x="164" y="254"/>
                  </a:cubicBezTo>
                  <a:cubicBezTo>
                    <a:pt x="165" y="272"/>
                    <a:pt x="168" y="297"/>
                    <a:pt x="163" y="297"/>
                  </a:cubicBezTo>
                  <a:cubicBezTo>
                    <a:pt x="158" y="297"/>
                    <a:pt x="158" y="272"/>
                    <a:pt x="156" y="254"/>
                  </a:cubicBezTo>
                  <a:cubicBezTo>
                    <a:pt x="153" y="270"/>
                    <a:pt x="150" y="292"/>
                    <a:pt x="146" y="296"/>
                  </a:cubicBezTo>
                  <a:cubicBezTo>
                    <a:pt x="145" y="296"/>
                    <a:pt x="145" y="296"/>
                    <a:pt x="144" y="296"/>
                  </a:cubicBezTo>
                  <a:cubicBezTo>
                    <a:pt x="143" y="296"/>
                    <a:pt x="143" y="295"/>
                    <a:pt x="143" y="294"/>
                  </a:cubicBezTo>
                  <a:cubicBezTo>
                    <a:pt x="141" y="288"/>
                    <a:pt x="146" y="268"/>
                    <a:pt x="149" y="253"/>
                  </a:cubicBezTo>
                  <a:cubicBezTo>
                    <a:pt x="144" y="263"/>
                    <a:pt x="138" y="276"/>
                    <a:pt x="133" y="284"/>
                  </a:cubicBezTo>
                  <a:cubicBezTo>
                    <a:pt x="130" y="288"/>
                    <a:pt x="128" y="291"/>
                    <a:pt x="126" y="290"/>
                  </a:cubicBezTo>
                  <a:cubicBezTo>
                    <a:pt x="126" y="290"/>
                    <a:pt x="126" y="290"/>
                    <a:pt x="126" y="290"/>
                  </a:cubicBezTo>
                  <a:cubicBezTo>
                    <a:pt x="123" y="286"/>
                    <a:pt x="134" y="265"/>
                    <a:pt x="142" y="250"/>
                  </a:cubicBezTo>
                  <a:cubicBezTo>
                    <a:pt x="142" y="250"/>
                    <a:pt x="142" y="250"/>
                    <a:pt x="142" y="249"/>
                  </a:cubicBezTo>
                  <a:cubicBezTo>
                    <a:pt x="129" y="263"/>
                    <a:pt x="114" y="283"/>
                    <a:pt x="110" y="280"/>
                  </a:cubicBezTo>
                  <a:cubicBezTo>
                    <a:pt x="106" y="277"/>
                    <a:pt x="126" y="257"/>
                    <a:pt x="137" y="243"/>
                  </a:cubicBezTo>
                  <a:cubicBezTo>
                    <a:pt x="137" y="243"/>
                    <a:pt x="137" y="243"/>
                    <a:pt x="137" y="243"/>
                  </a:cubicBezTo>
                  <a:cubicBezTo>
                    <a:pt x="136" y="243"/>
                    <a:pt x="135" y="244"/>
                    <a:pt x="134" y="245"/>
                  </a:cubicBezTo>
                  <a:cubicBezTo>
                    <a:pt x="119" y="255"/>
                    <a:pt x="100" y="270"/>
                    <a:pt x="97" y="266"/>
                  </a:cubicBezTo>
                  <a:cubicBezTo>
                    <a:pt x="95" y="263"/>
                    <a:pt x="105" y="256"/>
                    <a:pt x="115" y="249"/>
                  </a:cubicBezTo>
                  <a:cubicBezTo>
                    <a:pt x="113" y="249"/>
                    <a:pt x="106" y="251"/>
                    <a:pt x="100" y="250"/>
                  </a:cubicBezTo>
                  <a:cubicBezTo>
                    <a:pt x="99" y="250"/>
                    <a:pt x="98" y="250"/>
                    <a:pt x="97" y="250"/>
                  </a:cubicBezTo>
                  <a:cubicBezTo>
                    <a:pt x="92" y="251"/>
                    <a:pt x="89" y="251"/>
                    <a:pt x="89" y="249"/>
                  </a:cubicBezTo>
                  <a:cubicBezTo>
                    <a:pt x="88" y="249"/>
                    <a:pt x="89" y="248"/>
                    <a:pt x="89" y="247"/>
                  </a:cubicBezTo>
                  <a:cubicBezTo>
                    <a:pt x="90" y="247"/>
                    <a:pt x="90" y="247"/>
                    <a:pt x="90" y="246"/>
                  </a:cubicBezTo>
                  <a:cubicBezTo>
                    <a:pt x="88" y="245"/>
                    <a:pt x="87" y="244"/>
                    <a:pt x="87" y="244"/>
                  </a:cubicBezTo>
                  <a:cubicBezTo>
                    <a:pt x="78" y="247"/>
                    <a:pt x="78" y="247"/>
                    <a:pt x="78" y="247"/>
                  </a:cubicBezTo>
                  <a:cubicBezTo>
                    <a:pt x="78" y="247"/>
                    <a:pt x="64" y="251"/>
                    <a:pt x="57" y="242"/>
                  </a:cubicBezTo>
                  <a:cubicBezTo>
                    <a:pt x="55" y="240"/>
                    <a:pt x="51" y="232"/>
                    <a:pt x="45" y="231"/>
                  </a:cubicBezTo>
                  <a:cubicBezTo>
                    <a:pt x="43" y="230"/>
                    <a:pt x="42" y="230"/>
                    <a:pt x="40" y="229"/>
                  </a:cubicBezTo>
                  <a:cubicBezTo>
                    <a:pt x="43" y="234"/>
                    <a:pt x="45" y="239"/>
                    <a:pt x="48" y="242"/>
                  </a:cubicBezTo>
                  <a:cubicBezTo>
                    <a:pt x="59" y="272"/>
                    <a:pt x="52" y="313"/>
                    <a:pt x="137" y="355"/>
                  </a:cubicBezTo>
                  <a:cubicBezTo>
                    <a:pt x="130" y="361"/>
                    <a:pt x="122" y="367"/>
                    <a:pt x="113" y="375"/>
                  </a:cubicBezTo>
                  <a:cubicBezTo>
                    <a:pt x="114" y="380"/>
                    <a:pt x="113" y="387"/>
                    <a:pt x="112" y="396"/>
                  </a:cubicBezTo>
                  <a:cubicBezTo>
                    <a:pt x="115" y="394"/>
                    <a:pt x="116" y="395"/>
                    <a:pt x="116" y="398"/>
                  </a:cubicBezTo>
                  <a:cubicBezTo>
                    <a:pt x="128" y="367"/>
                    <a:pt x="139" y="356"/>
                    <a:pt x="121" y="405"/>
                  </a:cubicBezTo>
                  <a:cubicBezTo>
                    <a:pt x="121" y="404"/>
                    <a:pt x="121" y="404"/>
                    <a:pt x="122" y="404"/>
                  </a:cubicBezTo>
                  <a:cubicBezTo>
                    <a:pt x="141" y="357"/>
                    <a:pt x="142" y="373"/>
                    <a:pt x="129" y="403"/>
                  </a:cubicBezTo>
                  <a:cubicBezTo>
                    <a:pt x="129" y="406"/>
                    <a:pt x="128" y="409"/>
                    <a:pt x="127" y="413"/>
                  </a:cubicBezTo>
                  <a:cubicBezTo>
                    <a:pt x="151" y="378"/>
                    <a:pt x="172" y="365"/>
                    <a:pt x="127" y="424"/>
                  </a:cubicBezTo>
                  <a:cubicBezTo>
                    <a:pt x="168" y="371"/>
                    <a:pt x="168" y="387"/>
                    <a:pt x="147" y="414"/>
                  </a:cubicBezTo>
                  <a:cubicBezTo>
                    <a:pt x="149" y="415"/>
                    <a:pt x="148" y="419"/>
                    <a:pt x="142" y="425"/>
                  </a:cubicBezTo>
                  <a:cubicBezTo>
                    <a:pt x="173" y="404"/>
                    <a:pt x="194" y="398"/>
                    <a:pt x="154" y="425"/>
                  </a:cubicBezTo>
                  <a:cubicBezTo>
                    <a:pt x="154" y="425"/>
                    <a:pt x="154" y="425"/>
                    <a:pt x="155" y="425"/>
                  </a:cubicBezTo>
                  <a:cubicBezTo>
                    <a:pt x="197" y="400"/>
                    <a:pt x="181" y="418"/>
                    <a:pt x="148" y="436"/>
                  </a:cubicBezTo>
                  <a:cubicBezTo>
                    <a:pt x="146" y="438"/>
                    <a:pt x="144" y="439"/>
                    <a:pt x="142" y="440"/>
                  </a:cubicBezTo>
                  <a:cubicBezTo>
                    <a:pt x="186" y="423"/>
                    <a:pt x="215" y="417"/>
                    <a:pt x="141" y="444"/>
                  </a:cubicBezTo>
                  <a:cubicBezTo>
                    <a:pt x="207" y="420"/>
                    <a:pt x="194" y="437"/>
                    <a:pt x="158" y="449"/>
                  </a:cubicBezTo>
                  <a:cubicBezTo>
                    <a:pt x="162" y="450"/>
                    <a:pt x="164" y="452"/>
                    <a:pt x="164" y="454"/>
                  </a:cubicBezTo>
                  <a:cubicBezTo>
                    <a:pt x="197" y="457"/>
                    <a:pt x="209" y="468"/>
                    <a:pt x="152" y="463"/>
                  </a:cubicBezTo>
                  <a:cubicBezTo>
                    <a:pt x="152" y="464"/>
                    <a:pt x="153" y="464"/>
                    <a:pt x="153" y="464"/>
                  </a:cubicBezTo>
                  <a:cubicBezTo>
                    <a:pt x="209" y="470"/>
                    <a:pt x="195" y="475"/>
                    <a:pt x="162" y="471"/>
                  </a:cubicBezTo>
                  <a:cubicBezTo>
                    <a:pt x="160" y="472"/>
                    <a:pt x="157" y="473"/>
                    <a:pt x="153" y="473"/>
                  </a:cubicBezTo>
                  <a:cubicBezTo>
                    <a:pt x="192" y="486"/>
                    <a:pt x="208" y="502"/>
                    <a:pt x="140" y="475"/>
                  </a:cubicBezTo>
                  <a:cubicBezTo>
                    <a:pt x="205" y="500"/>
                    <a:pt x="186" y="505"/>
                    <a:pt x="152" y="490"/>
                  </a:cubicBezTo>
                  <a:cubicBezTo>
                    <a:pt x="153" y="493"/>
                    <a:pt x="154" y="496"/>
                    <a:pt x="152" y="497"/>
                  </a:cubicBezTo>
                  <a:cubicBezTo>
                    <a:pt x="177" y="519"/>
                    <a:pt x="182" y="532"/>
                    <a:pt x="137" y="492"/>
                  </a:cubicBezTo>
                  <a:cubicBezTo>
                    <a:pt x="137" y="492"/>
                    <a:pt x="137" y="492"/>
                    <a:pt x="137" y="492"/>
                  </a:cubicBezTo>
                  <a:cubicBezTo>
                    <a:pt x="181" y="532"/>
                    <a:pt x="168" y="529"/>
                    <a:pt x="143" y="507"/>
                  </a:cubicBezTo>
                  <a:cubicBezTo>
                    <a:pt x="143" y="509"/>
                    <a:pt x="141" y="509"/>
                    <a:pt x="138" y="507"/>
                  </a:cubicBezTo>
                  <a:cubicBezTo>
                    <a:pt x="158" y="538"/>
                    <a:pt x="159" y="554"/>
                    <a:pt x="123" y="496"/>
                  </a:cubicBezTo>
                  <a:cubicBezTo>
                    <a:pt x="160" y="556"/>
                    <a:pt x="145" y="545"/>
                    <a:pt x="125" y="512"/>
                  </a:cubicBezTo>
                  <a:cubicBezTo>
                    <a:pt x="126" y="517"/>
                    <a:pt x="126" y="520"/>
                    <a:pt x="125" y="520"/>
                  </a:cubicBezTo>
                  <a:cubicBezTo>
                    <a:pt x="136" y="549"/>
                    <a:pt x="137" y="561"/>
                    <a:pt x="119" y="511"/>
                  </a:cubicBezTo>
                  <a:cubicBezTo>
                    <a:pt x="118" y="511"/>
                    <a:pt x="118" y="510"/>
                    <a:pt x="118" y="510"/>
                  </a:cubicBezTo>
                  <a:cubicBezTo>
                    <a:pt x="135" y="561"/>
                    <a:pt x="122" y="553"/>
                    <a:pt x="112" y="523"/>
                  </a:cubicBezTo>
                  <a:cubicBezTo>
                    <a:pt x="109" y="523"/>
                    <a:pt x="107" y="521"/>
                    <a:pt x="104" y="517"/>
                  </a:cubicBezTo>
                  <a:cubicBezTo>
                    <a:pt x="102" y="556"/>
                    <a:pt x="89" y="573"/>
                    <a:pt x="95" y="502"/>
                  </a:cubicBezTo>
                  <a:cubicBezTo>
                    <a:pt x="89" y="571"/>
                    <a:pt x="83" y="555"/>
                    <a:pt x="87" y="519"/>
                  </a:cubicBezTo>
                  <a:cubicBezTo>
                    <a:pt x="85" y="522"/>
                    <a:pt x="83" y="524"/>
                    <a:pt x="81" y="522"/>
                  </a:cubicBezTo>
                  <a:cubicBezTo>
                    <a:pt x="69" y="553"/>
                    <a:pt x="59" y="561"/>
                    <a:pt x="83" y="499"/>
                  </a:cubicBezTo>
                  <a:cubicBezTo>
                    <a:pt x="59" y="561"/>
                    <a:pt x="54" y="546"/>
                    <a:pt x="67" y="515"/>
                  </a:cubicBezTo>
                  <a:cubicBezTo>
                    <a:pt x="66" y="513"/>
                    <a:pt x="66" y="509"/>
                    <a:pt x="67" y="505"/>
                  </a:cubicBezTo>
                  <a:cubicBezTo>
                    <a:pt x="62" y="511"/>
                    <a:pt x="57" y="516"/>
                    <a:pt x="53" y="520"/>
                  </a:cubicBezTo>
                  <a:cubicBezTo>
                    <a:pt x="63" y="543"/>
                    <a:pt x="59" y="544"/>
                    <a:pt x="63" y="555"/>
                  </a:cubicBezTo>
                  <a:cubicBezTo>
                    <a:pt x="66" y="568"/>
                    <a:pt x="87" y="586"/>
                    <a:pt x="98" y="591"/>
                  </a:cubicBezTo>
                  <a:cubicBezTo>
                    <a:pt x="109" y="597"/>
                    <a:pt x="109" y="597"/>
                    <a:pt x="109" y="597"/>
                  </a:cubicBezTo>
                  <a:cubicBezTo>
                    <a:pt x="109" y="597"/>
                    <a:pt x="114" y="606"/>
                    <a:pt x="124" y="615"/>
                  </a:cubicBezTo>
                  <a:cubicBezTo>
                    <a:pt x="125" y="615"/>
                    <a:pt x="126" y="617"/>
                    <a:pt x="127" y="618"/>
                  </a:cubicBezTo>
                  <a:cubicBezTo>
                    <a:pt x="129" y="619"/>
                    <a:pt x="130" y="620"/>
                    <a:pt x="132" y="621"/>
                  </a:cubicBezTo>
                  <a:cubicBezTo>
                    <a:pt x="134" y="620"/>
                    <a:pt x="135" y="612"/>
                    <a:pt x="137" y="612"/>
                  </a:cubicBezTo>
                  <a:cubicBezTo>
                    <a:pt x="139" y="612"/>
                    <a:pt x="141" y="621"/>
                    <a:pt x="143" y="621"/>
                  </a:cubicBezTo>
                  <a:cubicBezTo>
                    <a:pt x="145" y="622"/>
                    <a:pt x="150" y="614"/>
                    <a:pt x="152" y="615"/>
                  </a:cubicBezTo>
                  <a:cubicBezTo>
                    <a:pt x="154" y="616"/>
                    <a:pt x="152" y="624"/>
                    <a:pt x="154" y="626"/>
                  </a:cubicBezTo>
                  <a:cubicBezTo>
                    <a:pt x="155" y="627"/>
                    <a:pt x="162" y="622"/>
                    <a:pt x="164" y="623"/>
                  </a:cubicBezTo>
                  <a:cubicBezTo>
                    <a:pt x="165" y="625"/>
                    <a:pt x="161" y="630"/>
                    <a:pt x="161" y="633"/>
                  </a:cubicBezTo>
                  <a:cubicBezTo>
                    <a:pt x="177" y="637"/>
                    <a:pt x="198" y="640"/>
                    <a:pt x="222" y="639"/>
                  </a:cubicBezTo>
                  <a:cubicBezTo>
                    <a:pt x="220" y="635"/>
                    <a:pt x="245" y="627"/>
                    <a:pt x="262" y="620"/>
                  </a:cubicBezTo>
                  <a:cubicBezTo>
                    <a:pt x="247" y="621"/>
                    <a:pt x="228" y="624"/>
                    <a:pt x="221" y="623"/>
                  </a:cubicBezTo>
                  <a:cubicBezTo>
                    <a:pt x="219" y="622"/>
                    <a:pt x="218" y="622"/>
                    <a:pt x="218" y="621"/>
                  </a:cubicBezTo>
                  <a:cubicBezTo>
                    <a:pt x="218" y="619"/>
                    <a:pt x="222" y="617"/>
                    <a:pt x="229" y="616"/>
                  </a:cubicBezTo>
                  <a:cubicBezTo>
                    <a:pt x="230" y="616"/>
                    <a:pt x="232" y="616"/>
                    <a:pt x="233" y="615"/>
                  </a:cubicBezTo>
                  <a:cubicBezTo>
                    <a:pt x="234" y="615"/>
                    <a:pt x="235" y="615"/>
                    <a:pt x="236" y="615"/>
                  </a:cubicBezTo>
                  <a:cubicBezTo>
                    <a:pt x="244" y="614"/>
                    <a:pt x="253" y="614"/>
                    <a:pt x="261" y="613"/>
                  </a:cubicBezTo>
                  <a:cubicBezTo>
                    <a:pt x="243" y="609"/>
                    <a:pt x="218" y="607"/>
                    <a:pt x="219" y="602"/>
                  </a:cubicBezTo>
                  <a:cubicBezTo>
                    <a:pt x="220" y="597"/>
                    <a:pt x="244" y="602"/>
                    <a:pt x="262" y="605"/>
                  </a:cubicBezTo>
                  <a:cubicBezTo>
                    <a:pt x="246" y="597"/>
                    <a:pt x="222" y="588"/>
                    <a:pt x="224" y="583"/>
                  </a:cubicBezTo>
                  <a:cubicBezTo>
                    <a:pt x="226" y="578"/>
                    <a:pt x="251" y="592"/>
                    <a:pt x="267" y="599"/>
                  </a:cubicBezTo>
                  <a:cubicBezTo>
                    <a:pt x="255" y="589"/>
                    <a:pt x="237" y="575"/>
                    <a:pt x="234" y="569"/>
                  </a:cubicBezTo>
                  <a:cubicBezTo>
                    <a:pt x="234" y="568"/>
                    <a:pt x="234" y="567"/>
                    <a:pt x="234" y="567"/>
                  </a:cubicBezTo>
                  <a:cubicBezTo>
                    <a:pt x="235" y="567"/>
                    <a:pt x="235" y="567"/>
                    <a:pt x="235" y="566"/>
                  </a:cubicBezTo>
                  <a:cubicBezTo>
                    <a:pt x="240" y="564"/>
                    <a:pt x="258" y="583"/>
                    <a:pt x="272" y="594"/>
                  </a:cubicBezTo>
                  <a:cubicBezTo>
                    <a:pt x="264" y="582"/>
                    <a:pt x="252" y="566"/>
                    <a:pt x="249" y="559"/>
                  </a:cubicBezTo>
                  <a:cubicBezTo>
                    <a:pt x="248" y="556"/>
                    <a:pt x="248" y="555"/>
                    <a:pt x="249" y="554"/>
                  </a:cubicBezTo>
                  <a:cubicBezTo>
                    <a:pt x="253" y="551"/>
                    <a:pt x="267" y="575"/>
                    <a:pt x="278" y="590"/>
                  </a:cubicBezTo>
                  <a:cubicBezTo>
                    <a:pt x="272" y="572"/>
                    <a:pt x="261" y="547"/>
                    <a:pt x="266" y="545"/>
                  </a:cubicBezTo>
                  <a:cubicBezTo>
                    <a:pt x="271" y="543"/>
                    <a:pt x="278" y="568"/>
                    <a:pt x="284" y="585"/>
                  </a:cubicBezTo>
                  <a:cubicBezTo>
                    <a:pt x="283" y="567"/>
                    <a:pt x="280" y="542"/>
                    <a:pt x="285" y="542"/>
                  </a:cubicBezTo>
                  <a:cubicBezTo>
                    <a:pt x="290" y="541"/>
                    <a:pt x="290" y="567"/>
                    <a:pt x="292" y="585"/>
                  </a:cubicBezTo>
                  <a:cubicBezTo>
                    <a:pt x="292" y="585"/>
                    <a:pt x="292" y="584"/>
                    <a:pt x="292" y="584"/>
                  </a:cubicBezTo>
                  <a:cubicBezTo>
                    <a:pt x="296" y="566"/>
                    <a:pt x="299" y="542"/>
                    <a:pt x="304" y="543"/>
                  </a:cubicBezTo>
                  <a:cubicBezTo>
                    <a:pt x="304" y="543"/>
                    <a:pt x="305" y="543"/>
                    <a:pt x="305" y="544"/>
                  </a:cubicBezTo>
                  <a:cubicBezTo>
                    <a:pt x="307" y="550"/>
                    <a:pt x="302" y="571"/>
                    <a:pt x="299" y="586"/>
                  </a:cubicBezTo>
                  <a:cubicBezTo>
                    <a:pt x="300" y="585"/>
                    <a:pt x="300" y="584"/>
                    <a:pt x="301" y="583"/>
                  </a:cubicBezTo>
                  <a:cubicBezTo>
                    <a:pt x="308" y="569"/>
                    <a:pt x="316" y="551"/>
                    <a:pt x="321" y="549"/>
                  </a:cubicBezTo>
                  <a:cubicBezTo>
                    <a:pt x="321" y="548"/>
                    <a:pt x="322" y="548"/>
                    <a:pt x="322" y="549"/>
                  </a:cubicBezTo>
                  <a:cubicBezTo>
                    <a:pt x="326" y="551"/>
                    <a:pt x="314" y="573"/>
                    <a:pt x="306" y="589"/>
                  </a:cubicBezTo>
                  <a:cubicBezTo>
                    <a:pt x="319" y="576"/>
                    <a:pt x="334" y="556"/>
                    <a:pt x="338" y="559"/>
                  </a:cubicBezTo>
                  <a:cubicBezTo>
                    <a:pt x="342" y="562"/>
                    <a:pt x="322" y="582"/>
                    <a:pt x="311" y="596"/>
                  </a:cubicBezTo>
                  <a:cubicBezTo>
                    <a:pt x="322" y="589"/>
                    <a:pt x="336" y="578"/>
                    <a:pt x="345" y="574"/>
                  </a:cubicBezTo>
                  <a:cubicBezTo>
                    <a:pt x="361" y="557"/>
                    <a:pt x="386" y="529"/>
                    <a:pt x="406" y="495"/>
                  </a:cubicBezTo>
                  <a:cubicBezTo>
                    <a:pt x="403" y="494"/>
                    <a:pt x="400" y="493"/>
                    <a:pt x="400" y="491"/>
                  </a:cubicBezTo>
                  <a:cubicBezTo>
                    <a:pt x="400" y="489"/>
                    <a:pt x="409" y="489"/>
                    <a:pt x="410" y="486"/>
                  </a:cubicBezTo>
                  <a:cubicBezTo>
                    <a:pt x="410" y="484"/>
                    <a:pt x="403" y="479"/>
                    <a:pt x="405" y="477"/>
                  </a:cubicBezTo>
                  <a:cubicBezTo>
                    <a:pt x="406" y="475"/>
                    <a:pt x="414" y="478"/>
                    <a:pt x="415" y="476"/>
                  </a:cubicBezTo>
                  <a:cubicBezTo>
                    <a:pt x="416" y="475"/>
                    <a:pt x="412" y="467"/>
                    <a:pt x="414" y="466"/>
                  </a:cubicBezTo>
                  <a:cubicBezTo>
                    <a:pt x="415" y="465"/>
                    <a:pt x="418" y="467"/>
                    <a:pt x="420" y="468"/>
                  </a:cubicBezTo>
                  <a:cubicBezTo>
                    <a:pt x="422" y="465"/>
                    <a:pt x="424" y="461"/>
                    <a:pt x="425" y="457"/>
                  </a:cubicBezTo>
                  <a:cubicBezTo>
                    <a:pt x="425" y="460"/>
                    <a:pt x="433" y="465"/>
                    <a:pt x="435" y="465"/>
                  </a:cubicBezTo>
                  <a:cubicBezTo>
                    <a:pt x="437" y="465"/>
                    <a:pt x="439" y="456"/>
                    <a:pt x="441" y="456"/>
                  </a:cubicBezTo>
                  <a:cubicBezTo>
                    <a:pt x="443" y="456"/>
                    <a:pt x="444" y="465"/>
                    <a:pt x="446" y="465"/>
                  </a:cubicBezTo>
                  <a:cubicBezTo>
                    <a:pt x="448" y="465"/>
                    <a:pt x="449" y="464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3" y="460"/>
                    <a:pt x="454" y="459"/>
                    <a:pt x="455" y="459"/>
                  </a:cubicBezTo>
                  <a:cubicBezTo>
                    <a:pt x="457" y="460"/>
                    <a:pt x="455" y="468"/>
                    <a:pt x="457" y="469"/>
                  </a:cubicBezTo>
                  <a:cubicBezTo>
                    <a:pt x="459" y="471"/>
                    <a:pt x="466" y="466"/>
                    <a:pt x="467" y="467"/>
                  </a:cubicBezTo>
                  <a:cubicBezTo>
                    <a:pt x="469" y="469"/>
                    <a:pt x="464" y="476"/>
                    <a:pt x="465" y="477"/>
                  </a:cubicBezTo>
                  <a:cubicBezTo>
                    <a:pt x="466" y="479"/>
                    <a:pt x="475" y="478"/>
                    <a:pt x="475" y="480"/>
                  </a:cubicBezTo>
                  <a:cubicBezTo>
                    <a:pt x="476" y="482"/>
                    <a:pt x="469" y="486"/>
                    <a:pt x="469" y="488"/>
                  </a:cubicBezTo>
                  <a:cubicBezTo>
                    <a:pt x="469" y="490"/>
                    <a:pt x="477" y="492"/>
                    <a:pt x="477" y="494"/>
                  </a:cubicBezTo>
                  <a:cubicBezTo>
                    <a:pt x="477" y="496"/>
                    <a:pt x="470" y="497"/>
                    <a:pt x="468" y="499"/>
                  </a:cubicBezTo>
                  <a:cubicBezTo>
                    <a:pt x="494" y="545"/>
                    <a:pt x="531" y="581"/>
                    <a:pt x="544" y="594"/>
                  </a:cubicBezTo>
                  <a:cubicBezTo>
                    <a:pt x="561" y="610"/>
                    <a:pt x="565" y="633"/>
                    <a:pt x="620" y="644"/>
                  </a:cubicBezTo>
                  <a:cubicBezTo>
                    <a:pt x="675" y="656"/>
                    <a:pt x="719" y="643"/>
                    <a:pt x="738" y="635"/>
                  </a:cubicBezTo>
                  <a:cubicBezTo>
                    <a:pt x="756" y="627"/>
                    <a:pt x="767" y="607"/>
                    <a:pt x="767" y="607"/>
                  </a:cubicBezTo>
                  <a:cubicBezTo>
                    <a:pt x="767" y="607"/>
                    <a:pt x="767" y="607"/>
                    <a:pt x="778" y="602"/>
                  </a:cubicBezTo>
                  <a:cubicBezTo>
                    <a:pt x="789" y="596"/>
                    <a:pt x="810" y="579"/>
                    <a:pt x="814" y="566"/>
                  </a:cubicBezTo>
                  <a:cubicBezTo>
                    <a:pt x="818" y="553"/>
                    <a:pt x="813" y="553"/>
                    <a:pt x="826" y="526"/>
                  </a:cubicBezTo>
                  <a:cubicBezTo>
                    <a:pt x="831" y="516"/>
                    <a:pt x="831" y="503"/>
                    <a:pt x="830" y="491"/>
                  </a:cubicBezTo>
                  <a:cubicBezTo>
                    <a:pt x="830" y="490"/>
                    <a:pt x="830" y="489"/>
                    <a:pt x="830" y="488"/>
                  </a:cubicBezTo>
                  <a:cubicBezTo>
                    <a:pt x="830" y="485"/>
                    <a:pt x="829" y="484"/>
                    <a:pt x="829" y="482"/>
                  </a:cubicBezTo>
                  <a:cubicBezTo>
                    <a:pt x="829" y="482"/>
                    <a:pt x="829" y="481"/>
                    <a:pt x="829" y="481"/>
                  </a:cubicBezTo>
                  <a:cubicBezTo>
                    <a:pt x="827" y="480"/>
                    <a:pt x="820" y="485"/>
                    <a:pt x="819" y="484"/>
                  </a:cubicBezTo>
                  <a:cubicBezTo>
                    <a:pt x="817" y="482"/>
                    <a:pt x="822" y="475"/>
                    <a:pt x="821" y="473"/>
                  </a:cubicBezTo>
                  <a:cubicBezTo>
                    <a:pt x="820" y="472"/>
                    <a:pt x="811" y="473"/>
                    <a:pt x="811" y="471"/>
                  </a:cubicBezTo>
                  <a:cubicBezTo>
                    <a:pt x="810" y="469"/>
                    <a:pt x="818" y="465"/>
                    <a:pt x="817" y="463"/>
                  </a:cubicBezTo>
                  <a:cubicBezTo>
                    <a:pt x="817" y="461"/>
                    <a:pt x="809" y="459"/>
                    <a:pt x="809" y="456"/>
                  </a:cubicBezTo>
                  <a:cubicBezTo>
                    <a:pt x="809" y="454"/>
                    <a:pt x="818" y="454"/>
                    <a:pt x="818" y="452"/>
                  </a:cubicBezTo>
                  <a:cubicBezTo>
                    <a:pt x="819" y="450"/>
                    <a:pt x="812" y="444"/>
                    <a:pt x="813" y="442"/>
                  </a:cubicBezTo>
                  <a:cubicBezTo>
                    <a:pt x="814" y="442"/>
                    <a:pt x="815" y="442"/>
                    <a:pt x="816" y="442"/>
                  </a:cubicBezTo>
                  <a:cubicBezTo>
                    <a:pt x="796" y="415"/>
                    <a:pt x="775" y="394"/>
                    <a:pt x="755" y="376"/>
                  </a:cubicBezTo>
                  <a:cubicBezTo>
                    <a:pt x="755" y="385"/>
                    <a:pt x="755" y="392"/>
                    <a:pt x="752" y="392"/>
                  </a:cubicBezTo>
                  <a:cubicBezTo>
                    <a:pt x="749" y="392"/>
                    <a:pt x="748" y="382"/>
                    <a:pt x="747" y="370"/>
                  </a:cubicBezTo>
                  <a:cubicBezTo>
                    <a:pt x="745" y="368"/>
                    <a:pt x="744" y="367"/>
                    <a:pt x="742" y="366"/>
                  </a:cubicBezTo>
                  <a:cubicBezTo>
                    <a:pt x="740" y="378"/>
                    <a:pt x="738" y="389"/>
                    <a:pt x="735" y="391"/>
                  </a:cubicBezTo>
                  <a:cubicBezTo>
                    <a:pt x="734" y="391"/>
                    <a:pt x="734" y="391"/>
                    <a:pt x="733" y="391"/>
                  </a:cubicBezTo>
                  <a:cubicBezTo>
                    <a:pt x="733" y="391"/>
                    <a:pt x="732" y="391"/>
                    <a:pt x="732" y="390"/>
                  </a:cubicBezTo>
                  <a:cubicBezTo>
                    <a:pt x="730" y="384"/>
                    <a:pt x="735" y="363"/>
                    <a:pt x="738" y="348"/>
                  </a:cubicBezTo>
                  <a:cubicBezTo>
                    <a:pt x="733" y="358"/>
                    <a:pt x="727" y="371"/>
                    <a:pt x="722" y="379"/>
                  </a:cubicBezTo>
                  <a:cubicBezTo>
                    <a:pt x="719" y="383"/>
                    <a:pt x="717" y="386"/>
                    <a:pt x="715" y="385"/>
                  </a:cubicBezTo>
                  <a:cubicBezTo>
                    <a:pt x="715" y="385"/>
                    <a:pt x="715" y="385"/>
                    <a:pt x="715" y="385"/>
                  </a:cubicBezTo>
                  <a:cubicBezTo>
                    <a:pt x="712" y="381"/>
                    <a:pt x="724" y="361"/>
                    <a:pt x="731" y="345"/>
                  </a:cubicBezTo>
                  <a:cubicBezTo>
                    <a:pt x="731" y="345"/>
                    <a:pt x="731" y="345"/>
                    <a:pt x="731" y="345"/>
                  </a:cubicBezTo>
                  <a:cubicBezTo>
                    <a:pt x="719" y="358"/>
                    <a:pt x="703" y="378"/>
                    <a:pt x="699" y="375"/>
                  </a:cubicBezTo>
                  <a:cubicBezTo>
                    <a:pt x="695" y="372"/>
                    <a:pt x="715" y="352"/>
                    <a:pt x="727" y="338"/>
                  </a:cubicBezTo>
                  <a:cubicBezTo>
                    <a:pt x="726" y="338"/>
                    <a:pt x="726" y="338"/>
                    <a:pt x="726" y="338"/>
                  </a:cubicBezTo>
                  <a:cubicBezTo>
                    <a:pt x="725" y="339"/>
                    <a:pt x="724" y="339"/>
                    <a:pt x="723" y="340"/>
                  </a:cubicBezTo>
                  <a:cubicBezTo>
                    <a:pt x="708" y="350"/>
                    <a:pt x="689" y="365"/>
                    <a:pt x="687" y="361"/>
                  </a:cubicBezTo>
                  <a:cubicBezTo>
                    <a:pt x="685" y="358"/>
                    <a:pt x="694" y="351"/>
                    <a:pt x="704" y="344"/>
                  </a:cubicBezTo>
                  <a:cubicBezTo>
                    <a:pt x="702" y="344"/>
                    <a:pt x="695" y="346"/>
                    <a:pt x="689" y="345"/>
                  </a:cubicBezTo>
                  <a:cubicBezTo>
                    <a:pt x="688" y="345"/>
                    <a:pt x="687" y="345"/>
                    <a:pt x="686" y="345"/>
                  </a:cubicBezTo>
                  <a:cubicBezTo>
                    <a:pt x="681" y="346"/>
                    <a:pt x="678" y="346"/>
                    <a:pt x="678" y="344"/>
                  </a:cubicBezTo>
                  <a:cubicBezTo>
                    <a:pt x="678" y="344"/>
                    <a:pt x="678" y="343"/>
                    <a:pt x="679" y="342"/>
                  </a:cubicBezTo>
                  <a:cubicBezTo>
                    <a:pt x="679" y="342"/>
                    <a:pt x="679" y="342"/>
                    <a:pt x="679" y="342"/>
                  </a:cubicBezTo>
                  <a:cubicBezTo>
                    <a:pt x="677" y="340"/>
                    <a:pt x="676" y="339"/>
                    <a:pt x="676" y="339"/>
                  </a:cubicBezTo>
                  <a:cubicBezTo>
                    <a:pt x="667" y="342"/>
                    <a:pt x="667" y="342"/>
                    <a:pt x="667" y="342"/>
                  </a:cubicBezTo>
                  <a:cubicBezTo>
                    <a:pt x="667" y="342"/>
                    <a:pt x="654" y="346"/>
                    <a:pt x="646" y="337"/>
                  </a:cubicBezTo>
                  <a:cubicBezTo>
                    <a:pt x="644" y="335"/>
                    <a:pt x="640" y="327"/>
                    <a:pt x="634" y="326"/>
                  </a:cubicBezTo>
                  <a:cubicBezTo>
                    <a:pt x="627" y="324"/>
                    <a:pt x="621" y="317"/>
                    <a:pt x="621" y="317"/>
                  </a:cubicBezTo>
                  <a:cubicBezTo>
                    <a:pt x="621" y="317"/>
                    <a:pt x="624" y="318"/>
                    <a:pt x="630" y="317"/>
                  </a:cubicBezTo>
                  <a:cubicBezTo>
                    <a:pt x="636" y="315"/>
                    <a:pt x="637" y="310"/>
                    <a:pt x="642" y="309"/>
                  </a:cubicBezTo>
                  <a:cubicBezTo>
                    <a:pt x="647" y="308"/>
                    <a:pt x="652" y="302"/>
                    <a:pt x="658" y="300"/>
                  </a:cubicBezTo>
                  <a:cubicBezTo>
                    <a:pt x="664" y="299"/>
                    <a:pt x="670" y="299"/>
                    <a:pt x="677" y="298"/>
                  </a:cubicBezTo>
                  <a:cubicBezTo>
                    <a:pt x="683" y="297"/>
                    <a:pt x="683" y="297"/>
                    <a:pt x="683" y="293"/>
                  </a:cubicBezTo>
                  <a:cubicBezTo>
                    <a:pt x="683" y="293"/>
                    <a:pt x="683" y="293"/>
                    <a:pt x="683" y="293"/>
                  </a:cubicBezTo>
                  <a:cubicBezTo>
                    <a:pt x="681" y="291"/>
                    <a:pt x="679" y="289"/>
                    <a:pt x="680" y="288"/>
                  </a:cubicBezTo>
                  <a:cubicBezTo>
                    <a:pt x="680" y="287"/>
                    <a:pt x="682" y="287"/>
                    <a:pt x="685" y="287"/>
                  </a:cubicBezTo>
                  <a:cubicBezTo>
                    <a:pt x="687" y="285"/>
                    <a:pt x="691" y="283"/>
                    <a:pt x="695" y="283"/>
                  </a:cubicBezTo>
                  <a:cubicBezTo>
                    <a:pt x="696" y="283"/>
                    <a:pt x="697" y="283"/>
                    <a:pt x="698" y="283"/>
                  </a:cubicBezTo>
                  <a:cubicBezTo>
                    <a:pt x="692" y="278"/>
                    <a:pt x="689" y="274"/>
                    <a:pt x="690" y="272"/>
                  </a:cubicBezTo>
                  <a:cubicBezTo>
                    <a:pt x="693" y="269"/>
                    <a:pt x="703" y="277"/>
                    <a:pt x="714" y="287"/>
                  </a:cubicBezTo>
                  <a:cubicBezTo>
                    <a:pt x="716" y="287"/>
                    <a:pt x="719" y="288"/>
                    <a:pt x="721" y="289"/>
                  </a:cubicBezTo>
                  <a:cubicBezTo>
                    <a:pt x="720" y="287"/>
                    <a:pt x="719" y="286"/>
                    <a:pt x="718" y="284"/>
                  </a:cubicBezTo>
                  <a:cubicBezTo>
                    <a:pt x="716" y="282"/>
                    <a:pt x="714" y="279"/>
                    <a:pt x="712" y="276"/>
                  </a:cubicBezTo>
                  <a:cubicBezTo>
                    <a:pt x="711" y="275"/>
                    <a:pt x="711" y="274"/>
                    <a:pt x="710" y="273"/>
                  </a:cubicBezTo>
                  <a:cubicBezTo>
                    <a:pt x="709" y="272"/>
                    <a:pt x="708" y="270"/>
                    <a:pt x="707" y="269"/>
                  </a:cubicBezTo>
                  <a:cubicBezTo>
                    <a:pt x="706" y="268"/>
                    <a:pt x="706" y="266"/>
                    <a:pt x="705" y="265"/>
                  </a:cubicBezTo>
                  <a:cubicBezTo>
                    <a:pt x="705" y="265"/>
                    <a:pt x="705" y="264"/>
                    <a:pt x="704" y="263"/>
                  </a:cubicBezTo>
                  <a:cubicBezTo>
                    <a:pt x="704" y="263"/>
                    <a:pt x="704" y="263"/>
                    <a:pt x="704" y="262"/>
                  </a:cubicBezTo>
                  <a:cubicBezTo>
                    <a:pt x="704" y="261"/>
                    <a:pt x="704" y="259"/>
                    <a:pt x="704" y="259"/>
                  </a:cubicBezTo>
                  <a:cubicBezTo>
                    <a:pt x="705" y="258"/>
                    <a:pt x="706" y="259"/>
                    <a:pt x="708" y="260"/>
                  </a:cubicBezTo>
                  <a:cubicBezTo>
                    <a:pt x="713" y="263"/>
                    <a:pt x="722" y="277"/>
                    <a:pt x="729" y="288"/>
                  </a:cubicBezTo>
                  <a:cubicBezTo>
                    <a:pt x="729" y="287"/>
                    <a:pt x="730" y="286"/>
                    <a:pt x="731" y="287"/>
                  </a:cubicBezTo>
                  <a:cubicBezTo>
                    <a:pt x="725" y="271"/>
                    <a:pt x="717" y="252"/>
                    <a:pt x="722" y="250"/>
                  </a:cubicBezTo>
                  <a:cubicBezTo>
                    <a:pt x="727" y="248"/>
                    <a:pt x="734" y="273"/>
                    <a:pt x="740" y="290"/>
                  </a:cubicBezTo>
                  <a:cubicBezTo>
                    <a:pt x="739" y="272"/>
                    <a:pt x="736" y="247"/>
                    <a:pt x="741" y="247"/>
                  </a:cubicBezTo>
                  <a:cubicBezTo>
                    <a:pt x="746" y="246"/>
                    <a:pt x="746" y="272"/>
                    <a:pt x="748" y="290"/>
                  </a:cubicBezTo>
                  <a:cubicBezTo>
                    <a:pt x="748" y="289"/>
                    <a:pt x="748" y="288"/>
                    <a:pt x="748" y="287"/>
                  </a:cubicBezTo>
                  <a:cubicBezTo>
                    <a:pt x="752" y="270"/>
                    <a:pt x="755" y="249"/>
                    <a:pt x="759" y="248"/>
                  </a:cubicBezTo>
                  <a:cubicBezTo>
                    <a:pt x="759" y="248"/>
                    <a:pt x="759" y="248"/>
                    <a:pt x="760" y="248"/>
                  </a:cubicBezTo>
                  <a:cubicBezTo>
                    <a:pt x="764" y="249"/>
                    <a:pt x="758" y="273"/>
                    <a:pt x="755" y="291"/>
                  </a:cubicBezTo>
                  <a:cubicBezTo>
                    <a:pt x="759" y="284"/>
                    <a:pt x="763" y="276"/>
                    <a:pt x="766" y="268"/>
                  </a:cubicBezTo>
                  <a:cubicBezTo>
                    <a:pt x="767" y="267"/>
                    <a:pt x="768" y="265"/>
                    <a:pt x="769" y="264"/>
                  </a:cubicBezTo>
                  <a:cubicBezTo>
                    <a:pt x="769" y="263"/>
                    <a:pt x="770" y="261"/>
                    <a:pt x="771" y="260"/>
                  </a:cubicBezTo>
                  <a:cubicBezTo>
                    <a:pt x="772" y="259"/>
                    <a:pt x="772" y="258"/>
                    <a:pt x="773" y="257"/>
                  </a:cubicBezTo>
                  <a:cubicBezTo>
                    <a:pt x="775" y="254"/>
                    <a:pt x="777" y="253"/>
                    <a:pt x="778" y="253"/>
                  </a:cubicBezTo>
                  <a:cubicBezTo>
                    <a:pt x="782" y="256"/>
                    <a:pt x="770" y="278"/>
                    <a:pt x="762" y="294"/>
                  </a:cubicBezTo>
                  <a:cubicBezTo>
                    <a:pt x="774" y="281"/>
                    <a:pt x="790" y="260"/>
                    <a:pt x="794" y="264"/>
                  </a:cubicBezTo>
                  <a:cubicBezTo>
                    <a:pt x="798" y="267"/>
                    <a:pt x="778" y="287"/>
                    <a:pt x="766" y="301"/>
                  </a:cubicBezTo>
                  <a:cubicBezTo>
                    <a:pt x="782" y="291"/>
                    <a:pt x="803" y="274"/>
                    <a:pt x="806" y="278"/>
                  </a:cubicBezTo>
                  <a:cubicBezTo>
                    <a:pt x="809" y="282"/>
                    <a:pt x="788" y="295"/>
                    <a:pt x="773" y="306"/>
                  </a:cubicBezTo>
                  <a:cubicBezTo>
                    <a:pt x="790" y="300"/>
                    <a:pt x="813" y="290"/>
                    <a:pt x="815" y="295"/>
                  </a:cubicBezTo>
                  <a:cubicBezTo>
                    <a:pt x="817" y="299"/>
                    <a:pt x="792" y="307"/>
                    <a:pt x="776" y="314"/>
                  </a:cubicBezTo>
                  <a:cubicBezTo>
                    <a:pt x="787" y="313"/>
                    <a:pt x="801" y="311"/>
                    <a:pt x="810" y="311"/>
                  </a:cubicBezTo>
                  <a:cubicBezTo>
                    <a:pt x="824" y="289"/>
                    <a:pt x="825" y="269"/>
                    <a:pt x="831" y="253"/>
                  </a:cubicBezTo>
                  <a:cubicBezTo>
                    <a:pt x="838" y="245"/>
                    <a:pt x="844" y="229"/>
                    <a:pt x="848" y="214"/>
                  </a:cubicBezTo>
                  <a:cubicBezTo>
                    <a:pt x="847" y="212"/>
                    <a:pt x="849" y="207"/>
                    <a:pt x="852" y="200"/>
                  </a:cubicBezTo>
                  <a:cubicBezTo>
                    <a:pt x="854" y="192"/>
                    <a:pt x="855" y="186"/>
                    <a:pt x="855" y="184"/>
                  </a:cubicBezTo>
                  <a:cubicBezTo>
                    <a:pt x="845" y="195"/>
                    <a:pt x="835" y="207"/>
                    <a:pt x="833" y="204"/>
                  </a:cubicBezTo>
                  <a:cubicBezTo>
                    <a:pt x="829" y="201"/>
                    <a:pt x="848" y="181"/>
                    <a:pt x="860" y="167"/>
                  </a:cubicBezTo>
                  <a:cubicBezTo>
                    <a:pt x="845" y="177"/>
                    <a:pt x="823" y="194"/>
                    <a:pt x="820" y="190"/>
                  </a:cubicBezTo>
                  <a:cubicBezTo>
                    <a:pt x="817" y="186"/>
                    <a:pt x="839" y="173"/>
                    <a:pt x="853" y="162"/>
                  </a:cubicBezTo>
                  <a:cubicBezTo>
                    <a:pt x="836" y="168"/>
                    <a:pt x="813" y="178"/>
                    <a:pt x="811" y="173"/>
                  </a:cubicBezTo>
                  <a:cubicBezTo>
                    <a:pt x="809" y="169"/>
                    <a:pt x="834" y="161"/>
                    <a:pt x="851" y="154"/>
                  </a:cubicBezTo>
                  <a:cubicBezTo>
                    <a:pt x="833" y="156"/>
                    <a:pt x="808" y="160"/>
                    <a:pt x="807" y="155"/>
                  </a:cubicBezTo>
                  <a:cubicBezTo>
                    <a:pt x="807" y="150"/>
                    <a:pt x="832" y="149"/>
                    <a:pt x="850" y="147"/>
                  </a:cubicBezTo>
                  <a:cubicBezTo>
                    <a:pt x="832" y="143"/>
                    <a:pt x="807" y="141"/>
                    <a:pt x="808" y="136"/>
                  </a:cubicBezTo>
                  <a:cubicBezTo>
                    <a:pt x="809" y="131"/>
                    <a:pt x="833" y="136"/>
                    <a:pt x="851" y="139"/>
                  </a:cubicBezTo>
                  <a:cubicBezTo>
                    <a:pt x="835" y="131"/>
                    <a:pt x="811" y="122"/>
                    <a:pt x="813" y="117"/>
                  </a:cubicBezTo>
                  <a:cubicBezTo>
                    <a:pt x="815" y="112"/>
                    <a:pt x="840" y="126"/>
                    <a:pt x="856" y="133"/>
                  </a:cubicBezTo>
                  <a:cubicBezTo>
                    <a:pt x="843" y="121"/>
                    <a:pt x="820" y="105"/>
                    <a:pt x="824" y="101"/>
                  </a:cubicBezTo>
                  <a:cubicBezTo>
                    <a:pt x="827" y="97"/>
                    <a:pt x="847" y="116"/>
                    <a:pt x="861" y="128"/>
                  </a:cubicBezTo>
                  <a:cubicBezTo>
                    <a:pt x="851" y="113"/>
                    <a:pt x="833" y="91"/>
                    <a:pt x="838" y="88"/>
                  </a:cubicBezTo>
                  <a:cubicBezTo>
                    <a:pt x="841" y="86"/>
                    <a:pt x="850" y="99"/>
                    <a:pt x="859" y="112"/>
                  </a:cubicBezTo>
                  <a:cubicBezTo>
                    <a:pt x="859" y="112"/>
                    <a:pt x="859" y="112"/>
                    <a:pt x="859" y="113"/>
                  </a:cubicBezTo>
                  <a:cubicBezTo>
                    <a:pt x="860" y="114"/>
                    <a:pt x="861" y="115"/>
                    <a:pt x="862" y="116"/>
                  </a:cubicBezTo>
                  <a:cubicBezTo>
                    <a:pt x="863" y="119"/>
                    <a:pt x="865" y="121"/>
                    <a:pt x="867" y="124"/>
                  </a:cubicBezTo>
                  <a:cubicBezTo>
                    <a:pt x="861" y="106"/>
                    <a:pt x="850" y="81"/>
                    <a:pt x="855" y="79"/>
                  </a:cubicBezTo>
                  <a:cubicBezTo>
                    <a:pt x="860" y="77"/>
                    <a:pt x="867" y="102"/>
                    <a:pt x="873" y="119"/>
                  </a:cubicBezTo>
                  <a:cubicBezTo>
                    <a:pt x="872" y="101"/>
                    <a:pt x="869" y="76"/>
                    <a:pt x="874" y="76"/>
                  </a:cubicBezTo>
                  <a:cubicBezTo>
                    <a:pt x="875" y="76"/>
                    <a:pt x="875" y="76"/>
                    <a:pt x="876" y="77"/>
                  </a:cubicBezTo>
                  <a:cubicBezTo>
                    <a:pt x="876" y="76"/>
                    <a:pt x="876" y="75"/>
                    <a:pt x="876" y="73"/>
                  </a:cubicBezTo>
                  <a:cubicBezTo>
                    <a:pt x="878" y="16"/>
                    <a:pt x="828" y="11"/>
                    <a:pt x="781" y="25"/>
                  </a:cubicBezTo>
                  <a:cubicBezTo>
                    <a:pt x="762" y="31"/>
                    <a:pt x="718" y="57"/>
                    <a:pt x="672" y="87"/>
                  </a:cubicBezTo>
                  <a:cubicBezTo>
                    <a:pt x="677" y="90"/>
                    <a:pt x="680" y="92"/>
                    <a:pt x="679" y="94"/>
                  </a:cubicBezTo>
                  <a:close/>
                  <a:moveTo>
                    <a:pt x="262" y="391"/>
                  </a:moveTo>
                  <a:cubicBezTo>
                    <a:pt x="260" y="391"/>
                    <a:pt x="258" y="400"/>
                    <a:pt x="256" y="399"/>
                  </a:cubicBezTo>
                  <a:cubicBezTo>
                    <a:pt x="254" y="399"/>
                    <a:pt x="253" y="391"/>
                    <a:pt x="250" y="391"/>
                  </a:cubicBezTo>
                  <a:cubicBezTo>
                    <a:pt x="248" y="390"/>
                    <a:pt x="244" y="398"/>
                    <a:pt x="242" y="397"/>
                  </a:cubicBezTo>
                  <a:cubicBezTo>
                    <a:pt x="240" y="396"/>
                    <a:pt x="242" y="388"/>
                    <a:pt x="240" y="386"/>
                  </a:cubicBezTo>
                  <a:cubicBezTo>
                    <a:pt x="238" y="385"/>
                    <a:pt x="231" y="390"/>
                    <a:pt x="229" y="389"/>
                  </a:cubicBezTo>
                  <a:cubicBezTo>
                    <a:pt x="228" y="387"/>
                    <a:pt x="233" y="380"/>
                    <a:pt x="232" y="378"/>
                  </a:cubicBezTo>
                  <a:cubicBezTo>
                    <a:pt x="231" y="376"/>
                    <a:pt x="222" y="378"/>
                    <a:pt x="222" y="376"/>
                  </a:cubicBezTo>
                  <a:cubicBezTo>
                    <a:pt x="221" y="374"/>
                    <a:pt x="228" y="370"/>
                    <a:pt x="228" y="368"/>
                  </a:cubicBezTo>
                  <a:cubicBezTo>
                    <a:pt x="228" y="366"/>
                    <a:pt x="219" y="363"/>
                    <a:pt x="220" y="361"/>
                  </a:cubicBezTo>
                  <a:cubicBezTo>
                    <a:pt x="220" y="359"/>
                    <a:pt x="228" y="359"/>
                    <a:pt x="229" y="357"/>
                  </a:cubicBezTo>
                  <a:cubicBezTo>
                    <a:pt x="230" y="354"/>
                    <a:pt x="223" y="349"/>
                    <a:pt x="224" y="347"/>
                  </a:cubicBezTo>
                  <a:cubicBezTo>
                    <a:pt x="225" y="345"/>
                    <a:pt x="233" y="348"/>
                    <a:pt x="235" y="346"/>
                  </a:cubicBezTo>
                  <a:cubicBezTo>
                    <a:pt x="236" y="345"/>
                    <a:pt x="232" y="337"/>
                    <a:pt x="233" y="336"/>
                  </a:cubicBezTo>
                  <a:cubicBezTo>
                    <a:pt x="235" y="335"/>
                    <a:pt x="242" y="340"/>
                    <a:pt x="243" y="339"/>
                  </a:cubicBezTo>
                  <a:cubicBezTo>
                    <a:pt x="245" y="338"/>
                    <a:pt x="244" y="330"/>
                    <a:pt x="246" y="329"/>
                  </a:cubicBezTo>
                  <a:cubicBezTo>
                    <a:pt x="248" y="328"/>
                    <a:pt x="252" y="335"/>
                    <a:pt x="254" y="335"/>
                  </a:cubicBezTo>
                  <a:cubicBezTo>
                    <a:pt x="257" y="335"/>
                    <a:pt x="258" y="326"/>
                    <a:pt x="260" y="326"/>
                  </a:cubicBezTo>
                  <a:cubicBezTo>
                    <a:pt x="263" y="326"/>
                    <a:pt x="264" y="335"/>
                    <a:pt x="266" y="335"/>
                  </a:cubicBezTo>
                  <a:cubicBezTo>
                    <a:pt x="268" y="336"/>
                    <a:pt x="273" y="328"/>
                    <a:pt x="275" y="329"/>
                  </a:cubicBezTo>
                  <a:cubicBezTo>
                    <a:pt x="277" y="330"/>
                    <a:pt x="275" y="338"/>
                    <a:pt x="277" y="339"/>
                  </a:cubicBezTo>
                  <a:cubicBezTo>
                    <a:pt x="278" y="341"/>
                    <a:pt x="285" y="336"/>
                    <a:pt x="287" y="337"/>
                  </a:cubicBezTo>
                  <a:cubicBezTo>
                    <a:pt x="289" y="339"/>
                    <a:pt x="283" y="346"/>
                    <a:pt x="285" y="347"/>
                  </a:cubicBezTo>
                  <a:cubicBezTo>
                    <a:pt x="286" y="349"/>
                    <a:pt x="294" y="348"/>
                    <a:pt x="295" y="350"/>
                  </a:cubicBezTo>
                  <a:cubicBezTo>
                    <a:pt x="296" y="352"/>
                    <a:pt x="288" y="356"/>
                    <a:pt x="288" y="358"/>
                  </a:cubicBezTo>
                  <a:cubicBezTo>
                    <a:pt x="289" y="360"/>
                    <a:pt x="297" y="362"/>
                    <a:pt x="297" y="364"/>
                  </a:cubicBezTo>
                  <a:cubicBezTo>
                    <a:pt x="297" y="367"/>
                    <a:pt x="288" y="367"/>
                    <a:pt x="287" y="369"/>
                  </a:cubicBezTo>
                  <a:cubicBezTo>
                    <a:pt x="287" y="371"/>
                    <a:pt x="293" y="377"/>
                    <a:pt x="292" y="379"/>
                  </a:cubicBezTo>
                  <a:cubicBezTo>
                    <a:pt x="291" y="380"/>
                    <a:pt x="283" y="378"/>
                    <a:pt x="282" y="379"/>
                  </a:cubicBezTo>
                  <a:cubicBezTo>
                    <a:pt x="280" y="381"/>
                    <a:pt x="285" y="388"/>
                    <a:pt x="283" y="390"/>
                  </a:cubicBezTo>
                  <a:cubicBezTo>
                    <a:pt x="281" y="391"/>
                    <a:pt x="275" y="386"/>
                    <a:pt x="273" y="387"/>
                  </a:cubicBezTo>
                  <a:cubicBezTo>
                    <a:pt x="271" y="388"/>
                    <a:pt x="273" y="396"/>
                    <a:pt x="270" y="397"/>
                  </a:cubicBezTo>
                  <a:cubicBezTo>
                    <a:pt x="268" y="398"/>
                    <a:pt x="264" y="390"/>
                    <a:pt x="262" y="391"/>
                  </a:cubicBezTo>
                  <a:close/>
                  <a:moveTo>
                    <a:pt x="672" y="507"/>
                  </a:moveTo>
                  <a:cubicBezTo>
                    <a:pt x="672" y="507"/>
                    <a:pt x="672" y="507"/>
                    <a:pt x="672" y="507"/>
                  </a:cubicBezTo>
                  <a:cubicBezTo>
                    <a:pt x="652" y="449"/>
                    <a:pt x="666" y="459"/>
                    <a:pt x="677" y="491"/>
                  </a:cubicBezTo>
                  <a:cubicBezTo>
                    <a:pt x="680" y="492"/>
                    <a:pt x="682" y="495"/>
                    <a:pt x="684" y="500"/>
                  </a:cubicBezTo>
                  <a:cubicBezTo>
                    <a:pt x="685" y="459"/>
                    <a:pt x="700" y="437"/>
                    <a:pt x="693" y="507"/>
                  </a:cubicBezTo>
                  <a:cubicBezTo>
                    <a:pt x="693" y="507"/>
                    <a:pt x="693" y="507"/>
                    <a:pt x="693" y="506"/>
                  </a:cubicBezTo>
                  <a:cubicBezTo>
                    <a:pt x="700" y="443"/>
                    <a:pt x="705" y="457"/>
                    <a:pt x="702" y="491"/>
                  </a:cubicBezTo>
                  <a:cubicBezTo>
                    <a:pt x="704" y="489"/>
                    <a:pt x="705" y="490"/>
                    <a:pt x="706" y="493"/>
                  </a:cubicBezTo>
                  <a:cubicBezTo>
                    <a:pt x="717" y="462"/>
                    <a:pt x="729" y="451"/>
                    <a:pt x="710" y="500"/>
                  </a:cubicBezTo>
                  <a:cubicBezTo>
                    <a:pt x="710" y="499"/>
                    <a:pt x="711" y="499"/>
                    <a:pt x="711" y="499"/>
                  </a:cubicBezTo>
                  <a:cubicBezTo>
                    <a:pt x="731" y="452"/>
                    <a:pt x="731" y="468"/>
                    <a:pt x="718" y="498"/>
                  </a:cubicBezTo>
                  <a:cubicBezTo>
                    <a:pt x="718" y="501"/>
                    <a:pt x="717" y="504"/>
                    <a:pt x="716" y="509"/>
                  </a:cubicBezTo>
                  <a:cubicBezTo>
                    <a:pt x="741" y="473"/>
                    <a:pt x="762" y="460"/>
                    <a:pt x="716" y="519"/>
                  </a:cubicBezTo>
                  <a:cubicBezTo>
                    <a:pt x="757" y="466"/>
                    <a:pt x="757" y="483"/>
                    <a:pt x="736" y="509"/>
                  </a:cubicBezTo>
                  <a:cubicBezTo>
                    <a:pt x="738" y="510"/>
                    <a:pt x="737" y="514"/>
                    <a:pt x="731" y="520"/>
                  </a:cubicBezTo>
                  <a:cubicBezTo>
                    <a:pt x="762" y="499"/>
                    <a:pt x="784" y="493"/>
                    <a:pt x="743" y="520"/>
                  </a:cubicBezTo>
                  <a:cubicBezTo>
                    <a:pt x="743" y="520"/>
                    <a:pt x="744" y="520"/>
                    <a:pt x="744" y="520"/>
                  </a:cubicBezTo>
                  <a:cubicBezTo>
                    <a:pt x="786" y="496"/>
                    <a:pt x="770" y="513"/>
                    <a:pt x="737" y="531"/>
                  </a:cubicBezTo>
                  <a:cubicBezTo>
                    <a:pt x="735" y="533"/>
                    <a:pt x="733" y="534"/>
                    <a:pt x="731" y="535"/>
                  </a:cubicBezTo>
                  <a:cubicBezTo>
                    <a:pt x="775" y="518"/>
                    <a:pt x="804" y="512"/>
                    <a:pt x="730" y="539"/>
                  </a:cubicBezTo>
                  <a:cubicBezTo>
                    <a:pt x="797" y="515"/>
                    <a:pt x="784" y="532"/>
                    <a:pt x="747" y="544"/>
                  </a:cubicBezTo>
                  <a:cubicBezTo>
                    <a:pt x="751" y="545"/>
                    <a:pt x="753" y="547"/>
                    <a:pt x="753" y="550"/>
                  </a:cubicBezTo>
                  <a:cubicBezTo>
                    <a:pt x="786" y="552"/>
                    <a:pt x="798" y="563"/>
                    <a:pt x="741" y="559"/>
                  </a:cubicBezTo>
                  <a:cubicBezTo>
                    <a:pt x="741" y="559"/>
                    <a:pt x="742" y="559"/>
                    <a:pt x="742" y="559"/>
                  </a:cubicBezTo>
                  <a:cubicBezTo>
                    <a:pt x="799" y="565"/>
                    <a:pt x="784" y="570"/>
                    <a:pt x="751" y="566"/>
                  </a:cubicBezTo>
                  <a:cubicBezTo>
                    <a:pt x="749" y="567"/>
                    <a:pt x="746" y="568"/>
                    <a:pt x="742" y="568"/>
                  </a:cubicBezTo>
                  <a:cubicBezTo>
                    <a:pt x="781" y="581"/>
                    <a:pt x="798" y="597"/>
                    <a:pt x="730" y="570"/>
                  </a:cubicBezTo>
                  <a:cubicBezTo>
                    <a:pt x="794" y="596"/>
                    <a:pt x="775" y="600"/>
                    <a:pt x="741" y="585"/>
                  </a:cubicBezTo>
                  <a:cubicBezTo>
                    <a:pt x="743" y="588"/>
                    <a:pt x="743" y="591"/>
                    <a:pt x="741" y="592"/>
                  </a:cubicBezTo>
                  <a:cubicBezTo>
                    <a:pt x="766" y="614"/>
                    <a:pt x="771" y="627"/>
                    <a:pt x="726" y="587"/>
                  </a:cubicBezTo>
                  <a:cubicBezTo>
                    <a:pt x="726" y="587"/>
                    <a:pt x="726" y="587"/>
                    <a:pt x="726" y="587"/>
                  </a:cubicBezTo>
                  <a:cubicBezTo>
                    <a:pt x="771" y="627"/>
                    <a:pt x="757" y="624"/>
                    <a:pt x="732" y="602"/>
                  </a:cubicBezTo>
                  <a:cubicBezTo>
                    <a:pt x="732" y="604"/>
                    <a:pt x="730" y="604"/>
                    <a:pt x="727" y="602"/>
                  </a:cubicBezTo>
                  <a:cubicBezTo>
                    <a:pt x="747" y="633"/>
                    <a:pt x="749" y="649"/>
                    <a:pt x="712" y="591"/>
                  </a:cubicBezTo>
                  <a:cubicBezTo>
                    <a:pt x="749" y="651"/>
                    <a:pt x="734" y="640"/>
                    <a:pt x="715" y="607"/>
                  </a:cubicBezTo>
                  <a:cubicBezTo>
                    <a:pt x="716" y="612"/>
                    <a:pt x="715" y="615"/>
                    <a:pt x="714" y="615"/>
                  </a:cubicBezTo>
                  <a:cubicBezTo>
                    <a:pt x="725" y="644"/>
                    <a:pt x="726" y="656"/>
                    <a:pt x="708" y="606"/>
                  </a:cubicBezTo>
                  <a:cubicBezTo>
                    <a:pt x="707" y="606"/>
                    <a:pt x="707" y="605"/>
                    <a:pt x="707" y="605"/>
                  </a:cubicBezTo>
                  <a:cubicBezTo>
                    <a:pt x="724" y="657"/>
                    <a:pt x="711" y="648"/>
                    <a:pt x="701" y="618"/>
                  </a:cubicBezTo>
                  <a:cubicBezTo>
                    <a:pt x="699" y="618"/>
                    <a:pt x="696" y="616"/>
                    <a:pt x="693" y="612"/>
                  </a:cubicBezTo>
                  <a:cubicBezTo>
                    <a:pt x="691" y="651"/>
                    <a:pt x="678" y="668"/>
                    <a:pt x="685" y="597"/>
                  </a:cubicBezTo>
                  <a:cubicBezTo>
                    <a:pt x="678" y="666"/>
                    <a:pt x="672" y="650"/>
                    <a:pt x="676" y="614"/>
                  </a:cubicBezTo>
                  <a:cubicBezTo>
                    <a:pt x="674" y="617"/>
                    <a:pt x="672" y="619"/>
                    <a:pt x="671" y="617"/>
                  </a:cubicBezTo>
                  <a:cubicBezTo>
                    <a:pt x="658" y="648"/>
                    <a:pt x="648" y="656"/>
                    <a:pt x="673" y="594"/>
                  </a:cubicBezTo>
                  <a:cubicBezTo>
                    <a:pt x="648" y="656"/>
                    <a:pt x="643" y="641"/>
                    <a:pt x="656" y="610"/>
                  </a:cubicBezTo>
                  <a:cubicBezTo>
                    <a:pt x="655" y="608"/>
                    <a:pt x="655" y="604"/>
                    <a:pt x="656" y="600"/>
                  </a:cubicBezTo>
                  <a:cubicBezTo>
                    <a:pt x="630" y="631"/>
                    <a:pt x="611" y="640"/>
                    <a:pt x="659" y="586"/>
                  </a:cubicBezTo>
                  <a:cubicBezTo>
                    <a:pt x="612" y="640"/>
                    <a:pt x="618" y="620"/>
                    <a:pt x="646" y="592"/>
                  </a:cubicBezTo>
                  <a:cubicBezTo>
                    <a:pt x="642" y="594"/>
                    <a:pt x="638" y="595"/>
                    <a:pt x="636" y="594"/>
                  </a:cubicBezTo>
                  <a:cubicBezTo>
                    <a:pt x="610" y="611"/>
                    <a:pt x="597" y="612"/>
                    <a:pt x="644" y="582"/>
                  </a:cubicBezTo>
                  <a:cubicBezTo>
                    <a:pt x="644" y="582"/>
                    <a:pt x="644" y="582"/>
                    <a:pt x="644" y="581"/>
                  </a:cubicBezTo>
                  <a:cubicBezTo>
                    <a:pt x="596" y="611"/>
                    <a:pt x="602" y="600"/>
                    <a:pt x="629" y="583"/>
                  </a:cubicBezTo>
                  <a:cubicBezTo>
                    <a:pt x="630" y="581"/>
                    <a:pt x="633" y="579"/>
                    <a:pt x="638" y="575"/>
                  </a:cubicBezTo>
                  <a:cubicBezTo>
                    <a:pt x="599" y="590"/>
                    <a:pt x="579" y="593"/>
                    <a:pt x="647" y="569"/>
                  </a:cubicBezTo>
                  <a:cubicBezTo>
                    <a:pt x="582" y="592"/>
                    <a:pt x="594" y="576"/>
                    <a:pt x="629" y="564"/>
                  </a:cubicBezTo>
                  <a:cubicBezTo>
                    <a:pt x="624" y="562"/>
                    <a:pt x="622" y="560"/>
                    <a:pt x="623" y="558"/>
                  </a:cubicBezTo>
                  <a:cubicBezTo>
                    <a:pt x="593" y="555"/>
                    <a:pt x="581" y="545"/>
                    <a:pt x="630" y="548"/>
                  </a:cubicBezTo>
                  <a:cubicBezTo>
                    <a:pt x="630" y="548"/>
                    <a:pt x="629" y="548"/>
                    <a:pt x="629" y="548"/>
                  </a:cubicBezTo>
                  <a:cubicBezTo>
                    <a:pt x="581" y="542"/>
                    <a:pt x="594" y="538"/>
                    <a:pt x="626" y="541"/>
                  </a:cubicBezTo>
                  <a:cubicBezTo>
                    <a:pt x="628" y="540"/>
                    <a:pt x="632" y="540"/>
                    <a:pt x="637" y="540"/>
                  </a:cubicBezTo>
                  <a:cubicBezTo>
                    <a:pt x="597" y="526"/>
                    <a:pt x="579" y="510"/>
                    <a:pt x="648" y="537"/>
                  </a:cubicBezTo>
                  <a:cubicBezTo>
                    <a:pt x="582" y="511"/>
                    <a:pt x="601" y="510"/>
                    <a:pt x="637" y="526"/>
                  </a:cubicBezTo>
                  <a:cubicBezTo>
                    <a:pt x="634" y="522"/>
                    <a:pt x="633" y="519"/>
                    <a:pt x="634" y="517"/>
                  </a:cubicBezTo>
                  <a:cubicBezTo>
                    <a:pt x="609" y="496"/>
                    <a:pt x="607" y="481"/>
                    <a:pt x="653" y="522"/>
                  </a:cubicBezTo>
                  <a:cubicBezTo>
                    <a:pt x="653" y="522"/>
                    <a:pt x="653" y="521"/>
                    <a:pt x="653" y="521"/>
                  </a:cubicBezTo>
                  <a:cubicBezTo>
                    <a:pt x="608" y="480"/>
                    <a:pt x="620" y="483"/>
                    <a:pt x="644" y="505"/>
                  </a:cubicBezTo>
                  <a:cubicBezTo>
                    <a:pt x="646" y="504"/>
                    <a:pt x="649" y="505"/>
                    <a:pt x="652" y="507"/>
                  </a:cubicBezTo>
                  <a:cubicBezTo>
                    <a:pt x="631" y="475"/>
                    <a:pt x="628" y="456"/>
                    <a:pt x="666" y="516"/>
                  </a:cubicBezTo>
                  <a:cubicBezTo>
                    <a:pt x="630" y="459"/>
                    <a:pt x="643" y="466"/>
                    <a:pt x="661" y="495"/>
                  </a:cubicBezTo>
                  <a:cubicBezTo>
                    <a:pt x="661" y="492"/>
                    <a:pt x="662" y="492"/>
                    <a:pt x="665" y="497"/>
                  </a:cubicBezTo>
                  <a:cubicBezTo>
                    <a:pt x="653" y="463"/>
                    <a:pt x="651" y="448"/>
                    <a:pt x="672" y="507"/>
                  </a:cubicBezTo>
                  <a:close/>
                  <a:moveTo>
                    <a:pt x="313" y="499"/>
                  </a:moveTo>
                  <a:cubicBezTo>
                    <a:pt x="313" y="503"/>
                    <a:pt x="318" y="495"/>
                    <a:pt x="317" y="500"/>
                  </a:cubicBezTo>
                  <a:cubicBezTo>
                    <a:pt x="315" y="505"/>
                    <a:pt x="306" y="523"/>
                    <a:pt x="309" y="525"/>
                  </a:cubicBezTo>
                  <a:cubicBezTo>
                    <a:pt x="309" y="525"/>
                    <a:pt x="284" y="523"/>
                    <a:pt x="282" y="520"/>
                  </a:cubicBezTo>
                  <a:cubicBezTo>
                    <a:pt x="280" y="517"/>
                    <a:pt x="284" y="517"/>
                    <a:pt x="284" y="517"/>
                  </a:cubicBezTo>
                  <a:cubicBezTo>
                    <a:pt x="278" y="514"/>
                    <a:pt x="278" y="514"/>
                    <a:pt x="278" y="514"/>
                  </a:cubicBezTo>
                  <a:cubicBezTo>
                    <a:pt x="278" y="514"/>
                    <a:pt x="275" y="511"/>
                    <a:pt x="273" y="507"/>
                  </a:cubicBezTo>
                  <a:cubicBezTo>
                    <a:pt x="272" y="503"/>
                    <a:pt x="274" y="497"/>
                    <a:pt x="274" y="497"/>
                  </a:cubicBezTo>
                  <a:cubicBezTo>
                    <a:pt x="270" y="495"/>
                    <a:pt x="270" y="495"/>
                    <a:pt x="270" y="495"/>
                  </a:cubicBezTo>
                  <a:cubicBezTo>
                    <a:pt x="270" y="495"/>
                    <a:pt x="264" y="490"/>
                    <a:pt x="267" y="482"/>
                  </a:cubicBezTo>
                  <a:cubicBezTo>
                    <a:pt x="268" y="480"/>
                    <a:pt x="272" y="474"/>
                    <a:pt x="271" y="470"/>
                  </a:cubicBezTo>
                  <a:cubicBezTo>
                    <a:pt x="270" y="466"/>
                    <a:pt x="273" y="459"/>
                    <a:pt x="273" y="459"/>
                  </a:cubicBezTo>
                  <a:cubicBezTo>
                    <a:pt x="273" y="459"/>
                    <a:pt x="273" y="461"/>
                    <a:pt x="275" y="463"/>
                  </a:cubicBezTo>
                  <a:cubicBezTo>
                    <a:pt x="278" y="466"/>
                    <a:pt x="281" y="464"/>
                    <a:pt x="283" y="466"/>
                  </a:cubicBezTo>
                  <a:cubicBezTo>
                    <a:pt x="285" y="468"/>
                    <a:pt x="289" y="467"/>
                    <a:pt x="292" y="469"/>
                  </a:cubicBezTo>
                  <a:cubicBezTo>
                    <a:pt x="294" y="472"/>
                    <a:pt x="295" y="475"/>
                    <a:pt x="297" y="477"/>
                  </a:cubicBezTo>
                  <a:cubicBezTo>
                    <a:pt x="299" y="480"/>
                    <a:pt x="299" y="481"/>
                    <a:pt x="302" y="478"/>
                  </a:cubicBezTo>
                  <a:cubicBezTo>
                    <a:pt x="304" y="476"/>
                    <a:pt x="309" y="475"/>
                    <a:pt x="310" y="479"/>
                  </a:cubicBezTo>
                  <a:cubicBezTo>
                    <a:pt x="312" y="482"/>
                    <a:pt x="314" y="494"/>
                    <a:pt x="313" y="499"/>
                  </a:cubicBezTo>
                  <a:close/>
                  <a:moveTo>
                    <a:pt x="535" y="400"/>
                  </a:moveTo>
                  <a:cubicBezTo>
                    <a:pt x="538" y="401"/>
                    <a:pt x="540" y="398"/>
                    <a:pt x="542" y="399"/>
                  </a:cubicBezTo>
                  <a:cubicBezTo>
                    <a:pt x="545" y="400"/>
                    <a:pt x="549" y="397"/>
                    <a:pt x="552" y="399"/>
                  </a:cubicBezTo>
                  <a:cubicBezTo>
                    <a:pt x="555" y="400"/>
                    <a:pt x="558" y="402"/>
                    <a:pt x="560" y="404"/>
                  </a:cubicBezTo>
                  <a:cubicBezTo>
                    <a:pt x="563" y="406"/>
                    <a:pt x="564" y="406"/>
                    <a:pt x="565" y="403"/>
                  </a:cubicBezTo>
                  <a:cubicBezTo>
                    <a:pt x="566" y="400"/>
                    <a:pt x="570" y="397"/>
                    <a:pt x="573" y="400"/>
                  </a:cubicBezTo>
                  <a:cubicBezTo>
                    <a:pt x="576" y="403"/>
                    <a:pt x="582" y="413"/>
                    <a:pt x="584" y="417"/>
                  </a:cubicBezTo>
                  <a:cubicBezTo>
                    <a:pt x="585" y="421"/>
                    <a:pt x="586" y="412"/>
                    <a:pt x="587" y="417"/>
                  </a:cubicBezTo>
                  <a:cubicBezTo>
                    <a:pt x="588" y="422"/>
                    <a:pt x="587" y="442"/>
                    <a:pt x="590" y="443"/>
                  </a:cubicBezTo>
                  <a:cubicBezTo>
                    <a:pt x="590" y="443"/>
                    <a:pt x="566" y="451"/>
                    <a:pt x="563" y="449"/>
                  </a:cubicBezTo>
                  <a:cubicBezTo>
                    <a:pt x="560" y="447"/>
                    <a:pt x="564" y="445"/>
                    <a:pt x="564" y="445"/>
                  </a:cubicBezTo>
                  <a:cubicBezTo>
                    <a:pt x="558" y="445"/>
                    <a:pt x="558" y="445"/>
                    <a:pt x="558" y="445"/>
                  </a:cubicBezTo>
                  <a:cubicBezTo>
                    <a:pt x="558" y="445"/>
                    <a:pt x="553" y="444"/>
                    <a:pt x="550" y="440"/>
                  </a:cubicBezTo>
                  <a:cubicBezTo>
                    <a:pt x="547" y="437"/>
                    <a:pt x="547" y="431"/>
                    <a:pt x="547" y="431"/>
                  </a:cubicBezTo>
                  <a:cubicBezTo>
                    <a:pt x="542" y="430"/>
                    <a:pt x="542" y="430"/>
                    <a:pt x="542" y="430"/>
                  </a:cubicBezTo>
                  <a:cubicBezTo>
                    <a:pt x="542" y="430"/>
                    <a:pt x="535" y="428"/>
                    <a:pt x="535" y="420"/>
                  </a:cubicBezTo>
                  <a:cubicBezTo>
                    <a:pt x="535" y="417"/>
                    <a:pt x="536" y="411"/>
                    <a:pt x="533" y="407"/>
                  </a:cubicBezTo>
                  <a:cubicBezTo>
                    <a:pt x="531" y="404"/>
                    <a:pt x="531" y="396"/>
                    <a:pt x="531" y="396"/>
                  </a:cubicBezTo>
                  <a:cubicBezTo>
                    <a:pt x="531" y="396"/>
                    <a:pt x="532" y="399"/>
                    <a:pt x="535" y="400"/>
                  </a:cubicBezTo>
                  <a:close/>
                  <a:moveTo>
                    <a:pt x="514" y="379"/>
                  </a:moveTo>
                  <a:cubicBezTo>
                    <a:pt x="520" y="394"/>
                    <a:pt x="517" y="404"/>
                    <a:pt x="511" y="413"/>
                  </a:cubicBezTo>
                  <a:cubicBezTo>
                    <a:pt x="505" y="421"/>
                    <a:pt x="487" y="435"/>
                    <a:pt x="487" y="435"/>
                  </a:cubicBezTo>
                  <a:cubicBezTo>
                    <a:pt x="485" y="432"/>
                    <a:pt x="485" y="401"/>
                    <a:pt x="484" y="396"/>
                  </a:cubicBezTo>
                  <a:cubicBezTo>
                    <a:pt x="483" y="391"/>
                    <a:pt x="487" y="383"/>
                    <a:pt x="488" y="380"/>
                  </a:cubicBezTo>
                  <a:cubicBezTo>
                    <a:pt x="488" y="377"/>
                    <a:pt x="496" y="369"/>
                    <a:pt x="500" y="366"/>
                  </a:cubicBezTo>
                  <a:cubicBezTo>
                    <a:pt x="504" y="364"/>
                    <a:pt x="506" y="360"/>
                    <a:pt x="506" y="360"/>
                  </a:cubicBezTo>
                  <a:cubicBezTo>
                    <a:pt x="506" y="367"/>
                    <a:pt x="509" y="365"/>
                    <a:pt x="514" y="379"/>
                  </a:cubicBezTo>
                  <a:close/>
                  <a:moveTo>
                    <a:pt x="733" y="121"/>
                  </a:moveTo>
                  <a:cubicBezTo>
                    <a:pt x="735" y="120"/>
                    <a:pt x="736" y="112"/>
                    <a:pt x="739" y="112"/>
                  </a:cubicBezTo>
                  <a:cubicBezTo>
                    <a:pt x="741" y="112"/>
                    <a:pt x="742" y="121"/>
                    <a:pt x="744" y="121"/>
                  </a:cubicBezTo>
                  <a:cubicBezTo>
                    <a:pt x="747" y="121"/>
                    <a:pt x="751" y="114"/>
                    <a:pt x="753" y="115"/>
                  </a:cubicBezTo>
                  <a:cubicBezTo>
                    <a:pt x="755" y="116"/>
                    <a:pt x="753" y="124"/>
                    <a:pt x="755" y="125"/>
                  </a:cubicBezTo>
                  <a:cubicBezTo>
                    <a:pt x="757" y="126"/>
                    <a:pt x="764" y="121"/>
                    <a:pt x="765" y="123"/>
                  </a:cubicBezTo>
                  <a:cubicBezTo>
                    <a:pt x="767" y="124"/>
                    <a:pt x="762" y="131"/>
                    <a:pt x="763" y="133"/>
                  </a:cubicBezTo>
                  <a:cubicBezTo>
                    <a:pt x="764" y="135"/>
                    <a:pt x="772" y="133"/>
                    <a:pt x="773" y="135"/>
                  </a:cubicBezTo>
                  <a:cubicBezTo>
                    <a:pt x="774" y="138"/>
                    <a:pt x="766" y="142"/>
                    <a:pt x="767" y="144"/>
                  </a:cubicBezTo>
                  <a:cubicBezTo>
                    <a:pt x="767" y="146"/>
                    <a:pt x="775" y="148"/>
                    <a:pt x="775" y="150"/>
                  </a:cubicBezTo>
                  <a:cubicBezTo>
                    <a:pt x="775" y="152"/>
                    <a:pt x="766" y="153"/>
                    <a:pt x="766" y="155"/>
                  </a:cubicBezTo>
                  <a:cubicBezTo>
                    <a:pt x="765" y="157"/>
                    <a:pt x="772" y="162"/>
                    <a:pt x="771" y="164"/>
                  </a:cubicBezTo>
                  <a:cubicBezTo>
                    <a:pt x="770" y="166"/>
                    <a:pt x="762" y="163"/>
                    <a:pt x="760" y="165"/>
                  </a:cubicBezTo>
                  <a:cubicBezTo>
                    <a:pt x="759" y="167"/>
                    <a:pt x="763" y="174"/>
                    <a:pt x="761" y="176"/>
                  </a:cubicBezTo>
                  <a:cubicBezTo>
                    <a:pt x="760" y="177"/>
                    <a:pt x="753" y="171"/>
                    <a:pt x="751" y="172"/>
                  </a:cubicBezTo>
                  <a:cubicBezTo>
                    <a:pt x="749" y="174"/>
                    <a:pt x="751" y="182"/>
                    <a:pt x="749" y="183"/>
                  </a:cubicBezTo>
                  <a:cubicBezTo>
                    <a:pt x="747" y="184"/>
                    <a:pt x="742" y="176"/>
                    <a:pt x="740" y="176"/>
                  </a:cubicBezTo>
                  <a:cubicBezTo>
                    <a:pt x="738" y="177"/>
                    <a:pt x="737" y="185"/>
                    <a:pt x="734" y="185"/>
                  </a:cubicBezTo>
                  <a:cubicBezTo>
                    <a:pt x="732" y="185"/>
                    <a:pt x="731" y="177"/>
                    <a:pt x="729" y="176"/>
                  </a:cubicBezTo>
                  <a:cubicBezTo>
                    <a:pt x="727" y="176"/>
                    <a:pt x="722" y="183"/>
                    <a:pt x="720" y="182"/>
                  </a:cubicBezTo>
                  <a:cubicBezTo>
                    <a:pt x="718" y="182"/>
                    <a:pt x="720" y="173"/>
                    <a:pt x="718" y="172"/>
                  </a:cubicBezTo>
                  <a:cubicBezTo>
                    <a:pt x="716" y="171"/>
                    <a:pt x="709" y="176"/>
                    <a:pt x="708" y="174"/>
                  </a:cubicBezTo>
                  <a:cubicBezTo>
                    <a:pt x="706" y="173"/>
                    <a:pt x="711" y="166"/>
                    <a:pt x="710" y="164"/>
                  </a:cubicBezTo>
                  <a:cubicBezTo>
                    <a:pt x="709" y="162"/>
                    <a:pt x="701" y="164"/>
                    <a:pt x="700" y="162"/>
                  </a:cubicBezTo>
                  <a:cubicBezTo>
                    <a:pt x="699" y="160"/>
                    <a:pt x="707" y="156"/>
                    <a:pt x="706" y="153"/>
                  </a:cubicBezTo>
                  <a:cubicBezTo>
                    <a:pt x="706" y="151"/>
                    <a:pt x="698" y="149"/>
                    <a:pt x="698" y="147"/>
                  </a:cubicBezTo>
                  <a:cubicBezTo>
                    <a:pt x="698" y="145"/>
                    <a:pt x="707" y="144"/>
                    <a:pt x="707" y="142"/>
                  </a:cubicBezTo>
                  <a:cubicBezTo>
                    <a:pt x="708" y="140"/>
                    <a:pt x="701" y="135"/>
                    <a:pt x="702" y="133"/>
                  </a:cubicBezTo>
                  <a:cubicBezTo>
                    <a:pt x="703" y="131"/>
                    <a:pt x="712" y="134"/>
                    <a:pt x="713" y="132"/>
                  </a:cubicBezTo>
                  <a:cubicBezTo>
                    <a:pt x="714" y="131"/>
                    <a:pt x="710" y="123"/>
                    <a:pt x="712" y="122"/>
                  </a:cubicBezTo>
                  <a:cubicBezTo>
                    <a:pt x="713" y="120"/>
                    <a:pt x="720" y="126"/>
                    <a:pt x="722" y="125"/>
                  </a:cubicBezTo>
                  <a:cubicBezTo>
                    <a:pt x="724" y="124"/>
                    <a:pt x="722" y="115"/>
                    <a:pt x="724" y="114"/>
                  </a:cubicBezTo>
                  <a:cubicBezTo>
                    <a:pt x="726" y="114"/>
                    <a:pt x="731" y="121"/>
                    <a:pt x="733" y="121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25" name="Group 296"/>
            <p:cNvGrpSpPr/>
            <p:nvPr/>
          </p:nvGrpSpPr>
          <p:grpSpPr>
            <a:xfrm rot="2467258">
              <a:off x="1498291" y="6174338"/>
              <a:ext cx="173236" cy="175910"/>
              <a:chOff x="5902325" y="2266950"/>
              <a:chExt cx="820738" cy="833438"/>
            </a:xfrm>
            <a:solidFill>
              <a:schemeClr val="accent4"/>
            </a:solidFill>
          </p:grpSpPr>
          <p:sp>
            <p:nvSpPr>
              <p:cNvPr id="681" name="Freeform 147"/>
              <p:cNvSpPr>
                <a:spLocks/>
              </p:cNvSpPr>
              <p:nvPr/>
            </p:nvSpPr>
            <p:spPr bwMode="auto">
              <a:xfrm>
                <a:off x="6346825" y="2776538"/>
                <a:ext cx="101600" cy="277813"/>
              </a:xfrm>
              <a:custGeom>
                <a:avLst/>
                <a:gdLst/>
                <a:ahLst/>
                <a:cxnLst>
                  <a:cxn ang="0">
                    <a:pos x="4" y="35"/>
                  </a:cxn>
                  <a:cxn ang="0">
                    <a:pos x="10" y="22"/>
                  </a:cxn>
                  <a:cxn ang="0">
                    <a:pos x="0" y="0"/>
                  </a:cxn>
                  <a:cxn ang="0">
                    <a:pos x="4" y="35"/>
                  </a:cxn>
                </a:cxnLst>
                <a:rect l="0" t="0" r="r" b="b"/>
                <a:pathLst>
                  <a:path w="27" h="74">
                    <a:moveTo>
                      <a:pt x="4" y="35"/>
                    </a:moveTo>
                    <a:cubicBezTo>
                      <a:pt x="14" y="65"/>
                      <a:pt x="27" y="74"/>
                      <a:pt x="10" y="22"/>
                    </a:cubicBezTo>
                    <a:cubicBezTo>
                      <a:pt x="7" y="17"/>
                      <a:pt x="4" y="10"/>
                      <a:pt x="0" y="0"/>
                    </a:cubicBezTo>
                    <a:cubicBezTo>
                      <a:pt x="10" y="25"/>
                      <a:pt x="8" y="35"/>
                      <a:pt x="4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82" name="Freeform 151"/>
              <p:cNvSpPr>
                <a:spLocks/>
              </p:cNvSpPr>
              <p:nvPr/>
            </p:nvSpPr>
            <p:spPr bwMode="auto">
              <a:xfrm>
                <a:off x="6143625" y="2776538"/>
                <a:ext cx="128588" cy="277813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7"/>
                  </a:cxn>
                  <a:cxn ang="0">
                    <a:pos x="29" y="12"/>
                  </a:cxn>
                  <a:cxn ang="0">
                    <a:pos x="28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8"/>
                      <a:pt x="15" y="33"/>
                      <a:pt x="13" y="27"/>
                    </a:cubicBezTo>
                    <a:cubicBezTo>
                      <a:pt x="0" y="59"/>
                      <a:pt x="5" y="74"/>
                      <a:pt x="29" y="12"/>
                    </a:cubicBezTo>
                    <a:cubicBezTo>
                      <a:pt x="5" y="73"/>
                      <a:pt x="15" y="66"/>
                      <a:pt x="28" y="35"/>
                    </a:cubicBezTo>
                    <a:cubicBezTo>
                      <a:pt x="25" y="32"/>
                      <a:pt x="26" y="22"/>
                      <a:pt x="3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83" name="Freeform 155"/>
              <p:cNvSpPr>
                <a:spLocks/>
              </p:cNvSpPr>
              <p:nvPr/>
            </p:nvSpPr>
            <p:spPr bwMode="auto">
              <a:xfrm>
                <a:off x="6253163" y="2752725"/>
                <a:ext cx="79375" cy="347663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3" y="21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2">
                    <a:moveTo>
                      <a:pt x="14" y="0"/>
                    </a:moveTo>
                    <a:cubicBezTo>
                      <a:pt x="13" y="18"/>
                      <a:pt x="8" y="31"/>
                      <a:pt x="4" y="37"/>
                    </a:cubicBezTo>
                    <a:cubicBezTo>
                      <a:pt x="0" y="74"/>
                      <a:pt x="6" y="90"/>
                      <a:pt x="13" y="21"/>
                    </a:cubicBezTo>
                    <a:cubicBezTo>
                      <a:pt x="6" y="92"/>
                      <a:pt x="19" y="74"/>
                      <a:pt x="21" y="35"/>
                    </a:cubicBezTo>
                    <a:cubicBezTo>
                      <a:pt x="17" y="28"/>
                      <a:pt x="13" y="16"/>
                      <a:pt x="1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grpSp>
            <p:nvGrpSpPr>
              <p:cNvPr id="26" name="Group 291"/>
              <p:cNvGrpSpPr/>
              <p:nvPr/>
            </p:nvGrpSpPr>
            <p:grpSpPr>
              <a:xfrm>
                <a:off x="5902325" y="2266950"/>
                <a:ext cx="820738" cy="784225"/>
                <a:chOff x="4111625" y="2266950"/>
                <a:chExt cx="820738" cy="784225"/>
              </a:xfrm>
              <a:grpFill/>
            </p:grpSpPr>
            <p:sp>
              <p:nvSpPr>
                <p:cNvPr id="685" name="Freeform 25"/>
                <p:cNvSpPr>
                  <a:spLocks/>
                </p:cNvSpPr>
                <p:nvPr/>
              </p:nvSpPr>
              <p:spPr bwMode="auto">
                <a:xfrm>
                  <a:off x="4470400" y="2395538"/>
                  <a:ext cx="25400" cy="44450"/>
                </a:xfrm>
                <a:custGeom>
                  <a:avLst/>
                  <a:gdLst/>
                  <a:ahLst/>
                  <a:cxnLst>
                    <a:cxn ang="0">
                      <a:pos x="3" y="9"/>
                    </a:cxn>
                    <a:cxn ang="0">
                      <a:pos x="7" y="12"/>
                    </a:cxn>
                    <a:cxn ang="0">
                      <a:pos x="7" y="11"/>
                    </a:cxn>
                    <a:cxn ang="0">
                      <a:pos x="0" y="0"/>
                    </a:cxn>
                    <a:cxn ang="0">
                      <a:pos x="3" y="9"/>
                    </a:cxn>
                  </a:cxnLst>
                  <a:rect l="0" t="0" r="r" b="b"/>
                  <a:pathLst>
                    <a:path w="7" h="12">
                      <a:moveTo>
                        <a:pt x="3" y="9"/>
                      </a:moveTo>
                      <a:cubicBezTo>
                        <a:pt x="4" y="10"/>
                        <a:pt x="5" y="11"/>
                        <a:pt x="7" y="12"/>
                      </a:cubicBezTo>
                      <a:cubicBezTo>
                        <a:pt x="7" y="12"/>
                        <a:pt x="7" y="11"/>
                        <a:pt x="7" y="11"/>
                      </a:cubicBezTo>
                      <a:cubicBezTo>
                        <a:pt x="5" y="7"/>
                        <a:pt x="2" y="4"/>
                        <a:pt x="0" y="0"/>
                      </a:cubicBezTo>
                      <a:cubicBezTo>
                        <a:pt x="1" y="3"/>
                        <a:pt x="2" y="6"/>
                        <a:pt x="3" y="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86" name="Freeform 30"/>
                <p:cNvSpPr>
                  <a:spLocks/>
                </p:cNvSpPr>
                <p:nvPr/>
              </p:nvSpPr>
              <p:spPr bwMode="auto">
                <a:xfrm>
                  <a:off x="4721225" y="2686050"/>
                  <a:ext cx="60325" cy="6350"/>
                </a:xfrm>
                <a:custGeom>
                  <a:avLst/>
                  <a:gdLst/>
                  <a:ahLst/>
                  <a:cxnLst>
                    <a:cxn ang="0">
                      <a:pos x="1" y="0"/>
                    </a:cxn>
                    <a:cxn ang="0">
                      <a:pos x="16" y="2"/>
                    </a:cxn>
                    <a:cxn ang="0">
                      <a:pos x="16" y="1"/>
                    </a:cxn>
                    <a:cxn ang="0">
                      <a:pos x="0" y="0"/>
                    </a:cxn>
                    <a:cxn ang="0">
                      <a:pos x="1" y="0"/>
                    </a:cxn>
                  </a:cxnLst>
                  <a:rect l="0" t="0" r="r" b="b"/>
                  <a:pathLst>
                    <a:path w="16" h="2">
                      <a:moveTo>
                        <a:pt x="1" y="0"/>
                      </a:moveTo>
                      <a:cubicBezTo>
                        <a:pt x="7" y="1"/>
                        <a:pt x="12" y="1"/>
                        <a:pt x="16" y="2"/>
                      </a:cubicBezTo>
                      <a:cubicBezTo>
                        <a:pt x="16" y="2"/>
                        <a:pt x="16" y="1"/>
                        <a:pt x="16" y="1"/>
                      </a:cubicBezTo>
                      <a:cubicBezTo>
                        <a:pt x="11" y="1"/>
                        <a:pt x="6" y="0"/>
                        <a:pt x="0" y="0"/>
                      </a:cubicBezTo>
                      <a:cubicBezTo>
                        <a:pt x="0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87" name="Freeform 145"/>
                <p:cNvSpPr>
                  <a:spLocks/>
                </p:cNvSpPr>
                <p:nvPr/>
              </p:nvSpPr>
              <p:spPr bwMode="auto">
                <a:xfrm>
                  <a:off x="4495800" y="2436813"/>
                  <a:ext cx="11113" cy="30163"/>
                </a:xfrm>
                <a:custGeom>
                  <a:avLst/>
                  <a:gdLst/>
                  <a:ahLst/>
                  <a:cxnLst>
                    <a:cxn ang="0">
                      <a:pos x="3" y="8"/>
                    </a:cxn>
                    <a:cxn ang="0">
                      <a:pos x="3" y="5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3" y="8"/>
                    </a:cxn>
                  </a:cxnLst>
                  <a:rect l="0" t="0" r="r" b="b"/>
                  <a:pathLst>
                    <a:path w="3" h="8">
                      <a:moveTo>
                        <a:pt x="3" y="8"/>
                      </a:moveTo>
                      <a:cubicBezTo>
                        <a:pt x="3" y="7"/>
                        <a:pt x="3" y="6"/>
                        <a:pt x="3" y="5"/>
                      </a:cubicBezTo>
                      <a:cubicBezTo>
                        <a:pt x="2" y="3"/>
                        <a:pt x="1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" y="3"/>
                        <a:pt x="2" y="5"/>
                        <a:pt x="3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88" name="Freeform 146"/>
                <p:cNvSpPr>
                  <a:spLocks/>
                </p:cNvSpPr>
                <p:nvPr/>
              </p:nvSpPr>
              <p:spPr bwMode="auto">
                <a:xfrm>
                  <a:off x="4232275" y="2730500"/>
                  <a:ext cx="230188" cy="260350"/>
                </a:xfrm>
                <a:custGeom>
                  <a:avLst/>
                  <a:gdLst/>
                  <a:ahLst/>
                  <a:cxnLst>
                    <a:cxn ang="0">
                      <a:pos x="61" y="0"/>
                    </a:cxn>
                    <a:cxn ang="0">
                      <a:pos x="35" y="21"/>
                    </a:cxn>
                    <a:cxn ang="0">
                      <a:pos x="48" y="16"/>
                    </a:cxn>
                    <a:cxn ang="0">
                      <a:pos x="45" y="30"/>
                    </a:cxn>
                    <a:cxn ang="0">
                      <a:pos x="61" y="0"/>
                    </a:cxn>
                  </a:cxnLst>
                  <a:rect l="0" t="0" r="r" b="b"/>
                  <a:pathLst>
                    <a:path w="61" h="69">
                      <a:moveTo>
                        <a:pt x="61" y="0"/>
                      </a:moveTo>
                      <a:cubicBezTo>
                        <a:pt x="52" y="11"/>
                        <a:pt x="42" y="18"/>
                        <a:pt x="35" y="21"/>
                      </a:cubicBezTo>
                      <a:cubicBezTo>
                        <a:pt x="7" y="50"/>
                        <a:pt x="0" y="69"/>
                        <a:pt x="48" y="16"/>
                      </a:cubicBezTo>
                      <a:cubicBezTo>
                        <a:pt x="0" y="69"/>
                        <a:pt x="19" y="60"/>
                        <a:pt x="45" y="30"/>
                      </a:cubicBezTo>
                      <a:cubicBezTo>
                        <a:pt x="46" y="22"/>
                        <a:pt x="51" y="11"/>
                        <a:pt x="6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89" name="Freeform 148"/>
                <p:cNvSpPr>
                  <a:spLocks/>
                </p:cNvSpPr>
                <p:nvPr/>
              </p:nvSpPr>
              <p:spPr bwMode="auto">
                <a:xfrm>
                  <a:off x="4602163" y="2697163"/>
                  <a:ext cx="17463" cy="6350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5" y="2"/>
                    </a:cxn>
                    <a:cxn ang="0">
                      <a:pos x="0" y="0"/>
                    </a:cxn>
                    <a:cxn ang="0">
                      <a:pos x="5" y="2"/>
                    </a:cxn>
                  </a:cxnLst>
                  <a:rect l="0" t="0" r="r" b="b"/>
                  <a:pathLst>
                    <a:path w="5" h="2">
                      <a:moveTo>
                        <a:pt x="5" y="2"/>
                      </a:move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3" y="1"/>
                        <a:pt x="1" y="1"/>
                        <a:pt x="0" y="0"/>
                      </a:cubicBezTo>
                      <a:cubicBezTo>
                        <a:pt x="1" y="1"/>
                        <a:pt x="3" y="2"/>
                        <a:pt x="5" y="2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0" name="Freeform 149"/>
                <p:cNvSpPr>
                  <a:spLocks/>
                </p:cNvSpPr>
                <p:nvPr/>
              </p:nvSpPr>
              <p:spPr bwMode="auto">
                <a:xfrm>
                  <a:off x="4572000" y="2590800"/>
                  <a:ext cx="6350" cy="7938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2" h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1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1" name="Freeform 150"/>
                <p:cNvSpPr>
                  <a:spLocks/>
                </p:cNvSpPr>
                <p:nvPr/>
              </p:nvSpPr>
              <p:spPr bwMode="auto">
                <a:xfrm>
                  <a:off x="4665663" y="2794000"/>
                  <a:ext cx="169863" cy="1476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5" h="39">
                      <a:moveTo>
                        <a:pt x="0" y="0"/>
                      </a:moveTo>
                      <a:cubicBezTo>
                        <a:pt x="45" y="39"/>
                        <a:pt x="40" y="26"/>
                        <a:pt x="15" y="4"/>
                      </a:cubicBezTo>
                      <a:cubicBezTo>
                        <a:pt x="13" y="5"/>
                        <a:pt x="8" y="4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2" name="Freeform 152"/>
                <p:cNvSpPr>
                  <a:spLocks/>
                </p:cNvSpPr>
                <p:nvPr/>
              </p:nvSpPr>
              <p:spPr bwMode="auto">
                <a:xfrm>
                  <a:off x="4424363" y="2343150"/>
                  <a:ext cx="57150" cy="146050"/>
                </a:xfrm>
                <a:custGeom>
                  <a:avLst/>
                  <a:gdLst/>
                  <a:ahLst/>
                  <a:cxnLst>
                    <a:cxn ang="0">
                      <a:pos x="15" y="23"/>
                    </a:cxn>
                    <a:cxn ang="0">
                      <a:pos x="12" y="14"/>
                    </a:cxn>
                    <a:cxn ang="0">
                      <a:pos x="0" y="0"/>
                    </a:cxn>
                    <a:cxn ang="0">
                      <a:pos x="10" y="39"/>
                    </a:cxn>
                    <a:cxn ang="0">
                      <a:pos x="15" y="23"/>
                    </a:cxn>
                  </a:cxnLst>
                  <a:rect l="0" t="0" r="r" b="b"/>
                  <a:pathLst>
                    <a:path w="15" h="39">
                      <a:moveTo>
                        <a:pt x="15" y="23"/>
                      </a:moveTo>
                      <a:cubicBezTo>
                        <a:pt x="14" y="20"/>
                        <a:pt x="13" y="17"/>
                        <a:pt x="12" y="14"/>
                      </a:cubicBezTo>
                      <a:cubicBezTo>
                        <a:pt x="8" y="9"/>
                        <a:pt x="4" y="4"/>
                        <a:pt x="0" y="0"/>
                      </a:cubicBezTo>
                      <a:cubicBezTo>
                        <a:pt x="0" y="5"/>
                        <a:pt x="2" y="17"/>
                        <a:pt x="10" y="39"/>
                      </a:cubicBezTo>
                      <a:cubicBezTo>
                        <a:pt x="7" y="25"/>
                        <a:pt x="11" y="20"/>
                        <a:pt x="15" y="2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3" name="Freeform 153"/>
                <p:cNvSpPr>
                  <a:spLocks/>
                </p:cNvSpPr>
                <p:nvPr/>
              </p:nvSpPr>
              <p:spPr bwMode="auto">
                <a:xfrm>
                  <a:off x="4597400" y="2867025"/>
                  <a:ext cx="68263" cy="1841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6" y="8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8" h="49">
                      <a:moveTo>
                        <a:pt x="0" y="0"/>
                      </a:moveTo>
                      <a:cubicBezTo>
                        <a:pt x="18" y="49"/>
                        <a:pt x="17" y="37"/>
                        <a:pt x="6" y="8"/>
                      </a:cubicBezTo>
                      <a:cubicBezTo>
                        <a:pt x="5" y="8"/>
                        <a:pt x="3" y="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4" name="Freeform 154"/>
                <p:cNvSpPr>
                  <a:spLocks/>
                </p:cNvSpPr>
                <p:nvPr/>
              </p:nvSpPr>
              <p:spPr bwMode="auto">
                <a:xfrm>
                  <a:off x="4605338" y="2746375"/>
                  <a:ext cx="225425" cy="198438"/>
                </a:xfrm>
                <a:custGeom>
                  <a:avLst/>
                  <a:gdLst/>
                  <a:ahLst/>
                  <a:cxnLst>
                    <a:cxn ang="0">
                      <a:pos x="22" y="27"/>
                    </a:cxn>
                    <a:cxn ang="0">
                      <a:pos x="16" y="12"/>
                    </a:cxn>
                    <a:cxn ang="0">
                      <a:pos x="0" y="0"/>
                    </a:cxn>
                    <a:cxn ang="0">
                      <a:pos x="22" y="27"/>
                    </a:cxn>
                  </a:cxnLst>
                  <a:rect l="0" t="0" r="r" b="b"/>
                  <a:pathLst>
                    <a:path w="60" h="53">
                      <a:moveTo>
                        <a:pt x="22" y="27"/>
                      </a:moveTo>
                      <a:cubicBezTo>
                        <a:pt x="47" y="49"/>
                        <a:pt x="60" y="53"/>
                        <a:pt x="16" y="12"/>
                      </a:cubicBezTo>
                      <a:cubicBezTo>
                        <a:pt x="11" y="10"/>
                        <a:pt x="6" y="5"/>
                        <a:pt x="0" y="0"/>
                      </a:cubicBezTo>
                      <a:cubicBezTo>
                        <a:pt x="16" y="15"/>
                        <a:pt x="22" y="24"/>
                        <a:pt x="22" y="27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5" name="Freeform 156"/>
                <p:cNvSpPr>
                  <a:spLocks/>
                </p:cNvSpPr>
                <p:nvPr/>
              </p:nvSpPr>
              <p:spPr bwMode="auto">
                <a:xfrm>
                  <a:off x="4564063" y="2741613"/>
                  <a:ext cx="187325" cy="2905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34"/>
                    </a:cxn>
                    <a:cxn ang="0">
                      <a:pos x="13" y="17"/>
                    </a:cxn>
                    <a:cxn ang="0">
                      <a:pos x="28" y="29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50" h="77">
                      <a:moveTo>
                        <a:pt x="0" y="0"/>
                      </a:moveTo>
                      <a:cubicBezTo>
                        <a:pt x="9" y="14"/>
                        <a:pt x="14" y="26"/>
                        <a:pt x="15" y="34"/>
                      </a:cubicBezTo>
                      <a:cubicBezTo>
                        <a:pt x="35" y="67"/>
                        <a:pt x="50" y="77"/>
                        <a:pt x="13" y="17"/>
                      </a:cubicBezTo>
                      <a:cubicBezTo>
                        <a:pt x="49" y="76"/>
                        <a:pt x="48" y="59"/>
                        <a:pt x="28" y="29"/>
                      </a:cubicBezTo>
                      <a:cubicBezTo>
                        <a:pt x="21" y="26"/>
                        <a:pt x="10" y="1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6" name="Freeform 157"/>
                <p:cNvSpPr>
                  <a:spLocks/>
                </p:cNvSpPr>
                <p:nvPr/>
              </p:nvSpPr>
              <p:spPr bwMode="auto">
                <a:xfrm>
                  <a:off x="4111625" y="2500313"/>
                  <a:ext cx="328613" cy="139700"/>
                </a:xfrm>
                <a:custGeom>
                  <a:avLst/>
                  <a:gdLst/>
                  <a:ahLst/>
                  <a:cxnLst>
                    <a:cxn ang="0">
                      <a:pos x="58" y="16"/>
                    </a:cxn>
                    <a:cxn ang="0">
                      <a:pos x="69" y="28"/>
                    </a:cxn>
                    <a:cxn ang="0">
                      <a:pos x="58" y="30"/>
                    </a:cxn>
                    <a:cxn ang="0">
                      <a:pos x="87" y="37"/>
                    </a:cxn>
                    <a:cxn ang="0">
                      <a:pos x="58" y="16"/>
                    </a:cxn>
                  </a:cxnLst>
                  <a:rect l="0" t="0" r="r" b="b"/>
                  <a:pathLst>
                    <a:path w="87" h="37">
                      <a:moveTo>
                        <a:pt x="58" y="16"/>
                      </a:moveTo>
                      <a:cubicBezTo>
                        <a:pt x="22" y="1"/>
                        <a:pt x="3" y="1"/>
                        <a:pt x="69" y="28"/>
                      </a:cubicBezTo>
                      <a:cubicBezTo>
                        <a:pt x="0" y="0"/>
                        <a:pt x="18" y="16"/>
                        <a:pt x="58" y="30"/>
                      </a:cubicBezTo>
                      <a:cubicBezTo>
                        <a:pt x="66" y="31"/>
                        <a:pt x="76" y="32"/>
                        <a:pt x="87" y="37"/>
                      </a:cubicBezTo>
                      <a:cubicBezTo>
                        <a:pt x="72" y="31"/>
                        <a:pt x="62" y="23"/>
                        <a:pt x="58" y="16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7" name="Freeform 158"/>
                <p:cNvSpPr>
                  <a:spLocks/>
                </p:cNvSpPr>
                <p:nvPr/>
              </p:nvSpPr>
              <p:spPr bwMode="auto">
                <a:xfrm>
                  <a:off x="4643438" y="2711450"/>
                  <a:ext cx="288925" cy="128588"/>
                </a:xfrm>
                <a:custGeom>
                  <a:avLst/>
                  <a:gdLst/>
                  <a:ahLst/>
                  <a:cxnLst>
                    <a:cxn ang="0">
                      <a:pos x="10" y="4"/>
                    </a:cxn>
                    <a:cxn ang="0">
                      <a:pos x="22" y="2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21" y="19"/>
                    </a:cxn>
                    <a:cxn ang="0">
                      <a:pos x="10" y="4"/>
                    </a:cxn>
                  </a:cxnLst>
                  <a:rect l="0" t="0" r="r" b="b"/>
                  <a:pathLst>
                    <a:path w="77" h="34">
                      <a:moveTo>
                        <a:pt x="10" y="4"/>
                      </a:moveTo>
                      <a:cubicBezTo>
                        <a:pt x="77" y="31"/>
                        <a:pt x="61" y="16"/>
                        <a:pt x="22" y="2"/>
                      </a:cubicBezTo>
                      <a:cubicBezTo>
                        <a:pt x="16" y="2"/>
                        <a:pt x="9" y="2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1" y="7"/>
                        <a:pt x="18" y="14"/>
                        <a:pt x="21" y="19"/>
                      </a:cubicBezTo>
                      <a:cubicBezTo>
                        <a:pt x="55" y="34"/>
                        <a:pt x="74" y="30"/>
                        <a:pt x="10" y="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8" name="Freeform 159"/>
                <p:cNvSpPr>
                  <a:spLocks/>
                </p:cNvSpPr>
                <p:nvPr/>
              </p:nvSpPr>
              <p:spPr bwMode="auto">
                <a:xfrm>
                  <a:off x="4654550" y="2659063"/>
                  <a:ext cx="127000" cy="30163"/>
                </a:xfrm>
                <a:custGeom>
                  <a:avLst/>
                  <a:gdLst/>
                  <a:ahLst/>
                  <a:cxnLst>
                    <a:cxn ang="0">
                      <a:pos x="34" y="8"/>
                    </a:cxn>
                    <a:cxn ang="0">
                      <a:pos x="28" y="0"/>
                    </a:cxn>
                    <a:cxn ang="0">
                      <a:pos x="0" y="4"/>
                    </a:cxn>
                    <a:cxn ang="0">
                      <a:pos x="0" y="5"/>
                    </a:cxn>
                    <a:cxn ang="0">
                      <a:pos x="18" y="7"/>
                    </a:cxn>
                    <a:cxn ang="0">
                      <a:pos x="34" y="8"/>
                    </a:cxn>
                  </a:cxnLst>
                  <a:rect l="0" t="0" r="r" b="b"/>
                  <a:pathLst>
                    <a:path w="34" h="8">
                      <a:moveTo>
                        <a:pt x="34" y="8"/>
                      </a:moveTo>
                      <a:cubicBezTo>
                        <a:pt x="32" y="5"/>
                        <a:pt x="30" y="3"/>
                        <a:pt x="28" y="0"/>
                      </a:cubicBezTo>
                      <a:cubicBezTo>
                        <a:pt x="25" y="3"/>
                        <a:pt x="16" y="5"/>
                        <a:pt x="0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7" y="5"/>
                        <a:pt x="13" y="6"/>
                        <a:pt x="18" y="7"/>
                      </a:cubicBezTo>
                      <a:cubicBezTo>
                        <a:pt x="24" y="7"/>
                        <a:pt x="29" y="8"/>
                        <a:pt x="34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699" name="Freeform 160"/>
                <p:cNvSpPr>
                  <a:spLocks/>
                </p:cNvSpPr>
                <p:nvPr/>
              </p:nvSpPr>
              <p:spPr bwMode="auto">
                <a:xfrm>
                  <a:off x="4792663" y="2697163"/>
                  <a:ext cx="114300" cy="25400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5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0" h="7">
                      <a:moveTo>
                        <a:pt x="2" y="0"/>
                      </a:moveTo>
                      <a:cubicBezTo>
                        <a:pt x="1" y="2"/>
                        <a:pt x="1" y="4"/>
                        <a:pt x="0" y="5"/>
                      </a:cubicBezTo>
                      <a:cubicBezTo>
                        <a:pt x="22" y="7"/>
                        <a:pt x="30" y="4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0" name="Freeform 161"/>
                <p:cNvSpPr>
                  <a:spLocks/>
                </p:cNvSpPr>
                <p:nvPr/>
              </p:nvSpPr>
              <p:spPr bwMode="auto">
                <a:xfrm>
                  <a:off x="4725988" y="2686050"/>
                  <a:ext cx="66675" cy="30163"/>
                </a:xfrm>
                <a:custGeom>
                  <a:avLst/>
                  <a:gdLst/>
                  <a:ahLst/>
                  <a:cxnLst>
                    <a:cxn ang="0">
                      <a:pos x="9" y="8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5" y="2"/>
                    </a:cxn>
                    <a:cxn ang="0">
                      <a:pos x="0" y="0"/>
                    </a:cxn>
                    <a:cxn ang="0">
                      <a:pos x="9" y="8"/>
                    </a:cxn>
                  </a:cxnLst>
                  <a:rect l="0" t="0" r="r" b="b"/>
                  <a:pathLst>
                    <a:path w="18" h="8">
                      <a:moveTo>
                        <a:pt x="9" y="8"/>
                      </a:moveTo>
                      <a:cubicBezTo>
                        <a:pt x="12" y="8"/>
                        <a:pt x="15" y="8"/>
                        <a:pt x="1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8"/>
                        <a:pt x="17" y="5"/>
                        <a:pt x="15" y="2"/>
                      </a:cubicBezTo>
                      <a:cubicBezTo>
                        <a:pt x="11" y="1"/>
                        <a:pt x="6" y="1"/>
                        <a:pt x="0" y="0"/>
                      </a:cubicBezTo>
                      <a:cubicBezTo>
                        <a:pt x="11" y="3"/>
                        <a:pt x="13" y="6"/>
                        <a:pt x="9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1" name="Freeform 162"/>
                <p:cNvSpPr>
                  <a:spLocks/>
                </p:cNvSpPr>
                <p:nvPr/>
              </p:nvSpPr>
              <p:spPr bwMode="auto">
                <a:xfrm>
                  <a:off x="4805363" y="2659063"/>
                  <a:ext cx="93663" cy="30163"/>
                </a:xfrm>
                <a:custGeom>
                  <a:avLst/>
                  <a:gdLst/>
                  <a:ahLst/>
                  <a:cxnLst>
                    <a:cxn ang="0">
                      <a:pos x="3" y="0"/>
                    </a:cxn>
                    <a:cxn ang="0">
                      <a:pos x="0" y="8"/>
                    </a:cxn>
                    <a:cxn ang="0">
                      <a:pos x="3" y="0"/>
                    </a:cxn>
                  </a:cxnLst>
                  <a:rect l="0" t="0" r="r" b="b"/>
                  <a:pathLst>
                    <a:path w="25" h="8">
                      <a:moveTo>
                        <a:pt x="3" y="0"/>
                      </a:moveTo>
                      <a:cubicBezTo>
                        <a:pt x="2" y="3"/>
                        <a:pt x="1" y="5"/>
                        <a:pt x="0" y="8"/>
                      </a:cubicBezTo>
                      <a:cubicBezTo>
                        <a:pt x="25" y="8"/>
                        <a:pt x="21" y="3"/>
                        <a:pt x="3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2" name="Freeform 163"/>
                <p:cNvSpPr>
                  <a:spLocks/>
                </p:cNvSpPr>
                <p:nvPr/>
              </p:nvSpPr>
              <p:spPr bwMode="auto">
                <a:xfrm>
                  <a:off x="4179888" y="2771775"/>
                  <a:ext cx="173038" cy="112713"/>
                </a:xfrm>
                <a:custGeom>
                  <a:avLst/>
                  <a:gdLst/>
                  <a:ahLst/>
                  <a:cxnLst>
                    <a:cxn ang="0">
                      <a:pos x="46" y="0"/>
                    </a:cxn>
                    <a:cxn ang="0">
                      <a:pos x="39" y="13"/>
                    </a:cxn>
                    <a:cxn ang="0">
                      <a:pos x="46" y="0"/>
                    </a:cxn>
                  </a:cxnLst>
                  <a:rect l="0" t="0" r="r" b="b"/>
                  <a:pathLst>
                    <a:path w="46" h="30">
                      <a:moveTo>
                        <a:pt x="46" y="0"/>
                      </a:moveTo>
                      <a:cubicBezTo>
                        <a:pt x="0" y="30"/>
                        <a:pt x="13" y="29"/>
                        <a:pt x="39" y="13"/>
                      </a:cubicBezTo>
                      <a:cubicBezTo>
                        <a:pt x="36" y="12"/>
                        <a:pt x="37" y="8"/>
                        <a:pt x="46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3" name="Freeform 164"/>
                <p:cNvSpPr>
                  <a:spLocks/>
                </p:cNvSpPr>
                <p:nvPr/>
              </p:nvSpPr>
              <p:spPr bwMode="auto">
                <a:xfrm>
                  <a:off x="4849813" y="2568575"/>
                  <a:ext cx="11113" cy="15875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4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" h="4">
                      <a:moveTo>
                        <a:pt x="2" y="0"/>
                      </a:moveTo>
                      <a:cubicBezTo>
                        <a:pt x="1" y="1"/>
                        <a:pt x="0" y="2"/>
                        <a:pt x="0" y="4"/>
                      </a:cubicBezTo>
                      <a:cubicBezTo>
                        <a:pt x="2" y="2"/>
                        <a:pt x="3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4" name="Freeform 165"/>
                <p:cNvSpPr>
                  <a:spLocks/>
                </p:cNvSpPr>
                <p:nvPr/>
              </p:nvSpPr>
              <p:spPr bwMode="auto">
                <a:xfrm>
                  <a:off x="4116388" y="2606675"/>
                  <a:ext cx="184150" cy="38100"/>
                </a:xfrm>
                <a:custGeom>
                  <a:avLst/>
                  <a:gdLst/>
                  <a:ahLst/>
                  <a:cxnLst>
                    <a:cxn ang="0">
                      <a:pos x="46" y="3"/>
                    </a:cxn>
                    <a:cxn ang="0">
                      <a:pos x="49" y="10"/>
                    </a:cxn>
                    <a:cxn ang="0">
                      <a:pos x="46" y="3"/>
                    </a:cxn>
                  </a:cxnLst>
                  <a:rect l="0" t="0" r="r" b="b"/>
                  <a:pathLst>
                    <a:path w="49" h="10">
                      <a:moveTo>
                        <a:pt x="46" y="3"/>
                      </a:moveTo>
                      <a:cubicBezTo>
                        <a:pt x="14" y="0"/>
                        <a:pt x="0" y="5"/>
                        <a:pt x="49" y="10"/>
                      </a:cubicBezTo>
                      <a:cubicBezTo>
                        <a:pt x="41" y="8"/>
                        <a:pt x="41" y="5"/>
                        <a:pt x="46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5" name="Freeform 166"/>
                <p:cNvSpPr>
                  <a:spLocks/>
                </p:cNvSpPr>
                <p:nvPr/>
              </p:nvSpPr>
              <p:spPr bwMode="auto">
                <a:xfrm>
                  <a:off x="4111625" y="2697163"/>
                  <a:ext cx="328613" cy="120650"/>
                </a:xfrm>
                <a:custGeom>
                  <a:avLst/>
                  <a:gdLst/>
                  <a:ahLst/>
                  <a:cxnLst>
                    <a:cxn ang="0">
                      <a:pos x="50" y="3"/>
                    </a:cxn>
                    <a:cxn ang="0">
                      <a:pos x="68" y="7"/>
                    </a:cxn>
                    <a:cxn ang="0">
                      <a:pos x="59" y="14"/>
                    </a:cxn>
                    <a:cxn ang="0">
                      <a:pos x="87" y="0"/>
                    </a:cxn>
                    <a:cxn ang="0">
                      <a:pos x="50" y="3"/>
                    </a:cxn>
                  </a:cxnLst>
                  <a:rect l="0" t="0" r="r" b="b"/>
                  <a:pathLst>
                    <a:path w="87" h="32">
                      <a:moveTo>
                        <a:pt x="50" y="3"/>
                      </a:moveTo>
                      <a:cubicBezTo>
                        <a:pt x="14" y="14"/>
                        <a:pt x="3" y="30"/>
                        <a:pt x="68" y="7"/>
                      </a:cubicBezTo>
                      <a:cubicBezTo>
                        <a:pt x="0" y="32"/>
                        <a:pt x="20" y="28"/>
                        <a:pt x="59" y="14"/>
                      </a:cubicBezTo>
                      <a:cubicBezTo>
                        <a:pt x="65" y="9"/>
                        <a:pt x="75" y="5"/>
                        <a:pt x="87" y="0"/>
                      </a:cubicBezTo>
                      <a:cubicBezTo>
                        <a:pt x="71" y="6"/>
                        <a:pt x="57" y="5"/>
                        <a:pt x="50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6" name="Freeform 167"/>
                <p:cNvSpPr>
                  <a:spLocks/>
                </p:cNvSpPr>
                <p:nvPr/>
              </p:nvSpPr>
              <p:spPr bwMode="auto">
                <a:xfrm>
                  <a:off x="4217988" y="2390775"/>
                  <a:ext cx="217488" cy="200025"/>
                </a:xfrm>
                <a:custGeom>
                  <a:avLst/>
                  <a:gdLst/>
                  <a:ahLst/>
                  <a:cxnLst>
                    <a:cxn ang="0">
                      <a:pos x="58" y="53"/>
                    </a:cxn>
                    <a:cxn ang="0">
                      <a:pos x="46" y="41"/>
                    </a:cxn>
                    <a:cxn ang="0">
                      <a:pos x="27" y="37"/>
                    </a:cxn>
                    <a:cxn ang="0">
                      <a:pos x="58" y="53"/>
                    </a:cxn>
                  </a:cxnLst>
                  <a:rect l="0" t="0" r="r" b="b"/>
                  <a:pathLst>
                    <a:path w="58" h="53">
                      <a:moveTo>
                        <a:pt x="58" y="53"/>
                      </a:moveTo>
                      <a:cubicBezTo>
                        <a:pt x="53" y="49"/>
                        <a:pt x="49" y="45"/>
                        <a:pt x="46" y="41"/>
                      </a:cubicBezTo>
                      <a:cubicBezTo>
                        <a:pt x="0" y="0"/>
                        <a:pt x="2" y="15"/>
                        <a:pt x="27" y="37"/>
                      </a:cubicBezTo>
                      <a:cubicBezTo>
                        <a:pt x="28" y="32"/>
                        <a:pt x="38" y="34"/>
                        <a:pt x="58" y="5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7" name="Freeform 168"/>
                <p:cNvSpPr>
                  <a:spLocks/>
                </p:cNvSpPr>
                <p:nvPr/>
              </p:nvSpPr>
              <p:spPr bwMode="auto">
                <a:xfrm>
                  <a:off x="4221163" y="2390775"/>
                  <a:ext cx="169863" cy="155575"/>
                </a:xfrm>
                <a:custGeom>
                  <a:avLst/>
                  <a:gdLst/>
                  <a:ahLst/>
                  <a:cxnLst>
                    <a:cxn ang="0">
                      <a:pos x="36" y="24"/>
                    </a:cxn>
                    <a:cxn ang="0">
                      <a:pos x="45" y="41"/>
                    </a:cxn>
                    <a:cxn ang="0">
                      <a:pos x="36" y="24"/>
                    </a:cxn>
                  </a:cxnLst>
                  <a:rect l="0" t="0" r="r" b="b"/>
                  <a:pathLst>
                    <a:path w="45" h="41">
                      <a:moveTo>
                        <a:pt x="36" y="24"/>
                      </a:moveTo>
                      <a:cubicBezTo>
                        <a:pt x="12" y="2"/>
                        <a:pt x="0" y="0"/>
                        <a:pt x="45" y="41"/>
                      </a:cubicBezTo>
                      <a:cubicBezTo>
                        <a:pt x="36" y="31"/>
                        <a:pt x="34" y="25"/>
                        <a:pt x="36" y="2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8" name="Freeform 169"/>
                <p:cNvSpPr>
                  <a:spLocks/>
                </p:cNvSpPr>
                <p:nvPr/>
              </p:nvSpPr>
              <p:spPr bwMode="auto">
                <a:xfrm>
                  <a:off x="4119563" y="2632075"/>
                  <a:ext cx="285750" cy="49213"/>
                </a:xfrm>
                <a:custGeom>
                  <a:avLst/>
                  <a:gdLst/>
                  <a:ahLst/>
                  <a:cxnLst>
                    <a:cxn ang="0">
                      <a:pos x="76" y="8"/>
                    </a:cxn>
                    <a:cxn ang="0">
                      <a:pos x="49" y="4"/>
                    </a:cxn>
                    <a:cxn ang="0">
                      <a:pos x="42" y="13"/>
                    </a:cxn>
                    <a:cxn ang="0">
                      <a:pos x="76" y="8"/>
                    </a:cxn>
                  </a:cxnLst>
                  <a:rect l="0" t="0" r="r" b="b"/>
                  <a:pathLst>
                    <a:path w="76" h="13">
                      <a:moveTo>
                        <a:pt x="76" y="8"/>
                      </a:moveTo>
                      <a:cubicBezTo>
                        <a:pt x="63" y="7"/>
                        <a:pt x="55" y="5"/>
                        <a:pt x="49" y="4"/>
                      </a:cubicBezTo>
                      <a:cubicBezTo>
                        <a:pt x="0" y="0"/>
                        <a:pt x="12" y="10"/>
                        <a:pt x="42" y="13"/>
                      </a:cubicBezTo>
                      <a:cubicBezTo>
                        <a:pt x="44" y="9"/>
                        <a:pt x="54" y="6"/>
                        <a:pt x="76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09" name="Freeform 170"/>
                <p:cNvSpPr>
                  <a:spLocks/>
                </p:cNvSpPr>
                <p:nvPr/>
              </p:nvSpPr>
              <p:spPr bwMode="auto">
                <a:xfrm>
                  <a:off x="4176713" y="2727325"/>
                  <a:ext cx="247650" cy="153988"/>
                </a:xfrm>
                <a:custGeom>
                  <a:avLst/>
                  <a:gdLst/>
                  <a:ahLst/>
                  <a:cxnLst>
                    <a:cxn ang="0">
                      <a:pos x="33" y="13"/>
                    </a:cxn>
                    <a:cxn ang="0">
                      <a:pos x="48" y="12"/>
                    </a:cxn>
                    <a:cxn ang="0">
                      <a:pos x="66" y="0"/>
                    </a:cxn>
                    <a:cxn ang="0">
                      <a:pos x="33" y="13"/>
                    </a:cxn>
                  </a:cxnLst>
                  <a:rect l="0" t="0" r="r" b="b"/>
                  <a:pathLst>
                    <a:path w="66" h="41">
                      <a:moveTo>
                        <a:pt x="33" y="13"/>
                      </a:moveTo>
                      <a:cubicBezTo>
                        <a:pt x="6" y="30"/>
                        <a:pt x="0" y="41"/>
                        <a:pt x="48" y="12"/>
                      </a:cubicBezTo>
                      <a:cubicBezTo>
                        <a:pt x="52" y="8"/>
                        <a:pt x="58" y="5"/>
                        <a:pt x="66" y="0"/>
                      </a:cubicBezTo>
                      <a:cubicBezTo>
                        <a:pt x="40" y="15"/>
                        <a:pt x="31" y="17"/>
                        <a:pt x="33" y="1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10" name="Freeform 171"/>
                <p:cNvSpPr>
                  <a:spLocks/>
                </p:cNvSpPr>
                <p:nvPr/>
              </p:nvSpPr>
              <p:spPr bwMode="auto">
                <a:xfrm>
                  <a:off x="4506913" y="2455863"/>
                  <a:ext cx="30163" cy="128588"/>
                </a:xfrm>
                <a:custGeom>
                  <a:avLst/>
                  <a:gdLst/>
                  <a:ahLst/>
                  <a:cxnLst>
                    <a:cxn ang="0">
                      <a:pos x="5" y="34"/>
                    </a:cxn>
                    <a:cxn ang="0">
                      <a:pos x="8" y="13"/>
                    </a:cxn>
                    <a:cxn ang="0">
                      <a:pos x="0" y="0"/>
                    </a:cxn>
                    <a:cxn ang="0">
                      <a:pos x="0" y="3"/>
                    </a:cxn>
                    <a:cxn ang="0">
                      <a:pos x="5" y="34"/>
                    </a:cxn>
                  </a:cxnLst>
                  <a:rect l="0" t="0" r="r" b="b"/>
                  <a:pathLst>
                    <a:path w="8" h="34">
                      <a:moveTo>
                        <a:pt x="5" y="34"/>
                      </a:moveTo>
                      <a:cubicBezTo>
                        <a:pt x="5" y="26"/>
                        <a:pt x="6" y="19"/>
                        <a:pt x="8" y="13"/>
                      </a:cubicBezTo>
                      <a:cubicBezTo>
                        <a:pt x="5" y="9"/>
                        <a:pt x="3" y="4"/>
                        <a:pt x="0" y="0"/>
                      </a:cubicBezTo>
                      <a:cubicBezTo>
                        <a:pt x="0" y="1"/>
                        <a:pt x="0" y="2"/>
                        <a:pt x="0" y="3"/>
                      </a:cubicBezTo>
                      <a:cubicBezTo>
                        <a:pt x="3" y="10"/>
                        <a:pt x="5" y="21"/>
                        <a:pt x="5" y="3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11" name="Freeform 172"/>
                <p:cNvSpPr>
                  <a:spLocks/>
                </p:cNvSpPr>
                <p:nvPr/>
              </p:nvSpPr>
              <p:spPr bwMode="auto">
                <a:xfrm>
                  <a:off x="4559300" y="2554288"/>
                  <a:ext cx="1588" cy="63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12" name="Freeform 173"/>
                <p:cNvSpPr>
                  <a:spLocks/>
                </p:cNvSpPr>
                <p:nvPr/>
              </p:nvSpPr>
              <p:spPr bwMode="auto">
                <a:xfrm>
                  <a:off x="4297363" y="2297113"/>
                  <a:ext cx="179388" cy="298450"/>
                </a:xfrm>
                <a:custGeom>
                  <a:avLst/>
                  <a:gdLst/>
                  <a:ahLst/>
                  <a:cxnLst>
                    <a:cxn ang="0">
                      <a:pos x="48" y="79"/>
                    </a:cxn>
                    <a:cxn ang="0">
                      <a:pos x="33" y="40"/>
                    </a:cxn>
                    <a:cxn ang="0">
                      <a:pos x="38" y="61"/>
                    </a:cxn>
                    <a:cxn ang="0">
                      <a:pos x="24" y="52"/>
                    </a:cxn>
                    <a:cxn ang="0">
                      <a:pos x="48" y="79"/>
                    </a:cxn>
                  </a:cxnLst>
                  <a:rect l="0" t="0" r="r" b="b"/>
                  <a:pathLst>
                    <a:path w="48" h="79">
                      <a:moveTo>
                        <a:pt x="48" y="79"/>
                      </a:moveTo>
                      <a:cubicBezTo>
                        <a:pt x="37" y="61"/>
                        <a:pt x="33" y="45"/>
                        <a:pt x="33" y="40"/>
                      </a:cubicBezTo>
                      <a:cubicBezTo>
                        <a:pt x="15" y="10"/>
                        <a:pt x="2" y="4"/>
                        <a:pt x="38" y="61"/>
                      </a:cubicBezTo>
                      <a:cubicBezTo>
                        <a:pt x="0" y="0"/>
                        <a:pt x="3" y="19"/>
                        <a:pt x="24" y="52"/>
                      </a:cubicBezTo>
                      <a:cubicBezTo>
                        <a:pt x="31" y="56"/>
                        <a:pt x="40" y="65"/>
                        <a:pt x="48" y="7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13" name="Freeform 174"/>
                <p:cNvSpPr>
                  <a:spLocks/>
                </p:cNvSpPr>
                <p:nvPr/>
              </p:nvSpPr>
              <p:spPr bwMode="auto">
                <a:xfrm>
                  <a:off x="4383088" y="2266950"/>
                  <a:ext cx="98425" cy="293688"/>
                </a:xfrm>
                <a:custGeom>
                  <a:avLst/>
                  <a:gdLst/>
                  <a:ahLst/>
                  <a:cxnLst>
                    <a:cxn ang="0">
                      <a:pos x="26" y="78"/>
                    </a:cxn>
                    <a:cxn ang="0">
                      <a:pos x="21" y="59"/>
                    </a:cxn>
                    <a:cxn ang="0">
                      <a:pos x="14" y="50"/>
                    </a:cxn>
                    <a:cxn ang="0">
                      <a:pos x="26" y="78"/>
                    </a:cxn>
                  </a:cxnLst>
                  <a:rect l="0" t="0" r="r" b="b"/>
                  <a:pathLst>
                    <a:path w="26" h="78">
                      <a:moveTo>
                        <a:pt x="26" y="78"/>
                      </a:moveTo>
                      <a:cubicBezTo>
                        <a:pt x="23" y="71"/>
                        <a:pt x="22" y="64"/>
                        <a:pt x="21" y="59"/>
                      </a:cubicBezTo>
                      <a:cubicBezTo>
                        <a:pt x="0" y="0"/>
                        <a:pt x="2" y="16"/>
                        <a:pt x="14" y="50"/>
                      </a:cubicBezTo>
                      <a:cubicBezTo>
                        <a:pt x="17" y="54"/>
                        <a:pt x="21" y="64"/>
                        <a:pt x="26" y="7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14" name="Freeform 175"/>
                <p:cNvSpPr>
                  <a:spLocks/>
                </p:cNvSpPr>
                <p:nvPr/>
              </p:nvSpPr>
              <p:spPr bwMode="auto">
                <a:xfrm>
                  <a:off x="4643438" y="2678113"/>
                  <a:ext cx="131763" cy="41275"/>
                </a:xfrm>
                <a:custGeom>
                  <a:avLst/>
                  <a:gdLst/>
                  <a:ahLst/>
                  <a:cxnLst>
                    <a:cxn ang="0">
                      <a:pos x="31" y="10"/>
                    </a:cxn>
                    <a:cxn ang="0">
                      <a:pos x="22" y="2"/>
                    </a:cxn>
                    <a:cxn ang="0">
                      <a:pos x="21" y="2"/>
                    </a:cxn>
                    <a:cxn ang="0">
                      <a:pos x="3" y="0"/>
                    </a:cxn>
                    <a:cxn ang="0">
                      <a:pos x="1" y="4"/>
                    </a:cxn>
                    <a:cxn ang="0">
                      <a:pos x="0" y="9"/>
                    </a:cxn>
                    <a:cxn ang="0">
                      <a:pos x="22" y="11"/>
                    </a:cxn>
                    <a:cxn ang="0">
                      <a:pos x="31" y="10"/>
                    </a:cxn>
                  </a:cxnLst>
                  <a:rect l="0" t="0" r="r" b="b"/>
                  <a:pathLst>
                    <a:path w="35" h="11">
                      <a:moveTo>
                        <a:pt x="31" y="10"/>
                      </a:moveTo>
                      <a:cubicBezTo>
                        <a:pt x="35" y="8"/>
                        <a:pt x="33" y="5"/>
                        <a:pt x="22" y="2"/>
                      </a:cubicBezTo>
                      <a:cubicBezTo>
                        <a:pt x="22" y="2"/>
                        <a:pt x="21" y="2"/>
                        <a:pt x="21" y="2"/>
                      </a:cubicBezTo>
                      <a:cubicBezTo>
                        <a:pt x="16" y="1"/>
                        <a:pt x="10" y="0"/>
                        <a:pt x="3" y="0"/>
                      </a:cubicBezTo>
                      <a:cubicBezTo>
                        <a:pt x="1" y="2"/>
                        <a:pt x="1" y="4"/>
                        <a:pt x="1" y="4"/>
                      </a:cubicBezTo>
                      <a:cubicBezTo>
                        <a:pt x="1" y="4"/>
                        <a:pt x="0" y="6"/>
                        <a:pt x="0" y="9"/>
                      </a:cubicBezTo>
                      <a:cubicBezTo>
                        <a:pt x="9" y="11"/>
                        <a:pt x="16" y="11"/>
                        <a:pt x="22" y="11"/>
                      </a:cubicBezTo>
                      <a:cubicBezTo>
                        <a:pt x="26" y="11"/>
                        <a:pt x="29" y="11"/>
                        <a:pt x="31" y="1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15" name="Freeform 176"/>
                <p:cNvSpPr>
                  <a:spLocks/>
                </p:cNvSpPr>
                <p:nvPr/>
              </p:nvSpPr>
              <p:spPr bwMode="auto">
                <a:xfrm>
                  <a:off x="4654550" y="2640013"/>
                  <a:ext cx="104775" cy="38100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17" y="0"/>
                    </a:cxn>
                    <a:cxn ang="0">
                      <a:pos x="0" y="9"/>
                    </a:cxn>
                    <a:cxn ang="0">
                      <a:pos x="28" y="5"/>
                    </a:cxn>
                  </a:cxnLst>
                  <a:rect l="0" t="0" r="r" b="b"/>
                  <a:pathLst>
                    <a:path w="28" h="10">
                      <a:moveTo>
                        <a:pt x="28" y="5"/>
                      </a:moveTo>
                      <a:cubicBezTo>
                        <a:pt x="25" y="2"/>
                        <a:pt x="21" y="0"/>
                        <a:pt x="17" y="0"/>
                      </a:cubicBezTo>
                      <a:cubicBezTo>
                        <a:pt x="8" y="0"/>
                        <a:pt x="3" y="5"/>
                        <a:pt x="0" y="9"/>
                      </a:cubicBezTo>
                      <a:cubicBezTo>
                        <a:pt x="16" y="10"/>
                        <a:pt x="25" y="8"/>
                        <a:pt x="28" y="5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</p:grpSp>
        </p:grpSp>
        <p:grpSp>
          <p:nvGrpSpPr>
            <p:cNvPr id="27" name="Group 289"/>
            <p:cNvGrpSpPr>
              <a:grpSpLocks/>
            </p:cNvGrpSpPr>
            <p:nvPr/>
          </p:nvGrpSpPr>
          <p:grpSpPr bwMode="auto">
            <a:xfrm rot="2467258">
              <a:off x="1574607" y="6074181"/>
              <a:ext cx="38201" cy="25464"/>
              <a:chOff x="3916363" y="1970088"/>
              <a:chExt cx="180975" cy="120650"/>
            </a:xfrm>
          </p:grpSpPr>
          <p:sp>
            <p:nvSpPr>
              <p:cNvPr id="677" name="Freeform 676"/>
              <p:cNvSpPr>
                <a:spLocks/>
              </p:cNvSpPr>
              <p:nvPr/>
            </p:nvSpPr>
            <p:spPr bwMode="auto">
              <a:xfrm>
                <a:off x="3954659" y="2011147"/>
                <a:ext cx="30077" cy="22600"/>
              </a:xfrm>
              <a:custGeom>
                <a:avLst/>
                <a:gdLst/>
                <a:ahLst/>
                <a:cxnLst>
                  <a:cxn ang="0">
                    <a:pos x="1" y="6"/>
                  </a:cxn>
                  <a:cxn ang="0">
                    <a:pos x="8" y="3"/>
                  </a:cxn>
                  <a:cxn ang="0">
                    <a:pos x="3" y="0"/>
                  </a:cxn>
                  <a:cxn ang="0">
                    <a:pos x="1" y="6"/>
                  </a:cxn>
                </a:cxnLst>
                <a:rect l="0" t="0" r="r" b="b"/>
                <a:pathLst>
                  <a:path w="8" h="7">
                    <a:moveTo>
                      <a:pt x="1" y="6"/>
                    </a:moveTo>
                    <a:cubicBezTo>
                      <a:pt x="3" y="7"/>
                      <a:pt x="5" y="6"/>
                      <a:pt x="8" y="3"/>
                    </a:cubicBezTo>
                    <a:cubicBezTo>
                      <a:pt x="7" y="2"/>
                      <a:pt x="5" y="1"/>
                      <a:pt x="3" y="0"/>
                    </a:cubicBezTo>
                    <a:cubicBezTo>
                      <a:pt x="1" y="3"/>
                      <a:pt x="0" y="5"/>
                      <a:pt x="1" y="6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78" name="Freeform 677"/>
              <p:cNvSpPr>
                <a:spLocks/>
              </p:cNvSpPr>
              <p:nvPr/>
            </p:nvSpPr>
            <p:spPr bwMode="auto">
              <a:xfrm>
                <a:off x="4020279" y="2038281"/>
                <a:ext cx="22556" cy="30136"/>
              </a:xfrm>
              <a:custGeom>
                <a:avLst/>
                <a:gdLst/>
                <a:ahLst/>
                <a:cxnLst>
                  <a:cxn ang="0">
                    <a:pos x="1" y="7"/>
                  </a:cxn>
                  <a:cxn ang="0">
                    <a:pos x="6" y="4"/>
                  </a:cxn>
                  <a:cxn ang="0">
                    <a:pos x="2" y="0"/>
                  </a:cxn>
                  <a:cxn ang="0">
                    <a:pos x="1" y="7"/>
                  </a:cxn>
                </a:cxnLst>
                <a:rect l="0" t="0" r="r" b="b"/>
                <a:pathLst>
                  <a:path w="6" h="8">
                    <a:moveTo>
                      <a:pt x="1" y="7"/>
                    </a:moveTo>
                    <a:cubicBezTo>
                      <a:pt x="3" y="8"/>
                      <a:pt x="4" y="7"/>
                      <a:pt x="6" y="4"/>
                    </a:cubicBezTo>
                    <a:cubicBezTo>
                      <a:pt x="5" y="3"/>
                      <a:pt x="3" y="2"/>
                      <a:pt x="2" y="0"/>
                    </a:cubicBezTo>
                    <a:cubicBezTo>
                      <a:pt x="0" y="4"/>
                      <a:pt x="0" y="7"/>
                      <a:pt x="1" y="7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79" name="Freeform 678"/>
              <p:cNvSpPr>
                <a:spLocks/>
              </p:cNvSpPr>
              <p:nvPr/>
            </p:nvSpPr>
            <p:spPr bwMode="auto">
              <a:xfrm>
                <a:off x="4081157" y="2087915"/>
                <a:ext cx="7522" cy="7532"/>
              </a:xfrm>
              <a:custGeom>
                <a:avLst/>
                <a:gdLst/>
                <a:ahLst/>
                <a:cxnLst>
                  <a:cxn ang="0">
                    <a:pos x="2" y="1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2" y="1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cubicBezTo>
                      <a:pt x="1" y="1"/>
                      <a:pt x="1" y="1"/>
                      <a:pt x="0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1"/>
                      <a:pt x="2" y="1"/>
                      <a:pt x="2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80" name="Freeform 679"/>
              <p:cNvSpPr>
                <a:spLocks/>
              </p:cNvSpPr>
              <p:nvPr/>
            </p:nvSpPr>
            <p:spPr bwMode="auto">
              <a:xfrm>
                <a:off x="3916026" y="1975752"/>
                <a:ext cx="22556" cy="7536"/>
              </a:xfrm>
              <a:custGeom>
                <a:avLst/>
                <a:gdLst/>
                <a:ahLst/>
                <a:cxnLst>
                  <a:cxn ang="0">
                    <a:pos x="1" y="2"/>
                  </a:cxn>
                  <a:cxn ang="0">
                    <a:pos x="5" y="2"/>
                  </a:cxn>
                  <a:cxn ang="0">
                    <a:pos x="1" y="0"/>
                  </a:cxn>
                  <a:cxn ang="0">
                    <a:pos x="1" y="2"/>
                  </a:cxn>
                </a:cxnLst>
                <a:rect l="0" t="0" r="r" b="b"/>
                <a:pathLst>
                  <a:path w="5" h="3">
                    <a:moveTo>
                      <a:pt x="1" y="2"/>
                    </a:moveTo>
                    <a:cubicBezTo>
                      <a:pt x="1" y="3"/>
                      <a:pt x="3" y="3"/>
                      <a:pt x="5" y="2"/>
                    </a:cubicBezTo>
                    <a:cubicBezTo>
                      <a:pt x="3" y="1"/>
                      <a:pt x="2" y="1"/>
                      <a:pt x="1" y="0"/>
                    </a:cubicBezTo>
                    <a:cubicBezTo>
                      <a:pt x="0" y="1"/>
                      <a:pt x="0" y="2"/>
                      <a:pt x="1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grpSp>
          <p:nvGrpSpPr>
            <p:cNvPr id="28" name="Group 281"/>
            <p:cNvGrpSpPr>
              <a:grpSpLocks/>
            </p:cNvGrpSpPr>
            <p:nvPr/>
          </p:nvGrpSpPr>
          <p:grpSpPr bwMode="auto">
            <a:xfrm rot="2467258">
              <a:off x="1565335" y="6375697"/>
              <a:ext cx="84773" cy="72377"/>
              <a:chOff x="6294438" y="1638300"/>
              <a:chExt cx="401638" cy="342900"/>
            </a:xfrm>
          </p:grpSpPr>
          <p:sp>
            <p:nvSpPr>
              <p:cNvPr id="673" name="Freeform 50"/>
              <p:cNvSpPr>
                <a:spLocks noEditPoints="1"/>
              </p:cNvSpPr>
              <p:nvPr/>
            </p:nvSpPr>
            <p:spPr bwMode="auto">
              <a:xfrm>
                <a:off x="6469906" y="1768617"/>
                <a:ext cx="225595" cy="210934"/>
              </a:xfrm>
              <a:custGeom>
                <a:avLst/>
                <a:gdLst/>
                <a:ahLst/>
                <a:cxnLst>
                  <a:cxn ang="0">
                    <a:pos x="2" y="11"/>
                  </a:cxn>
                  <a:cxn ang="0">
                    <a:pos x="4" y="24"/>
                  </a:cxn>
                  <a:cxn ang="0">
                    <a:pos x="11" y="34"/>
                  </a:cxn>
                  <a:cxn ang="0">
                    <a:pos x="16" y="35"/>
                  </a:cxn>
                  <a:cxn ang="0">
                    <a:pos x="19" y="44"/>
                  </a:cxn>
                  <a:cxn ang="0">
                    <a:pos x="27" y="49"/>
                  </a:cxn>
                  <a:cxn ang="0">
                    <a:pos x="33" y="49"/>
                  </a:cxn>
                  <a:cxn ang="0">
                    <a:pos x="32" y="53"/>
                  </a:cxn>
                  <a:cxn ang="0">
                    <a:pos x="59" y="47"/>
                  </a:cxn>
                  <a:cxn ang="0">
                    <a:pos x="56" y="21"/>
                  </a:cxn>
                  <a:cxn ang="0">
                    <a:pos x="53" y="21"/>
                  </a:cxn>
                  <a:cxn ang="0">
                    <a:pos x="42" y="4"/>
                  </a:cxn>
                  <a:cxn ang="0">
                    <a:pos x="34" y="7"/>
                  </a:cxn>
                  <a:cxn ang="0">
                    <a:pos x="29" y="8"/>
                  </a:cxn>
                  <a:cxn ang="0">
                    <a:pos x="21" y="3"/>
                  </a:cxn>
                  <a:cxn ang="0">
                    <a:pos x="11" y="3"/>
                  </a:cxn>
                  <a:cxn ang="0">
                    <a:pos x="4" y="4"/>
                  </a:cxn>
                  <a:cxn ang="0">
                    <a:pos x="0" y="0"/>
                  </a:cxn>
                  <a:cxn ang="0">
                    <a:pos x="2" y="11"/>
                  </a:cxn>
                  <a:cxn ang="0">
                    <a:pos x="15" y="21"/>
                  </a:cxn>
                  <a:cxn ang="0">
                    <a:pos x="31" y="28"/>
                  </a:cxn>
                  <a:cxn ang="0">
                    <a:pos x="44" y="36"/>
                  </a:cxn>
                  <a:cxn ang="0">
                    <a:pos x="29" y="28"/>
                  </a:cxn>
                  <a:cxn ang="0">
                    <a:pos x="13" y="21"/>
                  </a:cxn>
                  <a:cxn ang="0">
                    <a:pos x="2" y="5"/>
                  </a:cxn>
                  <a:cxn ang="0">
                    <a:pos x="15" y="21"/>
                  </a:cxn>
                </a:cxnLst>
                <a:rect l="0" t="0" r="r" b="b"/>
                <a:pathLst>
                  <a:path w="59" h="55">
                    <a:moveTo>
                      <a:pt x="2" y="11"/>
                    </a:moveTo>
                    <a:cubicBezTo>
                      <a:pt x="5" y="15"/>
                      <a:pt x="4" y="21"/>
                      <a:pt x="4" y="24"/>
                    </a:cubicBezTo>
                    <a:cubicBezTo>
                      <a:pt x="4" y="32"/>
                      <a:pt x="11" y="34"/>
                      <a:pt x="11" y="34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41"/>
                      <a:pt x="19" y="44"/>
                    </a:cubicBezTo>
                    <a:cubicBezTo>
                      <a:pt x="22" y="48"/>
                      <a:pt x="27" y="49"/>
                      <a:pt x="27" y="49"/>
                    </a:cubicBezTo>
                    <a:cubicBezTo>
                      <a:pt x="33" y="49"/>
                      <a:pt x="33" y="49"/>
                      <a:pt x="33" y="49"/>
                    </a:cubicBezTo>
                    <a:cubicBezTo>
                      <a:pt x="33" y="49"/>
                      <a:pt x="29" y="51"/>
                      <a:pt x="32" y="53"/>
                    </a:cubicBezTo>
                    <a:cubicBezTo>
                      <a:pt x="35" y="55"/>
                      <a:pt x="59" y="47"/>
                      <a:pt x="59" y="47"/>
                    </a:cubicBezTo>
                    <a:cubicBezTo>
                      <a:pt x="56" y="46"/>
                      <a:pt x="57" y="26"/>
                      <a:pt x="56" y="21"/>
                    </a:cubicBezTo>
                    <a:cubicBezTo>
                      <a:pt x="55" y="16"/>
                      <a:pt x="54" y="25"/>
                      <a:pt x="53" y="21"/>
                    </a:cubicBezTo>
                    <a:cubicBezTo>
                      <a:pt x="51" y="17"/>
                      <a:pt x="45" y="7"/>
                      <a:pt x="42" y="4"/>
                    </a:cubicBezTo>
                    <a:cubicBezTo>
                      <a:pt x="39" y="1"/>
                      <a:pt x="35" y="4"/>
                      <a:pt x="34" y="7"/>
                    </a:cubicBezTo>
                    <a:cubicBezTo>
                      <a:pt x="33" y="10"/>
                      <a:pt x="32" y="10"/>
                      <a:pt x="29" y="8"/>
                    </a:cubicBezTo>
                    <a:cubicBezTo>
                      <a:pt x="27" y="6"/>
                      <a:pt x="24" y="4"/>
                      <a:pt x="21" y="3"/>
                    </a:cubicBezTo>
                    <a:cubicBezTo>
                      <a:pt x="18" y="1"/>
                      <a:pt x="14" y="4"/>
                      <a:pt x="11" y="3"/>
                    </a:cubicBezTo>
                    <a:cubicBezTo>
                      <a:pt x="9" y="2"/>
                      <a:pt x="7" y="5"/>
                      <a:pt x="4" y="4"/>
                    </a:cubicBezTo>
                    <a:cubicBezTo>
                      <a:pt x="1" y="3"/>
                      <a:pt x="0" y="0"/>
                      <a:pt x="0" y="0"/>
                    </a:cubicBezTo>
                    <a:cubicBezTo>
                      <a:pt x="0" y="0"/>
                      <a:pt x="0" y="8"/>
                      <a:pt x="2" y="11"/>
                    </a:cubicBezTo>
                    <a:close/>
                    <a:moveTo>
                      <a:pt x="15" y="21"/>
                    </a:moveTo>
                    <a:cubicBezTo>
                      <a:pt x="17" y="22"/>
                      <a:pt x="29" y="27"/>
                      <a:pt x="31" y="28"/>
                    </a:cubicBezTo>
                    <a:cubicBezTo>
                      <a:pt x="32" y="29"/>
                      <a:pt x="38" y="32"/>
                      <a:pt x="44" y="36"/>
                    </a:cubicBezTo>
                    <a:cubicBezTo>
                      <a:pt x="44" y="36"/>
                      <a:pt x="32" y="31"/>
                      <a:pt x="29" y="28"/>
                    </a:cubicBezTo>
                    <a:cubicBezTo>
                      <a:pt x="29" y="28"/>
                      <a:pt x="16" y="25"/>
                      <a:pt x="13" y="21"/>
                    </a:cubicBezTo>
                    <a:cubicBezTo>
                      <a:pt x="10" y="16"/>
                      <a:pt x="2" y="5"/>
                      <a:pt x="2" y="5"/>
                    </a:cubicBezTo>
                    <a:cubicBezTo>
                      <a:pt x="2" y="5"/>
                      <a:pt x="14" y="20"/>
                      <a:pt x="15" y="21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74" name="Freeform 51"/>
              <p:cNvSpPr>
                <a:spLocks/>
              </p:cNvSpPr>
              <p:nvPr/>
            </p:nvSpPr>
            <p:spPr bwMode="auto">
              <a:xfrm>
                <a:off x="6472063" y="1797002"/>
                <a:ext cx="165437" cy="112998"/>
              </a:xfrm>
              <a:custGeom>
                <a:avLst/>
                <a:gdLst/>
                <a:ahLst/>
                <a:cxnLst>
                  <a:cxn ang="0">
                    <a:pos x="27" y="23"/>
                  </a:cxn>
                  <a:cxn ang="0">
                    <a:pos x="42" y="31"/>
                  </a:cxn>
                  <a:cxn ang="0">
                    <a:pos x="29" y="23"/>
                  </a:cxn>
                  <a:cxn ang="0">
                    <a:pos x="13" y="16"/>
                  </a:cxn>
                  <a:cxn ang="0">
                    <a:pos x="0" y="0"/>
                  </a:cxn>
                  <a:cxn ang="0">
                    <a:pos x="11" y="16"/>
                  </a:cxn>
                  <a:cxn ang="0">
                    <a:pos x="27" y="23"/>
                  </a:cxn>
                </a:cxnLst>
                <a:rect l="0" t="0" r="r" b="b"/>
                <a:pathLst>
                  <a:path w="42" h="31">
                    <a:moveTo>
                      <a:pt x="27" y="23"/>
                    </a:moveTo>
                    <a:cubicBezTo>
                      <a:pt x="30" y="26"/>
                      <a:pt x="42" y="31"/>
                      <a:pt x="42" y="31"/>
                    </a:cubicBezTo>
                    <a:cubicBezTo>
                      <a:pt x="36" y="27"/>
                      <a:pt x="30" y="24"/>
                      <a:pt x="29" y="23"/>
                    </a:cubicBezTo>
                    <a:cubicBezTo>
                      <a:pt x="27" y="22"/>
                      <a:pt x="15" y="17"/>
                      <a:pt x="13" y="16"/>
                    </a:cubicBezTo>
                    <a:cubicBezTo>
                      <a:pt x="12" y="15"/>
                      <a:pt x="0" y="0"/>
                      <a:pt x="0" y="0"/>
                    </a:cubicBezTo>
                    <a:cubicBezTo>
                      <a:pt x="0" y="0"/>
                      <a:pt x="8" y="11"/>
                      <a:pt x="11" y="16"/>
                    </a:cubicBezTo>
                    <a:cubicBezTo>
                      <a:pt x="14" y="20"/>
                      <a:pt x="27" y="23"/>
                      <a:pt x="27" y="23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75" name="Freeform 281"/>
              <p:cNvSpPr>
                <a:spLocks noEditPoints="1"/>
              </p:cNvSpPr>
              <p:nvPr/>
            </p:nvSpPr>
            <p:spPr bwMode="auto">
              <a:xfrm>
                <a:off x="6285705" y="1638212"/>
                <a:ext cx="142879" cy="286268"/>
              </a:xfrm>
              <a:custGeom>
                <a:avLst/>
                <a:gdLst/>
                <a:ahLst/>
                <a:cxnLst>
                  <a:cxn ang="0">
                    <a:pos x="17" y="6"/>
                  </a:cxn>
                  <a:cxn ang="0">
                    <a:pos x="5" y="20"/>
                  </a:cxn>
                  <a:cxn ang="0">
                    <a:pos x="1" y="36"/>
                  </a:cxn>
                  <a:cxn ang="0">
                    <a:pos x="4" y="75"/>
                  </a:cxn>
                  <a:cxn ang="0">
                    <a:pos x="28" y="53"/>
                  </a:cxn>
                  <a:cxn ang="0">
                    <a:pos x="31" y="19"/>
                  </a:cxn>
                  <a:cxn ang="0">
                    <a:pos x="23" y="0"/>
                  </a:cxn>
                  <a:cxn ang="0">
                    <a:pos x="17" y="6"/>
                  </a:cxn>
                  <a:cxn ang="0">
                    <a:pos x="19" y="27"/>
                  </a:cxn>
                  <a:cxn ang="0">
                    <a:pos x="17" y="44"/>
                  </a:cxn>
                  <a:cxn ang="0">
                    <a:pos x="11" y="59"/>
                  </a:cxn>
                  <a:cxn ang="0">
                    <a:pos x="6" y="69"/>
                  </a:cxn>
                  <a:cxn ang="0">
                    <a:pos x="17" y="39"/>
                  </a:cxn>
                  <a:cxn ang="0">
                    <a:pos x="17" y="19"/>
                  </a:cxn>
                  <a:cxn ang="0">
                    <a:pos x="18" y="11"/>
                  </a:cxn>
                  <a:cxn ang="0">
                    <a:pos x="19" y="27"/>
                  </a:cxn>
                </a:cxnLst>
                <a:rect l="0" t="0" r="r" b="b"/>
                <a:pathLst>
                  <a:path w="37" h="75">
                    <a:moveTo>
                      <a:pt x="17" y="6"/>
                    </a:moveTo>
                    <a:cubicBezTo>
                      <a:pt x="13" y="9"/>
                      <a:pt x="5" y="17"/>
                      <a:pt x="5" y="20"/>
                    </a:cubicBezTo>
                    <a:cubicBezTo>
                      <a:pt x="4" y="23"/>
                      <a:pt x="0" y="31"/>
                      <a:pt x="1" y="36"/>
                    </a:cubicBezTo>
                    <a:cubicBezTo>
                      <a:pt x="2" y="41"/>
                      <a:pt x="2" y="72"/>
                      <a:pt x="4" y="75"/>
                    </a:cubicBezTo>
                    <a:cubicBezTo>
                      <a:pt x="4" y="75"/>
                      <a:pt x="22" y="61"/>
                      <a:pt x="28" y="53"/>
                    </a:cubicBezTo>
                    <a:cubicBezTo>
                      <a:pt x="34" y="44"/>
                      <a:pt x="37" y="34"/>
                      <a:pt x="31" y="19"/>
                    </a:cubicBezTo>
                    <a:cubicBezTo>
                      <a:pt x="26" y="5"/>
                      <a:pt x="23" y="7"/>
                      <a:pt x="23" y="0"/>
                    </a:cubicBezTo>
                    <a:cubicBezTo>
                      <a:pt x="23" y="0"/>
                      <a:pt x="21" y="4"/>
                      <a:pt x="17" y="6"/>
                    </a:cubicBezTo>
                    <a:close/>
                    <a:moveTo>
                      <a:pt x="19" y="27"/>
                    </a:moveTo>
                    <a:cubicBezTo>
                      <a:pt x="19" y="31"/>
                      <a:pt x="18" y="41"/>
                      <a:pt x="17" y="44"/>
                    </a:cubicBezTo>
                    <a:cubicBezTo>
                      <a:pt x="17" y="47"/>
                      <a:pt x="13" y="57"/>
                      <a:pt x="11" y="59"/>
                    </a:cubicBezTo>
                    <a:cubicBezTo>
                      <a:pt x="9" y="62"/>
                      <a:pt x="6" y="69"/>
                      <a:pt x="6" y="69"/>
                    </a:cubicBezTo>
                    <a:cubicBezTo>
                      <a:pt x="8" y="64"/>
                      <a:pt x="16" y="45"/>
                      <a:pt x="17" y="39"/>
                    </a:cubicBezTo>
                    <a:cubicBezTo>
                      <a:pt x="18" y="33"/>
                      <a:pt x="17" y="23"/>
                      <a:pt x="17" y="19"/>
                    </a:cubicBezTo>
                    <a:cubicBezTo>
                      <a:pt x="17" y="15"/>
                      <a:pt x="18" y="11"/>
                      <a:pt x="18" y="11"/>
                    </a:cubicBezTo>
                    <a:cubicBezTo>
                      <a:pt x="18" y="13"/>
                      <a:pt x="18" y="23"/>
                      <a:pt x="19" y="27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676" name="Freeform 282"/>
              <p:cNvSpPr>
                <a:spLocks/>
              </p:cNvSpPr>
              <p:nvPr/>
            </p:nvSpPr>
            <p:spPr bwMode="auto">
              <a:xfrm>
                <a:off x="6311358" y="1684138"/>
                <a:ext cx="52637" cy="218465"/>
              </a:xfrm>
              <a:custGeom>
                <a:avLst/>
                <a:gdLst/>
                <a:ahLst/>
                <a:cxnLst>
                  <a:cxn ang="0">
                    <a:pos x="11" y="28"/>
                  </a:cxn>
                  <a:cxn ang="0">
                    <a:pos x="0" y="58"/>
                  </a:cxn>
                  <a:cxn ang="0">
                    <a:pos x="5" y="48"/>
                  </a:cxn>
                  <a:cxn ang="0">
                    <a:pos x="11" y="33"/>
                  </a:cxn>
                  <a:cxn ang="0">
                    <a:pos x="13" y="16"/>
                  </a:cxn>
                  <a:cxn ang="0">
                    <a:pos x="12" y="0"/>
                  </a:cxn>
                  <a:cxn ang="0">
                    <a:pos x="11" y="8"/>
                  </a:cxn>
                  <a:cxn ang="0">
                    <a:pos x="11" y="28"/>
                  </a:cxn>
                </a:cxnLst>
                <a:rect l="0" t="0" r="r" b="b"/>
                <a:pathLst>
                  <a:path w="13" h="58">
                    <a:moveTo>
                      <a:pt x="11" y="28"/>
                    </a:moveTo>
                    <a:cubicBezTo>
                      <a:pt x="10" y="34"/>
                      <a:pt x="2" y="53"/>
                      <a:pt x="0" y="58"/>
                    </a:cubicBezTo>
                    <a:cubicBezTo>
                      <a:pt x="0" y="58"/>
                      <a:pt x="3" y="51"/>
                      <a:pt x="5" y="48"/>
                    </a:cubicBezTo>
                    <a:cubicBezTo>
                      <a:pt x="7" y="46"/>
                      <a:pt x="11" y="36"/>
                      <a:pt x="11" y="33"/>
                    </a:cubicBezTo>
                    <a:cubicBezTo>
                      <a:pt x="12" y="30"/>
                      <a:pt x="13" y="20"/>
                      <a:pt x="13" y="16"/>
                    </a:cubicBezTo>
                    <a:cubicBezTo>
                      <a:pt x="12" y="12"/>
                      <a:pt x="12" y="2"/>
                      <a:pt x="12" y="0"/>
                    </a:cubicBezTo>
                    <a:cubicBezTo>
                      <a:pt x="12" y="0"/>
                      <a:pt x="11" y="4"/>
                      <a:pt x="11" y="8"/>
                    </a:cubicBezTo>
                    <a:cubicBezTo>
                      <a:pt x="11" y="12"/>
                      <a:pt x="12" y="22"/>
                      <a:pt x="11" y="28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sp>
          <p:nvSpPr>
            <p:cNvPr id="671" name="Freeform 283"/>
            <p:cNvSpPr>
              <a:spLocks/>
            </p:cNvSpPr>
            <p:nvPr/>
          </p:nvSpPr>
          <p:spPr bwMode="auto">
            <a:xfrm rot="2467258">
              <a:off x="1609536" y="6132158"/>
              <a:ext cx="53965" cy="144698"/>
            </a:xfrm>
            <a:custGeom>
              <a:avLst/>
              <a:gdLst/>
              <a:ahLst/>
              <a:cxnLst>
                <a:cxn ang="0">
                  <a:pos x="67" y="181"/>
                </a:cxn>
                <a:cxn ang="0">
                  <a:pos x="61" y="137"/>
                </a:cxn>
                <a:cxn ang="0">
                  <a:pos x="41" y="88"/>
                </a:cxn>
                <a:cxn ang="0">
                  <a:pos x="14" y="0"/>
                </a:cxn>
                <a:cxn ang="0">
                  <a:pos x="12" y="13"/>
                </a:cxn>
              </a:cxnLst>
              <a:rect l="0" t="0" r="r" b="b"/>
              <a:pathLst>
                <a:path w="67" h="181">
                  <a:moveTo>
                    <a:pt x="67" y="181"/>
                  </a:moveTo>
                  <a:cubicBezTo>
                    <a:pt x="64" y="168"/>
                    <a:pt x="66" y="151"/>
                    <a:pt x="61" y="137"/>
                  </a:cubicBezTo>
                  <a:cubicBezTo>
                    <a:pt x="56" y="120"/>
                    <a:pt x="48" y="104"/>
                    <a:pt x="41" y="88"/>
                  </a:cubicBezTo>
                  <a:cubicBezTo>
                    <a:pt x="35" y="76"/>
                    <a:pt x="0" y="5"/>
                    <a:pt x="14" y="0"/>
                  </a:cubicBezTo>
                  <a:cubicBezTo>
                    <a:pt x="16" y="4"/>
                    <a:pt x="15" y="9"/>
                    <a:pt x="1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672" name="Freeform 284"/>
            <p:cNvSpPr>
              <a:spLocks/>
            </p:cNvSpPr>
            <p:nvPr/>
          </p:nvSpPr>
          <p:spPr bwMode="auto">
            <a:xfrm rot="2467258">
              <a:off x="1666676" y="6176680"/>
              <a:ext cx="50791" cy="144698"/>
            </a:xfrm>
            <a:custGeom>
              <a:avLst/>
              <a:gdLst/>
              <a:ahLst/>
              <a:cxnLst>
                <a:cxn ang="0">
                  <a:pos x="0" y="182"/>
                </a:cxn>
                <a:cxn ang="0">
                  <a:pos x="6" y="139"/>
                </a:cxn>
                <a:cxn ang="0">
                  <a:pos x="25" y="89"/>
                </a:cxn>
                <a:cxn ang="0">
                  <a:pos x="50" y="0"/>
                </a:cxn>
                <a:cxn ang="0">
                  <a:pos x="52" y="13"/>
                </a:cxn>
              </a:cxnLst>
              <a:rect l="0" t="0" r="r" b="b"/>
              <a:pathLst>
                <a:path w="64" h="182">
                  <a:moveTo>
                    <a:pt x="0" y="182"/>
                  </a:moveTo>
                  <a:cubicBezTo>
                    <a:pt x="3" y="169"/>
                    <a:pt x="1" y="153"/>
                    <a:pt x="6" y="139"/>
                  </a:cubicBezTo>
                  <a:cubicBezTo>
                    <a:pt x="11" y="121"/>
                    <a:pt x="18" y="105"/>
                    <a:pt x="25" y="89"/>
                  </a:cubicBezTo>
                  <a:cubicBezTo>
                    <a:pt x="30" y="77"/>
                    <a:pt x="64" y="5"/>
                    <a:pt x="50" y="0"/>
                  </a:cubicBezTo>
                  <a:cubicBezTo>
                    <a:pt x="48" y="5"/>
                    <a:pt x="49" y="9"/>
                    <a:pt x="5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</p:grpSp>
      <p:grpSp>
        <p:nvGrpSpPr>
          <p:cNvPr id="29" name="Group 1726"/>
          <p:cNvGrpSpPr>
            <a:grpSpLocks/>
          </p:cNvGrpSpPr>
          <p:nvPr/>
        </p:nvGrpSpPr>
        <p:grpSpPr bwMode="auto">
          <a:xfrm>
            <a:off x="515938" y="6130925"/>
            <a:ext cx="423862" cy="557213"/>
            <a:chOff x="515430" y="6131024"/>
            <a:chExt cx="424872" cy="557829"/>
          </a:xfrm>
        </p:grpSpPr>
        <p:sp>
          <p:nvSpPr>
            <p:cNvPr id="717" name="AutoShape 3"/>
            <p:cNvSpPr>
              <a:spLocks noChangeAspect="1" noChangeArrowheads="1" noTextEdit="1"/>
            </p:cNvSpPr>
            <p:nvPr/>
          </p:nvSpPr>
          <p:spPr bwMode="auto">
            <a:xfrm rot="3025731">
              <a:off x="455314" y="6203870"/>
              <a:ext cx="553061" cy="407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718" name="Freeform 717"/>
            <p:cNvSpPr>
              <a:spLocks noEditPoints="1"/>
            </p:cNvSpPr>
            <p:nvPr/>
          </p:nvSpPr>
          <p:spPr bwMode="auto">
            <a:xfrm rot="3025731">
              <a:off x="448951" y="6197503"/>
              <a:ext cx="557829" cy="424872"/>
            </a:xfrm>
            <a:custGeom>
              <a:avLst/>
              <a:gdLst/>
              <a:ahLst/>
              <a:cxnLst>
                <a:cxn ang="0">
                  <a:pos x="659" y="161"/>
                </a:cxn>
                <a:cxn ang="0">
                  <a:pos x="478" y="256"/>
                </a:cxn>
                <a:cxn ang="0">
                  <a:pos x="444" y="309"/>
                </a:cxn>
                <a:cxn ang="0">
                  <a:pos x="410" y="329"/>
                </a:cxn>
                <a:cxn ang="0">
                  <a:pos x="349" y="316"/>
                </a:cxn>
                <a:cxn ang="0">
                  <a:pos x="332" y="272"/>
                </a:cxn>
                <a:cxn ang="0">
                  <a:pos x="369" y="241"/>
                </a:cxn>
                <a:cxn ang="0">
                  <a:pos x="264" y="116"/>
                </a:cxn>
                <a:cxn ang="0">
                  <a:pos x="176" y="60"/>
                </a:cxn>
                <a:cxn ang="0">
                  <a:pos x="129" y="77"/>
                </a:cxn>
                <a:cxn ang="0">
                  <a:pos x="131" y="30"/>
                </a:cxn>
                <a:cxn ang="0">
                  <a:pos x="94" y="198"/>
                </a:cxn>
                <a:cxn ang="0">
                  <a:pos x="123" y="181"/>
                </a:cxn>
                <a:cxn ang="0">
                  <a:pos x="132" y="155"/>
                </a:cxn>
                <a:cxn ang="0">
                  <a:pos x="182" y="165"/>
                </a:cxn>
                <a:cxn ang="0">
                  <a:pos x="227" y="216"/>
                </a:cxn>
                <a:cxn ang="0">
                  <a:pos x="199" y="285"/>
                </a:cxn>
                <a:cxn ang="0">
                  <a:pos x="149" y="253"/>
                </a:cxn>
                <a:cxn ang="0">
                  <a:pos x="97" y="266"/>
                </a:cxn>
                <a:cxn ang="0">
                  <a:pos x="45" y="231"/>
                </a:cxn>
                <a:cxn ang="0">
                  <a:pos x="127" y="413"/>
                </a:cxn>
                <a:cxn ang="0">
                  <a:pos x="164" y="454"/>
                </a:cxn>
                <a:cxn ang="0">
                  <a:pos x="143" y="507"/>
                </a:cxn>
                <a:cxn ang="0">
                  <a:pos x="87" y="519"/>
                </a:cxn>
                <a:cxn ang="0">
                  <a:pos x="127" y="618"/>
                </a:cxn>
                <a:cxn ang="0">
                  <a:pos x="221" y="623"/>
                </a:cxn>
                <a:cxn ang="0">
                  <a:pos x="234" y="569"/>
                </a:cxn>
                <a:cxn ang="0">
                  <a:pos x="292" y="585"/>
                </a:cxn>
                <a:cxn ang="0">
                  <a:pos x="311" y="596"/>
                </a:cxn>
                <a:cxn ang="0">
                  <a:pos x="435" y="465"/>
                </a:cxn>
                <a:cxn ang="0">
                  <a:pos x="475" y="480"/>
                </a:cxn>
                <a:cxn ang="0">
                  <a:pos x="826" y="526"/>
                </a:cxn>
                <a:cxn ang="0">
                  <a:pos x="818" y="452"/>
                </a:cxn>
                <a:cxn ang="0">
                  <a:pos x="738" y="348"/>
                </a:cxn>
                <a:cxn ang="0">
                  <a:pos x="687" y="361"/>
                </a:cxn>
                <a:cxn ang="0">
                  <a:pos x="634" y="326"/>
                </a:cxn>
                <a:cxn ang="0">
                  <a:pos x="695" y="283"/>
                </a:cxn>
                <a:cxn ang="0">
                  <a:pos x="704" y="263"/>
                </a:cxn>
                <a:cxn ang="0">
                  <a:pos x="748" y="287"/>
                </a:cxn>
                <a:cxn ang="0">
                  <a:pos x="794" y="264"/>
                </a:cxn>
                <a:cxn ang="0">
                  <a:pos x="855" y="184"/>
                </a:cxn>
                <a:cxn ang="0">
                  <a:pos x="851" y="139"/>
                </a:cxn>
                <a:cxn ang="0">
                  <a:pos x="855" y="79"/>
                </a:cxn>
                <a:cxn ang="0">
                  <a:pos x="250" y="391"/>
                </a:cxn>
                <a:cxn ang="0">
                  <a:pos x="235" y="346"/>
                </a:cxn>
                <a:cxn ang="0">
                  <a:pos x="285" y="347"/>
                </a:cxn>
                <a:cxn ang="0">
                  <a:pos x="262" y="391"/>
                </a:cxn>
                <a:cxn ang="0">
                  <a:pos x="711" y="499"/>
                </a:cxn>
                <a:cxn ang="0">
                  <a:pos x="730" y="539"/>
                </a:cxn>
                <a:cxn ang="0">
                  <a:pos x="726" y="587"/>
                </a:cxn>
                <a:cxn ang="0">
                  <a:pos x="693" y="612"/>
                </a:cxn>
                <a:cxn ang="0">
                  <a:pos x="644" y="582"/>
                </a:cxn>
                <a:cxn ang="0">
                  <a:pos x="637" y="540"/>
                </a:cxn>
                <a:cxn ang="0">
                  <a:pos x="665" y="497"/>
                </a:cxn>
                <a:cxn ang="0">
                  <a:pos x="270" y="495"/>
                </a:cxn>
                <a:cxn ang="0">
                  <a:pos x="313" y="499"/>
                </a:cxn>
                <a:cxn ang="0">
                  <a:pos x="563" y="449"/>
                </a:cxn>
                <a:cxn ang="0">
                  <a:pos x="514" y="379"/>
                </a:cxn>
                <a:cxn ang="0">
                  <a:pos x="744" y="121"/>
                </a:cxn>
                <a:cxn ang="0">
                  <a:pos x="760" y="165"/>
                </a:cxn>
                <a:cxn ang="0">
                  <a:pos x="710" y="164"/>
                </a:cxn>
                <a:cxn ang="0">
                  <a:pos x="733" y="121"/>
                </a:cxn>
              </a:cxnLst>
              <a:rect l="0" t="0" r="r" b="b"/>
              <a:pathLst>
                <a:path w="878" h="668">
                  <a:moveTo>
                    <a:pt x="679" y="94"/>
                  </a:moveTo>
                  <a:cubicBezTo>
                    <a:pt x="678" y="96"/>
                    <a:pt x="673" y="95"/>
                    <a:pt x="665" y="92"/>
                  </a:cubicBezTo>
                  <a:cubicBezTo>
                    <a:pt x="667" y="94"/>
                    <a:pt x="671" y="99"/>
                    <a:pt x="672" y="104"/>
                  </a:cubicBezTo>
                  <a:cubicBezTo>
                    <a:pt x="675" y="111"/>
                    <a:pt x="672" y="118"/>
                    <a:pt x="672" y="118"/>
                  </a:cubicBezTo>
                  <a:cubicBezTo>
                    <a:pt x="679" y="125"/>
                    <a:pt x="679" y="125"/>
                    <a:pt x="679" y="125"/>
                  </a:cubicBezTo>
                  <a:cubicBezTo>
                    <a:pt x="679" y="125"/>
                    <a:pt x="688" y="135"/>
                    <a:pt x="683" y="145"/>
                  </a:cubicBezTo>
                  <a:cubicBezTo>
                    <a:pt x="682" y="148"/>
                    <a:pt x="677" y="155"/>
                    <a:pt x="678" y="162"/>
                  </a:cubicBezTo>
                  <a:cubicBezTo>
                    <a:pt x="680" y="169"/>
                    <a:pt x="676" y="177"/>
                    <a:pt x="676" y="177"/>
                  </a:cubicBezTo>
                  <a:cubicBezTo>
                    <a:pt x="676" y="177"/>
                    <a:pt x="676" y="174"/>
                    <a:pt x="672" y="169"/>
                  </a:cubicBezTo>
                  <a:cubicBezTo>
                    <a:pt x="668" y="164"/>
                    <a:pt x="662" y="166"/>
                    <a:pt x="659" y="161"/>
                  </a:cubicBezTo>
                  <a:cubicBezTo>
                    <a:pt x="656" y="157"/>
                    <a:pt x="649" y="156"/>
                    <a:pt x="645" y="151"/>
                  </a:cubicBezTo>
                  <a:cubicBezTo>
                    <a:pt x="641" y="146"/>
                    <a:pt x="638" y="141"/>
                    <a:pt x="635" y="135"/>
                  </a:cubicBezTo>
                  <a:cubicBezTo>
                    <a:pt x="631" y="130"/>
                    <a:pt x="631" y="129"/>
                    <a:pt x="628" y="132"/>
                  </a:cubicBezTo>
                  <a:cubicBezTo>
                    <a:pt x="626" y="133"/>
                    <a:pt x="623" y="133"/>
                    <a:pt x="621" y="132"/>
                  </a:cubicBezTo>
                  <a:cubicBezTo>
                    <a:pt x="620" y="134"/>
                    <a:pt x="620" y="135"/>
                    <a:pt x="618" y="136"/>
                  </a:cubicBezTo>
                  <a:cubicBezTo>
                    <a:pt x="617" y="136"/>
                    <a:pt x="615" y="132"/>
                    <a:pt x="615" y="127"/>
                  </a:cubicBezTo>
                  <a:cubicBezTo>
                    <a:pt x="614" y="127"/>
                    <a:pt x="614" y="126"/>
                    <a:pt x="614" y="126"/>
                  </a:cubicBezTo>
                  <a:cubicBezTo>
                    <a:pt x="575" y="153"/>
                    <a:pt x="541" y="177"/>
                    <a:pt x="528" y="188"/>
                  </a:cubicBezTo>
                  <a:cubicBezTo>
                    <a:pt x="507" y="204"/>
                    <a:pt x="491" y="229"/>
                    <a:pt x="480" y="252"/>
                  </a:cubicBezTo>
                  <a:cubicBezTo>
                    <a:pt x="481" y="253"/>
                    <a:pt x="480" y="254"/>
                    <a:pt x="478" y="256"/>
                  </a:cubicBezTo>
                  <a:cubicBezTo>
                    <a:pt x="474" y="263"/>
                    <a:pt x="472" y="269"/>
                    <a:pt x="469" y="276"/>
                  </a:cubicBezTo>
                  <a:cubicBezTo>
                    <a:pt x="487" y="279"/>
                    <a:pt x="491" y="284"/>
                    <a:pt x="466" y="284"/>
                  </a:cubicBezTo>
                  <a:cubicBezTo>
                    <a:pt x="466" y="285"/>
                    <a:pt x="465" y="285"/>
                    <a:pt x="465" y="286"/>
                  </a:cubicBezTo>
                  <a:cubicBezTo>
                    <a:pt x="493" y="290"/>
                    <a:pt x="485" y="293"/>
                    <a:pt x="463" y="291"/>
                  </a:cubicBezTo>
                  <a:cubicBezTo>
                    <a:pt x="463" y="292"/>
                    <a:pt x="463" y="292"/>
                    <a:pt x="463" y="293"/>
                  </a:cubicBezTo>
                  <a:cubicBezTo>
                    <a:pt x="463" y="292"/>
                    <a:pt x="463" y="292"/>
                    <a:pt x="463" y="291"/>
                  </a:cubicBezTo>
                  <a:cubicBezTo>
                    <a:pt x="460" y="291"/>
                    <a:pt x="457" y="291"/>
                    <a:pt x="454" y="291"/>
                  </a:cubicBezTo>
                  <a:cubicBezTo>
                    <a:pt x="452" y="292"/>
                    <a:pt x="449" y="292"/>
                    <a:pt x="445" y="292"/>
                  </a:cubicBezTo>
                  <a:cubicBezTo>
                    <a:pt x="484" y="306"/>
                    <a:pt x="500" y="321"/>
                    <a:pt x="433" y="294"/>
                  </a:cubicBezTo>
                  <a:cubicBezTo>
                    <a:pt x="497" y="320"/>
                    <a:pt x="478" y="324"/>
                    <a:pt x="444" y="309"/>
                  </a:cubicBezTo>
                  <a:cubicBezTo>
                    <a:pt x="446" y="313"/>
                    <a:pt x="446" y="315"/>
                    <a:pt x="444" y="316"/>
                  </a:cubicBezTo>
                  <a:cubicBezTo>
                    <a:pt x="469" y="338"/>
                    <a:pt x="474" y="351"/>
                    <a:pt x="429" y="312"/>
                  </a:cubicBezTo>
                  <a:cubicBezTo>
                    <a:pt x="429" y="312"/>
                    <a:pt x="429" y="311"/>
                    <a:pt x="429" y="311"/>
                  </a:cubicBezTo>
                  <a:cubicBezTo>
                    <a:pt x="473" y="352"/>
                    <a:pt x="460" y="348"/>
                    <a:pt x="435" y="326"/>
                  </a:cubicBezTo>
                  <a:cubicBezTo>
                    <a:pt x="435" y="328"/>
                    <a:pt x="433" y="328"/>
                    <a:pt x="430" y="327"/>
                  </a:cubicBezTo>
                  <a:cubicBezTo>
                    <a:pt x="450" y="357"/>
                    <a:pt x="451" y="374"/>
                    <a:pt x="415" y="315"/>
                  </a:cubicBezTo>
                  <a:cubicBezTo>
                    <a:pt x="452" y="375"/>
                    <a:pt x="437" y="365"/>
                    <a:pt x="417" y="332"/>
                  </a:cubicBezTo>
                  <a:cubicBezTo>
                    <a:pt x="419" y="336"/>
                    <a:pt x="418" y="339"/>
                    <a:pt x="417" y="339"/>
                  </a:cubicBezTo>
                  <a:cubicBezTo>
                    <a:pt x="428" y="368"/>
                    <a:pt x="429" y="380"/>
                    <a:pt x="411" y="331"/>
                  </a:cubicBezTo>
                  <a:cubicBezTo>
                    <a:pt x="410" y="330"/>
                    <a:pt x="410" y="330"/>
                    <a:pt x="410" y="329"/>
                  </a:cubicBezTo>
                  <a:cubicBezTo>
                    <a:pt x="427" y="381"/>
                    <a:pt x="414" y="372"/>
                    <a:pt x="404" y="342"/>
                  </a:cubicBezTo>
                  <a:cubicBezTo>
                    <a:pt x="402" y="343"/>
                    <a:pt x="399" y="340"/>
                    <a:pt x="396" y="336"/>
                  </a:cubicBezTo>
                  <a:cubicBezTo>
                    <a:pt x="394" y="375"/>
                    <a:pt x="381" y="393"/>
                    <a:pt x="388" y="322"/>
                  </a:cubicBezTo>
                  <a:cubicBezTo>
                    <a:pt x="381" y="391"/>
                    <a:pt x="375" y="375"/>
                    <a:pt x="379" y="338"/>
                  </a:cubicBezTo>
                  <a:cubicBezTo>
                    <a:pt x="377" y="342"/>
                    <a:pt x="375" y="343"/>
                    <a:pt x="374" y="342"/>
                  </a:cubicBezTo>
                  <a:cubicBezTo>
                    <a:pt x="361" y="373"/>
                    <a:pt x="351" y="380"/>
                    <a:pt x="375" y="319"/>
                  </a:cubicBezTo>
                  <a:cubicBezTo>
                    <a:pt x="351" y="381"/>
                    <a:pt x="346" y="366"/>
                    <a:pt x="359" y="334"/>
                  </a:cubicBezTo>
                  <a:cubicBezTo>
                    <a:pt x="358" y="332"/>
                    <a:pt x="358" y="329"/>
                    <a:pt x="359" y="325"/>
                  </a:cubicBezTo>
                  <a:cubicBezTo>
                    <a:pt x="333" y="355"/>
                    <a:pt x="314" y="364"/>
                    <a:pt x="362" y="311"/>
                  </a:cubicBezTo>
                  <a:cubicBezTo>
                    <a:pt x="314" y="364"/>
                    <a:pt x="321" y="345"/>
                    <a:pt x="349" y="316"/>
                  </a:cubicBezTo>
                  <a:cubicBezTo>
                    <a:pt x="345" y="318"/>
                    <a:pt x="341" y="319"/>
                    <a:pt x="339" y="319"/>
                  </a:cubicBezTo>
                  <a:cubicBezTo>
                    <a:pt x="313" y="335"/>
                    <a:pt x="300" y="336"/>
                    <a:pt x="346" y="306"/>
                  </a:cubicBezTo>
                  <a:cubicBezTo>
                    <a:pt x="347" y="306"/>
                    <a:pt x="347" y="306"/>
                    <a:pt x="347" y="306"/>
                  </a:cubicBezTo>
                  <a:cubicBezTo>
                    <a:pt x="299" y="335"/>
                    <a:pt x="305" y="324"/>
                    <a:pt x="332" y="307"/>
                  </a:cubicBezTo>
                  <a:cubicBezTo>
                    <a:pt x="333" y="306"/>
                    <a:pt x="336" y="303"/>
                    <a:pt x="341" y="300"/>
                  </a:cubicBezTo>
                  <a:cubicBezTo>
                    <a:pt x="302" y="314"/>
                    <a:pt x="282" y="318"/>
                    <a:pt x="350" y="293"/>
                  </a:cubicBezTo>
                  <a:cubicBezTo>
                    <a:pt x="285" y="316"/>
                    <a:pt x="296" y="300"/>
                    <a:pt x="332" y="289"/>
                  </a:cubicBezTo>
                  <a:cubicBezTo>
                    <a:pt x="327" y="287"/>
                    <a:pt x="325" y="284"/>
                    <a:pt x="326" y="282"/>
                  </a:cubicBezTo>
                  <a:cubicBezTo>
                    <a:pt x="296" y="279"/>
                    <a:pt x="284" y="269"/>
                    <a:pt x="333" y="273"/>
                  </a:cubicBezTo>
                  <a:cubicBezTo>
                    <a:pt x="333" y="272"/>
                    <a:pt x="332" y="272"/>
                    <a:pt x="332" y="272"/>
                  </a:cubicBezTo>
                  <a:cubicBezTo>
                    <a:pt x="283" y="267"/>
                    <a:pt x="297" y="262"/>
                    <a:pt x="329" y="265"/>
                  </a:cubicBezTo>
                  <a:cubicBezTo>
                    <a:pt x="331" y="264"/>
                    <a:pt x="335" y="264"/>
                    <a:pt x="340" y="264"/>
                  </a:cubicBezTo>
                  <a:cubicBezTo>
                    <a:pt x="300" y="250"/>
                    <a:pt x="282" y="234"/>
                    <a:pt x="351" y="262"/>
                  </a:cubicBezTo>
                  <a:cubicBezTo>
                    <a:pt x="285" y="235"/>
                    <a:pt x="304" y="235"/>
                    <a:pt x="340" y="250"/>
                  </a:cubicBezTo>
                  <a:cubicBezTo>
                    <a:pt x="337" y="247"/>
                    <a:pt x="336" y="244"/>
                    <a:pt x="337" y="242"/>
                  </a:cubicBezTo>
                  <a:cubicBezTo>
                    <a:pt x="312" y="220"/>
                    <a:pt x="310" y="205"/>
                    <a:pt x="356" y="246"/>
                  </a:cubicBezTo>
                  <a:cubicBezTo>
                    <a:pt x="356" y="246"/>
                    <a:pt x="356" y="246"/>
                    <a:pt x="356" y="246"/>
                  </a:cubicBezTo>
                  <a:cubicBezTo>
                    <a:pt x="311" y="205"/>
                    <a:pt x="323" y="207"/>
                    <a:pt x="347" y="229"/>
                  </a:cubicBezTo>
                  <a:cubicBezTo>
                    <a:pt x="349" y="228"/>
                    <a:pt x="351" y="229"/>
                    <a:pt x="355" y="232"/>
                  </a:cubicBezTo>
                  <a:cubicBezTo>
                    <a:pt x="334" y="199"/>
                    <a:pt x="331" y="180"/>
                    <a:pt x="369" y="241"/>
                  </a:cubicBezTo>
                  <a:cubicBezTo>
                    <a:pt x="333" y="184"/>
                    <a:pt x="346" y="190"/>
                    <a:pt x="364" y="220"/>
                  </a:cubicBezTo>
                  <a:cubicBezTo>
                    <a:pt x="364" y="216"/>
                    <a:pt x="365" y="217"/>
                    <a:pt x="368" y="222"/>
                  </a:cubicBezTo>
                  <a:cubicBezTo>
                    <a:pt x="356" y="188"/>
                    <a:pt x="354" y="172"/>
                    <a:pt x="375" y="231"/>
                  </a:cubicBezTo>
                  <a:cubicBezTo>
                    <a:pt x="375" y="231"/>
                    <a:pt x="375" y="231"/>
                    <a:pt x="375" y="231"/>
                  </a:cubicBezTo>
                  <a:cubicBezTo>
                    <a:pt x="367" y="209"/>
                    <a:pt x="365" y="197"/>
                    <a:pt x="365" y="192"/>
                  </a:cubicBezTo>
                  <a:cubicBezTo>
                    <a:pt x="361" y="188"/>
                    <a:pt x="356" y="183"/>
                    <a:pt x="352" y="180"/>
                  </a:cubicBezTo>
                  <a:cubicBezTo>
                    <a:pt x="340" y="170"/>
                    <a:pt x="312" y="149"/>
                    <a:pt x="278" y="125"/>
                  </a:cubicBezTo>
                  <a:cubicBezTo>
                    <a:pt x="278" y="125"/>
                    <a:pt x="278" y="125"/>
                    <a:pt x="277" y="125"/>
                  </a:cubicBezTo>
                  <a:cubicBezTo>
                    <a:pt x="277" y="125"/>
                    <a:pt x="277" y="125"/>
                    <a:pt x="276" y="124"/>
                  </a:cubicBezTo>
                  <a:cubicBezTo>
                    <a:pt x="272" y="121"/>
                    <a:pt x="268" y="119"/>
                    <a:pt x="264" y="116"/>
                  </a:cubicBezTo>
                  <a:cubicBezTo>
                    <a:pt x="262" y="119"/>
                    <a:pt x="261" y="120"/>
                    <a:pt x="259" y="119"/>
                  </a:cubicBezTo>
                  <a:cubicBezTo>
                    <a:pt x="258" y="119"/>
                    <a:pt x="258" y="116"/>
                    <a:pt x="260" y="112"/>
                  </a:cubicBezTo>
                  <a:cubicBezTo>
                    <a:pt x="256" y="110"/>
                    <a:pt x="253" y="108"/>
                    <a:pt x="250" y="106"/>
                  </a:cubicBezTo>
                  <a:cubicBezTo>
                    <a:pt x="247" y="109"/>
                    <a:pt x="245" y="110"/>
                    <a:pt x="243" y="109"/>
                  </a:cubicBezTo>
                  <a:cubicBezTo>
                    <a:pt x="242" y="108"/>
                    <a:pt x="243" y="106"/>
                    <a:pt x="245" y="103"/>
                  </a:cubicBezTo>
                  <a:cubicBezTo>
                    <a:pt x="242" y="100"/>
                    <a:pt x="238" y="98"/>
                    <a:pt x="235" y="95"/>
                  </a:cubicBezTo>
                  <a:cubicBezTo>
                    <a:pt x="233" y="96"/>
                    <a:pt x="231" y="96"/>
                    <a:pt x="231" y="95"/>
                  </a:cubicBezTo>
                  <a:cubicBezTo>
                    <a:pt x="230" y="95"/>
                    <a:pt x="230" y="94"/>
                    <a:pt x="231" y="93"/>
                  </a:cubicBezTo>
                  <a:cubicBezTo>
                    <a:pt x="213" y="81"/>
                    <a:pt x="196" y="69"/>
                    <a:pt x="179" y="58"/>
                  </a:cubicBezTo>
                  <a:cubicBezTo>
                    <a:pt x="178" y="59"/>
                    <a:pt x="177" y="59"/>
                    <a:pt x="176" y="60"/>
                  </a:cubicBezTo>
                  <a:cubicBezTo>
                    <a:pt x="176" y="62"/>
                    <a:pt x="183" y="67"/>
                    <a:pt x="182" y="69"/>
                  </a:cubicBezTo>
                  <a:cubicBezTo>
                    <a:pt x="181" y="71"/>
                    <a:pt x="172" y="68"/>
                    <a:pt x="171" y="70"/>
                  </a:cubicBezTo>
                  <a:cubicBezTo>
                    <a:pt x="170" y="72"/>
                    <a:pt x="174" y="79"/>
                    <a:pt x="172" y="80"/>
                  </a:cubicBezTo>
                  <a:cubicBezTo>
                    <a:pt x="171" y="82"/>
                    <a:pt x="164" y="76"/>
                    <a:pt x="162" y="77"/>
                  </a:cubicBezTo>
                  <a:cubicBezTo>
                    <a:pt x="160" y="78"/>
                    <a:pt x="162" y="87"/>
                    <a:pt x="160" y="88"/>
                  </a:cubicBezTo>
                  <a:cubicBezTo>
                    <a:pt x="158" y="88"/>
                    <a:pt x="153" y="81"/>
                    <a:pt x="151" y="81"/>
                  </a:cubicBezTo>
                  <a:cubicBezTo>
                    <a:pt x="149" y="82"/>
                    <a:pt x="147" y="90"/>
                    <a:pt x="145" y="90"/>
                  </a:cubicBezTo>
                  <a:cubicBezTo>
                    <a:pt x="143" y="90"/>
                    <a:pt x="142" y="82"/>
                    <a:pt x="140" y="81"/>
                  </a:cubicBezTo>
                  <a:cubicBezTo>
                    <a:pt x="137" y="81"/>
                    <a:pt x="133" y="88"/>
                    <a:pt x="131" y="87"/>
                  </a:cubicBezTo>
                  <a:cubicBezTo>
                    <a:pt x="129" y="87"/>
                    <a:pt x="131" y="78"/>
                    <a:pt x="129" y="77"/>
                  </a:cubicBezTo>
                  <a:cubicBezTo>
                    <a:pt x="127" y="76"/>
                    <a:pt x="120" y="81"/>
                    <a:pt x="119" y="79"/>
                  </a:cubicBezTo>
                  <a:cubicBezTo>
                    <a:pt x="117" y="78"/>
                    <a:pt x="122" y="71"/>
                    <a:pt x="121" y="69"/>
                  </a:cubicBezTo>
                  <a:cubicBezTo>
                    <a:pt x="120" y="67"/>
                    <a:pt x="111" y="69"/>
                    <a:pt x="111" y="67"/>
                  </a:cubicBezTo>
                  <a:cubicBezTo>
                    <a:pt x="110" y="65"/>
                    <a:pt x="118" y="61"/>
                    <a:pt x="117" y="58"/>
                  </a:cubicBezTo>
                  <a:cubicBezTo>
                    <a:pt x="117" y="56"/>
                    <a:pt x="109" y="54"/>
                    <a:pt x="109" y="52"/>
                  </a:cubicBezTo>
                  <a:cubicBezTo>
                    <a:pt x="109" y="50"/>
                    <a:pt x="118" y="49"/>
                    <a:pt x="118" y="47"/>
                  </a:cubicBezTo>
                  <a:cubicBezTo>
                    <a:pt x="119" y="45"/>
                    <a:pt x="112" y="40"/>
                    <a:pt x="113" y="38"/>
                  </a:cubicBezTo>
                  <a:cubicBezTo>
                    <a:pt x="114" y="36"/>
                    <a:pt x="122" y="39"/>
                    <a:pt x="124" y="37"/>
                  </a:cubicBezTo>
                  <a:cubicBezTo>
                    <a:pt x="125" y="35"/>
                    <a:pt x="121" y="28"/>
                    <a:pt x="123" y="27"/>
                  </a:cubicBezTo>
                  <a:cubicBezTo>
                    <a:pt x="124" y="25"/>
                    <a:pt x="129" y="29"/>
                    <a:pt x="131" y="30"/>
                  </a:cubicBezTo>
                  <a:cubicBezTo>
                    <a:pt x="118" y="22"/>
                    <a:pt x="107" y="17"/>
                    <a:pt x="99" y="15"/>
                  </a:cubicBezTo>
                  <a:cubicBezTo>
                    <a:pt x="53" y="0"/>
                    <a:pt x="3" y="5"/>
                    <a:pt x="5" y="62"/>
                  </a:cubicBezTo>
                  <a:cubicBezTo>
                    <a:pt x="6" y="120"/>
                    <a:pt x="0" y="120"/>
                    <a:pt x="9" y="139"/>
                  </a:cubicBezTo>
                  <a:cubicBezTo>
                    <a:pt x="18" y="158"/>
                    <a:pt x="24" y="172"/>
                    <a:pt x="24" y="172"/>
                  </a:cubicBezTo>
                  <a:cubicBezTo>
                    <a:pt x="24" y="172"/>
                    <a:pt x="29" y="200"/>
                    <a:pt x="37" y="222"/>
                  </a:cubicBezTo>
                  <a:cubicBezTo>
                    <a:pt x="39" y="222"/>
                    <a:pt x="40" y="222"/>
                    <a:pt x="41" y="221"/>
                  </a:cubicBezTo>
                  <a:cubicBezTo>
                    <a:pt x="47" y="220"/>
                    <a:pt x="48" y="215"/>
                    <a:pt x="53" y="214"/>
                  </a:cubicBezTo>
                  <a:cubicBezTo>
                    <a:pt x="58" y="213"/>
                    <a:pt x="63" y="206"/>
                    <a:pt x="69" y="205"/>
                  </a:cubicBezTo>
                  <a:cubicBezTo>
                    <a:pt x="75" y="203"/>
                    <a:pt x="81" y="204"/>
                    <a:pt x="88" y="203"/>
                  </a:cubicBezTo>
                  <a:cubicBezTo>
                    <a:pt x="94" y="202"/>
                    <a:pt x="94" y="202"/>
                    <a:pt x="94" y="198"/>
                  </a:cubicBezTo>
                  <a:cubicBezTo>
                    <a:pt x="94" y="198"/>
                    <a:pt x="94" y="198"/>
                    <a:pt x="94" y="198"/>
                  </a:cubicBezTo>
                  <a:cubicBezTo>
                    <a:pt x="91" y="196"/>
                    <a:pt x="90" y="194"/>
                    <a:pt x="91" y="193"/>
                  </a:cubicBezTo>
                  <a:cubicBezTo>
                    <a:pt x="91" y="192"/>
                    <a:pt x="93" y="192"/>
                    <a:pt x="96" y="192"/>
                  </a:cubicBezTo>
                  <a:cubicBezTo>
                    <a:pt x="98" y="190"/>
                    <a:pt x="101" y="188"/>
                    <a:pt x="105" y="188"/>
                  </a:cubicBezTo>
                  <a:cubicBezTo>
                    <a:pt x="106" y="188"/>
                    <a:pt x="108" y="188"/>
                    <a:pt x="109" y="188"/>
                  </a:cubicBezTo>
                  <a:cubicBezTo>
                    <a:pt x="103" y="183"/>
                    <a:pt x="99" y="179"/>
                    <a:pt x="101" y="177"/>
                  </a:cubicBezTo>
                  <a:cubicBezTo>
                    <a:pt x="104" y="174"/>
                    <a:pt x="114" y="182"/>
                    <a:pt x="125" y="192"/>
                  </a:cubicBezTo>
                  <a:cubicBezTo>
                    <a:pt x="127" y="192"/>
                    <a:pt x="130" y="193"/>
                    <a:pt x="132" y="194"/>
                  </a:cubicBezTo>
                  <a:cubicBezTo>
                    <a:pt x="131" y="192"/>
                    <a:pt x="130" y="191"/>
                    <a:pt x="128" y="189"/>
                  </a:cubicBezTo>
                  <a:cubicBezTo>
                    <a:pt x="126" y="186"/>
                    <a:pt x="124" y="184"/>
                    <a:pt x="123" y="181"/>
                  </a:cubicBezTo>
                  <a:cubicBezTo>
                    <a:pt x="122" y="180"/>
                    <a:pt x="121" y="179"/>
                    <a:pt x="121" y="178"/>
                  </a:cubicBezTo>
                  <a:cubicBezTo>
                    <a:pt x="120" y="177"/>
                    <a:pt x="119" y="175"/>
                    <a:pt x="118" y="174"/>
                  </a:cubicBezTo>
                  <a:cubicBezTo>
                    <a:pt x="117" y="173"/>
                    <a:pt x="117" y="171"/>
                    <a:pt x="116" y="170"/>
                  </a:cubicBezTo>
                  <a:cubicBezTo>
                    <a:pt x="116" y="169"/>
                    <a:pt x="115" y="169"/>
                    <a:pt x="115" y="168"/>
                  </a:cubicBezTo>
                  <a:cubicBezTo>
                    <a:pt x="115" y="168"/>
                    <a:pt x="115" y="167"/>
                    <a:pt x="115" y="167"/>
                  </a:cubicBezTo>
                  <a:cubicBezTo>
                    <a:pt x="114" y="165"/>
                    <a:pt x="115" y="164"/>
                    <a:pt x="115" y="164"/>
                  </a:cubicBezTo>
                  <a:cubicBezTo>
                    <a:pt x="116" y="163"/>
                    <a:pt x="117" y="164"/>
                    <a:pt x="119" y="164"/>
                  </a:cubicBezTo>
                  <a:cubicBezTo>
                    <a:pt x="124" y="168"/>
                    <a:pt x="132" y="182"/>
                    <a:pt x="140" y="193"/>
                  </a:cubicBezTo>
                  <a:cubicBezTo>
                    <a:pt x="140" y="192"/>
                    <a:pt x="140" y="191"/>
                    <a:pt x="142" y="192"/>
                  </a:cubicBezTo>
                  <a:cubicBezTo>
                    <a:pt x="136" y="176"/>
                    <a:pt x="128" y="157"/>
                    <a:pt x="132" y="155"/>
                  </a:cubicBezTo>
                  <a:cubicBezTo>
                    <a:pt x="137" y="153"/>
                    <a:pt x="144" y="178"/>
                    <a:pt x="151" y="195"/>
                  </a:cubicBezTo>
                  <a:cubicBezTo>
                    <a:pt x="150" y="177"/>
                    <a:pt x="146" y="152"/>
                    <a:pt x="151" y="152"/>
                  </a:cubicBezTo>
                  <a:cubicBezTo>
                    <a:pt x="156" y="151"/>
                    <a:pt x="157" y="177"/>
                    <a:pt x="158" y="195"/>
                  </a:cubicBezTo>
                  <a:cubicBezTo>
                    <a:pt x="159" y="194"/>
                    <a:pt x="159" y="193"/>
                    <a:pt x="159" y="191"/>
                  </a:cubicBezTo>
                  <a:cubicBezTo>
                    <a:pt x="162" y="175"/>
                    <a:pt x="166" y="154"/>
                    <a:pt x="170" y="153"/>
                  </a:cubicBezTo>
                  <a:cubicBezTo>
                    <a:pt x="170" y="152"/>
                    <a:pt x="170" y="152"/>
                    <a:pt x="171" y="153"/>
                  </a:cubicBezTo>
                  <a:cubicBezTo>
                    <a:pt x="175" y="153"/>
                    <a:pt x="169" y="178"/>
                    <a:pt x="166" y="196"/>
                  </a:cubicBezTo>
                  <a:cubicBezTo>
                    <a:pt x="170" y="189"/>
                    <a:pt x="174" y="180"/>
                    <a:pt x="177" y="173"/>
                  </a:cubicBezTo>
                  <a:cubicBezTo>
                    <a:pt x="178" y="172"/>
                    <a:pt x="179" y="170"/>
                    <a:pt x="179" y="169"/>
                  </a:cubicBezTo>
                  <a:cubicBezTo>
                    <a:pt x="180" y="168"/>
                    <a:pt x="181" y="166"/>
                    <a:pt x="182" y="165"/>
                  </a:cubicBezTo>
                  <a:cubicBezTo>
                    <a:pt x="182" y="164"/>
                    <a:pt x="183" y="163"/>
                    <a:pt x="184" y="162"/>
                  </a:cubicBezTo>
                  <a:cubicBezTo>
                    <a:pt x="186" y="159"/>
                    <a:pt x="187" y="158"/>
                    <a:pt x="189" y="158"/>
                  </a:cubicBezTo>
                  <a:cubicBezTo>
                    <a:pt x="193" y="161"/>
                    <a:pt x="181" y="183"/>
                    <a:pt x="173" y="199"/>
                  </a:cubicBezTo>
                  <a:cubicBezTo>
                    <a:pt x="185" y="186"/>
                    <a:pt x="201" y="165"/>
                    <a:pt x="205" y="169"/>
                  </a:cubicBezTo>
                  <a:cubicBezTo>
                    <a:pt x="209" y="172"/>
                    <a:pt x="189" y="192"/>
                    <a:pt x="177" y="206"/>
                  </a:cubicBezTo>
                  <a:cubicBezTo>
                    <a:pt x="193" y="196"/>
                    <a:pt x="214" y="178"/>
                    <a:pt x="217" y="183"/>
                  </a:cubicBezTo>
                  <a:cubicBezTo>
                    <a:pt x="220" y="187"/>
                    <a:pt x="198" y="200"/>
                    <a:pt x="184" y="211"/>
                  </a:cubicBezTo>
                  <a:cubicBezTo>
                    <a:pt x="201" y="205"/>
                    <a:pt x="224" y="195"/>
                    <a:pt x="226" y="200"/>
                  </a:cubicBezTo>
                  <a:cubicBezTo>
                    <a:pt x="228" y="204"/>
                    <a:pt x="203" y="212"/>
                    <a:pt x="186" y="218"/>
                  </a:cubicBezTo>
                  <a:cubicBezTo>
                    <a:pt x="201" y="217"/>
                    <a:pt x="220" y="215"/>
                    <a:pt x="227" y="216"/>
                  </a:cubicBezTo>
                  <a:cubicBezTo>
                    <a:pt x="229" y="217"/>
                    <a:pt x="230" y="217"/>
                    <a:pt x="230" y="218"/>
                  </a:cubicBezTo>
                  <a:cubicBezTo>
                    <a:pt x="231" y="223"/>
                    <a:pt x="205" y="224"/>
                    <a:pt x="187" y="226"/>
                  </a:cubicBezTo>
                  <a:cubicBezTo>
                    <a:pt x="205" y="230"/>
                    <a:pt x="230" y="232"/>
                    <a:pt x="229" y="237"/>
                  </a:cubicBezTo>
                  <a:cubicBezTo>
                    <a:pt x="228" y="242"/>
                    <a:pt x="204" y="237"/>
                    <a:pt x="186" y="234"/>
                  </a:cubicBezTo>
                  <a:cubicBezTo>
                    <a:pt x="202" y="242"/>
                    <a:pt x="226" y="251"/>
                    <a:pt x="224" y="256"/>
                  </a:cubicBezTo>
                  <a:cubicBezTo>
                    <a:pt x="222" y="261"/>
                    <a:pt x="197" y="247"/>
                    <a:pt x="181" y="239"/>
                  </a:cubicBezTo>
                  <a:cubicBezTo>
                    <a:pt x="195" y="251"/>
                    <a:pt x="217" y="268"/>
                    <a:pt x="214" y="272"/>
                  </a:cubicBezTo>
                  <a:cubicBezTo>
                    <a:pt x="213" y="273"/>
                    <a:pt x="212" y="273"/>
                    <a:pt x="211" y="272"/>
                  </a:cubicBezTo>
                  <a:cubicBezTo>
                    <a:pt x="205" y="271"/>
                    <a:pt x="188" y="255"/>
                    <a:pt x="176" y="245"/>
                  </a:cubicBezTo>
                  <a:cubicBezTo>
                    <a:pt x="186" y="260"/>
                    <a:pt x="204" y="282"/>
                    <a:pt x="199" y="285"/>
                  </a:cubicBezTo>
                  <a:cubicBezTo>
                    <a:pt x="199" y="286"/>
                    <a:pt x="197" y="285"/>
                    <a:pt x="196" y="284"/>
                  </a:cubicBezTo>
                  <a:cubicBezTo>
                    <a:pt x="190" y="280"/>
                    <a:pt x="179" y="261"/>
                    <a:pt x="170" y="249"/>
                  </a:cubicBezTo>
                  <a:cubicBezTo>
                    <a:pt x="176" y="266"/>
                    <a:pt x="187" y="292"/>
                    <a:pt x="182" y="294"/>
                  </a:cubicBezTo>
                  <a:cubicBezTo>
                    <a:pt x="177" y="296"/>
                    <a:pt x="170" y="271"/>
                    <a:pt x="164" y="254"/>
                  </a:cubicBezTo>
                  <a:cubicBezTo>
                    <a:pt x="165" y="272"/>
                    <a:pt x="168" y="297"/>
                    <a:pt x="163" y="297"/>
                  </a:cubicBezTo>
                  <a:cubicBezTo>
                    <a:pt x="158" y="297"/>
                    <a:pt x="158" y="272"/>
                    <a:pt x="156" y="254"/>
                  </a:cubicBezTo>
                  <a:cubicBezTo>
                    <a:pt x="153" y="270"/>
                    <a:pt x="150" y="292"/>
                    <a:pt x="146" y="296"/>
                  </a:cubicBezTo>
                  <a:cubicBezTo>
                    <a:pt x="145" y="296"/>
                    <a:pt x="145" y="296"/>
                    <a:pt x="144" y="296"/>
                  </a:cubicBezTo>
                  <a:cubicBezTo>
                    <a:pt x="143" y="296"/>
                    <a:pt x="143" y="295"/>
                    <a:pt x="143" y="294"/>
                  </a:cubicBezTo>
                  <a:cubicBezTo>
                    <a:pt x="141" y="288"/>
                    <a:pt x="146" y="268"/>
                    <a:pt x="149" y="253"/>
                  </a:cubicBezTo>
                  <a:cubicBezTo>
                    <a:pt x="144" y="263"/>
                    <a:pt x="138" y="276"/>
                    <a:pt x="133" y="284"/>
                  </a:cubicBezTo>
                  <a:cubicBezTo>
                    <a:pt x="130" y="288"/>
                    <a:pt x="128" y="291"/>
                    <a:pt x="126" y="290"/>
                  </a:cubicBezTo>
                  <a:cubicBezTo>
                    <a:pt x="126" y="290"/>
                    <a:pt x="126" y="290"/>
                    <a:pt x="126" y="290"/>
                  </a:cubicBezTo>
                  <a:cubicBezTo>
                    <a:pt x="123" y="286"/>
                    <a:pt x="134" y="265"/>
                    <a:pt x="142" y="250"/>
                  </a:cubicBezTo>
                  <a:cubicBezTo>
                    <a:pt x="142" y="250"/>
                    <a:pt x="142" y="250"/>
                    <a:pt x="142" y="249"/>
                  </a:cubicBezTo>
                  <a:cubicBezTo>
                    <a:pt x="129" y="263"/>
                    <a:pt x="114" y="283"/>
                    <a:pt x="110" y="280"/>
                  </a:cubicBezTo>
                  <a:cubicBezTo>
                    <a:pt x="106" y="277"/>
                    <a:pt x="126" y="257"/>
                    <a:pt x="137" y="243"/>
                  </a:cubicBezTo>
                  <a:cubicBezTo>
                    <a:pt x="137" y="243"/>
                    <a:pt x="137" y="243"/>
                    <a:pt x="137" y="243"/>
                  </a:cubicBezTo>
                  <a:cubicBezTo>
                    <a:pt x="136" y="243"/>
                    <a:pt x="135" y="244"/>
                    <a:pt x="134" y="245"/>
                  </a:cubicBezTo>
                  <a:cubicBezTo>
                    <a:pt x="119" y="255"/>
                    <a:pt x="100" y="270"/>
                    <a:pt x="97" y="266"/>
                  </a:cubicBezTo>
                  <a:cubicBezTo>
                    <a:pt x="95" y="263"/>
                    <a:pt x="105" y="256"/>
                    <a:pt x="115" y="249"/>
                  </a:cubicBezTo>
                  <a:cubicBezTo>
                    <a:pt x="113" y="249"/>
                    <a:pt x="106" y="251"/>
                    <a:pt x="100" y="250"/>
                  </a:cubicBezTo>
                  <a:cubicBezTo>
                    <a:pt x="99" y="250"/>
                    <a:pt x="98" y="250"/>
                    <a:pt x="97" y="250"/>
                  </a:cubicBezTo>
                  <a:cubicBezTo>
                    <a:pt x="92" y="251"/>
                    <a:pt x="89" y="251"/>
                    <a:pt x="89" y="249"/>
                  </a:cubicBezTo>
                  <a:cubicBezTo>
                    <a:pt x="88" y="249"/>
                    <a:pt x="89" y="248"/>
                    <a:pt x="89" y="247"/>
                  </a:cubicBezTo>
                  <a:cubicBezTo>
                    <a:pt x="90" y="247"/>
                    <a:pt x="90" y="247"/>
                    <a:pt x="90" y="246"/>
                  </a:cubicBezTo>
                  <a:cubicBezTo>
                    <a:pt x="88" y="245"/>
                    <a:pt x="87" y="244"/>
                    <a:pt x="87" y="244"/>
                  </a:cubicBezTo>
                  <a:cubicBezTo>
                    <a:pt x="78" y="247"/>
                    <a:pt x="78" y="247"/>
                    <a:pt x="78" y="247"/>
                  </a:cubicBezTo>
                  <a:cubicBezTo>
                    <a:pt x="78" y="247"/>
                    <a:pt x="64" y="251"/>
                    <a:pt x="57" y="242"/>
                  </a:cubicBezTo>
                  <a:cubicBezTo>
                    <a:pt x="55" y="240"/>
                    <a:pt x="51" y="232"/>
                    <a:pt x="45" y="231"/>
                  </a:cubicBezTo>
                  <a:cubicBezTo>
                    <a:pt x="43" y="230"/>
                    <a:pt x="42" y="230"/>
                    <a:pt x="40" y="229"/>
                  </a:cubicBezTo>
                  <a:cubicBezTo>
                    <a:pt x="43" y="234"/>
                    <a:pt x="45" y="239"/>
                    <a:pt x="48" y="242"/>
                  </a:cubicBezTo>
                  <a:cubicBezTo>
                    <a:pt x="59" y="272"/>
                    <a:pt x="52" y="313"/>
                    <a:pt x="137" y="355"/>
                  </a:cubicBezTo>
                  <a:cubicBezTo>
                    <a:pt x="130" y="361"/>
                    <a:pt x="122" y="367"/>
                    <a:pt x="113" y="375"/>
                  </a:cubicBezTo>
                  <a:cubicBezTo>
                    <a:pt x="114" y="380"/>
                    <a:pt x="113" y="387"/>
                    <a:pt x="112" y="396"/>
                  </a:cubicBezTo>
                  <a:cubicBezTo>
                    <a:pt x="115" y="394"/>
                    <a:pt x="116" y="395"/>
                    <a:pt x="116" y="398"/>
                  </a:cubicBezTo>
                  <a:cubicBezTo>
                    <a:pt x="128" y="367"/>
                    <a:pt x="139" y="356"/>
                    <a:pt x="121" y="405"/>
                  </a:cubicBezTo>
                  <a:cubicBezTo>
                    <a:pt x="121" y="404"/>
                    <a:pt x="121" y="404"/>
                    <a:pt x="122" y="404"/>
                  </a:cubicBezTo>
                  <a:cubicBezTo>
                    <a:pt x="141" y="357"/>
                    <a:pt x="142" y="373"/>
                    <a:pt x="129" y="403"/>
                  </a:cubicBezTo>
                  <a:cubicBezTo>
                    <a:pt x="129" y="406"/>
                    <a:pt x="128" y="409"/>
                    <a:pt x="127" y="413"/>
                  </a:cubicBezTo>
                  <a:cubicBezTo>
                    <a:pt x="151" y="378"/>
                    <a:pt x="172" y="365"/>
                    <a:pt x="127" y="424"/>
                  </a:cubicBezTo>
                  <a:cubicBezTo>
                    <a:pt x="168" y="371"/>
                    <a:pt x="168" y="387"/>
                    <a:pt x="147" y="414"/>
                  </a:cubicBezTo>
                  <a:cubicBezTo>
                    <a:pt x="149" y="415"/>
                    <a:pt x="148" y="419"/>
                    <a:pt x="142" y="425"/>
                  </a:cubicBezTo>
                  <a:cubicBezTo>
                    <a:pt x="173" y="404"/>
                    <a:pt x="194" y="398"/>
                    <a:pt x="154" y="425"/>
                  </a:cubicBezTo>
                  <a:cubicBezTo>
                    <a:pt x="154" y="425"/>
                    <a:pt x="154" y="425"/>
                    <a:pt x="155" y="425"/>
                  </a:cubicBezTo>
                  <a:cubicBezTo>
                    <a:pt x="197" y="400"/>
                    <a:pt x="181" y="418"/>
                    <a:pt x="148" y="436"/>
                  </a:cubicBezTo>
                  <a:cubicBezTo>
                    <a:pt x="146" y="438"/>
                    <a:pt x="144" y="439"/>
                    <a:pt x="142" y="440"/>
                  </a:cubicBezTo>
                  <a:cubicBezTo>
                    <a:pt x="186" y="423"/>
                    <a:pt x="215" y="417"/>
                    <a:pt x="141" y="444"/>
                  </a:cubicBezTo>
                  <a:cubicBezTo>
                    <a:pt x="207" y="420"/>
                    <a:pt x="194" y="437"/>
                    <a:pt x="158" y="449"/>
                  </a:cubicBezTo>
                  <a:cubicBezTo>
                    <a:pt x="162" y="450"/>
                    <a:pt x="164" y="452"/>
                    <a:pt x="164" y="454"/>
                  </a:cubicBezTo>
                  <a:cubicBezTo>
                    <a:pt x="197" y="457"/>
                    <a:pt x="209" y="468"/>
                    <a:pt x="152" y="463"/>
                  </a:cubicBezTo>
                  <a:cubicBezTo>
                    <a:pt x="152" y="464"/>
                    <a:pt x="153" y="464"/>
                    <a:pt x="153" y="464"/>
                  </a:cubicBezTo>
                  <a:cubicBezTo>
                    <a:pt x="209" y="470"/>
                    <a:pt x="195" y="475"/>
                    <a:pt x="162" y="471"/>
                  </a:cubicBezTo>
                  <a:cubicBezTo>
                    <a:pt x="160" y="472"/>
                    <a:pt x="157" y="473"/>
                    <a:pt x="153" y="473"/>
                  </a:cubicBezTo>
                  <a:cubicBezTo>
                    <a:pt x="192" y="486"/>
                    <a:pt x="208" y="502"/>
                    <a:pt x="140" y="475"/>
                  </a:cubicBezTo>
                  <a:cubicBezTo>
                    <a:pt x="205" y="500"/>
                    <a:pt x="186" y="505"/>
                    <a:pt x="152" y="490"/>
                  </a:cubicBezTo>
                  <a:cubicBezTo>
                    <a:pt x="153" y="493"/>
                    <a:pt x="154" y="496"/>
                    <a:pt x="152" y="497"/>
                  </a:cubicBezTo>
                  <a:cubicBezTo>
                    <a:pt x="177" y="519"/>
                    <a:pt x="182" y="532"/>
                    <a:pt x="137" y="492"/>
                  </a:cubicBezTo>
                  <a:cubicBezTo>
                    <a:pt x="137" y="492"/>
                    <a:pt x="137" y="492"/>
                    <a:pt x="137" y="492"/>
                  </a:cubicBezTo>
                  <a:cubicBezTo>
                    <a:pt x="181" y="532"/>
                    <a:pt x="168" y="529"/>
                    <a:pt x="143" y="507"/>
                  </a:cubicBezTo>
                  <a:cubicBezTo>
                    <a:pt x="143" y="509"/>
                    <a:pt x="141" y="509"/>
                    <a:pt x="138" y="507"/>
                  </a:cubicBezTo>
                  <a:cubicBezTo>
                    <a:pt x="158" y="538"/>
                    <a:pt x="159" y="554"/>
                    <a:pt x="123" y="496"/>
                  </a:cubicBezTo>
                  <a:cubicBezTo>
                    <a:pt x="160" y="556"/>
                    <a:pt x="145" y="545"/>
                    <a:pt x="125" y="512"/>
                  </a:cubicBezTo>
                  <a:cubicBezTo>
                    <a:pt x="126" y="517"/>
                    <a:pt x="126" y="520"/>
                    <a:pt x="125" y="520"/>
                  </a:cubicBezTo>
                  <a:cubicBezTo>
                    <a:pt x="136" y="549"/>
                    <a:pt x="137" y="561"/>
                    <a:pt x="119" y="511"/>
                  </a:cubicBezTo>
                  <a:cubicBezTo>
                    <a:pt x="118" y="511"/>
                    <a:pt x="118" y="510"/>
                    <a:pt x="118" y="510"/>
                  </a:cubicBezTo>
                  <a:cubicBezTo>
                    <a:pt x="135" y="561"/>
                    <a:pt x="122" y="553"/>
                    <a:pt x="112" y="523"/>
                  </a:cubicBezTo>
                  <a:cubicBezTo>
                    <a:pt x="109" y="523"/>
                    <a:pt x="107" y="521"/>
                    <a:pt x="104" y="517"/>
                  </a:cubicBezTo>
                  <a:cubicBezTo>
                    <a:pt x="102" y="556"/>
                    <a:pt x="89" y="573"/>
                    <a:pt x="95" y="502"/>
                  </a:cubicBezTo>
                  <a:cubicBezTo>
                    <a:pt x="89" y="571"/>
                    <a:pt x="83" y="555"/>
                    <a:pt x="87" y="519"/>
                  </a:cubicBezTo>
                  <a:cubicBezTo>
                    <a:pt x="85" y="522"/>
                    <a:pt x="83" y="524"/>
                    <a:pt x="81" y="522"/>
                  </a:cubicBezTo>
                  <a:cubicBezTo>
                    <a:pt x="69" y="553"/>
                    <a:pt x="59" y="561"/>
                    <a:pt x="83" y="499"/>
                  </a:cubicBezTo>
                  <a:cubicBezTo>
                    <a:pt x="59" y="561"/>
                    <a:pt x="54" y="546"/>
                    <a:pt x="67" y="515"/>
                  </a:cubicBezTo>
                  <a:cubicBezTo>
                    <a:pt x="66" y="513"/>
                    <a:pt x="66" y="509"/>
                    <a:pt x="67" y="505"/>
                  </a:cubicBezTo>
                  <a:cubicBezTo>
                    <a:pt x="62" y="511"/>
                    <a:pt x="57" y="516"/>
                    <a:pt x="53" y="520"/>
                  </a:cubicBezTo>
                  <a:cubicBezTo>
                    <a:pt x="63" y="543"/>
                    <a:pt x="59" y="544"/>
                    <a:pt x="63" y="555"/>
                  </a:cubicBezTo>
                  <a:cubicBezTo>
                    <a:pt x="66" y="568"/>
                    <a:pt x="87" y="586"/>
                    <a:pt x="98" y="591"/>
                  </a:cubicBezTo>
                  <a:cubicBezTo>
                    <a:pt x="109" y="597"/>
                    <a:pt x="109" y="597"/>
                    <a:pt x="109" y="597"/>
                  </a:cubicBezTo>
                  <a:cubicBezTo>
                    <a:pt x="109" y="597"/>
                    <a:pt x="114" y="606"/>
                    <a:pt x="124" y="615"/>
                  </a:cubicBezTo>
                  <a:cubicBezTo>
                    <a:pt x="125" y="615"/>
                    <a:pt x="126" y="617"/>
                    <a:pt x="127" y="618"/>
                  </a:cubicBezTo>
                  <a:cubicBezTo>
                    <a:pt x="129" y="619"/>
                    <a:pt x="130" y="620"/>
                    <a:pt x="132" y="621"/>
                  </a:cubicBezTo>
                  <a:cubicBezTo>
                    <a:pt x="134" y="620"/>
                    <a:pt x="135" y="612"/>
                    <a:pt x="137" y="612"/>
                  </a:cubicBezTo>
                  <a:cubicBezTo>
                    <a:pt x="139" y="612"/>
                    <a:pt x="141" y="621"/>
                    <a:pt x="143" y="621"/>
                  </a:cubicBezTo>
                  <a:cubicBezTo>
                    <a:pt x="145" y="622"/>
                    <a:pt x="150" y="614"/>
                    <a:pt x="152" y="615"/>
                  </a:cubicBezTo>
                  <a:cubicBezTo>
                    <a:pt x="154" y="616"/>
                    <a:pt x="152" y="624"/>
                    <a:pt x="154" y="626"/>
                  </a:cubicBezTo>
                  <a:cubicBezTo>
                    <a:pt x="155" y="627"/>
                    <a:pt x="162" y="622"/>
                    <a:pt x="164" y="623"/>
                  </a:cubicBezTo>
                  <a:cubicBezTo>
                    <a:pt x="165" y="625"/>
                    <a:pt x="161" y="630"/>
                    <a:pt x="161" y="633"/>
                  </a:cubicBezTo>
                  <a:cubicBezTo>
                    <a:pt x="177" y="637"/>
                    <a:pt x="198" y="640"/>
                    <a:pt x="222" y="639"/>
                  </a:cubicBezTo>
                  <a:cubicBezTo>
                    <a:pt x="220" y="635"/>
                    <a:pt x="245" y="627"/>
                    <a:pt x="262" y="620"/>
                  </a:cubicBezTo>
                  <a:cubicBezTo>
                    <a:pt x="247" y="621"/>
                    <a:pt x="228" y="624"/>
                    <a:pt x="221" y="623"/>
                  </a:cubicBezTo>
                  <a:cubicBezTo>
                    <a:pt x="219" y="622"/>
                    <a:pt x="218" y="622"/>
                    <a:pt x="218" y="621"/>
                  </a:cubicBezTo>
                  <a:cubicBezTo>
                    <a:pt x="218" y="619"/>
                    <a:pt x="222" y="617"/>
                    <a:pt x="229" y="616"/>
                  </a:cubicBezTo>
                  <a:cubicBezTo>
                    <a:pt x="230" y="616"/>
                    <a:pt x="232" y="616"/>
                    <a:pt x="233" y="615"/>
                  </a:cubicBezTo>
                  <a:cubicBezTo>
                    <a:pt x="234" y="615"/>
                    <a:pt x="235" y="615"/>
                    <a:pt x="236" y="615"/>
                  </a:cubicBezTo>
                  <a:cubicBezTo>
                    <a:pt x="244" y="614"/>
                    <a:pt x="253" y="614"/>
                    <a:pt x="261" y="613"/>
                  </a:cubicBezTo>
                  <a:cubicBezTo>
                    <a:pt x="243" y="609"/>
                    <a:pt x="218" y="607"/>
                    <a:pt x="219" y="602"/>
                  </a:cubicBezTo>
                  <a:cubicBezTo>
                    <a:pt x="220" y="597"/>
                    <a:pt x="244" y="602"/>
                    <a:pt x="262" y="605"/>
                  </a:cubicBezTo>
                  <a:cubicBezTo>
                    <a:pt x="246" y="597"/>
                    <a:pt x="222" y="588"/>
                    <a:pt x="224" y="583"/>
                  </a:cubicBezTo>
                  <a:cubicBezTo>
                    <a:pt x="226" y="578"/>
                    <a:pt x="251" y="592"/>
                    <a:pt x="267" y="599"/>
                  </a:cubicBezTo>
                  <a:cubicBezTo>
                    <a:pt x="255" y="589"/>
                    <a:pt x="237" y="575"/>
                    <a:pt x="234" y="569"/>
                  </a:cubicBezTo>
                  <a:cubicBezTo>
                    <a:pt x="234" y="568"/>
                    <a:pt x="234" y="567"/>
                    <a:pt x="234" y="567"/>
                  </a:cubicBezTo>
                  <a:cubicBezTo>
                    <a:pt x="235" y="567"/>
                    <a:pt x="235" y="567"/>
                    <a:pt x="235" y="566"/>
                  </a:cubicBezTo>
                  <a:cubicBezTo>
                    <a:pt x="240" y="564"/>
                    <a:pt x="258" y="583"/>
                    <a:pt x="272" y="594"/>
                  </a:cubicBezTo>
                  <a:cubicBezTo>
                    <a:pt x="264" y="582"/>
                    <a:pt x="252" y="566"/>
                    <a:pt x="249" y="559"/>
                  </a:cubicBezTo>
                  <a:cubicBezTo>
                    <a:pt x="248" y="556"/>
                    <a:pt x="248" y="555"/>
                    <a:pt x="249" y="554"/>
                  </a:cubicBezTo>
                  <a:cubicBezTo>
                    <a:pt x="253" y="551"/>
                    <a:pt x="267" y="575"/>
                    <a:pt x="278" y="590"/>
                  </a:cubicBezTo>
                  <a:cubicBezTo>
                    <a:pt x="272" y="572"/>
                    <a:pt x="261" y="547"/>
                    <a:pt x="266" y="545"/>
                  </a:cubicBezTo>
                  <a:cubicBezTo>
                    <a:pt x="271" y="543"/>
                    <a:pt x="278" y="568"/>
                    <a:pt x="284" y="585"/>
                  </a:cubicBezTo>
                  <a:cubicBezTo>
                    <a:pt x="283" y="567"/>
                    <a:pt x="280" y="542"/>
                    <a:pt x="285" y="542"/>
                  </a:cubicBezTo>
                  <a:cubicBezTo>
                    <a:pt x="290" y="541"/>
                    <a:pt x="290" y="567"/>
                    <a:pt x="292" y="585"/>
                  </a:cubicBezTo>
                  <a:cubicBezTo>
                    <a:pt x="292" y="585"/>
                    <a:pt x="292" y="584"/>
                    <a:pt x="292" y="584"/>
                  </a:cubicBezTo>
                  <a:cubicBezTo>
                    <a:pt x="296" y="566"/>
                    <a:pt x="299" y="542"/>
                    <a:pt x="304" y="543"/>
                  </a:cubicBezTo>
                  <a:cubicBezTo>
                    <a:pt x="304" y="543"/>
                    <a:pt x="305" y="543"/>
                    <a:pt x="305" y="544"/>
                  </a:cubicBezTo>
                  <a:cubicBezTo>
                    <a:pt x="307" y="550"/>
                    <a:pt x="302" y="571"/>
                    <a:pt x="299" y="586"/>
                  </a:cubicBezTo>
                  <a:cubicBezTo>
                    <a:pt x="300" y="585"/>
                    <a:pt x="300" y="584"/>
                    <a:pt x="301" y="583"/>
                  </a:cubicBezTo>
                  <a:cubicBezTo>
                    <a:pt x="308" y="569"/>
                    <a:pt x="316" y="551"/>
                    <a:pt x="321" y="549"/>
                  </a:cubicBezTo>
                  <a:cubicBezTo>
                    <a:pt x="321" y="548"/>
                    <a:pt x="322" y="548"/>
                    <a:pt x="322" y="549"/>
                  </a:cubicBezTo>
                  <a:cubicBezTo>
                    <a:pt x="326" y="551"/>
                    <a:pt x="314" y="573"/>
                    <a:pt x="306" y="589"/>
                  </a:cubicBezTo>
                  <a:cubicBezTo>
                    <a:pt x="319" y="576"/>
                    <a:pt x="334" y="556"/>
                    <a:pt x="338" y="559"/>
                  </a:cubicBezTo>
                  <a:cubicBezTo>
                    <a:pt x="342" y="562"/>
                    <a:pt x="322" y="582"/>
                    <a:pt x="311" y="596"/>
                  </a:cubicBezTo>
                  <a:cubicBezTo>
                    <a:pt x="322" y="589"/>
                    <a:pt x="336" y="578"/>
                    <a:pt x="345" y="574"/>
                  </a:cubicBezTo>
                  <a:cubicBezTo>
                    <a:pt x="361" y="557"/>
                    <a:pt x="386" y="529"/>
                    <a:pt x="406" y="495"/>
                  </a:cubicBezTo>
                  <a:cubicBezTo>
                    <a:pt x="403" y="494"/>
                    <a:pt x="400" y="493"/>
                    <a:pt x="400" y="491"/>
                  </a:cubicBezTo>
                  <a:cubicBezTo>
                    <a:pt x="400" y="489"/>
                    <a:pt x="409" y="489"/>
                    <a:pt x="410" y="486"/>
                  </a:cubicBezTo>
                  <a:cubicBezTo>
                    <a:pt x="410" y="484"/>
                    <a:pt x="403" y="479"/>
                    <a:pt x="405" y="477"/>
                  </a:cubicBezTo>
                  <a:cubicBezTo>
                    <a:pt x="406" y="475"/>
                    <a:pt x="414" y="478"/>
                    <a:pt x="415" y="476"/>
                  </a:cubicBezTo>
                  <a:cubicBezTo>
                    <a:pt x="416" y="475"/>
                    <a:pt x="412" y="467"/>
                    <a:pt x="414" y="466"/>
                  </a:cubicBezTo>
                  <a:cubicBezTo>
                    <a:pt x="415" y="465"/>
                    <a:pt x="418" y="467"/>
                    <a:pt x="420" y="468"/>
                  </a:cubicBezTo>
                  <a:cubicBezTo>
                    <a:pt x="422" y="465"/>
                    <a:pt x="424" y="461"/>
                    <a:pt x="425" y="457"/>
                  </a:cubicBezTo>
                  <a:cubicBezTo>
                    <a:pt x="425" y="460"/>
                    <a:pt x="433" y="465"/>
                    <a:pt x="435" y="465"/>
                  </a:cubicBezTo>
                  <a:cubicBezTo>
                    <a:pt x="437" y="465"/>
                    <a:pt x="439" y="456"/>
                    <a:pt x="441" y="456"/>
                  </a:cubicBezTo>
                  <a:cubicBezTo>
                    <a:pt x="443" y="456"/>
                    <a:pt x="444" y="465"/>
                    <a:pt x="446" y="465"/>
                  </a:cubicBezTo>
                  <a:cubicBezTo>
                    <a:pt x="448" y="465"/>
                    <a:pt x="449" y="464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3" y="460"/>
                    <a:pt x="454" y="459"/>
                    <a:pt x="455" y="459"/>
                  </a:cubicBezTo>
                  <a:cubicBezTo>
                    <a:pt x="457" y="460"/>
                    <a:pt x="455" y="468"/>
                    <a:pt x="457" y="469"/>
                  </a:cubicBezTo>
                  <a:cubicBezTo>
                    <a:pt x="459" y="471"/>
                    <a:pt x="466" y="466"/>
                    <a:pt x="467" y="467"/>
                  </a:cubicBezTo>
                  <a:cubicBezTo>
                    <a:pt x="469" y="469"/>
                    <a:pt x="464" y="476"/>
                    <a:pt x="465" y="477"/>
                  </a:cubicBezTo>
                  <a:cubicBezTo>
                    <a:pt x="466" y="479"/>
                    <a:pt x="475" y="478"/>
                    <a:pt x="475" y="480"/>
                  </a:cubicBezTo>
                  <a:cubicBezTo>
                    <a:pt x="476" y="482"/>
                    <a:pt x="469" y="486"/>
                    <a:pt x="469" y="488"/>
                  </a:cubicBezTo>
                  <a:cubicBezTo>
                    <a:pt x="469" y="490"/>
                    <a:pt x="477" y="492"/>
                    <a:pt x="477" y="494"/>
                  </a:cubicBezTo>
                  <a:cubicBezTo>
                    <a:pt x="477" y="496"/>
                    <a:pt x="470" y="497"/>
                    <a:pt x="468" y="499"/>
                  </a:cubicBezTo>
                  <a:cubicBezTo>
                    <a:pt x="494" y="545"/>
                    <a:pt x="531" y="581"/>
                    <a:pt x="544" y="594"/>
                  </a:cubicBezTo>
                  <a:cubicBezTo>
                    <a:pt x="561" y="610"/>
                    <a:pt x="565" y="633"/>
                    <a:pt x="620" y="644"/>
                  </a:cubicBezTo>
                  <a:cubicBezTo>
                    <a:pt x="675" y="656"/>
                    <a:pt x="719" y="643"/>
                    <a:pt x="738" y="635"/>
                  </a:cubicBezTo>
                  <a:cubicBezTo>
                    <a:pt x="756" y="627"/>
                    <a:pt x="767" y="607"/>
                    <a:pt x="767" y="607"/>
                  </a:cubicBezTo>
                  <a:cubicBezTo>
                    <a:pt x="767" y="607"/>
                    <a:pt x="767" y="607"/>
                    <a:pt x="778" y="602"/>
                  </a:cubicBezTo>
                  <a:cubicBezTo>
                    <a:pt x="789" y="596"/>
                    <a:pt x="810" y="579"/>
                    <a:pt x="814" y="566"/>
                  </a:cubicBezTo>
                  <a:cubicBezTo>
                    <a:pt x="818" y="553"/>
                    <a:pt x="813" y="553"/>
                    <a:pt x="826" y="526"/>
                  </a:cubicBezTo>
                  <a:cubicBezTo>
                    <a:pt x="831" y="516"/>
                    <a:pt x="831" y="503"/>
                    <a:pt x="830" y="491"/>
                  </a:cubicBezTo>
                  <a:cubicBezTo>
                    <a:pt x="830" y="490"/>
                    <a:pt x="830" y="489"/>
                    <a:pt x="830" y="488"/>
                  </a:cubicBezTo>
                  <a:cubicBezTo>
                    <a:pt x="830" y="485"/>
                    <a:pt x="829" y="484"/>
                    <a:pt x="829" y="482"/>
                  </a:cubicBezTo>
                  <a:cubicBezTo>
                    <a:pt x="829" y="482"/>
                    <a:pt x="829" y="481"/>
                    <a:pt x="829" y="481"/>
                  </a:cubicBezTo>
                  <a:cubicBezTo>
                    <a:pt x="827" y="480"/>
                    <a:pt x="820" y="485"/>
                    <a:pt x="819" y="484"/>
                  </a:cubicBezTo>
                  <a:cubicBezTo>
                    <a:pt x="817" y="482"/>
                    <a:pt x="822" y="475"/>
                    <a:pt x="821" y="473"/>
                  </a:cubicBezTo>
                  <a:cubicBezTo>
                    <a:pt x="820" y="472"/>
                    <a:pt x="811" y="473"/>
                    <a:pt x="811" y="471"/>
                  </a:cubicBezTo>
                  <a:cubicBezTo>
                    <a:pt x="810" y="469"/>
                    <a:pt x="818" y="465"/>
                    <a:pt x="817" y="463"/>
                  </a:cubicBezTo>
                  <a:cubicBezTo>
                    <a:pt x="817" y="461"/>
                    <a:pt x="809" y="459"/>
                    <a:pt x="809" y="456"/>
                  </a:cubicBezTo>
                  <a:cubicBezTo>
                    <a:pt x="809" y="454"/>
                    <a:pt x="818" y="454"/>
                    <a:pt x="818" y="452"/>
                  </a:cubicBezTo>
                  <a:cubicBezTo>
                    <a:pt x="819" y="450"/>
                    <a:pt x="812" y="444"/>
                    <a:pt x="813" y="442"/>
                  </a:cubicBezTo>
                  <a:cubicBezTo>
                    <a:pt x="814" y="442"/>
                    <a:pt x="815" y="442"/>
                    <a:pt x="816" y="442"/>
                  </a:cubicBezTo>
                  <a:cubicBezTo>
                    <a:pt x="796" y="415"/>
                    <a:pt x="775" y="394"/>
                    <a:pt x="755" y="376"/>
                  </a:cubicBezTo>
                  <a:cubicBezTo>
                    <a:pt x="755" y="385"/>
                    <a:pt x="755" y="392"/>
                    <a:pt x="752" y="392"/>
                  </a:cubicBezTo>
                  <a:cubicBezTo>
                    <a:pt x="749" y="392"/>
                    <a:pt x="748" y="382"/>
                    <a:pt x="747" y="370"/>
                  </a:cubicBezTo>
                  <a:cubicBezTo>
                    <a:pt x="745" y="368"/>
                    <a:pt x="744" y="367"/>
                    <a:pt x="742" y="366"/>
                  </a:cubicBezTo>
                  <a:cubicBezTo>
                    <a:pt x="740" y="378"/>
                    <a:pt x="738" y="389"/>
                    <a:pt x="735" y="391"/>
                  </a:cubicBezTo>
                  <a:cubicBezTo>
                    <a:pt x="734" y="391"/>
                    <a:pt x="734" y="391"/>
                    <a:pt x="733" y="391"/>
                  </a:cubicBezTo>
                  <a:cubicBezTo>
                    <a:pt x="733" y="391"/>
                    <a:pt x="732" y="391"/>
                    <a:pt x="732" y="390"/>
                  </a:cubicBezTo>
                  <a:cubicBezTo>
                    <a:pt x="730" y="384"/>
                    <a:pt x="735" y="363"/>
                    <a:pt x="738" y="348"/>
                  </a:cubicBezTo>
                  <a:cubicBezTo>
                    <a:pt x="733" y="358"/>
                    <a:pt x="727" y="371"/>
                    <a:pt x="722" y="379"/>
                  </a:cubicBezTo>
                  <a:cubicBezTo>
                    <a:pt x="719" y="383"/>
                    <a:pt x="717" y="386"/>
                    <a:pt x="715" y="385"/>
                  </a:cubicBezTo>
                  <a:cubicBezTo>
                    <a:pt x="715" y="385"/>
                    <a:pt x="715" y="385"/>
                    <a:pt x="715" y="385"/>
                  </a:cubicBezTo>
                  <a:cubicBezTo>
                    <a:pt x="712" y="381"/>
                    <a:pt x="724" y="361"/>
                    <a:pt x="731" y="345"/>
                  </a:cubicBezTo>
                  <a:cubicBezTo>
                    <a:pt x="731" y="345"/>
                    <a:pt x="731" y="345"/>
                    <a:pt x="731" y="345"/>
                  </a:cubicBezTo>
                  <a:cubicBezTo>
                    <a:pt x="719" y="358"/>
                    <a:pt x="703" y="378"/>
                    <a:pt x="699" y="375"/>
                  </a:cubicBezTo>
                  <a:cubicBezTo>
                    <a:pt x="695" y="372"/>
                    <a:pt x="715" y="352"/>
                    <a:pt x="727" y="338"/>
                  </a:cubicBezTo>
                  <a:cubicBezTo>
                    <a:pt x="726" y="338"/>
                    <a:pt x="726" y="338"/>
                    <a:pt x="726" y="338"/>
                  </a:cubicBezTo>
                  <a:cubicBezTo>
                    <a:pt x="725" y="339"/>
                    <a:pt x="724" y="339"/>
                    <a:pt x="723" y="340"/>
                  </a:cubicBezTo>
                  <a:cubicBezTo>
                    <a:pt x="708" y="350"/>
                    <a:pt x="689" y="365"/>
                    <a:pt x="687" y="361"/>
                  </a:cubicBezTo>
                  <a:cubicBezTo>
                    <a:pt x="685" y="358"/>
                    <a:pt x="694" y="351"/>
                    <a:pt x="704" y="344"/>
                  </a:cubicBezTo>
                  <a:cubicBezTo>
                    <a:pt x="702" y="344"/>
                    <a:pt x="695" y="346"/>
                    <a:pt x="689" y="345"/>
                  </a:cubicBezTo>
                  <a:cubicBezTo>
                    <a:pt x="688" y="345"/>
                    <a:pt x="687" y="345"/>
                    <a:pt x="686" y="345"/>
                  </a:cubicBezTo>
                  <a:cubicBezTo>
                    <a:pt x="681" y="346"/>
                    <a:pt x="678" y="346"/>
                    <a:pt x="678" y="344"/>
                  </a:cubicBezTo>
                  <a:cubicBezTo>
                    <a:pt x="678" y="344"/>
                    <a:pt x="678" y="343"/>
                    <a:pt x="679" y="342"/>
                  </a:cubicBezTo>
                  <a:cubicBezTo>
                    <a:pt x="679" y="342"/>
                    <a:pt x="679" y="342"/>
                    <a:pt x="679" y="342"/>
                  </a:cubicBezTo>
                  <a:cubicBezTo>
                    <a:pt x="677" y="340"/>
                    <a:pt x="676" y="339"/>
                    <a:pt x="676" y="339"/>
                  </a:cubicBezTo>
                  <a:cubicBezTo>
                    <a:pt x="667" y="342"/>
                    <a:pt x="667" y="342"/>
                    <a:pt x="667" y="342"/>
                  </a:cubicBezTo>
                  <a:cubicBezTo>
                    <a:pt x="667" y="342"/>
                    <a:pt x="654" y="346"/>
                    <a:pt x="646" y="337"/>
                  </a:cubicBezTo>
                  <a:cubicBezTo>
                    <a:pt x="644" y="335"/>
                    <a:pt x="640" y="327"/>
                    <a:pt x="634" y="326"/>
                  </a:cubicBezTo>
                  <a:cubicBezTo>
                    <a:pt x="627" y="324"/>
                    <a:pt x="621" y="317"/>
                    <a:pt x="621" y="317"/>
                  </a:cubicBezTo>
                  <a:cubicBezTo>
                    <a:pt x="621" y="317"/>
                    <a:pt x="624" y="318"/>
                    <a:pt x="630" y="317"/>
                  </a:cubicBezTo>
                  <a:cubicBezTo>
                    <a:pt x="636" y="315"/>
                    <a:pt x="637" y="310"/>
                    <a:pt x="642" y="309"/>
                  </a:cubicBezTo>
                  <a:cubicBezTo>
                    <a:pt x="647" y="308"/>
                    <a:pt x="652" y="302"/>
                    <a:pt x="658" y="300"/>
                  </a:cubicBezTo>
                  <a:cubicBezTo>
                    <a:pt x="664" y="299"/>
                    <a:pt x="670" y="299"/>
                    <a:pt x="677" y="298"/>
                  </a:cubicBezTo>
                  <a:cubicBezTo>
                    <a:pt x="683" y="297"/>
                    <a:pt x="683" y="297"/>
                    <a:pt x="683" y="293"/>
                  </a:cubicBezTo>
                  <a:cubicBezTo>
                    <a:pt x="683" y="293"/>
                    <a:pt x="683" y="293"/>
                    <a:pt x="683" y="293"/>
                  </a:cubicBezTo>
                  <a:cubicBezTo>
                    <a:pt x="681" y="291"/>
                    <a:pt x="679" y="289"/>
                    <a:pt x="680" y="288"/>
                  </a:cubicBezTo>
                  <a:cubicBezTo>
                    <a:pt x="680" y="287"/>
                    <a:pt x="682" y="287"/>
                    <a:pt x="685" y="287"/>
                  </a:cubicBezTo>
                  <a:cubicBezTo>
                    <a:pt x="687" y="285"/>
                    <a:pt x="691" y="283"/>
                    <a:pt x="695" y="283"/>
                  </a:cubicBezTo>
                  <a:cubicBezTo>
                    <a:pt x="696" y="283"/>
                    <a:pt x="697" y="283"/>
                    <a:pt x="698" y="283"/>
                  </a:cubicBezTo>
                  <a:cubicBezTo>
                    <a:pt x="692" y="278"/>
                    <a:pt x="689" y="274"/>
                    <a:pt x="690" y="272"/>
                  </a:cubicBezTo>
                  <a:cubicBezTo>
                    <a:pt x="693" y="269"/>
                    <a:pt x="703" y="277"/>
                    <a:pt x="714" y="287"/>
                  </a:cubicBezTo>
                  <a:cubicBezTo>
                    <a:pt x="716" y="287"/>
                    <a:pt x="719" y="288"/>
                    <a:pt x="721" y="289"/>
                  </a:cubicBezTo>
                  <a:cubicBezTo>
                    <a:pt x="720" y="287"/>
                    <a:pt x="719" y="286"/>
                    <a:pt x="718" y="284"/>
                  </a:cubicBezTo>
                  <a:cubicBezTo>
                    <a:pt x="716" y="282"/>
                    <a:pt x="714" y="279"/>
                    <a:pt x="712" y="276"/>
                  </a:cubicBezTo>
                  <a:cubicBezTo>
                    <a:pt x="711" y="275"/>
                    <a:pt x="711" y="274"/>
                    <a:pt x="710" y="273"/>
                  </a:cubicBezTo>
                  <a:cubicBezTo>
                    <a:pt x="709" y="272"/>
                    <a:pt x="708" y="270"/>
                    <a:pt x="707" y="269"/>
                  </a:cubicBezTo>
                  <a:cubicBezTo>
                    <a:pt x="706" y="268"/>
                    <a:pt x="706" y="266"/>
                    <a:pt x="705" y="265"/>
                  </a:cubicBezTo>
                  <a:cubicBezTo>
                    <a:pt x="705" y="265"/>
                    <a:pt x="705" y="264"/>
                    <a:pt x="704" y="263"/>
                  </a:cubicBezTo>
                  <a:cubicBezTo>
                    <a:pt x="704" y="263"/>
                    <a:pt x="704" y="263"/>
                    <a:pt x="704" y="262"/>
                  </a:cubicBezTo>
                  <a:cubicBezTo>
                    <a:pt x="704" y="261"/>
                    <a:pt x="704" y="259"/>
                    <a:pt x="704" y="259"/>
                  </a:cubicBezTo>
                  <a:cubicBezTo>
                    <a:pt x="705" y="258"/>
                    <a:pt x="706" y="259"/>
                    <a:pt x="708" y="260"/>
                  </a:cubicBezTo>
                  <a:cubicBezTo>
                    <a:pt x="713" y="263"/>
                    <a:pt x="722" y="277"/>
                    <a:pt x="729" y="288"/>
                  </a:cubicBezTo>
                  <a:cubicBezTo>
                    <a:pt x="729" y="287"/>
                    <a:pt x="730" y="286"/>
                    <a:pt x="731" y="287"/>
                  </a:cubicBezTo>
                  <a:cubicBezTo>
                    <a:pt x="725" y="271"/>
                    <a:pt x="717" y="252"/>
                    <a:pt x="722" y="250"/>
                  </a:cubicBezTo>
                  <a:cubicBezTo>
                    <a:pt x="727" y="248"/>
                    <a:pt x="734" y="273"/>
                    <a:pt x="740" y="290"/>
                  </a:cubicBezTo>
                  <a:cubicBezTo>
                    <a:pt x="739" y="272"/>
                    <a:pt x="736" y="247"/>
                    <a:pt x="741" y="247"/>
                  </a:cubicBezTo>
                  <a:cubicBezTo>
                    <a:pt x="746" y="246"/>
                    <a:pt x="746" y="272"/>
                    <a:pt x="748" y="290"/>
                  </a:cubicBezTo>
                  <a:cubicBezTo>
                    <a:pt x="748" y="289"/>
                    <a:pt x="748" y="288"/>
                    <a:pt x="748" y="287"/>
                  </a:cubicBezTo>
                  <a:cubicBezTo>
                    <a:pt x="752" y="270"/>
                    <a:pt x="755" y="249"/>
                    <a:pt x="759" y="248"/>
                  </a:cubicBezTo>
                  <a:cubicBezTo>
                    <a:pt x="759" y="248"/>
                    <a:pt x="759" y="248"/>
                    <a:pt x="760" y="248"/>
                  </a:cubicBezTo>
                  <a:cubicBezTo>
                    <a:pt x="764" y="249"/>
                    <a:pt x="758" y="273"/>
                    <a:pt x="755" y="291"/>
                  </a:cubicBezTo>
                  <a:cubicBezTo>
                    <a:pt x="759" y="284"/>
                    <a:pt x="763" y="276"/>
                    <a:pt x="766" y="268"/>
                  </a:cubicBezTo>
                  <a:cubicBezTo>
                    <a:pt x="767" y="267"/>
                    <a:pt x="768" y="265"/>
                    <a:pt x="769" y="264"/>
                  </a:cubicBezTo>
                  <a:cubicBezTo>
                    <a:pt x="769" y="263"/>
                    <a:pt x="770" y="261"/>
                    <a:pt x="771" y="260"/>
                  </a:cubicBezTo>
                  <a:cubicBezTo>
                    <a:pt x="772" y="259"/>
                    <a:pt x="772" y="258"/>
                    <a:pt x="773" y="257"/>
                  </a:cubicBezTo>
                  <a:cubicBezTo>
                    <a:pt x="775" y="254"/>
                    <a:pt x="777" y="253"/>
                    <a:pt x="778" y="253"/>
                  </a:cubicBezTo>
                  <a:cubicBezTo>
                    <a:pt x="782" y="256"/>
                    <a:pt x="770" y="278"/>
                    <a:pt x="762" y="294"/>
                  </a:cubicBezTo>
                  <a:cubicBezTo>
                    <a:pt x="774" y="281"/>
                    <a:pt x="790" y="260"/>
                    <a:pt x="794" y="264"/>
                  </a:cubicBezTo>
                  <a:cubicBezTo>
                    <a:pt x="798" y="267"/>
                    <a:pt x="778" y="287"/>
                    <a:pt x="766" y="301"/>
                  </a:cubicBezTo>
                  <a:cubicBezTo>
                    <a:pt x="782" y="291"/>
                    <a:pt x="803" y="274"/>
                    <a:pt x="806" y="278"/>
                  </a:cubicBezTo>
                  <a:cubicBezTo>
                    <a:pt x="809" y="282"/>
                    <a:pt x="788" y="295"/>
                    <a:pt x="773" y="306"/>
                  </a:cubicBezTo>
                  <a:cubicBezTo>
                    <a:pt x="790" y="300"/>
                    <a:pt x="813" y="290"/>
                    <a:pt x="815" y="295"/>
                  </a:cubicBezTo>
                  <a:cubicBezTo>
                    <a:pt x="817" y="299"/>
                    <a:pt x="792" y="307"/>
                    <a:pt x="776" y="314"/>
                  </a:cubicBezTo>
                  <a:cubicBezTo>
                    <a:pt x="787" y="313"/>
                    <a:pt x="801" y="311"/>
                    <a:pt x="810" y="311"/>
                  </a:cubicBezTo>
                  <a:cubicBezTo>
                    <a:pt x="824" y="289"/>
                    <a:pt x="825" y="269"/>
                    <a:pt x="831" y="253"/>
                  </a:cubicBezTo>
                  <a:cubicBezTo>
                    <a:pt x="838" y="245"/>
                    <a:pt x="844" y="229"/>
                    <a:pt x="848" y="214"/>
                  </a:cubicBezTo>
                  <a:cubicBezTo>
                    <a:pt x="847" y="212"/>
                    <a:pt x="849" y="207"/>
                    <a:pt x="852" y="200"/>
                  </a:cubicBezTo>
                  <a:cubicBezTo>
                    <a:pt x="854" y="192"/>
                    <a:pt x="855" y="186"/>
                    <a:pt x="855" y="184"/>
                  </a:cubicBezTo>
                  <a:cubicBezTo>
                    <a:pt x="845" y="195"/>
                    <a:pt x="835" y="207"/>
                    <a:pt x="833" y="204"/>
                  </a:cubicBezTo>
                  <a:cubicBezTo>
                    <a:pt x="829" y="201"/>
                    <a:pt x="848" y="181"/>
                    <a:pt x="860" y="167"/>
                  </a:cubicBezTo>
                  <a:cubicBezTo>
                    <a:pt x="845" y="177"/>
                    <a:pt x="823" y="194"/>
                    <a:pt x="820" y="190"/>
                  </a:cubicBezTo>
                  <a:cubicBezTo>
                    <a:pt x="817" y="186"/>
                    <a:pt x="839" y="173"/>
                    <a:pt x="853" y="162"/>
                  </a:cubicBezTo>
                  <a:cubicBezTo>
                    <a:pt x="836" y="168"/>
                    <a:pt x="813" y="178"/>
                    <a:pt x="811" y="173"/>
                  </a:cubicBezTo>
                  <a:cubicBezTo>
                    <a:pt x="809" y="169"/>
                    <a:pt x="834" y="161"/>
                    <a:pt x="851" y="154"/>
                  </a:cubicBezTo>
                  <a:cubicBezTo>
                    <a:pt x="833" y="156"/>
                    <a:pt x="808" y="160"/>
                    <a:pt x="807" y="155"/>
                  </a:cubicBezTo>
                  <a:cubicBezTo>
                    <a:pt x="807" y="150"/>
                    <a:pt x="832" y="149"/>
                    <a:pt x="850" y="147"/>
                  </a:cubicBezTo>
                  <a:cubicBezTo>
                    <a:pt x="832" y="143"/>
                    <a:pt x="807" y="141"/>
                    <a:pt x="808" y="136"/>
                  </a:cubicBezTo>
                  <a:cubicBezTo>
                    <a:pt x="809" y="131"/>
                    <a:pt x="833" y="136"/>
                    <a:pt x="851" y="139"/>
                  </a:cubicBezTo>
                  <a:cubicBezTo>
                    <a:pt x="835" y="131"/>
                    <a:pt x="811" y="122"/>
                    <a:pt x="813" y="117"/>
                  </a:cubicBezTo>
                  <a:cubicBezTo>
                    <a:pt x="815" y="112"/>
                    <a:pt x="840" y="126"/>
                    <a:pt x="856" y="133"/>
                  </a:cubicBezTo>
                  <a:cubicBezTo>
                    <a:pt x="843" y="121"/>
                    <a:pt x="820" y="105"/>
                    <a:pt x="824" y="101"/>
                  </a:cubicBezTo>
                  <a:cubicBezTo>
                    <a:pt x="827" y="97"/>
                    <a:pt x="847" y="116"/>
                    <a:pt x="861" y="128"/>
                  </a:cubicBezTo>
                  <a:cubicBezTo>
                    <a:pt x="851" y="113"/>
                    <a:pt x="833" y="91"/>
                    <a:pt x="838" y="88"/>
                  </a:cubicBezTo>
                  <a:cubicBezTo>
                    <a:pt x="841" y="86"/>
                    <a:pt x="850" y="99"/>
                    <a:pt x="859" y="112"/>
                  </a:cubicBezTo>
                  <a:cubicBezTo>
                    <a:pt x="859" y="112"/>
                    <a:pt x="859" y="112"/>
                    <a:pt x="859" y="113"/>
                  </a:cubicBezTo>
                  <a:cubicBezTo>
                    <a:pt x="860" y="114"/>
                    <a:pt x="861" y="115"/>
                    <a:pt x="862" y="116"/>
                  </a:cubicBezTo>
                  <a:cubicBezTo>
                    <a:pt x="863" y="119"/>
                    <a:pt x="865" y="121"/>
                    <a:pt x="867" y="124"/>
                  </a:cubicBezTo>
                  <a:cubicBezTo>
                    <a:pt x="861" y="106"/>
                    <a:pt x="850" y="81"/>
                    <a:pt x="855" y="79"/>
                  </a:cubicBezTo>
                  <a:cubicBezTo>
                    <a:pt x="860" y="77"/>
                    <a:pt x="867" y="102"/>
                    <a:pt x="873" y="119"/>
                  </a:cubicBezTo>
                  <a:cubicBezTo>
                    <a:pt x="872" y="101"/>
                    <a:pt x="869" y="76"/>
                    <a:pt x="874" y="76"/>
                  </a:cubicBezTo>
                  <a:cubicBezTo>
                    <a:pt x="875" y="76"/>
                    <a:pt x="875" y="76"/>
                    <a:pt x="876" y="77"/>
                  </a:cubicBezTo>
                  <a:cubicBezTo>
                    <a:pt x="876" y="76"/>
                    <a:pt x="876" y="75"/>
                    <a:pt x="876" y="73"/>
                  </a:cubicBezTo>
                  <a:cubicBezTo>
                    <a:pt x="878" y="16"/>
                    <a:pt x="828" y="11"/>
                    <a:pt x="781" y="25"/>
                  </a:cubicBezTo>
                  <a:cubicBezTo>
                    <a:pt x="762" y="31"/>
                    <a:pt x="718" y="57"/>
                    <a:pt x="672" y="87"/>
                  </a:cubicBezTo>
                  <a:cubicBezTo>
                    <a:pt x="677" y="90"/>
                    <a:pt x="680" y="92"/>
                    <a:pt x="679" y="94"/>
                  </a:cubicBezTo>
                  <a:close/>
                  <a:moveTo>
                    <a:pt x="262" y="391"/>
                  </a:moveTo>
                  <a:cubicBezTo>
                    <a:pt x="260" y="391"/>
                    <a:pt x="258" y="400"/>
                    <a:pt x="256" y="399"/>
                  </a:cubicBezTo>
                  <a:cubicBezTo>
                    <a:pt x="254" y="399"/>
                    <a:pt x="253" y="391"/>
                    <a:pt x="250" y="391"/>
                  </a:cubicBezTo>
                  <a:cubicBezTo>
                    <a:pt x="248" y="390"/>
                    <a:pt x="244" y="398"/>
                    <a:pt x="242" y="397"/>
                  </a:cubicBezTo>
                  <a:cubicBezTo>
                    <a:pt x="240" y="396"/>
                    <a:pt x="242" y="388"/>
                    <a:pt x="240" y="386"/>
                  </a:cubicBezTo>
                  <a:cubicBezTo>
                    <a:pt x="238" y="385"/>
                    <a:pt x="231" y="390"/>
                    <a:pt x="229" y="389"/>
                  </a:cubicBezTo>
                  <a:cubicBezTo>
                    <a:pt x="228" y="387"/>
                    <a:pt x="233" y="380"/>
                    <a:pt x="232" y="378"/>
                  </a:cubicBezTo>
                  <a:cubicBezTo>
                    <a:pt x="231" y="376"/>
                    <a:pt x="222" y="378"/>
                    <a:pt x="222" y="376"/>
                  </a:cubicBezTo>
                  <a:cubicBezTo>
                    <a:pt x="221" y="374"/>
                    <a:pt x="228" y="370"/>
                    <a:pt x="228" y="368"/>
                  </a:cubicBezTo>
                  <a:cubicBezTo>
                    <a:pt x="228" y="366"/>
                    <a:pt x="219" y="363"/>
                    <a:pt x="220" y="361"/>
                  </a:cubicBezTo>
                  <a:cubicBezTo>
                    <a:pt x="220" y="359"/>
                    <a:pt x="228" y="359"/>
                    <a:pt x="229" y="357"/>
                  </a:cubicBezTo>
                  <a:cubicBezTo>
                    <a:pt x="230" y="354"/>
                    <a:pt x="223" y="349"/>
                    <a:pt x="224" y="347"/>
                  </a:cubicBezTo>
                  <a:cubicBezTo>
                    <a:pt x="225" y="345"/>
                    <a:pt x="233" y="348"/>
                    <a:pt x="235" y="346"/>
                  </a:cubicBezTo>
                  <a:cubicBezTo>
                    <a:pt x="236" y="345"/>
                    <a:pt x="232" y="337"/>
                    <a:pt x="233" y="336"/>
                  </a:cubicBezTo>
                  <a:cubicBezTo>
                    <a:pt x="235" y="335"/>
                    <a:pt x="242" y="340"/>
                    <a:pt x="243" y="339"/>
                  </a:cubicBezTo>
                  <a:cubicBezTo>
                    <a:pt x="245" y="338"/>
                    <a:pt x="244" y="330"/>
                    <a:pt x="246" y="329"/>
                  </a:cubicBezTo>
                  <a:cubicBezTo>
                    <a:pt x="248" y="328"/>
                    <a:pt x="252" y="335"/>
                    <a:pt x="254" y="335"/>
                  </a:cubicBezTo>
                  <a:cubicBezTo>
                    <a:pt x="257" y="335"/>
                    <a:pt x="258" y="326"/>
                    <a:pt x="260" y="326"/>
                  </a:cubicBezTo>
                  <a:cubicBezTo>
                    <a:pt x="263" y="326"/>
                    <a:pt x="264" y="335"/>
                    <a:pt x="266" y="335"/>
                  </a:cubicBezTo>
                  <a:cubicBezTo>
                    <a:pt x="268" y="336"/>
                    <a:pt x="273" y="328"/>
                    <a:pt x="275" y="329"/>
                  </a:cubicBezTo>
                  <a:cubicBezTo>
                    <a:pt x="277" y="330"/>
                    <a:pt x="275" y="338"/>
                    <a:pt x="277" y="339"/>
                  </a:cubicBezTo>
                  <a:cubicBezTo>
                    <a:pt x="278" y="341"/>
                    <a:pt x="285" y="336"/>
                    <a:pt x="287" y="337"/>
                  </a:cubicBezTo>
                  <a:cubicBezTo>
                    <a:pt x="289" y="339"/>
                    <a:pt x="283" y="346"/>
                    <a:pt x="285" y="347"/>
                  </a:cubicBezTo>
                  <a:cubicBezTo>
                    <a:pt x="286" y="349"/>
                    <a:pt x="294" y="348"/>
                    <a:pt x="295" y="350"/>
                  </a:cubicBezTo>
                  <a:cubicBezTo>
                    <a:pt x="296" y="352"/>
                    <a:pt x="288" y="356"/>
                    <a:pt x="288" y="358"/>
                  </a:cubicBezTo>
                  <a:cubicBezTo>
                    <a:pt x="289" y="360"/>
                    <a:pt x="297" y="362"/>
                    <a:pt x="297" y="364"/>
                  </a:cubicBezTo>
                  <a:cubicBezTo>
                    <a:pt x="297" y="367"/>
                    <a:pt x="288" y="367"/>
                    <a:pt x="287" y="369"/>
                  </a:cubicBezTo>
                  <a:cubicBezTo>
                    <a:pt x="287" y="371"/>
                    <a:pt x="293" y="377"/>
                    <a:pt x="292" y="379"/>
                  </a:cubicBezTo>
                  <a:cubicBezTo>
                    <a:pt x="291" y="380"/>
                    <a:pt x="283" y="378"/>
                    <a:pt x="282" y="379"/>
                  </a:cubicBezTo>
                  <a:cubicBezTo>
                    <a:pt x="280" y="381"/>
                    <a:pt x="285" y="388"/>
                    <a:pt x="283" y="390"/>
                  </a:cubicBezTo>
                  <a:cubicBezTo>
                    <a:pt x="281" y="391"/>
                    <a:pt x="275" y="386"/>
                    <a:pt x="273" y="387"/>
                  </a:cubicBezTo>
                  <a:cubicBezTo>
                    <a:pt x="271" y="388"/>
                    <a:pt x="273" y="396"/>
                    <a:pt x="270" y="397"/>
                  </a:cubicBezTo>
                  <a:cubicBezTo>
                    <a:pt x="268" y="398"/>
                    <a:pt x="264" y="390"/>
                    <a:pt x="262" y="391"/>
                  </a:cubicBezTo>
                  <a:close/>
                  <a:moveTo>
                    <a:pt x="672" y="507"/>
                  </a:moveTo>
                  <a:cubicBezTo>
                    <a:pt x="672" y="507"/>
                    <a:pt x="672" y="507"/>
                    <a:pt x="672" y="507"/>
                  </a:cubicBezTo>
                  <a:cubicBezTo>
                    <a:pt x="652" y="449"/>
                    <a:pt x="666" y="459"/>
                    <a:pt x="677" y="491"/>
                  </a:cubicBezTo>
                  <a:cubicBezTo>
                    <a:pt x="680" y="492"/>
                    <a:pt x="682" y="495"/>
                    <a:pt x="684" y="500"/>
                  </a:cubicBezTo>
                  <a:cubicBezTo>
                    <a:pt x="685" y="459"/>
                    <a:pt x="700" y="437"/>
                    <a:pt x="693" y="507"/>
                  </a:cubicBezTo>
                  <a:cubicBezTo>
                    <a:pt x="693" y="507"/>
                    <a:pt x="693" y="507"/>
                    <a:pt x="693" y="506"/>
                  </a:cubicBezTo>
                  <a:cubicBezTo>
                    <a:pt x="700" y="443"/>
                    <a:pt x="705" y="457"/>
                    <a:pt x="702" y="491"/>
                  </a:cubicBezTo>
                  <a:cubicBezTo>
                    <a:pt x="704" y="489"/>
                    <a:pt x="705" y="490"/>
                    <a:pt x="706" y="493"/>
                  </a:cubicBezTo>
                  <a:cubicBezTo>
                    <a:pt x="717" y="462"/>
                    <a:pt x="729" y="451"/>
                    <a:pt x="710" y="500"/>
                  </a:cubicBezTo>
                  <a:cubicBezTo>
                    <a:pt x="710" y="499"/>
                    <a:pt x="711" y="499"/>
                    <a:pt x="711" y="499"/>
                  </a:cubicBezTo>
                  <a:cubicBezTo>
                    <a:pt x="731" y="452"/>
                    <a:pt x="731" y="468"/>
                    <a:pt x="718" y="498"/>
                  </a:cubicBezTo>
                  <a:cubicBezTo>
                    <a:pt x="718" y="501"/>
                    <a:pt x="717" y="504"/>
                    <a:pt x="716" y="509"/>
                  </a:cubicBezTo>
                  <a:cubicBezTo>
                    <a:pt x="741" y="473"/>
                    <a:pt x="762" y="460"/>
                    <a:pt x="716" y="519"/>
                  </a:cubicBezTo>
                  <a:cubicBezTo>
                    <a:pt x="757" y="466"/>
                    <a:pt x="757" y="483"/>
                    <a:pt x="736" y="509"/>
                  </a:cubicBezTo>
                  <a:cubicBezTo>
                    <a:pt x="738" y="510"/>
                    <a:pt x="737" y="514"/>
                    <a:pt x="731" y="520"/>
                  </a:cubicBezTo>
                  <a:cubicBezTo>
                    <a:pt x="762" y="499"/>
                    <a:pt x="784" y="493"/>
                    <a:pt x="743" y="520"/>
                  </a:cubicBezTo>
                  <a:cubicBezTo>
                    <a:pt x="743" y="520"/>
                    <a:pt x="744" y="520"/>
                    <a:pt x="744" y="520"/>
                  </a:cubicBezTo>
                  <a:cubicBezTo>
                    <a:pt x="786" y="496"/>
                    <a:pt x="770" y="513"/>
                    <a:pt x="737" y="531"/>
                  </a:cubicBezTo>
                  <a:cubicBezTo>
                    <a:pt x="735" y="533"/>
                    <a:pt x="733" y="534"/>
                    <a:pt x="731" y="535"/>
                  </a:cubicBezTo>
                  <a:cubicBezTo>
                    <a:pt x="775" y="518"/>
                    <a:pt x="804" y="512"/>
                    <a:pt x="730" y="539"/>
                  </a:cubicBezTo>
                  <a:cubicBezTo>
                    <a:pt x="797" y="515"/>
                    <a:pt x="784" y="532"/>
                    <a:pt x="747" y="544"/>
                  </a:cubicBezTo>
                  <a:cubicBezTo>
                    <a:pt x="751" y="545"/>
                    <a:pt x="753" y="547"/>
                    <a:pt x="753" y="550"/>
                  </a:cubicBezTo>
                  <a:cubicBezTo>
                    <a:pt x="786" y="552"/>
                    <a:pt x="798" y="563"/>
                    <a:pt x="741" y="559"/>
                  </a:cubicBezTo>
                  <a:cubicBezTo>
                    <a:pt x="741" y="559"/>
                    <a:pt x="742" y="559"/>
                    <a:pt x="742" y="559"/>
                  </a:cubicBezTo>
                  <a:cubicBezTo>
                    <a:pt x="799" y="565"/>
                    <a:pt x="784" y="570"/>
                    <a:pt x="751" y="566"/>
                  </a:cubicBezTo>
                  <a:cubicBezTo>
                    <a:pt x="749" y="567"/>
                    <a:pt x="746" y="568"/>
                    <a:pt x="742" y="568"/>
                  </a:cubicBezTo>
                  <a:cubicBezTo>
                    <a:pt x="781" y="581"/>
                    <a:pt x="798" y="597"/>
                    <a:pt x="730" y="570"/>
                  </a:cubicBezTo>
                  <a:cubicBezTo>
                    <a:pt x="794" y="596"/>
                    <a:pt x="775" y="600"/>
                    <a:pt x="741" y="585"/>
                  </a:cubicBezTo>
                  <a:cubicBezTo>
                    <a:pt x="743" y="588"/>
                    <a:pt x="743" y="591"/>
                    <a:pt x="741" y="592"/>
                  </a:cubicBezTo>
                  <a:cubicBezTo>
                    <a:pt x="766" y="614"/>
                    <a:pt x="771" y="627"/>
                    <a:pt x="726" y="587"/>
                  </a:cubicBezTo>
                  <a:cubicBezTo>
                    <a:pt x="726" y="587"/>
                    <a:pt x="726" y="587"/>
                    <a:pt x="726" y="587"/>
                  </a:cubicBezTo>
                  <a:cubicBezTo>
                    <a:pt x="771" y="627"/>
                    <a:pt x="757" y="624"/>
                    <a:pt x="732" y="602"/>
                  </a:cubicBezTo>
                  <a:cubicBezTo>
                    <a:pt x="732" y="604"/>
                    <a:pt x="730" y="604"/>
                    <a:pt x="727" y="602"/>
                  </a:cubicBezTo>
                  <a:cubicBezTo>
                    <a:pt x="747" y="633"/>
                    <a:pt x="749" y="649"/>
                    <a:pt x="712" y="591"/>
                  </a:cubicBezTo>
                  <a:cubicBezTo>
                    <a:pt x="749" y="651"/>
                    <a:pt x="734" y="640"/>
                    <a:pt x="715" y="607"/>
                  </a:cubicBezTo>
                  <a:cubicBezTo>
                    <a:pt x="716" y="612"/>
                    <a:pt x="715" y="615"/>
                    <a:pt x="714" y="615"/>
                  </a:cubicBezTo>
                  <a:cubicBezTo>
                    <a:pt x="725" y="644"/>
                    <a:pt x="726" y="656"/>
                    <a:pt x="708" y="606"/>
                  </a:cubicBezTo>
                  <a:cubicBezTo>
                    <a:pt x="707" y="606"/>
                    <a:pt x="707" y="605"/>
                    <a:pt x="707" y="605"/>
                  </a:cubicBezTo>
                  <a:cubicBezTo>
                    <a:pt x="724" y="657"/>
                    <a:pt x="711" y="648"/>
                    <a:pt x="701" y="618"/>
                  </a:cubicBezTo>
                  <a:cubicBezTo>
                    <a:pt x="699" y="618"/>
                    <a:pt x="696" y="616"/>
                    <a:pt x="693" y="612"/>
                  </a:cubicBezTo>
                  <a:cubicBezTo>
                    <a:pt x="691" y="651"/>
                    <a:pt x="678" y="668"/>
                    <a:pt x="685" y="597"/>
                  </a:cubicBezTo>
                  <a:cubicBezTo>
                    <a:pt x="678" y="666"/>
                    <a:pt x="672" y="650"/>
                    <a:pt x="676" y="614"/>
                  </a:cubicBezTo>
                  <a:cubicBezTo>
                    <a:pt x="674" y="617"/>
                    <a:pt x="672" y="619"/>
                    <a:pt x="671" y="617"/>
                  </a:cubicBezTo>
                  <a:cubicBezTo>
                    <a:pt x="658" y="648"/>
                    <a:pt x="648" y="656"/>
                    <a:pt x="673" y="594"/>
                  </a:cubicBezTo>
                  <a:cubicBezTo>
                    <a:pt x="648" y="656"/>
                    <a:pt x="643" y="641"/>
                    <a:pt x="656" y="610"/>
                  </a:cubicBezTo>
                  <a:cubicBezTo>
                    <a:pt x="655" y="608"/>
                    <a:pt x="655" y="604"/>
                    <a:pt x="656" y="600"/>
                  </a:cubicBezTo>
                  <a:cubicBezTo>
                    <a:pt x="630" y="631"/>
                    <a:pt x="611" y="640"/>
                    <a:pt x="659" y="586"/>
                  </a:cubicBezTo>
                  <a:cubicBezTo>
                    <a:pt x="612" y="640"/>
                    <a:pt x="618" y="620"/>
                    <a:pt x="646" y="592"/>
                  </a:cubicBezTo>
                  <a:cubicBezTo>
                    <a:pt x="642" y="594"/>
                    <a:pt x="638" y="595"/>
                    <a:pt x="636" y="594"/>
                  </a:cubicBezTo>
                  <a:cubicBezTo>
                    <a:pt x="610" y="611"/>
                    <a:pt x="597" y="612"/>
                    <a:pt x="644" y="582"/>
                  </a:cubicBezTo>
                  <a:cubicBezTo>
                    <a:pt x="644" y="582"/>
                    <a:pt x="644" y="582"/>
                    <a:pt x="644" y="581"/>
                  </a:cubicBezTo>
                  <a:cubicBezTo>
                    <a:pt x="596" y="611"/>
                    <a:pt x="602" y="600"/>
                    <a:pt x="629" y="583"/>
                  </a:cubicBezTo>
                  <a:cubicBezTo>
                    <a:pt x="630" y="581"/>
                    <a:pt x="633" y="579"/>
                    <a:pt x="638" y="575"/>
                  </a:cubicBezTo>
                  <a:cubicBezTo>
                    <a:pt x="599" y="590"/>
                    <a:pt x="579" y="593"/>
                    <a:pt x="647" y="569"/>
                  </a:cubicBezTo>
                  <a:cubicBezTo>
                    <a:pt x="582" y="592"/>
                    <a:pt x="594" y="576"/>
                    <a:pt x="629" y="564"/>
                  </a:cubicBezTo>
                  <a:cubicBezTo>
                    <a:pt x="624" y="562"/>
                    <a:pt x="622" y="560"/>
                    <a:pt x="623" y="558"/>
                  </a:cubicBezTo>
                  <a:cubicBezTo>
                    <a:pt x="593" y="555"/>
                    <a:pt x="581" y="545"/>
                    <a:pt x="630" y="548"/>
                  </a:cubicBezTo>
                  <a:cubicBezTo>
                    <a:pt x="630" y="548"/>
                    <a:pt x="629" y="548"/>
                    <a:pt x="629" y="548"/>
                  </a:cubicBezTo>
                  <a:cubicBezTo>
                    <a:pt x="581" y="542"/>
                    <a:pt x="594" y="538"/>
                    <a:pt x="626" y="541"/>
                  </a:cubicBezTo>
                  <a:cubicBezTo>
                    <a:pt x="628" y="540"/>
                    <a:pt x="632" y="540"/>
                    <a:pt x="637" y="540"/>
                  </a:cubicBezTo>
                  <a:cubicBezTo>
                    <a:pt x="597" y="526"/>
                    <a:pt x="579" y="510"/>
                    <a:pt x="648" y="537"/>
                  </a:cubicBezTo>
                  <a:cubicBezTo>
                    <a:pt x="582" y="511"/>
                    <a:pt x="601" y="510"/>
                    <a:pt x="637" y="526"/>
                  </a:cubicBezTo>
                  <a:cubicBezTo>
                    <a:pt x="634" y="522"/>
                    <a:pt x="633" y="519"/>
                    <a:pt x="634" y="517"/>
                  </a:cubicBezTo>
                  <a:cubicBezTo>
                    <a:pt x="609" y="496"/>
                    <a:pt x="607" y="481"/>
                    <a:pt x="653" y="522"/>
                  </a:cubicBezTo>
                  <a:cubicBezTo>
                    <a:pt x="653" y="522"/>
                    <a:pt x="653" y="521"/>
                    <a:pt x="653" y="521"/>
                  </a:cubicBezTo>
                  <a:cubicBezTo>
                    <a:pt x="608" y="480"/>
                    <a:pt x="620" y="483"/>
                    <a:pt x="644" y="505"/>
                  </a:cubicBezTo>
                  <a:cubicBezTo>
                    <a:pt x="646" y="504"/>
                    <a:pt x="649" y="505"/>
                    <a:pt x="652" y="507"/>
                  </a:cubicBezTo>
                  <a:cubicBezTo>
                    <a:pt x="631" y="475"/>
                    <a:pt x="628" y="456"/>
                    <a:pt x="666" y="516"/>
                  </a:cubicBezTo>
                  <a:cubicBezTo>
                    <a:pt x="630" y="459"/>
                    <a:pt x="643" y="466"/>
                    <a:pt x="661" y="495"/>
                  </a:cubicBezTo>
                  <a:cubicBezTo>
                    <a:pt x="661" y="492"/>
                    <a:pt x="662" y="492"/>
                    <a:pt x="665" y="497"/>
                  </a:cubicBezTo>
                  <a:cubicBezTo>
                    <a:pt x="653" y="463"/>
                    <a:pt x="651" y="448"/>
                    <a:pt x="672" y="507"/>
                  </a:cubicBezTo>
                  <a:close/>
                  <a:moveTo>
                    <a:pt x="313" y="499"/>
                  </a:moveTo>
                  <a:cubicBezTo>
                    <a:pt x="313" y="503"/>
                    <a:pt x="318" y="495"/>
                    <a:pt x="317" y="500"/>
                  </a:cubicBezTo>
                  <a:cubicBezTo>
                    <a:pt x="315" y="505"/>
                    <a:pt x="306" y="523"/>
                    <a:pt x="309" y="525"/>
                  </a:cubicBezTo>
                  <a:cubicBezTo>
                    <a:pt x="309" y="525"/>
                    <a:pt x="284" y="523"/>
                    <a:pt x="282" y="520"/>
                  </a:cubicBezTo>
                  <a:cubicBezTo>
                    <a:pt x="280" y="517"/>
                    <a:pt x="284" y="517"/>
                    <a:pt x="284" y="517"/>
                  </a:cubicBezTo>
                  <a:cubicBezTo>
                    <a:pt x="278" y="514"/>
                    <a:pt x="278" y="514"/>
                    <a:pt x="278" y="514"/>
                  </a:cubicBezTo>
                  <a:cubicBezTo>
                    <a:pt x="278" y="514"/>
                    <a:pt x="275" y="511"/>
                    <a:pt x="273" y="507"/>
                  </a:cubicBezTo>
                  <a:cubicBezTo>
                    <a:pt x="272" y="503"/>
                    <a:pt x="274" y="497"/>
                    <a:pt x="274" y="497"/>
                  </a:cubicBezTo>
                  <a:cubicBezTo>
                    <a:pt x="270" y="495"/>
                    <a:pt x="270" y="495"/>
                    <a:pt x="270" y="495"/>
                  </a:cubicBezTo>
                  <a:cubicBezTo>
                    <a:pt x="270" y="495"/>
                    <a:pt x="264" y="490"/>
                    <a:pt x="267" y="482"/>
                  </a:cubicBezTo>
                  <a:cubicBezTo>
                    <a:pt x="268" y="480"/>
                    <a:pt x="272" y="474"/>
                    <a:pt x="271" y="470"/>
                  </a:cubicBezTo>
                  <a:cubicBezTo>
                    <a:pt x="270" y="466"/>
                    <a:pt x="273" y="459"/>
                    <a:pt x="273" y="459"/>
                  </a:cubicBezTo>
                  <a:cubicBezTo>
                    <a:pt x="273" y="459"/>
                    <a:pt x="273" y="461"/>
                    <a:pt x="275" y="463"/>
                  </a:cubicBezTo>
                  <a:cubicBezTo>
                    <a:pt x="278" y="466"/>
                    <a:pt x="281" y="464"/>
                    <a:pt x="283" y="466"/>
                  </a:cubicBezTo>
                  <a:cubicBezTo>
                    <a:pt x="285" y="468"/>
                    <a:pt x="289" y="467"/>
                    <a:pt x="292" y="469"/>
                  </a:cubicBezTo>
                  <a:cubicBezTo>
                    <a:pt x="294" y="472"/>
                    <a:pt x="295" y="475"/>
                    <a:pt x="297" y="477"/>
                  </a:cubicBezTo>
                  <a:cubicBezTo>
                    <a:pt x="299" y="480"/>
                    <a:pt x="299" y="481"/>
                    <a:pt x="302" y="478"/>
                  </a:cubicBezTo>
                  <a:cubicBezTo>
                    <a:pt x="304" y="476"/>
                    <a:pt x="309" y="475"/>
                    <a:pt x="310" y="479"/>
                  </a:cubicBezTo>
                  <a:cubicBezTo>
                    <a:pt x="312" y="482"/>
                    <a:pt x="314" y="494"/>
                    <a:pt x="313" y="499"/>
                  </a:cubicBezTo>
                  <a:close/>
                  <a:moveTo>
                    <a:pt x="535" y="400"/>
                  </a:moveTo>
                  <a:cubicBezTo>
                    <a:pt x="538" y="401"/>
                    <a:pt x="540" y="398"/>
                    <a:pt x="542" y="399"/>
                  </a:cubicBezTo>
                  <a:cubicBezTo>
                    <a:pt x="545" y="400"/>
                    <a:pt x="549" y="397"/>
                    <a:pt x="552" y="399"/>
                  </a:cubicBezTo>
                  <a:cubicBezTo>
                    <a:pt x="555" y="400"/>
                    <a:pt x="558" y="402"/>
                    <a:pt x="560" y="404"/>
                  </a:cubicBezTo>
                  <a:cubicBezTo>
                    <a:pt x="563" y="406"/>
                    <a:pt x="564" y="406"/>
                    <a:pt x="565" y="403"/>
                  </a:cubicBezTo>
                  <a:cubicBezTo>
                    <a:pt x="566" y="400"/>
                    <a:pt x="570" y="397"/>
                    <a:pt x="573" y="400"/>
                  </a:cubicBezTo>
                  <a:cubicBezTo>
                    <a:pt x="576" y="403"/>
                    <a:pt x="582" y="413"/>
                    <a:pt x="584" y="417"/>
                  </a:cubicBezTo>
                  <a:cubicBezTo>
                    <a:pt x="585" y="421"/>
                    <a:pt x="586" y="412"/>
                    <a:pt x="587" y="417"/>
                  </a:cubicBezTo>
                  <a:cubicBezTo>
                    <a:pt x="588" y="422"/>
                    <a:pt x="587" y="442"/>
                    <a:pt x="590" y="443"/>
                  </a:cubicBezTo>
                  <a:cubicBezTo>
                    <a:pt x="590" y="443"/>
                    <a:pt x="566" y="451"/>
                    <a:pt x="563" y="449"/>
                  </a:cubicBezTo>
                  <a:cubicBezTo>
                    <a:pt x="560" y="447"/>
                    <a:pt x="564" y="445"/>
                    <a:pt x="564" y="445"/>
                  </a:cubicBezTo>
                  <a:cubicBezTo>
                    <a:pt x="558" y="445"/>
                    <a:pt x="558" y="445"/>
                    <a:pt x="558" y="445"/>
                  </a:cubicBezTo>
                  <a:cubicBezTo>
                    <a:pt x="558" y="445"/>
                    <a:pt x="553" y="444"/>
                    <a:pt x="550" y="440"/>
                  </a:cubicBezTo>
                  <a:cubicBezTo>
                    <a:pt x="547" y="437"/>
                    <a:pt x="547" y="431"/>
                    <a:pt x="547" y="431"/>
                  </a:cubicBezTo>
                  <a:cubicBezTo>
                    <a:pt x="542" y="430"/>
                    <a:pt x="542" y="430"/>
                    <a:pt x="542" y="430"/>
                  </a:cubicBezTo>
                  <a:cubicBezTo>
                    <a:pt x="542" y="430"/>
                    <a:pt x="535" y="428"/>
                    <a:pt x="535" y="420"/>
                  </a:cubicBezTo>
                  <a:cubicBezTo>
                    <a:pt x="535" y="417"/>
                    <a:pt x="536" y="411"/>
                    <a:pt x="533" y="407"/>
                  </a:cubicBezTo>
                  <a:cubicBezTo>
                    <a:pt x="531" y="404"/>
                    <a:pt x="531" y="396"/>
                    <a:pt x="531" y="396"/>
                  </a:cubicBezTo>
                  <a:cubicBezTo>
                    <a:pt x="531" y="396"/>
                    <a:pt x="532" y="399"/>
                    <a:pt x="535" y="400"/>
                  </a:cubicBezTo>
                  <a:close/>
                  <a:moveTo>
                    <a:pt x="514" y="379"/>
                  </a:moveTo>
                  <a:cubicBezTo>
                    <a:pt x="520" y="394"/>
                    <a:pt x="517" y="404"/>
                    <a:pt x="511" y="413"/>
                  </a:cubicBezTo>
                  <a:cubicBezTo>
                    <a:pt x="505" y="421"/>
                    <a:pt x="487" y="435"/>
                    <a:pt x="487" y="435"/>
                  </a:cubicBezTo>
                  <a:cubicBezTo>
                    <a:pt x="485" y="432"/>
                    <a:pt x="485" y="401"/>
                    <a:pt x="484" y="396"/>
                  </a:cubicBezTo>
                  <a:cubicBezTo>
                    <a:pt x="483" y="391"/>
                    <a:pt x="487" y="383"/>
                    <a:pt x="488" y="380"/>
                  </a:cubicBezTo>
                  <a:cubicBezTo>
                    <a:pt x="488" y="377"/>
                    <a:pt x="496" y="369"/>
                    <a:pt x="500" y="366"/>
                  </a:cubicBezTo>
                  <a:cubicBezTo>
                    <a:pt x="504" y="364"/>
                    <a:pt x="506" y="360"/>
                    <a:pt x="506" y="360"/>
                  </a:cubicBezTo>
                  <a:cubicBezTo>
                    <a:pt x="506" y="367"/>
                    <a:pt x="509" y="365"/>
                    <a:pt x="514" y="379"/>
                  </a:cubicBezTo>
                  <a:close/>
                  <a:moveTo>
                    <a:pt x="733" y="121"/>
                  </a:moveTo>
                  <a:cubicBezTo>
                    <a:pt x="735" y="120"/>
                    <a:pt x="736" y="112"/>
                    <a:pt x="739" y="112"/>
                  </a:cubicBezTo>
                  <a:cubicBezTo>
                    <a:pt x="741" y="112"/>
                    <a:pt x="742" y="121"/>
                    <a:pt x="744" y="121"/>
                  </a:cubicBezTo>
                  <a:cubicBezTo>
                    <a:pt x="747" y="121"/>
                    <a:pt x="751" y="114"/>
                    <a:pt x="753" y="115"/>
                  </a:cubicBezTo>
                  <a:cubicBezTo>
                    <a:pt x="755" y="116"/>
                    <a:pt x="753" y="124"/>
                    <a:pt x="755" y="125"/>
                  </a:cubicBezTo>
                  <a:cubicBezTo>
                    <a:pt x="757" y="126"/>
                    <a:pt x="764" y="121"/>
                    <a:pt x="765" y="123"/>
                  </a:cubicBezTo>
                  <a:cubicBezTo>
                    <a:pt x="767" y="124"/>
                    <a:pt x="762" y="131"/>
                    <a:pt x="763" y="133"/>
                  </a:cubicBezTo>
                  <a:cubicBezTo>
                    <a:pt x="764" y="135"/>
                    <a:pt x="772" y="133"/>
                    <a:pt x="773" y="135"/>
                  </a:cubicBezTo>
                  <a:cubicBezTo>
                    <a:pt x="774" y="138"/>
                    <a:pt x="766" y="142"/>
                    <a:pt x="767" y="144"/>
                  </a:cubicBezTo>
                  <a:cubicBezTo>
                    <a:pt x="767" y="146"/>
                    <a:pt x="775" y="148"/>
                    <a:pt x="775" y="150"/>
                  </a:cubicBezTo>
                  <a:cubicBezTo>
                    <a:pt x="775" y="152"/>
                    <a:pt x="766" y="153"/>
                    <a:pt x="766" y="155"/>
                  </a:cubicBezTo>
                  <a:cubicBezTo>
                    <a:pt x="765" y="157"/>
                    <a:pt x="772" y="162"/>
                    <a:pt x="771" y="164"/>
                  </a:cubicBezTo>
                  <a:cubicBezTo>
                    <a:pt x="770" y="166"/>
                    <a:pt x="762" y="163"/>
                    <a:pt x="760" y="165"/>
                  </a:cubicBezTo>
                  <a:cubicBezTo>
                    <a:pt x="759" y="167"/>
                    <a:pt x="763" y="174"/>
                    <a:pt x="761" y="176"/>
                  </a:cubicBezTo>
                  <a:cubicBezTo>
                    <a:pt x="760" y="177"/>
                    <a:pt x="753" y="171"/>
                    <a:pt x="751" y="172"/>
                  </a:cubicBezTo>
                  <a:cubicBezTo>
                    <a:pt x="749" y="174"/>
                    <a:pt x="751" y="182"/>
                    <a:pt x="749" y="183"/>
                  </a:cubicBezTo>
                  <a:cubicBezTo>
                    <a:pt x="747" y="184"/>
                    <a:pt x="742" y="176"/>
                    <a:pt x="740" y="176"/>
                  </a:cubicBezTo>
                  <a:cubicBezTo>
                    <a:pt x="738" y="177"/>
                    <a:pt x="737" y="185"/>
                    <a:pt x="734" y="185"/>
                  </a:cubicBezTo>
                  <a:cubicBezTo>
                    <a:pt x="732" y="185"/>
                    <a:pt x="731" y="177"/>
                    <a:pt x="729" y="176"/>
                  </a:cubicBezTo>
                  <a:cubicBezTo>
                    <a:pt x="727" y="176"/>
                    <a:pt x="722" y="183"/>
                    <a:pt x="720" y="182"/>
                  </a:cubicBezTo>
                  <a:cubicBezTo>
                    <a:pt x="718" y="182"/>
                    <a:pt x="720" y="173"/>
                    <a:pt x="718" y="172"/>
                  </a:cubicBezTo>
                  <a:cubicBezTo>
                    <a:pt x="716" y="171"/>
                    <a:pt x="709" y="176"/>
                    <a:pt x="708" y="174"/>
                  </a:cubicBezTo>
                  <a:cubicBezTo>
                    <a:pt x="706" y="173"/>
                    <a:pt x="711" y="166"/>
                    <a:pt x="710" y="164"/>
                  </a:cubicBezTo>
                  <a:cubicBezTo>
                    <a:pt x="709" y="162"/>
                    <a:pt x="701" y="164"/>
                    <a:pt x="700" y="162"/>
                  </a:cubicBezTo>
                  <a:cubicBezTo>
                    <a:pt x="699" y="160"/>
                    <a:pt x="707" y="156"/>
                    <a:pt x="706" y="153"/>
                  </a:cubicBezTo>
                  <a:cubicBezTo>
                    <a:pt x="706" y="151"/>
                    <a:pt x="698" y="149"/>
                    <a:pt x="698" y="147"/>
                  </a:cubicBezTo>
                  <a:cubicBezTo>
                    <a:pt x="698" y="145"/>
                    <a:pt x="707" y="144"/>
                    <a:pt x="707" y="142"/>
                  </a:cubicBezTo>
                  <a:cubicBezTo>
                    <a:pt x="708" y="140"/>
                    <a:pt x="701" y="135"/>
                    <a:pt x="702" y="133"/>
                  </a:cubicBezTo>
                  <a:cubicBezTo>
                    <a:pt x="703" y="131"/>
                    <a:pt x="712" y="134"/>
                    <a:pt x="713" y="132"/>
                  </a:cubicBezTo>
                  <a:cubicBezTo>
                    <a:pt x="714" y="131"/>
                    <a:pt x="710" y="123"/>
                    <a:pt x="712" y="122"/>
                  </a:cubicBezTo>
                  <a:cubicBezTo>
                    <a:pt x="713" y="120"/>
                    <a:pt x="720" y="126"/>
                    <a:pt x="722" y="125"/>
                  </a:cubicBezTo>
                  <a:cubicBezTo>
                    <a:pt x="724" y="124"/>
                    <a:pt x="722" y="115"/>
                    <a:pt x="724" y="114"/>
                  </a:cubicBezTo>
                  <a:cubicBezTo>
                    <a:pt x="726" y="114"/>
                    <a:pt x="731" y="121"/>
                    <a:pt x="733" y="121"/>
                  </a:cubicBezTo>
                  <a:close/>
                </a:path>
              </a:pathLst>
            </a:custGeom>
            <a:solidFill>
              <a:schemeClr val="accent4">
                <a:alpha val="3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30" name="Group 296"/>
            <p:cNvGrpSpPr/>
            <p:nvPr/>
          </p:nvGrpSpPr>
          <p:grpSpPr>
            <a:xfrm rot="3025731">
              <a:off x="664335" y="6295202"/>
              <a:ext cx="138589" cy="140728"/>
              <a:chOff x="5902325" y="2266950"/>
              <a:chExt cx="820738" cy="833438"/>
            </a:xfrm>
            <a:solidFill>
              <a:schemeClr val="accent4"/>
            </a:solidFill>
          </p:grpSpPr>
          <p:sp>
            <p:nvSpPr>
              <p:cNvPr id="727" name="Freeform 147"/>
              <p:cNvSpPr>
                <a:spLocks/>
              </p:cNvSpPr>
              <p:nvPr/>
            </p:nvSpPr>
            <p:spPr bwMode="auto">
              <a:xfrm>
                <a:off x="6346825" y="2776538"/>
                <a:ext cx="101600" cy="277813"/>
              </a:xfrm>
              <a:custGeom>
                <a:avLst/>
                <a:gdLst/>
                <a:ahLst/>
                <a:cxnLst>
                  <a:cxn ang="0">
                    <a:pos x="4" y="35"/>
                  </a:cxn>
                  <a:cxn ang="0">
                    <a:pos x="10" y="22"/>
                  </a:cxn>
                  <a:cxn ang="0">
                    <a:pos x="0" y="0"/>
                  </a:cxn>
                  <a:cxn ang="0">
                    <a:pos x="4" y="35"/>
                  </a:cxn>
                </a:cxnLst>
                <a:rect l="0" t="0" r="r" b="b"/>
                <a:pathLst>
                  <a:path w="27" h="74">
                    <a:moveTo>
                      <a:pt x="4" y="35"/>
                    </a:moveTo>
                    <a:cubicBezTo>
                      <a:pt x="14" y="65"/>
                      <a:pt x="27" y="74"/>
                      <a:pt x="10" y="22"/>
                    </a:cubicBezTo>
                    <a:cubicBezTo>
                      <a:pt x="7" y="17"/>
                      <a:pt x="4" y="10"/>
                      <a:pt x="0" y="0"/>
                    </a:cubicBezTo>
                    <a:cubicBezTo>
                      <a:pt x="10" y="25"/>
                      <a:pt x="8" y="35"/>
                      <a:pt x="4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728" name="Freeform 151"/>
              <p:cNvSpPr>
                <a:spLocks/>
              </p:cNvSpPr>
              <p:nvPr/>
            </p:nvSpPr>
            <p:spPr bwMode="auto">
              <a:xfrm>
                <a:off x="6143625" y="2776538"/>
                <a:ext cx="128588" cy="277813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7"/>
                  </a:cxn>
                  <a:cxn ang="0">
                    <a:pos x="29" y="12"/>
                  </a:cxn>
                  <a:cxn ang="0">
                    <a:pos x="28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8"/>
                      <a:pt x="15" y="33"/>
                      <a:pt x="13" y="27"/>
                    </a:cubicBezTo>
                    <a:cubicBezTo>
                      <a:pt x="0" y="59"/>
                      <a:pt x="5" y="74"/>
                      <a:pt x="29" y="12"/>
                    </a:cubicBezTo>
                    <a:cubicBezTo>
                      <a:pt x="5" y="73"/>
                      <a:pt x="15" y="66"/>
                      <a:pt x="28" y="35"/>
                    </a:cubicBezTo>
                    <a:cubicBezTo>
                      <a:pt x="25" y="32"/>
                      <a:pt x="26" y="22"/>
                      <a:pt x="3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729" name="Freeform 155"/>
              <p:cNvSpPr>
                <a:spLocks/>
              </p:cNvSpPr>
              <p:nvPr/>
            </p:nvSpPr>
            <p:spPr bwMode="auto">
              <a:xfrm>
                <a:off x="6253163" y="2752725"/>
                <a:ext cx="79375" cy="347663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3" y="21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2">
                    <a:moveTo>
                      <a:pt x="14" y="0"/>
                    </a:moveTo>
                    <a:cubicBezTo>
                      <a:pt x="13" y="18"/>
                      <a:pt x="8" y="31"/>
                      <a:pt x="4" y="37"/>
                    </a:cubicBezTo>
                    <a:cubicBezTo>
                      <a:pt x="0" y="74"/>
                      <a:pt x="6" y="90"/>
                      <a:pt x="13" y="21"/>
                    </a:cubicBezTo>
                    <a:cubicBezTo>
                      <a:pt x="6" y="92"/>
                      <a:pt x="19" y="74"/>
                      <a:pt x="21" y="35"/>
                    </a:cubicBezTo>
                    <a:cubicBezTo>
                      <a:pt x="17" y="28"/>
                      <a:pt x="13" y="16"/>
                      <a:pt x="1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grpSp>
            <p:nvGrpSpPr>
              <p:cNvPr id="31" name="Group 291"/>
              <p:cNvGrpSpPr/>
              <p:nvPr/>
            </p:nvGrpSpPr>
            <p:grpSpPr>
              <a:xfrm>
                <a:off x="5902325" y="2266950"/>
                <a:ext cx="820738" cy="784225"/>
                <a:chOff x="4111625" y="2266950"/>
                <a:chExt cx="820738" cy="784225"/>
              </a:xfrm>
              <a:grpFill/>
            </p:grpSpPr>
            <p:sp>
              <p:nvSpPr>
                <p:cNvPr id="731" name="Freeform 25"/>
                <p:cNvSpPr>
                  <a:spLocks/>
                </p:cNvSpPr>
                <p:nvPr/>
              </p:nvSpPr>
              <p:spPr bwMode="auto">
                <a:xfrm>
                  <a:off x="4470400" y="2395538"/>
                  <a:ext cx="25400" cy="44450"/>
                </a:xfrm>
                <a:custGeom>
                  <a:avLst/>
                  <a:gdLst/>
                  <a:ahLst/>
                  <a:cxnLst>
                    <a:cxn ang="0">
                      <a:pos x="3" y="9"/>
                    </a:cxn>
                    <a:cxn ang="0">
                      <a:pos x="7" y="12"/>
                    </a:cxn>
                    <a:cxn ang="0">
                      <a:pos x="7" y="11"/>
                    </a:cxn>
                    <a:cxn ang="0">
                      <a:pos x="0" y="0"/>
                    </a:cxn>
                    <a:cxn ang="0">
                      <a:pos x="3" y="9"/>
                    </a:cxn>
                  </a:cxnLst>
                  <a:rect l="0" t="0" r="r" b="b"/>
                  <a:pathLst>
                    <a:path w="7" h="12">
                      <a:moveTo>
                        <a:pt x="3" y="9"/>
                      </a:moveTo>
                      <a:cubicBezTo>
                        <a:pt x="4" y="10"/>
                        <a:pt x="5" y="11"/>
                        <a:pt x="7" y="12"/>
                      </a:cubicBezTo>
                      <a:cubicBezTo>
                        <a:pt x="7" y="12"/>
                        <a:pt x="7" y="11"/>
                        <a:pt x="7" y="11"/>
                      </a:cubicBezTo>
                      <a:cubicBezTo>
                        <a:pt x="5" y="7"/>
                        <a:pt x="2" y="4"/>
                        <a:pt x="0" y="0"/>
                      </a:cubicBezTo>
                      <a:cubicBezTo>
                        <a:pt x="1" y="3"/>
                        <a:pt x="2" y="6"/>
                        <a:pt x="3" y="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32" name="Freeform 30"/>
                <p:cNvSpPr>
                  <a:spLocks/>
                </p:cNvSpPr>
                <p:nvPr/>
              </p:nvSpPr>
              <p:spPr bwMode="auto">
                <a:xfrm>
                  <a:off x="4721225" y="2686050"/>
                  <a:ext cx="60325" cy="6350"/>
                </a:xfrm>
                <a:custGeom>
                  <a:avLst/>
                  <a:gdLst/>
                  <a:ahLst/>
                  <a:cxnLst>
                    <a:cxn ang="0">
                      <a:pos x="1" y="0"/>
                    </a:cxn>
                    <a:cxn ang="0">
                      <a:pos x="16" y="2"/>
                    </a:cxn>
                    <a:cxn ang="0">
                      <a:pos x="16" y="1"/>
                    </a:cxn>
                    <a:cxn ang="0">
                      <a:pos x="0" y="0"/>
                    </a:cxn>
                    <a:cxn ang="0">
                      <a:pos x="1" y="0"/>
                    </a:cxn>
                  </a:cxnLst>
                  <a:rect l="0" t="0" r="r" b="b"/>
                  <a:pathLst>
                    <a:path w="16" h="2">
                      <a:moveTo>
                        <a:pt x="1" y="0"/>
                      </a:moveTo>
                      <a:cubicBezTo>
                        <a:pt x="7" y="1"/>
                        <a:pt x="12" y="1"/>
                        <a:pt x="16" y="2"/>
                      </a:cubicBezTo>
                      <a:cubicBezTo>
                        <a:pt x="16" y="2"/>
                        <a:pt x="16" y="1"/>
                        <a:pt x="16" y="1"/>
                      </a:cubicBezTo>
                      <a:cubicBezTo>
                        <a:pt x="11" y="1"/>
                        <a:pt x="6" y="0"/>
                        <a:pt x="0" y="0"/>
                      </a:cubicBezTo>
                      <a:cubicBezTo>
                        <a:pt x="0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33" name="Freeform 145"/>
                <p:cNvSpPr>
                  <a:spLocks/>
                </p:cNvSpPr>
                <p:nvPr/>
              </p:nvSpPr>
              <p:spPr bwMode="auto">
                <a:xfrm>
                  <a:off x="4495800" y="2436813"/>
                  <a:ext cx="11113" cy="30163"/>
                </a:xfrm>
                <a:custGeom>
                  <a:avLst/>
                  <a:gdLst/>
                  <a:ahLst/>
                  <a:cxnLst>
                    <a:cxn ang="0">
                      <a:pos x="3" y="8"/>
                    </a:cxn>
                    <a:cxn ang="0">
                      <a:pos x="3" y="5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3" y="8"/>
                    </a:cxn>
                  </a:cxnLst>
                  <a:rect l="0" t="0" r="r" b="b"/>
                  <a:pathLst>
                    <a:path w="3" h="8">
                      <a:moveTo>
                        <a:pt x="3" y="8"/>
                      </a:moveTo>
                      <a:cubicBezTo>
                        <a:pt x="3" y="7"/>
                        <a:pt x="3" y="6"/>
                        <a:pt x="3" y="5"/>
                      </a:cubicBezTo>
                      <a:cubicBezTo>
                        <a:pt x="2" y="3"/>
                        <a:pt x="1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" y="3"/>
                        <a:pt x="2" y="5"/>
                        <a:pt x="3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34" name="Freeform 146"/>
                <p:cNvSpPr>
                  <a:spLocks/>
                </p:cNvSpPr>
                <p:nvPr/>
              </p:nvSpPr>
              <p:spPr bwMode="auto">
                <a:xfrm>
                  <a:off x="4232275" y="2730500"/>
                  <a:ext cx="230188" cy="260350"/>
                </a:xfrm>
                <a:custGeom>
                  <a:avLst/>
                  <a:gdLst/>
                  <a:ahLst/>
                  <a:cxnLst>
                    <a:cxn ang="0">
                      <a:pos x="61" y="0"/>
                    </a:cxn>
                    <a:cxn ang="0">
                      <a:pos x="35" y="21"/>
                    </a:cxn>
                    <a:cxn ang="0">
                      <a:pos x="48" y="16"/>
                    </a:cxn>
                    <a:cxn ang="0">
                      <a:pos x="45" y="30"/>
                    </a:cxn>
                    <a:cxn ang="0">
                      <a:pos x="61" y="0"/>
                    </a:cxn>
                  </a:cxnLst>
                  <a:rect l="0" t="0" r="r" b="b"/>
                  <a:pathLst>
                    <a:path w="61" h="69">
                      <a:moveTo>
                        <a:pt x="61" y="0"/>
                      </a:moveTo>
                      <a:cubicBezTo>
                        <a:pt x="52" y="11"/>
                        <a:pt x="42" y="18"/>
                        <a:pt x="35" y="21"/>
                      </a:cubicBezTo>
                      <a:cubicBezTo>
                        <a:pt x="7" y="50"/>
                        <a:pt x="0" y="69"/>
                        <a:pt x="48" y="16"/>
                      </a:cubicBezTo>
                      <a:cubicBezTo>
                        <a:pt x="0" y="69"/>
                        <a:pt x="19" y="60"/>
                        <a:pt x="45" y="30"/>
                      </a:cubicBezTo>
                      <a:cubicBezTo>
                        <a:pt x="46" y="22"/>
                        <a:pt x="51" y="11"/>
                        <a:pt x="6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35" name="Freeform 148"/>
                <p:cNvSpPr>
                  <a:spLocks/>
                </p:cNvSpPr>
                <p:nvPr/>
              </p:nvSpPr>
              <p:spPr bwMode="auto">
                <a:xfrm>
                  <a:off x="4602163" y="2697163"/>
                  <a:ext cx="17463" cy="6350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5" y="2"/>
                    </a:cxn>
                    <a:cxn ang="0">
                      <a:pos x="0" y="0"/>
                    </a:cxn>
                    <a:cxn ang="0">
                      <a:pos x="5" y="2"/>
                    </a:cxn>
                  </a:cxnLst>
                  <a:rect l="0" t="0" r="r" b="b"/>
                  <a:pathLst>
                    <a:path w="5" h="2">
                      <a:moveTo>
                        <a:pt x="5" y="2"/>
                      </a:move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3" y="1"/>
                        <a:pt x="1" y="1"/>
                        <a:pt x="0" y="0"/>
                      </a:cubicBezTo>
                      <a:cubicBezTo>
                        <a:pt x="1" y="1"/>
                        <a:pt x="3" y="2"/>
                        <a:pt x="5" y="2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36" name="Freeform 149"/>
                <p:cNvSpPr>
                  <a:spLocks/>
                </p:cNvSpPr>
                <p:nvPr/>
              </p:nvSpPr>
              <p:spPr bwMode="auto">
                <a:xfrm>
                  <a:off x="4572000" y="2590800"/>
                  <a:ext cx="6350" cy="7938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2" h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1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37" name="Freeform 150"/>
                <p:cNvSpPr>
                  <a:spLocks/>
                </p:cNvSpPr>
                <p:nvPr/>
              </p:nvSpPr>
              <p:spPr bwMode="auto">
                <a:xfrm>
                  <a:off x="4665663" y="2794000"/>
                  <a:ext cx="169863" cy="1476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5" h="39">
                      <a:moveTo>
                        <a:pt x="0" y="0"/>
                      </a:moveTo>
                      <a:cubicBezTo>
                        <a:pt x="45" y="39"/>
                        <a:pt x="40" y="26"/>
                        <a:pt x="15" y="4"/>
                      </a:cubicBezTo>
                      <a:cubicBezTo>
                        <a:pt x="13" y="5"/>
                        <a:pt x="8" y="4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38" name="Freeform 152"/>
                <p:cNvSpPr>
                  <a:spLocks/>
                </p:cNvSpPr>
                <p:nvPr/>
              </p:nvSpPr>
              <p:spPr bwMode="auto">
                <a:xfrm>
                  <a:off x="4424363" y="2343150"/>
                  <a:ext cx="57150" cy="146050"/>
                </a:xfrm>
                <a:custGeom>
                  <a:avLst/>
                  <a:gdLst/>
                  <a:ahLst/>
                  <a:cxnLst>
                    <a:cxn ang="0">
                      <a:pos x="15" y="23"/>
                    </a:cxn>
                    <a:cxn ang="0">
                      <a:pos x="12" y="14"/>
                    </a:cxn>
                    <a:cxn ang="0">
                      <a:pos x="0" y="0"/>
                    </a:cxn>
                    <a:cxn ang="0">
                      <a:pos x="10" y="39"/>
                    </a:cxn>
                    <a:cxn ang="0">
                      <a:pos x="15" y="23"/>
                    </a:cxn>
                  </a:cxnLst>
                  <a:rect l="0" t="0" r="r" b="b"/>
                  <a:pathLst>
                    <a:path w="15" h="39">
                      <a:moveTo>
                        <a:pt x="15" y="23"/>
                      </a:moveTo>
                      <a:cubicBezTo>
                        <a:pt x="14" y="20"/>
                        <a:pt x="13" y="17"/>
                        <a:pt x="12" y="14"/>
                      </a:cubicBezTo>
                      <a:cubicBezTo>
                        <a:pt x="8" y="9"/>
                        <a:pt x="4" y="4"/>
                        <a:pt x="0" y="0"/>
                      </a:cubicBezTo>
                      <a:cubicBezTo>
                        <a:pt x="0" y="5"/>
                        <a:pt x="2" y="17"/>
                        <a:pt x="10" y="39"/>
                      </a:cubicBezTo>
                      <a:cubicBezTo>
                        <a:pt x="7" y="25"/>
                        <a:pt x="11" y="20"/>
                        <a:pt x="15" y="2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39" name="Freeform 153"/>
                <p:cNvSpPr>
                  <a:spLocks/>
                </p:cNvSpPr>
                <p:nvPr/>
              </p:nvSpPr>
              <p:spPr bwMode="auto">
                <a:xfrm>
                  <a:off x="4597400" y="2867025"/>
                  <a:ext cx="68263" cy="1841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6" y="8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8" h="49">
                      <a:moveTo>
                        <a:pt x="0" y="0"/>
                      </a:moveTo>
                      <a:cubicBezTo>
                        <a:pt x="18" y="49"/>
                        <a:pt x="17" y="37"/>
                        <a:pt x="6" y="8"/>
                      </a:cubicBezTo>
                      <a:cubicBezTo>
                        <a:pt x="5" y="8"/>
                        <a:pt x="3" y="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0" name="Freeform 154"/>
                <p:cNvSpPr>
                  <a:spLocks/>
                </p:cNvSpPr>
                <p:nvPr/>
              </p:nvSpPr>
              <p:spPr bwMode="auto">
                <a:xfrm>
                  <a:off x="4605338" y="2746375"/>
                  <a:ext cx="225425" cy="198438"/>
                </a:xfrm>
                <a:custGeom>
                  <a:avLst/>
                  <a:gdLst/>
                  <a:ahLst/>
                  <a:cxnLst>
                    <a:cxn ang="0">
                      <a:pos x="22" y="27"/>
                    </a:cxn>
                    <a:cxn ang="0">
                      <a:pos x="16" y="12"/>
                    </a:cxn>
                    <a:cxn ang="0">
                      <a:pos x="0" y="0"/>
                    </a:cxn>
                    <a:cxn ang="0">
                      <a:pos x="22" y="27"/>
                    </a:cxn>
                  </a:cxnLst>
                  <a:rect l="0" t="0" r="r" b="b"/>
                  <a:pathLst>
                    <a:path w="60" h="53">
                      <a:moveTo>
                        <a:pt x="22" y="27"/>
                      </a:moveTo>
                      <a:cubicBezTo>
                        <a:pt x="47" y="49"/>
                        <a:pt x="60" y="53"/>
                        <a:pt x="16" y="12"/>
                      </a:cubicBezTo>
                      <a:cubicBezTo>
                        <a:pt x="11" y="10"/>
                        <a:pt x="6" y="5"/>
                        <a:pt x="0" y="0"/>
                      </a:cubicBezTo>
                      <a:cubicBezTo>
                        <a:pt x="16" y="15"/>
                        <a:pt x="22" y="24"/>
                        <a:pt x="22" y="27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1" name="Freeform 156"/>
                <p:cNvSpPr>
                  <a:spLocks/>
                </p:cNvSpPr>
                <p:nvPr/>
              </p:nvSpPr>
              <p:spPr bwMode="auto">
                <a:xfrm>
                  <a:off x="4564063" y="2741613"/>
                  <a:ext cx="187325" cy="2905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34"/>
                    </a:cxn>
                    <a:cxn ang="0">
                      <a:pos x="13" y="17"/>
                    </a:cxn>
                    <a:cxn ang="0">
                      <a:pos x="28" y="29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50" h="77">
                      <a:moveTo>
                        <a:pt x="0" y="0"/>
                      </a:moveTo>
                      <a:cubicBezTo>
                        <a:pt x="9" y="14"/>
                        <a:pt x="14" y="26"/>
                        <a:pt x="15" y="34"/>
                      </a:cubicBezTo>
                      <a:cubicBezTo>
                        <a:pt x="35" y="67"/>
                        <a:pt x="50" y="77"/>
                        <a:pt x="13" y="17"/>
                      </a:cubicBezTo>
                      <a:cubicBezTo>
                        <a:pt x="49" y="76"/>
                        <a:pt x="48" y="59"/>
                        <a:pt x="28" y="29"/>
                      </a:cubicBezTo>
                      <a:cubicBezTo>
                        <a:pt x="21" y="26"/>
                        <a:pt x="10" y="1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2" name="Freeform 157"/>
                <p:cNvSpPr>
                  <a:spLocks/>
                </p:cNvSpPr>
                <p:nvPr/>
              </p:nvSpPr>
              <p:spPr bwMode="auto">
                <a:xfrm>
                  <a:off x="4111625" y="2500313"/>
                  <a:ext cx="328613" cy="139700"/>
                </a:xfrm>
                <a:custGeom>
                  <a:avLst/>
                  <a:gdLst/>
                  <a:ahLst/>
                  <a:cxnLst>
                    <a:cxn ang="0">
                      <a:pos x="58" y="16"/>
                    </a:cxn>
                    <a:cxn ang="0">
                      <a:pos x="69" y="28"/>
                    </a:cxn>
                    <a:cxn ang="0">
                      <a:pos x="58" y="30"/>
                    </a:cxn>
                    <a:cxn ang="0">
                      <a:pos x="87" y="37"/>
                    </a:cxn>
                    <a:cxn ang="0">
                      <a:pos x="58" y="16"/>
                    </a:cxn>
                  </a:cxnLst>
                  <a:rect l="0" t="0" r="r" b="b"/>
                  <a:pathLst>
                    <a:path w="87" h="37">
                      <a:moveTo>
                        <a:pt x="58" y="16"/>
                      </a:moveTo>
                      <a:cubicBezTo>
                        <a:pt x="22" y="1"/>
                        <a:pt x="3" y="1"/>
                        <a:pt x="69" y="28"/>
                      </a:cubicBezTo>
                      <a:cubicBezTo>
                        <a:pt x="0" y="0"/>
                        <a:pt x="18" y="16"/>
                        <a:pt x="58" y="30"/>
                      </a:cubicBezTo>
                      <a:cubicBezTo>
                        <a:pt x="66" y="31"/>
                        <a:pt x="76" y="32"/>
                        <a:pt x="87" y="37"/>
                      </a:cubicBezTo>
                      <a:cubicBezTo>
                        <a:pt x="72" y="31"/>
                        <a:pt x="62" y="23"/>
                        <a:pt x="58" y="16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3" name="Freeform 158"/>
                <p:cNvSpPr>
                  <a:spLocks/>
                </p:cNvSpPr>
                <p:nvPr/>
              </p:nvSpPr>
              <p:spPr bwMode="auto">
                <a:xfrm>
                  <a:off x="4643438" y="2711450"/>
                  <a:ext cx="288925" cy="128588"/>
                </a:xfrm>
                <a:custGeom>
                  <a:avLst/>
                  <a:gdLst/>
                  <a:ahLst/>
                  <a:cxnLst>
                    <a:cxn ang="0">
                      <a:pos x="10" y="4"/>
                    </a:cxn>
                    <a:cxn ang="0">
                      <a:pos x="22" y="2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21" y="19"/>
                    </a:cxn>
                    <a:cxn ang="0">
                      <a:pos x="10" y="4"/>
                    </a:cxn>
                  </a:cxnLst>
                  <a:rect l="0" t="0" r="r" b="b"/>
                  <a:pathLst>
                    <a:path w="77" h="34">
                      <a:moveTo>
                        <a:pt x="10" y="4"/>
                      </a:moveTo>
                      <a:cubicBezTo>
                        <a:pt x="77" y="31"/>
                        <a:pt x="61" y="16"/>
                        <a:pt x="22" y="2"/>
                      </a:cubicBezTo>
                      <a:cubicBezTo>
                        <a:pt x="16" y="2"/>
                        <a:pt x="9" y="2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1" y="7"/>
                        <a:pt x="18" y="14"/>
                        <a:pt x="21" y="19"/>
                      </a:cubicBezTo>
                      <a:cubicBezTo>
                        <a:pt x="55" y="34"/>
                        <a:pt x="74" y="30"/>
                        <a:pt x="10" y="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4" name="Freeform 159"/>
                <p:cNvSpPr>
                  <a:spLocks/>
                </p:cNvSpPr>
                <p:nvPr/>
              </p:nvSpPr>
              <p:spPr bwMode="auto">
                <a:xfrm>
                  <a:off x="4654550" y="2659063"/>
                  <a:ext cx="127000" cy="30163"/>
                </a:xfrm>
                <a:custGeom>
                  <a:avLst/>
                  <a:gdLst/>
                  <a:ahLst/>
                  <a:cxnLst>
                    <a:cxn ang="0">
                      <a:pos x="34" y="8"/>
                    </a:cxn>
                    <a:cxn ang="0">
                      <a:pos x="28" y="0"/>
                    </a:cxn>
                    <a:cxn ang="0">
                      <a:pos x="0" y="4"/>
                    </a:cxn>
                    <a:cxn ang="0">
                      <a:pos x="0" y="5"/>
                    </a:cxn>
                    <a:cxn ang="0">
                      <a:pos x="18" y="7"/>
                    </a:cxn>
                    <a:cxn ang="0">
                      <a:pos x="34" y="8"/>
                    </a:cxn>
                  </a:cxnLst>
                  <a:rect l="0" t="0" r="r" b="b"/>
                  <a:pathLst>
                    <a:path w="34" h="8">
                      <a:moveTo>
                        <a:pt x="34" y="8"/>
                      </a:moveTo>
                      <a:cubicBezTo>
                        <a:pt x="32" y="5"/>
                        <a:pt x="30" y="3"/>
                        <a:pt x="28" y="0"/>
                      </a:cubicBezTo>
                      <a:cubicBezTo>
                        <a:pt x="25" y="3"/>
                        <a:pt x="16" y="5"/>
                        <a:pt x="0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7" y="5"/>
                        <a:pt x="13" y="6"/>
                        <a:pt x="18" y="7"/>
                      </a:cubicBezTo>
                      <a:cubicBezTo>
                        <a:pt x="24" y="7"/>
                        <a:pt x="29" y="8"/>
                        <a:pt x="34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5" name="Freeform 160"/>
                <p:cNvSpPr>
                  <a:spLocks/>
                </p:cNvSpPr>
                <p:nvPr/>
              </p:nvSpPr>
              <p:spPr bwMode="auto">
                <a:xfrm>
                  <a:off x="4792663" y="2697163"/>
                  <a:ext cx="114300" cy="25400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5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0" h="7">
                      <a:moveTo>
                        <a:pt x="2" y="0"/>
                      </a:moveTo>
                      <a:cubicBezTo>
                        <a:pt x="1" y="2"/>
                        <a:pt x="1" y="4"/>
                        <a:pt x="0" y="5"/>
                      </a:cubicBezTo>
                      <a:cubicBezTo>
                        <a:pt x="22" y="7"/>
                        <a:pt x="30" y="4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6" name="Freeform 161"/>
                <p:cNvSpPr>
                  <a:spLocks/>
                </p:cNvSpPr>
                <p:nvPr/>
              </p:nvSpPr>
              <p:spPr bwMode="auto">
                <a:xfrm>
                  <a:off x="4725988" y="2686050"/>
                  <a:ext cx="66675" cy="30163"/>
                </a:xfrm>
                <a:custGeom>
                  <a:avLst/>
                  <a:gdLst/>
                  <a:ahLst/>
                  <a:cxnLst>
                    <a:cxn ang="0">
                      <a:pos x="9" y="8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5" y="2"/>
                    </a:cxn>
                    <a:cxn ang="0">
                      <a:pos x="0" y="0"/>
                    </a:cxn>
                    <a:cxn ang="0">
                      <a:pos x="9" y="8"/>
                    </a:cxn>
                  </a:cxnLst>
                  <a:rect l="0" t="0" r="r" b="b"/>
                  <a:pathLst>
                    <a:path w="18" h="8">
                      <a:moveTo>
                        <a:pt x="9" y="8"/>
                      </a:moveTo>
                      <a:cubicBezTo>
                        <a:pt x="12" y="8"/>
                        <a:pt x="15" y="8"/>
                        <a:pt x="1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8"/>
                        <a:pt x="17" y="5"/>
                        <a:pt x="15" y="2"/>
                      </a:cubicBezTo>
                      <a:cubicBezTo>
                        <a:pt x="11" y="1"/>
                        <a:pt x="6" y="1"/>
                        <a:pt x="0" y="0"/>
                      </a:cubicBezTo>
                      <a:cubicBezTo>
                        <a:pt x="11" y="3"/>
                        <a:pt x="13" y="6"/>
                        <a:pt x="9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7" name="Freeform 162"/>
                <p:cNvSpPr>
                  <a:spLocks/>
                </p:cNvSpPr>
                <p:nvPr/>
              </p:nvSpPr>
              <p:spPr bwMode="auto">
                <a:xfrm>
                  <a:off x="4805363" y="2659063"/>
                  <a:ext cx="93663" cy="30163"/>
                </a:xfrm>
                <a:custGeom>
                  <a:avLst/>
                  <a:gdLst/>
                  <a:ahLst/>
                  <a:cxnLst>
                    <a:cxn ang="0">
                      <a:pos x="3" y="0"/>
                    </a:cxn>
                    <a:cxn ang="0">
                      <a:pos x="0" y="8"/>
                    </a:cxn>
                    <a:cxn ang="0">
                      <a:pos x="3" y="0"/>
                    </a:cxn>
                  </a:cxnLst>
                  <a:rect l="0" t="0" r="r" b="b"/>
                  <a:pathLst>
                    <a:path w="25" h="8">
                      <a:moveTo>
                        <a:pt x="3" y="0"/>
                      </a:moveTo>
                      <a:cubicBezTo>
                        <a:pt x="2" y="3"/>
                        <a:pt x="1" y="5"/>
                        <a:pt x="0" y="8"/>
                      </a:cubicBezTo>
                      <a:cubicBezTo>
                        <a:pt x="25" y="8"/>
                        <a:pt x="21" y="3"/>
                        <a:pt x="3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8" name="Freeform 163"/>
                <p:cNvSpPr>
                  <a:spLocks/>
                </p:cNvSpPr>
                <p:nvPr/>
              </p:nvSpPr>
              <p:spPr bwMode="auto">
                <a:xfrm>
                  <a:off x="4179888" y="2771775"/>
                  <a:ext cx="173038" cy="112713"/>
                </a:xfrm>
                <a:custGeom>
                  <a:avLst/>
                  <a:gdLst/>
                  <a:ahLst/>
                  <a:cxnLst>
                    <a:cxn ang="0">
                      <a:pos x="46" y="0"/>
                    </a:cxn>
                    <a:cxn ang="0">
                      <a:pos x="39" y="13"/>
                    </a:cxn>
                    <a:cxn ang="0">
                      <a:pos x="46" y="0"/>
                    </a:cxn>
                  </a:cxnLst>
                  <a:rect l="0" t="0" r="r" b="b"/>
                  <a:pathLst>
                    <a:path w="46" h="30">
                      <a:moveTo>
                        <a:pt x="46" y="0"/>
                      </a:moveTo>
                      <a:cubicBezTo>
                        <a:pt x="0" y="30"/>
                        <a:pt x="13" y="29"/>
                        <a:pt x="39" y="13"/>
                      </a:cubicBezTo>
                      <a:cubicBezTo>
                        <a:pt x="36" y="12"/>
                        <a:pt x="37" y="8"/>
                        <a:pt x="46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49" name="Freeform 164"/>
                <p:cNvSpPr>
                  <a:spLocks/>
                </p:cNvSpPr>
                <p:nvPr/>
              </p:nvSpPr>
              <p:spPr bwMode="auto">
                <a:xfrm>
                  <a:off x="4849813" y="2568575"/>
                  <a:ext cx="11113" cy="15875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4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" h="4">
                      <a:moveTo>
                        <a:pt x="2" y="0"/>
                      </a:moveTo>
                      <a:cubicBezTo>
                        <a:pt x="1" y="1"/>
                        <a:pt x="0" y="2"/>
                        <a:pt x="0" y="4"/>
                      </a:cubicBezTo>
                      <a:cubicBezTo>
                        <a:pt x="2" y="2"/>
                        <a:pt x="3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0" name="Freeform 165"/>
                <p:cNvSpPr>
                  <a:spLocks/>
                </p:cNvSpPr>
                <p:nvPr/>
              </p:nvSpPr>
              <p:spPr bwMode="auto">
                <a:xfrm>
                  <a:off x="4116388" y="2606675"/>
                  <a:ext cx="184150" cy="38100"/>
                </a:xfrm>
                <a:custGeom>
                  <a:avLst/>
                  <a:gdLst/>
                  <a:ahLst/>
                  <a:cxnLst>
                    <a:cxn ang="0">
                      <a:pos x="46" y="3"/>
                    </a:cxn>
                    <a:cxn ang="0">
                      <a:pos x="49" y="10"/>
                    </a:cxn>
                    <a:cxn ang="0">
                      <a:pos x="46" y="3"/>
                    </a:cxn>
                  </a:cxnLst>
                  <a:rect l="0" t="0" r="r" b="b"/>
                  <a:pathLst>
                    <a:path w="49" h="10">
                      <a:moveTo>
                        <a:pt x="46" y="3"/>
                      </a:moveTo>
                      <a:cubicBezTo>
                        <a:pt x="14" y="0"/>
                        <a:pt x="0" y="5"/>
                        <a:pt x="49" y="10"/>
                      </a:cubicBezTo>
                      <a:cubicBezTo>
                        <a:pt x="41" y="8"/>
                        <a:pt x="41" y="5"/>
                        <a:pt x="46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1" name="Freeform 166"/>
                <p:cNvSpPr>
                  <a:spLocks/>
                </p:cNvSpPr>
                <p:nvPr/>
              </p:nvSpPr>
              <p:spPr bwMode="auto">
                <a:xfrm>
                  <a:off x="4111625" y="2697163"/>
                  <a:ext cx="328613" cy="120650"/>
                </a:xfrm>
                <a:custGeom>
                  <a:avLst/>
                  <a:gdLst/>
                  <a:ahLst/>
                  <a:cxnLst>
                    <a:cxn ang="0">
                      <a:pos x="50" y="3"/>
                    </a:cxn>
                    <a:cxn ang="0">
                      <a:pos x="68" y="7"/>
                    </a:cxn>
                    <a:cxn ang="0">
                      <a:pos x="59" y="14"/>
                    </a:cxn>
                    <a:cxn ang="0">
                      <a:pos x="87" y="0"/>
                    </a:cxn>
                    <a:cxn ang="0">
                      <a:pos x="50" y="3"/>
                    </a:cxn>
                  </a:cxnLst>
                  <a:rect l="0" t="0" r="r" b="b"/>
                  <a:pathLst>
                    <a:path w="87" h="32">
                      <a:moveTo>
                        <a:pt x="50" y="3"/>
                      </a:moveTo>
                      <a:cubicBezTo>
                        <a:pt x="14" y="14"/>
                        <a:pt x="3" y="30"/>
                        <a:pt x="68" y="7"/>
                      </a:cubicBezTo>
                      <a:cubicBezTo>
                        <a:pt x="0" y="32"/>
                        <a:pt x="20" y="28"/>
                        <a:pt x="59" y="14"/>
                      </a:cubicBezTo>
                      <a:cubicBezTo>
                        <a:pt x="65" y="9"/>
                        <a:pt x="75" y="5"/>
                        <a:pt x="87" y="0"/>
                      </a:cubicBezTo>
                      <a:cubicBezTo>
                        <a:pt x="71" y="6"/>
                        <a:pt x="57" y="5"/>
                        <a:pt x="50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2" name="Freeform 167"/>
                <p:cNvSpPr>
                  <a:spLocks/>
                </p:cNvSpPr>
                <p:nvPr/>
              </p:nvSpPr>
              <p:spPr bwMode="auto">
                <a:xfrm>
                  <a:off x="4217988" y="2390775"/>
                  <a:ext cx="217488" cy="200025"/>
                </a:xfrm>
                <a:custGeom>
                  <a:avLst/>
                  <a:gdLst/>
                  <a:ahLst/>
                  <a:cxnLst>
                    <a:cxn ang="0">
                      <a:pos x="58" y="53"/>
                    </a:cxn>
                    <a:cxn ang="0">
                      <a:pos x="46" y="41"/>
                    </a:cxn>
                    <a:cxn ang="0">
                      <a:pos x="27" y="37"/>
                    </a:cxn>
                    <a:cxn ang="0">
                      <a:pos x="58" y="53"/>
                    </a:cxn>
                  </a:cxnLst>
                  <a:rect l="0" t="0" r="r" b="b"/>
                  <a:pathLst>
                    <a:path w="58" h="53">
                      <a:moveTo>
                        <a:pt x="58" y="53"/>
                      </a:moveTo>
                      <a:cubicBezTo>
                        <a:pt x="53" y="49"/>
                        <a:pt x="49" y="45"/>
                        <a:pt x="46" y="41"/>
                      </a:cubicBezTo>
                      <a:cubicBezTo>
                        <a:pt x="0" y="0"/>
                        <a:pt x="2" y="15"/>
                        <a:pt x="27" y="37"/>
                      </a:cubicBezTo>
                      <a:cubicBezTo>
                        <a:pt x="28" y="32"/>
                        <a:pt x="38" y="34"/>
                        <a:pt x="58" y="5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3" name="Freeform 168"/>
                <p:cNvSpPr>
                  <a:spLocks/>
                </p:cNvSpPr>
                <p:nvPr/>
              </p:nvSpPr>
              <p:spPr bwMode="auto">
                <a:xfrm>
                  <a:off x="4221163" y="2390775"/>
                  <a:ext cx="169863" cy="155575"/>
                </a:xfrm>
                <a:custGeom>
                  <a:avLst/>
                  <a:gdLst/>
                  <a:ahLst/>
                  <a:cxnLst>
                    <a:cxn ang="0">
                      <a:pos x="36" y="24"/>
                    </a:cxn>
                    <a:cxn ang="0">
                      <a:pos x="45" y="41"/>
                    </a:cxn>
                    <a:cxn ang="0">
                      <a:pos x="36" y="24"/>
                    </a:cxn>
                  </a:cxnLst>
                  <a:rect l="0" t="0" r="r" b="b"/>
                  <a:pathLst>
                    <a:path w="45" h="41">
                      <a:moveTo>
                        <a:pt x="36" y="24"/>
                      </a:moveTo>
                      <a:cubicBezTo>
                        <a:pt x="12" y="2"/>
                        <a:pt x="0" y="0"/>
                        <a:pt x="45" y="41"/>
                      </a:cubicBezTo>
                      <a:cubicBezTo>
                        <a:pt x="36" y="31"/>
                        <a:pt x="34" y="25"/>
                        <a:pt x="36" y="2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4" name="Freeform 169"/>
                <p:cNvSpPr>
                  <a:spLocks/>
                </p:cNvSpPr>
                <p:nvPr/>
              </p:nvSpPr>
              <p:spPr bwMode="auto">
                <a:xfrm>
                  <a:off x="4119563" y="2632075"/>
                  <a:ext cx="285750" cy="49213"/>
                </a:xfrm>
                <a:custGeom>
                  <a:avLst/>
                  <a:gdLst/>
                  <a:ahLst/>
                  <a:cxnLst>
                    <a:cxn ang="0">
                      <a:pos x="76" y="8"/>
                    </a:cxn>
                    <a:cxn ang="0">
                      <a:pos x="49" y="4"/>
                    </a:cxn>
                    <a:cxn ang="0">
                      <a:pos x="42" y="13"/>
                    </a:cxn>
                    <a:cxn ang="0">
                      <a:pos x="76" y="8"/>
                    </a:cxn>
                  </a:cxnLst>
                  <a:rect l="0" t="0" r="r" b="b"/>
                  <a:pathLst>
                    <a:path w="76" h="13">
                      <a:moveTo>
                        <a:pt x="76" y="8"/>
                      </a:moveTo>
                      <a:cubicBezTo>
                        <a:pt x="63" y="7"/>
                        <a:pt x="55" y="5"/>
                        <a:pt x="49" y="4"/>
                      </a:cubicBezTo>
                      <a:cubicBezTo>
                        <a:pt x="0" y="0"/>
                        <a:pt x="12" y="10"/>
                        <a:pt x="42" y="13"/>
                      </a:cubicBezTo>
                      <a:cubicBezTo>
                        <a:pt x="44" y="9"/>
                        <a:pt x="54" y="6"/>
                        <a:pt x="76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5" name="Freeform 170"/>
                <p:cNvSpPr>
                  <a:spLocks/>
                </p:cNvSpPr>
                <p:nvPr/>
              </p:nvSpPr>
              <p:spPr bwMode="auto">
                <a:xfrm>
                  <a:off x="4176713" y="2727325"/>
                  <a:ext cx="247650" cy="153988"/>
                </a:xfrm>
                <a:custGeom>
                  <a:avLst/>
                  <a:gdLst/>
                  <a:ahLst/>
                  <a:cxnLst>
                    <a:cxn ang="0">
                      <a:pos x="33" y="13"/>
                    </a:cxn>
                    <a:cxn ang="0">
                      <a:pos x="48" y="12"/>
                    </a:cxn>
                    <a:cxn ang="0">
                      <a:pos x="66" y="0"/>
                    </a:cxn>
                    <a:cxn ang="0">
                      <a:pos x="33" y="13"/>
                    </a:cxn>
                  </a:cxnLst>
                  <a:rect l="0" t="0" r="r" b="b"/>
                  <a:pathLst>
                    <a:path w="66" h="41">
                      <a:moveTo>
                        <a:pt x="33" y="13"/>
                      </a:moveTo>
                      <a:cubicBezTo>
                        <a:pt x="6" y="30"/>
                        <a:pt x="0" y="41"/>
                        <a:pt x="48" y="12"/>
                      </a:cubicBezTo>
                      <a:cubicBezTo>
                        <a:pt x="52" y="8"/>
                        <a:pt x="58" y="5"/>
                        <a:pt x="66" y="0"/>
                      </a:cubicBezTo>
                      <a:cubicBezTo>
                        <a:pt x="40" y="15"/>
                        <a:pt x="31" y="17"/>
                        <a:pt x="33" y="1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6" name="Freeform 171"/>
                <p:cNvSpPr>
                  <a:spLocks/>
                </p:cNvSpPr>
                <p:nvPr/>
              </p:nvSpPr>
              <p:spPr bwMode="auto">
                <a:xfrm>
                  <a:off x="4506913" y="2455863"/>
                  <a:ext cx="30163" cy="128588"/>
                </a:xfrm>
                <a:custGeom>
                  <a:avLst/>
                  <a:gdLst/>
                  <a:ahLst/>
                  <a:cxnLst>
                    <a:cxn ang="0">
                      <a:pos x="5" y="34"/>
                    </a:cxn>
                    <a:cxn ang="0">
                      <a:pos x="8" y="13"/>
                    </a:cxn>
                    <a:cxn ang="0">
                      <a:pos x="0" y="0"/>
                    </a:cxn>
                    <a:cxn ang="0">
                      <a:pos x="0" y="3"/>
                    </a:cxn>
                    <a:cxn ang="0">
                      <a:pos x="5" y="34"/>
                    </a:cxn>
                  </a:cxnLst>
                  <a:rect l="0" t="0" r="r" b="b"/>
                  <a:pathLst>
                    <a:path w="8" h="34">
                      <a:moveTo>
                        <a:pt x="5" y="34"/>
                      </a:moveTo>
                      <a:cubicBezTo>
                        <a:pt x="5" y="26"/>
                        <a:pt x="6" y="19"/>
                        <a:pt x="8" y="13"/>
                      </a:cubicBezTo>
                      <a:cubicBezTo>
                        <a:pt x="5" y="9"/>
                        <a:pt x="3" y="4"/>
                        <a:pt x="0" y="0"/>
                      </a:cubicBezTo>
                      <a:cubicBezTo>
                        <a:pt x="0" y="1"/>
                        <a:pt x="0" y="2"/>
                        <a:pt x="0" y="3"/>
                      </a:cubicBezTo>
                      <a:cubicBezTo>
                        <a:pt x="3" y="10"/>
                        <a:pt x="5" y="21"/>
                        <a:pt x="5" y="3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7" name="Freeform 172"/>
                <p:cNvSpPr>
                  <a:spLocks/>
                </p:cNvSpPr>
                <p:nvPr/>
              </p:nvSpPr>
              <p:spPr bwMode="auto">
                <a:xfrm>
                  <a:off x="4559300" y="2554288"/>
                  <a:ext cx="1588" cy="63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8" name="Freeform 173"/>
                <p:cNvSpPr>
                  <a:spLocks/>
                </p:cNvSpPr>
                <p:nvPr/>
              </p:nvSpPr>
              <p:spPr bwMode="auto">
                <a:xfrm>
                  <a:off x="4297363" y="2297113"/>
                  <a:ext cx="179388" cy="298450"/>
                </a:xfrm>
                <a:custGeom>
                  <a:avLst/>
                  <a:gdLst/>
                  <a:ahLst/>
                  <a:cxnLst>
                    <a:cxn ang="0">
                      <a:pos x="48" y="79"/>
                    </a:cxn>
                    <a:cxn ang="0">
                      <a:pos x="33" y="40"/>
                    </a:cxn>
                    <a:cxn ang="0">
                      <a:pos x="38" y="61"/>
                    </a:cxn>
                    <a:cxn ang="0">
                      <a:pos x="24" y="52"/>
                    </a:cxn>
                    <a:cxn ang="0">
                      <a:pos x="48" y="79"/>
                    </a:cxn>
                  </a:cxnLst>
                  <a:rect l="0" t="0" r="r" b="b"/>
                  <a:pathLst>
                    <a:path w="48" h="79">
                      <a:moveTo>
                        <a:pt x="48" y="79"/>
                      </a:moveTo>
                      <a:cubicBezTo>
                        <a:pt x="37" y="61"/>
                        <a:pt x="33" y="45"/>
                        <a:pt x="33" y="40"/>
                      </a:cubicBezTo>
                      <a:cubicBezTo>
                        <a:pt x="15" y="10"/>
                        <a:pt x="2" y="4"/>
                        <a:pt x="38" y="61"/>
                      </a:cubicBezTo>
                      <a:cubicBezTo>
                        <a:pt x="0" y="0"/>
                        <a:pt x="3" y="19"/>
                        <a:pt x="24" y="52"/>
                      </a:cubicBezTo>
                      <a:cubicBezTo>
                        <a:pt x="31" y="56"/>
                        <a:pt x="40" y="65"/>
                        <a:pt x="48" y="7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59" name="Freeform 174"/>
                <p:cNvSpPr>
                  <a:spLocks/>
                </p:cNvSpPr>
                <p:nvPr/>
              </p:nvSpPr>
              <p:spPr bwMode="auto">
                <a:xfrm>
                  <a:off x="4383088" y="2266950"/>
                  <a:ext cx="98425" cy="293688"/>
                </a:xfrm>
                <a:custGeom>
                  <a:avLst/>
                  <a:gdLst/>
                  <a:ahLst/>
                  <a:cxnLst>
                    <a:cxn ang="0">
                      <a:pos x="26" y="78"/>
                    </a:cxn>
                    <a:cxn ang="0">
                      <a:pos x="21" y="59"/>
                    </a:cxn>
                    <a:cxn ang="0">
                      <a:pos x="14" y="50"/>
                    </a:cxn>
                    <a:cxn ang="0">
                      <a:pos x="26" y="78"/>
                    </a:cxn>
                  </a:cxnLst>
                  <a:rect l="0" t="0" r="r" b="b"/>
                  <a:pathLst>
                    <a:path w="26" h="78">
                      <a:moveTo>
                        <a:pt x="26" y="78"/>
                      </a:moveTo>
                      <a:cubicBezTo>
                        <a:pt x="23" y="71"/>
                        <a:pt x="22" y="64"/>
                        <a:pt x="21" y="59"/>
                      </a:cubicBezTo>
                      <a:cubicBezTo>
                        <a:pt x="0" y="0"/>
                        <a:pt x="2" y="16"/>
                        <a:pt x="14" y="50"/>
                      </a:cubicBezTo>
                      <a:cubicBezTo>
                        <a:pt x="17" y="54"/>
                        <a:pt x="21" y="64"/>
                        <a:pt x="26" y="7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60" name="Freeform 175"/>
                <p:cNvSpPr>
                  <a:spLocks/>
                </p:cNvSpPr>
                <p:nvPr/>
              </p:nvSpPr>
              <p:spPr bwMode="auto">
                <a:xfrm>
                  <a:off x="4643438" y="2678113"/>
                  <a:ext cx="131763" cy="41275"/>
                </a:xfrm>
                <a:custGeom>
                  <a:avLst/>
                  <a:gdLst/>
                  <a:ahLst/>
                  <a:cxnLst>
                    <a:cxn ang="0">
                      <a:pos x="31" y="10"/>
                    </a:cxn>
                    <a:cxn ang="0">
                      <a:pos x="22" y="2"/>
                    </a:cxn>
                    <a:cxn ang="0">
                      <a:pos x="21" y="2"/>
                    </a:cxn>
                    <a:cxn ang="0">
                      <a:pos x="3" y="0"/>
                    </a:cxn>
                    <a:cxn ang="0">
                      <a:pos x="1" y="4"/>
                    </a:cxn>
                    <a:cxn ang="0">
                      <a:pos x="0" y="9"/>
                    </a:cxn>
                    <a:cxn ang="0">
                      <a:pos x="22" y="11"/>
                    </a:cxn>
                    <a:cxn ang="0">
                      <a:pos x="31" y="10"/>
                    </a:cxn>
                  </a:cxnLst>
                  <a:rect l="0" t="0" r="r" b="b"/>
                  <a:pathLst>
                    <a:path w="35" h="11">
                      <a:moveTo>
                        <a:pt x="31" y="10"/>
                      </a:moveTo>
                      <a:cubicBezTo>
                        <a:pt x="35" y="8"/>
                        <a:pt x="33" y="5"/>
                        <a:pt x="22" y="2"/>
                      </a:cubicBezTo>
                      <a:cubicBezTo>
                        <a:pt x="22" y="2"/>
                        <a:pt x="21" y="2"/>
                        <a:pt x="21" y="2"/>
                      </a:cubicBezTo>
                      <a:cubicBezTo>
                        <a:pt x="16" y="1"/>
                        <a:pt x="10" y="0"/>
                        <a:pt x="3" y="0"/>
                      </a:cubicBezTo>
                      <a:cubicBezTo>
                        <a:pt x="1" y="2"/>
                        <a:pt x="1" y="4"/>
                        <a:pt x="1" y="4"/>
                      </a:cubicBezTo>
                      <a:cubicBezTo>
                        <a:pt x="1" y="4"/>
                        <a:pt x="0" y="6"/>
                        <a:pt x="0" y="9"/>
                      </a:cubicBezTo>
                      <a:cubicBezTo>
                        <a:pt x="9" y="11"/>
                        <a:pt x="16" y="11"/>
                        <a:pt x="22" y="11"/>
                      </a:cubicBezTo>
                      <a:cubicBezTo>
                        <a:pt x="26" y="11"/>
                        <a:pt x="29" y="11"/>
                        <a:pt x="31" y="1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61" name="Freeform 176"/>
                <p:cNvSpPr>
                  <a:spLocks/>
                </p:cNvSpPr>
                <p:nvPr/>
              </p:nvSpPr>
              <p:spPr bwMode="auto">
                <a:xfrm>
                  <a:off x="4654550" y="2640013"/>
                  <a:ext cx="104775" cy="38100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17" y="0"/>
                    </a:cxn>
                    <a:cxn ang="0">
                      <a:pos x="0" y="9"/>
                    </a:cxn>
                    <a:cxn ang="0">
                      <a:pos x="28" y="5"/>
                    </a:cxn>
                  </a:cxnLst>
                  <a:rect l="0" t="0" r="r" b="b"/>
                  <a:pathLst>
                    <a:path w="28" h="10">
                      <a:moveTo>
                        <a:pt x="28" y="5"/>
                      </a:moveTo>
                      <a:cubicBezTo>
                        <a:pt x="25" y="2"/>
                        <a:pt x="21" y="0"/>
                        <a:pt x="17" y="0"/>
                      </a:cubicBezTo>
                      <a:cubicBezTo>
                        <a:pt x="8" y="0"/>
                        <a:pt x="3" y="5"/>
                        <a:pt x="0" y="9"/>
                      </a:cubicBezTo>
                      <a:cubicBezTo>
                        <a:pt x="16" y="10"/>
                        <a:pt x="25" y="8"/>
                        <a:pt x="28" y="5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</p:grpSp>
        </p:grpSp>
        <p:grpSp>
          <p:nvGrpSpPr>
            <p:cNvPr id="762" name="Group 281"/>
            <p:cNvGrpSpPr>
              <a:grpSpLocks/>
            </p:cNvGrpSpPr>
            <p:nvPr/>
          </p:nvGrpSpPr>
          <p:grpSpPr bwMode="auto">
            <a:xfrm rot="3025731">
              <a:off x="698372" y="6457657"/>
              <a:ext cx="67818" cy="57901"/>
              <a:chOff x="6294438" y="1638300"/>
              <a:chExt cx="401638" cy="342900"/>
            </a:xfrm>
          </p:grpSpPr>
          <p:sp>
            <p:nvSpPr>
              <p:cNvPr id="723" name="Freeform 50"/>
              <p:cNvSpPr>
                <a:spLocks noEditPoints="1"/>
              </p:cNvSpPr>
              <p:nvPr/>
            </p:nvSpPr>
            <p:spPr bwMode="auto">
              <a:xfrm>
                <a:off x="6462345" y="1775665"/>
                <a:ext cx="225889" cy="207326"/>
              </a:xfrm>
              <a:custGeom>
                <a:avLst/>
                <a:gdLst/>
                <a:ahLst/>
                <a:cxnLst>
                  <a:cxn ang="0">
                    <a:pos x="2" y="11"/>
                  </a:cxn>
                  <a:cxn ang="0">
                    <a:pos x="4" y="24"/>
                  </a:cxn>
                  <a:cxn ang="0">
                    <a:pos x="11" y="34"/>
                  </a:cxn>
                  <a:cxn ang="0">
                    <a:pos x="16" y="35"/>
                  </a:cxn>
                  <a:cxn ang="0">
                    <a:pos x="19" y="44"/>
                  </a:cxn>
                  <a:cxn ang="0">
                    <a:pos x="27" y="49"/>
                  </a:cxn>
                  <a:cxn ang="0">
                    <a:pos x="33" y="49"/>
                  </a:cxn>
                  <a:cxn ang="0">
                    <a:pos x="32" y="53"/>
                  </a:cxn>
                  <a:cxn ang="0">
                    <a:pos x="59" y="47"/>
                  </a:cxn>
                  <a:cxn ang="0">
                    <a:pos x="56" y="21"/>
                  </a:cxn>
                  <a:cxn ang="0">
                    <a:pos x="53" y="21"/>
                  </a:cxn>
                  <a:cxn ang="0">
                    <a:pos x="42" y="4"/>
                  </a:cxn>
                  <a:cxn ang="0">
                    <a:pos x="34" y="7"/>
                  </a:cxn>
                  <a:cxn ang="0">
                    <a:pos x="29" y="8"/>
                  </a:cxn>
                  <a:cxn ang="0">
                    <a:pos x="21" y="3"/>
                  </a:cxn>
                  <a:cxn ang="0">
                    <a:pos x="11" y="3"/>
                  </a:cxn>
                  <a:cxn ang="0">
                    <a:pos x="4" y="4"/>
                  </a:cxn>
                  <a:cxn ang="0">
                    <a:pos x="0" y="0"/>
                  </a:cxn>
                  <a:cxn ang="0">
                    <a:pos x="2" y="11"/>
                  </a:cxn>
                  <a:cxn ang="0">
                    <a:pos x="15" y="21"/>
                  </a:cxn>
                  <a:cxn ang="0">
                    <a:pos x="31" y="28"/>
                  </a:cxn>
                  <a:cxn ang="0">
                    <a:pos x="44" y="36"/>
                  </a:cxn>
                  <a:cxn ang="0">
                    <a:pos x="29" y="28"/>
                  </a:cxn>
                  <a:cxn ang="0">
                    <a:pos x="13" y="21"/>
                  </a:cxn>
                  <a:cxn ang="0">
                    <a:pos x="2" y="5"/>
                  </a:cxn>
                  <a:cxn ang="0">
                    <a:pos x="15" y="21"/>
                  </a:cxn>
                </a:cxnLst>
                <a:rect l="0" t="0" r="r" b="b"/>
                <a:pathLst>
                  <a:path w="59" h="55">
                    <a:moveTo>
                      <a:pt x="2" y="11"/>
                    </a:moveTo>
                    <a:cubicBezTo>
                      <a:pt x="5" y="15"/>
                      <a:pt x="4" y="21"/>
                      <a:pt x="4" y="24"/>
                    </a:cubicBezTo>
                    <a:cubicBezTo>
                      <a:pt x="4" y="32"/>
                      <a:pt x="11" y="34"/>
                      <a:pt x="11" y="34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41"/>
                      <a:pt x="19" y="44"/>
                    </a:cubicBezTo>
                    <a:cubicBezTo>
                      <a:pt x="22" y="48"/>
                      <a:pt x="27" y="49"/>
                      <a:pt x="27" y="49"/>
                    </a:cubicBezTo>
                    <a:cubicBezTo>
                      <a:pt x="33" y="49"/>
                      <a:pt x="33" y="49"/>
                      <a:pt x="33" y="49"/>
                    </a:cubicBezTo>
                    <a:cubicBezTo>
                      <a:pt x="33" y="49"/>
                      <a:pt x="29" y="51"/>
                      <a:pt x="32" y="53"/>
                    </a:cubicBezTo>
                    <a:cubicBezTo>
                      <a:pt x="35" y="55"/>
                      <a:pt x="59" y="47"/>
                      <a:pt x="59" y="47"/>
                    </a:cubicBezTo>
                    <a:cubicBezTo>
                      <a:pt x="56" y="46"/>
                      <a:pt x="57" y="26"/>
                      <a:pt x="56" y="21"/>
                    </a:cubicBezTo>
                    <a:cubicBezTo>
                      <a:pt x="55" y="16"/>
                      <a:pt x="54" y="25"/>
                      <a:pt x="53" y="21"/>
                    </a:cubicBezTo>
                    <a:cubicBezTo>
                      <a:pt x="51" y="17"/>
                      <a:pt x="45" y="7"/>
                      <a:pt x="42" y="4"/>
                    </a:cubicBezTo>
                    <a:cubicBezTo>
                      <a:pt x="39" y="1"/>
                      <a:pt x="35" y="4"/>
                      <a:pt x="34" y="7"/>
                    </a:cubicBezTo>
                    <a:cubicBezTo>
                      <a:pt x="33" y="10"/>
                      <a:pt x="32" y="10"/>
                      <a:pt x="29" y="8"/>
                    </a:cubicBezTo>
                    <a:cubicBezTo>
                      <a:pt x="27" y="6"/>
                      <a:pt x="24" y="4"/>
                      <a:pt x="21" y="3"/>
                    </a:cubicBezTo>
                    <a:cubicBezTo>
                      <a:pt x="18" y="1"/>
                      <a:pt x="14" y="4"/>
                      <a:pt x="11" y="3"/>
                    </a:cubicBezTo>
                    <a:cubicBezTo>
                      <a:pt x="9" y="2"/>
                      <a:pt x="7" y="5"/>
                      <a:pt x="4" y="4"/>
                    </a:cubicBezTo>
                    <a:cubicBezTo>
                      <a:pt x="1" y="3"/>
                      <a:pt x="0" y="0"/>
                      <a:pt x="0" y="0"/>
                    </a:cubicBezTo>
                    <a:cubicBezTo>
                      <a:pt x="0" y="0"/>
                      <a:pt x="0" y="8"/>
                      <a:pt x="2" y="11"/>
                    </a:cubicBezTo>
                    <a:close/>
                    <a:moveTo>
                      <a:pt x="15" y="21"/>
                    </a:moveTo>
                    <a:cubicBezTo>
                      <a:pt x="17" y="22"/>
                      <a:pt x="29" y="27"/>
                      <a:pt x="31" y="28"/>
                    </a:cubicBezTo>
                    <a:cubicBezTo>
                      <a:pt x="32" y="29"/>
                      <a:pt x="38" y="32"/>
                      <a:pt x="44" y="36"/>
                    </a:cubicBezTo>
                    <a:cubicBezTo>
                      <a:pt x="44" y="36"/>
                      <a:pt x="32" y="31"/>
                      <a:pt x="29" y="28"/>
                    </a:cubicBezTo>
                    <a:cubicBezTo>
                      <a:pt x="29" y="28"/>
                      <a:pt x="16" y="25"/>
                      <a:pt x="13" y="21"/>
                    </a:cubicBezTo>
                    <a:cubicBezTo>
                      <a:pt x="10" y="16"/>
                      <a:pt x="2" y="5"/>
                      <a:pt x="2" y="5"/>
                    </a:cubicBezTo>
                    <a:cubicBezTo>
                      <a:pt x="2" y="5"/>
                      <a:pt x="14" y="20"/>
                      <a:pt x="15" y="21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724" name="Freeform 51"/>
              <p:cNvSpPr>
                <a:spLocks/>
              </p:cNvSpPr>
              <p:nvPr/>
            </p:nvSpPr>
            <p:spPr bwMode="auto">
              <a:xfrm>
                <a:off x="6466899" y="1800698"/>
                <a:ext cx="160002" cy="122514"/>
              </a:xfrm>
              <a:custGeom>
                <a:avLst/>
                <a:gdLst/>
                <a:ahLst/>
                <a:cxnLst>
                  <a:cxn ang="0">
                    <a:pos x="27" y="23"/>
                  </a:cxn>
                  <a:cxn ang="0">
                    <a:pos x="42" y="31"/>
                  </a:cxn>
                  <a:cxn ang="0">
                    <a:pos x="29" y="23"/>
                  </a:cxn>
                  <a:cxn ang="0">
                    <a:pos x="13" y="16"/>
                  </a:cxn>
                  <a:cxn ang="0">
                    <a:pos x="0" y="0"/>
                  </a:cxn>
                  <a:cxn ang="0">
                    <a:pos x="11" y="16"/>
                  </a:cxn>
                  <a:cxn ang="0">
                    <a:pos x="27" y="23"/>
                  </a:cxn>
                </a:cxnLst>
                <a:rect l="0" t="0" r="r" b="b"/>
                <a:pathLst>
                  <a:path w="42" h="31">
                    <a:moveTo>
                      <a:pt x="27" y="23"/>
                    </a:moveTo>
                    <a:cubicBezTo>
                      <a:pt x="30" y="26"/>
                      <a:pt x="42" y="31"/>
                      <a:pt x="42" y="31"/>
                    </a:cubicBezTo>
                    <a:cubicBezTo>
                      <a:pt x="36" y="27"/>
                      <a:pt x="30" y="24"/>
                      <a:pt x="29" y="23"/>
                    </a:cubicBezTo>
                    <a:cubicBezTo>
                      <a:pt x="27" y="22"/>
                      <a:pt x="15" y="17"/>
                      <a:pt x="13" y="16"/>
                    </a:cubicBezTo>
                    <a:cubicBezTo>
                      <a:pt x="12" y="15"/>
                      <a:pt x="0" y="0"/>
                      <a:pt x="0" y="0"/>
                    </a:cubicBezTo>
                    <a:cubicBezTo>
                      <a:pt x="0" y="0"/>
                      <a:pt x="8" y="11"/>
                      <a:pt x="11" y="16"/>
                    </a:cubicBezTo>
                    <a:cubicBezTo>
                      <a:pt x="14" y="20"/>
                      <a:pt x="27" y="23"/>
                      <a:pt x="27" y="23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725" name="Freeform 281"/>
              <p:cNvSpPr>
                <a:spLocks noEditPoints="1"/>
              </p:cNvSpPr>
              <p:nvPr/>
            </p:nvSpPr>
            <p:spPr bwMode="auto">
              <a:xfrm>
                <a:off x="6284981" y="1641734"/>
                <a:ext cx="141178" cy="282718"/>
              </a:xfrm>
              <a:custGeom>
                <a:avLst/>
                <a:gdLst/>
                <a:ahLst/>
                <a:cxnLst>
                  <a:cxn ang="0">
                    <a:pos x="17" y="6"/>
                  </a:cxn>
                  <a:cxn ang="0">
                    <a:pos x="5" y="20"/>
                  </a:cxn>
                  <a:cxn ang="0">
                    <a:pos x="1" y="36"/>
                  </a:cxn>
                  <a:cxn ang="0">
                    <a:pos x="4" y="75"/>
                  </a:cxn>
                  <a:cxn ang="0">
                    <a:pos x="28" y="53"/>
                  </a:cxn>
                  <a:cxn ang="0">
                    <a:pos x="31" y="19"/>
                  </a:cxn>
                  <a:cxn ang="0">
                    <a:pos x="23" y="0"/>
                  </a:cxn>
                  <a:cxn ang="0">
                    <a:pos x="17" y="6"/>
                  </a:cxn>
                  <a:cxn ang="0">
                    <a:pos x="19" y="27"/>
                  </a:cxn>
                  <a:cxn ang="0">
                    <a:pos x="17" y="44"/>
                  </a:cxn>
                  <a:cxn ang="0">
                    <a:pos x="11" y="59"/>
                  </a:cxn>
                  <a:cxn ang="0">
                    <a:pos x="6" y="69"/>
                  </a:cxn>
                  <a:cxn ang="0">
                    <a:pos x="17" y="39"/>
                  </a:cxn>
                  <a:cxn ang="0">
                    <a:pos x="17" y="19"/>
                  </a:cxn>
                  <a:cxn ang="0">
                    <a:pos x="18" y="11"/>
                  </a:cxn>
                  <a:cxn ang="0">
                    <a:pos x="19" y="27"/>
                  </a:cxn>
                </a:cxnLst>
                <a:rect l="0" t="0" r="r" b="b"/>
                <a:pathLst>
                  <a:path w="37" h="75">
                    <a:moveTo>
                      <a:pt x="17" y="6"/>
                    </a:moveTo>
                    <a:cubicBezTo>
                      <a:pt x="13" y="9"/>
                      <a:pt x="5" y="17"/>
                      <a:pt x="5" y="20"/>
                    </a:cubicBezTo>
                    <a:cubicBezTo>
                      <a:pt x="4" y="23"/>
                      <a:pt x="0" y="31"/>
                      <a:pt x="1" y="36"/>
                    </a:cubicBezTo>
                    <a:cubicBezTo>
                      <a:pt x="2" y="41"/>
                      <a:pt x="2" y="72"/>
                      <a:pt x="4" y="75"/>
                    </a:cubicBezTo>
                    <a:cubicBezTo>
                      <a:pt x="4" y="75"/>
                      <a:pt x="22" y="61"/>
                      <a:pt x="28" y="53"/>
                    </a:cubicBezTo>
                    <a:cubicBezTo>
                      <a:pt x="34" y="44"/>
                      <a:pt x="37" y="34"/>
                      <a:pt x="31" y="19"/>
                    </a:cubicBezTo>
                    <a:cubicBezTo>
                      <a:pt x="26" y="5"/>
                      <a:pt x="23" y="7"/>
                      <a:pt x="23" y="0"/>
                    </a:cubicBezTo>
                    <a:cubicBezTo>
                      <a:pt x="23" y="0"/>
                      <a:pt x="21" y="4"/>
                      <a:pt x="17" y="6"/>
                    </a:cubicBezTo>
                    <a:close/>
                    <a:moveTo>
                      <a:pt x="19" y="27"/>
                    </a:moveTo>
                    <a:cubicBezTo>
                      <a:pt x="19" y="31"/>
                      <a:pt x="18" y="41"/>
                      <a:pt x="17" y="44"/>
                    </a:cubicBezTo>
                    <a:cubicBezTo>
                      <a:pt x="17" y="47"/>
                      <a:pt x="13" y="57"/>
                      <a:pt x="11" y="59"/>
                    </a:cubicBezTo>
                    <a:cubicBezTo>
                      <a:pt x="9" y="62"/>
                      <a:pt x="6" y="69"/>
                      <a:pt x="6" y="69"/>
                    </a:cubicBezTo>
                    <a:cubicBezTo>
                      <a:pt x="8" y="64"/>
                      <a:pt x="16" y="45"/>
                      <a:pt x="17" y="39"/>
                    </a:cubicBezTo>
                    <a:cubicBezTo>
                      <a:pt x="18" y="33"/>
                      <a:pt x="17" y="23"/>
                      <a:pt x="17" y="19"/>
                    </a:cubicBezTo>
                    <a:cubicBezTo>
                      <a:pt x="17" y="15"/>
                      <a:pt x="18" y="11"/>
                      <a:pt x="18" y="11"/>
                    </a:cubicBezTo>
                    <a:cubicBezTo>
                      <a:pt x="18" y="13"/>
                      <a:pt x="18" y="23"/>
                      <a:pt x="19" y="27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726" name="Freeform 282"/>
              <p:cNvSpPr>
                <a:spLocks/>
              </p:cNvSpPr>
              <p:nvPr/>
            </p:nvSpPr>
            <p:spPr bwMode="auto">
              <a:xfrm>
                <a:off x="6295464" y="1691147"/>
                <a:ext cx="56472" cy="216747"/>
              </a:xfrm>
              <a:custGeom>
                <a:avLst/>
                <a:gdLst/>
                <a:ahLst/>
                <a:cxnLst>
                  <a:cxn ang="0">
                    <a:pos x="11" y="28"/>
                  </a:cxn>
                  <a:cxn ang="0">
                    <a:pos x="0" y="58"/>
                  </a:cxn>
                  <a:cxn ang="0">
                    <a:pos x="5" y="48"/>
                  </a:cxn>
                  <a:cxn ang="0">
                    <a:pos x="11" y="33"/>
                  </a:cxn>
                  <a:cxn ang="0">
                    <a:pos x="13" y="16"/>
                  </a:cxn>
                  <a:cxn ang="0">
                    <a:pos x="12" y="0"/>
                  </a:cxn>
                  <a:cxn ang="0">
                    <a:pos x="11" y="8"/>
                  </a:cxn>
                  <a:cxn ang="0">
                    <a:pos x="11" y="28"/>
                  </a:cxn>
                </a:cxnLst>
                <a:rect l="0" t="0" r="r" b="b"/>
                <a:pathLst>
                  <a:path w="13" h="58">
                    <a:moveTo>
                      <a:pt x="11" y="28"/>
                    </a:moveTo>
                    <a:cubicBezTo>
                      <a:pt x="10" y="34"/>
                      <a:pt x="2" y="53"/>
                      <a:pt x="0" y="58"/>
                    </a:cubicBezTo>
                    <a:cubicBezTo>
                      <a:pt x="0" y="58"/>
                      <a:pt x="3" y="51"/>
                      <a:pt x="5" y="48"/>
                    </a:cubicBezTo>
                    <a:cubicBezTo>
                      <a:pt x="7" y="46"/>
                      <a:pt x="11" y="36"/>
                      <a:pt x="11" y="33"/>
                    </a:cubicBezTo>
                    <a:cubicBezTo>
                      <a:pt x="12" y="30"/>
                      <a:pt x="13" y="20"/>
                      <a:pt x="13" y="16"/>
                    </a:cubicBezTo>
                    <a:cubicBezTo>
                      <a:pt x="12" y="12"/>
                      <a:pt x="12" y="2"/>
                      <a:pt x="12" y="0"/>
                    </a:cubicBezTo>
                    <a:cubicBezTo>
                      <a:pt x="12" y="0"/>
                      <a:pt x="11" y="4"/>
                      <a:pt x="11" y="8"/>
                    </a:cubicBezTo>
                    <a:cubicBezTo>
                      <a:pt x="11" y="12"/>
                      <a:pt x="12" y="22"/>
                      <a:pt x="11" y="28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sp>
          <p:nvSpPr>
            <p:cNvPr id="721" name="Freeform 283"/>
            <p:cNvSpPr>
              <a:spLocks/>
            </p:cNvSpPr>
            <p:nvPr/>
          </p:nvSpPr>
          <p:spPr bwMode="auto">
            <a:xfrm rot="3025731">
              <a:off x="760514" y="6269216"/>
              <a:ext cx="42910" cy="116164"/>
            </a:xfrm>
            <a:custGeom>
              <a:avLst/>
              <a:gdLst/>
              <a:ahLst/>
              <a:cxnLst>
                <a:cxn ang="0">
                  <a:pos x="67" y="181"/>
                </a:cxn>
                <a:cxn ang="0">
                  <a:pos x="61" y="137"/>
                </a:cxn>
                <a:cxn ang="0">
                  <a:pos x="41" y="88"/>
                </a:cxn>
                <a:cxn ang="0">
                  <a:pos x="14" y="0"/>
                </a:cxn>
                <a:cxn ang="0">
                  <a:pos x="12" y="13"/>
                </a:cxn>
              </a:cxnLst>
              <a:rect l="0" t="0" r="r" b="b"/>
              <a:pathLst>
                <a:path w="67" h="181">
                  <a:moveTo>
                    <a:pt x="67" y="181"/>
                  </a:moveTo>
                  <a:cubicBezTo>
                    <a:pt x="64" y="168"/>
                    <a:pt x="66" y="151"/>
                    <a:pt x="61" y="137"/>
                  </a:cubicBezTo>
                  <a:cubicBezTo>
                    <a:pt x="56" y="120"/>
                    <a:pt x="48" y="104"/>
                    <a:pt x="41" y="88"/>
                  </a:cubicBezTo>
                  <a:cubicBezTo>
                    <a:pt x="35" y="76"/>
                    <a:pt x="0" y="5"/>
                    <a:pt x="14" y="0"/>
                  </a:cubicBezTo>
                  <a:cubicBezTo>
                    <a:pt x="16" y="4"/>
                    <a:pt x="15" y="9"/>
                    <a:pt x="1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722" name="Freeform 284"/>
            <p:cNvSpPr>
              <a:spLocks/>
            </p:cNvSpPr>
            <p:nvPr/>
          </p:nvSpPr>
          <p:spPr bwMode="auto">
            <a:xfrm rot="3025731">
              <a:off x="800294" y="6310536"/>
              <a:ext cx="39731" cy="116164"/>
            </a:xfrm>
            <a:custGeom>
              <a:avLst/>
              <a:gdLst/>
              <a:ahLst/>
              <a:cxnLst>
                <a:cxn ang="0">
                  <a:pos x="0" y="182"/>
                </a:cxn>
                <a:cxn ang="0">
                  <a:pos x="6" y="139"/>
                </a:cxn>
                <a:cxn ang="0">
                  <a:pos x="25" y="89"/>
                </a:cxn>
                <a:cxn ang="0">
                  <a:pos x="50" y="0"/>
                </a:cxn>
                <a:cxn ang="0">
                  <a:pos x="52" y="13"/>
                </a:cxn>
              </a:cxnLst>
              <a:rect l="0" t="0" r="r" b="b"/>
              <a:pathLst>
                <a:path w="64" h="182">
                  <a:moveTo>
                    <a:pt x="0" y="182"/>
                  </a:moveTo>
                  <a:cubicBezTo>
                    <a:pt x="3" y="169"/>
                    <a:pt x="1" y="153"/>
                    <a:pt x="6" y="139"/>
                  </a:cubicBezTo>
                  <a:cubicBezTo>
                    <a:pt x="11" y="121"/>
                    <a:pt x="18" y="105"/>
                    <a:pt x="25" y="89"/>
                  </a:cubicBezTo>
                  <a:cubicBezTo>
                    <a:pt x="30" y="77"/>
                    <a:pt x="64" y="5"/>
                    <a:pt x="50" y="0"/>
                  </a:cubicBezTo>
                  <a:cubicBezTo>
                    <a:pt x="48" y="5"/>
                    <a:pt x="49" y="9"/>
                    <a:pt x="5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</p:grpSp>
      <p:grpSp>
        <p:nvGrpSpPr>
          <p:cNvPr id="765" name="Group 1578"/>
          <p:cNvGrpSpPr>
            <a:grpSpLocks/>
          </p:cNvGrpSpPr>
          <p:nvPr/>
        </p:nvGrpSpPr>
        <p:grpSpPr bwMode="auto">
          <a:xfrm>
            <a:off x="1474788" y="3681413"/>
            <a:ext cx="558800" cy="425450"/>
            <a:chOff x="1475175" y="3681289"/>
            <a:chExt cx="558053" cy="424872"/>
          </a:xfrm>
        </p:grpSpPr>
        <p:sp>
          <p:nvSpPr>
            <p:cNvPr id="763" name="AutoShape 3"/>
            <p:cNvSpPr>
              <a:spLocks noChangeAspect="1" noChangeArrowheads="1" noTextEdit="1"/>
            </p:cNvSpPr>
            <p:nvPr/>
          </p:nvSpPr>
          <p:spPr bwMode="auto">
            <a:xfrm rot="1778703">
              <a:off x="1479931" y="3686045"/>
              <a:ext cx="553297" cy="4090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764" name="Freeform 763"/>
            <p:cNvSpPr>
              <a:spLocks noEditPoints="1"/>
            </p:cNvSpPr>
            <p:nvPr/>
          </p:nvSpPr>
          <p:spPr bwMode="auto">
            <a:xfrm rot="1778703">
              <a:off x="1475175" y="3681289"/>
              <a:ext cx="558053" cy="424872"/>
            </a:xfrm>
            <a:custGeom>
              <a:avLst/>
              <a:gdLst/>
              <a:ahLst/>
              <a:cxnLst>
                <a:cxn ang="0">
                  <a:pos x="659" y="161"/>
                </a:cxn>
                <a:cxn ang="0">
                  <a:pos x="478" y="256"/>
                </a:cxn>
                <a:cxn ang="0">
                  <a:pos x="444" y="309"/>
                </a:cxn>
                <a:cxn ang="0">
                  <a:pos x="410" y="329"/>
                </a:cxn>
                <a:cxn ang="0">
                  <a:pos x="349" y="316"/>
                </a:cxn>
                <a:cxn ang="0">
                  <a:pos x="332" y="272"/>
                </a:cxn>
                <a:cxn ang="0">
                  <a:pos x="369" y="241"/>
                </a:cxn>
                <a:cxn ang="0">
                  <a:pos x="264" y="116"/>
                </a:cxn>
                <a:cxn ang="0">
                  <a:pos x="176" y="60"/>
                </a:cxn>
                <a:cxn ang="0">
                  <a:pos x="129" y="77"/>
                </a:cxn>
                <a:cxn ang="0">
                  <a:pos x="131" y="30"/>
                </a:cxn>
                <a:cxn ang="0">
                  <a:pos x="94" y="198"/>
                </a:cxn>
                <a:cxn ang="0">
                  <a:pos x="123" y="181"/>
                </a:cxn>
                <a:cxn ang="0">
                  <a:pos x="132" y="155"/>
                </a:cxn>
                <a:cxn ang="0">
                  <a:pos x="182" y="165"/>
                </a:cxn>
                <a:cxn ang="0">
                  <a:pos x="227" y="216"/>
                </a:cxn>
                <a:cxn ang="0">
                  <a:pos x="199" y="285"/>
                </a:cxn>
                <a:cxn ang="0">
                  <a:pos x="149" y="253"/>
                </a:cxn>
                <a:cxn ang="0">
                  <a:pos x="97" y="266"/>
                </a:cxn>
                <a:cxn ang="0">
                  <a:pos x="45" y="231"/>
                </a:cxn>
                <a:cxn ang="0">
                  <a:pos x="127" y="413"/>
                </a:cxn>
                <a:cxn ang="0">
                  <a:pos x="164" y="454"/>
                </a:cxn>
                <a:cxn ang="0">
                  <a:pos x="143" y="507"/>
                </a:cxn>
                <a:cxn ang="0">
                  <a:pos x="87" y="519"/>
                </a:cxn>
                <a:cxn ang="0">
                  <a:pos x="127" y="618"/>
                </a:cxn>
                <a:cxn ang="0">
                  <a:pos x="221" y="623"/>
                </a:cxn>
                <a:cxn ang="0">
                  <a:pos x="234" y="569"/>
                </a:cxn>
                <a:cxn ang="0">
                  <a:pos x="292" y="585"/>
                </a:cxn>
                <a:cxn ang="0">
                  <a:pos x="311" y="596"/>
                </a:cxn>
                <a:cxn ang="0">
                  <a:pos x="435" y="465"/>
                </a:cxn>
                <a:cxn ang="0">
                  <a:pos x="475" y="480"/>
                </a:cxn>
                <a:cxn ang="0">
                  <a:pos x="826" y="526"/>
                </a:cxn>
                <a:cxn ang="0">
                  <a:pos x="818" y="452"/>
                </a:cxn>
                <a:cxn ang="0">
                  <a:pos x="738" y="348"/>
                </a:cxn>
                <a:cxn ang="0">
                  <a:pos x="687" y="361"/>
                </a:cxn>
                <a:cxn ang="0">
                  <a:pos x="634" y="326"/>
                </a:cxn>
                <a:cxn ang="0">
                  <a:pos x="695" y="283"/>
                </a:cxn>
                <a:cxn ang="0">
                  <a:pos x="704" y="263"/>
                </a:cxn>
                <a:cxn ang="0">
                  <a:pos x="748" y="287"/>
                </a:cxn>
                <a:cxn ang="0">
                  <a:pos x="794" y="264"/>
                </a:cxn>
                <a:cxn ang="0">
                  <a:pos x="855" y="184"/>
                </a:cxn>
                <a:cxn ang="0">
                  <a:pos x="851" y="139"/>
                </a:cxn>
                <a:cxn ang="0">
                  <a:pos x="855" y="79"/>
                </a:cxn>
                <a:cxn ang="0">
                  <a:pos x="250" y="391"/>
                </a:cxn>
                <a:cxn ang="0">
                  <a:pos x="235" y="346"/>
                </a:cxn>
                <a:cxn ang="0">
                  <a:pos x="285" y="347"/>
                </a:cxn>
                <a:cxn ang="0">
                  <a:pos x="262" y="391"/>
                </a:cxn>
                <a:cxn ang="0">
                  <a:pos x="711" y="499"/>
                </a:cxn>
                <a:cxn ang="0">
                  <a:pos x="730" y="539"/>
                </a:cxn>
                <a:cxn ang="0">
                  <a:pos x="726" y="587"/>
                </a:cxn>
                <a:cxn ang="0">
                  <a:pos x="693" y="612"/>
                </a:cxn>
                <a:cxn ang="0">
                  <a:pos x="644" y="582"/>
                </a:cxn>
                <a:cxn ang="0">
                  <a:pos x="637" y="540"/>
                </a:cxn>
                <a:cxn ang="0">
                  <a:pos x="665" y="497"/>
                </a:cxn>
                <a:cxn ang="0">
                  <a:pos x="270" y="495"/>
                </a:cxn>
                <a:cxn ang="0">
                  <a:pos x="313" y="499"/>
                </a:cxn>
                <a:cxn ang="0">
                  <a:pos x="563" y="449"/>
                </a:cxn>
                <a:cxn ang="0">
                  <a:pos x="514" y="379"/>
                </a:cxn>
                <a:cxn ang="0">
                  <a:pos x="744" y="121"/>
                </a:cxn>
                <a:cxn ang="0">
                  <a:pos x="760" y="165"/>
                </a:cxn>
                <a:cxn ang="0">
                  <a:pos x="710" y="164"/>
                </a:cxn>
                <a:cxn ang="0">
                  <a:pos x="733" y="121"/>
                </a:cxn>
              </a:cxnLst>
              <a:rect l="0" t="0" r="r" b="b"/>
              <a:pathLst>
                <a:path w="878" h="668">
                  <a:moveTo>
                    <a:pt x="679" y="94"/>
                  </a:moveTo>
                  <a:cubicBezTo>
                    <a:pt x="678" y="96"/>
                    <a:pt x="673" y="95"/>
                    <a:pt x="665" y="92"/>
                  </a:cubicBezTo>
                  <a:cubicBezTo>
                    <a:pt x="667" y="94"/>
                    <a:pt x="671" y="99"/>
                    <a:pt x="672" y="104"/>
                  </a:cubicBezTo>
                  <a:cubicBezTo>
                    <a:pt x="675" y="111"/>
                    <a:pt x="672" y="118"/>
                    <a:pt x="672" y="118"/>
                  </a:cubicBezTo>
                  <a:cubicBezTo>
                    <a:pt x="679" y="125"/>
                    <a:pt x="679" y="125"/>
                    <a:pt x="679" y="125"/>
                  </a:cubicBezTo>
                  <a:cubicBezTo>
                    <a:pt x="679" y="125"/>
                    <a:pt x="688" y="135"/>
                    <a:pt x="683" y="145"/>
                  </a:cubicBezTo>
                  <a:cubicBezTo>
                    <a:pt x="682" y="148"/>
                    <a:pt x="677" y="155"/>
                    <a:pt x="678" y="162"/>
                  </a:cubicBezTo>
                  <a:cubicBezTo>
                    <a:pt x="680" y="169"/>
                    <a:pt x="676" y="177"/>
                    <a:pt x="676" y="177"/>
                  </a:cubicBezTo>
                  <a:cubicBezTo>
                    <a:pt x="676" y="177"/>
                    <a:pt x="676" y="174"/>
                    <a:pt x="672" y="169"/>
                  </a:cubicBezTo>
                  <a:cubicBezTo>
                    <a:pt x="668" y="164"/>
                    <a:pt x="662" y="166"/>
                    <a:pt x="659" y="161"/>
                  </a:cubicBezTo>
                  <a:cubicBezTo>
                    <a:pt x="656" y="157"/>
                    <a:pt x="649" y="156"/>
                    <a:pt x="645" y="151"/>
                  </a:cubicBezTo>
                  <a:cubicBezTo>
                    <a:pt x="641" y="146"/>
                    <a:pt x="638" y="141"/>
                    <a:pt x="635" y="135"/>
                  </a:cubicBezTo>
                  <a:cubicBezTo>
                    <a:pt x="631" y="130"/>
                    <a:pt x="631" y="129"/>
                    <a:pt x="628" y="132"/>
                  </a:cubicBezTo>
                  <a:cubicBezTo>
                    <a:pt x="626" y="133"/>
                    <a:pt x="623" y="133"/>
                    <a:pt x="621" y="132"/>
                  </a:cubicBezTo>
                  <a:cubicBezTo>
                    <a:pt x="620" y="134"/>
                    <a:pt x="620" y="135"/>
                    <a:pt x="618" y="136"/>
                  </a:cubicBezTo>
                  <a:cubicBezTo>
                    <a:pt x="617" y="136"/>
                    <a:pt x="615" y="132"/>
                    <a:pt x="615" y="127"/>
                  </a:cubicBezTo>
                  <a:cubicBezTo>
                    <a:pt x="614" y="127"/>
                    <a:pt x="614" y="126"/>
                    <a:pt x="614" y="126"/>
                  </a:cubicBezTo>
                  <a:cubicBezTo>
                    <a:pt x="575" y="153"/>
                    <a:pt x="541" y="177"/>
                    <a:pt x="528" y="188"/>
                  </a:cubicBezTo>
                  <a:cubicBezTo>
                    <a:pt x="507" y="204"/>
                    <a:pt x="491" y="229"/>
                    <a:pt x="480" y="252"/>
                  </a:cubicBezTo>
                  <a:cubicBezTo>
                    <a:pt x="481" y="253"/>
                    <a:pt x="480" y="254"/>
                    <a:pt x="478" y="256"/>
                  </a:cubicBezTo>
                  <a:cubicBezTo>
                    <a:pt x="474" y="263"/>
                    <a:pt x="472" y="269"/>
                    <a:pt x="469" y="276"/>
                  </a:cubicBezTo>
                  <a:cubicBezTo>
                    <a:pt x="487" y="279"/>
                    <a:pt x="491" y="284"/>
                    <a:pt x="466" y="284"/>
                  </a:cubicBezTo>
                  <a:cubicBezTo>
                    <a:pt x="466" y="285"/>
                    <a:pt x="465" y="285"/>
                    <a:pt x="465" y="286"/>
                  </a:cubicBezTo>
                  <a:cubicBezTo>
                    <a:pt x="493" y="290"/>
                    <a:pt x="485" y="293"/>
                    <a:pt x="463" y="291"/>
                  </a:cubicBezTo>
                  <a:cubicBezTo>
                    <a:pt x="463" y="292"/>
                    <a:pt x="463" y="292"/>
                    <a:pt x="463" y="293"/>
                  </a:cubicBezTo>
                  <a:cubicBezTo>
                    <a:pt x="463" y="292"/>
                    <a:pt x="463" y="292"/>
                    <a:pt x="463" y="291"/>
                  </a:cubicBezTo>
                  <a:cubicBezTo>
                    <a:pt x="460" y="291"/>
                    <a:pt x="457" y="291"/>
                    <a:pt x="454" y="291"/>
                  </a:cubicBezTo>
                  <a:cubicBezTo>
                    <a:pt x="452" y="292"/>
                    <a:pt x="449" y="292"/>
                    <a:pt x="445" y="292"/>
                  </a:cubicBezTo>
                  <a:cubicBezTo>
                    <a:pt x="484" y="306"/>
                    <a:pt x="500" y="321"/>
                    <a:pt x="433" y="294"/>
                  </a:cubicBezTo>
                  <a:cubicBezTo>
                    <a:pt x="497" y="320"/>
                    <a:pt x="478" y="324"/>
                    <a:pt x="444" y="309"/>
                  </a:cubicBezTo>
                  <a:cubicBezTo>
                    <a:pt x="446" y="313"/>
                    <a:pt x="446" y="315"/>
                    <a:pt x="444" y="316"/>
                  </a:cubicBezTo>
                  <a:cubicBezTo>
                    <a:pt x="469" y="338"/>
                    <a:pt x="474" y="351"/>
                    <a:pt x="429" y="312"/>
                  </a:cubicBezTo>
                  <a:cubicBezTo>
                    <a:pt x="429" y="312"/>
                    <a:pt x="429" y="311"/>
                    <a:pt x="429" y="311"/>
                  </a:cubicBezTo>
                  <a:cubicBezTo>
                    <a:pt x="473" y="352"/>
                    <a:pt x="460" y="348"/>
                    <a:pt x="435" y="326"/>
                  </a:cubicBezTo>
                  <a:cubicBezTo>
                    <a:pt x="435" y="328"/>
                    <a:pt x="433" y="328"/>
                    <a:pt x="430" y="327"/>
                  </a:cubicBezTo>
                  <a:cubicBezTo>
                    <a:pt x="450" y="357"/>
                    <a:pt x="451" y="374"/>
                    <a:pt x="415" y="315"/>
                  </a:cubicBezTo>
                  <a:cubicBezTo>
                    <a:pt x="452" y="375"/>
                    <a:pt x="437" y="365"/>
                    <a:pt x="417" y="332"/>
                  </a:cubicBezTo>
                  <a:cubicBezTo>
                    <a:pt x="419" y="336"/>
                    <a:pt x="418" y="339"/>
                    <a:pt x="417" y="339"/>
                  </a:cubicBezTo>
                  <a:cubicBezTo>
                    <a:pt x="428" y="368"/>
                    <a:pt x="429" y="380"/>
                    <a:pt x="411" y="331"/>
                  </a:cubicBezTo>
                  <a:cubicBezTo>
                    <a:pt x="410" y="330"/>
                    <a:pt x="410" y="330"/>
                    <a:pt x="410" y="329"/>
                  </a:cubicBezTo>
                  <a:cubicBezTo>
                    <a:pt x="427" y="381"/>
                    <a:pt x="414" y="372"/>
                    <a:pt x="404" y="342"/>
                  </a:cubicBezTo>
                  <a:cubicBezTo>
                    <a:pt x="402" y="343"/>
                    <a:pt x="399" y="340"/>
                    <a:pt x="396" y="336"/>
                  </a:cubicBezTo>
                  <a:cubicBezTo>
                    <a:pt x="394" y="375"/>
                    <a:pt x="381" y="393"/>
                    <a:pt x="388" y="322"/>
                  </a:cubicBezTo>
                  <a:cubicBezTo>
                    <a:pt x="381" y="391"/>
                    <a:pt x="375" y="375"/>
                    <a:pt x="379" y="338"/>
                  </a:cubicBezTo>
                  <a:cubicBezTo>
                    <a:pt x="377" y="342"/>
                    <a:pt x="375" y="343"/>
                    <a:pt x="374" y="342"/>
                  </a:cubicBezTo>
                  <a:cubicBezTo>
                    <a:pt x="361" y="373"/>
                    <a:pt x="351" y="380"/>
                    <a:pt x="375" y="319"/>
                  </a:cubicBezTo>
                  <a:cubicBezTo>
                    <a:pt x="351" y="381"/>
                    <a:pt x="346" y="366"/>
                    <a:pt x="359" y="334"/>
                  </a:cubicBezTo>
                  <a:cubicBezTo>
                    <a:pt x="358" y="332"/>
                    <a:pt x="358" y="329"/>
                    <a:pt x="359" y="325"/>
                  </a:cubicBezTo>
                  <a:cubicBezTo>
                    <a:pt x="333" y="355"/>
                    <a:pt x="314" y="364"/>
                    <a:pt x="362" y="311"/>
                  </a:cubicBezTo>
                  <a:cubicBezTo>
                    <a:pt x="314" y="364"/>
                    <a:pt x="321" y="345"/>
                    <a:pt x="349" y="316"/>
                  </a:cubicBezTo>
                  <a:cubicBezTo>
                    <a:pt x="345" y="318"/>
                    <a:pt x="341" y="319"/>
                    <a:pt x="339" y="319"/>
                  </a:cubicBezTo>
                  <a:cubicBezTo>
                    <a:pt x="313" y="335"/>
                    <a:pt x="300" y="336"/>
                    <a:pt x="346" y="306"/>
                  </a:cubicBezTo>
                  <a:cubicBezTo>
                    <a:pt x="347" y="306"/>
                    <a:pt x="347" y="306"/>
                    <a:pt x="347" y="306"/>
                  </a:cubicBezTo>
                  <a:cubicBezTo>
                    <a:pt x="299" y="335"/>
                    <a:pt x="305" y="324"/>
                    <a:pt x="332" y="307"/>
                  </a:cubicBezTo>
                  <a:cubicBezTo>
                    <a:pt x="333" y="306"/>
                    <a:pt x="336" y="303"/>
                    <a:pt x="341" y="300"/>
                  </a:cubicBezTo>
                  <a:cubicBezTo>
                    <a:pt x="302" y="314"/>
                    <a:pt x="282" y="318"/>
                    <a:pt x="350" y="293"/>
                  </a:cubicBezTo>
                  <a:cubicBezTo>
                    <a:pt x="285" y="316"/>
                    <a:pt x="296" y="300"/>
                    <a:pt x="332" y="289"/>
                  </a:cubicBezTo>
                  <a:cubicBezTo>
                    <a:pt x="327" y="287"/>
                    <a:pt x="325" y="284"/>
                    <a:pt x="326" y="282"/>
                  </a:cubicBezTo>
                  <a:cubicBezTo>
                    <a:pt x="296" y="279"/>
                    <a:pt x="284" y="269"/>
                    <a:pt x="333" y="273"/>
                  </a:cubicBezTo>
                  <a:cubicBezTo>
                    <a:pt x="333" y="272"/>
                    <a:pt x="332" y="272"/>
                    <a:pt x="332" y="272"/>
                  </a:cubicBezTo>
                  <a:cubicBezTo>
                    <a:pt x="283" y="267"/>
                    <a:pt x="297" y="262"/>
                    <a:pt x="329" y="265"/>
                  </a:cubicBezTo>
                  <a:cubicBezTo>
                    <a:pt x="331" y="264"/>
                    <a:pt x="335" y="264"/>
                    <a:pt x="340" y="264"/>
                  </a:cubicBezTo>
                  <a:cubicBezTo>
                    <a:pt x="300" y="250"/>
                    <a:pt x="282" y="234"/>
                    <a:pt x="351" y="262"/>
                  </a:cubicBezTo>
                  <a:cubicBezTo>
                    <a:pt x="285" y="235"/>
                    <a:pt x="304" y="235"/>
                    <a:pt x="340" y="250"/>
                  </a:cubicBezTo>
                  <a:cubicBezTo>
                    <a:pt x="337" y="247"/>
                    <a:pt x="336" y="244"/>
                    <a:pt x="337" y="242"/>
                  </a:cubicBezTo>
                  <a:cubicBezTo>
                    <a:pt x="312" y="220"/>
                    <a:pt x="310" y="205"/>
                    <a:pt x="356" y="246"/>
                  </a:cubicBezTo>
                  <a:cubicBezTo>
                    <a:pt x="356" y="246"/>
                    <a:pt x="356" y="246"/>
                    <a:pt x="356" y="246"/>
                  </a:cubicBezTo>
                  <a:cubicBezTo>
                    <a:pt x="311" y="205"/>
                    <a:pt x="323" y="207"/>
                    <a:pt x="347" y="229"/>
                  </a:cubicBezTo>
                  <a:cubicBezTo>
                    <a:pt x="349" y="228"/>
                    <a:pt x="351" y="229"/>
                    <a:pt x="355" y="232"/>
                  </a:cubicBezTo>
                  <a:cubicBezTo>
                    <a:pt x="334" y="199"/>
                    <a:pt x="331" y="180"/>
                    <a:pt x="369" y="241"/>
                  </a:cubicBezTo>
                  <a:cubicBezTo>
                    <a:pt x="333" y="184"/>
                    <a:pt x="346" y="190"/>
                    <a:pt x="364" y="220"/>
                  </a:cubicBezTo>
                  <a:cubicBezTo>
                    <a:pt x="364" y="216"/>
                    <a:pt x="365" y="217"/>
                    <a:pt x="368" y="222"/>
                  </a:cubicBezTo>
                  <a:cubicBezTo>
                    <a:pt x="356" y="188"/>
                    <a:pt x="354" y="172"/>
                    <a:pt x="375" y="231"/>
                  </a:cubicBezTo>
                  <a:cubicBezTo>
                    <a:pt x="375" y="231"/>
                    <a:pt x="375" y="231"/>
                    <a:pt x="375" y="231"/>
                  </a:cubicBezTo>
                  <a:cubicBezTo>
                    <a:pt x="367" y="209"/>
                    <a:pt x="365" y="197"/>
                    <a:pt x="365" y="192"/>
                  </a:cubicBezTo>
                  <a:cubicBezTo>
                    <a:pt x="361" y="188"/>
                    <a:pt x="356" y="183"/>
                    <a:pt x="352" y="180"/>
                  </a:cubicBezTo>
                  <a:cubicBezTo>
                    <a:pt x="340" y="170"/>
                    <a:pt x="312" y="149"/>
                    <a:pt x="278" y="125"/>
                  </a:cubicBezTo>
                  <a:cubicBezTo>
                    <a:pt x="278" y="125"/>
                    <a:pt x="278" y="125"/>
                    <a:pt x="277" y="125"/>
                  </a:cubicBezTo>
                  <a:cubicBezTo>
                    <a:pt x="277" y="125"/>
                    <a:pt x="277" y="125"/>
                    <a:pt x="276" y="124"/>
                  </a:cubicBezTo>
                  <a:cubicBezTo>
                    <a:pt x="272" y="121"/>
                    <a:pt x="268" y="119"/>
                    <a:pt x="264" y="116"/>
                  </a:cubicBezTo>
                  <a:cubicBezTo>
                    <a:pt x="262" y="119"/>
                    <a:pt x="261" y="120"/>
                    <a:pt x="259" y="119"/>
                  </a:cubicBezTo>
                  <a:cubicBezTo>
                    <a:pt x="258" y="119"/>
                    <a:pt x="258" y="116"/>
                    <a:pt x="260" y="112"/>
                  </a:cubicBezTo>
                  <a:cubicBezTo>
                    <a:pt x="256" y="110"/>
                    <a:pt x="253" y="108"/>
                    <a:pt x="250" y="106"/>
                  </a:cubicBezTo>
                  <a:cubicBezTo>
                    <a:pt x="247" y="109"/>
                    <a:pt x="245" y="110"/>
                    <a:pt x="243" y="109"/>
                  </a:cubicBezTo>
                  <a:cubicBezTo>
                    <a:pt x="242" y="108"/>
                    <a:pt x="243" y="106"/>
                    <a:pt x="245" y="103"/>
                  </a:cubicBezTo>
                  <a:cubicBezTo>
                    <a:pt x="242" y="100"/>
                    <a:pt x="238" y="98"/>
                    <a:pt x="235" y="95"/>
                  </a:cubicBezTo>
                  <a:cubicBezTo>
                    <a:pt x="233" y="96"/>
                    <a:pt x="231" y="96"/>
                    <a:pt x="231" y="95"/>
                  </a:cubicBezTo>
                  <a:cubicBezTo>
                    <a:pt x="230" y="95"/>
                    <a:pt x="230" y="94"/>
                    <a:pt x="231" y="93"/>
                  </a:cubicBezTo>
                  <a:cubicBezTo>
                    <a:pt x="213" y="81"/>
                    <a:pt x="196" y="69"/>
                    <a:pt x="179" y="58"/>
                  </a:cubicBezTo>
                  <a:cubicBezTo>
                    <a:pt x="178" y="59"/>
                    <a:pt x="177" y="59"/>
                    <a:pt x="176" y="60"/>
                  </a:cubicBezTo>
                  <a:cubicBezTo>
                    <a:pt x="176" y="62"/>
                    <a:pt x="183" y="67"/>
                    <a:pt x="182" y="69"/>
                  </a:cubicBezTo>
                  <a:cubicBezTo>
                    <a:pt x="181" y="71"/>
                    <a:pt x="172" y="68"/>
                    <a:pt x="171" y="70"/>
                  </a:cubicBezTo>
                  <a:cubicBezTo>
                    <a:pt x="170" y="72"/>
                    <a:pt x="174" y="79"/>
                    <a:pt x="172" y="80"/>
                  </a:cubicBezTo>
                  <a:cubicBezTo>
                    <a:pt x="171" y="82"/>
                    <a:pt x="164" y="76"/>
                    <a:pt x="162" y="77"/>
                  </a:cubicBezTo>
                  <a:cubicBezTo>
                    <a:pt x="160" y="78"/>
                    <a:pt x="162" y="87"/>
                    <a:pt x="160" y="88"/>
                  </a:cubicBezTo>
                  <a:cubicBezTo>
                    <a:pt x="158" y="88"/>
                    <a:pt x="153" y="81"/>
                    <a:pt x="151" y="81"/>
                  </a:cubicBezTo>
                  <a:cubicBezTo>
                    <a:pt x="149" y="82"/>
                    <a:pt x="147" y="90"/>
                    <a:pt x="145" y="90"/>
                  </a:cubicBezTo>
                  <a:cubicBezTo>
                    <a:pt x="143" y="90"/>
                    <a:pt x="142" y="82"/>
                    <a:pt x="140" y="81"/>
                  </a:cubicBezTo>
                  <a:cubicBezTo>
                    <a:pt x="137" y="81"/>
                    <a:pt x="133" y="88"/>
                    <a:pt x="131" y="87"/>
                  </a:cubicBezTo>
                  <a:cubicBezTo>
                    <a:pt x="129" y="87"/>
                    <a:pt x="131" y="78"/>
                    <a:pt x="129" y="77"/>
                  </a:cubicBezTo>
                  <a:cubicBezTo>
                    <a:pt x="127" y="76"/>
                    <a:pt x="120" y="81"/>
                    <a:pt x="119" y="79"/>
                  </a:cubicBezTo>
                  <a:cubicBezTo>
                    <a:pt x="117" y="78"/>
                    <a:pt x="122" y="71"/>
                    <a:pt x="121" y="69"/>
                  </a:cubicBezTo>
                  <a:cubicBezTo>
                    <a:pt x="120" y="67"/>
                    <a:pt x="111" y="69"/>
                    <a:pt x="111" y="67"/>
                  </a:cubicBezTo>
                  <a:cubicBezTo>
                    <a:pt x="110" y="65"/>
                    <a:pt x="118" y="61"/>
                    <a:pt x="117" y="58"/>
                  </a:cubicBezTo>
                  <a:cubicBezTo>
                    <a:pt x="117" y="56"/>
                    <a:pt x="109" y="54"/>
                    <a:pt x="109" y="52"/>
                  </a:cubicBezTo>
                  <a:cubicBezTo>
                    <a:pt x="109" y="50"/>
                    <a:pt x="118" y="49"/>
                    <a:pt x="118" y="47"/>
                  </a:cubicBezTo>
                  <a:cubicBezTo>
                    <a:pt x="119" y="45"/>
                    <a:pt x="112" y="40"/>
                    <a:pt x="113" y="38"/>
                  </a:cubicBezTo>
                  <a:cubicBezTo>
                    <a:pt x="114" y="36"/>
                    <a:pt x="122" y="39"/>
                    <a:pt x="124" y="37"/>
                  </a:cubicBezTo>
                  <a:cubicBezTo>
                    <a:pt x="125" y="35"/>
                    <a:pt x="121" y="28"/>
                    <a:pt x="123" y="27"/>
                  </a:cubicBezTo>
                  <a:cubicBezTo>
                    <a:pt x="124" y="25"/>
                    <a:pt x="129" y="29"/>
                    <a:pt x="131" y="30"/>
                  </a:cubicBezTo>
                  <a:cubicBezTo>
                    <a:pt x="118" y="22"/>
                    <a:pt x="107" y="17"/>
                    <a:pt x="99" y="15"/>
                  </a:cubicBezTo>
                  <a:cubicBezTo>
                    <a:pt x="53" y="0"/>
                    <a:pt x="3" y="5"/>
                    <a:pt x="5" y="62"/>
                  </a:cubicBezTo>
                  <a:cubicBezTo>
                    <a:pt x="6" y="120"/>
                    <a:pt x="0" y="120"/>
                    <a:pt x="9" y="139"/>
                  </a:cubicBezTo>
                  <a:cubicBezTo>
                    <a:pt x="18" y="158"/>
                    <a:pt x="24" y="172"/>
                    <a:pt x="24" y="172"/>
                  </a:cubicBezTo>
                  <a:cubicBezTo>
                    <a:pt x="24" y="172"/>
                    <a:pt x="29" y="200"/>
                    <a:pt x="37" y="222"/>
                  </a:cubicBezTo>
                  <a:cubicBezTo>
                    <a:pt x="39" y="222"/>
                    <a:pt x="40" y="222"/>
                    <a:pt x="41" y="221"/>
                  </a:cubicBezTo>
                  <a:cubicBezTo>
                    <a:pt x="47" y="220"/>
                    <a:pt x="48" y="215"/>
                    <a:pt x="53" y="214"/>
                  </a:cubicBezTo>
                  <a:cubicBezTo>
                    <a:pt x="58" y="213"/>
                    <a:pt x="63" y="206"/>
                    <a:pt x="69" y="205"/>
                  </a:cubicBezTo>
                  <a:cubicBezTo>
                    <a:pt x="75" y="203"/>
                    <a:pt x="81" y="204"/>
                    <a:pt x="88" y="203"/>
                  </a:cubicBezTo>
                  <a:cubicBezTo>
                    <a:pt x="94" y="202"/>
                    <a:pt x="94" y="202"/>
                    <a:pt x="94" y="198"/>
                  </a:cubicBezTo>
                  <a:cubicBezTo>
                    <a:pt x="94" y="198"/>
                    <a:pt x="94" y="198"/>
                    <a:pt x="94" y="198"/>
                  </a:cubicBezTo>
                  <a:cubicBezTo>
                    <a:pt x="91" y="196"/>
                    <a:pt x="90" y="194"/>
                    <a:pt x="91" y="193"/>
                  </a:cubicBezTo>
                  <a:cubicBezTo>
                    <a:pt x="91" y="192"/>
                    <a:pt x="93" y="192"/>
                    <a:pt x="96" y="192"/>
                  </a:cubicBezTo>
                  <a:cubicBezTo>
                    <a:pt x="98" y="190"/>
                    <a:pt x="101" y="188"/>
                    <a:pt x="105" y="188"/>
                  </a:cubicBezTo>
                  <a:cubicBezTo>
                    <a:pt x="106" y="188"/>
                    <a:pt x="108" y="188"/>
                    <a:pt x="109" y="188"/>
                  </a:cubicBezTo>
                  <a:cubicBezTo>
                    <a:pt x="103" y="183"/>
                    <a:pt x="99" y="179"/>
                    <a:pt x="101" y="177"/>
                  </a:cubicBezTo>
                  <a:cubicBezTo>
                    <a:pt x="104" y="174"/>
                    <a:pt x="114" y="182"/>
                    <a:pt x="125" y="192"/>
                  </a:cubicBezTo>
                  <a:cubicBezTo>
                    <a:pt x="127" y="192"/>
                    <a:pt x="130" y="193"/>
                    <a:pt x="132" y="194"/>
                  </a:cubicBezTo>
                  <a:cubicBezTo>
                    <a:pt x="131" y="192"/>
                    <a:pt x="130" y="191"/>
                    <a:pt x="128" y="189"/>
                  </a:cubicBezTo>
                  <a:cubicBezTo>
                    <a:pt x="126" y="186"/>
                    <a:pt x="124" y="184"/>
                    <a:pt x="123" y="181"/>
                  </a:cubicBezTo>
                  <a:cubicBezTo>
                    <a:pt x="122" y="180"/>
                    <a:pt x="121" y="179"/>
                    <a:pt x="121" y="178"/>
                  </a:cubicBezTo>
                  <a:cubicBezTo>
                    <a:pt x="120" y="177"/>
                    <a:pt x="119" y="175"/>
                    <a:pt x="118" y="174"/>
                  </a:cubicBezTo>
                  <a:cubicBezTo>
                    <a:pt x="117" y="173"/>
                    <a:pt x="117" y="171"/>
                    <a:pt x="116" y="170"/>
                  </a:cubicBezTo>
                  <a:cubicBezTo>
                    <a:pt x="116" y="169"/>
                    <a:pt x="115" y="169"/>
                    <a:pt x="115" y="168"/>
                  </a:cubicBezTo>
                  <a:cubicBezTo>
                    <a:pt x="115" y="168"/>
                    <a:pt x="115" y="167"/>
                    <a:pt x="115" y="167"/>
                  </a:cubicBezTo>
                  <a:cubicBezTo>
                    <a:pt x="114" y="165"/>
                    <a:pt x="115" y="164"/>
                    <a:pt x="115" y="164"/>
                  </a:cubicBezTo>
                  <a:cubicBezTo>
                    <a:pt x="116" y="163"/>
                    <a:pt x="117" y="164"/>
                    <a:pt x="119" y="164"/>
                  </a:cubicBezTo>
                  <a:cubicBezTo>
                    <a:pt x="124" y="168"/>
                    <a:pt x="132" y="182"/>
                    <a:pt x="140" y="193"/>
                  </a:cubicBezTo>
                  <a:cubicBezTo>
                    <a:pt x="140" y="192"/>
                    <a:pt x="140" y="191"/>
                    <a:pt x="142" y="192"/>
                  </a:cubicBezTo>
                  <a:cubicBezTo>
                    <a:pt x="136" y="176"/>
                    <a:pt x="128" y="157"/>
                    <a:pt x="132" y="155"/>
                  </a:cubicBezTo>
                  <a:cubicBezTo>
                    <a:pt x="137" y="153"/>
                    <a:pt x="144" y="178"/>
                    <a:pt x="151" y="195"/>
                  </a:cubicBezTo>
                  <a:cubicBezTo>
                    <a:pt x="150" y="177"/>
                    <a:pt x="146" y="152"/>
                    <a:pt x="151" y="152"/>
                  </a:cubicBezTo>
                  <a:cubicBezTo>
                    <a:pt x="156" y="151"/>
                    <a:pt x="157" y="177"/>
                    <a:pt x="158" y="195"/>
                  </a:cubicBezTo>
                  <a:cubicBezTo>
                    <a:pt x="159" y="194"/>
                    <a:pt x="159" y="193"/>
                    <a:pt x="159" y="191"/>
                  </a:cubicBezTo>
                  <a:cubicBezTo>
                    <a:pt x="162" y="175"/>
                    <a:pt x="166" y="154"/>
                    <a:pt x="170" y="153"/>
                  </a:cubicBezTo>
                  <a:cubicBezTo>
                    <a:pt x="170" y="152"/>
                    <a:pt x="170" y="152"/>
                    <a:pt x="171" y="153"/>
                  </a:cubicBezTo>
                  <a:cubicBezTo>
                    <a:pt x="175" y="153"/>
                    <a:pt x="169" y="178"/>
                    <a:pt x="166" y="196"/>
                  </a:cubicBezTo>
                  <a:cubicBezTo>
                    <a:pt x="170" y="189"/>
                    <a:pt x="174" y="180"/>
                    <a:pt x="177" y="173"/>
                  </a:cubicBezTo>
                  <a:cubicBezTo>
                    <a:pt x="178" y="172"/>
                    <a:pt x="179" y="170"/>
                    <a:pt x="179" y="169"/>
                  </a:cubicBezTo>
                  <a:cubicBezTo>
                    <a:pt x="180" y="168"/>
                    <a:pt x="181" y="166"/>
                    <a:pt x="182" y="165"/>
                  </a:cubicBezTo>
                  <a:cubicBezTo>
                    <a:pt x="182" y="164"/>
                    <a:pt x="183" y="163"/>
                    <a:pt x="184" y="162"/>
                  </a:cubicBezTo>
                  <a:cubicBezTo>
                    <a:pt x="186" y="159"/>
                    <a:pt x="187" y="158"/>
                    <a:pt x="189" y="158"/>
                  </a:cubicBezTo>
                  <a:cubicBezTo>
                    <a:pt x="193" y="161"/>
                    <a:pt x="181" y="183"/>
                    <a:pt x="173" y="199"/>
                  </a:cubicBezTo>
                  <a:cubicBezTo>
                    <a:pt x="185" y="186"/>
                    <a:pt x="201" y="165"/>
                    <a:pt x="205" y="169"/>
                  </a:cubicBezTo>
                  <a:cubicBezTo>
                    <a:pt x="209" y="172"/>
                    <a:pt x="189" y="192"/>
                    <a:pt x="177" y="206"/>
                  </a:cubicBezTo>
                  <a:cubicBezTo>
                    <a:pt x="193" y="196"/>
                    <a:pt x="214" y="178"/>
                    <a:pt x="217" y="183"/>
                  </a:cubicBezTo>
                  <a:cubicBezTo>
                    <a:pt x="220" y="187"/>
                    <a:pt x="198" y="200"/>
                    <a:pt x="184" y="211"/>
                  </a:cubicBezTo>
                  <a:cubicBezTo>
                    <a:pt x="201" y="205"/>
                    <a:pt x="224" y="195"/>
                    <a:pt x="226" y="200"/>
                  </a:cubicBezTo>
                  <a:cubicBezTo>
                    <a:pt x="228" y="204"/>
                    <a:pt x="203" y="212"/>
                    <a:pt x="186" y="218"/>
                  </a:cubicBezTo>
                  <a:cubicBezTo>
                    <a:pt x="201" y="217"/>
                    <a:pt x="220" y="215"/>
                    <a:pt x="227" y="216"/>
                  </a:cubicBezTo>
                  <a:cubicBezTo>
                    <a:pt x="229" y="217"/>
                    <a:pt x="230" y="217"/>
                    <a:pt x="230" y="218"/>
                  </a:cubicBezTo>
                  <a:cubicBezTo>
                    <a:pt x="231" y="223"/>
                    <a:pt x="205" y="224"/>
                    <a:pt x="187" y="226"/>
                  </a:cubicBezTo>
                  <a:cubicBezTo>
                    <a:pt x="205" y="230"/>
                    <a:pt x="230" y="232"/>
                    <a:pt x="229" y="237"/>
                  </a:cubicBezTo>
                  <a:cubicBezTo>
                    <a:pt x="228" y="242"/>
                    <a:pt x="204" y="237"/>
                    <a:pt x="186" y="234"/>
                  </a:cubicBezTo>
                  <a:cubicBezTo>
                    <a:pt x="202" y="242"/>
                    <a:pt x="226" y="251"/>
                    <a:pt x="224" y="256"/>
                  </a:cubicBezTo>
                  <a:cubicBezTo>
                    <a:pt x="222" y="261"/>
                    <a:pt x="197" y="247"/>
                    <a:pt x="181" y="239"/>
                  </a:cubicBezTo>
                  <a:cubicBezTo>
                    <a:pt x="195" y="251"/>
                    <a:pt x="217" y="268"/>
                    <a:pt x="214" y="272"/>
                  </a:cubicBezTo>
                  <a:cubicBezTo>
                    <a:pt x="213" y="273"/>
                    <a:pt x="212" y="273"/>
                    <a:pt x="211" y="272"/>
                  </a:cubicBezTo>
                  <a:cubicBezTo>
                    <a:pt x="205" y="271"/>
                    <a:pt x="188" y="255"/>
                    <a:pt x="176" y="245"/>
                  </a:cubicBezTo>
                  <a:cubicBezTo>
                    <a:pt x="186" y="260"/>
                    <a:pt x="204" y="282"/>
                    <a:pt x="199" y="285"/>
                  </a:cubicBezTo>
                  <a:cubicBezTo>
                    <a:pt x="199" y="286"/>
                    <a:pt x="197" y="285"/>
                    <a:pt x="196" y="284"/>
                  </a:cubicBezTo>
                  <a:cubicBezTo>
                    <a:pt x="190" y="280"/>
                    <a:pt x="179" y="261"/>
                    <a:pt x="170" y="249"/>
                  </a:cubicBezTo>
                  <a:cubicBezTo>
                    <a:pt x="176" y="266"/>
                    <a:pt x="187" y="292"/>
                    <a:pt x="182" y="294"/>
                  </a:cubicBezTo>
                  <a:cubicBezTo>
                    <a:pt x="177" y="296"/>
                    <a:pt x="170" y="271"/>
                    <a:pt x="164" y="254"/>
                  </a:cubicBezTo>
                  <a:cubicBezTo>
                    <a:pt x="165" y="272"/>
                    <a:pt x="168" y="297"/>
                    <a:pt x="163" y="297"/>
                  </a:cubicBezTo>
                  <a:cubicBezTo>
                    <a:pt x="158" y="297"/>
                    <a:pt x="158" y="272"/>
                    <a:pt x="156" y="254"/>
                  </a:cubicBezTo>
                  <a:cubicBezTo>
                    <a:pt x="153" y="270"/>
                    <a:pt x="150" y="292"/>
                    <a:pt x="146" y="296"/>
                  </a:cubicBezTo>
                  <a:cubicBezTo>
                    <a:pt x="145" y="296"/>
                    <a:pt x="145" y="296"/>
                    <a:pt x="144" y="296"/>
                  </a:cubicBezTo>
                  <a:cubicBezTo>
                    <a:pt x="143" y="296"/>
                    <a:pt x="143" y="295"/>
                    <a:pt x="143" y="294"/>
                  </a:cubicBezTo>
                  <a:cubicBezTo>
                    <a:pt x="141" y="288"/>
                    <a:pt x="146" y="268"/>
                    <a:pt x="149" y="253"/>
                  </a:cubicBezTo>
                  <a:cubicBezTo>
                    <a:pt x="144" y="263"/>
                    <a:pt x="138" y="276"/>
                    <a:pt x="133" y="284"/>
                  </a:cubicBezTo>
                  <a:cubicBezTo>
                    <a:pt x="130" y="288"/>
                    <a:pt x="128" y="291"/>
                    <a:pt x="126" y="290"/>
                  </a:cubicBezTo>
                  <a:cubicBezTo>
                    <a:pt x="126" y="290"/>
                    <a:pt x="126" y="290"/>
                    <a:pt x="126" y="290"/>
                  </a:cubicBezTo>
                  <a:cubicBezTo>
                    <a:pt x="123" y="286"/>
                    <a:pt x="134" y="265"/>
                    <a:pt x="142" y="250"/>
                  </a:cubicBezTo>
                  <a:cubicBezTo>
                    <a:pt x="142" y="250"/>
                    <a:pt x="142" y="250"/>
                    <a:pt x="142" y="249"/>
                  </a:cubicBezTo>
                  <a:cubicBezTo>
                    <a:pt x="129" y="263"/>
                    <a:pt x="114" y="283"/>
                    <a:pt x="110" y="280"/>
                  </a:cubicBezTo>
                  <a:cubicBezTo>
                    <a:pt x="106" y="277"/>
                    <a:pt x="126" y="257"/>
                    <a:pt x="137" y="243"/>
                  </a:cubicBezTo>
                  <a:cubicBezTo>
                    <a:pt x="137" y="243"/>
                    <a:pt x="137" y="243"/>
                    <a:pt x="137" y="243"/>
                  </a:cubicBezTo>
                  <a:cubicBezTo>
                    <a:pt x="136" y="243"/>
                    <a:pt x="135" y="244"/>
                    <a:pt x="134" y="245"/>
                  </a:cubicBezTo>
                  <a:cubicBezTo>
                    <a:pt x="119" y="255"/>
                    <a:pt x="100" y="270"/>
                    <a:pt x="97" y="266"/>
                  </a:cubicBezTo>
                  <a:cubicBezTo>
                    <a:pt x="95" y="263"/>
                    <a:pt x="105" y="256"/>
                    <a:pt x="115" y="249"/>
                  </a:cubicBezTo>
                  <a:cubicBezTo>
                    <a:pt x="113" y="249"/>
                    <a:pt x="106" y="251"/>
                    <a:pt x="100" y="250"/>
                  </a:cubicBezTo>
                  <a:cubicBezTo>
                    <a:pt x="99" y="250"/>
                    <a:pt x="98" y="250"/>
                    <a:pt x="97" y="250"/>
                  </a:cubicBezTo>
                  <a:cubicBezTo>
                    <a:pt x="92" y="251"/>
                    <a:pt x="89" y="251"/>
                    <a:pt x="89" y="249"/>
                  </a:cubicBezTo>
                  <a:cubicBezTo>
                    <a:pt x="88" y="249"/>
                    <a:pt x="89" y="248"/>
                    <a:pt x="89" y="247"/>
                  </a:cubicBezTo>
                  <a:cubicBezTo>
                    <a:pt x="90" y="247"/>
                    <a:pt x="90" y="247"/>
                    <a:pt x="90" y="246"/>
                  </a:cubicBezTo>
                  <a:cubicBezTo>
                    <a:pt x="88" y="245"/>
                    <a:pt x="87" y="244"/>
                    <a:pt x="87" y="244"/>
                  </a:cubicBezTo>
                  <a:cubicBezTo>
                    <a:pt x="78" y="247"/>
                    <a:pt x="78" y="247"/>
                    <a:pt x="78" y="247"/>
                  </a:cubicBezTo>
                  <a:cubicBezTo>
                    <a:pt x="78" y="247"/>
                    <a:pt x="64" y="251"/>
                    <a:pt x="57" y="242"/>
                  </a:cubicBezTo>
                  <a:cubicBezTo>
                    <a:pt x="55" y="240"/>
                    <a:pt x="51" y="232"/>
                    <a:pt x="45" y="231"/>
                  </a:cubicBezTo>
                  <a:cubicBezTo>
                    <a:pt x="43" y="230"/>
                    <a:pt x="42" y="230"/>
                    <a:pt x="40" y="229"/>
                  </a:cubicBezTo>
                  <a:cubicBezTo>
                    <a:pt x="43" y="234"/>
                    <a:pt x="45" y="239"/>
                    <a:pt x="48" y="242"/>
                  </a:cubicBezTo>
                  <a:cubicBezTo>
                    <a:pt x="59" y="272"/>
                    <a:pt x="52" y="313"/>
                    <a:pt x="137" y="355"/>
                  </a:cubicBezTo>
                  <a:cubicBezTo>
                    <a:pt x="130" y="361"/>
                    <a:pt x="122" y="367"/>
                    <a:pt x="113" y="375"/>
                  </a:cubicBezTo>
                  <a:cubicBezTo>
                    <a:pt x="114" y="380"/>
                    <a:pt x="113" y="387"/>
                    <a:pt x="112" y="396"/>
                  </a:cubicBezTo>
                  <a:cubicBezTo>
                    <a:pt x="115" y="394"/>
                    <a:pt x="116" y="395"/>
                    <a:pt x="116" y="398"/>
                  </a:cubicBezTo>
                  <a:cubicBezTo>
                    <a:pt x="128" y="367"/>
                    <a:pt x="139" y="356"/>
                    <a:pt x="121" y="405"/>
                  </a:cubicBezTo>
                  <a:cubicBezTo>
                    <a:pt x="121" y="404"/>
                    <a:pt x="121" y="404"/>
                    <a:pt x="122" y="404"/>
                  </a:cubicBezTo>
                  <a:cubicBezTo>
                    <a:pt x="141" y="357"/>
                    <a:pt x="142" y="373"/>
                    <a:pt x="129" y="403"/>
                  </a:cubicBezTo>
                  <a:cubicBezTo>
                    <a:pt x="129" y="406"/>
                    <a:pt x="128" y="409"/>
                    <a:pt x="127" y="413"/>
                  </a:cubicBezTo>
                  <a:cubicBezTo>
                    <a:pt x="151" y="378"/>
                    <a:pt x="172" y="365"/>
                    <a:pt x="127" y="424"/>
                  </a:cubicBezTo>
                  <a:cubicBezTo>
                    <a:pt x="168" y="371"/>
                    <a:pt x="168" y="387"/>
                    <a:pt x="147" y="414"/>
                  </a:cubicBezTo>
                  <a:cubicBezTo>
                    <a:pt x="149" y="415"/>
                    <a:pt x="148" y="419"/>
                    <a:pt x="142" y="425"/>
                  </a:cubicBezTo>
                  <a:cubicBezTo>
                    <a:pt x="173" y="404"/>
                    <a:pt x="194" y="398"/>
                    <a:pt x="154" y="425"/>
                  </a:cubicBezTo>
                  <a:cubicBezTo>
                    <a:pt x="154" y="425"/>
                    <a:pt x="154" y="425"/>
                    <a:pt x="155" y="425"/>
                  </a:cubicBezTo>
                  <a:cubicBezTo>
                    <a:pt x="197" y="400"/>
                    <a:pt x="181" y="418"/>
                    <a:pt x="148" y="436"/>
                  </a:cubicBezTo>
                  <a:cubicBezTo>
                    <a:pt x="146" y="438"/>
                    <a:pt x="144" y="439"/>
                    <a:pt x="142" y="440"/>
                  </a:cubicBezTo>
                  <a:cubicBezTo>
                    <a:pt x="186" y="423"/>
                    <a:pt x="215" y="417"/>
                    <a:pt x="141" y="444"/>
                  </a:cubicBezTo>
                  <a:cubicBezTo>
                    <a:pt x="207" y="420"/>
                    <a:pt x="194" y="437"/>
                    <a:pt x="158" y="449"/>
                  </a:cubicBezTo>
                  <a:cubicBezTo>
                    <a:pt x="162" y="450"/>
                    <a:pt x="164" y="452"/>
                    <a:pt x="164" y="454"/>
                  </a:cubicBezTo>
                  <a:cubicBezTo>
                    <a:pt x="197" y="457"/>
                    <a:pt x="209" y="468"/>
                    <a:pt x="152" y="463"/>
                  </a:cubicBezTo>
                  <a:cubicBezTo>
                    <a:pt x="152" y="464"/>
                    <a:pt x="153" y="464"/>
                    <a:pt x="153" y="464"/>
                  </a:cubicBezTo>
                  <a:cubicBezTo>
                    <a:pt x="209" y="470"/>
                    <a:pt x="195" y="475"/>
                    <a:pt x="162" y="471"/>
                  </a:cubicBezTo>
                  <a:cubicBezTo>
                    <a:pt x="160" y="472"/>
                    <a:pt x="157" y="473"/>
                    <a:pt x="153" y="473"/>
                  </a:cubicBezTo>
                  <a:cubicBezTo>
                    <a:pt x="192" y="486"/>
                    <a:pt x="208" y="502"/>
                    <a:pt x="140" y="475"/>
                  </a:cubicBezTo>
                  <a:cubicBezTo>
                    <a:pt x="205" y="500"/>
                    <a:pt x="186" y="505"/>
                    <a:pt x="152" y="490"/>
                  </a:cubicBezTo>
                  <a:cubicBezTo>
                    <a:pt x="153" y="493"/>
                    <a:pt x="154" y="496"/>
                    <a:pt x="152" y="497"/>
                  </a:cubicBezTo>
                  <a:cubicBezTo>
                    <a:pt x="177" y="519"/>
                    <a:pt x="182" y="532"/>
                    <a:pt x="137" y="492"/>
                  </a:cubicBezTo>
                  <a:cubicBezTo>
                    <a:pt x="137" y="492"/>
                    <a:pt x="137" y="492"/>
                    <a:pt x="137" y="492"/>
                  </a:cubicBezTo>
                  <a:cubicBezTo>
                    <a:pt x="181" y="532"/>
                    <a:pt x="168" y="529"/>
                    <a:pt x="143" y="507"/>
                  </a:cubicBezTo>
                  <a:cubicBezTo>
                    <a:pt x="143" y="509"/>
                    <a:pt x="141" y="509"/>
                    <a:pt x="138" y="507"/>
                  </a:cubicBezTo>
                  <a:cubicBezTo>
                    <a:pt x="158" y="538"/>
                    <a:pt x="159" y="554"/>
                    <a:pt x="123" y="496"/>
                  </a:cubicBezTo>
                  <a:cubicBezTo>
                    <a:pt x="160" y="556"/>
                    <a:pt x="145" y="545"/>
                    <a:pt x="125" y="512"/>
                  </a:cubicBezTo>
                  <a:cubicBezTo>
                    <a:pt x="126" y="517"/>
                    <a:pt x="126" y="520"/>
                    <a:pt x="125" y="520"/>
                  </a:cubicBezTo>
                  <a:cubicBezTo>
                    <a:pt x="136" y="549"/>
                    <a:pt x="137" y="561"/>
                    <a:pt x="119" y="511"/>
                  </a:cubicBezTo>
                  <a:cubicBezTo>
                    <a:pt x="118" y="511"/>
                    <a:pt x="118" y="510"/>
                    <a:pt x="118" y="510"/>
                  </a:cubicBezTo>
                  <a:cubicBezTo>
                    <a:pt x="135" y="561"/>
                    <a:pt x="122" y="553"/>
                    <a:pt x="112" y="523"/>
                  </a:cubicBezTo>
                  <a:cubicBezTo>
                    <a:pt x="109" y="523"/>
                    <a:pt x="107" y="521"/>
                    <a:pt x="104" y="517"/>
                  </a:cubicBezTo>
                  <a:cubicBezTo>
                    <a:pt x="102" y="556"/>
                    <a:pt x="89" y="573"/>
                    <a:pt x="95" y="502"/>
                  </a:cubicBezTo>
                  <a:cubicBezTo>
                    <a:pt x="89" y="571"/>
                    <a:pt x="83" y="555"/>
                    <a:pt x="87" y="519"/>
                  </a:cubicBezTo>
                  <a:cubicBezTo>
                    <a:pt x="85" y="522"/>
                    <a:pt x="83" y="524"/>
                    <a:pt x="81" y="522"/>
                  </a:cubicBezTo>
                  <a:cubicBezTo>
                    <a:pt x="69" y="553"/>
                    <a:pt x="59" y="561"/>
                    <a:pt x="83" y="499"/>
                  </a:cubicBezTo>
                  <a:cubicBezTo>
                    <a:pt x="59" y="561"/>
                    <a:pt x="54" y="546"/>
                    <a:pt x="67" y="515"/>
                  </a:cubicBezTo>
                  <a:cubicBezTo>
                    <a:pt x="66" y="513"/>
                    <a:pt x="66" y="509"/>
                    <a:pt x="67" y="505"/>
                  </a:cubicBezTo>
                  <a:cubicBezTo>
                    <a:pt x="62" y="511"/>
                    <a:pt x="57" y="516"/>
                    <a:pt x="53" y="520"/>
                  </a:cubicBezTo>
                  <a:cubicBezTo>
                    <a:pt x="63" y="543"/>
                    <a:pt x="59" y="544"/>
                    <a:pt x="63" y="555"/>
                  </a:cubicBezTo>
                  <a:cubicBezTo>
                    <a:pt x="66" y="568"/>
                    <a:pt x="87" y="586"/>
                    <a:pt x="98" y="591"/>
                  </a:cubicBezTo>
                  <a:cubicBezTo>
                    <a:pt x="109" y="597"/>
                    <a:pt x="109" y="597"/>
                    <a:pt x="109" y="597"/>
                  </a:cubicBezTo>
                  <a:cubicBezTo>
                    <a:pt x="109" y="597"/>
                    <a:pt x="114" y="606"/>
                    <a:pt x="124" y="615"/>
                  </a:cubicBezTo>
                  <a:cubicBezTo>
                    <a:pt x="125" y="615"/>
                    <a:pt x="126" y="617"/>
                    <a:pt x="127" y="618"/>
                  </a:cubicBezTo>
                  <a:cubicBezTo>
                    <a:pt x="129" y="619"/>
                    <a:pt x="130" y="620"/>
                    <a:pt x="132" y="621"/>
                  </a:cubicBezTo>
                  <a:cubicBezTo>
                    <a:pt x="134" y="620"/>
                    <a:pt x="135" y="612"/>
                    <a:pt x="137" y="612"/>
                  </a:cubicBezTo>
                  <a:cubicBezTo>
                    <a:pt x="139" y="612"/>
                    <a:pt x="141" y="621"/>
                    <a:pt x="143" y="621"/>
                  </a:cubicBezTo>
                  <a:cubicBezTo>
                    <a:pt x="145" y="622"/>
                    <a:pt x="150" y="614"/>
                    <a:pt x="152" y="615"/>
                  </a:cubicBezTo>
                  <a:cubicBezTo>
                    <a:pt x="154" y="616"/>
                    <a:pt x="152" y="624"/>
                    <a:pt x="154" y="626"/>
                  </a:cubicBezTo>
                  <a:cubicBezTo>
                    <a:pt x="155" y="627"/>
                    <a:pt x="162" y="622"/>
                    <a:pt x="164" y="623"/>
                  </a:cubicBezTo>
                  <a:cubicBezTo>
                    <a:pt x="165" y="625"/>
                    <a:pt x="161" y="630"/>
                    <a:pt x="161" y="633"/>
                  </a:cubicBezTo>
                  <a:cubicBezTo>
                    <a:pt x="177" y="637"/>
                    <a:pt x="198" y="640"/>
                    <a:pt x="222" y="639"/>
                  </a:cubicBezTo>
                  <a:cubicBezTo>
                    <a:pt x="220" y="635"/>
                    <a:pt x="245" y="627"/>
                    <a:pt x="262" y="620"/>
                  </a:cubicBezTo>
                  <a:cubicBezTo>
                    <a:pt x="247" y="621"/>
                    <a:pt x="228" y="624"/>
                    <a:pt x="221" y="623"/>
                  </a:cubicBezTo>
                  <a:cubicBezTo>
                    <a:pt x="219" y="622"/>
                    <a:pt x="218" y="622"/>
                    <a:pt x="218" y="621"/>
                  </a:cubicBezTo>
                  <a:cubicBezTo>
                    <a:pt x="218" y="619"/>
                    <a:pt x="222" y="617"/>
                    <a:pt x="229" y="616"/>
                  </a:cubicBezTo>
                  <a:cubicBezTo>
                    <a:pt x="230" y="616"/>
                    <a:pt x="232" y="616"/>
                    <a:pt x="233" y="615"/>
                  </a:cubicBezTo>
                  <a:cubicBezTo>
                    <a:pt x="234" y="615"/>
                    <a:pt x="235" y="615"/>
                    <a:pt x="236" y="615"/>
                  </a:cubicBezTo>
                  <a:cubicBezTo>
                    <a:pt x="244" y="614"/>
                    <a:pt x="253" y="614"/>
                    <a:pt x="261" y="613"/>
                  </a:cubicBezTo>
                  <a:cubicBezTo>
                    <a:pt x="243" y="609"/>
                    <a:pt x="218" y="607"/>
                    <a:pt x="219" y="602"/>
                  </a:cubicBezTo>
                  <a:cubicBezTo>
                    <a:pt x="220" y="597"/>
                    <a:pt x="244" y="602"/>
                    <a:pt x="262" y="605"/>
                  </a:cubicBezTo>
                  <a:cubicBezTo>
                    <a:pt x="246" y="597"/>
                    <a:pt x="222" y="588"/>
                    <a:pt x="224" y="583"/>
                  </a:cubicBezTo>
                  <a:cubicBezTo>
                    <a:pt x="226" y="578"/>
                    <a:pt x="251" y="592"/>
                    <a:pt x="267" y="599"/>
                  </a:cubicBezTo>
                  <a:cubicBezTo>
                    <a:pt x="255" y="589"/>
                    <a:pt x="237" y="575"/>
                    <a:pt x="234" y="569"/>
                  </a:cubicBezTo>
                  <a:cubicBezTo>
                    <a:pt x="234" y="568"/>
                    <a:pt x="234" y="567"/>
                    <a:pt x="234" y="567"/>
                  </a:cubicBezTo>
                  <a:cubicBezTo>
                    <a:pt x="235" y="567"/>
                    <a:pt x="235" y="567"/>
                    <a:pt x="235" y="566"/>
                  </a:cubicBezTo>
                  <a:cubicBezTo>
                    <a:pt x="240" y="564"/>
                    <a:pt x="258" y="583"/>
                    <a:pt x="272" y="594"/>
                  </a:cubicBezTo>
                  <a:cubicBezTo>
                    <a:pt x="264" y="582"/>
                    <a:pt x="252" y="566"/>
                    <a:pt x="249" y="559"/>
                  </a:cubicBezTo>
                  <a:cubicBezTo>
                    <a:pt x="248" y="556"/>
                    <a:pt x="248" y="555"/>
                    <a:pt x="249" y="554"/>
                  </a:cubicBezTo>
                  <a:cubicBezTo>
                    <a:pt x="253" y="551"/>
                    <a:pt x="267" y="575"/>
                    <a:pt x="278" y="590"/>
                  </a:cubicBezTo>
                  <a:cubicBezTo>
                    <a:pt x="272" y="572"/>
                    <a:pt x="261" y="547"/>
                    <a:pt x="266" y="545"/>
                  </a:cubicBezTo>
                  <a:cubicBezTo>
                    <a:pt x="271" y="543"/>
                    <a:pt x="278" y="568"/>
                    <a:pt x="284" y="585"/>
                  </a:cubicBezTo>
                  <a:cubicBezTo>
                    <a:pt x="283" y="567"/>
                    <a:pt x="280" y="542"/>
                    <a:pt x="285" y="542"/>
                  </a:cubicBezTo>
                  <a:cubicBezTo>
                    <a:pt x="290" y="541"/>
                    <a:pt x="290" y="567"/>
                    <a:pt x="292" y="585"/>
                  </a:cubicBezTo>
                  <a:cubicBezTo>
                    <a:pt x="292" y="585"/>
                    <a:pt x="292" y="584"/>
                    <a:pt x="292" y="584"/>
                  </a:cubicBezTo>
                  <a:cubicBezTo>
                    <a:pt x="296" y="566"/>
                    <a:pt x="299" y="542"/>
                    <a:pt x="304" y="543"/>
                  </a:cubicBezTo>
                  <a:cubicBezTo>
                    <a:pt x="304" y="543"/>
                    <a:pt x="305" y="543"/>
                    <a:pt x="305" y="544"/>
                  </a:cubicBezTo>
                  <a:cubicBezTo>
                    <a:pt x="307" y="550"/>
                    <a:pt x="302" y="571"/>
                    <a:pt x="299" y="586"/>
                  </a:cubicBezTo>
                  <a:cubicBezTo>
                    <a:pt x="300" y="585"/>
                    <a:pt x="300" y="584"/>
                    <a:pt x="301" y="583"/>
                  </a:cubicBezTo>
                  <a:cubicBezTo>
                    <a:pt x="308" y="569"/>
                    <a:pt x="316" y="551"/>
                    <a:pt x="321" y="549"/>
                  </a:cubicBezTo>
                  <a:cubicBezTo>
                    <a:pt x="321" y="548"/>
                    <a:pt x="322" y="548"/>
                    <a:pt x="322" y="549"/>
                  </a:cubicBezTo>
                  <a:cubicBezTo>
                    <a:pt x="326" y="551"/>
                    <a:pt x="314" y="573"/>
                    <a:pt x="306" y="589"/>
                  </a:cubicBezTo>
                  <a:cubicBezTo>
                    <a:pt x="319" y="576"/>
                    <a:pt x="334" y="556"/>
                    <a:pt x="338" y="559"/>
                  </a:cubicBezTo>
                  <a:cubicBezTo>
                    <a:pt x="342" y="562"/>
                    <a:pt x="322" y="582"/>
                    <a:pt x="311" y="596"/>
                  </a:cubicBezTo>
                  <a:cubicBezTo>
                    <a:pt x="322" y="589"/>
                    <a:pt x="336" y="578"/>
                    <a:pt x="345" y="574"/>
                  </a:cubicBezTo>
                  <a:cubicBezTo>
                    <a:pt x="361" y="557"/>
                    <a:pt x="386" y="529"/>
                    <a:pt x="406" y="495"/>
                  </a:cubicBezTo>
                  <a:cubicBezTo>
                    <a:pt x="403" y="494"/>
                    <a:pt x="400" y="493"/>
                    <a:pt x="400" y="491"/>
                  </a:cubicBezTo>
                  <a:cubicBezTo>
                    <a:pt x="400" y="489"/>
                    <a:pt x="409" y="489"/>
                    <a:pt x="410" y="486"/>
                  </a:cubicBezTo>
                  <a:cubicBezTo>
                    <a:pt x="410" y="484"/>
                    <a:pt x="403" y="479"/>
                    <a:pt x="405" y="477"/>
                  </a:cubicBezTo>
                  <a:cubicBezTo>
                    <a:pt x="406" y="475"/>
                    <a:pt x="414" y="478"/>
                    <a:pt x="415" y="476"/>
                  </a:cubicBezTo>
                  <a:cubicBezTo>
                    <a:pt x="416" y="475"/>
                    <a:pt x="412" y="467"/>
                    <a:pt x="414" y="466"/>
                  </a:cubicBezTo>
                  <a:cubicBezTo>
                    <a:pt x="415" y="465"/>
                    <a:pt x="418" y="467"/>
                    <a:pt x="420" y="468"/>
                  </a:cubicBezTo>
                  <a:cubicBezTo>
                    <a:pt x="422" y="465"/>
                    <a:pt x="424" y="461"/>
                    <a:pt x="425" y="457"/>
                  </a:cubicBezTo>
                  <a:cubicBezTo>
                    <a:pt x="425" y="460"/>
                    <a:pt x="433" y="465"/>
                    <a:pt x="435" y="465"/>
                  </a:cubicBezTo>
                  <a:cubicBezTo>
                    <a:pt x="437" y="465"/>
                    <a:pt x="439" y="456"/>
                    <a:pt x="441" y="456"/>
                  </a:cubicBezTo>
                  <a:cubicBezTo>
                    <a:pt x="443" y="456"/>
                    <a:pt x="444" y="465"/>
                    <a:pt x="446" y="465"/>
                  </a:cubicBezTo>
                  <a:cubicBezTo>
                    <a:pt x="448" y="465"/>
                    <a:pt x="449" y="464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3" y="460"/>
                    <a:pt x="454" y="459"/>
                    <a:pt x="455" y="459"/>
                  </a:cubicBezTo>
                  <a:cubicBezTo>
                    <a:pt x="457" y="460"/>
                    <a:pt x="455" y="468"/>
                    <a:pt x="457" y="469"/>
                  </a:cubicBezTo>
                  <a:cubicBezTo>
                    <a:pt x="459" y="471"/>
                    <a:pt x="466" y="466"/>
                    <a:pt x="467" y="467"/>
                  </a:cubicBezTo>
                  <a:cubicBezTo>
                    <a:pt x="469" y="469"/>
                    <a:pt x="464" y="476"/>
                    <a:pt x="465" y="477"/>
                  </a:cubicBezTo>
                  <a:cubicBezTo>
                    <a:pt x="466" y="479"/>
                    <a:pt x="475" y="478"/>
                    <a:pt x="475" y="480"/>
                  </a:cubicBezTo>
                  <a:cubicBezTo>
                    <a:pt x="476" y="482"/>
                    <a:pt x="469" y="486"/>
                    <a:pt x="469" y="488"/>
                  </a:cubicBezTo>
                  <a:cubicBezTo>
                    <a:pt x="469" y="490"/>
                    <a:pt x="477" y="492"/>
                    <a:pt x="477" y="494"/>
                  </a:cubicBezTo>
                  <a:cubicBezTo>
                    <a:pt x="477" y="496"/>
                    <a:pt x="470" y="497"/>
                    <a:pt x="468" y="499"/>
                  </a:cubicBezTo>
                  <a:cubicBezTo>
                    <a:pt x="494" y="545"/>
                    <a:pt x="531" y="581"/>
                    <a:pt x="544" y="594"/>
                  </a:cubicBezTo>
                  <a:cubicBezTo>
                    <a:pt x="561" y="610"/>
                    <a:pt x="565" y="633"/>
                    <a:pt x="620" y="644"/>
                  </a:cubicBezTo>
                  <a:cubicBezTo>
                    <a:pt x="675" y="656"/>
                    <a:pt x="719" y="643"/>
                    <a:pt x="738" y="635"/>
                  </a:cubicBezTo>
                  <a:cubicBezTo>
                    <a:pt x="756" y="627"/>
                    <a:pt x="767" y="607"/>
                    <a:pt x="767" y="607"/>
                  </a:cubicBezTo>
                  <a:cubicBezTo>
                    <a:pt x="767" y="607"/>
                    <a:pt x="767" y="607"/>
                    <a:pt x="778" y="602"/>
                  </a:cubicBezTo>
                  <a:cubicBezTo>
                    <a:pt x="789" y="596"/>
                    <a:pt x="810" y="579"/>
                    <a:pt x="814" y="566"/>
                  </a:cubicBezTo>
                  <a:cubicBezTo>
                    <a:pt x="818" y="553"/>
                    <a:pt x="813" y="553"/>
                    <a:pt x="826" y="526"/>
                  </a:cubicBezTo>
                  <a:cubicBezTo>
                    <a:pt x="831" y="516"/>
                    <a:pt x="831" y="503"/>
                    <a:pt x="830" y="491"/>
                  </a:cubicBezTo>
                  <a:cubicBezTo>
                    <a:pt x="830" y="490"/>
                    <a:pt x="830" y="489"/>
                    <a:pt x="830" y="488"/>
                  </a:cubicBezTo>
                  <a:cubicBezTo>
                    <a:pt x="830" y="485"/>
                    <a:pt x="829" y="484"/>
                    <a:pt x="829" y="482"/>
                  </a:cubicBezTo>
                  <a:cubicBezTo>
                    <a:pt x="829" y="482"/>
                    <a:pt x="829" y="481"/>
                    <a:pt x="829" y="481"/>
                  </a:cubicBezTo>
                  <a:cubicBezTo>
                    <a:pt x="827" y="480"/>
                    <a:pt x="820" y="485"/>
                    <a:pt x="819" y="484"/>
                  </a:cubicBezTo>
                  <a:cubicBezTo>
                    <a:pt x="817" y="482"/>
                    <a:pt x="822" y="475"/>
                    <a:pt x="821" y="473"/>
                  </a:cubicBezTo>
                  <a:cubicBezTo>
                    <a:pt x="820" y="472"/>
                    <a:pt x="811" y="473"/>
                    <a:pt x="811" y="471"/>
                  </a:cubicBezTo>
                  <a:cubicBezTo>
                    <a:pt x="810" y="469"/>
                    <a:pt x="818" y="465"/>
                    <a:pt x="817" y="463"/>
                  </a:cubicBezTo>
                  <a:cubicBezTo>
                    <a:pt x="817" y="461"/>
                    <a:pt x="809" y="459"/>
                    <a:pt x="809" y="456"/>
                  </a:cubicBezTo>
                  <a:cubicBezTo>
                    <a:pt x="809" y="454"/>
                    <a:pt x="818" y="454"/>
                    <a:pt x="818" y="452"/>
                  </a:cubicBezTo>
                  <a:cubicBezTo>
                    <a:pt x="819" y="450"/>
                    <a:pt x="812" y="444"/>
                    <a:pt x="813" y="442"/>
                  </a:cubicBezTo>
                  <a:cubicBezTo>
                    <a:pt x="814" y="442"/>
                    <a:pt x="815" y="442"/>
                    <a:pt x="816" y="442"/>
                  </a:cubicBezTo>
                  <a:cubicBezTo>
                    <a:pt x="796" y="415"/>
                    <a:pt x="775" y="394"/>
                    <a:pt x="755" y="376"/>
                  </a:cubicBezTo>
                  <a:cubicBezTo>
                    <a:pt x="755" y="385"/>
                    <a:pt x="755" y="392"/>
                    <a:pt x="752" y="392"/>
                  </a:cubicBezTo>
                  <a:cubicBezTo>
                    <a:pt x="749" y="392"/>
                    <a:pt x="748" y="382"/>
                    <a:pt x="747" y="370"/>
                  </a:cubicBezTo>
                  <a:cubicBezTo>
                    <a:pt x="745" y="368"/>
                    <a:pt x="744" y="367"/>
                    <a:pt x="742" y="366"/>
                  </a:cubicBezTo>
                  <a:cubicBezTo>
                    <a:pt x="740" y="378"/>
                    <a:pt x="738" y="389"/>
                    <a:pt x="735" y="391"/>
                  </a:cubicBezTo>
                  <a:cubicBezTo>
                    <a:pt x="734" y="391"/>
                    <a:pt x="734" y="391"/>
                    <a:pt x="733" y="391"/>
                  </a:cubicBezTo>
                  <a:cubicBezTo>
                    <a:pt x="733" y="391"/>
                    <a:pt x="732" y="391"/>
                    <a:pt x="732" y="390"/>
                  </a:cubicBezTo>
                  <a:cubicBezTo>
                    <a:pt x="730" y="384"/>
                    <a:pt x="735" y="363"/>
                    <a:pt x="738" y="348"/>
                  </a:cubicBezTo>
                  <a:cubicBezTo>
                    <a:pt x="733" y="358"/>
                    <a:pt x="727" y="371"/>
                    <a:pt x="722" y="379"/>
                  </a:cubicBezTo>
                  <a:cubicBezTo>
                    <a:pt x="719" y="383"/>
                    <a:pt x="717" y="386"/>
                    <a:pt x="715" y="385"/>
                  </a:cubicBezTo>
                  <a:cubicBezTo>
                    <a:pt x="715" y="385"/>
                    <a:pt x="715" y="385"/>
                    <a:pt x="715" y="385"/>
                  </a:cubicBezTo>
                  <a:cubicBezTo>
                    <a:pt x="712" y="381"/>
                    <a:pt x="724" y="361"/>
                    <a:pt x="731" y="345"/>
                  </a:cubicBezTo>
                  <a:cubicBezTo>
                    <a:pt x="731" y="345"/>
                    <a:pt x="731" y="345"/>
                    <a:pt x="731" y="345"/>
                  </a:cubicBezTo>
                  <a:cubicBezTo>
                    <a:pt x="719" y="358"/>
                    <a:pt x="703" y="378"/>
                    <a:pt x="699" y="375"/>
                  </a:cubicBezTo>
                  <a:cubicBezTo>
                    <a:pt x="695" y="372"/>
                    <a:pt x="715" y="352"/>
                    <a:pt x="727" y="338"/>
                  </a:cubicBezTo>
                  <a:cubicBezTo>
                    <a:pt x="726" y="338"/>
                    <a:pt x="726" y="338"/>
                    <a:pt x="726" y="338"/>
                  </a:cubicBezTo>
                  <a:cubicBezTo>
                    <a:pt x="725" y="339"/>
                    <a:pt x="724" y="339"/>
                    <a:pt x="723" y="340"/>
                  </a:cubicBezTo>
                  <a:cubicBezTo>
                    <a:pt x="708" y="350"/>
                    <a:pt x="689" y="365"/>
                    <a:pt x="687" y="361"/>
                  </a:cubicBezTo>
                  <a:cubicBezTo>
                    <a:pt x="685" y="358"/>
                    <a:pt x="694" y="351"/>
                    <a:pt x="704" y="344"/>
                  </a:cubicBezTo>
                  <a:cubicBezTo>
                    <a:pt x="702" y="344"/>
                    <a:pt x="695" y="346"/>
                    <a:pt x="689" y="345"/>
                  </a:cubicBezTo>
                  <a:cubicBezTo>
                    <a:pt x="688" y="345"/>
                    <a:pt x="687" y="345"/>
                    <a:pt x="686" y="345"/>
                  </a:cubicBezTo>
                  <a:cubicBezTo>
                    <a:pt x="681" y="346"/>
                    <a:pt x="678" y="346"/>
                    <a:pt x="678" y="344"/>
                  </a:cubicBezTo>
                  <a:cubicBezTo>
                    <a:pt x="678" y="344"/>
                    <a:pt x="678" y="343"/>
                    <a:pt x="679" y="342"/>
                  </a:cubicBezTo>
                  <a:cubicBezTo>
                    <a:pt x="679" y="342"/>
                    <a:pt x="679" y="342"/>
                    <a:pt x="679" y="342"/>
                  </a:cubicBezTo>
                  <a:cubicBezTo>
                    <a:pt x="677" y="340"/>
                    <a:pt x="676" y="339"/>
                    <a:pt x="676" y="339"/>
                  </a:cubicBezTo>
                  <a:cubicBezTo>
                    <a:pt x="667" y="342"/>
                    <a:pt x="667" y="342"/>
                    <a:pt x="667" y="342"/>
                  </a:cubicBezTo>
                  <a:cubicBezTo>
                    <a:pt x="667" y="342"/>
                    <a:pt x="654" y="346"/>
                    <a:pt x="646" y="337"/>
                  </a:cubicBezTo>
                  <a:cubicBezTo>
                    <a:pt x="644" y="335"/>
                    <a:pt x="640" y="327"/>
                    <a:pt x="634" y="326"/>
                  </a:cubicBezTo>
                  <a:cubicBezTo>
                    <a:pt x="627" y="324"/>
                    <a:pt x="621" y="317"/>
                    <a:pt x="621" y="317"/>
                  </a:cubicBezTo>
                  <a:cubicBezTo>
                    <a:pt x="621" y="317"/>
                    <a:pt x="624" y="318"/>
                    <a:pt x="630" y="317"/>
                  </a:cubicBezTo>
                  <a:cubicBezTo>
                    <a:pt x="636" y="315"/>
                    <a:pt x="637" y="310"/>
                    <a:pt x="642" y="309"/>
                  </a:cubicBezTo>
                  <a:cubicBezTo>
                    <a:pt x="647" y="308"/>
                    <a:pt x="652" y="302"/>
                    <a:pt x="658" y="300"/>
                  </a:cubicBezTo>
                  <a:cubicBezTo>
                    <a:pt x="664" y="299"/>
                    <a:pt x="670" y="299"/>
                    <a:pt x="677" y="298"/>
                  </a:cubicBezTo>
                  <a:cubicBezTo>
                    <a:pt x="683" y="297"/>
                    <a:pt x="683" y="297"/>
                    <a:pt x="683" y="293"/>
                  </a:cubicBezTo>
                  <a:cubicBezTo>
                    <a:pt x="683" y="293"/>
                    <a:pt x="683" y="293"/>
                    <a:pt x="683" y="293"/>
                  </a:cubicBezTo>
                  <a:cubicBezTo>
                    <a:pt x="681" y="291"/>
                    <a:pt x="679" y="289"/>
                    <a:pt x="680" y="288"/>
                  </a:cubicBezTo>
                  <a:cubicBezTo>
                    <a:pt x="680" y="287"/>
                    <a:pt x="682" y="287"/>
                    <a:pt x="685" y="287"/>
                  </a:cubicBezTo>
                  <a:cubicBezTo>
                    <a:pt x="687" y="285"/>
                    <a:pt x="691" y="283"/>
                    <a:pt x="695" y="283"/>
                  </a:cubicBezTo>
                  <a:cubicBezTo>
                    <a:pt x="696" y="283"/>
                    <a:pt x="697" y="283"/>
                    <a:pt x="698" y="283"/>
                  </a:cubicBezTo>
                  <a:cubicBezTo>
                    <a:pt x="692" y="278"/>
                    <a:pt x="689" y="274"/>
                    <a:pt x="690" y="272"/>
                  </a:cubicBezTo>
                  <a:cubicBezTo>
                    <a:pt x="693" y="269"/>
                    <a:pt x="703" y="277"/>
                    <a:pt x="714" y="287"/>
                  </a:cubicBezTo>
                  <a:cubicBezTo>
                    <a:pt x="716" y="287"/>
                    <a:pt x="719" y="288"/>
                    <a:pt x="721" y="289"/>
                  </a:cubicBezTo>
                  <a:cubicBezTo>
                    <a:pt x="720" y="287"/>
                    <a:pt x="719" y="286"/>
                    <a:pt x="718" y="284"/>
                  </a:cubicBezTo>
                  <a:cubicBezTo>
                    <a:pt x="716" y="282"/>
                    <a:pt x="714" y="279"/>
                    <a:pt x="712" y="276"/>
                  </a:cubicBezTo>
                  <a:cubicBezTo>
                    <a:pt x="711" y="275"/>
                    <a:pt x="711" y="274"/>
                    <a:pt x="710" y="273"/>
                  </a:cubicBezTo>
                  <a:cubicBezTo>
                    <a:pt x="709" y="272"/>
                    <a:pt x="708" y="270"/>
                    <a:pt x="707" y="269"/>
                  </a:cubicBezTo>
                  <a:cubicBezTo>
                    <a:pt x="706" y="268"/>
                    <a:pt x="706" y="266"/>
                    <a:pt x="705" y="265"/>
                  </a:cubicBezTo>
                  <a:cubicBezTo>
                    <a:pt x="705" y="265"/>
                    <a:pt x="705" y="264"/>
                    <a:pt x="704" y="263"/>
                  </a:cubicBezTo>
                  <a:cubicBezTo>
                    <a:pt x="704" y="263"/>
                    <a:pt x="704" y="263"/>
                    <a:pt x="704" y="262"/>
                  </a:cubicBezTo>
                  <a:cubicBezTo>
                    <a:pt x="704" y="261"/>
                    <a:pt x="704" y="259"/>
                    <a:pt x="704" y="259"/>
                  </a:cubicBezTo>
                  <a:cubicBezTo>
                    <a:pt x="705" y="258"/>
                    <a:pt x="706" y="259"/>
                    <a:pt x="708" y="260"/>
                  </a:cubicBezTo>
                  <a:cubicBezTo>
                    <a:pt x="713" y="263"/>
                    <a:pt x="722" y="277"/>
                    <a:pt x="729" y="288"/>
                  </a:cubicBezTo>
                  <a:cubicBezTo>
                    <a:pt x="729" y="287"/>
                    <a:pt x="730" y="286"/>
                    <a:pt x="731" y="287"/>
                  </a:cubicBezTo>
                  <a:cubicBezTo>
                    <a:pt x="725" y="271"/>
                    <a:pt x="717" y="252"/>
                    <a:pt x="722" y="250"/>
                  </a:cubicBezTo>
                  <a:cubicBezTo>
                    <a:pt x="727" y="248"/>
                    <a:pt x="734" y="273"/>
                    <a:pt x="740" y="290"/>
                  </a:cubicBezTo>
                  <a:cubicBezTo>
                    <a:pt x="739" y="272"/>
                    <a:pt x="736" y="247"/>
                    <a:pt x="741" y="247"/>
                  </a:cubicBezTo>
                  <a:cubicBezTo>
                    <a:pt x="746" y="246"/>
                    <a:pt x="746" y="272"/>
                    <a:pt x="748" y="290"/>
                  </a:cubicBezTo>
                  <a:cubicBezTo>
                    <a:pt x="748" y="289"/>
                    <a:pt x="748" y="288"/>
                    <a:pt x="748" y="287"/>
                  </a:cubicBezTo>
                  <a:cubicBezTo>
                    <a:pt x="752" y="270"/>
                    <a:pt x="755" y="249"/>
                    <a:pt x="759" y="248"/>
                  </a:cubicBezTo>
                  <a:cubicBezTo>
                    <a:pt x="759" y="248"/>
                    <a:pt x="759" y="248"/>
                    <a:pt x="760" y="248"/>
                  </a:cubicBezTo>
                  <a:cubicBezTo>
                    <a:pt x="764" y="249"/>
                    <a:pt x="758" y="273"/>
                    <a:pt x="755" y="291"/>
                  </a:cubicBezTo>
                  <a:cubicBezTo>
                    <a:pt x="759" y="284"/>
                    <a:pt x="763" y="276"/>
                    <a:pt x="766" y="268"/>
                  </a:cubicBezTo>
                  <a:cubicBezTo>
                    <a:pt x="767" y="267"/>
                    <a:pt x="768" y="265"/>
                    <a:pt x="769" y="264"/>
                  </a:cubicBezTo>
                  <a:cubicBezTo>
                    <a:pt x="769" y="263"/>
                    <a:pt x="770" y="261"/>
                    <a:pt x="771" y="260"/>
                  </a:cubicBezTo>
                  <a:cubicBezTo>
                    <a:pt x="772" y="259"/>
                    <a:pt x="772" y="258"/>
                    <a:pt x="773" y="257"/>
                  </a:cubicBezTo>
                  <a:cubicBezTo>
                    <a:pt x="775" y="254"/>
                    <a:pt x="777" y="253"/>
                    <a:pt x="778" y="253"/>
                  </a:cubicBezTo>
                  <a:cubicBezTo>
                    <a:pt x="782" y="256"/>
                    <a:pt x="770" y="278"/>
                    <a:pt x="762" y="294"/>
                  </a:cubicBezTo>
                  <a:cubicBezTo>
                    <a:pt x="774" y="281"/>
                    <a:pt x="790" y="260"/>
                    <a:pt x="794" y="264"/>
                  </a:cubicBezTo>
                  <a:cubicBezTo>
                    <a:pt x="798" y="267"/>
                    <a:pt x="778" y="287"/>
                    <a:pt x="766" y="301"/>
                  </a:cubicBezTo>
                  <a:cubicBezTo>
                    <a:pt x="782" y="291"/>
                    <a:pt x="803" y="274"/>
                    <a:pt x="806" y="278"/>
                  </a:cubicBezTo>
                  <a:cubicBezTo>
                    <a:pt x="809" y="282"/>
                    <a:pt x="788" y="295"/>
                    <a:pt x="773" y="306"/>
                  </a:cubicBezTo>
                  <a:cubicBezTo>
                    <a:pt x="790" y="300"/>
                    <a:pt x="813" y="290"/>
                    <a:pt x="815" y="295"/>
                  </a:cubicBezTo>
                  <a:cubicBezTo>
                    <a:pt x="817" y="299"/>
                    <a:pt x="792" y="307"/>
                    <a:pt x="776" y="314"/>
                  </a:cubicBezTo>
                  <a:cubicBezTo>
                    <a:pt x="787" y="313"/>
                    <a:pt x="801" y="311"/>
                    <a:pt x="810" y="311"/>
                  </a:cubicBezTo>
                  <a:cubicBezTo>
                    <a:pt x="824" y="289"/>
                    <a:pt x="825" y="269"/>
                    <a:pt x="831" y="253"/>
                  </a:cubicBezTo>
                  <a:cubicBezTo>
                    <a:pt x="838" y="245"/>
                    <a:pt x="844" y="229"/>
                    <a:pt x="848" y="214"/>
                  </a:cubicBezTo>
                  <a:cubicBezTo>
                    <a:pt x="847" y="212"/>
                    <a:pt x="849" y="207"/>
                    <a:pt x="852" y="200"/>
                  </a:cubicBezTo>
                  <a:cubicBezTo>
                    <a:pt x="854" y="192"/>
                    <a:pt x="855" y="186"/>
                    <a:pt x="855" y="184"/>
                  </a:cubicBezTo>
                  <a:cubicBezTo>
                    <a:pt x="845" y="195"/>
                    <a:pt x="835" y="207"/>
                    <a:pt x="833" y="204"/>
                  </a:cubicBezTo>
                  <a:cubicBezTo>
                    <a:pt x="829" y="201"/>
                    <a:pt x="848" y="181"/>
                    <a:pt x="860" y="167"/>
                  </a:cubicBezTo>
                  <a:cubicBezTo>
                    <a:pt x="845" y="177"/>
                    <a:pt x="823" y="194"/>
                    <a:pt x="820" y="190"/>
                  </a:cubicBezTo>
                  <a:cubicBezTo>
                    <a:pt x="817" y="186"/>
                    <a:pt x="839" y="173"/>
                    <a:pt x="853" y="162"/>
                  </a:cubicBezTo>
                  <a:cubicBezTo>
                    <a:pt x="836" y="168"/>
                    <a:pt x="813" y="178"/>
                    <a:pt x="811" y="173"/>
                  </a:cubicBezTo>
                  <a:cubicBezTo>
                    <a:pt x="809" y="169"/>
                    <a:pt x="834" y="161"/>
                    <a:pt x="851" y="154"/>
                  </a:cubicBezTo>
                  <a:cubicBezTo>
                    <a:pt x="833" y="156"/>
                    <a:pt x="808" y="160"/>
                    <a:pt x="807" y="155"/>
                  </a:cubicBezTo>
                  <a:cubicBezTo>
                    <a:pt x="807" y="150"/>
                    <a:pt x="832" y="149"/>
                    <a:pt x="850" y="147"/>
                  </a:cubicBezTo>
                  <a:cubicBezTo>
                    <a:pt x="832" y="143"/>
                    <a:pt x="807" y="141"/>
                    <a:pt x="808" y="136"/>
                  </a:cubicBezTo>
                  <a:cubicBezTo>
                    <a:pt x="809" y="131"/>
                    <a:pt x="833" y="136"/>
                    <a:pt x="851" y="139"/>
                  </a:cubicBezTo>
                  <a:cubicBezTo>
                    <a:pt x="835" y="131"/>
                    <a:pt x="811" y="122"/>
                    <a:pt x="813" y="117"/>
                  </a:cubicBezTo>
                  <a:cubicBezTo>
                    <a:pt x="815" y="112"/>
                    <a:pt x="840" y="126"/>
                    <a:pt x="856" y="133"/>
                  </a:cubicBezTo>
                  <a:cubicBezTo>
                    <a:pt x="843" y="121"/>
                    <a:pt x="820" y="105"/>
                    <a:pt x="824" y="101"/>
                  </a:cubicBezTo>
                  <a:cubicBezTo>
                    <a:pt x="827" y="97"/>
                    <a:pt x="847" y="116"/>
                    <a:pt x="861" y="128"/>
                  </a:cubicBezTo>
                  <a:cubicBezTo>
                    <a:pt x="851" y="113"/>
                    <a:pt x="833" y="91"/>
                    <a:pt x="838" y="88"/>
                  </a:cubicBezTo>
                  <a:cubicBezTo>
                    <a:pt x="841" y="86"/>
                    <a:pt x="850" y="99"/>
                    <a:pt x="859" y="112"/>
                  </a:cubicBezTo>
                  <a:cubicBezTo>
                    <a:pt x="859" y="112"/>
                    <a:pt x="859" y="112"/>
                    <a:pt x="859" y="113"/>
                  </a:cubicBezTo>
                  <a:cubicBezTo>
                    <a:pt x="860" y="114"/>
                    <a:pt x="861" y="115"/>
                    <a:pt x="862" y="116"/>
                  </a:cubicBezTo>
                  <a:cubicBezTo>
                    <a:pt x="863" y="119"/>
                    <a:pt x="865" y="121"/>
                    <a:pt x="867" y="124"/>
                  </a:cubicBezTo>
                  <a:cubicBezTo>
                    <a:pt x="861" y="106"/>
                    <a:pt x="850" y="81"/>
                    <a:pt x="855" y="79"/>
                  </a:cubicBezTo>
                  <a:cubicBezTo>
                    <a:pt x="860" y="77"/>
                    <a:pt x="867" y="102"/>
                    <a:pt x="873" y="119"/>
                  </a:cubicBezTo>
                  <a:cubicBezTo>
                    <a:pt x="872" y="101"/>
                    <a:pt x="869" y="76"/>
                    <a:pt x="874" y="76"/>
                  </a:cubicBezTo>
                  <a:cubicBezTo>
                    <a:pt x="875" y="76"/>
                    <a:pt x="875" y="76"/>
                    <a:pt x="876" y="77"/>
                  </a:cubicBezTo>
                  <a:cubicBezTo>
                    <a:pt x="876" y="76"/>
                    <a:pt x="876" y="75"/>
                    <a:pt x="876" y="73"/>
                  </a:cubicBezTo>
                  <a:cubicBezTo>
                    <a:pt x="878" y="16"/>
                    <a:pt x="828" y="11"/>
                    <a:pt x="781" y="25"/>
                  </a:cubicBezTo>
                  <a:cubicBezTo>
                    <a:pt x="762" y="31"/>
                    <a:pt x="718" y="57"/>
                    <a:pt x="672" y="87"/>
                  </a:cubicBezTo>
                  <a:cubicBezTo>
                    <a:pt x="677" y="90"/>
                    <a:pt x="680" y="92"/>
                    <a:pt x="679" y="94"/>
                  </a:cubicBezTo>
                  <a:close/>
                  <a:moveTo>
                    <a:pt x="262" y="391"/>
                  </a:moveTo>
                  <a:cubicBezTo>
                    <a:pt x="260" y="391"/>
                    <a:pt x="258" y="400"/>
                    <a:pt x="256" y="399"/>
                  </a:cubicBezTo>
                  <a:cubicBezTo>
                    <a:pt x="254" y="399"/>
                    <a:pt x="253" y="391"/>
                    <a:pt x="250" y="391"/>
                  </a:cubicBezTo>
                  <a:cubicBezTo>
                    <a:pt x="248" y="390"/>
                    <a:pt x="244" y="398"/>
                    <a:pt x="242" y="397"/>
                  </a:cubicBezTo>
                  <a:cubicBezTo>
                    <a:pt x="240" y="396"/>
                    <a:pt x="242" y="388"/>
                    <a:pt x="240" y="386"/>
                  </a:cubicBezTo>
                  <a:cubicBezTo>
                    <a:pt x="238" y="385"/>
                    <a:pt x="231" y="390"/>
                    <a:pt x="229" y="389"/>
                  </a:cubicBezTo>
                  <a:cubicBezTo>
                    <a:pt x="228" y="387"/>
                    <a:pt x="233" y="380"/>
                    <a:pt x="232" y="378"/>
                  </a:cubicBezTo>
                  <a:cubicBezTo>
                    <a:pt x="231" y="376"/>
                    <a:pt x="222" y="378"/>
                    <a:pt x="222" y="376"/>
                  </a:cubicBezTo>
                  <a:cubicBezTo>
                    <a:pt x="221" y="374"/>
                    <a:pt x="228" y="370"/>
                    <a:pt x="228" y="368"/>
                  </a:cubicBezTo>
                  <a:cubicBezTo>
                    <a:pt x="228" y="366"/>
                    <a:pt x="219" y="363"/>
                    <a:pt x="220" y="361"/>
                  </a:cubicBezTo>
                  <a:cubicBezTo>
                    <a:pt x="220" y="359"/>
                    <a:pt x="228" y="359"/>
                    <a:pt x="229" y="357"/>
                  </a:cubicBezTo>
                  <a:cubicBezTo>
                    <a:pt x="230" y="354"/>
                    <a:pt x="223" y="349"/>
                    <a:pt x="224" y="347"/>
                  </a:cubicBezTo>
                  <a:cubicBezTo>
                    <a:pt x="225" y="345"/>
                    <a:pt x="233" y="348"/>
                    <a:pt x="235" y="346"/>
                  </a:cubicBezTo>
                  <a:cubicBezTo>
                    <a:pt x="236" y="345"/>
                    <a:pt x="232" y="337"/>
                    <a:pt x="233" y="336"/>
                  </a:cubicBezTo>
                  <a:cubicBezTo>
                    <a:pt x="235" y="335"/>
                    <a:pt x="242" y="340"/>
                    <a:pt x="243" y="339"/>
                  </a:cubicBezTo>
                  <a:cubicBezTo>
                    <a:pt x="245" y="338"/>
                    <a:pt x="244" y="330"/>
                    <a:pt x="246" y="329"/>
                  </a:cubicBezTo>
                  <a:cubicBezTo>
                    <a:pt x="248" y="328"/>
                    <a:pt x="252" y="335"/>
                    <a:pt x="254" y="335"/>
                  </a:cubicBezTo>
                  <a:cubicBezTo>
                    <a:pt x="257" y="335"/>
                    <a:pt x="258" y="326"/>
                    <a:pt x="260" y="326"/>
                  </a:cubicBezTo>
                  <a:cubicBezTo>
                    <a:pt x="263" y="326"/>
                    <a:pt x="264" y="335"/>
                    <a:pt x="266" y="335"/>
                  </a:cubicBezTo>
                  <a:cubicBezTo>
                    <a:pt x="268" y="336"/>
                    <a:pt x="273" y="328"/>
                    <a:pt x="275" y="329"/>
                  </a:cubicBezTo>
                  <a:cubicBezTo>
                    <a:pt x="277" y="330"/>
                    <a:pt x="275" y="338"/>
                    <a:pt x="277" y="339"/>
                  </a:cubicBezTo>
                  <a:cubicBezTo>
                    <a:pt x="278" y="341"/>
                    <a:pt x="285" y="336"/>
                    <a:pt x="287" y="337"/>
                  </a:cubicBezTo>
                  <a:cubicBezTo>
                    <a:pt x="289" y="339"/>
                    <a:pt x="283" y="346"/>
                    <a:pt x="285" y="347"/>
                  </a:cubicBezTo>
                  <a:cubicBezTo>
                    <a:pt x="286" y="349"/>
                    <a:pt x="294" y="348"/>
                    <a:pt x="295" y="350"/>
                  </a:cubicBezTo>
                  <a:cubicBezTo>
                    <a:pt x="296" y="352"/>
                    <a:pt x="288" y="356"/>
                    <a:pt x="288" y="358"/>
                  </a:cubicBezTo>
                  <a:cubicBezTo>
                    <a:pt x="289" y="360"/>
                    <a:pt x="297" y="362"/>
                    <a:pt x="297" y="364"/>
                  </a:cubicBezTo>
                  <a:cubicBezTo>
                    <a:pt x="297" y="367"/>
                    <a:pt x="288" y="367"/>
                    <a:pt x="287" y="369"/>
                  </a:cubicBezTo>
                  <a:cubicBezTo>
                    <a:pt x="287" y="371"/>
                    <a:pt x="293" y="377"/>
                    <a:pt x="292" y="379"/>
                  </a:cubicBezTo>
                  <a:cubicBezTo>
                    <a:pt x="291" y="380"/>
                    <a:pt x="283" y="378"/>
                    <a:pt x="282" y="379"/>
                  </a:cubicBezTo>
                  <a:cubicBezTo>
                    <a:pt x="280" y="381"/>
                    <a:pt x="285" y="388"/>
                    <a:pt x="283" y="390"/>
                  </a:cubicBezTo>
                  <a:cubicBezTo>
                    <a:pt x="281" y="391"/>
                    <a:pt x="275" y="386"/>
                    <a:pt x="273" y="387"/>
                  </a:cubicBezTo>
                  <a:cubicBezTo>
                    <a:pt x="271" y="388"/>
                    <a:pt x="273" y="396"/>
                    <a:pt x="270" y="397"/>
                  </a:cubicBezTo>
                  <a:cubicBezTo>
                    <a:pt x="268" y="398"/>
                    <a:pt x="264" y="390"/>
                    <a:pt x="262" y="391"/>
                  </a:cubicBezTo>
                  <a:close/>
                  <a:moveTo>
                    <a:pt x="672" y="507"/>
                  </a:moveTo>
                  <a:cubicBezTo>
                    <a:pt x="672" y="507"/>
                    <a:pt x="672" y="507"/>
                    <a:pt x="672" y="507"/>
                  </a:cubicBezTo>
                  <a:cubicBezTo>
                    <a:pt x="652" y="449"/>
                    <a:pt x="666" y="459"/>
                    <a:pt x="677" y="491"/>
                  </a:cubicBezTo>
                  <a:cubicBezTo>
                    <a:pt x="680" y="492"/>
                    <a:pt x="682" y="495"/>
                    <a:pt x="684" y="500"/>
                  </a:cubicBezTo>
                  <a:cubicBezTo>
                    <a:pt x="685" y="459"/>
                    <a:pt x="700" y="437"/>
                    <a:pt x="693" y="507"/>
                  </a:cubicBezTo>
                  <a:cubicBezTo>
                    <a:pt x="693" y="507"/>
                    <a:pt x="693" y="507"/>
                    <a:pt x="693" y="506"/>
                  </a:cubicBezTo>
                  <a:cubicBezTo>
                    <a:pt x="700" y="443"/>
                    <a:pt x="705" y="457"/>
                    <a:pt x="702" y="491"/>
                  </a:cubicBezTo>
                  <a:cubicBezTo>
                    <a:pt x="704" y="489"/>
                    <a:pt x="705" y="490"/>
                    <a:pt x="706" y="493"/>
                  </a:cubicBezTo>
                  <a:cubicBezTo>
                    <a:pt x="717" y="462"/>
                    <a:pt x="729" y="451"/>
                    <a:pt x="710" y="500"/>
                  </a:cubicBezTo>
                  <a:cubicBezTo>
                    <a:pt x="710" y="499"/>
                    <a:pt x="711" y="499"/>
                    <a:pt x="711" y="499"/>
                  </a:cubicBezTo>
                  <a:cubicBezTo>
                    <a:pt x="731" y="452"/>
                    <a:pt x="731" y="468"/>
                    <a:pt x="718" y="498"/>
                  </a:cubicBezTo>
                  <a:cubicBezTo>
                    <a:pt x="718" y="501"/>
                    <a:pt x="717" y="504"/>
                    <a:pt x="716" y="509"/>
                  </a:cubicBezTo>
                  <a:cubicBezTo>
                    <a:pt x="741" y="473"/>
                    <a:pt x="762" y="460"/>
                    <a:pt x="716" y="519"/>
                  </a:cubicBezTo>
                  <a:cubicBezTo>
                    <a:pt x="757" y="466"/>
                    <a:pt x="757" y="483"/>
                    <a:pt x="736" y="509"/>
                  </a:cubicBezTo>
                  <a:cubicBezTo>
                    <a:pt x="738" y="510"/>
                    <a:pt x="737" y="514"/>
                    <a:pt x="731" y="520"/>
                  </a:cubicBezTo>
                  <a:cubicBezTo>
                    <a:pt x="762" y="499"/>
                    <a:pt x="784" y="493"/>
                    <a:pt x="743" y="520"/>
                  </a:cubicBezTo>
                  <a:cubicBezTo>
                    <a:pt x="743" y="520"/>
                    <a:pt x="744" y="520"/>
                    <a:pt x="744" y="520"/>
                  </a:cubicBezTo>
                  <a:cubicBezTo>
                    <a:pt x="786" y="496"/>
                    <a:pt x="770" y="513"/>
                    <a:pt x="737" y="531"/>
                  </a:cubicBezTo>
                  <a:cubicBezTo>
                    <a:pt x="735" y="533"/>
                    <a:pt x="733" y="534"/>
                    <a:pt x="731" y="535"/>
                  </a:cubicBezTo>
                  <a:cubicBezTo>
                    <a:pt x="775" y="518"/>
                    <a:pt x="804" y="512"/>
                    <a:pt x="730" y="539"/>
                  </a:cubicBezTo>
                  <a:cubicBezTo>
                    <a:pt x="797" y="515"/>
                    <a:pt x="784" y="532"/>
                    <a:pt x="747" y="544"/>
                  </a:cubicBezTo>
                  <a:cubicBezTo>
                    <a:pt x="751" y="545"/>
                    <a:pt x="753" y="547"/>
                    <a:pt x="753" y="550"/>
                  </a:cubicBezTo>
                  <a:cubicBezTo>
                    <a:pt x="786" y="552"/>
                    <a:pt x="798" y="563"/>
                    <a:pt x="741" y="559"/>
                  </a:cubicBezTo>
                  <a:cubicBezTo>
                    <a:pt x="741" y="559"/>
                    <a:pt x="742" y="559"/>
                    <a:pt x="742" y="559"/>
                  </a:cubicBezTo>
                  <a:cubicBezTo>
                    <a:pt x="799" y="565"/>
                    <a:pt x="784" y="570"/>
                    <a:pt x="751" y="566"/>
                  </a:cubicBezTo>
                  <a:cubicBezTo>
                    <a:pt x="749" y="567"/>
                    <a:pt x="746" y="568"/>
                    <a:pt x="742" y="568"/>
                  </a:cubicBezTo>
                  <a:cubicBezTo>
                    <a:pt x="781" y="581"/>
                    <a:pt x="798" y="597"/>
                    <a:pt x="730" y="570"/>
                  </a:cubicBezTo>
                  <a:cubicBezTo>
                    <a:pt x="794" y="596"/>
                    <a:pt x="775" y="600"/>
                    <a:pt x="741" y="585"/>
                  </a:cubicBezTo>
                  <a:cubicBezTo>
                    <a:pt x="743" y="588"/>
                    <a:pt x="743" y="591"/>
                    <a:pt x="741" y="592"/>
                  </a:cubicBezTo>
                  <a:cubicBezTo>
                    <a:pt x="766" y="614"/>
                    <a:pt x="771" y="627"/>
                    <a:pt x="726" y="587"/>
                  </a:cubicBezTo>
                  <a:cubicBezTo>
                    <a:pt x="726" y="587"/>
                    <a:pt x="726" y="587"/>
                    <a:pt x="726" y="587"/>
                  </a:cubicBezTo>
                  <a:cubicBezTo>
                    <a:pt x="771" y="627"/>
                    <a:pt x="757" y="624"/>
                    <a:pt x="732" y="602"/>
                  </a:cubicBezTo>
                  <a:cubicBezTo>
                    <a:pt x="732" y="604"/>
                    <a:pt x="730" y="604"/>
                    <a:pt x="727" y="602"/>
                  </a:cubicBezTo>
                  <a:cubicBezTo>
                    <a:pt x="747" y="633"/>
                    <a:pt x="749" y="649"/>
                    <a:pt x="712" y="591"/>
                  </a:cubicBezTo>
                  <a:cubicBezTo>
                    <a:pt x="749" y="651"/>
                    <a:pt x="734" y="640"/>
                    <a:pt x="715" y="607"/>
                  </a:cubicBezTo>
                  <a:cubicBezTo>
                    <a:pt x="716" y="612"/>
                    <a:pt x="715" y="615"/>
                    <a:pt x="714" y="615"/>
                  </a:cubicBezTo>
                  <a:cubicBezTo>
                    <a:pt x="725" y="644"/>
                    <a:pt x="726" y="656"/>
                    <a:pt x="708" y="606"/>
                  </a:cubicBezTo>
                  <a:cubicBezTo>
                    <a:pt x="707" y="606"/>
                    <a:pt x="707" y="605"/>
                    <a:pt x="707" y="605"/>
                  </a:cubicBezTo>
                  <a:cubicBezTo>
                    <a:pt x="724" y="657"/>
                    <a:pt x="711" y="648"/>
                    <a:pt x="701" y="618"/>
                  </a:cubicBezTo>
                  <a:cubicBezTo>
                    <a:pt x="699" y="618"/>
                    <a:pt x="696" y="616"/>
                    <a:pt x="693" y="612"/>
                  </a:cubicBezTo>
                  <a:cubicBezTo>
                    <a:pt x="691" y="651"/>
                    <a:pt x="678" y="668"/>
                    <a:pt x="685" y="597"/>
                  </a:cubicBezTo>
                  <a:cubicBezTo>
                    <a:pt x="678" y="666"/>
                    <a:pt x="672" y="650"/>
                    <a:pt x="676" y="614"/>
                  </a:cubicBezTo>
                  <a:cubicBezTo>
                    <a:pt x="674" y="617"/>
                    <a:pt x="672" y="619"/>
                    <a:pt x="671" y="617"/>
                  </a:cubicBezTo>
                  <a:cubicBezTo>
                    <a:pt x="658" y="648"/>
                    <a:pt x="648" y="656"/>
                    <a:pt x="673" y="594"/>
                  </a:cubicBezTo>
                  <a:cubicBezTo>
                    <a:pt x="648" y="656"/>
                    <a:pt x="643" y="641"/>
                    <a:pt x="656" y="610"/>
                  </a:cubicBezTo>
                  <a:cubicBezTo>
                    <a:pt x="655" y="608"/>
                    <a:pt x="655" y="604"/>
                    <a:pt x="656" y="600"/>
                  </a:cubicBezTo>
                  <a:cubicBezTo>
                    <a:pt x="630" y="631"/>
                    <a:pt x="611" y="640"/>
                    <a:pt x="659" y="586"/>
                  </a:cubicBezTo>
                  <a:cubicBezTo>
                    <a:pt x="612" y="640"/>
                    <a:pt x="618" y="620"/>
                    <a:pt x="646" y="592"/>
                  </a:cubicBezTo>
                  <a:cubicBezTo>
                    <a:pt x="642" y="594"/>
                    <a:pt x="638" y="595"/>
                    <a:pt x="636" y="594"/>
                  </a:cubicBezTo>
                  <a:cubicBezTo>
                    <a:pt x="610" y="611"/>
                    <a:pt x="597" y="612"/>
                    <a:pt x="644" y="582"/>
                  </a:cubicBezTo>
                  <a:cubicBezTo>
                    <a:pt x="644" y="582"/>
                    <a:pt x="644" y="582"/>
                    <a:pt x="644" y="581"/>
                  </a:cubicBezTo>
                  <a:cubicBezTo>
                    <a:pt x="596" y="611"/>
                    <a:pt x="602" y="600"/>
                    <a:pt x="629" y="583"/>
                  </a:cubicBezTo>
                  <a:cubicBezTo>
                    <a:pt x="630" y="581"/>
                    <a:pt x="633" y="579"/>
                    <a:pt x="638" y="575"/>
                  </a:cubicBezTo>
                  <a:cubicBezTo>
                    <a:pt x="599" y="590"/>
                    <a:pt x="579" y="593"/>
                    <a:pt x="647" y="569"/>
                  </a:cubicBezTo>
                  <a:cubicBezTo>
                    <a:pt x="582" y="592"/>
                    <a:pt x="594" y="576"/>
                    <a:pt x="629" y="564"/>
                  </a:cubicBezTo>
                  <a:cubicBezTo>
                    <a:pt x="624" y="562"/>
                    <a:pt x="622" y="560"/>
                    <a:pt x="623" y="558"/>
                  </a:cubicBezTo>
                  <a:cubicBezTo>
                    <a:pt x="593" y="555"/>
                    <a:pt x="581" y="545"/>
                    <a:pt x="630" y="548"/>
                  </a:cubicBezTo>
                  <a:cubicBezTo>
                    <a:pt x="630" y="548"/>
                    <a:pt x="629" y="548"/>
                    <a:pt x="629" y="548"/>
                  </a:cubicBezTo>
                  <a:cubicBezTo>
                    <a:pt x="581" y="542"/>
                    <a:pt x="594" y="538"/>
                    <a:pt x="626" y="541"/>
                  </a:cubicBezTo>
                  <a:cubicBezTo>
                    <a:pt x="628" y="540"/>
                    <a:pt x="632" y="540"/>
                    <a:pt x="637" y="540"/>
                  </a:cubicBezTo>
                  <a:cubicBezTo>
                    <a:pt x="597" y="526"/>
                    <a:pt x="579" y="510"/>
                    <a:pt x="648" y="537"/>
                  </a:cubicBezTo>
                  <a:cubicBezTo>
                    <a:pt x="582" y="511"/>
                    <a:pt x="601" y="510"/>
                    <a:pt x="637" y="526"/>
                  </a:cubicBezTo>
                  <a:cubicBezTo>
                    <a:pt x="634" y="522"/>
                    <a:pt x="633" y="519"/>
                    <a:pt x="634" y="517"/>
                  </a:cubicBezTo>
                  <a:cubicBezTo>
                    <a:pt x="609" y="496"/>
                    <a:pt x="607" y="481"/>
                    <a:pt x="653" y="522"/>
                  </a:cubicBezTo>
                  <a:cubicBezTo>
                    <a:pt x="653" y="522"/>
                    <a:pt x="653" y="521"/>
                    <a:pt x="653" y="521"/>
                  </a:cubicBezTo>
                  <a:cubicBezTo>
                    <a:pt x="608" y="480"/>
                    <a:pt x="620" y="483"/>
                    <a:pt x="644" y="505"/>
                  </a:cubicBezTo>
                  <a:cubicBezTo>
                    <a:pt x="646" y="504"/>
                    <a:pt x="649" y="505"/>
                    <a:pt x="652" y="507"/>
                  </a:cubicBezTo>
                  <a:cubicBezTo>
                    <a:pt x="631" y="475"/>
                    <a:pt x="628" y="456"/>
                    <a:pt x="666" y="516"/>
                  </a:cubicBezTo>
                  <a:cubicBezTo>
                    <a:pt x="630" y="459"/>
                    <a:pt x="643" y="466"/>
                    <a:pt x="661" y="495"/>
                  </a:cubicBezTo>
                  <a:cubicBezTo>
                    <a:pt x="661" y="492"/>
                    <a:pt x="662" y="492"/>
                    <a:pt x="665" y="497"/>
                  </a:cubicBezTo>
                  <a:cubicBezTo>
                    <a:pt x="653" y="463"/>
                    <a:pt x="651" y="448"/>
                    <a:pt x="672" y="507"/>
                  </a:cubicBezTo>
                  <a:close/>
                  <a:moveTo>
                    <a:pt x="313" y="499"/>
                  </a:moveTo>
                  <a:cubicBezTo>
                    <a:pt x="313" y="503"/>
                    <a:pt x="318" y="495"/>
                    <a:pt x="317" y="500"/>
                  </a:cubicBezTo>
                  <a:cubicBezTo>
                    <a:pt x="315" y="505"/>
                    <a:pt x="306" y="523"/>
                    <a:pt x="309" y="525"/>
                  </a:cubicBezTo>
                  <a:cubicBezTo>
                    <a:pt x="309" y="525"/>
                    <a:pt x="284" y="523"/>
                    <a:pt x="282" y="520"/>
                  </a:cubicBezTo>
                  <a:cubicBezTo>
                    <a:pt x="280" y="517"/>
                    <a:pt x="284" y="517"/>
                    <a:pt x="284" y="517"/>
                  </a:cubicBezTo>
                  <a:cubicBezTo>
                    <a:pt x="278" y="514"/>
                    <a:pt x="278" y="514"/>
                    <a:pt x="278" y="514"/>
                  </a:cubicBezTo>
                  <a:cubicBezTo>
                    <a:pt x="278" y="514"/>
                    <a:pt x="275" y="511"/>
                    <a:pt x="273" y="507"/>
                  </a:cubicBezTo>
                  <a:cubicBezTo>
                    <a:pt x="272" y="503"/>
                    <a:pt x="274" y="497"/>
                    <a:pt x="274" y="497"/>
                  </a:cubicBezTo>
                  <a:cubicBezTo>
                    <a:pt x="270" y="495"/>
                    <a:pt x="270" y="495"/>
                    <a:pt x="270" y="495"/>
                  </a:cubicBezTo>
                  <a:cubicBezTo>
                    <a:pt x="270" y="495"/>
                    <a:pt x="264" y="490"/>
                    <a:pt x="267" y="482"/>
                  </a:cubicBezTo>
                  <a:cubicBezTo>
                    <a:pt x="268" y="480"/>
                    <a:pt x="272" y="474"/>
                    <a:pt x="271" y="470"/>
                  </a:cubicBezTo>
                  <a:cubicBezTo>
                    <a:pt x="270" y="466"/>
                    <a:pt x="273" y="459"/>
                    <a:pt x="273" y="459"/>
                  </a:cubicBezTo>
                  <a:cubicBezTo>
                    <a:pt x="273" y="459"/>
                    <a:pt x="273" y="461"/>
                    <a:pt x="275" y="463"/>
                  </a:cubicBezTo>
                  <a:cubicBezTo>
                    <a:pt x="278" y="466"/>
                    <a:pt x="281" y="464"/>
                    <a:pt x="283" y="466"/>
                  </a:cubicBezTo>
                  <a:cubicBezTo>
                    <a:pt x="285" y="468"/>
                    <a:pt x="289" y="467"/>
                    <a:pt x="292" y="469"/>
                  </a:cubicBezTo>
                  <a:cubicBezTo>
                    <a:pt x="294" y="472"/>
                    <a:pt x="295" y="475"/>
                    <a:pt x="297" y="477"/>
                  </a:cubicBezTo>
                  <a:cubicBezTo>
                    <a:pt x="299" y="480"/>
                    <a:pt x="299" y="481"/>
                    <a:pt x="302" y="478"/>
                  </a:cubicBezTo>
                  <a:cubicBezTo>
                    <a:pt x="304" y="476"/>
                    <a:pt x="309" y="475"/>
                    <a:pt x="310" y="479"/>
                  </a:cubicBezTo>
                  <a:cubicBezTo>
                    <a:pt x="312" y="482"/>
                    <a:pt x="314" y="494"/>
                    <a:pt x="313" y="499"/>
                  </a:cubicBezTo>
                  <a:close/>
                  <a:moveTo>
                    <a:pt x="535" y="400"/>
                  </a:moveTo>
                  <a:cubicBezTo>
                    <a:pt x="538" y="401"/>
                    <a:pt x="540" y="398"/>
                    <a:pt x="542" y="399"/>
                  </a:cubicBezTo>
                  <a:cubicBezTo>
                    <a:pt x="545" y="400"/>
                    <a:pt x="549" y="397"/>
                    <a:pt x="552" y="399"/>
                  </a:cubicBezTo>
                  <a:cubicBezTo>
                    <a:pt x="555" y="400"/>
                    <a:pt x="558" y="402"/>
                    <a:pt x="560" y="404"/>
                  </a:cubicBezTo>
                  <a:cubicBezTo>
                    <a:pt x="563" y="406"/>
                    <a:pt x="564" y="406"/>
                    <a:pt x="565" y="403"/>
                  </a:cubicBezTo>
                  <a:cubicBezTo>
                    <a:pt x="566" y="400"/>
                    <a:pt x="570" y="397"/>
                    <a:pt x="573" y="400"/>
                  </a:cubicBezTo>
                  <a:cubicBezTo>
                    <a:pt x="576" y="403"/>
                    <a:pt x="582" y="413"/>
                    <a:pt x="584" y="417"/>
                  </a:cubicBezTo>
                  <a:cubicBezTo>
                    <a:pt x="585" y="421"/>
                    <a:pt x="586" y="412"/>
                    <a:pt x="587" y="417"/>
                  </a:cubicBezTo>
                  <a:cubicBezTo>
                    <a:pt x="588" y="422"/>
                    <a:pt x="587" y="442"/>
                    <a:pt x="590" y="443"/>
                  </a:cubicBezTo>
                  <a:cubicBezTo>
                    <a:pt x="590" y="443"/>
                    <a:pt x="566" y="451"/>
                    <a:pt x="563" y="449"/>
                  </a:cubicBezTo>
                  <a:cubicBezTo>
                    <a:pt x="560" y="447"/>
                    <a:pt x="564" y="445"/>
                    <a:pt x="564" y="445"/>
                  </a:cubicBezTo>
                  <a:cubicBezTo>
                    <a:pt x="558" y="445"/>
                    <a:pt x="558" y="445"/>
                    <a:pt x="558" y="445"/>
                  </a:cubicBezTo>
                  <a:cubicBezTo>
                    <a:pt x="558" y="445"/>
                    <a:pt x="553" y="444"/>
                    <a:pt x="550" y="440"/>
                  </a:cubicBezTo>
                  <a:cubicBezTo>
                    <a:pt x="547" y="437"/>
                    <a:pt x="547" y="431"/>
                    <a:pt x="547" y="431"/>
                  </a:cubicBezTo>
                  <a:cubicBezTo>
                    <a:pt x="542" y="430"/>
                    <a:pt x="542" y="430"/>
                    <a:pt x="542" y="430"/>
                  </a:cubicBezTo>
                  <a:cubicBezTo>
                    <a:pt x="542" y="430"/>
                    <a:pt x="535" y="428"/>
                    <a:pt x="535" y="420"/>
                  </a:cubicBezTo>
                  <a:cubicBezTo>
                    <a:pt x="535" y="417"/>
                    <a:pt x="536" y="411"/>
                    <a:pt x="533" y="407"/>
                  </a:cubicBezTo>
                  <a:cubicBezTo>
                    <a:pt x="531" y="404"/>
                    <a:pt x="531" y="396"/>
                    <a:pt x="531" y="396"/>
                  </a:cubicBezTo>
                  <a:cubicBezTo>
                    <a:pt x="531" y="396"/>
                    <a:pt x="532" y="399"/>
                    <a:pt x="535" y="400"/>
                  </a:cubicBezTo>
                  <a:close/>
                  <a:moveTo>
                    <a:pt x="514" y="379"/>
                  </a:moveTo>
                  <a:cubicBezTo>
                    <a:pt x="520" y="394"/>
                    <a:pt x="517" y="404"/>
                    <a:pt x="511" y="413"/>
                  </a:cubicBezTo>
                  <a:cubicBezTo>
                    <a:pt x="505" y="421"/>
                    <a:pt x="487" y="435"/>
                    <a:pt x="487" y="435"/>
                  </a:cubicBezTo>
                  <a:cubicBezTo>
                    <a:pt x="485" y="432"/>
                    <a:pt x="485" y="401"/>
                    <a:pt x="484" y="396"/>
                  </a:cubicBezTo>
                  <a:cubicBezTo>
                    <a:pt x="483" y="391"/>
                    <a:pt x="487" y="383"/>
                    <a:pt x="488" y="380"/>
                  </a:cubicBezTo>
                  <a:cubicBezTo>
                    <a:pt x="488" y="377"/>
                    <a:pt x="496" y="369"/>
                    <a:pt x="500" y="366"/>
                  </a:cubicBezTo>
                  <a:cubicBezTo>
                    <a:pt x="504" y="364"/>
                    <a:pt x="506" y="360"/>
                    <a:pt x="506" y="360"/>
                  </a:cubicBezTo>
                  <a:cubicBezTo>
                    <a:pt x="506" y="367"/>
                    <a:pt x="509" y="365"/>
                    <a:pt x="514" y="379"/>
                  </a:cubicBezTo>
                  <a:close/>
                  <a:moveTo>
                    <a:pt x="733" y="121"/>
                  </a:moveTo>
                  <a:cubicBezTo>
                    <a:pt x="735" y="120"/>
                    <a:pt x="736" y="112"/>
                    <a:pt x="739" y="112"/>
                  </a:cubicBezTo>
                  <a:cubicBezTo>
                    <a:pt x="741" y="112"/>
                    <a:pt x="742" y="121"/>
                    <a:pt x="744" y="121"/>
                  </a:cubicBezTo>
                  <a:cubicBezTo>
                    <a:pt x="747" y="121"/>
                    <a:pt x="751" y="114"/>
                    <a:pt x="753" y="115"/>
                  </a:cubicBezTo>
                  <a:cubicBezTo>
                    <a:pt x="755" y="116"/>
                    <a:pt x="753" y="124"/>
                    <a:pt x="755" y="125"/>
                  </a:cubicBezTo>
                  <a:cubicBezTo>
                    <a:pt x="757" y="126"/>
                    <a:pt x="764" y="121"/>
                    <a:pt x="765" y="123"/>
                  </a:cubicBezTo>
                  <a:cubicBezTo>
                    <a:pt x="767" y="124"/>
                    <a:pt x="762" y="131"/>
                    <a:pt x="763" y="133"/>
                  </a:cubicBezTo>
                  <a:cubicBezTo>
                    <a:pt x="764" y="135"/>
                    <a:pt x="772" y="133"/>
                    <a:pt x="773" y="135"/>
                  </a:cubicBezTo>
                  <a:cubicBezTo>
                    <a:pt x="774" y="138"/>
                    <a:pt x="766" y="142"/>
                    <a:pt x="767" y="144"/>
                  </a:cubicBezTo>
                  <a:cubicBezTo>
                    <a:pt x="767" y="146"/>
                    <a:pt x="775" y="148"/>
                    <a:pt x="775" y="150"/>
                  </a:cubicBezTo>
                  <a:cubicBezTo>
                    <a:pt x="775" y="152"/>
                    <a:pt x="766" y="153"/>
                    <a:pt x="766" y="155"/>
                  </a:cubicBezTo>
                  <a:cubicBezTo>
                    <a:pt x="765" y="157"/>
                    <a:pt x="772" y="162"/>
                    <a:pt x="771" y="164"/>
                  </a:cubicBezTo>
                  <a:cubicBezTo>
                    <a:pt x="770" y="166"/>
                    <a:pt x="762" y="163"/>
                    <a:pt x="760" y="165"/>
                  </a:cubicBezTo>
                  <a:cubicBezTo>
                    <a:pt x="759" y="167"/>
                    <a:pt x="763" y="174"/>
                    <a:pt x="761" y="176"/>
                  </a:cubicBezTo>
                  <a:cubicBezTo>
                    <a:pt x="760" y="177"/>
                    <a:pt x="753" y="171"/>
                    <a:pt x="751" y="172"/>
                  </a:cubicBezTo>
                  <a:cubicBezTo>
                    <a:pt x="749" y="174"/>
                    <a:pt x="751" y="182"/>
                    <a:pt x="749" y="183"/>
                  </a:cubicBezTo>
                  <a:cubicBezTo>
                    <a:pt x="747" y="184"/>
                    <a:pt x="742" y="176"/>
                    <a:pt x="740" y="176"/>
                  </a:cubicBezTo>
                  <a:cubicBezTo>
                    <a:pt x="738" y="177"/>
                    <a:pt x="737" y="185"/>
                    <a:pt x="734" y="185"/>
                  </a:cubicBezTo>
                  <a:cubicBezTo>
                    <a:pt x="732" y="185"/>
                    <a:pt x="731" y="177"/>
                    <a:pt x="729" y="176"/>
                  </a:cubicBezTo>
                  <a:cubicBezTo>
                    <a:pt x="727" y="176"/>
                    <a:pt x="722" y="183"/>
                    <a:pt x="720" y="182"/>
                  </a:cubicBezTo>
                  <a:cubicBezTo>
                    <a:pt x="718" y="182"/>
                    <a:pt x="720" y="173"/>
                    <a:pt x="718" y="172"/>
                  </a:cubicBezTo>
                  <a:cubicBezTo>
                    <a:pt x="716" y="171"/>
                    <a:pt x="709" y="176"/>
                    <a:pt x="708" y="174"/>
                  </a:cubicBezTo>
                  <a:cubicBezTo>
                    <a:pt x="706" y="173"/>
                    <a:pt x="711" y="166"/>
                    <a:pt x="710" y="164"/>
                  </a:cubicBezTo>
                  <a:cubicBezTo>
                    <a:pt x="709" y="162"/>
                    <a:pt x="701" y="164"/>
                    <a:pt x="700" y="162"/>
                  </a:cubicBezTo>
                  <a:cubicBezTo>
                    <a:pt x="699" y="160"/>
                    <a:pt x="707" y="156"/>
                    <a:pt x="706" y="153"/>
                  </a:cubicBezTo>
                  <a:cubicBezTo>
                    <a:pt x="706" y="151"/>
                    <a:pt x="698" y="149"/>
                    <a:pt x="698" y="147"/>
                  </a:cubicBezTo>
                  <a:cubicBezTo>
                    <a:pt x="698" y="145"/>
                    <a:pt x="707" y="144"/>
                    <a:pt x="707" y="142"/>
                  </a:cubicBezTo>
                  <a:cubicBezTo>
                    <a:pt x="708" y="140"/>
                    <a:pt x="701" y="135"/>
                    <a:pt x="702" y="133"/>
                  </a:cubicBezTo>
                  <a:cubicBezTo>
                    <a:pt x="703" y="131"/>
                    <a:pt x="712" y="134"/>
                    <a:pt x="713" y="132"/>
                  </a:cubicBezTo>
                  <a:cubicBezTo>
                    <a:pt x="714" y="131"/>
                    <a:pt x="710" y="123"/>
                    <a:pt x="712" y="122"/>
                  </a:cubicBezTo>
                  <a:cubicBezTo>
                    <a:pt x="713" y="120"/>
                    <a:pt x="720" y="126"/>
                    <a:pt x="722" y="125"/>
                  </a:cubicBezTo>
                  <a:cubicBezTo>
                    <a:pt x="724" y="124"/>
                    <a:pt x="722" y="115"/>
                    <a:pt x="724" y="114"/>
                  </a:cubicBezTo>
                  <a:cubicBezTo>
                    <a:pt x="726" y="114"/>
                    <a:pt x="731" y="121"/>
                    <a:pt x="733" y="121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3" cap="flat">
              <a:solidFill>
                <a:schemeClr val="tx1">
                  <a:lumMod val="65000"/>
                  <a:lumOff val="35000"/>
                  <a:alpha val="60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771" name="Group 296"/>
            <p:cNvGrpSpPr/>
            <p:nvPr/>
          </p:nvGrpSpPr>
          <p:grpSpPr>
            <a:xfrm rot="1778703">
              <a:off x="1674436" y="3779829"/>
              <a:ext cx="138589" cy="140728"/>
              <a:chOff x="5902325" y="2266950"/>
              <a:chExt cx="820738" cy="833438"/>
            </a:xfrm>
            <a:noFill/>
          </p:grpSpPr>
          <p:sp>
            <p:nvSpPr>
              <p:cNvPr id="768" name="Freeform 147"/>
              <p:cNvSpPr>
                <a:spLocks/>
              </p:cNvSpPr>
              <p:nvPr/>
            </p:nvSpPr>
            <p:spPr bwMode="auto">
              <a:xfrm>
                <a:off x="6346825" y="2776538"/>
                <a:ext cx="101600" cy="277813"/>
              </a:xfrm>
              <a:custGeom>
                <a:avLst/>
                <a:gdLst/>
                <a:ahLst/>
                <a:cxnLst>
                  <a:cxn ang="0">
                    <a:pos x="4" y="35"/>
                  </a:cxn>
                  <a:cxn ang="0">
                    <a:pos x="10" y="22"/>
                  </a:cxn>
                  <a:cxn ang="0">
                    <a:pos x="0" y="0"/>
                  </a:cxn>
                  <a:cxn ang="0">
                    <a:pos x="4" y="35"/>
                  </a:cxn>
                </a:cxnLst>
                <a:rect l="0" t="0" r="r" b="b"/>
                <a:pathLst>
                  <a:path w="27" h="74">
                    <a:moveTo>
                      <a:pt x="4" y="35"/>
                    </a:moveTo>
                    <a:cubicBezTo>
                      <a:pt x="14" y="65"/>
                      <a:pt x="27" y="74"/>
                      <a:pt x="10" y="22"/>
                    </a:cubicBezTo>
                    <a:cubicBezTo>
                      <a:pt x="7" y="17"/>
                      <a:pt x="4" y="10"/>
                      <a:pt x="0" y="0"/>
                    </a:cubicBezTo>
                    <a:cubicBezTo>
                      <a:pt x="10" y="25"/>
                      <a:pt x="8" y="35"/>
                      <a:pt x="4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  <a:alpha val="6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769" name="Freeform 151"/>
              <p:cNvSpPr>
                <a:spLocks/>
              </p:cNvSpPr>
              <p:nvPr/>
            </p:nvSpPr>
            <p:spPr bwMode="auto">
              <a:xfrm>
                <a:off x="6143625" y="2776538"/>
                <a:ext cx="128588" cy="277813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7"/>
                  </a:cxn>
                  <a:cxn ang="0">
                    <a:pos x="29" y="12"/>
                  </a:cxn>
                  <a:cxn ang="0">
                    <a:pos x="28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8"/>
                      <a:pt x="15" y="33"/>
                      <a:pt x="13" y="27"/>
                    </a:cubicBezTo>
                    <a:cubicBezTo>
                      <a:pt x="0" y="59"/>
                      <a:pt x="5" y="74"/>
                      <a:pt x="29" y="12"/>
                    </a:cubicBezTo>
                    <a:cubicBezTo>
                      <a:pt x="5" y="73"/>
                      <a:pt x="15" y="66"/>
                      <a:pt x="28" y="35"/>
                    </a:cubicBezTo>
                    <a:cubicBezTo>
                      <a:pt x="25" y="32"/>
                      <a:pt x="26" y="22"/>
                      <a:pt x="3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  <a:alpha val="6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770" name="Freeform 155"/>
              <p:cNvSpPr>
                <a:spLocks/>
              </p:cNvSpPr>
              <p:nvPr/>
            </p:nvSpPr>
            <p:spPr bwMode="auto">
              <a:xfrm>
                <a:off x="6253163" y="2752725"/>
                <a:ext cx="79375" cy="347663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3" y="21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2">
                    <a:moveTo>
                      <a:pt x="14" y="0"/>
                    </a:moveTo>
                    <a:cubicBezTo>
                      <a:pt x="13" y="18"/>
                      <a:pt x="8" y="31"/>
                      <a:pt x="4" y="37"/>
                    </a:cubicBezTo>
                    <a:cubicBezTo>
                      <a:pt x="0" y="74"/>
                      <a:pt x="6" y="90"/>
                      <a:pt x="13" y="21"/>
                    </a:cubicBezTo>
                    <a:cubicBezTo>
                      <a:pt x="6" y="92"/>
                      <a:pt x="19" y="74"/>
                      <a:pt x="21" y="35"/>
                    </a:cubicBezTo>
                    <a:cubicBezTo>
                      <a:pt x="17" y="28"/>
                      <a:pt x="13" y="16"/>
                      <a:pt x="1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  <a:alpha val="60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grpSp>
            <p:nvGrpSpPr>
              <p:cNvPr id="803" name="Group 291"/>
              <p:cNvGrpSpPr/>
              <p:nvPr/>
            </p:nvGrpSpPr>
            <p:grpSpPr>
              <a:xfrm>
                <a:off x="5902325" y="2266950"/>
                <a:ext cx="820738" cy="784225"/>
                <a:chOff x="4111625" y="2266950"/>
                <a:chExt cx="820738" cy="784225"/>
              </a:xfrm>
              <a:grpFill/>
            </p:grpSpPr>
            <p:sp>
              <p:nvSpPr>
                <p:cNvPr id="772" name="Freeform 25"/>
                <p:cNvSpPr>
                  <a:spLocks/>
                </p:cNvSpPr>
                <p:nvPr/>
              </p:nvSpPr>
              <p:spPr bwMode="auto">
                <a:xfrm>
                  <a:off x="4470400" y="2395538"/>
                  <a:ext cx="25400" cy="44450"/>
                </a:xfrm>
                <a:custGeom>
                  <a:avLst/>
                  <a:gdLst/>
                  <a:ahLst/>
                  <a:cxnLst>
                    <a:cxn ang="0">
                      <a:pos x="3" y="9"/>
                    </a:cxn>
                    <a:cxn ang="0">
                      <a:pos x="7" y="12"/>
                    </a:cxn>
                    <a:cxn ang="0">
                      <a:pos x="7" y="11"/>
                    </a:cxn>
                    <a:cxn ang="0">
                      <a:pos x="0" y="0"/>
                    </a:cxn>
                    <a:cxn ang="0">
                      <a:pos x="3" y="9"/>
                    </a:cxn>
                  </a:cxnLst>
                  <a:rect l="0" t="0" r="r" b="b"/>
                  <a:pathLst>
                    <a:path w="7" h="12">
                      <a:moveTo>
                        <a:pt x="3" y="9"/>
                      </a:moveTo>
                      <a:cubicBezTo>
                        <a:pt x="4" y="10"/>
                        <a:pt x="5" y="11"/>
                        <a:pt x="7" y="12"/>
                      </a:cubicBezTo>
                      <a:cubicBezTo>
                        <a:pt x="7" y="12"/>
                        <a:pt x="7" y="11"/>
                        <a:pt x="7" y="11"/>
                      </a:cubicBezTo>
                      <a:cubicBezTo>
                        <a:pt x="5" y="7"/>
                        <a:pt x="2" y="4"/>
                        <a:pt x="0" y="0"/>
                      </a:cubicBezTo>
                      <a:cubicBezTo>
                        <a:pt x="1" y="3"/>
                        <a:pt x="2" y="6"/>
                        <a:pt x="3" y="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73" name="Freeform 30"/>
                <p:cNvSpPr>
                  <a:spLocks/>
                </p:cNvSpPr>
                <p:nvPr/>
              </p:nvSpPr>
              <p:spPr bwMode="auto">
                <a:xfrm>
                  <a:off x="4721225" y="2686050"/>
                  <a:ext cx="60325" cy="6350"/>
                </a:xfrm>
                <a:custGeom>
                  <a:avLst/>
                  <a:gdLst/>
                  <a:ahLst/>
                  <a:cxnLst>
                    <a:cxn ang="0">
                      <a:pos x="1" y="0"/>
                    </a:cxn>
                    <a:cxn ang="0">
                      <a:pos x="16" y="2"/>
                    </a:cxn>
                    <a:cxn ang="0">
                      <a:pos x="16" y="1"/>
                    </a:cxn>
                    <a:cxn ang="0">
                      <a:pos x="0" y="0"/>
                    </a:cxn>
                    <a:cxn ang="0">
                      <a:pos x="1" y="0"/>
                    </a:cxn>
                  </a:cxnLst>
                  <a:rect l="0" t="0" r="r" b="b"/>
                  <a:pathLst>
                    <a:path w="16" h="2">
                      <a:moveTo>
                        <a:pt x="1" y="0"/>
                      </a:moveTo>
                      <a:cubicBezTo>
                        <a:pt x="7" y="1"/>
                        <a:pt x="12" y="1"/>
                        <a:pt x="16" y="2"/>
                      </a:cubicBezTo>
                      <a:cubicBezTo>
                        <a:pt x="16" y="2"/>
                        <a:pt x="16" y="1"/>
                        <a:pt x="16" y="1"/>
                      </a:cubicBezTo>
                      <a:cubicBezTo>
                        <a:pt x="11" y="1"/>
                        <a:pt x="6" y="0"/>
                        <a:pt x="0" y="0"/>
                      </a:cubicBezTo>
                      <a:cubicBezTo>
                        <a:pt x="0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74" name="Freeform 145"/>
                <p:cNvSpPr>
                  <a:spLocks/>
                </p:cNvSpPr>
                <p:nvPr/>
              </p:nvSpPr>
              <p:spPr bwMode="auto">
                <a:xfrm>
                  <a:off x="4495800" y="2436813"/>
                  <a:ext cx="11113" cy="30163"/>
                </a:xfrm>
                <a:custGeom>
                  <a:avLst/>
                  <a:gdLst/>
                  <a:ahLst/>
                  <a:cxnLst>
                    <a:cxn ang="0">
                      <a:pos x="3" y="8"/>
                    </a:cxn>
                    <a:cxn ang="0">
                      <a:pos x="3" y="5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3" y="8"/>
                    </a:cxn>
                  </a:cxnLst>
                  <a:rect l="0" t="0" r="r" b="b"/>
                  <a:pathLst>
                    <a:path w="3" h="8">
                      <a:moveTo>
                        <a:pt x="3" y="8"/>
                      </a:moveTo>
                      <a:cubicBezTo>
                        <a:pt x="3" y="7"/>
                        <a:pt x="3" y="6"/>
                        <a:pt x="3" y="5"/>
                      </a:cubicBezTo>
                      <a:cubicBezTo>
                        <a:pt x="2" y="3"/>
                        <a:pt x="1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" y="3"/>
                        <a:pt x="2" y="5"/>
                        <a:pt x="3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75" name="Freeform 146"/>
                <p:cNvSpPr>
                  <a:spLocks/>
                </p:cNvSpPr>
                <p:nvPr/>
              </p:nvSpPr>
              <p:spPr bwMode="auto">
                <a:xfrm>
                  <a:off x="4232275" y="2730500"/>
                  <a:ext cx="230188" cy="260350"/>
                </a:xfrm>
                <a:custGeom>
                  <a:avLst/>
                  <a:gdLst/>
                  <a:ahLst/>
                  <a:cxnLst>
                    <a:cxn ang="0">
                      <a:pos x="61" y="0"/>
                    </a:cxn>
                    <a:cxn ang="0">
                      <a:pos x="35" y="21"/>
                    </a:cxn>
                    <a:cxn ang="0">
                      <a:pos x="48" y="16"/>
                    </a:cxn>
                    <a:cxn ang="0">
                      <a:pos x="45" y="30"/>
                    </a:cxn>
                    <a:cxn ang="0">
                      <a:pos x="61" y="0"/>
                    </a:cxn>
                  </a:cxnLst>
                  <a:rect l="0" t="0" r="r" b="b"/>
                  <a:pathLst>
                    <a:path w="61" h="69">
                      <a:moveTo>
                        <a:pt x="61" y="0"/>
                      </a:moveTo>
                      <a:cubicBezTo>
                        <a:pt x="52" y="11"/>
                        <a:pt x="42" y="18"/>
                        <a:pt x="35" y="21"/>
                      </a:cubicBezTo>
                      <a:cubicBezTo>
                        <a:pt x="7" y="50"/>
                        <a:pt x="0" y="69"/>
                        <a:pt x="48" y="16"/>
                      </a:cubicBezTo>
                      <a:cubicBezTo>
                        <a:pt x="0" y="69"/>
                        <a:pt x="19" y="60"/>
                        <a:pt x="45" y="30"/>
                      </a:cubicBezTo>
                      <a:cubicBezTo>
                        <a:pt x="46" y="22"/>
                        <a:pt x="51" y="11"/>
                        <a:pt x="6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76" name="Freeform 148"/>
                <p:cNvSpPr>
                  <a:spLocks/>
                </p:cNvSpPr>
                <p:nvPr/>
              </p:nvSpPr>
              <p:spPr bwMode="auto">
                <a:xfrm>
                  <a:off x="4602163" y="2697163"/>
                  <a:ext cx="17463" cy="6350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5" y="2"/>
                    </a:cxn>
                    <a:cxn ang="0">
                      <a:pos x="0" y="0"/>
                    </a:cxn>
                    <a:cxn ang="0">
                      <a:pos x="5" y="2"/>
                    </a:cxn>
                  </a:cxnLst>
                  <a:rect l="0" t="0" r="r" b="b"/>
                  <a:pathLst>
                    <a:path w="5" h="2">
                      <a:moveTo>
                        <a:pt x="5" y="2"/>
                      </a:move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3" y="1"/>
                        <a:pt x="1" y="1"/>
                        <a:pt x="0" y="0"/>
                      </a:cubicBezTo>
                      <a:cubicBezTo>
                        <a:pt x="1" y="1"/>
                        <a:pt x="3" y="2"/>
                        <a:pt x="5" y="2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77" name="Freeform 149"/>
                <p:cNvSpPr>
                  <a:spLocks/>
                </p:cNvSpPr>
                <p:nvPr/>
              </p:nvSpPr>
              <p:spPr bwMode="auto">
                <a:xfrm>
                  <a:off x="4572000" y="2590800"/>
                  <a:ext cx="6350" cy="7938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2" h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1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78" name="Freeform 150"/>
                <p:cNvSpPr>
                  <a:spLocks/>
                </p:cNvSpPr>
                <p:nvPr/>
              </p:nvSpPr>
              <p:spPr bwMode="auto">
                <a:xfrm>
                  <a:off x="4665663" y="2794000"/>
                  <a:ext cx="169863" cy="1476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5" h="39">
                      <a:moveTo>
                        <a:pt x="0" y="0"/>
                      </a:moveTo>
                      <a:cubicBezTo>
                        <a:pt x="45" y="39"/>
                        <a:pt x="40" y="26"/>
                        <a:pt x="15" y="4"/>
                      </a:cubicBezTo>
                      <a:cubicBezTo>
                        <a:pt x="13" y="5"/>
                        <a:pt x="8" y="4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79" name="Freeform 152"/>
                <p:cNvSpPr>
                  <a:spLocks/>
                </p:cNvSpPr>
                <p:nvPr/>
              </p:nvSpPr>
              <p:spPr bwMode="auto">
                <a:xfrm>
                  <a:off x="4424363" y="2343150"/>
                  <a:ext cx="57150" cy="146050"/>
                </a:xfrm>
                <a:custGeom>
                  <a:avLst/>
                  <a:gdLst/>
                  <a:ahLst/>
                  <a:cxnLst>
                    <a:cxn ang="0">
                      <a:pos x="15" y="23"/>
                    </a:cxn>
                    <a:cxn ang="0">
                      <a:pos x="12" y="14"/>
                    </a:cxn>
                    <a:cxn ang="0">
                      <a:pos x="0" y="0"/>
                    </a:cxn>
                    <a:cxn ang="0">
                      <a:pos x="10" y="39"/>
                    </a:cxn>
                    <a:cxn ang="0">
                      <a:pos x="15" y="23"/>
                    </a:cxn>
                  </a:cxnLst>
                  <a:rect l="0" t="0" r="r" b="b"/>
                  <a:pathLst>
                    <a:path w="15" h="39">
                      <a:moveTo>
                        <a:pt x="15" y="23"/>
                      </a:moveTo>
                      <a:cubicBezTo>
                        <a:pt x="14" y="20"/>
                        <a:pt x="13" y="17"/>
                        <a:pt x="12" y="14"/>
                      </a:cubicBezTo>
                      <a:cubicBezTo>
                        <a:pt x="8" y="9"/>
                        <a:pt x="4" y="4"/>
                        <a:pt x="0" y="0"/>
                      </a:cubicBezTo>
                      <a:cubicBezTo>
                        <a:pt x="0" y="5"/>
                        <a:pt x="2" y="17"/>
                        <a:pt x="10" y="39"/>
                      </a:cubicBezTo>
                      <a:cubicBezTo>
                        <a:pt x="7" y="25"/>
                        <a:pt x="11" y="20"/>
                        <a:pt x="15" y="2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0" name="Freeform 153"/>
                <p:cNvSpPr>
                  <a:spLocks/>
                </p:cNvSpPr>
                <p:nvPr/>
              </p:nvSpPr>
              <p:spPr bwMode="auto">
                <a:xfrm>
                  <a:off x="4597400" y="2867025"/>
                  <a:ext cx="68263" cy="1841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6" y="8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8" h="49">
                      <a:moveTo>
                        <a:pt x="0" y="0"/>
                      </a:moveTo>
                      <a:cubicBezTo>
                        <a:pt x="18" y="49"/>
                        <a:pt x="17" y="37"/>
                        <a:pt x="6" y="8"/>
                      </a:cubicBezTo>
                      <a:cubicBezTo>
                        <a:pt x="5" y="8"/>
                        <a:pt x="3" y="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1" name="Freeform 154"/>
                <p:cNvSpPr>
                  <a:spLocks/>
                </p:cNvSpPr>
                <p:nvPr/>
              </p:nvSpPr>
              <p:spPr bwMode="auto">
                <a:xfrm>
                  <a:off x="4605338" y="2746375"/>
                  <a:ext cx="225425" cy="198438"/>
                </a:xfrm>
                <a:custGeom>
                  <a:avLst/>
                  <a:gdLst/>
                  <a:ahLst/>
                  <a:cxnLst>
                    <a:cxn ang="0">
                      <a:pos x="22" y="27"/>
                    </a:cxn>
                    <a:cxn ang="0">
                      <a:pos x="16" y="12"/>
                    </a:cxn>
                    <a:cxn ang="0">
                      <a:pos x="0" y="0"/>
                    </a:cxn>
                    <a:cxn ang="0">
                      <a:pos x="22" y="27"/>
                    </a:cxn>
                  </a:cxnLst>
                  <a:rect l="0" t="0" r="r" b="b"/>
                  <a:pathLst>
                    <a:path w="60" h="53">
                      <a:moveTo>
                        <a:pt x="22" y="27"/>
                      </a:moveTo>
                      <a:cubicBezTo>
                        <a:pt x="47" y="49"/>
                        <a:pt x="60" y="53"/>
                        <a:pt x="16" y="12"/>
                      </a:cubicBezTo>
                      <a:cubicBezTo>
                        <a:pt x="11" y="10"/>
                        <a:pt x="6" y="5"/>
                        <a:pt x="0" y="0"/>
                      </a:cubicBezTo>
                      <a:cubicBezTo>
                        <a:pt x="16" y="15"/>
                        <a:pt x="22" y="24"/>
                        <a:pt x="22" y="27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2" name="Freeform 156"/>
                <p:cNvSpPr>
                  <a:spLocks/>
                </p:cNvSpPr>
                <p:nvPr/>
              </p:nvSpPr>
              <p:spPr bwMode="auto">
                <a:xfrm>
                  <a:off x="4564063" y="2741613"/>
                  <a:ext cx="187325" cy="2905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34"/>
                    </a:cxn>
                    <a:cxn ang="0">
                      <a:pos x="13" y="17"/>
                    </a:cxn>
                    <a:cxn ang="0">
                      <a:pos x="28" y="29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50" h="77">
                      <a:moveTo>
                        <a:pt x="0" y="0"/>
                      </a:moveTo>
                      <a:cubicBezTo>
                        <a:pt x="9" y="14"/>
                        <a:pt x="14" y="26"/>
                        <a:pt x="15" y="34"/>
                      </a:cubicBezTo>
                      <a:cubicBezTo>
                        <a:pt x="35" y="67"/>
                        <a:pt x="50" y="77"/>
                        <a:pt x="13" y="17"/>
                      </a:cubicBezTo>
                      <a:cubicBezTo>
                        <a:pt x="49" y="76"/>
                        <a:pt x="48" y="59"/>
                        <a:pt x="28" y="29"/>
                      </a:cubicBezTo>
                      <a:cubicBezTo>
                        <a:pt x="21" y="26"/>
                        <a:pt x="10" y="1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3" name="Freeform 157"/>
                <p:cNvSpPr>
                  <a:spLocks/>
                </p:cNvSpPr>
                <p:nvPr/>
              </p:nvSpPr>
              <p:spPr bwMode="auto">
                <a:xfrm>
                  <a:off x="4111625" y="2500313"/>
                  <a:ext cx="328613" cy="139700"/>
                </a:xfrm>
                <a:custGeom>
                  <a:avLst/>
                  <a:gdLst/>
                  <a:ahLst/>
                  <a:cxnLst>
                    <a:cxn ang="0">
                      <a:pos x="58" y="16"/>
                    </a:cxn>
                    <a:cxn ang="0">
                      <a:pos x="69" y="28"/>
                    </a:cxn>
                    <a:cxn ang="0">
                      <a:pos x="58" y="30"/>
                    </a:cxn>
                    <a:cxn ang="0">
                      <a:pos x="87" y="37"/>
                    </a:cxn>
                    <a:cxn ang="0">
                      <a:pos x="58" y="16"/>
                    </a:cxn>
                  </a:cxnLst>
                  <a:rect l="0" t="0" r="r" b="b"/>
                  <a:pathLst>
                    <a:path w="87" h="37">
                      <a:moveTo>
                        <a:pt x="58" y="16"/>
                      </a:moveTo>
                      <a:cubicBezTo>
                        <a:pt x="22" y="1"/>
                        <a:pt x="3" y="1"/>
                        <a:pt x="69" y="28"/>
                      </a:cubicBezTo>
                      <a:cubicBezTo>
                        <a:pt x="0" y="0"/>
                        <a:pt x="18" y="16"/>
                        <a:pt x="58" y="30"/>
                      </a:cubicBezTo>
                      <a:cubicBezTo>
                        <a:pt x="66" y="31"/>
                        <a:pt x="76" y="32"/>
                        <a:pt x="87" y="37"/>
                      </a:cubicBezTo>
                      <a:cubicBezTo>
                        <a:pt x="72" y="31"/>
                        <a:pt x="62" y="23"/>
                        <a:pt x="58" y="16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4" name="Freeform 158"/>
                <p:cNvSpPr>
                  <a:spLocks/>
                </p:cNvSpPr>
                <p:nvPr/>
              </p:nvSpPr>
              <p:spPr bwMode="auto">
                <a:xfrm>
                  <a:off x="4643438" y="2711450"/>
                  <a:ext cx="288925" cy="128588"/>
                </a:xfrm>
                <a:custGeom>
                  <a:avLst/>
                  <a:gdLst/>
                  <a:ahLst/>
                  <a:cxnLst>
                    <a:cxn ang="0">
                      <a:pos x="10" y="4"/>
                    </a:cxn>
                    <a:cxn ang="0">
                      <a:pos x="22" y="2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21" y="19"/>
                    </a:cxn>
                    <a:cxn ang="0">
                      <a:pos x="10" y="4"/>
                    </a:cxn>
                  </a:cxnLst>
                  <a:rect l="0" t="0" r="r" b="b"/>
                  <a:pathLst>
                    <a:path w="77" h="34">
                      <a:moveTo>
                        <a:pt x="10" y="4"/>
                      </a:moveTo>
                      <a:cubicBezTo>
                        <a:pt x="77" y="31"/>
                        <a:pt x="61" y="16"/>
                        <a:pt x="22" y="2"/>
                      </a:cubicBezTo>
                      <a:cubicBezTo>
                        <a:pt x="16" y="2"/>
                        <a:pt x="9" y="2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1" y="7"/>
                        <a:pt x="18" y="14"/>
                        <a:pt x="21" y="19"/>
                      </a:cubicBezTo>
                      <a:cubicBezTo>
                        <a:pt x="55" y="34"/>
                        <a:pt x="74" y="30"/>
                        <a:pt x="10" y="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5" name="Freeform 159"/>
                <p:cNvSpPr>
                  <a:spLocks/>
                </p:cNvSpPr>
                <p:nvPr/>
              </p:nvSpPr>
              <p:spPr bwMode="auto">
                <a:xfrm>
                  <a:off x="4654550" y="2659063"/>
                  <a:ext cx="127000" cy="30163"/>
                </a:xfrm>
                <a:custGeom>
                  <a:avLst/>
                  <a:gdLst/>
                  <a:ahLst/>
                  <a:cxnLst>
                    <a:cxn ang="0">
                      <a:pos x="34" y="8"/>
                    </a:cxn>
                    <a:cxn ang="0">
                      <a:pos x="28" y="0"/>
                    </a:cxn>
                    <a:cxn ang="0">
                      <a:pos x="0" y="4"/>
                    </a:cxn>
                    <a:cxn ang="0">
                      <a:pos x="0" y="5"/>
                    </a:cxn>
                    <a:cxn ang="0">
                      <a:pos x="18" y="7"/>
                    </a:cxn>
                    <a:cxn ang="0">
                      <a:pos x="34" y="8"/>
                    </a:cxn>
                  </a:cxnLst>
                  <a:rect l="0" t="0" r="r" b="b"/>
                  <a:pathLst>
                    <a:path w="34" h="8">
                      <a:moveTo>
                        <a:pt x="34" y="8"/>
                      </a:moveTo>
                      <a:cubicBezTo>
                        <a:pt x="32" y="5"/>
                        <a:pt x="30" y="3"/>
                        <a:pt x="28" y="0"/>
                      </a:cubicBezTo>
                      <a:cubicBezTo>
                        <a:pt x="25" y="3"/>
                        <a:pt x="16" y="5"/>
                        <a:pt x="0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7" y="5"/>
                        <a:pt x="13" y="6"/>
                        <a:pt x="18" y="7"/>
                      </a:cubicBezTo>
                      <a:cubicBezTo>
                        <a:pt x="24" y="7"/>
                        <a:pt x="29" y="8"/>
                        <a:pt x="34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6" name="Freeform 160"/>
                <p:cNvSpPr>
                  <a:spLocks/>
                </p:cNvSpPr>
                <p:nvPr/>
              </p:nvSpPr>
              <p:spPr bwMode="auto">
                <a:xfrm>
                  <a:off x="4792663" y="2697163"/>
                  <a:ext cx="114300" cy="25400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5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0" h="7">
                      <a:moveTo>
                        <a:pt x="2" y="0"/>
                      </a:moveTo>
                      <a:cubicBezTo>
                        <a:pt x="1" y="2"/>
                        <a:pt x="1" y="4"/>
                        <a:pt x="0" y="5"/>
                      </a:cubicBezTo>
                      <a:cubicBezTo>
                        <a:pt x="22" y="7"/>
                        <a:pt x="30" y="4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7" name="Freeform 161"/>
                <p:cNvSpPr>
                  <a:spLocks/>
                </p:cNvSpPr>
                <p:nvPr/>
              </p:nvSpPr>
              <p:spPr bwMode="auto">
                <a:xfrm>
                  <a:off x="4725988" y="2686050"/>
                  <a:ext cx="66675" cy="30163"/>
                </a:xfrm>
                <a:custGeom>
                  <a:avLst/>
                  <a:gdLst/>
                  <a:ahLst/>
                  <a:cxnLst>
                    <a:cxn ang="0">
                      <a:pos x="9" y="8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5" y="2"/>
                    </a:cxn>
                    <a:cxn ang="0">
                      <a:pos x="0" y="0"/>
                    </a:cxn>
                    <a:cxn ang="0">
                      <a:pos x="9" y="8"/>
                    </a:cxn>
                  </a:cxnLst>
                  <a:rect l="0" t="0" r="r" b="b"/>
                  <a:pathLst>
                    <a:path w="18" h="8">
                      <a:moveTo>
                        <a:pt x="9" y="8"/>
                      </a:moveTo>
                      <a:cubicBezTo>
                        <a:pt x="12" y="8"/>
                        <a:pt x="15" y="8"/>
                        <a:pt x="1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8"/>
                        <a:pt x="17" y="5"/>
                        <a:pt x="15" y="2"/>
                      </a:cubicBezTo>
                      <a:cubicBezTo>
                        <a:pt x="11" y="1"/>
                        <a:pt x="6" y="1"/>
                        <a:pt x="0" y="0"/>
                      </a:cubicBezTo>
                      <a:cubicBezTo>
                        <a:pt x="11" y="3"/>
                        <a:pt x="13" y="6"/>
                        <a:pt x="9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8" name="Freeform 162"/>
                <p:cNvSpPr>
                  <a:spLocks/>
                </p:cNvSpPr>
                <p:nvPr/>
              </p:nvSpPr>
              <p:spPr bwMode="auto">
                <a:xfrm>
                  <a:off x="4805363" y="2659063"/>
                  <a:ext cx="93663" cy="30163"/>
                </a:xfrm>
                <a:custGeom>
                  <a:avLst/>
                  <a:gdLst/>
                  <a:ahLst/>
                  <a:cxnLst>
                    <a:cxn ang="0">
                      <a:pos x="3" y="0"/>
                    </a:cxn>
                    <a:cxn ang="0">
                      <a:pos x="0" y="8"/>
                    </a:cxn>
                    <a:cxn ang="0">
                      <a:pos x="3" y="0"/>
                    </a:cxn>
                  </a:cxnLst>
                  <a:rect l="0" t="0" r="r" b="b"/>
                  <a:pathLst>
                    <a:path w="25" h="8">
                      <a:moveTo>
                        <a:pt x="3" y="0"/>
                      </a:moveTo>
                      <a:cubicBezTo>
                        <a:pt x="2" y="3"/>
                        <a:pt x="1" y="5"/>
                        <a:pt x="0" y="8"/>
                      </a:cubicBezTo>
                      <a:cubicBezTo>
                        <a:pt x="25" y="8"/>
                        <a:pt x="21" y="3"/>
                        <a:pt x="3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89" name="Freeform 163"/>
                <p:cNvSpPr>
                  <a:spLocks/>
                </p:cNvSpPr>
                <p:nvPr/>
              </p:nvSpPr>
              <p:spPr bwMode="auto">
                <a:xfrm>
                  <a:off x="4179888" y="2771775"/>
                  <a:ext cx="173038" cy="112713"/>
                </a:xfrm>
                <a:custGeom>
                  <a:avLst/>
                  <a:gdLst/>
                  <a:ahLst/>
                  <a:cxnLst>
                    <a:cxn ang="0">
                      <a:pos x="46" y="0"/>
                    </a:cxn>
                    <a:cxn ang="0">
                      <a:pos x="39" y="13"/>
                    </a:cxn>
                    <a:cxn ang="0">
                      <a:pos x="46" y="0"/>
                    </a:cxn>
                  </a:cxnLst>
                  <a:rect l="0" t="0" r="r" b="b"/>
                  <a:pathLst>
                    <a:path w="46" h="30">
                      <a:moveTo>
                        <a:pt x="46" y="0"/>
                      </a:moveTo>
                      <a:cubicBezTo>
                        <a:pt x="0" y="30"/>
                        <a:pt x="13" y="29"/>
                        <a:pt x="39" y="13"/>
                      </a:cubicBezTo>
                      <a:cubicBezTo>
                        <a:pt x="36" y="12"/>
                        <a:pt x="37" y="8"/>
                        <a:pt x="46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0" name="Freeform 164"/>
                <p:cNvSpPr>
                  <a:spLocks/>
                </p:cNvSpPr>
                <p:nvPr/>
              </p:nvSpPr>
              <p:spPr bwMode="auto">
                <a:xfrm>
                  <a:off x="4849813" y="2568575"/>
                  <a:ext cx="11113" cy="15875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4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" h="4">
                      <a:moveTo>
                        <a:pt x="2" y="0"/>
                      </a:moveTo>
                      <a:cubicBezTo>
                        <a:pt x="1" y="1"/>
                        <a:pt x="0" y="2"/>
                        <a:pt x="0" y="4"/>
                      </a:cubicBezTo>
                      <a:cubicBezTo>
                        <a:pt x="2" y="2"/>
                        <a:pt x="3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1" name="Freeform 165"/>
                <p:cNvSpPr>
                  <a:spLocks/>
                </p:cNvSpPr>
                <p:nvPr/>
              </p:nvSpPr>
              <p:spPr bwMode="auto">
                <a:xfrm>
                  <a:off x="4116388" y="2606675"/>
                  <a:ext cx="184150" cy="38100"/>
                </a:xfrm>
                <a:custGeom>
                  <a:avLst/>
                  <a:gdLst/>
                  <a:ahLst/>
                  <a:cxnLst>
                    <a:cxn ang="0">
                      <a:pos x="46" y="3"/>
                    </a:cxn>
                    <a:cxn ang="0">
                      <a:pos x="49" y="10"/>
                    </a:cxn>
                    <a:cxn ang="0">
                      <a:pos x="46" y="3"/>
                    </a:cxn>
                  </a:cxnLst>
                  <a:rect l="0" t="0" r="r" b="b"/>
                  <a:pathLst>
                    <a:path w="49" h="10">
                      <a:moveTo>
                        <a:pt x="46" y="3"/>
                      </a:moveTo>
                      <a:cubicBezTo>
                        <a:pt x="14" y="0"/>
                        <a:pt x="0" y="5"/>
                        <a:pt x="49" y="10"/>
                      </a:cubicBezTo>
                      <a:cubicBezTo>
                        <a:pt x="41" y="8"/>
                        <a:pt x="41" y="5"/>
                        <a:pt x="46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2" name="Freeform 166"/>
                <p:cNvSpPr>
                  <a:spLocks/>
                </p:cNvSpPr>
                <p:nvPr/>
              </p:nvSpPr>
              <p:spPr bwMode="auto">
                <a:xfrm>
                  <a:off x="4111625" y="2697163"/>
                  <a:ext cx="328613" cy="120650"/>
                </a:xfrm>
                <a:custGeom>
                  <a:avLst/>
                  <a:gdLst/>
                  <a:ahLst/>
                  <a:cxnLst>
                    <a:cxn ang="0">
                      <a:pos x="50" y="3"/>
                    </a:cxn>
                    <a:cxn ang="0">
                      <a:pos x="68" y="7"/>
                    </a:cxn>
                    <a:cxn ang="0">
                      <a:pos x="59" y="14"/>
                    </a:cxn>
                    <a:cxn ang="0">
                      <a:pos x="87" y="0"/>
                    </a:cxn>
                    <a:cxn ang="0">
                      <a:pos x="50" y="3"/>
                    </a:cxn>
                  </a:cxnLst>
                  <a:rect l="0" t="0" r="r" b="b"/>
                  <a:pathLst>
                    <a:path w="87" h="32">
                      <a:moveTo>
                        <a:pt x="50" y="3"/>
                      </a:moveTo>
                      <a:cubicBezTo>
                        <a:pt x="14" y="14"/>
                        <a:pt x="3" y="30"/>
                        <a:pt x="68" y="7"/>
                      </a:cubicBezTo>
                      <a:cubicBezTo>
                        <a:pt x="0" y="32"/>
                        <a:pt x="20" y="28"/>
                        <a:pt x="59" y="14"/>
                      </a:cubicBezTo>
                      <a:cubicBezTo>
                        <a:pt x="65" y="9"/>
                        <a:pt x="75" y="5"/>
                        <a:pt x="87" y="0"/>
                      </a:cubicBezTo>
                      <a:cubicBezTo>
                        <a:pt x="71" y="6"/>
                        <a:pt x="57" y="5"/>
                        <a:pt x="50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3" name="Freeform 167"/>
                <p:cNvSpPr>
                  <a:spLocks/>
                </p:cNvSpPr>
                <p:nvPr/>
              </p:nvSpPr>
              <p:spPr bwMode="auto">
                <a:xfrm>
                  <a:off x="4217988" y="2390775"/>
                  <a:ext cx="217488" cy="200025"/>
                </a:xfrm>
                <a:custGeom>
                  <a:avLst/>
                  <a:gdLst/>
                  <a:ahLst/>
                  <a:cxnLst>
                    <a:cxn ang="0">
                      <a:pos x="58" y="53"/>
                    </a:cxn>
                    <a:cxn ang="0">
                      <a:pos x="46" y="41"/>
                    </a:cxn>
                    <a:cxn ang="0">
                      <a:pos x="27" y="37"/>
                    </a:cxn>
                    <a:cxn ang="0">
                      <a:pos x="58" y="53"/>
                    </a:cxn>
                  </a:cxnLst>
                  <a:rect l="0" t="0" r="r" b="b"/>
                  <a:pathLst>
                    <a:path w="58" h="53">
                      <a:moveTo>
                        <a:pt x="58" y="53"/>
                      </a:moveTo>
                      <a:cubicBezTo>
                        <a:pt x="53" y="49"/>
                        <a:pt x="49" y="45"/>
                        <a:pt x="46" y="41"/>
                      </a:cubicBezTo>
                      <a:cubicBezTo>
                        <a:pt x="0" y="0"/>
                        <a:pt x="2" y="15"/>
                        <a:pt x="27" y="37"/>
                      </a:cubicBezTo>
                      <a:cubicBezTo>
                        <a:pt x="28" y="32"/>
                        <a:pt x="38" y="34"/>
                        <a:pt x="58" y="5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4" name="Freeform 168"/>
                <p:cNvSpPr>
                  <a:spLocks/>
                </p:cNvSpPr>
                <p:nvPr/>
              </p:nvSpPr>
              <p:spPr bwMode="auto">
                <a:xfrm>
                  <a:off x="4221163" y="2390775"/>
                  <a:ext cx="169863" cy="155575"/>
                </a:xfrm>
                <a:custGeom>
                  <a:avLst/>
                  <a:gdLst/>
                  <a:ahLst/>
                  <a:cxnLst>
                    <a:cxn ang="0">
                      <a:pos x="36" y="24"/>
                    </a:cxn>
                    <a:cxn ang="0">
                      <a:pos x="45" y="41"/>
                    </a:cxn>
                    <a:cxn ang="0">
                      <a:pos x="36" y="24"/>
                    </a:cxn>
                  </a:cxnLst>
                  <a:rect l="0" t="0" r="r" b="b"/>
                  <a:pathLst>
                    <a:path w="45" h="41">
                      <a:moveTo>
                        <a:pt x="36" y="24"/>
                      </a:moveTo>
                      <a:cubicBezTo>
                        <a:pt x="12" y="2"/>
                        <a:pt x="0" y="0"/>
                        <a:pt x="45" y="41"/>
                      </a:cubicBezTo>
                      <a:cubicBezTo>
                        <a:pt x="36" y="31"/>
                        <a:pt x="34" y="25"/>
                        <a:pt x="36" y="2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5" name="Freeform 169"/>
                <p:cNvSpPr>
                  <a:spLocks/>
                </p:cNvSpPr>
                <p:nvPr/>
              </p:nvSpPr>
              <p:spPr bwMode="auto">
                <a:xfrm>
                  <a:off x="4119563" y="2632075"/>
                  <a:ext cx="285750" cy="49213"/>
                </a:xfrm>
                <a:custGeom>
                  <a:avLst/>
                  <a:gdLst/>
                  <a:ahLst/>
                  <a:cxnLst>
                    <a:cxn ang="0">
                      <a:pos x="76" y="8"/>
                    </a:cxn>
                    <a:cxn ang="0">
                      <a:pos x="49" y="4"/>
                    </a:cxn>
                    <a:cxn ang="0">
                      <a:pos x="42" y="13"/>
                    </a:cxn>
                    <a:cxn ang="0">
                      <a:pos x="76" y="8"/>
                    </a:cxn>
                  </a:cxnLst>
                  <a:rect l="0" t="0" r="r" b="b"/>
                  <a:pathLst>
                    <a:path w="76" h="13">
                      <a:moveTo>
                        <a:pt x="76" y="8"/>
                      </a:moveTo>
                      <a:cubicBezTo>
                        <a:pt x="63" y="7"/>
                        <a:pt x="55" y="5"/>
                        <a:pt x="49" y="4"/>
                      </a:cubicBezTo>
                      <a:cubicBezTo>
                        <a:pt x="0" y="0"/>
                        <a:pt x="12" y="10"/>
                        <a:pt x="42" y="13"/>
                      </a:cubicBezTo>
                      <a:cubicBezTo>
                        <a:pt x="44" y="9"/>
                        <a:pt x="54" y="6"/>
                        <a:pt x="76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6" name="Freeform 170"/>
                <p:cNvSpPr>
                  <a:spLocks/>
                </p:cNvSpPr>
                <p:nvPr/>
              </p:nvSpPr>
              <p:spPr bwMode="auto">
                <a:xfrm>
                  <a:off x="4176713" y="2727325"/>
                  <a:ext cx="247650" cy="153988"/>
                </a:xfrm>
                <a:custGeom>
                  <a:avLst/>
                  <a:gdLst/>
                  <a:ahLst/>
                  <a:cxnLst>
                    <a:cxn ang="0">
                      <a:pos x="33" y="13"/>
                    </a:cxn>
                    <a:cxn ang="0">
                      <a:pos x="48" y="12"/>
                    </a:cxn>
                    <a:cxn ang="0">
                      <a:pos x="66" y="0"/>
                    </a:cxn>
                    <a:cxn ang="0">
                      <a:pos x="33" y="13"/>
                    </a:cxn>
                  </a:cxnLst>
                  <a:rect l="0" t="0" r="r" b="b"/>
                  <a:pathLst>
                    <a:path w="66" h="41">
                      <a:moveTo>
                        <a:pt x="33" y="13"/>
                      </a:moveTo>
                      <a:cubicBezTo>
                        <a:pt x="6" y="30"/>
                        <a:pt x="0" y="41"/>
                        <a:pt x="48" y="12"/>
                      </a:cubicBezTo>
                      <a:cubicBezTo>
                        <a:pt x="52" y="8"/>
                        <a:pt x="58" y="5"/>
                        <a:pt x="66" y="0"/>
                      </a:cubicBezTo>
                      <a:cubicBezTo>
                        <a:pt x="40" y="15"/>
                        <a:pt x="31" y="17"/>
                        <a:pt x="33" y="1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7" name="Freeform 171"/>
                <p:cNvSpPr>
                  <a:spLocks/>
                </p:cNvSpPr>
                <p:nvPr/>
              </p:nvSpPr>
              <p:spPr bwMode="auto">
                <a:xfrm>
                  <a:off x="4506913" y="2455863"/>
                  <a:ext cx="30163" cy="128588"/>
                </a:xfrm>
                <a:custGeom>
                  <a:avLst/>
                  <a:gdLst/>
                  <a:ahLst/>
                  <a:cxnLst>
                    <a:cxn ang="0">
                      <a:pos x="5" y="34"/>
                    </a:cxn>
                    <a:cxn ang="0">
                      <a:pos x="8" y="13"/>
                    </a:cxn>
                    <a:cxn ang="0">
                      <a:pos x="0" y="0"/>
                    </a:cxn>
                    <a:cxn ang="0">
                      <a:pos x="0" y="3"/>
                    </a:cxn>
                    <a:cxn ang="0">
                      <a:pos x="5" y="34"/>
                    </a:cxn>
                  </a:cxnLst>
                  <a:rect l="0" t="0" r="r" b="b"/>
                  <a:pathLst>
                    <a:path w="8" h="34">
                      <a:moveTo>
                        <a:pt x="5" y="34"/>
                      </a:moveTo>
                      <a:cubicBezTo>
                        <a:pt x="5" y="26"/>
                        <a:pt x="6" y="19"/>
                        <a:pt x="8" y="13"/>
                      </a:cubicBezTo>
                      <a:cubicBezTo>
                        <a:pt x="5" y="9"/>
                        <a:pt x="3" y="4"/>
                        <a:pt x="0" y="0"/>
                      </a:cubicBezTo>
                      <a:cubicBezTo>
                        <a:pt x="0" y="1"/>
                        <a:pt x="0" y="2"/>
                        <a:pt x="0" y="3"/>
                      </a:cubicBezTo>
                      <a:cubicBezTo>
                        <a:pt x="3" y="10"/>
                        <a:pt x="5" y="21"/>
                        <a:pt x="5" y="3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8" name="Freeform 172"/>
                <p:cNvSpPr>
                  <a:spLocks/>
                </p:cNvSpPr>
                <p:nvPr/>
              </p:nvSpPr>
              <p:spPr bwMode="auto">
                <a:xfrm>
                  <a:off x="4559300" y="2554288"/>
                  <a:ext cx="1588" cy="63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799" name="Freeform 173"/>
                <p:cNvSpPr>
                  <a:spLocks/>
                </p:cNvSpPr>
                <p:nvPr/>
              </p:nvSpPr>
              <p:spPr bwMode="auto">
                <a:xfrm>
                  <a:off x="4297363" y="2297113"/>
                  <a:ext cx="179388" cy="298450"/>
                </a:xfrm>
                <a:custGeom>
                  <a:avLst/>
                  <a:gdLst/>
                  <a:ahLst/>
                  <a:cxnLst>
                    <a:cxn ang="0">
                      <a:pos x="48" y="79"/>
                    </a:cxn>
                    <a:cxn ang="0">
                      <a:pos x="33" y="40"/>
                    </a:cxn>
                    <a:cxn ang="0">
                      <a:pos x="38" y="61"/>
                    </a:cxn>
                    <a:cxn ang="0">
                      <a:pos x="24" y="52"/>
                    </a:cxn>
                    <a:cxn ang="0">
                      <a:pos x="48" y="79"/>
                    </a:cxn>
                  </a:cxnLst>
                  <a:rect l="0" t="0" r="r" b="b"/>
                  <a:pathLst>
                    <a:path w="48" h="79">
                      <a:moveTo>
                        <a:pt x="48" y="79"/>
                      </a:moveTo>
                      <a:cubicBezTo>
                        <a:pt x="37" y="61"/>
                        <a:pt x="33" y="45"/>
                        <a:pt x="33" y="40"/>
                      </a:cubicBezTo>
                      <a:cubicBezTo>
                        <a:pt x="15" y="10"/>
                        <a:pt x="2" y="4"/>
                        <a:pt x="38" y="61"/>
                      </a:cubicBezTo>
                      <a:cubicBezTo>
                        <a:pt x="0" y="0"/>
                        <a:pt x="3" y="19"/>
                        <a:pt x="24" y="52"/>
                      </a:cubicBezTo>
                      <a:cubicBezTo>
                        <a:pt x="31" y="56"/>
                        <a:pt x="40" y="65"/>
                        <a:pt x="48" y="7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00" name="Freeform 174"/>
                <p:cNvSpPr>
                  <a:spLocks/>
                </p:cNvSpPr>
                <p:nvPr/>
              </p:nvSpPr>
              <p:spPr bwMode="auto">
                <a:xfrm>
                  <a:off x="4383088" y="2266950"/>
                  <a:ext cx="98425" cy="293688"/>
                </a:xfrm>
                <a:custGeom>
                  <a:avLst/>
                  <a:gdLst/>
                  <a:ahLst/>
                  <a:cxnLst>
                    <a:cxn ang="0">
                      <a:pos x="26" y="78"/>
                    </a:cxn>
                    <a:cxn ang="0">
                      <a:pos x="21" y="59"/>
                    </a:cxn>
                    <a:cxn ang="0">
                      <a:pos x="14" y="50"/>
                    </a:cxn>
                    <a:cxn ang="0">
                      <a:pos x="26" y="78"/>
                    </a:cxn>
                  </a:cxnLst>
                  <a:rect l="0" t="0" r="r" b="b"/>
                  <a:pathLst>
                    <a:path w="26" h="78">
                      <a:moveTo>
                        <a:pt x="26" y="78"/>
                      </a:moveTo>
                      <a:cubicBezTo>
                        <a:pt x="23" y="71"/>
                        <a:pt x="22" y="64"/>
                        <a:pt x="21" y="59"/>
                      </a:cubicBezTo>
                      <a:cubicBezTo>
                        <a:pt x="0" y="0"/>
                        <a:pt x="2" y="16"/>
                        <a:pt x="14" y="50"/>
                      </a:cubicBezTo>
                      <a:cubicBezTo>
                        <a:pt x="17" y="54"/>
                        <a:pt x="21" y="64"/>
                        <a:pt x="26" y="7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01" name="Freeform 175"/>
                <p:cNvSpPr>
                  <a:spLocks/>
                </p:cNvSpPr>
                <p:nvPr/>
              </p:nvSpPr>
              <p:spPr bwMode="auto">
                <a:xfrm>
                  <a:off x="4643438" y="2678113"/>
                  <a:ext cx="131763" cy="41275"/>
                </a:xfrm>
                <a:custGeom>
                  <a:avLst/>
                  <a:gdLst/>
                  <a:ahLst/>
                  <a:cxnLst>
                    <a:cxn ang="0">
                      <a:pos x="31" y="10"/>
                    </a:cxn>
                    <a:cxn ang="0">
                      <a:pos x="22" y="2"/>
                    </a:cxn>
                    <a:cxn ang="0">
                      <a:pos x="21" y="2"/>
                    </a:cxn>
                    <a:cxn ang="0">
                      <a:pos x="3" y="0"/>
                    </a:cxn>
                    <a:cxn ang="0">
                      <a:pos x="1" y="4"/>
                    </a:cxn>
                    <a:cxn ang="0">
                      <a:pos x="0" y="9"/>
                    </a:cxn>
                    <a:cxn ang="0">
                      <a:pos x="22" y="11"/>
                    </a:cxn>
                    <a:cxn ang="0">
                      <a:pos x="31" y="10"/>
                    </a:cxn>
                  </a:cxnLst>
                  <a:rect l="0" t="0" r="r" b="b"/>
                  <a:pathLst>
                    <a:path w="35" h="11">
                      <a:moveTo>
                        <a:pt x="31" y="10"/>
                      </a:moveTo>
                      <a:cubicBezTo>
                        <a:pt x="35" y="8"/>
                        <a:pt x="33" y="5"/>
                        <a:pt x="22" y="2"/>
                      </a:cubicBezTo>
                      <a:cubicBezTo>
                        <a:pt x="22" y="2"/>
                        <a:pt x="21" y="2"/>
                        <a:pt x="21" y="2"/>
                      </a:cubicBezTo>
                      <a:cubicBezTo>
                        <a:pt x="16" y="1"/>
                        <a:pt x="10" y="0"/>
                        <a:pt x="3" y="0"/>
                      </a:cubicBezTo>
                      <a:cubicBezTo>
                        <a:pt x="1" y="2"/>
                        <a:pt x="1" y="4"/>
                        <a:pt x="1" y="4"/>
                      </a:cubicBezTo>
                      <a:cubicBezTo>
                        <a:pt x="1" y="4"/>
                        <a:pt x="0" y="6"/>
                        <a:pt x="0" y="9"/>
                      </a:cubicBezTo>
                      <a:cubicBezTo>
                        <a:pt x="9" y="11"/>
                        <a:pt x="16" y="11"/>
                        <a:pt x="22" y="11"/>
                      </a:cubicBezTo>
                      <a:cubicBezTo>
                        <a:pt x="26" y="11"/>
                        <a:pt x="29" y="11"/>
                        <a:pt x="31" y="1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02" name="Freeform 176"/>
                <p:cNvSpPr>
                  <a:spLocks/>
                </p:cNvSpPr>
                <p:nvPr/>
              </p:nvSpPr>
              <p:spPr bwMode="auto">
                <a:xfrm>
                  <a:off x="4654550" y="2640013"/>
                  <a:ext cx="104775" cy="38100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17" y="0"/>
                    </a:cxn>
                    <a:cxn ang="0">
                      <a:pos x="0" y="9"/>
                    </a:cxn>
                    <a:cxn ang="0">
                      <a:pos x="28" y="5"/>
                    </a:cxn>
                  </a:cxnLst>
                  <a:rect l="0" t="0" r="r" b="b"/>
                  <a:pathLst>
                    <a:path w="28" h="10">
                      <a:moveTo>
                        <a:pt x="28" y="5"/>
                      </a:moveTo>
                      <a:cubicBezTo>
                        <a:pt x="25" y="2"/>
                        <a:pt x="21" y="0"/>
                        <a:pt x="17" y="0"/>
                      </a:cubicBezTo>
                      <a:cubicBezTo>
                        <a:pt x="8" y="0"/>
                        <a:pt x="3" y="5"/>
                        <a:pt x="0" y="9"/>
                      </a:cubicBezTo>
                      <a:cubicBezTo>
                        <a:pt x="16" y="10"/>
                        <a:pt x="25" y="8"/>
                        <a:pt x="28" y="5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  <a:alpha val="60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</p:grpSp>
        </p:grpSp>
        <p:sp>
          <p:nvSpPr>
            <p:cNvPr id="766" name="Freeform 283"/>
            <p:cNvSpPr>
              <a:spLocks/>
            </p:cNvSpPr>
            <p:nvPr/>
          </p:nvSpPr>
          <p:spPr bwMode="auto">
            <a:xfrm rot="1778703">
              <a:off x="1754202" y="3739946"/>
              <a:ext cx="42805" cy="114145"/>
            </a:xfrm>
            <a:custGeom>
              <a:avLst/>
              <a:gdLst/>
              <a:ahLst/>
              <a:cxnLst>
                <a:cxn ang="0">
                  <a:pos x="67" y="181"/>
                </a:cxn>
                <a:cxn ang="0">
                  <a:pos x="61" y="137"/>
                </a:cxn>
                <a:cxn ang="0">
                  <a:pos x="41" y="88"/>
                </a:cxn>
                <a:cxn ang="0">
                  <a:pos x="14" y="0"/>
                </a:cxn>
                <a:cxn ang="0">
                  <a:pos x="12" y="13"/>
                </a:cxn>
              </a:cxnLst>
              <a:rect l="0" t="0" r="r" b="b"/>
              <a:pathLst>
                <a:path w="67" h="181">
                  <a:moveTo>
                    <a:pt x="67" y="181"/>
                  </a:moveTo>
                  <a:cubicBezTo>
                    <a:pt x="64" y="168"/>
                    <a:pt x="66" y="151"/>
                    <a:pt x="61" y="137"/>
                  </a:cubicBezTo>
                  <a:cubicBezTo>
                    <a:pt x="56" y="120"/>
                    <a:pt x="48" y="104"/>
                    <a:pt x="41" y="88"/>
                  </a:cubicBezTo>
                  <a:cubicBezTo>
                    <a:pt x="35" y="76"/>
                    <a:pt x="0" y="5"/>
                    <a:pt x="14" y="0"/>
                  </a:cubicBezTo>
                  <a:cubicBezTo>
                    <a:pt x="16" y="4"/>
                    <a:pt x="15" y="9"/>
                    <a:pt x="1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767" name="Freeform 284"/>
            <p:cNvSpPr>
              <a:spLocks/>
            </p:cNvSpPr>
            <p:nvPr/>
          </p:nvSpPr>
          <p:spPr bwMode="auto">
            <a:xfrm rot="1778703">
              <a:off x="1804934" y="3763727"/>
              <a:ext cx="41220" cy="117315"/>
            </a:xfrm>
            <a:custGeom>
              <a:avLst/>
              <a:gdLst/>
              <a:ahLst/>
              <a:cxnLst>
                <a:cxn ang="0">
                  <a:pos x="0" y="182"/>
                </a:cxn>
                <a:cxn ang="0">
                  <a:pos x="6" y="139"/>
                </a:cxn>
                <a:cxn ang="0">
                  <a:pos x="25" y="89"/>
                </a:cxn>
                <a:cxn ang="0">
                  <a:pos x="50" y="0"/>
                </a:cxn>
                <a:cxn ang="0">
                  <a:pos x="52" y="13"/>
                </a:cxn>
              </a:cxnLst>
              <a:rect l="0" t="0" r="r" b="b"/>
              <a:pathLst>
                <a:path w="64" h="182">
                  <a:moveTo>
                    <a:pt x="0" y="182"/>
                  </a:moveTo>
                  <a:cubicBezTo>
                    <a:pt x="3" y="169"/>
                    <a:pt x="1" y="153"/>
                    <a:pt x="6" y="139"/>
                  </a:cubicBezTo>
                  <a:cubicBezTo>
                    <a:pt x="11" y="121"/>
                    <a:pt x="18" y="105"/>
                    <a:pt x="25" y="89"/>
                  </a:cubicBezTo>
                  <a:cubicBezTo>
                    <a:pt x="30" y="77"/>
                    <a:pt x="64" y="5"/>
                    <a:pt x="50" y="0"/>
                  </a:cubicBezTo>
                  <a:cubicBezTo>
                    <a:pt x="48" y="5"/>
                    <a:pt x="49" y="9"/>
                    <a:pt x="5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</p:grpSp>
      <p:grpSp>
        <p:nvGrpSpPr>
          <p:cNvPr id="806" name="Group 1727"/>
          <p:cNvGrpSpPr>
            <a:grpSpLocks noChangeAspect="1"/>
          </p:cNvGrpSpPr>
          <p:nvPr/>
        </p:nvGrpSpPr>
        <p:grpSpPr bwMode="auto">
          <a:xfrm>
            <a:off x="320675" y="5029200"/>
            <a:ext cx="1041400" cy="795338"/>
            <a:chOff x="1238130" y="6052653"/>
            <a:chExt cx="698371" cy="531091"/>
          </a:xfrm>
        </p:grpSpPr>
        <p:sp>
          <p:nvSpPr>
            <p:cNvPr id="804" name="AutoShape 3"/>
            <p:cNvSpPr>
              <a:spLocks noChangeAspect="1" noChangeArrowheads="1" noTextEdit="1"/>
            </p:cNvSpPr>
            <p:nvPr/>
          </p:nvSpPr>
          <p:spPr bwMode="auto">
            <a:xfrm rot="2467258">
              <a:off x="1245582" y="6059013"/>
              <a:ext cx="690919" cy="5109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805" name="Freeform 804"/>
            <p:cNvSpPr>
              <a:spLocks noEditPoints="1"/>
            </p:cNvSpPr>
            <p:nvPr/>
          </p:nvSpPr>
          <p:spPr bwMode="auto">
            <a:xfrm rot="2467258">
              <a:off x="1238130" y="6052653"/>
              <a:ext cx="697307" cy="531091"/>
            </a:xfrm>
            <a:custGeom>
              <a:avLst/>
              <a:gdLst/>
              <a:ahLst/>
              <a:cxnLst>
                <a:cxn ang="0">
                  <a:pos x="659" y="161"/>
                </a:cxn>
                <a:cxn ang="0">
                  <a:pos x="478" y="256"/>
                </a:cxn>
                <a:cxn ang="0">
                  <a:pos x="444" y="309"/>
                </a:cxn>
                <a:cxn ang="0">
                  <a:pos x="410" y="329"/>
                </a:cxn>
                <a:cxn ang="0">
                  <a:pos x="349" y="316"/>
                </a:cxn>
                <a:cxn ang="0">
                  <a:pos x="332" y="272"/>
                </a:cxn>
                <a:cxn ang="0">
                  <a:pos x="369" y="241"/>
                </a:cxn>
                <a:cxn ang="0">
                  <a:pos x="264" y="116"/>
                </a:cxn>
                <a:cxn ang="0">
                  <a:pos x="176" y="60"/>
                </a:cxn>
                <a:cxn ang="0">
                  <a:pos x="129" y="77"/>
                </a:cxn>
                <a:cxn ang="0">
                  <a:pos x="131" y="30"/>
                </a:cxn>
                <a:cxn ang="0">
                  <a:pos x="94" y="198"/>
                </a:cxn>
                <a:cxn ang="0">
                  <a:pos x="123" y="181"/>
                </a:cxn>
                <a:cxn ang="0">
                  <a:pos x="132" y="155"/>
                </a:cxn>
                <a:cxn ang="0">
                  <a:pos x="182" y="165"/>
                </a:cxn>
                <a:cxn ang="0">
                  <a:pos x="227" y="216"/>
                </a:cxn>
                <a:cxn ang="0">
                  <a:pos x="199" y="285"/>
                </a:cxn>
                <a:cxn ang="0">
                  <a:pos x="149" y="253"/>
                </a:cxn>
                <a:cxn ang="0">
                  <a:pos x="97" y="266"/>
                </a:cxn>
                <a:cxn ang="0">
                  <a:pos x="45" y="231"/>
                </a:cxn>
                <a:cxn ang="0">
                  <a:pos x="127" y="413"/>
                </a:cxn>
                <a:cxn ang="0">
                  <a:pos x="164" y="454"/>
                </a:cxn>
                <a:cxn ang="0">
                  <a:pos x="143" y="507"/>
                </a:cxn>
                <a:cxn ang="0">
                  <a:pos x="87" y="519"/>
                </a:cxn>
                <a:cxn ang="0">
                  <a:pos x="127" y="618"/>
                </a:cxn>
                <a:cxn ang="0">
                  <a:pos x="221" y="623"/>
                </a:cxn>
                <a:cxn ang="0">
                  <a:pos x="234" y="569"/>
                </a:cxn>
                <a:cxn ang="0">
                  <a:pos x="292" y="585"/>
                </a:cxn>
                <a:cxn ang="0">
                  <a:pos x="311" y="596"/>
                </a:cxn>
                <a:cxn ang="0">
                  <a:pos x="435" y="465"/>
                </a:cxn>
                <a:cxn ang="0">
                  <a:pos x="475" y="480"/>
                </a:cxn>
                <a:cxn ang="0">
                  <a:pos x="826" y="526"/>
                </a:cxn>
                <a:cxn ang="0">
                  <a:pos x="818" y="452"/>
                </a:cxn>
                <a:cxn ang="0">
                  <a:pos x="738" y="348"/>
                </a:cxn>
                <a:cxn ang="0">
                  <a:pos x="687" y="361"/>
                </a:cxn>
                <a:cxn ang="0">
                  <a:pos x="634" y="326"/>
                </a:cxn>
                <a:cxn ang="0">
                  <a:pos x="695" y="283"/>
                </a:cxn>
                <a:cxn ang="0">
                  <a:pos x="704" y="263"/>
                </a:cxn>
                <a:cxn ang="0">
                  <a:pos x="748" y="287"/>
                </a:cxn>
                <a:cxn ang="0">
                  <a:pos x="794" y="264"/>
                </a:cxn>
                <a:cxn ang="0">
                  <a:pos x="855" y="184"/>
                </a:cxn>
                <a:cxn ang="0">
                  <a:pos x="851" y="139"/>
                </a:cxn>
                <a:cxn ang="0">
                  <a:pos x="855" y="79"/>
                </a:cxn>
                <a:cxn ang="0">
                  <a:pos x="250" y="391"/>
                </a:cxn>
                <a:cxn ang="0">
                  <a:pos x="235" y="346"/>
                </a:cxn>
                <a:cxn ang="0">
                  <a:pos x="285" y="347"/>
                </a:cxn>
                <a:cxn ang="0">
                  <a:pos x="262" y="391"/>
                </a:cxn>
                <a:cxn ang="0">
                  <a:pos x="711" y="499"/>
                </a:cxn>
                <a:cxn ang="0">
                  <a:pos x="730" y="539"/>
                </a:cxn>
                <a:cxn ang="0">
                  <a:pos x="726" y="587"/>
                </a:cxn>
                <a:cxn ang="0">
                  <a:pos x="693" y="612"/>
                </a:cxn>
                <a:cxn ang="0">
                  <a:pos x="644" y="582"/>
                </a:cxn>
                <a:cxn ang="0">
                  <a:pos x="637" y="540"/>
                </a:cxn>
                <a:cxn ang="0">
                  <a:pos x="665" y="497"/>
                </a:cxn>
                <a:cxn ang="0">
                  <a:pos x="270" y="495"/>
                </a:cxn>
                <a:cxn ang="0">
                  <a:pos x="313" y="499"/>
                </a:cxn>
                <a:cxn ang="0">
                  <a:pos x="563" y="449"/>
                </a:cxn>
                <a:cxn ang="0">
                  <a:pos x="514" y="379"/>
                </a:cxn>
                <a:cxn ang="0">
                  <a:pos x="744" y="121"/>
                </a:cxn>
                <a:cxn ang="0">
                  <a:pos x="760" y="165"/>
                </a:cxn>
                <a:cxn ang="0">
                  <a:pos x="710" y="164"/>
                </a:cxn>
                <a:cxn ang="0">
                  <a:pos x="733" y="121"/>
                </a:cxn>
              </a:cxnLst>
              <a:rect l="0" t="0" r="r" b="b"/>
              <a:pathLst>
                <a:path w="878" h="668">
                  <a:moveTo>
                    <a:pt x="679" y="94"/>
                  </a:moveTo>
                  <a:cubicBezTo>
                    <a:pt x="678" y="96"/>
                    <a:pt x="673" y="95"/>
                    <a:pt x="665" y="92"/>
                  </a:cubicBezTo>
                  <a:cubicBezTo>
                    <a:pt x="667" y="94"/>
                    <a:pt x="671" y="99"/>
                    <a:pt x="672" y="104"/>
                  </a:cubicBezTo>
                  <a:cubicBezTo>
                    <a:pt x="675" y="111"/>
                    <a:pt x="672" y="118"/>
                    <a:pt x="672" y="118"/>
                  </a:cubicBezTo>
                  <a:cubicBezTo>
                    <a:pt x="679" y="125"/>
                    <a:pt x="679" y="125"/>
                    <a:pt x="679" y="125"/>
                  </a:cubicBezTo>
                  <a:cubicBezTo>
                    <a:pt x="679" y="125"/>
                    <a:pt x="688" y="135"/>
                    <a:pt x="683" y="145"/>
                  </a:cubicBezTo>
                  <a:cubicBezTo>
                    <a:pt x="682" y="148"/>
                    <a:pt x="677" y="155"/>
                    <a:pt x="678" y="162"/>
                  </a:cubicBezTo>
                  <a:cubicBezTo>
                    <a:pt x="680" y="169"/>
                    <a:pt x="676" y="177"/>
                    <a:pt x="676" y="177"/>
                  </a:cubicBezTo>
                  <a:cubicBezTo>
                    <a:pt x="676" y="177"/>
                    <a:pt x="676" y="174"/>
                    <a:pt x="672" y="169"/>
                  </a:cubicBezTo>
                  <a:cubicBezTo>
                    <a:pt x="668" y="164"/>
                    <a:pt x="662" y="166"/>
                    <a:pt x="659" y="161"/>
                  </a:cubicBezTo>
                  <a:cubicBezTo>
                    <a:pt x="656" y="157"/>
                    <a:pt x="649" y="156"/>
                    <a:pt x="645" y="151"/>
                  </a:cubicBezTo>
                  <a:cubicBezTo>
                    <a:pt x="641" y="146"/>
                    <a:pt x="638" y="141"/>
                    <a:pt x="635" y="135"/>
                  </a:cubicBezTo>
                  <a:cubicBezTo>
                    <a:pt x="631" y="130"/>
                    <a:pt x="631" y="129"/>
                    <a:pt x="628" y="132"/>
                  </a:cubicBezTo>
                  <a:cubicBezTo>
                    <a:pt x="626" y="133"/>
                    <a:pt x="623" y="133"/>
                    <a:pt x="621" y="132"/>
                  </a:cubicBezTo>
                  <a:cubicBezTo>
                    <a:pt x="620" y="134"/>
                    <a:pt x="620" y="135"/>
                    <a:pt x="618" y="136"/>
                  </a:cubicBezTo>
                  <a:cubicBezTo>
                    <a:pt x="617" y="136"/>
                    <a:pt x="615" y="132"/>
                    <a:pt x="615" y="127"/>
                  </a:cubicBezTo>
                  <a:cubicBezTo>
                    <a:pt x="614" y="127"/>
                    <a:pt x="614" y="126"/>
                    <a:pt x="614" y="126"/>
                  </a:cubicBezTo>
                  <a:cubicBezTo>
                    <a:pt x="575" y="153"/>
                    <a:pt x="541" y="177"/>
                    <a:pt x="528" y="188"/>
                  </a:cubicBezTo>
                  <a:cubicBezTo>
                    <a:pt x="507" y="204"/>
                    <a:pt x="491" y="229"/>
                    <a:pt x="480" y="252"/>
                  </a:cubicBezTo>
                  <a:cubicBezTo>
                    <a:pt x="481" y="253"/>
                    <a:pt x="480" y="254"/>
                    <a:pt x="478" y="256"/>
                  </a:cubicBezTo>
                  <a:cubicBezTo>
                    <a:pt x="474" y="263"/>
                    <a:pt x="472" y="269"/>
                    <a:pt x="469" y="276"/>
                  </a:cubicBezTo>
                  <a:cubicBezTo>
                    <a:pt x="487" y="279"/>
                    <a:pt x="491" y="284"/>
                    <a:pt x="466" y="284"/>
                  </a:cubicBezTo>
                  <a:cubicBezTo>
                    <a:pt x="466" y="285"/>
                    <a:pt x="465" y="285"/>
                    <a:pt x="465" y="286"/>
                  </a:cubicBezTo>
                  <a:cubicBezTo>
                    <a:pt x="493" y="290"/>
                    <a:pt x="485" y="293"/>
                    <a:pt x="463" y="291"/>
                  </a:cubicBezTo>
                  <a:cubicBezTo>
                    <a:pt x="463" y="292"/>
                    <a:pt x="463" y="292"/>
                    <a:pt x="463" y="293"/>
                  </a:cubicBezTo>
                  <a:cubicBezTo>
                    <a:pt x="463" y="292"/>
                    <a:pt x="463" y="292"/>
                    <a:pt x="463" y="291"/>
                  </a:cubicBezTo>
                  <a:cubicBezTo>
                    <a:pt x="460" y="291"/>
                    <a:pt x="457" y="291"/>
                    <a:pt x="454" y="291"/>
                  </a:cubicBezTo>
                  <a:cubicBezTo>
                    <a:pt x="452" y="292"/>
                    <a:pt x="449" y="292"/>
                    <a:pt x="445" y="292"/>
                  </a:cubicBezTo>
                  <a:cubicBezTo>
                    <a:pt x="484" y="306"/>
                    <a:pt x="500" y="321"/>
                    <a:pt x="433" y="294"/>
                  </a:cubicBezTo>
                  <a:cubicBezTo>
                    <a:pt x="497" y="320"/>
                    <a:pt x="478" y="324"/>
                    <a:pt x="444" y="309"/>
                  </a:cubicBezTo>
                  <a:cubicBezTo>
                    <a:pt x="446" y="313"/>
                    <a:pt x="446" y="315"/>
                    <a:pt x="444" y="316"/>
                  </a:cubicBezTo>
                  <a:cubicBezTo>
                    <a:pt x="469" y="338"/>
                    <a:pt x="474" y="351"/>
                    <a:pt x="429" y="312"/>
                  </a:cubicBezTo>
                  <a:cubicBezTo>
                    <a:pt x="429" y="312"/>
                    <a:pt x="429" y="311"/>
                    <a:pt x="429" y="311"/>
                  </a:cubicBezTo>
                  <a:cubicBezTo>
                    <a:pt x="473" y="352"/>
                    <a:pt x="460" y="348"/>
                    <a:pt x="435" y="326"/>
                  </a:cubicBezTo>
                  <a:cubicBezTo>
                    <a:pt x="435" y="328"/>
                    <a:pt x="433" y="328"/>
                    <a:pt x="430" y="327"/>
                  </a:cubicBezTo>
                  <a:cubicBezTo>
                    <a:pt x="450" y="357"/>
                    <a:pt x="451" y="374"/>
                    <a:pt x="415" y="315"/>
                  </a:cubicBezTo>
                  <a:cubicBezTo>
                    <a:pt x="452" y="375"/>
                    <a:pt x="437" y="365"/>
                    <a:pt x="417" y="332"/>
                  </a:cubicBezTo>
                  <a:cubicBezTo>
                    <a:pt x="419" y="336"/>
                    <a:pt x="418" y="339"/>
                    <a:pt x="417" y="339"/>
                  </a:cubicBezTo>
                  <a:cubicBezTo>
                    <a:pt x="428" y="368"/>
                    <a:pt x="429" y="380"/>
                    <a:pt x="411" y="331"/>
                  </a:cubicBezTo>
                  <a:cubicBezTo>
                    <a:pt x="410" y="330"/>
                    <a:pt x="410" y="330"/>
                    <a:pt x="410" y="329"/>
                  </a:cubicBezTo>
                  <a:cubicBezTo>
                    <a:pt x="427" y="381"/>
                    <a:pt x="414" y="372"/>
                    <a:pt x="404" y="342"/>
                  </a:cubicBezTo>
                  <a:cubicBezTo>
                    <a:pt x="402" y="343"/>
                    <a:pt x="399" y="340"/>
                    <a:pt x="396" y="336"/>
                  </a:cubicBezTo>
                  <a:cubicBezTo>
                    <a:pt x="394" y="375"/>
                    <a:pt x="381" y="393"/>
                    <a:pt x="388" y="322"/>
                  </a:cubicBezTo>
                  <a:cubicBezTo>
                    <a:pt x="381" y="391"/>
                    <a:pt x="375" y="375"/>
                    <a:pt x="379" y="338"/>
                  </a:cubicBezTo>
                  <a:cubicBezTo>
                    <a:pt x="377" y="342"/>
                    <a:pt x="375" y="343"/>
                    <a:pt x="374" y="342"/>
                  </a:cubicBezTo>
                  <a:cubicBezTo>
                    <a:pt x="361" y="373"/>
                    <a:pt x="351" y="380"/>
                    <a:pt x="375" y="319"/>
                  </a:cubicBezTo>
                  <a:cubicBezTo>
                    <a:pt x="351" y="381"/>
                    <a:pt x="346" y="366"/>
                    <a:pt x="359" y="334"/>
                  </a:cubicBezTo>
                  <a:cubicBezTo>
                    <a:pt x="358" y="332"/>
                    <a:pt x="358" y="329"/>
                    <a:pt x="359" y="325"/>
                  </a:cubicBezTo>
                  <a:cubicBezTo>
                    <a:pt x="333" y="355"/>
                    <a:pt x="314" y="364"/>
                    <a:pt x="362" y="311"/>
                  </a:cubicBezTo>
                  <a:cubicBezTo>
                    <a:pt x="314" y="364"/>
                    <a:pt x="321" y="345"/>
                    <a:pt x="349" y="316"/>
                  </a:cubicBezTo>
                  <a:cubicBezTo>
                    <a:pt x="345" y="318"/>
                    <a:pt x="341" y="319"/>
                    <a:pt x="339" y="319"/>
                  </a:cubicBezTo>
                  <a:cubicBezTo>
                    <a:pt x="313" y="335"/>
                    <a:pt x="300" y="336"/>
                    <a:pt x="346" y="306"/>
                  </a:cubicBezTo>
                  <a:cubicBezTo>
                    <a:pt x="347" y="306"/>
                    <a:pt x="347" y="306"/>
                    <a:pt x="347" y="306"/>
                  </a:cubicBezTo>
                  <a:cubicBezTo>
                    <a:pt x="299" y="335"/>
                    <a:pt x="305" y="324"/>
                    <a:pt x="332" y="307"/>
                  </a:cubicBezTo>
                  <a:cubicBezTo>
                    <a:pt x="333" y="306"/>
                    <a:pt x="336" y="303"/>
                    <a:pt x="341" y="300"/>
                  </a:cubicBezTo>
                  <a:cubicBezTo>
                    <a:pt x="302" y="314"/>
                    <a:pt x="282" y="318"/>
                    <a:pt x="350" y="293"/>
                  </a:cubicBezTo>
                  <a:cubicBezTo>
                    <a:pt x="285" y="316"/>
                    <a:pt x="296" y="300"/>
                    <a:pt x="332" y="289"/>
                  </a:cubicBezTo>
                  <a:cubicBezTo>
                    <a:pt x="327" y="287"/>
                    <a:pt x="325" y="284"/>
                    <a:pt x="326" y="282"/>
                  </a:cubicBezTo>
                  <a:cubicBezTo>
                    <a:pt x="296" y="279"/>
                    <a:pt x="284" y="269"/>
                    <a:pt x="333" y="273"/>
                  </a:cubicBezTo>
                  <a:cubicBezTo>
                    <a:pt x="333" y="272"/>
                    <a:pt x="332" y="272"/>
                    <a:pt x="332" y="272"/>
                  </a:cubicBezTo>
                  <a:cubicBezTo>
                    <a:pt x="283" y="267"/>
                    <a:pt x="297" y="262"/>
                    <a:pt x="329" y="265"/>
                  </a:cubicBezTo>
                  <a:cubicBezTo>
                    <a:pt x="331" y="264"/>
                    <a:pt x="335" y="264"/>
                    <a:pt x="340" y="264"/>
                  </a:cubicBezTo>
                  <a:cubicBezTo>
                    <a:pt x="300" y="250"/>
                    <a:pt x="282" y="234"/>
                    <a:pt x="351" y="262"/>
                  </a:cubicBezTo>
                  <a:cubicBezTo>
                    <a:pt x="285" y="235"/>
                    <a:pt x="304" y="235"/>
                    <a:pt x="340" y="250"/>
                  </a:cubicBezTo>
                  <a:cubicBezTo>
                    <a:pt x="337" y="247"/>
                    <a:pt x="336" y="244"/>
                    <a:pt x="337" y="242"/>
                  </a:cubicBezTo>
                  <a:cubicBezTo>
                    <a:pt x="312" y="220"/>
                    <a:pt x="310" y="205"/>
                    <a:pt x="356" y="246"/>
                  </a:cubicBezTo>
                  <a:cubicBezTo>
                    <a:pt x="356" y="246"/>
                    <a:pt x="356" y="246"/>
                    <a:pt x="356" y="246"/>
                  </a:cubicBezTo>
                  <a:cubicBezTo>
                    <a:pt x="311" y="205"/>
                    <a:pt x="323" y="207"/>
                    <a:pt x="347" y="229"/>
                  </a:cubicBezTo>
                  <a:cubicBezTo>
                    <a:pt x="349" y="228"/>
                    <a:pt x="351" y="229"/>
                    <a:pt x="355" y="232"/>
                  </a:cubicBezTo>
                  <a:cubicBezTo>
                    <a:pt x="334" y="199"/>
                    <a:pt x="331" y="180"/>
                    <a:pt x="369" y="241"/>
                  </a:cubicBezTo>
                  <a:cubicBezTo>
                    <a:pt x="333" y="184"/>
                    <a:pt x="346" y="190"/>
                    <a:pt x="364" y="220"/>
                  </a:cubicBezTo>
                  <a:cubicBezTo>
                    <a:pt x="364" y="216"/>
                    <a:pt x="365" y="217"/>
                    <a:pt x="368" y="222"/>
                  </a:cubicBezTo>
                  <a:cubicBezTo>
                    <a:pt x="356" y="188"/>
                    <a:pt x="354" y="172"/>
                    <a:pt x="375" y="231"/>
                  </a:cubicBezTo>
                  <a:cubicBezTo>
                    <a:pt x="375" y="231"/>
                    <a:pt x="375" y="231"/>
                    <a:pt x="375" y="231"/>
                  </a:cubicBezTo>
                  <a:cubicBezTo>
                    <a:pt x="367" y="209"/>
                    <a:pt x="365" y="197"/>
                    <a:pt x="365" y="192"/>
                  </a:cubicBezTo>
                  <a:cubicBezTo>
                    <a:pt x="361" y="188"/>
                    <a:pt x="356" y="183"/>
                    <a:pt x="352" y="180"/>
                  </a:cubicBezTo>
                  <a:cubicBezTo>
                    <a:pt x="340" y="170"/>
                    <a:pt x="312" y="149"/>
                    <a:pt x="278" y="125"/>
                  </a:cubicBezTo>
                  <a:cubicBezTo>
                    <a:pt x="278" y="125"/>
                    <a:pt x="278" y="125"/>
                    <a:pt x="277" y="125"/>
                  </a:cubicBezTo>
                  <a:cubicBezTo>
                    <a:pt x="277" y="125"/>
                    <a:pt x="277" y="125"/>
                    <a:pt x="276" y="124"/>
                  </a:cubicBezTo>
                  <a:cubicBezTo>
                    <a:pt x="272" y="121"/>
                    <a:pt x="268" y="119"/>
                    <a:pt x="264" y="116"/>
                  </a:cubicBezTo>
                  <a:cubicBezTo>
                    <a:pt x="262" y="119"/>
                    <a:pt x="261" y="120"/>
                    <a:pt x="259" y="119"/>
                  </a:cubicBezTo>
                  <a:cubicBezTo>
                    <a:pt x="258" y="119"/>
                    <a:pt x="258" y="116"/>
                    <a:pt x="260" y="112"/>
                  </a:cubicBezTo>
                  <a:cubicBezTo>
                    <a:pt x="256" y="110"/>
                    <a:pt x="253" y="108"/>
                    <a:pt x="250" y="106"/>
                  </a:cubicBezTo>
                  <a:cubicBezTo>
                    <a:pt x="247" y="109"/>
                    <a:pt x="245" y="110"/>
                    <a:pt x="243" y="109"/>
                  </a:cubicBezTo>
                  <a:cubicBezTo>
                    <a:pt x="242" y="108"/>
                    <a:pt x="243" y="106"/>
                    <a:pt x="245" y="103"/>
                  </a:cubicBezTo>
                  <a:cubicBezTo>
                    <a:pt x="242" y="100"/>
                    <a:pt x="238" y="98"/>
                    <a:pt x="235" y="95"/>
                  </a:cubicBezTo>
                  <a:cubicBezTo>
                    <a:pt x="233" y="96"/>
                    <a:pt x="231" y="96"/>
                    <a:pt x="231" y="95"/>
                  </a:cubicBezTo>
                  <a:cubicBezTo>
                    <a:pt x="230" y="95"/>
                    <a:pt x="230" y="94"/>
                    <a:pt x="231" y="93"/>
                  </a:cubicBezTo>
                  <a:cubicBezTo>
                    <a:pt x="213" y="81"/>
                    <a:pt x="196" y="69"/>
                    <a:pt x="179" y="58"/>
                  </a:cubicBezTo>
                  <a:cubicBezTo>
                    <a:pt x="178" y="59"/>
                    <a:pt x="177" y="59"/>
                    <a:pt x="176" y="60"/>
                  </a:cubicBezTo>
                  <a:cubicBezTo>
                    <a:pt x="176" y="62"/>
                    <a:pt x="183" y="67"/>
                    <a:pt x="182" y="69"/>
                  </a:cubicBezTo>
                  <a:cubicBezTo>
                    <a:pt x="181" y="71"/>
                    <a:pt x="172" y="68"/>
                    <a:pt x="171" y="70"/>
                  </a:cubicBezTo>
                  <a:cubicBezTo>
                    <a:pt x="170" y="72"/>
                    <a:pt x="174" y="79"/>
                    <a:pt x="172" y="80"/>
                  </a:cubicBezTo>
                  <a:cubicBezTo>
                    <a:pt x="171" y="82"/>
                    <a:pt x="164" y="76"/>
                    <a:pt x="162" y="77"/>
                  </a:cubicBezTo>
                  <a:cubicBezTo>
                    <a:pt x="160" y="78"/>
                    <a:pt x="162" y="87"/>
                    <a:pt x="160" y="88"/>
                  </a:cubicBezTo>
                  <a:cubicBezTo>
                    <a:pt x="158" y="88"/>
                    <a:pt x="153" y="81"/>
                    <a:pt x="151" y="81"/>
                  </a:cubicBezTo>
                  <a:cubicBezTo>
                    <a:pt x="149" y="82"/>
                    <a:pt x="147" y="90"/>
                    <a:pt x="145" y="90"/>
                  </a:cubicBezTo>
                  <a:cubicBezTo>
                    <a:pt x="143" y="90"/>
                    <a:pt x="142" y="82"/>
                    <a:pt x="140" y="81"/>
                  </a:cubicBezTo>
                  <a:cubicBezTo>
                    <a:pt x="137" y="81"/>
                    <a:pt x="133" y="88"/>
                    <a:pt x="131" y="87"/>
                  </a:cubicBezTo>
                  <a:cubicBezTo>
                    <a:pt x="129" y="87"/>
                    <a:pt x="131" y="78"/>
                    <a:pt x="129" y="77"/>
                  </a:cubicBezTo>
                  <a:cubicBezTo>
                    <a:pt x="127" y="76"/>
                    <a:pt x="120" y="81"/>
                    <a:pt x="119" y="79"/>
                  </a:cubicBezTo>
                  <a:cubicBezTo>
                    <a:pt x="117" y="78"/>
                    <a:pt x="122" y="71"/>
                    <a:pt x="121" y="69"/>
                  </a:cubicBezTo>
                  <a:cubicBezTo>
                    <a:pt x="120" y="67"/>
                    <a:pt x="111" y="69"/>
                    <a:pt x="111" y="67"/>
                  </a:cubicBezTo>
                  <a:cubicBezTo>
                    <a:pt x="110" y="65"/>
                    <a:pt x="118" y="61"/>
                    <a:pt x="117" y="58"/>
                  </a:cubicBezTo>
                  <a:cubicBezTo>
                    <a:pt x="117" y="56"/>
                    <a:pt x="109" y="54"/>
                    <a:pt x="109" y="52"/>
                  </a:cubicBezTo>
                  <a:cubicBezTo>
                    <a:pt x="109" y="50"/>
                    <a:pt x="118" y="49"/>
                    <a:pt x="118" y="47"/>
                  </a:cubicBezTo>
                  <a:cubicBezTo>
                    <a:pt x="119" y="45"/>
                    <a:pt x="112" y="40"/>
                    <a:pt x="113" y="38"/>
                  </a:cubicBezTo>
                  <a:cubicBezTo>
                    <a:pt x="114" y="36"/>
                    <a:pt x="122" y="39"/>
                    <a:pt x="124" y="37"/>
                  </a:cubicBezTo>
                  <a:cubicBezTo>
                    <a:pt x="125" y="35"/>
                    <a:pt x="121" y="28"/>
                    <a:pt x="123" y="27"/>
                  </a:cubicBezTo>
                  <a:cubicBezTo>
                    <a:pt x="124" y="25"/>
                    <a:pt x="129" y="29"/>
                    <a:pt x="131" y="30"/>
                  </a:cubicBezTo>
                  <a:cubicBezTo>
                    <a:pt x="118" y="22"/>
                    <a:pt x="107" y="17"/>
                    <a:pt x="99" y="15"/>
                  </a:cubicBezTo>
                  <a:cubicBezTo>
                    <a:pt x="53" y="0"/>
                    <a:pt x="3" y="5"/>
                    <a:pt x="5" y="62"/>
                  </a:cubicBezTo>
                  <a:cubicBezTo>
                    <a:pt x="6" y="120"/>
                    <a:pt x="0" y="120"/>
                    <a:pt x="9" y="139"/>
                  </a:cubicBezTo>
                  <a:cubicBezTo>
                    <a:pt x="18" y="158"/>
                    <a:pt x="24" y="172"/>
                    <a:pt x="24" y="172"/>
                  </a:cubicBezTo>
                  <a:cubicBezTo>
                    <a:pt x="24" y="172"/>
                    <a:pt x="29" y="200"/>
                    <a:pt x="37" y="222"/>
                  </a:cubicBezTo>
                  <a:cubicBezTo>
                    <a:pt x="39" y="222"/>
                    <a:pt x="40" y="222"/>
                    <a:pt x="41" y="221"/>
                  </a:cubicBezTo>
                  <a:cubicBezTo>
                    <a:pt x="47" y="220"/>
                    <a:pt x="48" y="215"/>
                    <a:pt x="53" y="214"/>
                  </a:cubicBezTo>
                  <a:cubicBezTo>
                    <a:pt x="58" y="213"/>
                    <a:pt x="63" y="206"/>
                    <a:pt x="69" y="205"/>
                  </a:cubicBezTo>
                  <a:cubicBezTo>
                    <a:pt x="75" y="203"/>
                    <a:pt x="81" y="204"/>
                    <a:pt x="88" y="203"/>
                  </a:cubicBezTo>
                  <a:cubicBezTo>
                    <a:pt x="94" y="202"/>
                    <a:pt x="94" y="202"/>
                    <a:pt x="94" y="198"/>
                  </a:cubicBezTo>
                  <a:cubicBezTo>
                    <a:pt x="94" y="198"/>
                    <a:pt x="94" y="198"/>
                    <a:pt x="94" y="198"/>
                  </a:cubicBezTo>
                  <a:cubicBezTo>
                    <a:pt x="91" y="196"/>
                    <a:pt x="90" y="194"/>
                    <a:pt x="91" y="193"/>
                  </a:cubicBezTo>
                  <a:cubicBezTo>
                    <a:pt x="91" y="192"/>
                    <a:pt x="93" y="192"/>
                    <a:pt x="96" y="192"/>
                  </a:cubicBezTo>
                  <a:cubicBezTo>
                    <a:pt x="98" y="190"/>
                    <a:pt x="101" y="188"/>
                    <a:pt x="105" y="188"/>
                  </a:cubicBezTo>
                  <a:cubicBezTo>
                    <a:pt x="106" y="188"/>
                    <a:pt x="108" y="188"/>
                    <a:pt x="109" y="188"/>
                  </a:cubicBezTo>
                  <a:cubicBezTo>
                    <a:pt x="103" y="183"/>
                    <a:pt x="99" y="179"/>
                    <a:pt x="101" y="177"/>
                  </a:cubicBezTo>
                  <a:cubicBezTo>
                    <a:pt x="104" y="174"/>
                    <a:pt x="114" y="182"/>
                    <a:pt x="125" y="192"/>
                  </a:cubicBezTo>
                  <a:cubicBezTo>
                    <a:pt x="127" y="192"/>
                    <a:pt x="130" y="193"/>
                    <a:pt x="132" y="194"/>
                  </a:cubicBezTo>
                  <a:cubicBezTo>
                    <a:pt x="131" y="192"/>
                    <a:pt x="130" y="191"/>
                    <a:pt x="128" y="189"/>
                  </a:cubicBezTo>
                  <a:cubicBezTo>
                    <a:pt x="126" y="186"/>
                    <a:pt x="124" y="184"/>
                    <a:pt x="123" y="181"/>
                  </a:cubicBezTo>
                  <a:cubicBezTo>
                    <a:pt x="122" y="180"/>
                    <a:pt x="121" y="179"/>
                    <a:pt x="121" y="178"/>
                  </a:cubicBezTo>
                  <a:cubicBezTo>
                    <a:pt x="120" y="177"/>
                    <a:pt x="119" y="175"/>
                    <a:pt x="118" y="174"/>
                  </a:cubicBezTo>
                  <a:cubicBezTo>
                    <a:pt x="117" y="173"/>
                    <a:pt x="117" y="171"/>
                    <a:pt x="116" y="170"/>
                  </a:cubicBezTo>
                  <a:cubicBezTo>
                    <a:pt x="116" y="169"/>
                    <a:pt x="115" y="169"/>
                    <a:pt x="115" y="168"/>
                  </a:cubicBezTo>
                  <a:cubicBezTo>
                    <a:pt x="115" y="168"/>
                    <a:pt x="115" y="167"/>
                    <a:pt x="115" y="167"/>
                  </a:cubicBezTo>
                  <a:cubicBezTo>
                    <a:pt x="114" y="165"/>
                    <a:pt x="115" y="164"/>
                    <a:pt x="115" y="164"/>
                  </a:cubicBezTo>
                  <a:cubicBezTo>
                    <a:pt x="116" y="163"/>
                    <a:pt x="117" y="164"/>
                    <a:pt x="119" y="164"/>
                  </a:cubicBezTo>
                  <a:cubicBezTo>
                    <a:pt x="124" y="168"/>
                    <a:pt x="132" y="182"/>
                    <a:pt x="140" y="193"/>
                  </a:cubicBezTo>
                  <a:cubicBezTo>
                    <a:pt x="140" y="192"/>
                    <a:pt x="140" y="191"/>
                    <a:pt x="142" y="192"/>
                  </a:cubicBezTo>
                  <a:cubicBezTo>
                    <a:pt x="136" y="176"/>
                    <a:pt x="128" y="157"/>
                    <a:pt x="132" y="155"/>
                  </a:cubicBezTo>
                  <a:cubicBezTo>
                    <a:pt x="137" y="153"/>
                    <a:pt x="144" y="178"/>
                    <a:pt x="151" y="195"/>
                  </a:cubicBezTo>
                  <a:cubicBezTo>
                    <a:pt x="150" y="177"/>
                    <a:pt x="146" y="152"/>
                    <a:pt x="151" y="152"/>
                  </a:cubicBezTo>
                  <a:cubicBezTo>
                    <a:pt x="156" y="151"/>
                    <a:pt x="157" y="177"/>
                    <a:pt x="158" y="195"/>
                  </a:cubicBezTo>
                  <a:cubicBezTo>
                    <a:pt x="159" y="194"/>
                    <a:pt x="159" y="193"/>
                    <a:pt x="159" y="191"/>
                  </a:cubicBezTo>
                  <a:cubicBezTo>
                    <a:pt x="162" y="175"/>
                    <a:pt x="166" y="154"/>
                    <a:pt x="170" y="153"/>
                  </a:cubicBezTo>
                  <a:cubicBezTo>
                    <a:pt x="170" y="152"/>
                    <a:pt x="170" y="152"/>
                    <a:pt x="171" y="153"/>
                  </a:cubicBezTo>
                  <a:cubicBezTo>
                    <a:pt x="175" y="153"/>
                    <a:pt x="169" y="178"/>
                    <a:pt x="166" y="196"/>
                  </a:cubicBezTo>
                  <a:cubicBezTo>
                    <a:pt x="170" y="189"/>
                    <a:pt x="174" y="180"/>
                    <a:pt x="177" y="173"/>
                  </a:cubicBezTo>
                  <a:cubicBezTo>
                    <a:pt x="178" y="172"/>
                    <a:pt x="179" y="170"/>
                    <a:pt x="179" y="169"/>
                  </a:cubicBezTo>
                  <a:cubicBezTo>
                    <a:pt x="180" y="168"/>
                    <a:pt x="181" y="166"/>
                    <a:pt x="182" y="165"/>
                  </a:cubicBezTo>
                  <a:cubicBezTo>
                    <a:pt x="182" y="164"/>
                    <a:pt x="183" y="163"/>
                    <a:pt x="184" y="162"/>
                  </a:cubicBezTo>
                  <a:cubicBezTo>
                    <a:pt x="186" y="159"/>
                    <a:pt x="187" y="158"/>
                    <a:pt x="189" y="158"/>
                  </a:cubicBezTo>
                  <a:cubicBezTo>
                    <a:pt x="193" y="161"/>
                    <a:pt x="181" y="183"/>
                    <a:pt x="173" y="199"/>
                  </a:cubicBezTo>
                  <a:cubicBezTo>
                    <a:pt x="185" y="186"/>
                    <a:pt x="201" y="165"/>
                    <a:pt x="205" y="169"/>
                  </a:cubicBezTo>
                  <a:cubicBezTo>
                    <a:pt x="209" y="172"/>
                    <a:pt x="189" y="192"/>
                    <a:pt x="177" y="206"/>
                  </a:cubicBezTo>
                  <a:cubicBezTo>
                    <a:pt x="193" y="196"/>
                    <a:pt x="214" y="178"/>
                    <a:pt x="217" y="183"/>
                  </a:cubicBezTo>
                  <a:cubicBezTo>
                    <a:pt x="220" y="187"/>
                    <a:pt x="198" y="200"/>
                    <a:pt x="184" y="211"/>
                  </a:cubicBezTo>
                  <a:cubicBezTo>
                    <a:pt x="201" y="205"/>
                    <a:pt x="224" y="195"/>
                    <a:pt x="226" y="200"/>
                  </a:cubicBezTo>
                  <a:cubicBezTo>
                    <a:pt x="228" y="204"/>
                    <a:pt x="203" y="212"/>
                    <a:pt x="186" y="218"/>
                  </a:cubicBezTo>
                  <a:cubicBezTo>
                    <a:pt x="201" y="217"/>
                    <a:pt x="220" y="215"/>
                    <a:pt x="227" y="216"/>
                  </a:cubicBezTo>
                  <a:cubicBezTo>
                    <a:pt x="229" y="217"/>
                    <a:pt x="230" y="217"/>
                    <a:pt x="230" y="218"/>
                  </a:cubicBezTo>
                  <a:cubicBezTo>
                    <a:pt x="231" y="223"/>
                    <a:pt x="205" y="224"/>
                    <a:pt x="187" y="226"/>
                  </a:cubicBezTo>
                  <a:cubicBezTo>
                    <a:pt x="205" y="230"/>
                    <a:pt x="230" y="232"/>
                    <a:pt x="229" y="237"/>
                  </a:cubicBezTo>
                  <a:cubicBezTo>
                    <a:pt x="228" y="242"/>
                    <a:pt x="204" y="237"/>
                    <a:pt x="186" y="234"/>
                  </a:cubicBezTo>
                  <a:cubicBezTo>
                    <a:pt x="202" y="242"/>
                    <a:pt x="226" y="251"/>
                    <a:pt x="224" y="256"/>
                  </a:cubicBezTo>
                  <a:cubicBezTo>
                    <a:pt x="222" y="261"/>
                    <a:pt x="197" y="247"/>
                    <a:pt x="181" y="239"/>
                  </a:cubicBezTo>
                  <a:cubicBezTo>
                    <a:pt x="195" y="251"/>
                    <a:pt x="217" y="268"/>
                    <a:pt x="214" y="272"/>
                  </a:cubicBezTo>
                  <a:cubicBezTo>
                    <a:pt x="213" y="273"/>
                    <a:pt x="212" y="273"/>
                    <a:pt x="211" y="272"/>
                  </a:cubicBezTo>
                  <a:cubicBezTo>
                    <a:pt x="205" y="271"/>
                    <a:pt x="188" y="255"/>
                    <a:pt x="176" y="245"/>
                  </a:cubicBezTo>
                  <a:cubicBezTo>
                    <a:pt x="186" y="260"/>
                    <a:pt x="204" y="282"/>
                    <a:pt x="199" y="285"/>
                  </a:cubicBezTo>
                  <a:cubicBezTo>
                    <a:pt x="199" y="286"/>
                    <a:pt x="197" y="285"/>
                    <a:pt x="196" y="284"/>
                  </a:cubicBezTo>
                  <a:cubicBezTo>
                    <a:pt x="190" y="280"/>
                    <a:pt x="179" y="261"/>
                    <a:pt x="170" y="249"/>
                  </a:cubicBezTo>
                  <a:cubicBezTo>
                    <a:pt x="176" y="266"/>
                    <a:pt x="187" y="292"/>
                    <a:pt x="182" y="294"/>
                  </a:cubicBezTo>
                  <a:cubicBezTo>
                    <a:pt x="177" y="296"/>
                    <a:pt x="170" y="271"/>
                    <a:pt x="164" y="254"/>
                  </a:cubicBezTo>
                  <a:cubicBezTo>
                    <a:pt x="165" y="272"/>
                    <a:pt x="168" y="297"/>
                    <a:pt x="163" y="297"/>
                  </a:cubicBezTo>
                  <a:cubicBezTo>
                    <a:pt x="158" y="297"/>
                    <a:pt x="158" y="272"/>
                    <a:pt x="156" y="254"/>
                  </a:cubicBezTo>
                  <a:cubicBezTo>
                    <a:pt x="153" y="270"/>
                    <a:pt x="150" y="292"/>
                    <a:pt x="146" y="296"/>
                  </a:cubicBezTo>
                  <a:cubicBezTo>
                    <a:pt x="145" y="296"/>
                    <a:pt x="145" y="296"/>
                    <a:pt x="144" y="296"/>
                  </a:cubicBezTo>
                  <a:cubicBezTo>
                    <a:pt x="143" y="296"/>
                    <a:pt x="143" y="295"/>
                    <a:pt x="143" y="294"/>
                  </a:cubicBezTo>
                  <a:cubicBezTo>
                    <a:pt x="141" y="288"/>
                    <a:pt x="146" y="268"/>
                    <a:pt x="149" y="253"/>
                  </a:cubicBezTo>
                  <a:cubicBezTo>
                    <a:pt x="144" y="263"/>
                    <a:pt x="138" y="276"/>
                    <a:pt x="133" y="284"/>
                  </a:cubicBezTo>
                  <a:cubicBezTo>
                    <a:pt x="130" y="288"/>
                    <a:pt x="128" y="291"/>
                    <a:pt x="126" y="290"/>
                  </a:cubicBezTo>
                  <a:cubicBezTo>
                    <a:pt x="126" y="290"/>
                    <a:pt x="126" y="290"/>
                    <a:pt x="126" y="290"/>
                  </a:cubicBezTo>
                  <a:cubicBezTo>
                    <a:pt x="123" y="286"/>
                    <a:pt x="134" y="265"/>
                    <a:pt x="142" y="250"/>
                  </a:cubicBezTo>
                  <a:cubicBezTo>
                    <a:pt x="142" y="250"/>
                    <a:pt x="142" y="250"/>
                    <a:pt x="142" y="249"/>
                  </a:cubicBezTo>
                  <a:cubicBezTo>
                    <a:pt x="129" y="263"/>
                    <a:pt x="114" y="283"/>
                    <a:pt x="110" y="280"/>
                  </a:cubicBezTo>
                  <a:cubicBezTo>
                    <a:pt x="106" y="277"/>
                    <a:pt x="126" y="257"/>
                    <a:pt x="137" y="243"/>
                  </a:cubicBezTo>
                  <a:cubicBezTo>
                    <a:pt x="137" y="243"/>
                    <a:pt x="137" y="243"/>
                    <a:pt x="137" y="243"/>
                  </a:cubicBezTo>
                  <a:cubicBezTo>
                    <a:pt x="136" y="243"/>
                    <a:pt x="135" y="244"/>
                    <a:pt x="134" y="245"/>
                  </a:cubicBezTo>
                  <a:cubicBezTo>
                    <a:pt x="119" y="255"/>
                    <a:pt x="100" y="270"/>
                    <a:pt x="97" y="266"/>
                  </a:cubicBezTo>
                  <a:cubicBezTo>
                    <a:pt x="95" y="263"/>
                    <a:pt x="105" y="256"/>
                    <a:pt x="115" y="249"/>
                  </a:cubicBezTo>
                  <a:cubicBezTo>
                    <a:pt x="113" y="249"/>
                    <a:pt x="106" y="251"/>
                    <a:pt x="100" y="250"/>
                  </a:cubicBezTo>
                  <a:cubicBezTo>
                    <a:pt x="99" y="250"/>
                    <a:pt x="98" y="250"/>
                    <a:pt x="97" y="250"/>
                  </a:cubicBezTo>
                  <a:cubicBezTo>
                    <a:pt x="92" y="251"/>
                    <a:pt x="89" y="251"/>
                    <a:pt x="89" y="249"/>
                  </a:cubicBezTo>
                  <a:cubicBezTo>
                    <a:pt x="88" y="249"/>
                    <a:pt x="89" y="248"/>
                    <a:pt x="89" y="247"/>
                  </a:cubicBezTo>
                  <a:cubicBezTo>
                    <a:pt x="90" y="247"/>
                    <a:pt x="90" y="247"/>
                    <a:pt x="90" y="246"/>
                  </a:cubicBezTo>
                  <a:cubicBezTo>
                    <a:pt x="88" y="245"/>
                    <a:pt x="87" y="244"/>
                    <a:pt x="87" y="244"/>
                  </a:cubicBezTo>
                  <a:cubicBezTo>
                    <a:pt x="78" y="247"/>
                    <a:pt x="78" y="247"/>
                    <a:pt x="78" y="247"/>
                  </a:cubicBezTo>
                  <a:cubicBezTo>
                    <a:pt x="78" y="247"/>
                    <a:pt x="64" y="251"/>
                    <a:pt x="57" y="242"/>
                  </a:cubicBezTo>
                  <a:cubicBezTo>
                    <a:pt x="55" y="240"/>
                    <a:pt x="51" y="232"/>
                    <a:pt x="45" y="231"/>
                  </a:cubicBezTo>
                  <a:cubicBezTo>
                    <a:pt x="43" y="230"/>
                    <a:pt x="42" y="230"/>
                    <a:pt x="40" y="229"/>
                  </a:cubicBezTo>
                  <a:cubicBezTo>
                    <a:pt x="43" y="234"/>
                    <a:pt x="45" y="239"/>
                    <a:pt x="48" y="242"/>
                  </a:cubicBezTo>
                  <a:cubicBezTo>
                    <a:pt x="59" y="272"/>
                    <a:pt x="52" y="313"/>
                    <a:pt x="137" y="355"/>
                  </a:cubicBezTo>
                  <a:cubicBezTo>
                    <a:pt x="130" y="361"/>
                    <a:pt x="122" y="367"/>
                    <a:pt x="113" y="375"/>
                  </a:cubicBezTo>
                  <a:cubicBezTo>
                    <a:pt x="114" y="380"/>
                    <a:pt x="113" y="387"/>
                    <a:pt x="112" y="396"/>
                  </a:cubicBezTo>
                  <a:cubicBezTo>
                    <a:pt x="115" y="394"/>
                    <a:pt x="116" y="395"/>
                    <a:pt x="116" y="398"/>
                  </a:cubicBezTo>
                  <a:cubicBezTo>
                    <a:pt x="128" y="367"/>
                    <a:pt x="139" y="356"/>
                    <a:pt x="121" y="405"/>
                  </a:cubicBezTo>
                  <a:cubicBezTo>
                    <a:pt x="121" y="404"/>
                    <a:pt x="121" y="404"/>
                    <a:pt x="122" y="404"/>
                  </a:cubicBezTo>
                  <a:cubicBezTo>
                    <a:pt x="141" y="357"/>
                    <a:pt x="142" y="373"/>
                    <a:pt x="129" y="403"/>
                  </a:cubicBezTo>
                  <a:cubicBezTo>
                    <a:pt x="129" y="406"/>
                    <a:pt x="128" y="409"/>
                    <a:pt x="127" y="413"/>
                  </a:cubicBezTo>
                  <a:cubicBezTo>
                    <a:pt x="151" y="378"/>
                    <a:pt x="172" y="365"/>
                    <a:pt x="127" y="424"/>
                  </a:cubicBezTo>
                  <a:cubicBezTo>
                    <a:pt x="168" y="371"/>
                    <a:pt x="168" y="387"/>
                    <a:pt x="147" y="414"/>
                  </a:cubicBezTo>
                  <a:cubicBezTo>
                    <a:pt x="149" y="415"/>
                    <a:pt x="148" y="419"/>
                    <a:pt x="142" y="425"/>
                  </a:cubicBezTo>
                  <a:cubicBezTo>
                    <a:pt x="173" y="404"/>
                    <a:pt x="194" y="398"/>
                    <a:pt x="154" y="425"/>
                  </a:cubicBezTo>
                  <a:cubicBezTo>
                    <a:pt x="154" y="425"/>
                    <a:pt x="154" y="425"/>
                    <a:pt x="155" y="425"/>
                  </a:cubicBezTo>
                  <a:cubicBezTo>
                    <a:pt x="197" y="400"/>
                    <a:pt x="181" y="418"/>
                    <a:pt x="148" y="436"/>
                  </a:cubicBezTo>
                  <a:cubicBezTo>
                    <a:pt x="146" y="438"/>
                    <a:pt x="144" y="439"/>
                    <a:pt x="142" y="440"/>
                  </a:cubicBezTo>
                  <a:cubicBezTo>
                    <a:pt x="186" y="423"/>
                    <a:pt x="215" y="417"/>
                    <a:pt x="141" y="444"/>
                  </a:cubicBezTo>
                  <a:cubicBezTo>
                    <a:pt x="207" y="420"/>
                    <a:pt x="194" y="437"/>
                    <a:pt x="158" y="449"/>
                  </a:cubicBezTo>
                  <a:cubicBezTo>
                    <a:pt x="162" y="450"/>
                    <a:pt x="164" y="452"/>
                    <a:pt x="164" y="454"/>
                  </a:cubicBezTo>
                  <a:cubicBezTo>
                    <a:pt x="197" y="457"/>
                    <a:pt x="209" y="468"/>
                    <a:pt x="152" y="463"/>
                  </a:cubicBezTo>
                  <a:cubicBezTo>
                    <a:pt x="152" y="464"/>
                    <a:pt x="153" y="464"/>
                    <a:pt x="153" y="464"/>
                  </a:cubicBezTo>
                  <a:cubicBezTo>
                    <a:pt x="209" y="470"/>
                    <a:pt x="195" y="475"/>
                    <a:pt x="162" y="471"/>
                  </a:cubicBezTo>
                  <a:cubicBezTo>
                    <a:pt x="160" y="472"/>
                    <a:pt x="157" y="473"/>
                    <a:pt x="153" y="473"/>
                  </a:cubicBezTo>
                  <a:cubicBezTo>
                    <a:pt x="192" y="486"/>
                    <a:pt x="208" y="502"/>
                    <a:pt x="140" y="475"/>
                  </a:cubicBezTo>
                  <a:cubicBezTo>
                    <a:pt x="205" y="500"/>
                    <a:pt x="186" y="505"/>
                    <a:pt x="152" y="490"/>
                  </a:cubicBezTo>
                  <a:cubicBezTo>
                    <a:pt x="153" y="493"/>
                    <a:pt x="154" y="496"/>
                    <a:pt x="152" y="497"/>
                  </a:cubicBezTo>
                  <a:cubicBezTo>
                    <a:pt x="177" y="519"/>
                    <a:pt x="182" y="532"/>
                    <a:pt x="137" y="492"/>
                  </a:cubicBezTo>
                  <a:cubicBezTo>
                    <a:pt x="137" y="492"/>
                    <a:pt x="137" y="492"/>
                    <a:pt x="137" y="492"/>
                  </a:cubicBezTo>
                  <a:cubicBezTo>
                    <a:pt x="181" y="532"/>
                    <a:pt x="168" y="529"/>
                    <a:pt x="143" y="507"/>
                  </a:cubicBezTo>
                  <a:cubicBezTo>
                    <a:pt x="143" y="509"/>
                    <a:pt x="141" y="509"/>
                    <a:pt x="138" y="507"/>
                  </a:cubicBezTo>
                  <a:cubicBezTo>
                    <a:pt x="158" y="538"/>
                    <a:pt x="159" y="554"/>
                    <a:pt x="123" y="496"/>
                  </a:cubicBezTo>
                  <a:cubicBezTo>
                    <a:pt x="160" y="556"/>
                    <a:pt x="145" y="545"/>
                    <a:pt x="125" y="512"/>
                  </a:cubicBezTo>
                  <a:cubicBezTo>
                    <a:pt x="126" y="517"/>
                    <a:pt x="126" y="520"/>
                    <a:pt x="125" y="520"/>
                  </a:cubicBezTo>
                  <a:cubicBezTo>
                    <a:pt x="136" y="549"/>
                    <a:pt x="137" y="561"/>
                    <a:pt x="119" y="511"/>
                  </a:cubicBezTo>
                  <a:cubicBezTo>
                    <a:pt x="118" y="511"/>
                    <a:pt x="118" y="510"/>
                    <a:pt x="118" y="510"/>
                  </a:cubicBezTo>
                  <a:cubicBezTo>
                    <a:pt x="135" y="561"/>
                    <a:pt x="122" y="553"/>
                    <a:pt x="112" y="523"/>
                  </a:cubicBezTo>
                  <a:cubicBezTo>
                    <a:pt x="109" y="523"/>
                    <a:pt x="107" y="521"/>
                    <a:pt x="104" y="517"/>
                  </a:cubicBezTo>
                  <a:cubicBezTo>
                    <a:pt x="102" y="556"/>
                    <a:pt x="89" y="573"/>
                    <a:pt x="95" y="502"/>
                  </a:cubicBezTo>
                  <a:cubicBezTo>
                    <a:pt x="89" y="571"/>
                    <a:pt x="83" y="555"/>
                    <a:pt x="87" y="519"/>
                  </a:cubicBezTo>
                  <a:cubicBezTo>
                    <a:pt x="85" y="522"/>
                    <a:pt x="83" y="524"/>
                    <a:pt x="81" y="522"/>
                  </a:cubicBezTo>
                  <a:cubicBezTo>
                    <a:pt x="69" y="553"/>
                    <a:pt x="59" y="561"/>
                    <a:pt x="83" y="499"/>
                  </a:cubicBezTo>
                  <a:cubicBezTo>
                    <a:pt x="59" y="561"/>
                    <a:pt x="54" y="546"/>
                    <a:pt x="67" y="515"/>
                  </a:cubicBezTo>
                  <a:cubicBezTo>
                    <a:pt x="66" y="513"/>
                    <a:pt x="66" y="509"/>
                    <a:pt x="67" y="505"/>
                  </a:cubicBezTo>
                  <a:cubicBezTo>
                    <a:pt x="62" y="511"/>
                    <a:pt x="57" y="516"/>
                    <a:pt x="53" y="520"/>
                  </a:cubicBezTo>
                  <a:cubicBezTo>
                    <a:pt x="63" y="543"/>
                    <a:pt x="59" y="544"/>
                    <a:pt x="63" y="555"/>
                  </a:cubicBezTo>
                  <a:cubicBezTo>
                    <a:pt x="66" y="568"/>
                    <a:pt x="87" y="586"/>
                    <a:pt x="98" y="591"/>
                  </a:cubicBezTo>
                  <a:cubicBezTo>
                    <a:pt x="109" y="597"/>
                    <a:pt x="109" y="597"/>
                    <a:pt x="109" y="597"/>
                  </a:cubicBezTo>
                  <a:cubicBezTo>
                    <a:pt x="109" y="597"/>
                    <a:pt x="114" y="606"/>
                    <a:pt x="124" y="615"/>
                  </a:cubicBezTo>
                  <a:cubicBezTo>
                    <a:pt x="125" y="615"/>
                    <a:pt x="126" y="617"/>
                    <a:pt x="127" y="618"/>
                  </a:cubicBezTo>
                  <a:cubicBezTo>
                    <a:pt x="129" y="619"/>
                    <a:pt x="130" y="620"/>
                    <a:pt x="132" y="621"/>
                  </a:cubicBezTo>
                  <a:cubicBezTo>
                    <a:pt x="134" y="620"/>
                    <a:pt x="135" y="612"/>
                    <a:pt x="137" y="612"/>
                  </a:cubicBezTo>
                  <a:cubicBezTo>
                    <a:pt x="139" y="612"/>
                    <a:pt x="141" y="621"/>
                    <a:pt x="143" y="621"/>
                  </a:cubicBezTo>
                  <a:cubicBezTo>
                    <a:pt x="145" y="622"/>
                    <a:pt x="150" y="614"/>
                    <a:pt x="152" y="615"/>
                  </a:cubicBezTo>
                  <a:cubicBezTo>
                    <a:pt x="154" y="616"/>
                    <a:pt x="152" y="624"/>
                    <a:pt x="154" y="626"/>
                  </a:cubicBezTo>
                  <a:cubicBezTo>
                    <a:pt x="155" y="627"/>
                    <a:pt x="162" y="622"/>
                    <a:pt x="164" y="623"/>
                  </a:cubicBezTo>
                  <a:cubicBezTo>
                    <a:pt x="165" y="625"/>
                    <a:pt x="161" y="630"/>
                    <a:pt x="161" y="633"/>
                  </a:cubicBezTo>
                  <a:cubicBezTo>
                    <a:pt x="177" y="637"/>
                    <a:pt x="198" y="640"/>
                    <a:pt x="222" y="639"/>
                  </a:cubicBezTo>
                  <a:cubicBezTo>
                    <a:pt x="220" y="635"/>
                    <a:pt x="245" y="627"/>
                    <a:pt x="262" y="620"/>
                  </a:cubicBezTo>
                  <a:cubicBezTo>
                    <a:pt x="247" y="621"/>
                    <a:pt x="228" y="624"/>
                    <a:pt x="221" y="623"/>
                  </a:cubicBezTo>
                  <a:cubicBezTo>
                    <a:pt x="219" y="622"/>
                    <a:pt x="218" y="622"/>
                    <a:pt x="218" y="621"/>
                  </a:cubicBezTo>
                  <a:cubicBezTo>
                    <a:pt x="218" y="619"/>
                    <a:pt x="222" y="617"/>
                    <a:pt x="229" y="616"/>
                  </a:cubicBezTo>
                  <a:cubicBezTo>
                    <a:pt x="230" y="616"/>
                    <a:pt x="232" y="616"/>
                    <a:pt x="233" y="615"/>
                  </a:cubicBezTo>
                  <a:cubicBezTo>
                    <a:pt x="234" y="615"/>
                    <a:pt x="235" y="615"/>
                    <a:pt x="236" y="615"/>
                  </a:cubicBezTo>
                  <a:cubicBezTo>
                    <a:pt x="244" y="614"/>
                    <a:pt x="253" y="614"/>
                    <a:pt x="261" y="613"/>
                  </a:cubicBezTo>
                  <a:cubicBezTo>
                    <a:pt x="243" y="609"/>
                    <a:pt x="218" y="607"/>
                    <a:pt x="219" y="602"/>
                  </a:cubicBezTo>
                  <a:cubicBezTo>
                    <a:pt x="220" y="597"/>
                    <a:pt x="244" y="602"/>
                    <a:pt x="262" y="605"/>
                  </a:cubicBezTo>
                  <a:cubicBezTo>
                    <a:pt x="246" y="597"/>
                    <a:pt x="222" y="588"/>
                    <a:pt x="224" y="583"/>
                  </a:cubicBezTo>
                  <a:cubicBezTo>
                    <a:pt x="226" y="578"/>
                    <a:pt x="251" y="592"/>
                    <a:pt x="267" y="599"/>
                  </a:cubicBezTo>
                  <a:cubicBezTo>
                    <a:pt x="255" y="589"/>
                    <a:pt x="237" y="575"/>
                    <a:pt x="234" y="569"/>
                  </a:cubicBezTo>
                  <a:cubicBezTo>
                    <a:pt x="234" y="568"/>
                    <a:pt x="234" y="567"/>
                    <a:pt x="234" y="567"/>
                  </a:cubicBezTo>
                  <a:cubicBezTo>
                    <a:pt x="235" y="567"/>
                    <a:pt x="235" y="567"/>
                    <a:pt x="235" y="566"/>
                  </a:cubicBezTo>
                  <a:cubicBezTo>
                    <a:pt x="240" y="564"/>
                    <a:pt x="258" y="583"/>
                    <a:pt x="272" y="594"/>
                  </a:cubicBezTo>
                  <a:cubicBezTo>
                    <a:pt x="264" y="582"/>
                    <a:pt x="252" y="566"/>
                    <a:pt x="249" y="559"/>
                  </a:cubicBezTo>
                  <a:cubicBezTo>
                    <a:pt x="248" y="556"/>
                    <a:pt x="248" y="555"/>
                    <a:pt x="249" y="554"/>
                  </a:cubicBezTo>
                  <a:cubicBezTo>
                    <a:pt x="253" y="551"/>
                    <a:pt x="267" y="575"/>
                    <a:pt x="278" y="590"/>
                  </a:cubicBezTo>
                  <a:cubicBezTo>
                    <a:pt x="272" y="572"/>
                    <a:pt x="261" y="547"/>
                    <a:pt x="266" y="545"/>
                  </a:cubicBezTo>
                  <a:cubicBezTo>
                    <a:pt x="271" y="543"/>
                    <a:pt x="278" y="568"/>
                    <a:pt x="284" y="585"/>
                  </a:cubicBezTo>
                  <a:cubicBezTo>
                    <a:pt x="283" y="567"/>
                    <a:pt x="280" y="542"/>
                    <a:pt x="285" y="542"/>
                  </a:cubicBezTo>
                  <a:cubicBezTo>
                    <a:pt x="290" y="541"/>
                    <a:pt x="290" y="567"/>
                    <a:pt x="292" y="585"/>
                  </a:cubicBezTo>
                  <a:cubicBezTo>
                    <a:pt x="292" y="585"/>
                    <a:pt x="292" y="584"/>
                    <a:pt x="292" y="584"/>
                  </a:cubicBezTo>
                  <a:cubicBezTo>
                    <a:pt x="296" y="566"/>
                    <a:pt x="299" y="542"/>
                    <a:pt x="304" y="543"/>
                  </a:cubicBezTo>
                  <a:cubicBezTo>
                    <a:pt x="304" y="543"/>
                    <a:pt x="305" y="543"/>
                    <a:pt x="305" y="544"/>
                  </a:cubicBezTo>
                  <a:cubicBezTo>
                    <a:pt x="307" y="550"/>
                    <a:pt x="302" y="571"/>
                    <a:pt x="299" y="586"/>
                  </a:cubicBezTo>
                  <a:cubicBezTo>
                    <a:pt x="300" y="585"/>
                    <a:pt x="300" y="584"/>
                    <a:pt x="301" y="583"/>
                  </a:cubicBezTo>
                  <a:cubicBezTo>
                    <a:pt x="308" y="569"/>
                    <a:pt x="316" y="551"/>
                    <a:pt x="321" y="549"/>
                  </a:cubicBezTo>
                  <a:cubicBezTo>
                    <a:pt x="321" y="548"/>
                    <a:pt x="322" y="548"/>
                    <a:pt x="322" y="549"/>
                  </a:cubicBezTo>
                  <a:cubicBezTo>
                    <a:pt x="326" y="551"/>
                    <a:pt x="314" y="573"/>
                    <a:pt x="306" y="589"/>
                  </a:cubicBezTo>
                  <a:cubicBezTo>
                    <a:pt x="319" y="576"/>
                    <a:pt x="334" y="556"/>
                    <a:pt x="338" y="559"/>
                  </a:cubicBezTo>
                  <a:cubicBezTo>
                    <a:pt x="342" y="562"/>
                    <a:pt x="322" y="582"/>
                    <a:pt x="311" y="596"/>
                  </a:cubicBezTo>
                  <a:cubicBezTo>
                    <a:pt x="322" y="589"/>
                    <a:pt x="336" y="578"/>
                    <a:pt x="345" y="574"/>
                  </a:cubicBezTo>
                  <a:cubicBezTo>
                    <a:pt x="361" y="557"/>
                    <a:pt x="386" y="529"/>
                    <a:pt x="406" y="495"/>
                  </a:cubicBezTo>
                  <a:cubicBezTo>
                    <a:pt x="403" y="494"/>
                    <a:pt x="400" y="493"/>
                    <a:pt x="400" y="491"/>
                  </a:cubicBezTo>
                  <a:cubicBezTo>
                    <a:pt x="400" y="489"/>
                    <a:pt x="409" y="489"/>
                    <a:pt x="410" y="486"/>
                  </a:cubicBezTo>
                  <a:cubicBezTo>
                    <a:pt x="410" y="484"/>
                    <a:pt x="403" y="479"/>
                    <a:pt x="405" y="477"/>
                  </a:cubicBezTo>
                  <a:cubicBezTo>
                    <a:pt x="406" y="475"/>
                    <a:pt x="414" y="478"/>
                    <a:pt x="415" y="476"/>
                  </a:cubicBezTo>
                  <a:cubicBezTo>
                    <a:pt x="416" y="475"/>
                    <a:pt x="412" y="467"/>
                    <a:pt x="414" y="466"/>
                  </a:cubicBezTo>
                  <a:cubicBezTo>
                    <a:pt x="415" y="465"/>
                    <a:pt x="418" y="467"/>
                    <a:pt x="420" y="468"/>
                  </a:cubicBezTo>
                  <a:cubicBezTo>
                    <a:pt x="422" y="465"/>
                    <a:pt x="424" y="461"/>
                    <a:pt x="425" y="457"/>
                  </a:cubicBezTo>
                  <a:cubicBezTo>
                    <a:pt x="425" y="460"/>
                    <a:pt x="433" y="465"/>
                    <a:pt x="435" y="465"/>
                  </a:cubicBezTo>
                  <a:cubicBezTo>
                    <a:pt x="437" y="465"/>
                    <a:pt x="439" y="456"/>
                    <a:pt x="441" y="456"/>
                  </a:cubicBezTo>
                  <a:cubicBezTo>
                    <a:pt x="443" y="456"/>
                    <a:pt x="444" y="465"/>
                    <a:pt x="446" y="465"/>
                  </a:cubicBezTo>
                  <a:cubicBezTo>
                    <a:pt x="448" y="465"/>
                    <a:pt x="449" y="464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1" y="462"/>
                    <a:pt x="451" y="462"/>
                    <a:pt x="451" y="462"/>
                  </a:cubicBezTo>
                  <a:cubicBezTo>
                    <a:pt x="453" y="460"/>
                    <a:pt x="454" y="459"/>
                    <a:pt x="455" y="459"/>
                  </a:cubicBezTo>
                  <a:cubicBezTo>
                    <a:pt x="457" y="460"/>
                    <a:pt x="455" y="468"/>
                    <a:pt x="457" y="469"/>
                  </a:cubicBezTo>
                  <a:cubicBezTo>
                    <a:pt x="459" y="471"/>
                    <a:pt x="466" y="466"/>
                    <a:pt x="467" y="467"/>
                  </a:cubicBezTo>
                  <a:cubicBezTo>
                    <a:pt x="469" y="469"/>
                    <a:pt x="464" y="476"/>
                    <a:pt x="465" y="477"/>
                  </a:cubicBezTo>
                  <a:cubicBezTo>
                    <a:pt x="466" y="479"/>
                    <a:pt x="475" y="478"/>
                    <a:pt x="475" y="480"/>
                  </a:cubicBezTo>
                  <a:cubicBezTo>
                    <a:pt x="476" y="482"/>
                    <a:pt x="469" y="486"/>
                    <a:pt x="469" y="488"/>
                  </a:cubicBezTo>
                  <a:cubicBezTo>
                    <a:pt x="469" y="490"/>
                    <a:pt x="477" y="492"/>
                    <a:pt x="477" y="494"/>
                  </a:cubicBezTo>
                  <a:cubicBezTo>
                    <a:pt x="477" y="496"/>
                    <a:pt x="470" y="497"/>
                    <a:pt x="468" y="499"/>
                  </a:cubicBezTo>
                  <a:cubicBezTo>
                    <a:pt x="494" y="545"/>
                    <a:pt x="531" y="581"/>
                    <a:pt x="544" y="594"/>
                  </a:cubicBezTo>
                  <a:cubicBezTo>
                    <a:pt x="561" y="610"/>
                    <a:pt x="565" y="633"/>
                    <a:pt x="620" y="644"/>
                  </a:cubicBezTo>
                  <a:cubicBezTo>
                    <a:pt x="675" y="656"/>
                    <a:pt x="719" y="643"/>
                    <a:pt x="738" y="635"/>
                  </a:cubicBezTo>
                  <a:cubicBezTo>
                    <a:pt x="756" y="627"/>
                    <a:pt x="767" y="607"/>
                    <a:pt x="767" y="607"/>
                  </a:cubicBezTo>
                  <a:cubicBezTo>
                    <a:pt x="767" y="607"/>
                    <a:pt x="767" y="607"/>
                    <a:pt x="778" y="602"/>
                  </a:cubicBezTo>
                  <a:cubicBezTo>
                    <a:pt x="789" y="596"/>
                    <a:pt x="810" y="579"/>
                    <a:pt x="814" y="566"/>
                  </a:cubicBezTo>
                  <a:cubicBezTo>
                    <a:pt x="818" y="553"/>
                    <a:pt x="813" y="553"/>
                    <a:pt x="826" y="526"/>
                  </a:cubicBezTo>
                  <a:cubicBezTo>
                    <a:pt x="831" y="516"/>
                    <a:pt x="831" y="503"/>
                    <a:pt x="830" y="491"/>
                  </a:cubicBezTo>
                  <a:cubicBezTo>
                    <a:pt x="830" y="490"/>
                    <a:pt x="830" y="489"/>
                    <a:pt x="830" y="488"/>
                  </a:cubicBezTo>
                  <a:cubicBezTo>
                    <a:pt x="830" y="485"/>
                    <a:pt x="829" y="484"/>
                    <a:pt x="829" y="482"/>
                  </a:cubicBezTo>
                  <a:cubicBezTo>
                    <a:pt x="829" y="482"/>
                    <a:pt x="829" y="481"/>
                    <a:pt x="829" y="481"/>
                  </a:cubicBezTo>
                  <a:cubicBezTo>
                    <a:pt x="827" y="480"/>
                    <a:pt x="820" y="485"/>
                    <a:pt x="819" y="484"/>
                  </a:cubicBezTo>
                  <a:cubicBezTo>
                    <a:pt x="817" y="482"/>
                    <a:pt x="822" y="475"/>
                    <a:pt x="821" y="473"/>
                  </a:cubicBezTo>
                  <a:cubicBezTo>
                    <a:pt x="820" y="472"/>
                    <a:pt x="811" y="473"/>
                    <a:pt x="811" y="471"/>
                  </a:cubicBezTo>
                  <a:cubicBezTo>
                    <a:pt x="810" y="469"/>
                    <a:pt x="818" y="465"/>
                    <a:pt x="817" y="463"/>
                  </a:cubicBezTo>
                  <a:cubicBezTo>
                    <a:pt x="817" y="461"/>
                    <a:pt x="809" y="459"/>
                    <a:pt x="809" y="456"/>
                  </a:cubicBezTo>
                  <a:cubicBezTo>
                    <a:pt x="809" y="454"/>
                    <a:pt x="818" y="454"/>
                    <a:pt x="818" y="452"/>
                  </a:cubicBezTo>
                  <a:cubicBezTo>
                    <a:pt x="819" y="450"/>
                    <a:pt x="812" y="444"/>
                    <a:pt x="813" y="442"/>
                  </a:cubicBezTo>
                  <a:cubicBezTo>
                    <a:pt x="814" y="442"/>
                    <a:pt x="815" y="442"/>
                    <a:pt x="816" y="442"/>
                  </a:cubicBezTo>
                  <a:cubicBezTo>
                    <a:pt x="796" y="415"/>
                    <a:pt x="775" y="394"/>
                    <a:pt x="755" y="376"/>
                  </a:cubicBezTo>
                  <a:cubicBezTo>
                    <a:pt x="755" y="385"/>
                    <a:pt x="755" y="392"/>
                    <a:pt x="752" y="392"/>
                  </a:cubicBezTo>
                  <a:cubicBezTo>
                    <a:pt x="749" y="392"/>
                    <a:pt x="748" y="382"/>
                    <a:pt x="747" y="370"/>
                  </a:cubicBezTo>
                  <a:cubicBezTo>
                    <a:pt x="745" y="368"/>
                    <a:pt x="744" y="367"/>
                    <a:pt x="742" y="366"/>
                  </a:cubicBezTo>
                  <a:cubicBezTo>
                    <a:pt x="740" y="378"/>
                    <a:pt x="738" y="389"/>
                    <a:pt x="735" y="391"/>
                  </a:cubicBezTo>
                  <a:cubicBezTo>
                    <a:pt x="734" y="391"/>
                    <a:pt x="734" y="391"/>
                    <a:pt x="733" y="391"/>
                  </a:cubicBezTo>
                  <a:cubicBezTo>
                    <a:pt x="733" y="391"/>
                    <a:pt x="732" y="391"/>
                    <a:pt x="732" y="390"/>
                  </a:cubicBezTo>
                  <a:cubicBezTo>
                    <a:pt x="730" y="384"/>
                    <a:pt x="735" y="363"/>
                    <a:pt x="738" y="348"/>
                  </a:cubicBezTo>
                  <a:cubicBezTo>
                    <a:pt x="733" y="358"/>
                    <a:pt x="727" y="371"/>
                    <a:pt x="722" y="379"/>
                  </a:cubicBezTo>
                  <a:cubicBezTo>
                    <a:pt x="719" y="383"/>
                    <a:pt x="717" y="386"/>
                    <a:pt x="715" y="385"/>
                  </a:cubicBezTo>
                  <a:cubicBezTo>
                    <a:pt x="715" y="385"/>
                    <a:pt x="715" y="385"/>
                    <a:pt x="715" y="385"/>
                  </a:cubicBezTo>
                  <a:cubicBezTo>
                    <a:pt x="712" y="381"/>
                    <a:pt x="724" y="361"/>
                    <a:pt x="731" y="345"/>
                  </a:cubicBezTo>
                  <a:cubicBezTo>
                    <a:pt x="731" y="345"/>
                    <a:pt x="731" y="345"/>
                    <a:pt x="731" y="345"/>
                  </a:cubicBezTo>
                  <a:cubicBezTo>
                    <a:pt x="719" y="358"/>
                    <a:pt x="703" y="378"/>
                    <a:pt x="699" y="375"/>
                  </a:cubicBezTo>
                  <a:cubicBezTo>
                    <a:pt x="695" y="372"/>
                    <a:pt x="715" y="352"/>
                    <a:pt x="727" y="338"/>
                  </a:cubicBezTo>
                  <a:cubicBezTo>
                    <a:pt x="726" y="338"/>
                    <a:pt x="726" y="338"/>
                    <a:pt x="726" y="338"/>
                  </a:cubicBezTo>
                  <a:cubicBezTo>
                    <a:pt x="725" y="339"/>
                    <a:pt x="724" y="339"/>
                    <a:pt x="723" y="340"/>
                  </a:cubicBezTo>
                  <a:cubicBezTo>
                    <a:pt x="708" y="350"/>
                    <a:pt x="689" y="365"/>
                    <a:pt x="687" y="361"/>
                  </a:cubicBezTo>
                  <a:cubicBezTo>
                    <a:pt x="685" y="358"/>
                    <a:pt x="694" y="351"/>
                    <a:pt x="704" y="344"/>
                  </a:cubicBezTo>
                  <a:cubicBezTo>
                    <a:pt x="702" y="344"/>
                    <a:pt x="695" y="346"/>
                    <a:pt x="689" y="345"/>
                  </a:cubicBezTo>
                  <a:cubicBezTo>
                    <a:pt x="688" y="345"/>
                    <a:pt x="687" y="345"/>
                    <a:pt x="686" y="345"/>
                  </a:cubicBezTo>
                  <a:cubicBezTo>
                    <a:pt x="681" y="346"/>
                    <a:pt x="678" y="346"/>
                    <a:pt x="678" y="344"/>
                  </a:cubicBezTo>
                  <a:cubicBezTo>
                    <a:pt x="678" y="344"/>
                    <a:pt x="678" y="343"/>
                    <a:pt x="679" y="342"/>
                  </a:cubicBezTo>
                  <a:cubicBezTo>
                    <a:pt x="679" y="342"/>
                    <a:pt x="679" y="342"/>
                    <a:pt x="679" y="342"/>
                  </a:cubicBezTo>
                  <a:cubicBezTo>
                    <a:pt x="677" y="340"/>
                    <a:pt x="676" y="339"/>
                    <a:pt x="676" y="339"/>
                  </a:cubicBezTo>
                  <a:cubicBezTo>
                    <a:pt x="667" y="342"/>
                    <a:pt x="667" y="342"/>
                    <a:pt x="667" y="342"/>
                  </a:cubicBezTo>
                  <a:cubicBezTo>
                    <a:pt x="667" y="342"/>
                    <a:pt x="654" y="346"/>
                    <a:pt x="646" y="337"/>
                  </a:cubicBezTo>
                  <a:cubicBezTo>
                    <a:pt x="644" y="335"/>
                    <a:pt x="640" y="327"/>
                    <a:pt x="634" y="326"/>
                  </a:cubicBezTo>
                  <a:cubicBezTo>
                    <a:pt x="627" y="324"/>
                    <a:pt x="621" y="317"/>
                    <a:pt x="621" y="317"/>
                  </a:cubicBezTo>
                  <a:cubicBezTo>
                    <a:pt x="621" y="317"/>
                    <a:pt x="624" y="318"/>
                    <a:pt x="630" y="317"/>
                  </a:cubicBezTo>
                  <a:cubicBezTo>
                    <a:pt x="636" y="315"/>
                    <a:pt x="637" y="310"/>
                    <a:pt x="642" y="309"/>
                  </a:cubicBezTo>
                  <a:cubicBezTo>
                    <a:pt x="647" y="308"/>
                    <a:pt x="652" y="302"/>
                    <a:pt x="658" y="300"/>
                  </a:cubicBezTo>
                  <a:cubicBezTo>
                    <a:pt x="664" y="299"/>
                    <a:pt x="670" y="299"/>
                    <a:pt x="677" y="298"/>
                  </a:cubicBezTo>
                  <a:cubicBezTo>
                    <a:pt x="683" y="297"/>
                    <a:pt x="683" y="297"/>
                    <a:pt x="683" y="293"/>
                  </a:cubicBezTo>
                  <a:cubicBezTo>
                    <a:pt x="683" y="293"/>
                    <a:pt x="683" y="293"/>
                    <a:pt x="683" y="293"/>
                  </a:cubicBezTo>
                  <a:cubicBezTo>
                    <a:pt x="681" y="291"/>
                    <a:pt x="679" y="289"/>
                    <a:pt x="680" y="288"/>
                  </a:cubicBezTo>
                  <a:cubicBezTo>
                    <a:pt x="680" y="287"/>
                    <a:pt x="682" y="287"/>
                    <a:pt x="685" y="287"/>
                  </a:cubicBezTo>
                  <a:cubicBezTo>
                    <a:pt x="687" y="285"/>
                    <a:pt x="691" y="283"/>
                    <a:pt x="695" y="283"/>
                  </a:cubicBezTo>
                  <a:cubicBezTo>
                    <a:pt x="696" y="283"/>
                    <a:pt x="697" y="283"/>
                    <a:pt x="698" y="283"/>
                  </a:cubicBezTo>
                  <a:cubicBezTo>
                    <a:pt x="692" y="278"/>
                    <a:pt x="689" y="274"/>
                    <a:pt x="690" y="272"/>
                  </a:cubicBezTo>
                  <a:cubicBezTo>
                    <a:pt x="693" y="269"/>
                    <a:pt x="703" y="277"/>
                    <a:pt x="714" y="287"/>
                  </a:cubicBezTo>
                  <a:cubicBezTo>
                    <a:pt x="716" y="287"/>
                    <a:pt x="719" y="288"/>
                    <a:pt x="721" y="289"/>
                  </a:cubicBezTo>
                  <a:cubicBezTo>
                    <a:pt x="720" y="287"/>
                    <a:pt x="719" y="286"/>
                    <a:pt x="718" y="284"/>
                  </a:cubicBezTo>
                  <a:cubicBezTo>
                    <a:pt x="716" y="282"/>
                    <a:pt x="714" y="279"/>
                    <a:pt x="712" y="276"/>
                  </a:cubicBezTo>
                  <a:cubicBezTo>
                    <a:pt x="711" y="275"/>
                    <a:pt x="711" y="274"/>
                    <a:pt x="710" y="273"/>
                  </a:cubicBezTo>
                  <a:cubicBezTo>
                    <a:pt x="709" y="272"/>
                    <a:pt x="708" y="270"/>
                    <a:pt x="707" y="269"/>
                  </a:cubicBezTo>
                  <a:cubicBezTo>
                    <a:pt x="706" y="268"/>
                    <a:pt x="706" y="266"/>
                    <a:pt x="705" y="265"/>
                  </a:cubicBezTo>
                  <a:cubicBezTo>
                    <a:pt x="705" y="265"/>
                    <a:pt x="705" y="264"/>
                    <a:pt x="704" y="263"/>
                  </a:cubicBezTo>
                  <a:cubicBezTo>
                    <a:pt x="704" y="263"/>
                    <a:pt x="704" y="263"/>
                    <a:pt x="704" y="262"/>
                  </a:cubicBezTo>
                  <a:cubicBezTo>
                    <a:pt x="704" y="261"/>
                    <a:pt x="704" y="259"/>
                    <a:pt x="704" y="259"/>
                  </a:cubicBezTo>
                  <a:cubicBezTo>
                    <a:pt x="705" y="258"/>
                    <a:pt x="706" y="259"/>
                    <a:pt x="708" y="260"/>
                  </a:cubicBezTo>
                  <a:cubicBezTo>
                    <a:pt x="713" y="263"/>
                    <a:pt x="722" y="277"/>
                    <a:pt x="729" y="288"/>
                  </a:cubicBezTo>
                  <a:cubicBezTo>
                    <a:pt x="729" y="287"/>
                    <a:pt x="730" y="286"/>
                    <a:pt x="731" y="287"/>
                  </a:cubicBezTo>
                  <a:cubicBezTo>
                    <a:pt x="725" y="271"/>
                    <a:pt x="717" y="252"/>
                    <a:pt x="722" y="250"/>
                  </a:cubicBezTo>
                  <a:cubicBezTo>
                    <a:pt x="727" y="248"/>
                    <a:pt x="734" y="273"/>
                    <a:pt x="740" y="290"/>
                  </a:cubicBezTo>
                  <a:cubicBezTo>
                    <a:pt x="739" y="272"/>
                    <a:pt x="736" y="247"/>
                    <a:pt x="741" y="247"/>
                  </a:cubicBezTo>
                  <a:cubicBezTo>
                    <a:pt x="746" y="246"/>
                    <a:pt x="746" y="272"/>
                    <a:pt x="748" y="290"/>
                  </a:cubicBezTo>
                  <a:cubicBezTo>
                    <a:pt x="748" y="289"/>
                    <a:pt x="748" y="288"/>
                    <a:pt x="748" y="287"/>
                  </a:cubicBezTo>
                  <a:cubicBezTo>
                    <a:pt x="752" y="270"/>
                    <a:pt x="755" y="249"/>
                    <a:pt x="759" y="248"/>
                  </a:cubicBezTo>
                  <a:cubicBezTo>
                    <a:pt x="759" y="248"/>
                    <a:pt x="759" y="248"/>
                    <a:pt x="760" y="248"/>
                  </a:cubicBezTo>
                  <a:cubicBezTo>
                    <a:pt x="764" y="249"/>
                    <a:pt x="758" y="273"/>
                    <a:pt x="755" y="291"/>
                  </a:cubicBezTo>
                  <a:cubicBezTo>
                    <a:pt x="759" y="284"/>
                    <a:pt x="763" y="276"/>
                    <a:pt x="766" y="268"/>
                  </a:cubicBezTo>
                  <a:cubicBezTo>
                    <a:pt x="767" y="267"/>
                    <a:pt x="768" y="265"/>
                    <a:pt x="769" y="264"/>
                  </a:cubicBezTo>
                  <a:cubicBezTo>
                    <a:pt x="769" y="263"/>
                    <a:pt x="770" y="261"/>
                    <a:pt x="771" y="260"/>
                  </a:cubicBezTo>
                  <a:cubicBezTo>
                    <a:pt x="772" y="259"/>
                    <a:pt x="772" y="258"/>
                    <a:pt x="773" y="257"/>
                  </a:cubicBezTo>
                  <a:cubicBezTo>
                    <a:pt x="775" y="254"/>
                    <a:pt x="777" y="253"/>
                    <a:pt x="778" y="253"/>
                  </a:cubicBezTo>
                  <a:cubicBezTo>
                    <a:pt x="782" y="256"/>
                    <a:pt x="770" y="278"/>
                    <a:pt x="762" y="294"/>
                  </a:cubicBezTo>
                  <a:cubicBezTo>
                    <a:pt x="774" y="281"/>
                    <a:pt x="790" y="260"/>
                    <a:pt x="794" y="264"/>
                  </a:cubicBezTo>
                  <a:cubicBezTo>
                    <a:pt x="798" y="267"/>
                    <a:pt x="778" y="287"/>
                    <a:pt x="766" y="301"/>
                  </a:cubicBezTo>
                  <a:cubicBezTo>
                    <a:pt x="782" y="291"/>
                    <a:pt x="803" y="274"/>
                    <a:pt x="806" y="278"/>
                  </a:cubicBezTo>
                  <a:cubicBezTo>
                    <a:pt x="809" y="282"/>
                    <a:pt x="788" y="295"/>
                    <a:pt x="773" y="306"/>
                  </a:cubicBezTo>
                  <a:cubicBezTo>
                    <a:pt x="790" y="300"/>
                    <a:pt x="813" y="290"/>
                    <a:pt x="815" y="295"/>
                  </a:cubicBezTo>
                  <a:cubicBezTo>
                    <a:pt x="817" y="299"/>
                    <a:pt x="792" y="307"/>
                    <a:pt x="776" y="314"/>
                  </a:cubicBezTo>
                  <a:cubicBezTo>
                    <a:pt x="787" y="313"/>
                    <a:pt x="801" y="311"/>
                    <a:pt x="810" y="311"/>
                  </a:cubicBezTo>
                  <a:cubicBezTo>
                    <a:pt x="824" y="289"/>
                    <a:pt x="825" y="269"/>
                    <a:pt x="831" y="253"/>
                  </a:cubicBezTo>
                  <a:cubicBezTo>
                    <a:pt x="838" y="245"/>
                    <a:pt x="844" y="229"/>
                    <a:pt x="848" y="214"/>
                  </a:cubicBezTo>
                  <a:cubicBezTo>
                    <a:pt x="847" y="212"/>
                    <a:pt x="849" y="207"/>
                    <a:pt x="852" y="200"/>
                  </a:cubicBezTo>
                  <a:cubicBezTo>
                    <a:pt x="854" y="192"/>
                    <a:pt x="855" y="186"/>
                    <a:pt x="855" y="184"/>
                  </a:cubicBezTo>
                  <a:cubicBezTo>
                    <a:pt x="845" y="195"/>
                    <a:pt x="835" y="207"/>
                    <a:pt x="833" y="204"/>
                  </a:cubicBezTo>
                  <a:cubicBezTo>
                    <a:pt x="829" y="201"/>
                    <a:pt x="848" y="181"/>
                    <a:pt x="860" y="167"/>
                  </a:cubicBezTo>
                  <a:cubicBezTo>
                    <a:pt x="845" y="177"/>
                    <a:pt x="823" y="194"/>
                    <a:pt x="820" y="190"/>
                  </a:cubicBezTo>
                  <a:cubicBezTo>
                    <a:pt x="817" y="186"/>
                    <a:pt x="839" y="173"/>
                    <a:pt x="853" y="162"/>
                  </a:cubicBezTo>
                  <a:cubicBezTo>
                    <a:pt x="836" y="168"/>
                    <a:pt x="813" y="178"/>
                    <a:pt x="811" y="173"/>
                  </a:cubicBezTo>
                  <a:cubicBezTo>
                    <a:pt x="809" y="169"/>
                    <a:pt x="834" y="161"/>
                    <a:pt x="851" y="154"/>
                  </a:cubicBezTo>
                  <a:cubicBezTo>
                    <a:pt x="833" y="156"/>
                    <a:pt x="808" y="160"/>
                    <a:pt x="807" y="155"/>
                  </a:cubicBezTo>
                  <a:cubicBezTo>
                    <a:pt x="807" y="150"/>
                    <a:pt x="832" y="149"/>
                    <a:pt x="850" y="147"/>
                  </a:cubicBezTo>
                  <a:cubicBezTo>
                    <a:pt x="832" y="143"/>
                    <a:pt x="807" y="141"/>
                    <a:pt x="808" y="136"/>
                  </a:cubicBezTo>
                  <a:cubicBezTo>
                    <a:pt x="809" y="131"/>
                    <a:pt x="833" y="136"/>
                    <a:pt x="851" y="139"/>
                  </a:cubicBezTo>
                  <a:cubicBezTo>
                    <a:pt x="835" y="131"/>
                    <a:pt x="811" y="122"/>
                    <a:pt x="813" y="117"/>
                  </a:cubicBezTo>
                  <a:cubicBezTo>
                    <a:pt x="815" y="112"/>
                    <a:pt x="840" y="126"/>
                    <a:pt x="856" y="133"/>
                  </a:cubicBezTo>
                  <a:cubicBezTo>
                    <a:pt x="843" y="121"/>
                    <a:pt x="820" y="105"/>
                    <a:pt x="824" y="101"/>
                  </a:cubicBezTo>
                  <a:cubicBezTo>
                    <a:pt x="827" y="97"/>
                    <a:pt x="847" y="116"/>
                    <a:pt x="861" y="128"/>
                  </a:cubicBezTo>
                  <a:cubicBezTo>
                    <a:pt x="851" y="113"/>
                    <a:pt x="833" y="91"/>
                    <a:pt x="838" y="88"/>
                  </a:cubicBezTo>
                  <a:cubicBezTo>
                    <a:pt x="841" y="86"/>
                    <a:pt x="850" y="99"/>
                    <a:pt x="859" y="112"/>
                  </a:cubicBezTo>
                  <a:cubicBezTo>
                    <a:pt x="859" y="112"/>
                    <a:pt x="859" y="112"/>
                    <a:pt x="859" y="113"/>
                  </a:cubicBezTo>
                  <a:cubicBezTo>
                    <a:pt x="860" y="114"/>
                    <a:pt x="861" y="115"/>
                    <a:pt x="862" y="116"/>
                  </a:cubicBezTo>
                  <a:cubicBezTo>
                    <a:pt x="863" y="119"/>
                    <a:pt x="865" y="121"/>
                    <a:pt x="867" y="124"/>
                  </a:cubicBezTo>
                  <a:cubicBezTo>
                    <a:pt x="861" y="106"/>
                    <a:pt x="850" y="81"/>
                    <a:pt x="855" y="79"/>
                  </a:cubicBezTo>
                  <a:cubicBezTo>
                    <a:pt x="860" y="77"/>
                    <a:pt x="867" y="102"/>
                    <a:pt x="873" y="119"/>
                  </a:cubicBezTo>
                  <a:cubicBezTo>
                    <a:pt x="872" y="101"/>
                    <a:pt x="869" y="76"/>
                    <a:pt x="874" y="76"/>
                  </a:cubicBezTo>
                  <a:cubicBezTo>
                    <a:pt x="875" y="76"/>
                    <a:pt x="875" y="76"/>
                    <a:pt x="876" y="77"/>
                  </a:cubicBezTo>
                  <a:cubicBezTo>
                    <a:pt x="876" y="76"/>
                    <a:pt x="876" y="75"/>
                    <a:pt x="876" y="73"/>
                  </a:cubicBezTo>
                  <a:cubicBezTo>
                    <a:pt x="878" y="16"/>
                    <a:pt x="828" y="11"/>
                    <a:pt x="781" y="25"/>
                  </a:cubicBezTo>
                  <a:cubicBezTo>
                    <a:pt x="762" y="31"/>
                    <a:pt x="718" y="57"/>
                    <a:pt x="672" y="87"/>
                  </a:cubicBezTo>
                  <a:cubicBezTo>
                    <a:pt x="677" y="90"/>
                    <a:pt x="680" y="92"/>
                    <a:pt x="679" y="94"/>
                  </a:cubicBezTo>
                  <a:close/>
                  <a:moveTo>
                    <a:pt x="262" y="391"/>
                  </a:moveTo>
                  <a:cubicBezTo>
                    <a:pt x="260" y="391"/>
                    <a:pt x="258" y="400"/>
                    <a:pt x="256" y="399"/>
                  </a:cubicBezTo>
                  <a:cubicBezTo>
                    <a:pt x="254" y="399"/>
                    <a:pt x="253" y="391"/>
                    <a:pt x="250" y="391"/>
                  </a:cubicBezTo>
                  <a:cubicBezTo>
                    <a:pt x="248" y="390"/>
                    <a:pt x="244" y="398"/>
                    <a:pt x="242" y="397"/>
                  </a:cubicBezTo>
                  <a:cubicBezTo>
                    <a:pt x="240" y="396"/>
                    <a:pt x="242" y="388"/>
                    <a:pt x="240" y="386"/>
                  </a:cubicBezTo>
                  <a:cubicBezTo>
                    <a:pt x="238" y="385"/>
                    <a:pt x="231" y="390"/>
                    <a:pt x="229" y="389"/>
                  </a:cubicBezTo>
                  <a:cubicBezTo>
                    <a:pt x="228" y="387"/>
                    <a:pt x="233" y="380"/>
                    <a:pt x="232" y="378"/>
                  </a:cubicBezTo>
                  <a:cubicBezTo>
                    <a:pt x="231" y="376"/>
                    <a:pt x="222" y="378"/>
                    <a:pt x="222" y="376"/>
                  </a:cubicBezTo>
                  <a:cubicBezTo>
                    <a:pt x="221" y="374"/>
                    <a:pt x="228" y="370"/>
                    <a:pt x="228" y="368"/>
                  </a:cubicBezTo>
                  <a:cubicBezTo>
                    <a:pt x="228" y="366"/>
                    <a:pt x="219" y="363"/>
                    <a:pt x="220" y="361"/>
                  </a:cubicBezTo>
                  <a:cubicBezTo>
                    <a:pt x="220" y="359"/>
                    <a:pt x="228" y="359"/>
                    <a:pt x="229" y="357"/>
                  </a:cubicBezTo>
                  <a:cubicBezTo>
                    <a:pt x="230" y="354"/>
                    <a:pt x="223" y="349"/>
                    <a:pt x="224" y="347"/>
                  </a:cubicBezTo>
                  <a:cubicBezTo>
                    <a:pt x="225" y="345"/>
                    <a:pt x="233" y="348"/>
                    <a:pt x="235" y="346"/>
                  </a:cubicBezTo>
                  <a:cubicBezTo>
                    <a:pt x="236" y="345"/>
                    <a:pt x="232" y="337"/>
                    <a:pt x="233" y="336"/>
                  </a:cubicBezTo>
                  <a:cubicBezTo>
                    <a:pt x="235" y="335"/>
                    <a:pt x="242" y="340"/>
                    <a:pt x="243" y="339"/>
                  </a:cubicBezTo>
                  <a:cubicBezTo>
                    <a:pt x="245" y="338"/>
                    <a:pt x="244" y="330"/>
                    <a:pt x="246" y="329"/>
                  </a:cubicBezTo>
                  <a:cubicBezTo>
                    <a:pt x="248" y="328"/>
                    <a:pt x="252" y="335"/>
                    <a:pt x="254" y="335"/>
                  </a:cubicBezTo>
                  <a:cubicBezTo>
                    <a:pt x="257" y="335"/>
                    <a:pt x="258" y="326"/>
                    <a:pt x="260" y="326"/>
                  </a:cubicBezTo>
                  <a:cubicBezTo>
                    <a:pt x="263" y="326"/>
                    <a:pt x="264" y="335"/>
                    <a:pt x="266" y="335"/>
                  </a:cubicBezTo>
                  <a:cubicBezTo>
                    <a:pt x="268" y="336"/>
                    <a:pt x="273" y="328"/>
                    <a:pt x="275" y="329"/>
                  </a:cubicBezTo>
                  <a:cubicBezTo>
                    <a:pt x="277" y="330"/>
                    <a:pt x="275" y="338"/>
                    <a:pt x="277" y="339"/>
                  </a:cubicBezTo>
                  <a:cubicBezTo>
                    <a:pt x="278" y="341"/>
                    <a:pt x="285" y="336"/>
                    <a:pt x="287" y="337"/>
                  </a:cubicBezTo>
                  <a:cubicBezTo>
                    <a:pt x="289" y="339"/>
                    <a:pt x="283" y="346"/>
                    <a:pt x="285" y="347"/>
                  </a:cubicBezTo>
                  <a:cubicBezTo>
                    <a:pt x="286" y="349"/>
                    <a:pt x="294" y="348"/>
                    <a:pt x="295" y="350"/>
                  </a:cubicBezTo>
                  <a:cubicBezTo>
                    <a:pt x="296" y="352"/>
                    <a:pt x="288" y="356"/>
                    <a:pt x="288" y="358"/>
                  </a:cubicBezTo>
                  <a:cubicBezTo>
                    <a:pt x="289" y="360"/>
                    <a:pt x="297" y="362"/>
                    <a:pt x="297" y="364"/>
                  </a:cubicBezTo>
                  <a:cubicBezTo>
                    <a:pt x="297" y="367"/>
                    <a:pt x="288" y="367"/>
                    <a:pt x="287" y="369"/>
                  </a:cubicBezTo>
                  <a:cubicBezTo>
                    <a:pt x="287" y="371"/>
                    <a:pt x="293" y="377"/>
                    <a:pt x="292" y="379"/>
                  </a:cubicBezTo>
                  <a:cubicBezTo>
                    <a:pt x="291" y="380"/>
                    <a:pt x="283" y="378"/>
                    <a:pt x="282" y="379"/>
                  </a:cubicBezTo>
                  <a:cubicBezTo>
                    <a:pt x="280" y="381"/>
                    <a:pt x="285" y="388"/>
                    <a:pt x="283" y="390"/>
                  </a:cubicBezTo>
                  <a:cubicBezTo>
                    <a:pt x="281" y="391"/>
                    <a:pt x="275" y="386"/>
                    <a:pt x="273" y="387"/>
                  </a:cubicBezTo>
                  <a:cubicBezTo>
                    <a:pt x="271" y="388"/>
                    <a:pt x="273" y="396"/>
                    <a:pt x="270" y="397"/>
                  </a:cubicBezTo>
                  <a:cubicBezTo>
                    <a:pt x="268" y="398"/>
                    <a:pt x="264" y="390"/>
                    <a:pt x="262" y="391"/>
                  </a:cubicBezTo>
                  <a:close/>
                  <a:moveTo>
                    <a:pt x="672" y="507"/>
                  </a:moveTo>
                  <a:cubicBezTo>
                    <a:pt x="672" y="507"/>
                    <a:pt x="672" y="507"/>
                    <a:pt x="672" y="507"/>
                  </a:cubicBezTo>
                  <a:cubicBezTo>
                    <a:pt x="652" y="449"/>
                    <a:pt x="666" y="459"/>
                    <a:pt x="677" y="491"/>
                  </a:cubicBezTo>
                  <a:cubicBezTo>
                    <a:pt x="680" y="492"/>
                    <a:pt x="682" y="495"/>
                    <a:pt x="684" y="500"/>
                  </a:cubicBezTo>
                  <a:cubicBezTo>
                    <a:pt x="685" y="459"/>
                    <a:pt x="700" y="437"/>
                    <a:pt x="693" y="507"/>
                  </a:cubicBezTo>
                  <a:cubicBezTo>
                    <a:pt x="693" y="507"/>
                    <a:pt x="693" y="507"/>
                    <a:pt x="693" y="506"/>
                  </a:cubicBezTo>
                  <a:cubicBezTo>
                    <a:pt x="700" y="443"/>
                    <a:pt x="705" y="457"/>
                    <a:pt x="702" y="491"/>
                  </a:cubicBezTo>
                  <a:cubicBezTo>
                    <a:pt x="704" y="489"/>
                    <a:pt x="705" y="490"/>
                    <a:pt x="706" y="493"/>
                  </a:cubicBezTo>
                  <a:cubicBezTo>
                    <a:pt x="717" y="462"/>
                    <a:pt x="729" y="451"/>
                    <a:pt x="710" y="500"/>
                  </a:cubicBezTo>
                  <a:cubicBezTo>
                    <a:pt x="710" y="499"/>
                    <a:pt x="711" y="499"/>
                    <a:pt x="711" y="499"/>
                  </a:cubicBezTo>
                  <a:cubicBezTo>
                    <a:pt x="731" y="452"/>
                    <a:pt x="731" y="468"/>
                    <a:pt x="718" y="498"/>
                  </a:cubicBezTo>
                  <a:cubicBezTo>
                    <a:pt x="718" y="501"/>
                    <a:pt x="717" y="504"/>
                    <a:pt x="716" y="509"/>
                  </a:cubicBezTo>
                  <a:cubicBezTo>
                    <a:pt x="741" y="473"/>
                    <a:pt x="762" y="460"/>
                    <a:pt x="716" y="519"/>
                  </a:cubicBezTo>
                  <a:cubicBezTo>
                    <a:pt x="757" y="466"/>
                    <a:pt x="757" y="483"/>
                    <a:pt x="736" y="509"/>
                  </a:cubicBezTo>
                  <a:cubicBezTo>
                    <a:pt x="738" y="510"/>
                    <a:pt x="737" y="514"/>
                    <a:pt x="731" y="520"/>
                  </a:cubicBezTo>
                  <a:cubicBezTo>
                    <a:pt x="762" y="499"/>
                    <a:pt x="784" y="493"/>
                    <a:pt x="743" y="520"/>
                  </a:cubicBezTo>
                  <a:cubicBezTo>
                    <a:pt x="743" y="520"/>
                    <a:pt x="744" y="520"/>
                    <a:pt x="744" y="520"/>
                  </a:cubicBezTo>
                  <a:cubicBezTo>
                    <a:pt x="786" y="496"/>
                    <a:pt x="770" y="513"/>
                    <a:pt x="737" y="531"/>
                  </a:cubicBezTo>
                  <a:cubicBezTo>
                    <a:pt x="735" y="533"/>
                    <a:pt x="733" y="534"/>
                    <a:pt x="731" y="535"/>
                  </a:cubicBezTo>
                  <a:cubicBezTo>
                    <a:pt x="775" y="518"/>
                    <a:pt x="804" y="512"/>
                    <a:pt x="730" y="539"/>
                  </a:cubicBezTo>
                  <a:cubicBezTo>
                    <a:pt x="797" y="515"/>
                    <a:pt x="784" y="532"/>
                    <a:pt x="747" y="544"/>
                  </a:cubicBezTo>
                  <a:cubicBezTo>
                    <a:pt x="751" y="545"/>
                    <a:pt x="753" y="547"/>
                    <a:pt x="753" y="550"/>
                  </a:cubicBezTo>
                  <a:cubicBezTo>
                    <a:pt x="786" y="552"/>
                    <a:pt x="798" y="563"/>
                    <a:pt x="741" y="559"/>
                  </a:cubicBezTo>
                  <a:cubicBezTo>
                    <a:pt x="741" y="559"/>
                    <a:pt x="742" y="559"/>
                    <a:pt x="742" y="559"/>
                  </a:cubicBezTo>
                  <a:cubicBezTo>
                    <a:pt x="799" y="565"/>
                    <a:pt x="784" y="570"/>
                    <a:pt x="751" y="566"/>
                  </a:cubicBezTo>
                  <a:cubicBezTo>
                    <a:pt x="749" y="567"/>
                    <a:pt x="746" y="568"/>
                    <a:pt x="742" y="568"/>
                  </a:cubicBezTo>
                  <a:cubicBezTo>
                    <a:pt x="781" y="581"/>
                    <a:pt x="798" y="597"/>
                    <a:pt x="730" y="570"/>
                  </a:cubicBezTo>
                  <a:cubicBezTo>
                    <a:pt x="794" y="596"/>
                    <a:pt x="775" y="600"/>
                    <a:pt x="741" y="585"/>
                  </a:cubicBezTo>
                  <a:cubicBezTo>
                    <a:pt x="743" y="588"/>
                    <a:pt x="743" y="591"/>
                    <a:pt x="741" y="592"/>
                  </a:cubicBezTo>
                  <a:cubicBezTo>
                    <a:pt x="766" y="614"/>
                    <a:pt x="771" y="627"/>
                    <a:pt x="726" y="587"/>
                  </a:cubicBezTo>
                  <a:cubicBezTo>
                    <a:pt x="726" y="587"/>
                    <a:pt x="726" y="587"/>
                    <a:pt x="726" y="587"/>
                  </a:cubicBezTo>
                  <a:cubicBezTo>
                    <a:pt x="771" y="627"/>
                    <a:pt x="757" y="624"/>
                    <a:pt x="732" y="602"/>
                  </a:cubicBezTo>
                  <a:cubicBezTo>
                    <a:pt x="732" y="604"/>
                    <a:pt x="730" y="604"/>
                    <a:pt x="727" y="602"/>
                  </a:cubicBezTo>
                  <a:cubicBezTo>
                    <a:pt x="747" y="633"/>
                    <a:pt x="749" y="649"/>
                    <a:pt x="712" y="591"/>
                  </a:cubicBezTo>
                  <a:cubicBezTo>
                    <a:pt x="749" y="651"/>
                    <a:pt x="734" y="640"/>
                    <a:pt x="715" y="607"/>
                  </a:cubicBezTo>
                  <a:cubicBezTo>
                    <a:pt x="716" y="612"/>
                    <a:pt x="715" y="615"/>
                    <a:pt x="714" y="615"/>
                  </a:cubicBezTo>
                  <a:cubicBezTo>
                    <a:pt x="725" y="644"/>
                    <a:pt x="726" y="656"/>
                    <a:pt x="708" y="606"/>
                  </a:cubicBezTo>
                  <a:cubicBezTo>
                    <a:pt x="707" y="606"/>
                    <a:pt x="707" y="605"/>
                    <a:pt x="707" y="605"/>
                  </a:cubicBezTo>
                  <a:cubicBezTo>
                    <a:pt x="724" y="657"/>
                    <a:pt x="711" y="648"/>
                    <a:pt x="701" y="618"/>
                  </a:cubicBezTo>
                  <a:cubicBezTo>
                    <a:pt x="699" y="618"/>
                    <a:pt x="696" y="616"/>
                    <a:pt x="693" y="612"/>
                  </a:cubicBezTo>
                  <a:cubicBezTo>
                    <a:pt x="691" y="651"/>
                    <a:pt x="678" y="668"/>
                    <a:pt x="685" y="597"/>
                  </a:cubicBezTo>
                  <a:cubicBezTo>
                    <a:pt x="678" y="666"/>
                    <a:pt x="672" y="650"/>
                    <a:pt x="676" y="614"/>
                  </a:cubicBezTo>
                  <a:cubicBezTo>
                    <a:pt x="674" y="617"/>
                    <a:pt x="672" y="619"/>
                    <a:pt x="671" y="617"/>
                  </a:cubicBezTo>
                  <a:cubicBezTo>
                    <a:pt x="658" y="648"/>
                    <a:pt x="648" y="656"/>
                    <a:pt x="673" y="594"/>
                  </a:cubicBezTo>
                  <a:cubicBezTo>
                    <a:pt x="648" y="656"/>
                    <a:pt x="643" y="641"/>
                    <a:pt x="656" y="610"/>
                  </a:cubicBezTo>
                  <a:cubicBezTo>
                    <a:pt x="655" y="608"/>
                    <a:pt x="655" y="604"/>
                    <a:pt x="656" y="600"/>
                  </a:cubicBezTo>
                  <a:cubicBezTo>
                    <a:pt x="630" y="631"/>
                    <a:pt x="611" y="640"/>
                    <a:pt x="659" y="586"/>
                  </a:cubicBezTo>
                  <a:cubicBezTo>
                    <a:pt x="612" y="640"/>
                    <a:pt x="618" y="620"/>
                    <a:pt x="646" y="592"/>
                  </a:cubicBezTo>
                  <a:cubicBezTo>
                    <a:pt x="642" y="594"/>
                    <a:pt x="638" y="595"/>
                    <a:pt x="636" y="594"/>
                  </a:cubicBezTo>
                  <a:cubicBezTo>
                    <a:pt x="610" y="611"/>
                    <a:pt x="597" y="612"/>
                    <a:pt x="644" y="582"/>
                  </a:cubicBezTo>
                  <a:cubicBezTo>
                    <a:pt x="644" y="582"/>
                    <a:pt x="644" y="582"/>
                    <a:pt x="644" y="581"/>
                  </a:cubicBezTo>
                  <a:cubicBezTo>
                    <a:pt x="596" y="611"/>
                    <a:pt x="602" y="600"/>
                    <a:pt x="629" y="583"/>
                  </a:cubicBezTo>
                  <a:cubicBezTo>
                    <a:pt x="630" y="581"/>
                    <a:pt x="633" y="579"/>
                    <a:pt x="638" y="575"/>
                  </a:cubicBezTo>
                  <a:cubicBezTo>
                    <a:pt x="599" y="590"/>
                    <a:pt x="579" y="593"/>
                    <a:pt x="647" y="569"/>
                  </a:cubicBezTo>
                  <a:cubicBezTo>
                    <a:pt x="582" y="592"/>
                    <a:pt x="594" y="576"/>
                    <a:pt x="629" y="564"/>
                  </a:cubicBezTo>
                  <a:cubicBezTo>
                    <a:pt x="624" y="562"/>
                    <a:pt x="622" y="560"/>
                    <a:pt x="623" y="558"/>
                  </a:cubicBezTo>
                  <a:cubicBezTo>
                    <a:pt x="593" y="555"/>
                    <a:pt x="581" y="545"/>
                    <a:pt x="630" y="548"/>
                  </a:cubicBezTo>
                  <a:cubicBezTo>
                    <a:pt x="630" y="548"/>
                    <a:pt x="629" y="548"/>
                    <a:pt x="629" y="548"/>
                  </a:cubicBezTo>
                  <a:cubicBezTo>
                    <a:pt x="581" y="542"/>
                    <a:pt x="594" y="538"/>
                    <a:pt x="626" y="541"/>
                  </a:cubicBezTo>
                  <a:cubicBezTo>
                    <a:pt x="628" y="540"/>
                    <a:pt x="632" y="540"/>
                    <a:pt x="637" y="540"/>
                  </a:cubicBezTo>
                  <a:cubicBezTo>
                    <a:pt x="597" y="526"/>
                    <a:pt x="579" y="510"/>
                    <a:pt x="648" y="537"/>
                  </a:cubicBezTo>
                  <a:cubicBezTo>
                    <a:pt x="582" y="511"/>
                    <a:pt x="601" y="510"/>
                    <a:pt x="637" y="526"/>
                  </a:cubicBezTo>
                  <a:cubicBezTo>
                    <a:pt x="634" y="522"/>
                    <a:pt x="633" y="519"/>
                    <a:pt x="634" y="517"/>
                  </a:cubicBezTo>
                  <a:cubicBezTo>
                    <a:pt x="609" y="496"/>
                    <a:pt x="607" y="481"/>
                    <a:pt x="653" y="522"/>
                  </a:cubicBezTo>
                  <a:cubicBezTo>
                    <a:pt x="653" y="522"/>
                    <a:pt x="653" y="521"/>
                    <a:pt x="653" y="521"/>
                  </a:cubicBezTo>
                  <a:cubicBezTo>
                    <a:pt x="608" y="480"/>
                    <a:pt x="620" y="483"/>
                    <a:pt x="644" y="505"/>
                  </a:cubicBezTo>
                  <a:cubicBezTo>
                    <a:pt x="646" y="504"/>
                    <a:pt x="649" y="505"/>
                    <a:pt x="652" y="507"/>
                  </a:cubicBezTo>
                  <a:cubicBezTo>
                    <a:pt x="631" y="475"/>
                    <a:pt x="628" y="456"/>
                    <a:pt x="666" y="516"/>
                  </a:cubicBezTo>
                  <a:cubicBezTo>
                    <a:pt x="630" y="459"/>
                    <a:pt x="643" y="466"/>
                    <a:pt x="661" y="495"/>
                  </a:cubicBezTo>
                  <a:cubicBezTo>
                    <a:pt x="661" y="492"/>
                    <a:pt x="662" y="492"/>
                    <a:pt x="665" y="497"/>
                  </a:cubicBezTo>
                  <a:cubicBezTo>
                    <a:pt x="653" y="463"/>
                    <a:pt x="651" y="448"/>
                    <a:pt x="672" y="507"/>
                  </a:cubicBezTo>
                  <a:close/>
                  <a:moveTo>
                    <a:pt x="313" y="499"/>
                  </a:moveTo>
                  <a:cubicBezTo>
                    <a:pt x="313" y="503"/>
                    <a:pt x="318" y="495"/>
                    <a:pt x="317" y="500"/>
                  </a:cubicBezTo>
                  <a:cubicBezTo>
                    <a:pt x="315" y="505"/>
                    <a:pt x="306" y="523"/>
                    <a:pt x="309" y="525"/>
                  </a:cubicBezTo>
                  <a:cubicBezTo>
                    <a:pt x="309" y="525"/>
                    <a:pt x="284" y="523"/>
                    <a:pt x="282" y="520"/>
                  </a:cubicBezTo>
                  <a:cubicBezTo>
                    <a:pt x="280" y="517"/>
                    <a:pt x="284" y="517"/>
                    <a:pt x="284" y="517"/>
                  </a:cubicBezTo>
                  <a:cubicBezTo>
                    <a:pt x="278" y="514"/>
                    <a:pt x="278" y="514"/>
                    <a:pt x="278" y="514"/>
                  </a:cubicBezTo>
                  <a:cubicBezTo>
                    <a:pt x="278" y="514"/>
                    <a:pt x="275" y="511"/>
                    <a:pt x="273" y="507"/>
                  </a:cubicBezTo>
                  <a:cubicBezTo>
                    <a:pt x="272" y="503"/>
                    <a:pt x="274" y="497"/>
                    <a:pt x="274" y="497"/>
                  </a:cubicBezTo>
                  <a:cubicBezTo>
                    <a:pt x="270" y="495"/>
                    <a:pt x="270" y="495"/>
                    <a:pt x="270" y="495"/>
                  </a:cubicBezTo>
                  <a:cubicBezTo>
                    <a:pt x="270" y="495"/>
                    <a:pt x="264" y="490"/>
                    <a:pt x="267" y="482"/>
                  </a:cubicBezTo>
                  <a:cubicBezTo>
                    <a:pt x="268" y="480"/>
                    <a:pt x="272" y="474"/>
                    <a:pt x="271" y="470"/>
                  </a:cubicBezTo>
                  <a:cubicBezTo>
                    <a:pt x="270" y="466"/>
                    <a:pt x="273" y="459"/>
                    <a:pt x="273" y="459"/>
                  </a:cubicBezTo>
                  <a:cubicBezTo>
                    <a:pt x="273" y="459"/>
                    <a:pt x="273" y="461"/>
                    <a:pt x="275" y="463"/>
                  </a:cubicBezTo>
                  <a:cubicBezTo>
                    <a:pt x="278" y="466"/>
                    <a:pt x="281" y="464"/>
                    <a:pt x="283" y="466"/>
                  </a:cubicBezTo>
                  <a:cubicBezTo>
                    <a:pt x="285" y="468"/>
                    <a:pt x="289" y="467"/>
                    <a:pt x="292" y="469"/>
                  </a:cubicBezTo>
                  <a:cubicBezTo>
                    <a:pt x="294" y="472"/>
                    <a:pt x="295" y="475"/>
                    <a:pt x="297" y="477"/>
                  </a:cubicBezTo>
                  <a:cubicBezTo>
                    <a:pt x="299" y="480"/>
                    <a:pt x="299" y="481"/>
                    <a:pt x="302" y="478"/>
                  </a:cubicBezTo>
                  <a:cubicBezTo>
                    <a:pt x="304" y="476"/>
                    <a:pt x="309" y="475"/>
                    <a:pt x="310" y="479"/>
                  </a:cubicBezTo>
                  <a:cubicBezTo>
                    <a:pt x="312" y="482"/>
                    <a:pt x="314" y="494"/>
                    <a:pt x="313" y="499"/>
                  </a:cubicBezTo>
                  <a:close/>
                  <a:moveTo>
                    <a:pt x="535" y="400"/>
                  </a:moveTo>
                  <a:cubicBezTo>
                    <a:pt x="538" y="401"/>
                    <a:pt x="540" y="398"/>
                    <a:pt x="542" y="399"/>
                  </a:cubicBezTo>
                  <a:cubicBezTo>
                    <a:pt x="545" y="400"/>
                    <a:pt x="549" y="397"/>
                    <a:pt x="552" y="399"/>
                  </a:cubicBezTo>
                  <a:cubicBezTo>
                    <a:pt x="555" y="400"/>
                    <a:pt x="558" y="402"/>
                    <a:pt x="560" y="404"/>
                  </a:cubicBezTo>
                  <a:cubicBezTo>
                    <a:pt x="563" y="406"/>
                    <a:pt x="564" y="406"/>
                    <a:pt x="565" y="403"/>
                  </a:cubicBezTo>
                  <a:cubicBezTo>
                    <a:pt x="566" y="400"/>
                    <a:pt x="570" y="397"/>
                    <a:pt x="573" y="400"/>
                  </a:cubicBezTo>
                  <a:cubicBezTo>
                    <a:pt x="576" y="403"/>
                    <a:pt x="582" y="413"/>
                    <a:pt x="584" y="417"/>
                  </a:cubicBezTo>
                  <a:cubicBezTo>
                    <a:pt x="585" y="421"/>
                    <a:pt x="586" y="412"/>
                    <a:pt x="587" y="417"/>
                  </a:cubicBezTo>
                  <a:cubicBezTo>
                    <a:pt x="588" y="422"/>
                    <a:pt x="587" y="442"/>
                    <a:pt x="590" y="443"/>
                  </a:cubicBezTo>
                  <a:cubicBezTo>
                    <a:pt x="590" y="443"/>
                    <a:pt x="566" y="451"/>
                    <a:pt x="563" y="449"/>
                  </a:cubicBezTo>
                  <a:cubicBezTo>
                    <a:pt x="560" y="447"/>
                    <a:pt x="564" y="445"/>
                    <a:pt x="564" y="445"/>
                  </a:cubicBezTo>
                  <a:cubicBezTo>
                    <a:pt x="558" y="445"/>
                    <a:pt x="558" y="445"/>
                    <a:pt x="558" y="445"/>
                  </a:cubicBezTo>
                  <a:cubicBezTo>
                    <a:pt x="558" y="445"/>
                    <a:pt x="553" y="444"/>
                    <a:pt x="550" y="440"/>
                  </a:cubicBezTo>
                  <a:cubicBezTo>
                    <a:pt x="547" y="437"/>
                    <a:pt x="547" y="431"/>
                    <a:pt x="547" y="431"/>
                  </a:cubicBezTo>
                  <a:cubicBezTo>
                    <a:pt x="542" y="430"/>
                    <a:pt x="542" y="430"/>
                    <a:pt x="542" y="430"/>
                  </a:cubicBezTo>
                  <a:cubicBezTo>
                    <a:pt x="542" y="430"/>
                    <a:pt x="535" y="428"/>
                    <a:pt x="535" y="420"/>
                  </a:cubicBezTo>
                  <a:cubicBezTo>
                    <a:pt x="535" y="417"/>
                    <a:pt x="536" y="411"/>
                    <a:pt x="533" y="407"/>
                  </a:cubicBezTo>
                  <a:cubicBezTo>
                    <a:pt x="531" y="404"/>
                    <a:pt x="531" y="396"/>
                    <a:pt x="531" y="396"/>
                  </a:cubicBezTo>
                  <a:cubicBezTo>
                    <a:pt x="531" y="396"/>
                    <a:pt x="532" y="399"/>
                    <a:pt x="535" y="400"/>
                  </a:cubicBezTo>
                  <a:close/>
                  <a:moveTo>
                    <a:pt x="514" y="379"/>
                  </a:moveTo>
                  <a:cubicBezTo>
                    <a:pt x="520" y="394"/>
                    <a:pt x="517" y="404"/>
                    <a:pt x="511" y="413"/>
                  </a:cubicBezTo>
                  <a:cubicBezTo>
                    <a:pt x="505" y="421"/>
                    <a:pt x="487" y="435"/>
                    <a:pt x="487" y="435"/>
                  </a:cubicBezTo>
                  <a:cubicBezTo>
                    <a:pt x="485" y="432"/>
                    <a:pt x="485" y="401"/>
                    <a:pt x="484" y="396"/>
                  </a:cubicBezTo>
                  <a:cubicBezTo>
                    <a:pt x="483" y="391"/>
                    <a:pt x="487" y="383"/>
                    <a:pt x="488" y="380"/>
                  </a:cubicBezTo>
                  <a:cubicBezTo>
                    <a:pt x="488" y="377"/>
                    <a:pt x="496" y="369"/>
                    <a:pt x="500" y="366"/>
                  </a:cubicBezTo>
                  <a:cubicBezTo>
                    <a:pt x="504" y="364"/>
                    <a:pt x="506" y="360"/>
                    <a:pt x="506" y="360"/>
                  </a:cubicBezTo>
                  <a:cubicBezTo>
                    <a:pt x="506" y="367"/>
                    <a:pt x="509" y="365"/>
                    <a:pt x="514" y="379"/>
                  </a:cubicBezTo>
                  <a:close/>
                  <a:moveTo>
                    <a:pt x="733" y="121"/>
                  </a:moveTo>
                  <a:cubicBezTo>
                    <a:pt x="735" y="120"/>
                    <a:pt x="736" y="112"/>
                    <a:pt x="739" y="112"/>
                  </a:cubicBezTo>
                  <a:cubicBezTo>
                    <a:pt x="741" y="112"/>
                    <a:pt x="742" y="121"/>
                    <a:pt x="744" y="121"/>
                  </a:cubicBezTo>
                  <a:cubicBezTo>
                    <a:pt x="747" y="121"/>
                    <a:pt x="751" y="114"/>
                    <a:pt x="753" y="115"/>
                  </a:cubicBezTo>
                  <a:cubicBezTo>
                    <a:pt x="755" y="116"/>
                    <a:pt x="753" y="124"/>
                    <a:pt x="755" y="125"/>
                  </a:cubicBezTo>
                  <a:cubicBezTo>
                    <a:pt x="757" y="126"/>
                    <a:pt x="764" y="121"/>
                    <a:pt x="765" y="123"/>
                  </a:cubicBezTo>
                  <a:cubicBezTo>
                    <a:pt x="767" y="124"/>
                    <a:pt x="762" y="131"/>
                    <a:pt x="763" y="133"/>
                  </a:cubicBezTo>
                  <a:cubicBezTo>
                    <a:pt x="764" y="135"/>
                    <a:pt x="772" y="133"/>
                    <a:pt x="773" y="135"/>
                  </a:cubicBezTo>
                  <a:cubicBezTo>
                    <a:pt x="774" y="138"/>
                    <a:pt x="766" y="142"/>
                    <a:pt x="767" y="144"/>
                  </a:cubicBezTo>
                  <a:cubicBezTo>
                    <a:pt x="767" y="146"/>
                    <a:pt x="775" y="148"/>
                    <a:pt x="775" y="150"/>
                  </a:cubicBezTo>
                  <a:cubicBezTo>
                    <a:pt x="775" y="152"/>
                    <a:pt x="766" y="153"/>
                    <a:pt x="766" y="155"/>
                  </a:cubicBezTo>
                  <a:cubicBezTo>
                    <a:pt x="765" y="157"/>
                    <a:pt x="772" y="162"/>
                    <a:pt x="771" y="164"/>
                  </a:cubicBezTo>
                  <a:cubicBezTo>
                    <a:pt x="770" y="166"/>
                    <a:pt x="762" y="163"/>
                    <a:pt x="760" y="165"/>
                  </a:cubicBezTo>
                  <a:cubicBezTo>
                    <a:pt x="759" y="167"/>
                    <a:pt x="763" y="174"/>
                    <a:pt x="761" y="176"/>
                  </a:cubicBezTo>
                  <a:cubicBezTo>
                    <a:pt x="760" y="177"/>
                    <a:pt x="753" y="171"/>
                    <a:pt x="751" y="172"/>
                  </a:cubicBezTo>
                  <a:cubicBezTo>
                    <a:pt x="749" y="174"/>
                    <a:pt x="751" y="182"/>
                    <a:pt x="749" y="183"/>
                  </a:cubicBezTo>
                  <a:cubicBezTo>
                    <a:pt x="747" y="184"/>
                    <a:pt x="742" y="176"/>
                    <a:pt x="740" y="176"/>
                  </a:cubicBezTo>
                  <a:cubicBezTo>
                    <a:pt x="738" y="177"/>
                    <a:pt x="737" y="185"/>
                    <a:pt x="734" y="185"/>
                  </a:cubicBezTo>
                  <a:cubicBezTo>
                    <a:pt x="732" y="185"/>
                    <a:pt x="731" y="177"/>
                    <a:pt x="729" y="176"/>
                  </a:cubicBezTo>
                  <a:cubicBezTo>
                    <a:pt x="727" y="176"/>
                    <a:pt x="722" y="183"/>
                    <a:pt x="720" y="182"/>
                  </a:cubicBezTo>
                  <a:cubicBezTo>
                    <a:pt x="718" y="182"/>
                    <a:pt x="720" y="173"/>
                    <a:pt x="718" y="172"/>
                  </a:cubicBezTo>
                  <a:cubicBezTo>
                    <a:pt x="716" y="171"/>
                    <a:pt x="709" y="176"/>
                    <a:pt x="708" y="174"/>
                  </a:cubicBezTo>
                  <a:cubicBezTo>
                    <a:pt x="706" y="173"/>
                    <a:pt x="711" y="166"/>
                    <a:pt x="710" y="164"/>
                  </a:cubicBezTo>
                  <a:cubicBezTo>
                    <a:pt x="709" y="162"/>
                    <a:pt x="701" y="164"/>
                    <a:pt x="700" y="162"/>
                  </a:cubicBezTo>
                  <a:cubicBezTo>
                    <a:pt x="699" y="160"/>
                    <a:pt x="707" y="156"/>
                    <a:pt x="706" y="153"/>
                  </a:cubicBezTo>
                  <a:cubicBezTo>
                    <a:pt x="706" y="151"/>
                    <a:pt x="698" y="149"/>
                    <a:pt x="698" y="147"/>
                  </a:cubicBezTo>
                  <a:cubicBezTo>
                    <a:pt x="698" y="145"/>
                    <a:pt x="707" y="144"/>
                    <a:pt x="707" y="142"/>
                  </a:cubicBezTo>
                  <a:cubicBezTo>
                    <a:pt x="708" y="140"/>
                    <a:pt x="701" y="135"/>
                    <a:pt x="702" y="133"/>
                  </a:cubicBezTo>
                  <a:cubicBezTo>
                    <a:pt x="703" y="131"/>
                    <a:pt x="712" y="134"/>
                    <a:pt x="713" y="132"/>
                  </a:cubicBezTo>
                  <a:cubicBezTo>
                    <a:pt x="714" y="131"/>
                    <a:pt x="710" y="123"/>
                    <a:pt x="712" y="122"/>
                  </a:cubicBezTo>
                  <a:cubicBezTo>
                    <a:pt x="713" y="120"/>
                    <a:pt x="720" y="126"/>
                    <a:pt x="722" y="125"/>
                  </a:cubicBezTo>
                  <a:cubicBezTo>
                    <a:pt x="724" y="124"/>
                    <a:pt x="722" y="115"/>
                    <a:pt x="724" y="114"/>
                  </a:cubicBezTo>
                  <a:cubicBezTo>
                    <a:pt x="726" y="114"/>
                    <a:pt x="731" y="121"/>
                    <a:pt x="733" y="121"/>
                  </a:cubicBezTo>
                  <a:close/>
                </a:path>
              </a:pathLst>
            </a:custGeom>
            <a:solidFill>
              <a:schemeClr val="accent5">
                <a:alpha val="60000"/>
              </a:schemeClr>
            </a:solidFill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grpSp>
          <p:nvGrpSpPr>
            <p:cNvPr id="807" name="Group 296"/>
            <p:cNvGrpSpPr/>
            <p:nvPr/>
          </p:nvGrpSpPr>
          <p:grpSpPr>
            <a:xfrm rot="2467258">
              <a:off x="1498292" y="6174338"/>
              <a:ext cx="173236" cy="175910"/>
              <a:chOff x="5902325" y="2266950"/>
              <a:chExt cx="820738" cy="833438"/>
            </a:xfrm>
            <a:solidFill>
              <a:schemeClr val="accent4"/>
            </a:solidFill>
          </p:grpSpPr>
          <p:sp>
            <p:nvSpPr>
              <p:cNvPr id="819" name="Freeform 147"/>
              <p:cNvSpPr>
                <a:spLocks/>
              </p:cNvSpPr>
              <p:nvPr/>
            </p:nvSpPr>
            <p:spPr bwMode="auto">
              <a:xfrm>
                <a:off x="6346825" y="2776538"/>
                <a:ext cx="101600" cy="277813"/>
              </a:xfrm>
              <a:custGeom>
                <a:avLst/>
                <a:gdLst/>
                <a:ahLst/>
                <a:cxnLst>
                  <a:cxn ang="0">
                    <a:pos x="4" y="35"/>
                  </a:cxn>
                  <a:cxn ang="0">
                    <a:pos x="10" y="22"/>
                  </a:cxn>
                  <a:cxn ang="0">
                    <a:pos x="0" y="0"/>
                  </a:cxn>
                  <a:cxn ang="0">
                    <a:pos x="4" y="35"/>
                  </a:cxn>
                </a:cxnLst>
                <a:rect l="0" t="0" r="r" b="b"/>
                <a:pathLst>
                  <a:path w="27" h="74">
                    <a:moveTo>
                      <a:pt x="4" y="35"/>
                    </a:moveTo>
                    <a:cubicBezTo>
                      <a:pt x="14" y="65"/>
                      <a:pt x="27" y="74"/>
                      <a:pt x="10" y="22"/>
                    </a:cubicBezTo>
                    <a:cubicBezTo>
                      <a:pt x="7" y="17"/>
                      <a:pt x="4" y="10"/>
                      <a:pt x="0" y="0"/>
                    </a:cubicBezTo>
                    <a:cubicBezTo>
                      <a:pt x="10" y="25"/>
                      <a:pt x="8" y="35"/>
                      <a:pt x="4" y="35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820" name="Freeform 151"/>
              <p:cNvSpPr>
                <a:spLocks/>
              </p:cNvSpPr>
              <p:nvPr/>
            </p:nvSpPr>
            <p:spPr bwMode="auto">
              <a:xfrm>
                <a:off x="6143625" y="2776538"/>
                <a:ext cx="128588" cy="277813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13" y="27"/>
                  </a:cxn>
                  <a:cxn ang="0">
                    <a:pos x="29" y="12"/>
                  </a:cxn>
                  <a:cxn ang="0">
                    <a:pos x="28" y="35"/>
                  </a:cxn>
                  <a:cxn ang="0">
                    <a:pos x="34" y="0"/>
                  </a:cxn>
                </a:cxnLst>
                <a:rect l="0" t="0" r="r" b="b"/>
                <a:pathLst>
                  <a:path w="34" h="74">
                    <a:moveTo>
                      <a:pt x="34" y="0"/>
                    </a:moveTo>
                    <a:cubicBezTo>
                      <a:pt x="24" y="28"/>
                      <a:pt x="15" y="33"/>
                      <a:pt x="13" y="27"/>
                    </a:cubicBezTo>
                    <a:cubicBezTo>
                      <a:pt x="0" y="59"/>
                      <a:pt x="5" y="74"/>
                      <a:pt x="29" y="12"/>
                    </a:cubicBezTo>
                    <a:cubicBezTo>
                      <a:pt x="5" y="73"/>
                      <a:pt x="15" y="66"/>
                      <a:pt x="28" y="35"/>
                    </a:cubicBezTo>
                    <a:cubicBezTo>
                      <a:pt x="25" y="32"/>
                      <a:pt x="26" y="22"/>
                      <a:pt x="3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821" name="Freeform 155"/>
              <p:cNvSpPr>
                <a:spLocks/>
              </p:cNvSpPr>
              <p:nvPr/>
            </p:nvSpPr>
            <p:spPr bwMode="auto">
              <a:xfrm>
                <a:off x="6253163" y="2752725"/>
                <a:ext cx="79375" cy="347663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4" y="37"/>
                  </a:cxn>
                  <a:cxn ang="0">
                    <a:pos x="13" y="21"/>
                  </a:cxn>
                  <a:cxn ang="0">
                    <a:pos x="21" y="35"/>
                  </a:cxn>
                  <a:cxn ang="0">
                    <a:pos x="14" y="0"/>
                  </a:cxn>
                </a:cxnLst>
                <a:rect l="0" t="0" r="r" b="b"/>
                <a:pathLst>
                  <a:path w="21" h="92">
                    <a:moveTo>
                      <a:pt x="14" y="0"/>
                    </a:moveTo>
                    <a:cubicBezTo>
                      <a:pt x="13" y="18"/>
                      <a:pt x="8" y="31"/>
                      <a:pt x="4" y="37"/>
                    </a:cubicBezTo>
                    <a:cubicBezTo>
                      <a:pt x="0" y="74"/>
                      <a:pt x="6" y="90"/>
                      <a:pt x="13" y="21"/>
                    </a:cubicBezTo>
                    <a:cubicBezTo>
                      <a:pt x="6" y="92"/>
                      <a:pt x="19" y="74"/>
                      <a:pt x="21" y="35"/>
                    </a:cubicBezTo>
                    <a:cubicBezTo>
                      <a:pt x="17" y="28"/>
                      <a:pt x="13" y="16"/>
                      <a:pt x="14" y="0"/>
                    </a:cubicBezTo>
                    <a:close/>
                  </a:path>
                </a:pathLst>
              </a:custGeom>
              <a:grpFill/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grpSp>
            <p:nvGrpSpPr>
              <p:cNvPr id="808" name="Group 291"/>
              <p:cNvGrpSpPr/>
              <p:nvPr/>
            </p:nvGrpSpPr>
            <p:grpSpPr>
              <a:xfrm>
                <a:off x="5902325" y="2266950"/>
                <a:ext cx="820738" cy="784225"/>
                <a:chOff x="4111625" y="2266950"/>
                <a:chExt cx="820738" cy="784225"/>
              </a:xfrm>
              <a:grpFill/>
            </p:grpSpPr>
            <p:sp>
              <p:nvSpPr>
                <p:cNvPr id="823" name="Freeform 25"/>
                <p:cNvSpPr>
                  <a:spLocks/>
                </p:cNvSpPr>
                <p:nvPr/>
              </p:nvSpPr>
              <p:spPr bwMode="auto">
                <a:xfrm>
                  <a:off x="4470400" y="2395538"/>
                  <a:ext cx="25400" cy="44450"/>
                </a:xfrm>
                <a:custGeom>
                  <a:avLst/>
                  <a:gdLst/>
                  <a:ahLst/>
                  <a:cxnLst>
                    <a:cxn ang="0">
                      <a:pos x="3" y="9"/>
                    </a:cxn>
                    <a:cxn ang="0">
                      <a:pos x="7" y="12"/>
                    </a:cxn>
                    <a:cxn ang="0">
                      <a:pos x="7" y="11"/>
                    </a:cxn>
                    <a:cxn ang="0">
                      <a:pos x="0" y="0"/>
                    </a:cxn>
                    <a:cxn ang="0">
                      <a:pos x="3" y="9"/>
                    </a:cxn>
                  </a:cxnLst>
                  <a:rect l="0" t="0" r="r" b="b"/>
                  <a:pathLst>
                    <a:path w="7" h="12">
                      <a:moveTo>
                        <a:pt x="3" y="9"/>
                      </a:moveTo>
                      <a:cubicBezTo>
                        <a:pt x="4" y="10"/>
                        <a:pt x="5" y="11"/>
                        <a:pt x="7" y="12"/>
                      </a:cubicBezTo>
                      <a:cubicBezTo>
                        <a:pt x="7" y="12"/>
                        <a:pt x="7" y="11"/>
                        <a:pt x="7" y="11"/>
                      </a:cubicBezTo>
                      <a:cubicBezTo>
                        <a:pt x="5" y="7"/>
                        <a:pt x="2" y="4"/>
                        <a:pt x="0" y="0"/>
                      </a:cubicBezTo>
                      <a:cubicBezTo>
                        <a:pt x="1" y="3"/>
                        <a:pt x="2" y="6"/>
                        <a:pt x="3" y="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24" name="Freeform 30"/>
                <p:cNvSpPr>
                  <a:spLocks/>
                </p:cNvSpPr>
                <p:nvPr/>
              </p:nvSpPr>
              <p:spPr bwMode="auto">
                <a:xfrm>
                  <a:off x="4721225" y="2686050"/>
                  <a:ext cx="60325" cy="6350"/>
                </a:xfrm>
                <a:custGeom>
                  <a:avLst/>
                  <a:gdLst/>
                  <a:ahLst/>
                  <a:cxnLst>
                    <a:cxn ang="0">
                      <a:pos x="1" y="0"/>
                    </a:cxn>
                    <a:cxn ang="0">
                      <a:pos x="16" y="2"/>
                    </a:cxn>
                    <a:cxn ang="0">
                      <a:pos x="16" y="1"/>
                    </a:cxn>
                    <a:cxn ang="0">
                      <a:pos x="0" y="0"/>
                    </a:cxn>
                    <a:cxn ang="0">
                      <a:pos x="1" y="0"/>
                    </a:cxn>
                  </a:cxnLst>
                  <a:rect l="0" t="0" r="r" b="b"/>
                  <a:pathLst>
                    <a:path w="16" h="2">
                      <a:moveTo>
                        <a:pt x="1" y="0"/>
                      </a:moveTo>
                      <a:cubicBezTo>
                        <a:pt x="7" y="1"/>
                        <a:pt x="12" y="1"/>
                        <a:pt x="16" y="2"/>
                      </a:cubicBezTo>
                      <a:cubicBezTo>
                        <a:pt x="16" y="2"/>
                        <a:pt x="16" y="1"/>
                        <a:pt x="16" y="1"/>
                      </a:cubicBezTo>
                      <a:cubicBezTo>
                        <a:pt x="11" y="1"/>
                        <a:pt x="6" y="0"/>
                        <a:pt x="0" y="0"/>
                      </a:cubicBezTo>
                      <a:cubicBezTo>
                        <a:pt x="0" y="0"/>
                        <a:pt x="1" y="0"/>
                        <a:pt x="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25" name="Freeform 145"/>
                <p:cNvSpPr>
                  <a:spLocks/>
                </p:cNvSpPr>
                <p:nvPr/>
              </p:nvSpPr>
              <p:spPr bwMode="auto">
                <a:xfrm>
                  <a:off x="4495800" y="2436813"/>
                  <a:ext cx="11113" cy="30163"/>
                </a:xfrm>
                <a:custGeom>
                  <a:avLst/>
                  <a:gdLst/>
                  <a:ahLst/>
                  <a:cxnLst>
                    <a:cxn ang="0">
                      <a:pos x="3" y="8"/>
                    </a:cxn>
                    <a:cxn ang="0">
                      <a:pos x="3" y="5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3" y="8"/>
                    </a:cxn>
                  </a:cxnLst>
                  <a:rect l="0" t="0" r="r" b="b"/>
                  <a:pathLst>
                    <a:path w="3" h="8">
                      <a:moveTo>
                        <a:pt x="3" y="8"/>
                      </a:moveTo>
                      <a:cubicBezTo>
                        <a:pt x="3" y="7"/>
                        <a:pt x="3" y="6"/>
                        <a:pt x="3" y="5"/>
                      </a:cubicBezTo>
                      <a:cubicBezTo>
                        <a:pt x="2" y="3"/>
                        <a:pt x="1" y="1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" y="3"/>
                        <a:pt x="2" y="5"/>
                        <a:pt x="3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26" name="Freeform 146"/>
                <p:cNvSpPr>
                  <a:spLocks/>
                </p:cNvSpPr>
                <p:nvPr/>
              </p:nvSpPr>
              <p:spPr bwMode="auto">
                <a:xfrm>
                  <a:off x="4232275" y="2730500"/>
                  <a:ext cx="230188" cy="260350"/>
                </a:xfrm>
                <a:custGeom>
                  <a:avLst/>
                  <a:gdLst/>
                  <a:ahLst/>
                  <a:cxnLst>
                    <a:cxn ang="0">
                      <a:pos x="61" y="0"/>
                    </a:cxn>
                    <a:cxn ang="0">
                      <a:pos x="35" y="21"/>
                    </a:cxn>
                    <a:cxn ang="0">
                      <a:pos x="48" y="16"/>
                    </a:cxn>
                    <a:cxn ang="0">
                      <a:pos x="45" y="30"/>
                    </a:cxn>
                    <a:cxn ang="0">
                      <a:pos x="61" y="0"/>
                    </a:cxn>
                  </a:cxnLst>
                  <a:rect l="0" t="0" r="r" b="b"/>
                  <a:pathLst>
                    <a:path w="61" h="69">
                      <a:moveTo>
                        <a:pt x="61" y="0"/>
                      </a:moveTo>
                      <a:cubicBezTo>
                        <a:pt x="52" y="11"/>
                        <a:pt x="42" y="18"/>
                        <a:pt x="35" y="21"/>
                      </a:cubicBezTo>
                      <a:cubicBezTo>
                        <a:pt x="7" y="50"/>
                        <a:pt x="0" y="69"/>
                        <a:pt x="48" y="16"/>
                      </a:cubicBezTo>
                      <a:cubicBezTo>
                        <a:pt x="0" y="69"/>
                        <a:pt x="19" y="60"/>
                        <a:pt x="45" y="30"/>
                      </a:cubicBezTo>
                      <a:cubicBezTo>
                        <a:pt x="46" y="22"/>
                        <a:pt x="51" y="11"/>
                        <a:pt x="61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27" name="Freeform 148"/>
                <p:cNvSpPr>
                  <a:spLocks/>
                </p:cNvSpPr>
                <p:nvPr/>
              </p:nvSpPr>
              <p:spPr bwMode="auto">
                <a:xfrm>
                  <a:off x="4602163" y="2697163"/>
                  <a:ext cx="17463" cy="6350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5" y="2"/>
                    </a:cxn>
                    <a:cxn ang="0">
                      <a:pos x="0" y="0"/>
                    </a:cxn>
                    <a:cxn ang="0">
                      <a:pos x="5" y="2"/>
                    </a:cxn>
                  </a:cxnLst>
                  <a:rect l="0" t="0" r="r" b="b"/>
                  <a:pathLst>
                    <a:path w="5" h="2">
                      <a:moveTo>
                        <a:pt x="5" y="2"/>
                      </a:move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3" y="1"/>
                        <a:pt x="1" y="1"/>
                        <a:pt x="0" y="0"/>
                      </a:cubicBezTo>
                      <a:cubicBezTo>
                        <a:pt x="1" y="1"/>
                        <a:pt x="3" y="2"/>
                        <a:pt x="5" y="2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28" name="Freeform 149"/>
                <p:cNvSpPr>
                  <a:spLocks/>
                </p:cNvSpPr>
                <p:nvPr/>
              </p:nvSpPr>
              <p:spPr bwMode="auto">
                <a:xfrm>
                  <a:off x="4572000" y="2590800"/>
                  <a:ext cx="6350" cy="7938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2" h="2">
                      <a:moveTo>
                        <a:pt x="2" y="0"/>
                      </a:move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1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29" name="Freeform 150"/>
                <p:cNvSpPr>
                  <a:spLocks/>
                </p:cNvSpPr>
                <p:nvPr/>
              </p:nvSpPr>
              <p:spPr bwMode="auto">
                <a:xfrm>
                  <a:off x="4665663" y="2794000"/>
                  <a:ext cx="169863" cy="14763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5" h="39">
                      <a:moveTo>
                        <a:pt x="0" y="0"/>
                      </a:moveTo>
                      <a:cubicBezTo>
                        <a:pt x="45" y="39"/>
                        <a:pt x="40" y="26"/>
                        <a:pt x="15" y="4"/>
                      </a:cubicBezTo>
                      <a:cubicBezTo>
                        <a:pt x="13" y="5"/>
                        <a:pt x="8" y="4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0" name="Freeform 152"/>
                <p:cNvSpPr>
                  <a:spLocks/>
                </p:cNvSpPr>
                <p:nvPr/>
              </p:nvSpPr>
              <p:spPr bwMode="auto">
                <a:xfrm>
                  <a:off x="4424363" y="2343150"/>
                  <a:ext cx="57150" cy="146050"/>
                </a:xfrm>
                <a:custGeom>
                  <a:avLst/>
                  <a:gdLst/>
                  <a:ahLst/>
                  <a:cxnLst>
                    <a:cxn ang="0">
                      <a:pos x="15" y="23"/>
                    </a:cxn>
                    <a:cxn ang="0">
                      <a:pos x="12" y="14"/>
                    </a:cxn>
                    <a:cxn ang="0">
                      <a:pos x="0" y="0"/>
                    </a:cxn>
                    <a:cxn ang="0">
                      <a:pos x="10" y="39"/>
                    </a:cxn>
                    <a:cxn ang="0">
                      <a:pos x="15" y="23"/>
                    </a:cxn>
                  </a:cxnLst>
                  <a:rect l="0" t="0" r="r" b="b"/>
                  <a:pathLst>
                    <a:path w="15" h="39">
                      <a:moveTo>
                        <a:pt x="15" y="23"/>
                      </a:moveTo>
                      <a:cubicBezTo>
                        <a:pt x="14" y="20"/>
                        <a:pt x="13" y="17"/>
                        <a:pt x="12" y="14"/>
                      </a:cubicBezTo>
                      <a:cubicBezTo>
                        <a:pt x="8" y="9"/>
                        <a:pt x="4" y="4"/>
                        <a:pt x="0" y="0"/>
                      </a:cubicBezTo>
                      <a:cubicBezTo>
                        <a:pt x="0" y="5"/>
                        <a:pt x="2" y="17"/>
                        <a:pt x="10" y="39"/>
                      </a:cubicBezTo>
                      <a:cubicBezTo>
                        <a:pt x="7" y="25"/>
                        <a:pt x="11" y="20"/>
                        <a:pt x="15" y="2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1" name="Freeform 153"/>
                <p:cNvSpPr>
                  <a:spLocks/>
                </p:cNvSpPr>
                <p:nvPr/>
              </p:nvSpPr>
              <p:spPr bwMode="auto">
                <a:xfrm>
                  <a:off x="4597400" y="2867025"/>
                  <a:ext cx="68263" cy="1841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6" y="8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8" h="49">
                      <a:moveTo>
                        <a:pt x="0" y="0"/>
                      </a:moveTo>
                      <a:cubicBezTo>
                        <a:pt x="18" y="49"/>
                        <a:pt x="17" y="37"/>
                        <a:pt x="6" y="8"/>
                      </a:cubicBezTo>
                      <a:cubicBezTo>
                        <a:pt x="5" y="8"/>
                        <a:pt x="3" y="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2" name="Freeform 154"/>
                <p:cNvSpPr>
                  <a:spLocks/>
                </p:cNvSpPr>
                <p:nvPr/>
              </p:nvSpPr>
              <p:spPr bwMode="auto">
                <a:xfrm>
                  <a:off x="4605338" y="2746375"/>
                  <a:ext cx="225425" cy="198438"/>
                </a:xfrm>
                <a:custGeom>
                  <a:avLst/>
                  <a:gdLst/>
                  <a:ahLst/>
                  <a:cxnLst>
                    <a:cxn ang="0">
                      <a:pos x="22" y="27"/>
                    </a:cxn>
                    <a:cxn ang="0">
                      <a:pos x="16" y="12"/>
                    </a:cxn>
                    <a:cxn ang="0">
                      <a:pos x="0" y="0"/>
                    </a:cxn>
                    <a:cxn ang="0">
                      <a:pos x="22" y="27"/>
                    </a:cxn>
                  </a:cxnLst>
                  <a:rect l="0" t="0" r="r" b="b"/>
                  <a:pathLst>
                    <a:path w="60" h="53">
                      <a:moveTo>
                        <a:pt x="22" y="27"/>
                      </a:moveTo>
                      <a:cubicBezTo>
                        <a:pt x="47" y="49"/>
                        <a:pt x="60" y="53"/>
                        <a:pt x="16" y="12"/>
                      </a:cubicBezTo>
                      <a:cubicBezTo>
                        <a:pt x="11" y="10"/>
                        <a:pt x="6" y="5"/>
                        <a:pt x="0" y="0"/>
                      </a:cubicBezTo>
                      <a:cubicBezTo>
                        <a:pt x="16" y="15"/>
                        <a:pt x="22" y="24"/>
                        <a:pt x="22" y="27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3" name="Freeform 156"/>
                <p:cNvSpPr>
                  <a:spLocks/>
                </p:cNvSpPr>
                <p:nvPr/>
              </p:nvSpPr>
              <p:spPr bwMode="auto">
                <a:xfrm>
                  <a:off x="4564063" y="2741613"/>
                  <a:ext cx="187325" cy="2905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34"/>
                    </a:cxn>
                    <a:cxn ang="0">
                      <a:pos x="13" y="17"/>
                    </a:cxn>
                    <a:cxn ang="0">
                      <a:pos x="28" y="29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50" h="77">
                      <a:moveTo>
                        <a:pt x="0" y="0"/>
                      </a:moveTo>
                      <a:cubicBezTo>
                        <a:pt x="9" y="14"/>
                        <a:pt x="14" y="26"/>
                        <a:pt x="15" y="34"/>
                      </a:cubicBezTo>
                      <a:cubicBezTo>
                        <a:pt x="35" y="67"/>
                        <a:pt x="50" y="77"/>
                        <a:pt x="13" y="17"/>
                      </a:cubicBezTo>
                      <a:cubicBezTo>
                        <a:pt x="49" y="76"/>
                        <a:pt x="48" y="59"/>
                        <a:pt x="28" y="29"/>
                      </a:cubicBezTo>
                      <a:cubicBezTo>
                        <a:pt x="21" y="26"/>
                        <a:pt x="10" y="16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4" name="Freeform 157"/>
                <p:cNvSpPr>
                  <a:spLocks/>
                </p:cNvSpPr>
                <p:nvPr/>
              </p:nvSpPr>
              <p:spPr bwMode="auto">
                <a:xfrm>
                  <a:off x="4111625" y="2500313"/>
                  <a:ext cx="328613" cy="139700"/>
                </a:xfrm>
                <a:custGeom>
                  <a:avLst/>
                  <a:gdLst/>
                  <a:ahLst/>
                  <a:cxnLst>
                    <a:cxn ang="0">
                      <a:pos x="58" y="16"/>
                    </a:cxn>
                    <a:cxn ang="0">
                      <a:pos x="69" y="28"/>
                    </a:cxn>
                    <a:cxn ang="0">
                      <a:pos x="58" y="30"/>
                    </a:cxn>
                    <a:cxn ang="0">
                      <a:pos x="87" y="37"/>
                    </a:cxn>
                    <a:cxn ang="0">
                      <a:pos x="58" y="16"/>
                    </a:cxn>
                  </a:cxnLst>
                  <a:rect l="0" t="0" r="r" b="b"/>
                  <a:pathLst>
                    <a:path w="87" h="37">
                      <a:moveTo>
                        <a:pt x="58" y="16"/>
                      </a:moveTo>
                      <a:cubicBezTo>
                        <a:pt x="22" y="1"/>
                        <a:pt x="3" y="1"/>
                        <a:pt x="69" y="28"/>
                      </a:cubicBezTo>
                      <a:cubicBezTo>
                        <a:pt x="0" y="0"/>
                        <a:pt x="18" y="16"/>
                        <a:pt x="58" y="30"/>
                      </a:cubicBezTo>
                      <a:cubicBezTo>
                        <a:pt x="66" y="31"/>
                        <a:pt x="76" y="32"/>
                        <a:pt x="87" y="37"/>
                      </a:cubicBezTo>
                      <a:cubicBezTo>
                        <a:pt x="72" y="31"/>
                        <a:pt x="62" y="23"/>
                        <a:pt x="58" y="16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5" name="Freeform 158"/>
                <p:cNvSpPr>
                  <a:spLocks/>
                </p:cNvSpPr>
                <p:nvPr/>
              </p:nvSpPr>
              <p:spPr bwMode="auto">
                <a:xfrm>
                  <a:off x="4643438" y="2711450"/>
                  <a:ext cx="288925" cy="128588"/>
                </a:xfrm>
                <a:custGeom>
                  <a:avLst/>
                  <a:gdLst/>
                  <a:ahLst/>
                  <a:cxnLst>
                    <a:cxn ang="0">
                      <a:pos x="10" y="4"/>
                    </a:cxn>
                    <a:cxn ang="0">
                      <a:pos x="22" y="2"/>
                    </a:cxn>
                    <a:cxn ang="0">
                      <a:pos x="0" y="0"/>
                    </a:cxn>
                    <a:cxn ang="0">
                      <a:pos x="0" y="1"/>
                    </a:cxn>
                    <a:cxn ang="0">
                      <a:pos x="21" y="19"/>
                    </a:cxn>
                    <a:cxn ang="0">
                      <a:pos x="10" y="4"/>
                    </a:cxn>
                  </a:cxnLst>
                  <a:rect l="0" t="0" r="r" b="b"/>
                  <a:pathLst>
                    <a:path w="77" h="34">
                      <a:moveTo>
                        <a:pt x="10" y="4"/>
                      </a:moveTo>
                      <a:cubicBezTo>
                        <a:pt x="77" y="31"/>
                        <a:pt x="61" y="16"/>
                        <a:pt x="22" y="2"/>
                      </a:cubicBezTo>
                      <a:cubicBezTo>
                        <a:pt x="16" y="2"/>
                        <a:pt x="9" y="2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11" y="7"/>
                        <a:pt x="18" y="14"/>
                        <a:pt x="21" y="19"/>
                      </a:cubicBezTo>
                      <a:cubicBezTo>
                        <a:pt x="55" y="34"/>
                        <a:pt x="74" y="30"/>
                        <a:pt x="10" y="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6" name="Freeform 159"/>
                <p:cNvSpPr>
                  <a:spLocks/>
                </p:cNvSpPr>
                <p:nvPr/>
              </p:nvSpPr>
              <p:spPr bwMode="auto">
                <a:xfrm>
                  <a:off x="4654550" y="2659063"/>
                  <a:ext cx="127000" cy="30163"/>
                </a:xfrm>
                <a:custGeom>
                  <a:avLst/>
                  <a:gdLst/>
                  <a:ahLst/>
                  <a:cxnLst>
                    <a:cxn ang="0">
                      <a:pos x="34" y="8"/>
                    </a:cxn>
                    <a:cxn ang="0">
                      <a:pos x="28" y="0"/>
                    </a:cxn>
                    <a:cxn ang="0">
                      <a:pos x="0" y="4"/>
                    </a:cxn>
                    <a:cxn ang="0">
                      <a:pos x="0" y="5"/>
                    </a:cxn>
                    <a:cxn ang="0">
                      <a:pos x="18" y="7"/>
                    </a:cxn>
                    <a:cxn ang="0">
                      <a:pos x="34" y="8"/>
                    </a:cxn>
                  </a:cxnLst>
                  <a:rect l="0" t="0" r="r" b="b"/>
                  <a:pathLst>
                    <a:path w="34" h="8">
                      <a:moveTo>
                        <a:pt x="34" y="8"/>
                      </a:moveTo>
                      <a:cubicBezTo>
                        <a:pt x="32" y="5"/>
                        <a:pt x="30" y="3"/>
                        <a:pt x="28" y="0"/>
                      </a:cubicBezTo>
                      <a:cubicBezTo>
                        <a:pt x="25" y="3"/>
                        <a:pt x="16" y="5"/>
                        <a:pt x="0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7" y="5"/>
                        <a:pt x="13" y="6"/>
                        <a:pt x="18" y="7"/>
                      </a:cubicBezTo>
                      <a:cubicBezTo>
                        <a:pt x="24" y="7"/>
                        <a:pt x="29" y="8"/>
                        <a:pt x="34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7" name="Freeform 160"/>
                <p:cNvSpPr>
                  <a:spLocks/>
                </p:cNvSpPr>
                <p:nvPr/>
              </p:nvSpPr>
              <p:spPr bwMode="auto">
                <a:xfrm>
                  <a:off x="4792663" y="2697163"/>
                  <a:ext cx="114300" cy="25400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5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0" h="7">
                      <a:moveTo>
                        <a:pt x="2" y="0"/>
                      </a:moveTo>
                      <a:cubicBezTo>
                        <a:pt x="1" y="2"/>
                        <a:pt x="1" y="4"/>
                        <a:pt x="0" y="5"/>
                      </a:cubicBezTo>
                      <a:cubicBezTo>
                        <a:pt x="22" y="7"/>
                        <a:pt x="30" y="4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8" name="Freeform 161"/>
                <p:cNvSpPr>
                  <a:spLocks/>
                </p:cNvSpPr>
                <p:nvPr/>
              </p:nvSpPr>
              <p:spPr bwMode="auto">
                <a:xfrm>
                  <a:off x="4725988" y="2686050"/>
                  <a:ext cx="66675" cy="30163"/>
                </a:xfrm>
                <a:custGeom>
                  <a:avLst/>
                  <a:gdLst/>
                  <a:ahLst/>
                  <a:cxnLst>
                    <a:cxn ang="0">
                      <a:pos x="9" y="8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5" y="2"/>
                    </a:cxn>
                    <a:cxn ang="0">
                      <a:pos x="0" y="0"/>
                    </a:cxn>
                    <a:cxn ang="0">
                      <a:pos x="9" y="8"/>
                    </a:cxn>
                  </a:cxnLst>
                  <a:rect l="0" t="0" r="r" b="b"/>
                  <a:pathLst>
                    <a:path w="18" h="8">
                      <a:moveTo>
                        <a:pt x="9" y="8"/>
                      </a:moveTo>
                      <a:cubicBezTo>
                        <a:pt x="12" y="8"/>
                        <a:pt x="15" y="8"/>
                        <a:pt x="18" y="8"/>
                      </a:cubicBezTo>
                      <a:cubicBezTo>
                        <a:pt x="18" y="8"/>
                        <a:pt x="18" y="8"/>
                        <a:pt x="18" y="8"/>
                      </a:cubicBezTo>
                      <a:cubicBezTo>
                        <a:pt x="18" y="8"/>
                        <a:pt x="17" y="5"/>
                        <a:pt x="15" y="2"/>
                      </a:cubicBezTo>
                      <a:cubicBezTo>
                        <a:pt x="11" y="1"/>
                        <a:pt x="6" y="1"/>
                        <a:pt x="0" y="0"/>
                      </a:cubicBezTo>
                      <a:cubicBezTo>
                        <a:pt x="11" y="3"/>
                        <a:pt x="13" y="6"/>
                        <a:pt x="9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39" name="Freeform 162"/>
                <p:cNvSpPr>
                  <a:spLocks/>
                </p:cNvSpPr>
                <p:nvPr/>
              </p:nvSpPr>
              <p:spPr bwMode="auto">
                <a:xfrm>
                  <a:off x="4805363" y="2659063"/>
                  <a:ext cx="93663" cy="30163"/>
                </a:xfrm>
                <a:custGeom>
                  <a:avLst/>
                  <a:gdLst/>
                  <a:ahLst/>
                  <a:cxnLst>
                    <a:cxn ang="0">
                      <a:pos x="3" y="0"/>
                    </a:cxn>
                    <a:cxn ang="0">
                      <a:pos x="0" y="8"/>
                    </a:cxn>
                    <a:cxn ang="0">
                      <a:pos x="3" y="0"/>
                    </a:cxn>
                  </a:cxnLst>
                  <a:rect l="0" t="0" r="r" b="b"/>
                  <a:pathLst>
                    <a:path w="25" h="8">
                      <a:moveTo>
                        <a:pt x="3" y="0"/>
                      </a:moveTo>
                      <a:cubicBezTo>
                        <a:pt x="2" y="3"/>
                        <a:pt x="1" y="5"/>
                        <a:pt x="0" y="8"/>
                      </a:cubicBezTo>
                      <a:cubicBezTo>
                        <a:pt x="25" y="8"/>
                        <a:pt x="21" y="3"/>
                        <a:pt x="3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0" name="Freeform 163"/>
                <p:cNvSpPr>
                  <a:spLocks/>
                </p:cNvSpPr>
                <p:nvPr/>
              </p:nvSpPr>
              <p:spPr bwMode="auto">
                <a:xfrm>
                  <a:off x="4179888" y="2771775"/>
                  <a:ext cx="173038" cy="112713"/>
                </a:xfrm>
                <a:custGeom>
                  <a:avLst/>
                  <a:gdLst/>
                  <a:ahLst/>
                  <a:cxnLst>
                    <a:cxn ang="0">
                      <a:pos x="46" y="0"/>
                    </a:cxn>
                    <a:cxn ang="0">
                      <a:pos x="39" y="13"/>
                    </a:cxn>
                    <a:cxn ang="0">
                      <a:pos x="46" y="0"/>
                    </a:cxn>
                  </a:cxnLst>
                  <a:rect l="0" t="0" r="r" b="b"/>
                  <a:pathLst>
                    <a:path w="46" h="30">
                      <a:moveTo>
                        <a:pt x="46" y="0"/>
                      </a:moveTo>
                      <a:cubicBezTo>
                        <a:pt x="0" y="30"/>
                        <a:pt x="13" y="29"/>
                        <a:pt x="39" y="13"/>
                      </a:cubicBezTo>
                      <a:cubicBezTo>
                        <a:pt x="36" y="12"/>
                        <a:pt x="37" y="8"/>
                        <a:pt x="46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1" name="Freeform 164"/>
                <p:cNvSpPr>
                  <a:spLocks/>
                </p:cNvSpPr>
                <p:nvPr/>
              </p:nvSpPr>
              <p:spPr bwMode="auto">
                <a:xfrm>
                  <a:off x="4849813" y="2568575"/>
                  <a:ext cx="11113" cy="15875"/>
                </a:xfrm>
                <a:custGeom>
                  <a:avLst/>
                  <a:gdLst/>
                  <a:ahLst/>
                  <a:cxnLst>
                    <a:cxn ang="0">
                      <a:pos x="2" y="0"/>
                    </a:cxn>
                    <a:cxn ang="0">
                      <a:pos x="0" y="4"/>
                    </a:cxn>
                    <a:cxn ang="0">
                      <a:pos x="2" y="0"/>
                    </a:cxn>
                  </a:cxnLst>
                  <a:rect l="0" t="0" r="r" b="b"/>
                  <a:pathLst>
                    <a:path w="3" h="4">
                      <a:moveTo>
                        <a:pt x="2" y="0"/>
                      </a:moveTo>
                      <a:cubicBezTo>
                        <a:pt x="1" y="1"/>
                        <a:pt x="0" y="2"/>
                        <a:pt x="0" y="4"/>
                      </a:cubicBezTo>
                      <a:cubicBezTo>
                        <a:pt x="2" y="2"/>
                        <a:pt x="3" y="1"/>
                        <a:pt x="2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2" name="Freeform 165"/>
                <p:cNvSpPr>
                  <a:spLocks/>
                </p:cNvSpPr>
                <p:nvPr/>
              </p:nvSpPr>
              <p:spPr bwMode="auto">
                <a:xfrm>
                  <a:off x="4116388" y="2606675"/>
                  <a:ext cx="184150" cy="38100"/>
                </a:xfrm>
                <a:custGeom>
                  <a:avLst/>
                  <a:gdLst/>
                  <a:ahLst/>
                  <a:cxnLst>
                    <a:cxn ang="0">
                      <a:pos x="46" y="3"/>
                    </a:cxn>
                    <a:cxn ang="0">
                      <a:pos x="49" y="10"/>
                    </a:cxn>
                    <a:cxn ang="0">
                      <a:pos x="46" y="3"/>
                    </a:cxn>
                  </a:cxnLst>
                  <a:rect l="0" t="0" r="r" b="b"/>
                  <a:pathLst>
                    <a:path w="49" h="10">
                      <a:moveTo>
                        <a:pt x="46" y="3"/>
                      </a:moveTo>
                      <a:cubicBezTo>
                        <a:pt x="14" y="0"/>
                        <a:pt x="0" y="5"/>
                        <a:pt x="49" y="10"/>
                      </a:cubicBezTo>
                      <a:cubicBezTo>
                        <a:pt x="41" y="8"/>
                        <a:pt x="41" y="5"/>
                        <a:pt x="46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3" name="Freeform 166"/>
                <p:cNvSpPr>
                  <a:spLocks/>
                </p:cNvSpPr>
                <p:nvPr/>
              </p:nvSpPr>
              <p:spPr bwMode="auto">
                <a:xfrm>
                  <a:off x="4111625" y="2697163"/>
                  <a:ext cx="328613" cy="120650"/>
                </a:xfrm>
                <a:custGeom>
                  <a:avLst/>
                  <a:gdLst/>
                  <a:ahLst/>
                  <a:cxnLst>
                    <a:cxn ang="0">
                      <a:pos x="50" y="3"/>
                    </a:cxn>
                    <a:cxn ang="0">
                      <a:pos x="68" y="7"/>
                    </a:cxn>
                    <a:cxn ang="0">
                      <a:pos x="59" y="14"/>
                    </a:cxn>
                    <a:cxn ang="0">
                      <a:pos x="87" y="0"/>
                    </a:cxn>
                    <a:cxn ang="0">
                      <a:pos x="50" y="3"/>
                    </a:cxn>
                  </a:cxnLst>
                  <a:rect l="0" t="0" r="r" b="b"/>
                  <a:pathLst>
                    <a:path w="87" h="32">
                      <a:moveTo>
                        <a:pt x="50" y="3"/>
                      </a:moveTo>
                      <a:cubicBezTo>
                        <a:pt x="14" y="14"/>
                        <a:pt x="3" y="30"/>
                        <a:pt x="68" y="7"/>
                      </a:cubicBezTo>
                      <a:cubicBezTo>
                        <a:pt x="0" y="32"/>
                        <a:pt x="20" y="28"/>
                        <a:pt x="59" y="14"/>
                      </a:cubicBezTo>
                      <a:cubicBezTo>
                        <a:pt x="65" y="9"/>
                        <a:pt x="75" y="5"/>
                        <a:pt x="87" y="0"/>
                      </a:cubicBezTo>
                      <a:cubicBezTo>
                        <a:pt x="71" y="6"/>
                        <a:pt x="57" y="5"/>
                        <a:pt x="50" y="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4" name="Freeform 167"/>
                <p:cNvSpPr>
                  <a:spLocks/>
                </p:cNvSpPr>
                <p:nvPr/>
              </p:nvSpPr>
              <p:spPr bwMode="auto">
                <a:xfrm>
                  <a:off x="4217988" y="2390775"/>
                  <a:ext cx="217488" cy="200025"/>
                </a:xfrm>
                <a:custGeom>
                  <a:avLst/>
                  <a:gdLst/>
                  <a:ahLst/>
                  <a:cxnLst>
                    <a:cxn ang="0">
                      <a:pos x="58" y="53"/>
                    </a:cxn>
                    <a:cxn ang="0">
                      <a:pos x="46" y="41"/>
                    </a:cxn>
                    <a:cxn ang="0">
                      <a:pos x="27" y="37"/>
                    </a:cxn>
                    <a:cxn ang="0">
                      <a:pos x="58" y="53"/>
                    </a:cxn>
                  </a:cxnLst>
                  <a:rect l="0" t="0" r="r" b="b"/>
                  <a:pathLst>
                    <a:path w="58" h="53">
                      <a:moveTo>
                        <a:pt x="58" y="53"/>
                      </a:moveTo>
                      <a:cubicBezTo>
                        <a:pt x="53" y="49"/>
                        <a:pt x="49" y="45"/>
                        <a:pt x="46" y="41"/>
                      </a:cubicBezTo>
                      <a:cubicBezTo>
                        <a:pt x="0" y="0"/>
                        <a:pt x="2" y="15"/>
                        <a:pt x="27" y="37"/>
                      </a:cubicBezTo>
                      <a:cubicBezTo>
                        <a:pt x="28" y="32"/>
                        <a:pt x="38" y="34"/>
                        <a:pt x="58" y="5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5" name="Freeform 168"/>
                <p:cNvSpPr>
                  <a:spLocks/>
                </p:cNvSpPr>
                <p:nvPr/>
              </p:nvSpPr>
              <p:spPr bwMode="auto">
                <a:xfrm>
                  <a:off x="4221163" y="2390775"/>
                  <a:ext cx="169863" cy="155575"/>
                </a:xfrm>
                <a:custGeom>
                  <a:avLst/>
                  <a:gdLst/>
                  <a:ahLst/>
                  <a:cxnLst>
                    <a:cxn ang="0">
                      <a:pos x="36" y="24"/>
                    </a:cxn>
                    <a:cxn ang="0">
                      <a:pos x="45" y="41"/>
                    </a:cxn>
                    <a:cxn ang="0">
                      <a:pos x="36" y="24"/>
                    </a:cxn>
                  </a:cxnLst>
                  <a:rect l="0" t="0" r="r" b="b"/>
                  <a:pathLst>
                    <a:path w="45" h="41">
                      <a:moveTo>
                        <a:pt x="36" y="24"/>
                      </a:moveTo>
                      <a:cubicBezTo>
                        <a:pt x="12" y="2"/>
                        <a:pt x="0" y="0"/>
                        <a:pt x="45" y="41"/>
                      </a:cubicBezTo>
                      <a:cubicBezTo>
                        <a:pt x="36" y="31"/>
                        <a:pt x="34" y="25"/>
                        <a:pt x="36" y="2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6" name="Freeform 169"/>
                <p:cNvSpPr>
                  <a:spLocks/>
                </p:cNvSpPr>
                <p:nvPr/>
              </p:nvSpPr>
              <p:spPr bwMode="auto">
                <a:xfrm>
                  <a:off x="4119563" y="2632075"/>
                  <a:ext cx="285750" cy="49213"/>
                </a:xfrm>
                <a:custGeom>
                  <a:avLst/>
                  <a:gdLst/>
                  <a:ahLst/>
                  <a:cxnLst>
                    <a:cxn ang="0">
                      <a:pos x="76" y="8"/>
                    </a:cxn>
                    <a:cxn ang="0">
                      <a:pos x="49" y="4"/>
                    </a:cxn>
                    <a:cxn ang="0">
                      <a:pos x="42" y="13"/>
                    </a:cxn>
                    <a:cxn ang="0">
                      <a:pos x="76" y="8"/>
                    </a:cxn>
                  </a:cxnLst>
                  <a:rect l="0" t="0" r="r" b="b"/>
                  <a:pathLst>
                    <a:path w="76" h="13">
                      <a:moveTo>
                        <a:pt x="76" y="8"/>
                      </a:moveTo>
                      <a:cubicBezTo>
                        <a:pt x="63" y="7"/>
                        <a:pt x="55" y="5"/>
                        <a:pt x="49" y="4"/>
                      </a:cubicBezTo>
                      <a:cubicBezTo>
                        <a:pt x="0" y="0"/>
                        <a:pt x="12" y="10"/>
                        <a:pt x="42" y="13"/>
                      </a:cubicBezTo>
                      <a:cubicBezTo>
                        <a:pt x="44" y="9"/>
                        <a:pt x="54" y="6"/>
                        <a:pt x="76" y="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7" name="Freeform 170"/>
                <p:cNvSpPr>
                  <a:spLocks/>
                </p:cNvSpPr>
                <p:nvPr/>
              </p:nvSpPr>
              <p:spPr bwMode="auto">
                <a:xfrm>
                  <a:off x="4176713" y="2727325"/>
                  <a:ext cx="247650" cy="153988"/>
                </a:xfrm>
                <a:custGeom>
                  <a:avLst/>
                  <a:gdLst/>
                  <a:ahLst/>
                  <a:cxnLst>
                    <a:cxn ang="0">
                      <a:pos x="33" y="13"/>
                    </a:cxn>
                    <a:cxn ang="0">
                      <a:pos x="48" y="12"/>
                    </a:cxn>
                    <a:cxn ang="0">
                      <a:pos x="66" y="0"/>
                    </a:cxn>
                    <a:cxn ang="0">
                      <a:pos x="33" y="13"/>
                    </a:cxn>
                  </a:cxnLst>
                  <a:rect l="0" t="0" r="r" b="b"/>
                  <a:pathLst>
                    <a:path w="66" h="41">
                      <a:moveTo>
                        <a:pt x="33" y="13"/>
                      </a:moveTo>
                      <a:cubicBezTo>
                        <a:pt x="6" y="30"/>
                        <a:pt x="0" y="41"/>
                        <a:pt x="48" y="12"/>
                      </a:cubicBezTo>
                      <a:cubicBezTo>
                        <a:pt x="52" y="8"/>
                        <a:pt x="58" y="5"/>
                        <a:pt x="66" y="0"/>
                      </a:cubicBezTo>
                      <a:cubicBezTo>
                        <a:pt x="40" y="15"/>
                        <a:pt x="31" y="17"/>
                        <a:pt x="33" y="13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8" name="Freeform 171"/>
                <p:cNvSpPr>
                  <a:spLocks/>
                </p:cNvSpPr>
                <p:nvPr/>
              </p:nvSpPr>
              <p:spPr bwMode="auto">
                <a:xfrm>
                  <a:off x="4506913" y="2455863"/>
                  <a:ext cx="30163" cy="128588"/>
                </a:xfrm>
                <a:custGeom>
                  <a:avLst/>
                  <a:gdLst/>
                  <a:ahLst/>
                  <a:cxnLst>
                    <a:cxn ang="0">
                      <a:pos x="5" y="34"/>
                    </a:cxn>
                    <a:cxn ang="0">
                      <a:pos x="8" y="13"/>
                    </a:cxn>
                    <a:cxn ang="0">
                      <a:pos x="0" y="0"/>
                    </a:cxn>
                    <a:cxn ang="0">
                      <a:pos x="0" y="3"/>
                    </a:cxn>
                    <a:cxn ang="0">
                      <a:pos x="5" y="34"/>
                    </a:cxn>
                  </a:cxnLst>
                  <a:rect l="0" t="0" r="r" b="b"/>
                  <a:pathLst>
                    <a:path w="8" h="34">
                      <a:moveTo>
                        <a:pt x="5" y="34"/>
                      </a:moveTo>
                      <a:cubicBezTo>
                        <a:pt x="5" y="26"/>
                        <a:pt x="6" y="19"/>
                        <a:pt x="8" y="13"/>
                      </a:cubicBezTo>
                      <a:cubicBezTo>
                        <a:pt x="5" y="9"/>
                        <a:pt x="3" y="4"/>
                        <a:pt x="0" y="0"/>
                      </a:cubicBezTo>
                      <a:cubicBezTo>
                        <a:pt x="0" y="1"/>
                        <a:pt x="0" y="2"/>
                        <a:pt x="0" y="3"/>
                      </a:cubicBezTo>
                      <a:cubicBezTo>
                        <a:pt x="3" y="10"/>
                        <a:pt x="5" y="21"/>
                        <a:pt x="5" y="34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49" name="Freeform 172"/>
                <p:cNvSpPr>
                  <a:spLocks/>
                </p:cNvSpPr>
                <p:nvPr/>
              </p:nvSpPr>
              <p:spPr bwMode="auto">
                <a:xfrm>
                  <a:off x="4559300" y="2554288"/>
                  <a:ext cx="1588" cy="63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50" name="Freeform 173"/>
                <p:cNvSpPr>
                  <a:spLocks/>
                </p:cNvSpPr>
                <p:nvPr/>
              </p:nvSpPr>
              <p:spPr bwMode="auto">
                <a:xfrm>
                  <a:off x="4297363" y="2297113"/>
                  <a:ext cx="179388" cy="298450"/>
                </a:xfrm>
                <a:custGeom>
                  <a:avLst/>
                  <a:gdLst/>
                  <a:ahLst/>
                  <a:cxnLst>
                    <a:cxn ang="0">
                      <a:pos x="48" y="79"/>
                    </a:cxn>
                    <a:cxn ang="0">
                      <a:pos x="33" y="40"/>
                    </a:cxn>
                    <a:cxn ang="0">
                      <a:pos x="38" y="61"/>
                    </a:cxn>
                    <a:cxn ang="0">
                      <a:pos x="24" y="52"/>
                    </a:cxn>
                    <a:cxn ang="0">
                      <a:pos x="48" y="79"/>
                    </a:cxn>
                  </a:cxnLst>
                  <a:rect l="0" t="0" r="r" b="b"/>
                  <a:pathLst>
                    <a:path w="48" h="79">
                      <a:moveTo>
                        <a:pt x="48" y="79"/>
                      </a:moveTo>
                      <a:cubicBezTo>
                        <a:pt x="37" y="61"/>
                        <a:pt x="33" y="45"/>
                        <a:pt x="33" y="40"/>
                      </a:cubicBezTo>
                      <a:cubicBezTo>
                        <a:pt x="15" y="10"/>
                        <a:pt x="2" y="4"/>
                        <a:pt x="38" y="61"/>
                      </a:cubicBezTo>
                      <a:cubicBezTo>
                        <a:pt x="0" y="0"/>
                        <a:pt x="3" y="19"/>
                        <a:pt x="24" y="52"/>
                      </a:cubicBezTo>
                      <a:cubicBezTo>
                        <a:pt x="31" y="56"/>
                        <a:pt x="40" y="65"/>
                        <a:pt x="48" y="79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51" name="Freeform 174"/>
                <p:cNvSpPr>
                  <a:spLocks/>
                </p:cNvSpPr>
                <p:nvPr/>
              </p:nvSpPr>
              <p:spPr bwMode="auto">
                <a:xfrm>
                  <a:off x="4383088" y="2266950"/>
                  <a:ext cx="98425" cy="293688"/>
                </a:xfrm>
                <a:custGeom>
                  <a:avLst/>
                  <a:gdLst/>
                  <a:ahLst/>
                  <a:cxnLst>
                    <a:cxn ang="0">
                      <a:pos x="26" y="78"/>
                    </a:cxn>
                    <a:cxn ang="0">
                      <a:pos x="21" y="59"/>
                    </a:cxn>
                    <a:cxn ang="0">
                      <a:pos x="14" y="50"/>
                    </a:cxn>
                    <a:cxn ang="0">
                      <a:pos x="26" y="78"/>
                    </a:cxn>
                  </a:cxnLst>
                  <a:rect l="0" t="0" r="r" b="b"/>
                  <a:pathLst>
                    <a:path w="26" h="78">
                      <a:moveTo>
                        <a:pt x="26" y="78"/>
                      </a:moveTo>
                      <a:cubicBezTo>
                        <a:pt x="23" y="71"/>
                        <a:pt x="22" y="64"/>
                        <a:pt x="21" y="59"/>
                      </a:cubicBezTo>
                      <a:cubicBezTo>
                        <a:pt x="0" y="0"/>
                        <a:pt x="2" y="16"/>
                        <a:pt x="14" y="50"/>
                      </a:cubicBezTo>
                      <a:cubicBezTo>
                        <a:pt x="17" y="54"/>
                        <a:pt x="21" y="64"/>
                        <a:pt x="26" y="78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52" name="Freeform 175"/>
                <p:cNvSpPr>
                  <a:spLocks/>
                </p:cNvSpPr>
                <p:nvPr/>
              </p:nvSpPr>
              <p:spPr bwMode="auto">
                <a:xfrm>
                  <a:off x="4643438" y="2678113"/>
                  <a:ext cx="131763" cy="41275"/>
                </a:xfrm>
                <a:custGeom>
                  <a:avLst/>
                  <a:gdLst/>
                  <a:ahLst/>
                  <a:cxnLst>
                    <a:cxn ang="0">
                      <a:pos x="31" y="10"/>
                    </a:cxn>
                    <a:cxn ang="0">
                      <a:pos x="22" y="2"/>
                    </a:cxn>
                    <a:cxn ang="0">
                      <a:pos x="21" y="2"/>
                    </a:cxn>
                    <a:cxn ang="0">
                      <a:pos x="3" y="0"/>
                    </a:cxn>
                    <a:cxn ang="0">
                      <a:pos x="1" y="4"/>
                    </a:cxn>
                    <a:cxn ang="0">
                      <a:pos x="0" y="9"/>
                    </a:cxn>
                    <a:cxn ang="0">
                      <a:pos x="22" y="11"/>
                    </a:cxn>
                    <a:cxn ang="0">
                      <a:pos x="31" y="10"/>
                    </a:cxn>
                  </a:cxnLst>
                  <a:rect l="0" t="0" r="r" b="b"/>
                  <a:pathLst>
                    <a:path w="35" h="11">
                      <a:moveTo>
                        <a:pt x="31" y="10"/>
                      </a:moveTo>
                      <a:cubicBezTo>
                        <a:pt x="35" y="8"/>
                        <a:pt x="33" y="5"/>
                        <a:pt x="22" y="2"/>
                      </a:cubicBezTo>
                      <a:cubicBezTo>
                        <a:pt x="22" y="2"/>
                        <a:pt x="21" y="2"/>
                        <a:pt x="21" y="2"/>
                      </a:cubicBezTo>
                      <a:cubicBezTo>
                        <a:pt x="16" y="1"/>
                        <a:pt x="10" y="0"/>
                        <a:pt x="3" y="0"/>
                      </a:cubicBezTo>
                      <a:cubicBezTo>
                        <a:pt x="1" y="2"/>
                        <a:pt x="1" y="4"/>
                        <a:pt x="1" y="4"/>
                      </a:cubicBezTo>
                      <a:cubicBezTo>
                        <a:pt x="1" y="4"/>
                        <a:pt x="0" y="6"/>
                        <a:pt x="0" y="9"/>
                      </a:cubicBezTo>
                      <a:cubicBezTo>
                        <a:pt x="9" y="11"/>
                        <a:pt x="16" y="11"/>
                        <a:pt x="22" y="11"/>
                      </a:cubicBezTo>
                      <a:cubicBezTo>
                        <a:pt x="26" y="11"/>
                        <a:pt x="29" y="11"/>
                        <a:pt x="31" y="10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  <p:sp>
              <p:nvSpPr>
                <p:cNvPr id="853" name="Freeform 176"/>
                <p:cNvSpPr>
                  <a:spLocks/>
                </p:cNvSpPr>
                <p:nvPr/>
              </p:nvSpPr>
              <p:spPr bwMode="auto">
                <a:xfrm>
                  <a:off x="4654550" y="2640013"/>
                  <a:ext cx="104775" cy="38100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17" y="0"/>
                    </a:cxn>
                    <a:cxn ang="0">
                      <a:pos x="0" y="9"/>
                    </a:cxn>
                    <a:cxn ang="0">
                      <a:pos x="28" y="5"/>
                    </a:cxn>
                  </a:cxnLst>
                  <a:rect l="0" t="0" r="r" b="b"/>
                  <a:pathLst>
                    <a:path w="28" h="10">
                      <a:moveTo>
                        <a:pt x="28" y="5"/>
                      </a:moveTo>
                      <a:cubicBezTo>
                        <a:pt x="25" y="2"/>
                        <a:pt x="21" y="0"/>
                        <a:pt x="17" y="0"/>
                      </a:cubicBezTo>
                      <a:cubicBezTo>
                        <a:pt x="8" y="0"/>
                        <a:pt x="3" y="5"/>
                        <a:pt x="0" y="9"/>
                      </a:cubicBezTo>
                      <a:cubicBezTo>
                        <a:pt x="16" y="10"/>
                        <a:pt x="25" y="8"/>
                        <a:pt x="28" y="5"/>
                      </a:cubicBezTo>
                      <a:close/>
                    </a:path>
                  </a:pathLst>
                </a:custGeom>
                <a:grpFill/>
                <a:ln w="3" cap="flat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pPr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dirty="0">
                    <a:latin typeface="+mn-lt"/>
                  </a:endParaRPr>
                </a:p>
              </p:txBody>
            </p:sp>
          </p:grpSp>
        </p:grpSp>
        <p:grpSp>
          <p:nvGrpSpPr>
            <p:cNvPr id="822" name="Group 289"/>
            <p:cNvGrpSpPr>
              <a:grpSpLocks/>
            </p:cNvGrpSpPr>
            <p:nvPr/>
          </p:nvGrpSpPr>
          <p:grpSpPr bwMode="auto">
            <a:xfrm rot="2467258">
              <a:off x="1574607" y="6074181"/>
              <a:ext cx="38201" cy="25464"/>
              <a:chOff x="3916363" y="1970088"/>
              <a:chExt cx="180975" cy="120650"/>
            </a:xfrm>
          </p:grpSpPr>
          <p:sp>
            <p:nvSpPr>
              <p:cNvPr id="815" name="Freeform 814"/>
              <p:cNvSpPr>
                <a:spLocks/>
              </p:cNvSpPr>
              <p:nvPr/>
            </p:nvSpPr>
            <p:spPr bwMode="auto">
              <a:xfrm>
                <a:off x="3955552" y="2004664"/>
                <a:ext cx="30260" cy="30136"/>
              </a:xfrm>
              <a:custGeom>
                <a:avLst/>
                <a:gdLst/>
                <a:ahLst/>
                <a:cxnLst>
                  <a:cxn ang="0">
                    <a:pos x="1" y="6"/>
                  </a:cxn>
                  <a:cxn ang="0">
                    <a:pos x="8" y="3"/>
                  </a:cxn>
                  <a:cxn ang="0">
                    <a:pos x="3" y="0"/>
                  </a:cxn>
                  <a:cxn ang="0">
                    <a:pos x="1" y="6"/>
                  </a:cxn>
                </a:cxnLst>
                <a:rect l="0" t="0" r="r" b="b"/>
                <a:pathLst>
                  <a:path w="8" h="7">
                    <a:moveTo>
                      <a:pt x="1" y="6"/>
                    </a:moveTo>
                    <a:cubicBezTo>
                      <a:pt x="3" y="7"/>
                      <a:pt x="5" y="6"/>
                      <a:pt x="8" y="3"/>
                    </a:cubicBezTo>
                    <a:cubicBezTo>
                      <a:pt x="7" y="2"/>
                      <a:pt x="5" y="1"/>
                      <a:pt x="3" y="0"/>
                    </a:cubicBezTo>
                    <a:cubicBezTo>
                      <a:pt x="1" y="3"/>
                      <a:pt x="0" y="5"/>
                      <a:pt x="1" y="6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816" name="Freeform 815"/>
              <p:cNvSpPr>
                <a:spLocks/>
              </p:cNvSpPr>
              <p:nvPr/>
            </p:nvSpPr>
            <p:spPr bwMode="auto">
              <a:xfrm>
                <a:off x="4018286" y="2038986"/>
                <a:ext cx="25219" cy="30136"/>
              </a:xfrm>
              <a:custGeom>
                <a:avLst/>
                <a:gdLst/>
                <a:ahLst/>
                <a:cxnLst>
                  <a:cxn ang="0">
                    <a:pos x="1" y="7"/>
                  </a:cxn>
                  <a:cxn ang="0">
                    <a:pos x="6" y="4"/>
                  </a:cxn>
                  <a:cxn ang="0">
                    <a:pos x="2" y="0"/>
                  </a:cxn>
                  <a:cxn ang="0">
                    <a:pos x="1" y="7"/>
                  </a:cxn>
                </a:cxnLst>
                <a:rect l="0" t="0" r="r" b="b"/>
                <a:pathLst>
                  <a:path w="6" h="8">
                    <a:moveTo>
                      <a:pt x="1" y="7"/>
                    </a:moveTo>
                    <a:cubicBezTo>
                      <a:pt x="3" y="8"/>
                      <a:pt x="4" y="7"/>
                      <a:pt x="6" y="4"/>
                    </a:cubicBezTo>
                    <a:cubicBezTo>
                      <a:pt x="5" y="3"/>
                      <a:pt x="3" y="2"/>
                      <a:pt x="2" y="0"/>
                    </a:cubicBezTo>
                    <a:cubicBezTo>
                      <a:pt x="0" y="4"/>
                      <a:pt x="0" y="7"/>
                      <a:pt x="1" y="7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817" name="Freeform 816"/>
              <p:cNvSpPr>
                <a:spLocks/>
              </p:cNvSpPr>
              <p:nvPr/>
            </p:nvSpPr>
            <p:spPr bwMode="auto">
              <a:xfrm>
                <a:off x="4080611" y="2087278"/>
                <a:ext cx="10087" cy="5021"/>
              </a:xfrm>
              <a:custGeom>
                <a:avLst/>
                <a:gdLst/>
                <a:ahLst/>
                <a:cxnLst>
                  <a:cxn ang="0">
                    <a:pos x="2" y="1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2" y="1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cubicBezTo>
                      <a:pt x="1" y="1"/>
                      <a:pt x="1" y="1"/>
                      <a:pt x="0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1"/>
                      <a:pt x="2" y="1"/>
                      <a:pt x="2" y="1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818" name="Freeform 817"/>
              <p:cNvSpPr>
                <a:spLocks/>
              </p:cNvSpPr>
              <p:nvPr/>
            </p:nvSpPr>
            <p:spPr bwMode="auto">
              <a:xfrm>
                <a:off x="3913676" y="1968823"/>
                <a:ext cx="20174" cy="10045"/>
              </a:xfrm>
              <a:custGeom>
                <a:avLst/>
                <a:gdLst/>
                <a:ahLst/>
                <a:cxnLst>
                  <a:cxn ang="0">
                    <a:pos x="1" y="2"/>
                  </a:cxn>
                  <a:cxn ang="0">
                    <a:pos x="5" y="2"/>
                  </a:cxn>
                  <a:cxn ang="0">
                    <a:pos x="1" y="0"/>
                  </a:cxn>
                  <a:cxn ang="0">
                    <a:pos x="1" y="2"/>
                  </a:cxn>
                </a:cxnLst>
                <a:rect l="0" t="0" r="r" b="b"/>
                <a:pathLst>
                  <a:path w="5" h="3">
                    <a:moveTo>
                      <a:pt x="1" y="2"/>
                    </a:moveTo>
                    <a:cubicBezTo>
                      <a:pt x="1" y="3"/>
                      <a:pt x="3" y="3"/>
                      <a:pt x="5" y="2"/>
                    </a:cubicBezTo>
                    <a:cubicBezTo>
                      <a:pt x="3" y="1"/>
                      <a:pt x="2" y="1"/>
                      <a:pt x="1" y="0"/>
                    </a:cubicBezTo>
                    <a:cubicBezTo>
                      <a:pt x="0" y="1"/>
                      <a:pt x="0" y="2"/>
                      <a:pt x="1" y="2"/>
                    </a:cubicBezTo>
                    <a:close/>
                  </a:path>
                </a:pathLst>
              </a:custGeom>
              <a:solidFill>
                <a:schemeClr val="tx2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grpSp>
          <p:nvGrpSpPr>
            <p:cNvPr id="856" name="Group 281"/>
            <p:cNvGrpSpPr>
              <a:grpSpLocks/>
            </p:cNvGrpSpPr>
            <p:nvPr/>
          </p:nvGrpSpPr>
          <p:grpSpPr bwMode="auto">
            <a:xfrm rot="2467258">
              <a:off x="1565335" y="6375697"/>
              <a:ext cx="84773" cy="72377"/>
              <a:chOff x="6294438" y="1638300"/>
              <a:chExt cx="401638" cy="342900"/>
            </a:xfrm>
          </p:grpSpPr>
          <p:sp>
            <p:nvSpPr>
              <p:cNvPr id="811" name="Freeform 50"/>
              <p:cNvSpPr>
                <a:spLocks noEditPoints="1"/>
              </p:cNvSpPr>
              <p:nvPr/>
            </p:nvSpPr>
            <p:spPr bwMode="auto">
              <a:xfrm>
                <a:off x="6470574" y="1775936"/>
                <a:ext cx="221928" cy="205913"/>
              </a:xfrm>
              <a:custGeom>
                <a:avLst/>
                <a:gdLst/>
                <a:ahLst/>
                <a:cxnLst>
                  <a:cxn ang="0">
                    <a:pos x="2" y="11"/>
                  </a:cxn>
                  <a:cxn ang="0">
                    <a:pos x="4" y="24"/>
                  </a:cxn>
                  <a:cxn ang="0">
                    <a:pos x="11" y="34"/>
                  </a:cxn>
                  <a:cxn ang="0">
                    <a:pos x="16" y="35"/>
                  </a:cxn>
                  <a:cxn ang="0">
                    <a:pos x="19" y="44"/>
                  </a:cxn>
                  <a:cxn ang="0">
                    <a:pos x="27" y="49"/>
                  </a:cxn>
                  <a:cxn ang="0">
                    <a:pos x="33" y="49"/>
                  </a:cxn>
                  <a:cxn ang="0">
                    <a:pos x="32" y="53"/>
                  </a:cxn>
                  <a:cxn ang="0">
                    <a:pos x="59" y="47"/>
                  </a:cxn>
                  <a:cxn ang="0">
                    <a:pos x="56" y="21"/>
                  </a:cxn>
                  <a:cxn ang="0">
                    <a:pos x="53" y="21"/>
                  </a:cxn>
                  <a:cxn ang="0">
                    <a:pos x="42" y="4"/>
                  </a:cxn>
                  <a:cxn ang="0">
                    <a:pos x="34" y="7"/>
                  </a:cxn>
                  <a:cxn ang="0">
                    <a:pos x="29" y="8"/>
                  </a:cxn>
                  <a:cxn ang="0">
                    <a:pos x="21" y="3"/>
                  </a:cxn>
                  <a:cxn ang="0">
                    <a:pos x="11" y="3"/>
                  </a:cxn>
                  <a:cxn ang="0">
                    <a:pos x="4" y="4"/>
                  </a:cxn>
                  <a:cxn ang="0">
                    <a:pos x="0" y="0"/>
                  </a:cxn>
                  <a:cxn ang="0">
                    <a:pos x="2" y="11"/>
                  </a:cxn>
                  <a:cxn ang="0">
                    <a:pos x="15" y="21"/>
                  </a:cxn>
                  <a:cxn ang="0">
                    <a:pos x="31" y="28"/>
                  </a:cxn>
                  <a:cxn ang="0">
                    <a:pos x="44" y="36"/>
                  </a:cxn>
                  <a:cxn ang="0">
                    <a:pos x="29" y="28"/>
                  </a:cxn>
                  <a:cxn ang="0">
                    <a:pos x="13" y="21"/>
                  </a:cxn>
                  <a:cxn ang="0">
                    <a:pos x="2" y="5"/>
                  </a:cxn>
                  <a:cxn ang="0">
                    <a:pos x="15" y="21"/>
                  </a:cxn>
                </a:cxnLst>
                <a:rect l="0" t="0" r="r" b="b"/>
                <a:pathLst>
                  <a:path w="59" h="55">
                    <a:moveTo>
                      <a:pt x="2" y="11"/>
                    </a:moveTo>
                    <a:cubicBezTo>
                      <a:pt x="5" y="15"/>
                      <a:pt x="4" y="21"/>
                      <a:pt x="4" y="24"/>
                    </a:cubicBezTo>
                    <a:cubicBezTo>
                      <a:pt x="4" y="32"/>
                      <a:pt x="11" y="34"/>
                      <a:pt x="11" y="34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41"/>
                      <a:pt x="19" y="44"/>
                    </a:cubicBezTo>
                    <a:cubicBezTo>
                      <a:pt x="22" y="48"/>
                      <a:pt x="27" y="49"/>
                      <a:pt x="27" y="49"/>
                    </a:cubicBezTo>
                    <a:cubicBezTo>
                      <a:pt x="33" y="49"/>
                      <a:pt x="33" y="49"/>
                      <a:pt x="33" y="49"/>
                    </a:cubicBezTo>
                    <a:cubicBezTo>
                      <a:pt x="33" y="49"/>
                      <a:pt x="29" y="51"/>
                      <a:pt x="32" y="53"/>
                    </a:cubicBezTo>
                    <a:cubicBezTo>
                      <a:pt x="35" y="55"/>
                      <a:pt x="59" y="47"/>
                      <a:pt x="59" y="47"/>
                    </a:cubicBezTo>
                    <a:cubicBezTo>
                      <a:pt x="56" y="46"/>
                      <a:pt x="57" y="26"/>
                      <a:pt x="56" y="21"/>
                    </a:cubicBezTo>
                    <a:cubicBezTo>
                      <a:pt x="55" y="16"/>
                      <a:pt x="54" y="25"/>
                      <a:pt x="53" y="21"/>
                    </a:cubicBezTo>
                    <a:cubicBezTo>
                      <a:pt x="51" y="17"/>
                      <a:pt x="45" y="7"/>
                      <a:pt x="42" y="4"/>
                    </a:cubicBezTo>
                    <a:cubicBezTo>
                      <a:pt x="39" y="1"/>
                      <a:pt x="35" y="4"/>
                      <a:pt x="34" y="7"/>
                    </a:cubicBezTo>
                    <a:cubicBezTo>
                      <a:pt x="33" y="10"/>
                      <a:pt x="32" y="10"/>
                      <a:pt x="29" y="8"/>
                    </a:cubicBezTo>
                    <a:cubicBezTo>
                      <a:pt x="27" y="6"/>
                      <a:pt x="24" y="4"/>
                      <a:pt x="21" y="3"/>
                    </a:cubicBezTo>
                    <a:cubicBezTo>
                      <a:pt x="18" y="1"/>
                      <a:pt x="14" y="4"/>
                      <a:pt x="11" y="3"/>
                    </a:cubicBezTo>
                    <a:cubicBezTo>
                      <a:pt x="9" y="2"/>
                      <a:pt x="7" y="5"/>
                      <a:pt x="4" y="4"/>
                    </a:cubicBezTo>
                    <a:cubicBezTo>
                      <a:pt x="1" y="3"/>
                      <a:pt x="0" y="0"/>
                      <a:pt x="0" y="0"/>
                    </a:cubicBezTo>
                    <a:cubicBezTo>
                      <a:pt x="0" y="0"/>
                      <a:pt x="0" y="8"/>
                      <a:pt x="2" y="11"/>
                    </a:cubicBezTo>
                    <a:close/>
                    <a:moveTo>
                      <a:pt x="15" y="21"/>
                    </a:moveTo>
                    <a:cubicBezTo>
                      <a:pt x="17" y="22"/>
                      <a:pt x="29" y="27"/>
                      <a:pt x="31" y="28"/>
                    </a:cubicBezTo>
                    <a:cubicBezTo>
                      <a:pt x="32" y="29"/>
                      <a:pt x="38" y="32"/>
                      <a:pt x="44" y="36"/>
                    </a:cubicBezTo>
                    <a:cubicBezTo>
                      <a:pt x="44" y="36"/>
                      <a:pt x="32" y="31"/>
                      <a:pt x="29" y="28"/>
                    </a:cubicBezTo>
                    <a:cubicBezTo>
                      <a:pt x="29" y="28"/>
                      <a:pt x="16" y="25"/>
                      <a:pt x="13" y="21"/>
                    </a:cubicBezTo>
                    <a:cubicBezTo>
                      <a:pt x="10" y="16"/>
                      <a:pt x="2" y="5"/>
                      <a:pt x="2" y="5"/>
                    </a:cubicBezTo>
                    <a:cubicBezTo>
                      <a:pt x="2" y="5"/>
                      <a:pt x="14" y="20"/>
                      <a:pt x="15" y="21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812" name="Freeform 51"/>
              <p:cNvSpPr>
                <a:spLocks/>
              </p:cNvSpPr>
              <p:nvPr/>
            </p:nvSpPr>
            <p:spPr bwMode="auto">
              <a:xfrm>
                <a:off x="6473816" y="1797956"/>
                <a:ext cx="161402" cy="115513"/>
              </a:xfrm>
              <a:custGeom>
                <a:avLst/>
                <a:gdLst/>
                <a:ahLst/>
                <a:cxnLst>
                  <a:cxn ang="0">
                    <a:pos x="27" y="23"/>
                  </a:cxn>
                  <a:cxn ang="0">
                    <a:pos x="42" y="31"/>
                  </a:cxn>
                  <a:cxn ang="0">
                    <a:pos x="29" y="23"/>
                  </a:cxn>
                  <a:cxn ang="0">
                    <a:pos x="13" y="16"/>
                  </a:cxn>
                  <a:cxn ang="0">
                    <a:pos x="0" y="0"/>
                  </a:cxn>
                  <a:cxn ang="0">
                    <a:pos x="11" y="16"/>
                  </a:cxn>
                  <a:cxn ang="0">
                    <a:pos x="27" y="23"/>
                  </a:cxn>
                </a:cxnLst>
                <a:rect l="0" t="0" r="r" b="b"/>
                <a:pathLst>
                  <a:path w="42" h="31">
                    <a:moveTo>
                      <a:pt x="27" y="23"/>
                    </a:moveTo>
                    <a:cubicBezTo>
                      <a:pt x="30" y="26"/>
                      <a:pt x="42" y="31"/>
                      <a:pt x="42" y="31"/>
                    </a:cubicBezTo>
                    <a:cubicBezTo>
                      <a:pt x="36" y="27"/>
                      <a:pt x="30" y="24"/>
                      <a:pt x="29" y="23"/>
                    </a:cubicBezTo>
                    <a:cubicBezTo>
                      <a:pt x="27" y="22"/>
                      <a:pt x="15" y="17"/>
                      <a:pt x="13" y="16"/>
                    </a:cubicBezTo>
                    <a:cubicBezTo>
                      <a:pt x="12" y="15"/>
                      <a:pt x="0" y="0"/>
                      <a:pt x="0" y="0"/>
                    </a:cubicBezTo>
                    <a:cubicBezTo>
                      <a:pt x="0" y="0"/>
                      <a:pt x="8" y="11"/>
                      <a:pt x="11" y="16"/>
                    </a:cubicBezTo>
                    <a:cubicBezTo>
                      <a:pt x="14" y="20"/>
                      <a:pt x="27" y="23"/>
                      <a:pt x="27" y="23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813" name="Freeform 281"/>
              <p:cNvSpPr>
                <a:spLocks noEditPoints="1"/>
              </p:cNvSpPr>
              <p:nvPr/>
            </p:nvSpPr>
            <p:spPr bwMode="auto">
              <a:xfrm>
                <a:off x="6290639" y="1639752"/>
                <a:ext cx="141227" cy="281244"/>
              </a:xfrm>
              <a:custGeom>
                <a:avLst/>
                <a:gdLst/>
                <a:ahLst/>
                <a:cxnLst>
                  <a:cxn ang="0">
                    <a:pos x="17" y="6"/>
                  </a:cxn>
                  <a:cxn ang="0">
                    <a:pos x="5" y="20"/>
                  </a:cxn>
                  <a:cxn ang="0">
                    <a:pos x="1" y="36"/>
                  </a:cxn>
                  <a:cxn ang="0">
                    <a:pos x="4" y="75"/>
                  </a:cxn>
                  <a:cxn ang="0">
                    <a:pos x="28" y="53"/>
                  </a:cxn>
                  <a:cxn ang="0">
                    <a:pos x="31" y="19"/>
                  </a:cxn>
                  <a:cxn ang="0">
                    <a:pos x="23" y="0"/>
                  </a:cxn>
                  <a:cxn ang="0">
                    <a:pos x="17" y="6"/>
                  </a:cxn>
                  <a:cxn ang="0">
                    <a:pos x="19" y="27"/>
                  </a:cxn>
                  <a:cxn ang="0">
                    <a:pos x="17" y="44"/>
                  </a:cxn>
                  <a:cxn ang="0">
                    <a:pos x="11" y="59"/>
                  </a:cxn>
                  <a:cxn ang="0">
                    <a:pos x="6" y="69"/>
                  </a:cxn>
                  <a:cxn ang="0">
                    <a:pos x="17" y="39"/>
                  </a:cxn>
                  <a:cxn ang="0">
                    <a:pos x="17" y="19"/>
                  </a:cxn>
                  <a:cxn ang="0">
                    <a:pos x="18" y="11"/>
                  </a:cxn>
                  <a:cxn ang="0">
                    <a:pos x="19" y="27"/>
                  </a:cxn>
                </a:cxnLst>
                <a:rect l="0" t="0" r="r" b="b"/>
                <a:pathLst>
                  <a:path w="37" h="75">
                    <a:moveTo>
                      <a:pt x="17" y="6"/>
                    </a:moveTo>
                    <a:cubicBezTo>
                      <a:pt x="13" y="9"/>
                      <a:pt x="5" y="17"/>
                      <a:pt x="5" y="20"/>
                    </a:cubicBezTo>
                    <a:cubicBezTo>
                      <a:pt x="4" y="23"/>
                      <a:pt x="0" y="31"/>
                      <a:pt x="1" y="36"/>
                    </a:cubicBezTo>
                    <a:cubicBezTo>
                      <a:pt x="2" y="41"/>
                      <a:pt x="2" y="72"/>
                      <a:pt x="4" y="75"/>
                    </a:cubicBezTo>
                    <a:cubicBezTo>
                      <a:pt x="4" y="75"/>
                      <a:pt x="22" y="61"/>
                      <a:pt x="28" y="53"/>
                    </a:cubicBezTo>
                    <a:cubicBezTo>
                      <a:pt x="34" y="44"/>
                      <a:pt x="37" y="34"/>
                      <a:pt x="31" y="19"/>
                    </a:cubicBezTo>
                    <a:cubicBezTo>
                      <a:pt x="26" y="5"/>
                      <a:pt x="23" y="7"/>
                      <a:pt x="23" y="0"/>
                    </a:cubicBezTo>
                    <a:cubicBezTo>
                      <a:pt x="23" y="0"/>
                      <a:pt x="21" y="4"/>
                      <a:pt x="17" y="6"/>
                    </a:cubicBezTo>
                    <a:close/>
                    <a:moveTo>
                      <a:pt x="19" y="27"/>
                    </a:moveTo>
                    <a:cubicBezTo>
                      <a:pt x="19" y="31"/>
                      <a:pt x="18" y="41"/>
                      <a:pt x="17" y="44"/>
                    </a:cubicBezTo>
                    <a:cubicBezTo>
                      <a:pt x="17" y="47"/>
                      <a:pt x="13" y="57"/>
                      <a:pt x="11" y="59"/>
                    </a:cubicBezTo>
                    <a:cubicBezTo>
                      <a:pt x="9" y="62"/>
                      <a:pt x="6" y="69"/>
                      <a:pt x="6" y="69"/>
                    </a:cubicBezTo>
                    <a:cubicBezTo>
                      <a:pt x="8" y="64"/>
                      <a:pt x="16" y="45"/>
                      <a:pt x="17" y="39"/>
                    </a:cubicBezTo>
                    <a:cubicBezTo>
                      <a:pt x="18" y="33"/>
                      <a:pt x="17" y="23"/>
                      <a:pt x="17" y="19"/>
                    </a:cubicBezTo>
                    <a:cubicBezTo>
                      <a:pt x="17" y="15"/>
                      <a:pt x="18" y="11"/>
                      <a:pt x="18" y="11"/>
                    </a:cubicBezTo>
                    <a:cubicBezTo>
                      <a:pt x="18" y="13"/>
                      <a:pt x="18" y="23"/>
                      <a:pt x="19" y="27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  <p:sp>
            <p:nvSpPr>
              <p:cNvPr id="814" name="Freeform 282"/>
              <p:cNvSpPr>
                <a:spLocks/>
              </p:cNvSpPr>
              <p:nvPr/>
            </p:nvSpPr>
            <p:spPr bwMode="auto">
              <a:xfrm>
                <a:off x="6310401" y="1678833"/>
                <a:ext cx="50438" cy="220978"/>
              </a:xfrm>
              <a:custGeom>
                <a:avLst/>
                <a:gdLst/>
                <a:ahLst/>
                <a:cxnLst>
                  <a:cxn ang="0">
                    <a:pos x="11" y="28"/>
                  </a:cxn>
                  <a:cxn ang="0">
                    <a:pos x="0" y="58"/>
                  </a:cxn>
                  <a:cxn ang="0">
                    <a:pos x="5" y="48"/>
                  </a:cxn>
                  <a:cxn ang="0">
                    <a:pos x="11" y="33"/>
                  </a:cxn>
                  <a:cxn ang="0">
                    <a:pos x="13" y="16"/>
                  </a:cxn>
                  <a:cxn ang="0">
                    <a:pos x="12" y="0"/>
                  </a:cxn>
                  <a:cxn ang="0">
                    <a:pos x="11" y="8"/>
                  </a:cxn>
                  <a:cxn ang="0">
                    <a:pos x="11" y="28"/>
                  </a:cxn>
                </a:cxnLst>
                <a:rect l="0" t="0" r="r" b="b"/>
                <a:pathLst>
                  <a:path w="13" h="58">
                    <a:moveTo>
                      <a:pt x="11" y="28"/>
                    </a:moveTo>
                    <a:cubicBezTo>
                      <a:pt x="10" y="34"/>
                      <a:pt x="2" y="53"/>
                      <a:pt x="0" y="58"/>
                    </a:cubicBezTo>
                    <a:cubicBezTo>
                      <a:pt x="0" y="58"/>
                      <a:pt x="3" y="51"/>
                      <a:pt x="5" y="48"/>
                    </a:cubicBezTo>
                    <a:cubicBezTo>
                      <a:pt x="7" y="46"/>
                      <a:pt x="11" y="36"/>
                      <a:pt x="11" y="33"/>
                    </a:cubicBezTo>
                    <a:cubicBezTo>
                      <a:pt x="12" y="30"/>
                      <a:pt x="13" y="20"/>
                      <a:pt x="13" y="16"/>
                    </a:cubicBezTo>
                    <a:cubicBezTo>
                      <a:pt x="12" y="12"/>
                      <a:pt x="12" y="2"/>
                      <a:pt x="12" y="0"/>
                    </a:cubicBezTo>
                    <a:cubicBezTo>
                      <a:pt x="12" y="0"/>
                      <a:pt x="11" y="4"/>
                      <a:pt x="11" y="8"/>
                    </a:cubicBezTo>
                    <a:cubicBezTo>
                      <a:pt x="11" y="12"/>
                      <a:pt x="12" y="22"/>
                      <a:pt x="11" y="28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3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dirty="0">
                  <a:latin typeface="+mn-lt"/>
                </a:endParaRPr>
              </a:p>
            </p:txBody>
          </p:sp>
        </p:grpSp>
        <p:sp>
          <p:nvSpPr>
            <p:cNvPr id="809" name="Freeform 283"/>
            <p:cNvSpPr>
              <a:spLocks/>
            </p:cNvSpPr>
            <p:nvPr/>
          </p:nvSpPr>
          <p:spPr bwMode="auto">
            <a:xfrm rot="2467258">
              <a:off x="1609672" y="6133218"/>
              <a:ext cx="53229" cy="144168"/>
            </a:xfrm>
            <a:custGeom>
              <a:avLst/>
              <a:gdLst/>
              <a:ahLst/>
              <a:cxnLst>
                <a:cxn ang="0">
                  <a:pos x="67" y="181"/>
                </a:cxn>
                <a:cxn ang="0">
                  <a:pos x="61" y="137"/>
                </a:cxn>
                <a:cxn ang="0">
                  <a:pos x="41" y="88"/>
                </a:cxn>
                <a:cxn ang="0">
                  <a:pos x="14" y="0"/>
                </a:cxn>
                <a:cxn ang="0">
                  <a:pos x="12" y="13"/>
                </a:cxn>
              </a:cxnLst>
              <a:rect l="0" t="0" r="r" b="b"/>
              <a:pathLst>
                <a:path w="67" h="181">
                  <a:moveTo>
                    <a:pt x="67" y="181"/>
                  </a:moveTo>
                  <a:cubicBezTo>
                    <a:pt x="64" y="168"/>
                    <a:pt x="66" y="151"/>
                    <a:pt x="61" y="137"/>
                  </a:cubicBezTo>
                  <a:cubicBezTo>
                    <a:pt x="56" y="120"/>
                    <a:pt x="48" y="104"/>
                    <a:pt x="41" y="88"/>
                  </a:cubicBezTo>
                  <a:cubicBezTo>
                    <a:pt x="35" y="76"/>
                    <a:pt x="0" y="5"/>
                    <a:pt x="14" y="0"/>
                  </a:cubicBezTo>
                  <a:cubicBezTo>
                    <a:pt x="16" y="4"/>
                    <a:pt x="15" y="9"/>
                    <a:pt x="1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  <p:sp>
          <p:nvSpPr>
            <p:cNvPr id="810" name="Freeform 284"/>
            <p:cNvSpPr>
              <a:spLocks/>
            </p:cNvSpPr>
            <p:nvPr/>
          </p:nvSpPr>
          <p:spPr bwMode="auto">
            <a:xfrm rot="2467258">
              <a:off x="1666095" y="6175620"/>
              <a:ext cx="51100" cy="145229"/>
            </a:xfrm>
            <a:custGeom>
              <a:avLst/>
              <a:gdLst/>
              <a:ahLst/>
              <a:cxnLst>
                <a:cxn ang="0">
                  <a:pos x="0" y="182"/>
                </a:cxn>
                <a:cxn ang="0">
                  <a:pos x="6" y="139"/>
                </a:cxn>
                <a:cxn ang="0">
                  <a:pos x="25" y="89"/>
                </a:cxn>
                <a:cxn ang="0">
                  <a:pos x="50" y="0"/>
                </a:cxn>
                <a:cxn ang="0">
                  <a:pos x="52" y="13"/>
                </a:cxn>
              </a:cxnLst>
              <a:rect l="0" t="0" r="r" b="b"/>
              <a:pathLst>
                <a:path w="64" h="182">
                  <a:moveTo>
                    <a:pt x="0" y="182"/>
                  </a:moveTo>
                  <a:cubicBezTo>
                    <a:pt x="3" y="169"/>
                    <a:pt x="1" y="153"/>
                    <a:pt x="6" y="139"/>
                  </a:cubicBezTo>
                  <a:cubicBezTo>
                    <a:pt x="11" y="121"/>
                    <a:pt x="18" y="105"/>
                    <a:pt x="25" y="89"/>
                  </a:cubicBezTo>
                  <a:cubicBezTo>
                    <a:pt x="30" y="77"/>
                    <a:pt x="64" y="5"/>
                    <a:pt x="50" y="0"/>
                  </a:cubicBezTo>
                  <a:cubicBezTo>
                    <a:pt x="48" y="5"/>
                    <a:pt x="49" y="9"/>
                    <a:pt x="52" y="13"/>
                  </a:cubicBezTo>
                </a:path>
              </a:pathLst>
            </a:custGeom>
            <a:noFill/>
            <a:ln w="3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dirty="0">
                <a:latin typeface="+mn-lt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6858000" cy="16764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2133600"/>
            <a:ext cx="59436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5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5486400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Wingdings" pitchFamily="2" charset="2"/>
              <a:buNone/>
              <a:defRPr sz="1200" kern="1200" spc="100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38100">
                    <a:schemeClr val="bg1"/>
                  </a:innerShdw>
                </a:effectLst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5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76600" y="65293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eaLnBrk="1" fontAlgn="auto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Wingdings" pitchFamily="2" charset="2"/>
              <a:buNone/>
              <a:defRPr sz="1000" spc="1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5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82000" y="6515100"/>
            <a:ext cx="685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eaLnBrk="1" fontAlgn="auto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Wingdings" pitchFamily="2" charset="2"/>
              <a:buNone/>
              <a:defRPr sz="1000" spc="1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84C3430-F929-47D6-B866-9BA856A802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2" r:id="rId1"/>
    <p:sldLayoutId id="2147484023" r:id="rId2"/>
    <p:sldLayoutId id="2147484024" r:id="rId3"/>
    <p:sldLayoutId id="2147484025" r:id="rId4"/>
    <p:sldLayoutId id="2147484026" r:id="rId5"/>
    <p:sldLayoutId id="2147484027" r:id="rId6"/>
    <p:sldLayoutId id="2147484028" r:id="rId7"/>
    <p:sldLayoutId id="2147484029" r:id="rId8"/>
    <p:sldLayoutId id="2147484030" r:id="rId9"/>
    <p:sldLayoutId id="2147484031" r:id="rId10"/>
    <p:sldLayoutId id="214748403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Century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Century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Century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Century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Century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Century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Century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595959"/>
          </a:solidFill>
          <a:latin typeface="Century" pitchFamily="18" charset="0"/>
        </a:defRPr>
      </a:lvl9pPr>
    </p:titleStyle>
    <p:bodyStyle>
      <a:lvl1pPr marL="341313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"/>
        <a:defRPr sz="2200">
          <a:solidFill>
            <a:srgbClr val="404040"/>
          </a:solidFill>
          <a:latin typeface="+mn-lt"/>
          <a:ea typeface="+mn-ea"/>
          <a:cs typeface="+mn-cs"/>
        </a:defRPr>
      </a:lvl1pPr>
      <a:lvl2pPr marL="682625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"/>
        <a:defRPr>
          <a:solidFill>
            <a:srgbClr val="404040"/>
          </a:solidFill>
          <a:latin typeface="+mn-lt"/>
        </a:defRPr>
      </a:lvl2pPr>
      <a:lvl3pPr marL="1023938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®"/>
        <a:defRPr>
          <a:solidFill>
            <a:srgbClr val="404040"/>
          </a:solidFill>
          <a:latin typeface="+mn-lt"/>
        </a:defRPr>
      </a:lvl3pPr>
      <a:lvl4pPr marL="1377950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"/>
        <a:defRPr sz="1600">
          <a:solidFill>
            <a:srgbClr val="404040"/>
          </a:solidFill>
          <a:latin typeface="+mn-lt"/>
        </a:defRPr>
      </a:lvl4pPr>
      <a:lvl5pPr marL="1719263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®"/>
        <a:defRPr sz="1600">
          <a:solidFill>
            <a:srgbClr val="404040"/>
          </a:solidFill>
          <a:latin typeface="+mn-lt"/>
        </a:defRPr>
      </a:lvl5pPr>
      <a:lvl6pPr marL="2176463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®"/>
        <a:defRPr sz="1600">
          <a:solidFill>
            <a:srgbClr val="404040"/>
          </a:solidFill>
          <a:latin typeface="+mn-lt"/>
        </a:defRPr>
      </a:lvl6pPr>
      <a:lvl7pPr marL="2633663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®"/>
        <a:defRPr sz="1600">
          <a:solidFill>
            <a:srgbClr val="404040"/>
          </a:solidFill>
          <a:latin typeface="+mn-lt"/>
        </a:defRPr>
      </a:lvl7pPr>
      <a:lvl8pPr marL="3090863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®"/>
        <a:defRPr sz="1600">
          <a:solidFill>
            <a:srgbClr val="404040"/>
          </a:solidFill>
          <a:latin typeface="+mn-lt"/>
        </a:defRPr>
      </a:lvl8pPr>
      <a:lvl9pPr marL="3548063" indent="-341313" algn="l" rtl="0" eaLnBrk="1" fontAlgn="base" hangingPunct="1">
        <a:spcBef>
          <a:spcPts val="1500"/>
        </a:spcBef>
        <a:spcAft>
          <a:spcPct val="0"/>
        </a:spcAft>
        <a:buSzPct val="80000"/>
        <a:buFont typeface="Wingdings" pitchFamily="2" charset="2"/>
        <a:buChar char="®"/>
        <a:defRPr sz="1600">
          <a:solidFill>
            <a:srgbClr val="40404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77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0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1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2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3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4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5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6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7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8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89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90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91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92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95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96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97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98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825"/>
            <a:ext cx="6629400" cy="422433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39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450"/>
            <a:ext cx="2133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450"/>
            <a:ext cx="2895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450"/>
            <a:ext cx="2133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479EA77-A995-4CBD-A1C7-73C1CFF961E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34" r:id="rId1"/>
    <p:sldLayoutId id="2147484035" r:id="rId2"/>
    <p:sldLayoutId id="2147484036" r:id="rId3"/>
    <p:sldLayoutId id="2147484037" r:id="rId4"/>
    <p:sldLayoutId id="2147484038" r:id="rId5"/>
    <p:sldLayoutId id="2147484039" r:id="rId6"/>
    <p:sldLayoutId id="2147484040" r:id="rId7"/>
    <p:sldLayoutId id="2147484041" r:id="rId8"/>
    <p:sldLayoutId id="2147484042" r:id="rId9"/>
    <p:sldLayoutId id="2147484043" r:id="rId10"/>
    <p:sldLayoutId id="214748404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9pPr>
    </p:titleStyle>
    <p:bodyStyle>
      <a:lvl1pPr marL="228600" indent="-228600" algn="l" rtl="0" eaLnBrk="1" fontAlgn="base" hangingPunct="1">
        <a:spcBef>
          <a:spcPts val="1800"/>
        </a:spcBef>
        <a:spcAft>
          <a:spcPct val="0"/>
        </a:spcAft>
        <a:buFont typeface="Wingdings" pitchFamily="2" charset="2"/>
        <a:buChar char=""/>
        <a:defRPr>
          <a:solidFill>
            <a:schemeClr val="tx1"/>
          </a:solidFill>
          <a:latin typeface="+mn-lt"/>
          <a:ea typeface="+mn-ea"/>
          <a:cs typeface="+mn-cs"/>
        </a:defRPr>
      </a:lvl1pPr>
      <a:lvl2pPr marL="514350" indent="-228600" algn="l" rtl="0" eaLnBrk="1" fontAlgn="base" hangingPunct="1">
        <a:spcBef>
          <a:spcPts val="10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</a:defRPr>
      </a:lvl2pPr>
      <a:lvl3pPr marL="806450" indent="-228600" algn="l" rtl="0" eaLnBrk="1" fontAlgn="base" hangingPunct="1">
        <a:spcBef>
          <a:spcPts val="1000"/>
        </a:spcBef>
        <a:spcAft>
          <a:spcPct val="0"/>
        </a:spcAft>
        <a:buFont typeface="Wingdings" pitchFamily="2" charset="2"/>
        <a:buChar char=""/>
        <a:defRPr>
          <a:solidFill>
            <a:schemeClr val="tx1"/>
          </a:solidFill>
          <a:latin typeface="+mn-lt"/>
        </a:defRPr>
      </a:lvl3pPr>
      <a:lvl4pPr marL="1089025" indent="-228600" algn="l" rtl="0" eaLnBrk="1" fontAlgn="base" hangingPunct="1">
        <a:spcBef>
          <a:spcPts val="10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</a:defRPr>
      </a:lvl4pPr>
      <a:lvl5pPr marL="1371600" indent="-228600" algn="l" rtl="0" eaLnBrk="1" fontAlgn="base" hangingPunct="1">
        <a:spcBef>
          <a:spcPts val="1000"/>
        </a:spcBef>
        <a:spcAft>
          <a:spcPct val="0"/>
        </a:spcAft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1828800" indent="-228600" algn="l" rtl="0" eaLnBrk="1" fontAlgn="base" hangingPunct="1">
        <a:spcBef>
          <a:spcPts val="1000"/>
        </a:spcBef>
        <a:spcAft>
          <a:spcPct val="0"/>
        </a:spcAft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286000" indent="-228600" algn="l" rtl="0" eaLnBrk="1" fontAlgn="base" hangingPunct="1">
        <a:spcBef>
          <a:spcPts val="1000"/>
        </a:spcBef>
        <a:spcAft>
          <a:spcPct val="0"/>
        </a:spcAft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2743200" indent="-228600" algn="l" rtl="0" eaLnBrk="1" fontAlgn="base" hangingPunct="1">
        <a:spcBef>
          <a:spcPts val="1000"/>
        </a:spcBef>
        <a:spcAft>
          <a:spcPct val="0"/>
        </a:spcAft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200400" indent="-228600" algn="l" rtl="0" eaLnBrk="1" fontAlgn="base" hangingPunct="1">
        <a:spcBef>
          <a:spcPts val="1000"/>
        </a:spcBef>
        <a:spcAft>
          <a:spcPct val="0"/>
        </a:spcAft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3074" name="Picture 11" descr="Firelight content.png"/>
          <p:cNvPicPr>
            <a:picLocks noChangeAspect="1"/>
          </p:cNvPicPr>
          <p:nvPr/>
        </p:nvPicPr>
        <p:blipFill>
          <a:blip r:embed="rId13"/>
          <a:srcRect l="10260" t="11517" r="6261" b="874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31963" y="274638"/>
            <a:ext cx="5680075" cy="147796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2057400"/>
            <a:ext cx="50292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0" y="6477000"/>
            <a:ext cx="2133600" cy="2286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None/>
              <a:defRPr sz="1000" kern="1200" spc="0" baseline="0">
                <a:gradFill flip="none" rotWithShape="1">
                  <a:gsLst>
                    <a:gs pos="0">
                      <a:schemeClr val="tx1">
                        <a:alpha val="70000"/>
                      </a:schemeClr>
                    </a:gs>
                    <a:gs pos="50000">
                      <a:schemeClr val="tx1">
                        <a:alpha val="80000"/>
                      </a:schemeClr>
                    </a:gs>
                    <a:gs pos="100000">
                      <a:schemeClr val="tx1">
                        <a:alpha val="90000"/>
                      </a:schemeClr>
                    </a:gs>
                  </a:gsLst>
                  <a:lin ang="0" scaled="0"/>
                  <a:tileRect/>
                </a:gradFill>
                <a:latin typeface="+mn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77000"/>
            <a:ext cx="2895600" cy="2286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None/>
              <a:defRPr sz="1000" kern="1200" spc="0" baseline="0">
                <a:gradFill flip="none" rotWithShape="1">
                  <a:gsLst>
                    <a:gs pos="0">
                      <a:schemeClr val="tx1">
                        <a:alpha val="70000"/>
                      </a:schemeClr>
                    </a:gs>
                    <a:gs pos="50000">
                      <a:schemeClr val="tx1">
                        <a:alpha val="80000"/>
                      </a:schemeClr>
                    </a:gs>
                    <a:gs pos="100000">
                      <a:schemeClr val="tx1">
                        <a:alpha val="90000"/>
                      </a:schemeClr>
                    </a:gs>
                  </a:gsLst>
                  <a:lin ang="0" scaled="0"/>
                  <a:tileRect/>
                </a:gradFill>
                <a:latin typeface="+mn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248400"/>
            <a:ext cx="533400" cy="2286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None/>
              <a:defRPr sz="1100" kern="1200" spc="0" baseline="0" smtClean="0">
                <a:gradFill flip="none" rotWithShape="1">
                  <a:gsLst>
                    <a:gs pos="0">
                      <a:schemeClr val="tx1">
                        <a:alpha val="70000"/>
                      </a:schemeClr>
                    </a:gs>
                    <a:gs pos="50000">
                      <a:schemeClr val="tx1">
                        <a:alpha val="80000"/>
                      </a:schemeClr>
                    </a:gs>
                    <a:gs pos="100000">
                      <a:schemeClr val="tx1">
                        <a:alpha val="90000"/>
                      </a:schemeClr>
                    </a:gs>
                  </a:gsLst>
                  <a:lin ang="0" scaled="0"/>
                  <a:tileRect/>
                </a:gradFill>
                <a:latin typeface="+mn-lt"/>
                <a:ea typeface="+mj-ea"/>
                <a:cs typeface="+mj-cs"/>
              </a:defRPr>
            </a:lvl1pPr>
          </a:lstStyle>
          <a:p>
            <a:pPr>
              <a:defRPr/>
            </a:pPr>
            <a:fld id="{A0AE1500-2BF1-495E-B80F-E2574BDC725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46" r:id="rId1"/>
    <p:sldLayoutId id="2147484047" r:id="rId2"/>
    <p:sldLayoutId id="2147484048" r:id="rId3"/>
    <p:sldLayoutId id="2147484049" r:id="rId4"/>
    <p:sldLayoutId id="2147484050" r:id="rId5"/>
    <p:sldLayoutId id="2147484051" r:id="rId6"/>
    <p:sldLayoutId id="2147484052" r:id="rId7"/>
    <p:sldLayoutId id="2147484053" r:id="rId8"/>
    <p:sldLayoutId id="2147484054" r:id="rId9"/>
    <p:sldLayoutId id="2147484055" r:id="rId10"/>
    <p:sldLayoutId id="2147484056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rbel" pitchFamily="34" charset="0"/>
        </a:defRPr>
      </a:lvl9pPr>
    </p:titleStyle>
    <p:bodyStyle>
      <a:lvl1pPr marL="342900" indent="-342900" algn="l" rtl="0" eaLnBrk="1" fontAlgn="base" hangingPunct="1">
        <a:spcBef>
          <a:spcPts val="1500"/>
        </a:spcBef>
        <a:spcAft>
          <a:spcPct val="0"/>
        </a:spcAft>
        <a:buBlip>
          <a:blip r:embed="rId14"/>
        </a:buBlip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ts val="1500"/>
        </a:spcBef>
        <a:spcAft>
          <a:spcPct val="0"/>
        </a:spcAft>
        <a:buBlip>
          <a:blip r:embed="rId15"/>
        </a:buBlip>
        <a:defRPr sz="16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ts val="1500"/>
        </a:spcBef>
        <a:spcAft>
          <a:spcPct val="0"/>
        </a:spcAft>
        <a:buBlip>
          <a:blip r:embed="rId14"/>
        </a:buBlip>
        <a:defRPr sz="16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ts val="1500"/>
        </a:spcBef>
        <a:spcAft>
          <a:spcPct val="0"/>
        </a:spcAft>
        <a:buBlip>
          <a:blip r:embed="rId15"/>
        </a:buBlip>
        <a:defRPr sz="16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ts val="1500"/>
        </a:spcBef>
        <a:spcAft>
          <a:spcPct val="0"/>
        </a:spcAft>
        <a:buBlip>
          <a:blip r:embed="rId14"/>
        </a:buBlip>
        <a:defRPr sz="16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ts val="1500"/>
        </a:spcBef>
        <a:spcAft>
          <a:spcPct val="0"/>
        </a:spcAft>
        <a:buBlip>
          <a:blip r:embed="rId14"/>
        </a:buBlip>
        <a:defRPr sz="16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ts val="1500"/>
        </a:spcBef>
        <a:spcAft>
          <a:spcPct val="0"/>
        </a:spcAft>
        <a:buBlip>
          <a:blip r:embed="rId14"/>
        </a:buBlip>
        <a:defRPr sz="16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ts val="1500"/>
        </a:spcBef>
        <a:spcAft>
          <a:spcPct val="0"/>
        </a:spcAft>
        <a:buBlip>
          <a:blip r:embed="rId14"/>
        </a:buBlip>
        <a:defRPr sz="16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ts val="1500"/>
        </a:spcBef>
        <a:spcAft>
          <a:spcPct val="0"/>
        </a:spcAft>
        <a:buBlip>
          <a:blip r:embed="rId14"/>
        </a:buBlip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4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63" y="0"/>
            <a:ext cx="642937" cy="57150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2435B12-B9B1-4F1A-8643-2387D8198A9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  <p:sldLayoutId id="2147484059" r:id="rId2"/>
    <p:sldLayoutId id="2147484060" r:id="rId3"/>
    <p:sldLayoutId id="2147484061" r:id="rId4"/>
    <p:sldLayoutId id="2147484062" r:id="rId5"/>
    <p:sldLayoutId id="2147484063" r:id="rId6"/>
    <p:sldLayoutId id="2147484064" r:id="rId7"/>
    <p:sldLayoutId id="2147484065" r:id="rId8"/>
    <p:sldLayoutId id="2147484066" r:id="rId9"/>
    <p:sldLayoutId id="2147484067" r:id="rId10"/>
    <p:sldLayoutId id="214748406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4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4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4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4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4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4512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451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4512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451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4512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451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4512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451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4512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4512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4512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z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ø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Y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³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¹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¹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¹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¹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¹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76200"/>
            <a:ext cx="6804025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2025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625" y="6499225"/>
            <a:ext cx="2133600" cy="255588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225"/>
            <a:ext cx="2895600" cy="255588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988" y="6208713"/>
            <a:ext cx="1049337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2800" b="1" smtClean="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62E1C517-9F27-4AD5-AB7C-F38E7E59FAC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  <p:sldLayoutId id="2147484081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9pPr>
    </p:titleStyle>
    <p:bodyStyle>
      <a:lvl1pPr marL="342900" indent="-342900" algn="l" rtl="0" eaLnBrk="1" fontAlgn="base" hangingPunct="1">
        <a:spcBef>
          <a:spcPts val="2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v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577850" indent="-228600" algn="l" rtl="0" eaLnBrk="1" fontAlgn="base" hangingPunct="1">
        <a:spcBef>
          <a:spcPts val="1200"/>
        </a:spcBef>
        <a:spcAft>
          <a:spcPct val="0"/>
        </a:spcAft>
        <a:buSzPct val="100000"/>
        <a:buFont typeface="Wingdings" pitchFamily="2" charset="2"/>
        <a:buChar char=""/>
        <a:defRPr sz="2200">
          <a:solidFill>
            <a:schemeClr val="tx1"/>
          </a:solidFill>
          <a:latin typeface="+mn-lt"/>
        </a:defRPr>
      </a:lvl2pPr>
      <a:lvl3pPr marL="806450" indent="-228600" algn="l" rtl="0" eaLnBrk="1" fontAlgn="base" hangingPunct="1">
        <a:spcBef>
          <a:spcPts val="1200"/>
        </a:spcBef>
        <a:spcAft>
          <a:spcPct val="0"/>
        </a:spcAft>
        <a:buClr>
          <a:srgbClr val="A47C0C"/>
        </a:buClr>
        <a:buSzPct val="100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035050" indent="-228600" algn="l" rtl="0" eaLnBrk="1" fontAlgn="base" hangingPunct="1">
        <a:spcBef>
          <a:spcPts val="1200"/>
        </a:spcBef>
        <a:spcAft>
          <a:spcPct val="0"/>
        </a:spcAft>
        <a:buClr>
          <a:schemeClr val="accent2"/>
        </a:buClr>
        <a:buFont typeface="Wingdings" pitchFamily="2" charset="2"/>
        <a:buChar char=""/>
        <a:defRPr>
          <a:solidFill>
            <a:schemeClr val="tx1"/>
          </a:solidFill>
          <a:latin typeface="+mn-lt"/>
        </a:defRPr>
      </a:lvl4pPr>
      <a:lvl5pPr marL="1263650" indent="-228600" algn="l" rtl="0" eaLnBrk="1" fontAlgn="base" hangingPunct="1">
        <a:spcBef>
          <a:spcPts val="1200"/>
        </a:spcBef>
        <a:spcAft>
          <a:spcPct val="0"/>
        </a:spcAft>
        <a:buClr>
          <a:srgbClr val="255775"/>
        </a:buClr>
        <a:buSzPct val="100000"/>
        <a:buFont typeface="Wingdings" pitchFamily="2" charset="2"/>
        <a:buChar char="w"/>
        <a:defRPr sz="1600">
          <a:solidFill>
            <a:schemeClr val="tx1"/>
          </a:solidFill>
          <a:latin typeface="+mn-lt"/>
        </a:defRPr>
      </a:lvl5pPr>
      <a:lvl6pPr marL="1720850" indent="-228600" algn="l" rtl="0" eaLnBrk="1" fontAlgn="base" hangingPunct="1">
        <a:spcBef>
          <a:spcPts val="1200"/>
        </a:spcBef>
        <a:spcAft>
          <a:spcPct val="0"/>
        </a:spcAft>
        <a:buClr>
          <a:srgbClr val="255775"/>
        </a:buClr>
        <a:buSzPct val="100000"/>
        <a:buFont typeface="Wingdings" pitchFamily="2" charset="2"/>
        <a:buChar char="w"/>
        <a:defRPr sz="1600">
          <a:solidFill>
            <a:schemeClr val="tx1"/>
          </a:solidFill>
          <a:latin typeface="+mn-lt"/>
        </a:defRPr>
      </a:lvl6pPr>
      <a:lvl7pPr marL="2178050" indent="-228600" algn="l" rtl="0" eaLnBrk="1" fontAlgn="base" hangingPunct="1">
        <a:spcBef>
          <a:spcPts val="1200"/>
        </a:spcBef>
        <a:spcAft>
          <a:spcPct val="0"/>
        </a:spcAft>
        <a:buClr>
          <a:srgbClr val="255775"/>
        </a:buClr>
        <a:buSzPct val="100000"/>
        <a:buFont typeface="Wingdings" pitchFamily="2" charset="2"/>
        <a:buChar char="w"/>
        <a:defRPr sz="1600">
          <a:solidFill>
            <a:schemeClr val="tx1"/>
          </a:solidFill>
          <a:latin typeface="+mn-lt"/>
        </a:defRPr>
      </a:lvl7pPr>
      <a:lvl8pPr marL="2635250" indent="-228600" algn="l" rtl="0" eaLnBrk="1" fontAlgn="base" hangingPunct="1">
        <a:spcBef>
          <a:spcPts val="1200"/>
        </a:spcBef>
        <a:spcAft>
          <a:spcPct val="0"/>
        </a:spcAft>
        <a:buClr>
          <a:srgbClr val="255775"/>
        </a:buClr>
        <a:buSzPct val="100000"/>
        <a:buFont typeface="Wingdings" pitchFamily="2" charset="2"/>
        <a:buChar char="w"/>
        <a:defRPr sz="1600">
          <a:solidFill>
            <a:schemeClr val="tx1"/>
          </a:solidFill>
          <a:latin typeface="+mn-lt"/>
        </a:defRPr>
      </a:lvl8pPr>
      <a:lvl9pPr marL="3092450" indent="-228600" algn="l" rtl="0" eaLnBrk="1" fontAlgn="base" hangingPunct="1">
        <a:spcBef>
          <a:spcPts val="1200"/>
        </a:spcBef>
        <a:spcAft>
          <a:spcPct val="0"/>
        </a:spcAft>
        <a:buClr>
          <a:srgbClr val="255775"/>
        </a:buClr>
        <a:buSzPct val="100000"/>
        <a:buFont typeface="Wingdings" pitchFamily="2" charset="2"/>
        <a:buChar char="w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/>
          </a:p>
        </p:txBody>
      </p:sp>
      <p:grpSp>
        <p:nvGrpSpPr>
          <p:cNvPr id="3" name="Group 17"/>
          <p:cNvGrpSpPr>
            <a:grpSpLocks/>
          </p:cNvGrpSpPr>
          <p:nvPr/>
        </p:nvGrpSpPr>
        <p:grpSpPr bwMode="auto">
          <a:xfrm>
            <a:off x="0" y="6570663"/>
            <a:ext cx="9144000" cy="287337"/>
            <a:chOff x="0" y="6353387"/>
            <a:chExt cx="9144000" cy="361763"/>
          </a:xfrm>
        </p:grpSpPr>
        <p:grpSp>
          <p:nvGrpSpPr>
            <p:cNvPr id="4" name="Group 16"/>
            <p:cNvGrpSpPr>
              <a:grpSpLocks/>
            </p:cNvGrpSpPr>
            <p:nvPr/>
          </p:nvGrpSpPr>
          <p:grpSpPr bwMode="auto"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11" name="Freeform 10"/>
              <p:cNvSpPr/>
              <p:nvPr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zh-CN" altLang="en-US"/>
              </a:p>
            </p:txBody>
          </p:sp>
        </p:grpSp>
        <p:grpSp>
          <p:nvGrpSpPr>
            <p:cNvPr id="5" name="Group 15"/>
            <p:cNvGrpSpPr>
              <a:grpSpLocks/>
            </p:cNvGrpSpPr>
            <p:nvPr/>
          </p:nvGrpSpPr>
          <p:grpSpPr bwMode="auto"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/>
            </p:nvSpPr>
            <p:spPr>
              <a:xfrm flipH="1">
                <a:off x="8640763" y="6355385"/>
                <a:ext cx="249237" cy="359765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/>
            </p:nvSpPr>
            <p:spPr>
              <a:xfrm flipH="1">
                <a:off x="8767763" y="6355385"/>
                <a:ext cx="249237" cy="359765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/>
            </p:nvSpPr>
            <p:spPr>
              <a:xfrm flipH="1">
                <a:off x="8894763" y="6355385"/>
                <a:ext cx="249237" cy="359765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grpSp>
        <p:nvGrpSpPr>
          <p:cNvPr id="6" name="Group 15"/>
          <p:cNvGrpSpPr>
            <a:grpSpLocks/>
          </p:cNvGrpSpPr>
          <p:nvPr/>
        </p:nvGrpSpPr>
        <p:grpSpPr bwMode="auto">
          <a:xfrm>
            <a:off x="2208213" y="1331913"/>
            <a:ext cx="6481762" cy="144462"/>
            <a:chOff x="2214546" y="1427612"/>
            <a:chExt cx="6482858" cy="144000"/>
          </a:xfrm>
        </p:grpSpPr>
        <p:sp>
          <p:nvSpPr>
            <p:cNvPr id="17" name="Chevron 16"/>
            <p:cNvSpPr/>
            <p:nvPr/>
          </p:nvSpPr>
          <p:spPr>
            <a:xfrm flipH="1">
              <a:off x="8643420" y="1427612"/>
              <a:ext cx="53984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214546" y="1490909"/>
              <a:ext cx="6428874" cy="17406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5640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Date Placeholder 4"/>
          <p:cNvSpPr>
            <a:spLocks noGrp="1"/>
          </p:cNvSpPr>
          <p:nvPr>
            <p:ph type="dt" sz="half" idx="2"/>
          </p:nvPr>
        </p:nvSpPr>
        <p:spPr>
          <a:xfrm>
            <a:off x="0" y="6570663"/>
            <a:ext cx="1643063" cy="287337"/>
          </a:xfrm>
          <a:prstGeom prst="rect">
            <a:avLst/>
          </a:prstGeom>
        </p:spPr>
        <p:txBody>
          <a:bodyPr vert="horz" rtlCol="0" anchor="ctr"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1643063" y="6570663"/>
            <a:ext cx="4214812" cy="287337"/>
          </a:xfrm>
          <a:prstGeom prst="rect">
            <a:avLst/>
          </a:prstGeom>
        </p:spPr>
        <p:txBody>
          <a:bodyPr vert="horz" rtlCol="0" anchor="ctr"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1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572500" y="6570663"/>
            <a:ext cx="571500" cy="287337"/>
          </a:xfrm>
          <a:prstGeom prst="rect">
            <a:avLst/>
          </a:prstGeom>
        </p:spPr>
        <p:txBody>
          <a:bodyPr vert="horz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9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D221DDF-0F22-4D2D-9A98-2280E2D84E8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3" r:id="rId1"/>
    <p:sldLayoutId id="2147484084" r:id="rId2"/>
    <p:sldLayoutId id="2147484085" r:id="rId3"/>
    <p:sldLayoutId id="2147484086" r:id="rId4"/>
    <p:sldLayoutId id="2147484087" r:id="rId5"/>
    <p:sldLayoutId id="2147484088" r:id="rId6"/>
    <p:sldLayoutId id="2147484089" r:id="rId7"/>
    <p:sldLayoutId id="2147484090" r:id="rId8"/>
    <p:sldLayoutId id="2147484091" r:id="rId9"/>
    <p:sldLayoutId id="2147484092" r:id="rId10"/>
    <p:sldLayoutId id="214748409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56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56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56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56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56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5640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64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640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64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640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64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640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64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640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64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640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Book Antiqua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Book Antiqua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Book Antiqua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Book Antiqua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Book Antiqua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Book Antiqua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Book Antiqua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1"/>
          </a:solidFill>
          <a:latin typeface="Book Antiqua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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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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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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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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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 2" pitchFamily="18" charset="2"/>
        <a:buChar char="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434" name="正方形/長方形 17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ja-JP"/>
              <a:t>Click to edit Master text styles</a:t>
            </a:r>
          </a:p>
          <a:p>
            <a:pPr lvl="1"/>
            <a:r>
              <a:rPr lang="en-US" altLang="ja-JP"/>
              <a:t>Second level</a:t>
            </a:r>
          </a:p>
          <a:p>
            <a:pPr lvl="2"/>
            <a:r>
              <a:rPr lang="en-US" altLang="ja-JP"/>
              <a:t>Third level</a:t>
            </a:r>
          </a:p>
          <a:p>
            <a:pPr lvl="3"/>
            <a:r>
              <a:rPr lang="en-US" altLang="ja-JP"/>
              <a:t>Fourth level</a:t>
            </a:r>
          </a:p>
          <a:p>
            <a:pPr lvl="4"/>
            <a:r>
              <a:rPr lang="en-US" altLang="ja-JP"/>
              <a:t>Fifth level</a:t>
            </a:r>
            <a:endParaRPr lang="ja-JP" altLang="en-US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07ABEB72-2B11-406C-B991-24FDABF4F6B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lang="en-US" altLang="ja-JP"/>
              <a:t>Click to edit Master title style</a:t>
            </a:r>
            <a:endParaRPr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5" r:id="rId1"/>
    <p:sldLayoutId id="2147484096" r:id="rId2"/>
    <p:sldLayoutId id="2147484097" r:id="rId3"/>
    <p:sldLayoutId id="2147484098" r:id="rId4"/>
    <p:sldLayoutId id="2147484099" r:id="rId5"/>
    <p:sldLayoutId id="2147484100" r:id="rId6"/>
    <p:sldLayoutId id="2147484101" r:id="rId7"/>
    <p:sldLayoutId id="2147484102" r:id="rId8"/>
    <p:sldLayoutId id="2147484103" r:id="rId9"/>
    <p:sldLayoutId id="2147484104" r:id="rId10"/>
    <p:sldLayoutId id="214748410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5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5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5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5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5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843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84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843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84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843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84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843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84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843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584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58434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22" grpId="0"/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n"/>
        <a:defRPr kumimoji="1" sz="3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rgbClr val="36262B"/>
        </a:buClr>
        <a:buSzPct val="85000"/>
        <a:buFont typeface="Wingdings" pitchFamily="2" charset="2"/>
        <a:buChar char="n"/>
        <a:defRPr kumimoji="1" sz="28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rgbClr val="6C4C61"/>
        </a:buClr>
        <a:buSzPct val="75000"/>
        <a:buFont typeface="Wingdings" pitchFamily="2" charset="2"/>
        <a:buChar char="n"/>
        <a:defRPr kumimoji="1" sz="24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rgbClr val="66611A"/>
        </a:buClr>
        <a:buSzPct val="75000"/>
        <a:buFont typeface="Wingdings" pitchFamily="2" charset="2"/>
        <a:buChar char="n"/>
        <a:defRPr kumimoji="1"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rgbClr val="394461"/>
        </a:buClr>
        <a:buSzPct val="70000"/>
        <a:buFont typeface="Wingdings" pitchFamily="2" charset="2"/>
        <a:buChar char="n"/>
        <a:defRPr kumimoji="1"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rgbClr val="394461"/>
        </a:buClr>
        <a:buSzPct val="70000"/>
        <a:buFont typeface="Wingdings" pitchFamily="2" charset="2"/>
        <a:buChar char="n"/>
        <a:defRPr kumimoji="1"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rgbClr val="394461"/>
        </a:buClr>
        <a:buSzPct val="70000"/>
        <a:buFont typeface="Wingdings" pitchFamily="2" charset="2"/>
        <a:buChar char="n"/>
        <a:defRPr kumimoji="1"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rgbClr val="394461"/>
        </a:buClr>
        <a:buSzPct val="70000"/>
        <a:buFont typeface="Wingdings" pitchFamily="2" charset="2"/>
        <a:buChar char="n"/>
        <a:defRPr kumimoji="1"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rgbClr val="394461"/>
        </a:buClr>
        <a:buSzPct val="70000"/>
        <a:buFont typeface="Wingdings" pitchFamily="2" charset="2"/>
        <a:buChar char="n"/>
        <a:defRPr kumimoji="1" sz="2000">
          <a:solidFill>
            <a:schemeClr val="tx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60492" name="Title Placeholder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6049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Date Placeholder 4"/>
          <p:cNvSpPr>
            <a:spLocks noGrp="1"/>
          </p:cNvSpPr>
          <p:nvPr>
            <p:ph type="dt" sz="half" idx="2"/>
          </p:nvPr>
        </p:nvSpPr>
        <p:spPr>
          <a:xfrm>
            <a:off x="5791200" y="6410325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4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60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160F020-2FCC-436F-B855-5BA264C804D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7" r:id="rId1"/>
    <p:sldLayoutId id="2147484108" r:id="rId2"/>
    <p:sldLayoutId id="2147484109" r:id="rId3"/>
    <p:sldLayoutId id="2147484110" r:id="rId4"/>
    <p:sldLayoutId id="2147484111" r:id="rId5"/>
    <p:sldLayoutId id="2147484112" r:id="rId6"/>
    <p:sldLayoutId id="2147484113" r:id="rId7"/>
    <p:sldLayoutId id="2147484114" r:id="rId8"/>
    <p:sldLayoutId id="2147484115" r:id="rId9"/>
    <p:sldLayoutId id="2147484116" r:id="rId10"/>
    <p:sldLayoutId id="214748411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6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604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604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604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604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604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0492" grpId="0"/>
      <p:bldP spid="66049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049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049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049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049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049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049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049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049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049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049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>
          <a:solidFill>
            <a:schemeClr val="tx2"/>
          </a:solidFill>
          <a:latin typeface="+mn-lt"/>
        </a:defRPr>
      </a:lvl2pPr>
      <a:lvl3pPr marL="822325" indent="-228600" algn="l" rtl="0" eaLnBrk="1" fontAlgn="base" hangingPunct="1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>
          <a:solidFill>
            <a:schemeClr val="tx1"/>
          </a:solidFill>
          <a:latin typeface="+mn-lt"/>
        </a:defRPr>
      </a:lvl3pPr>
      <a:lvl4pPr marL="1096963" indent="-228600" algn="l" rtl="0" eaLnBrk="1" fontAlgn="base" hangingPunct="1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>
          <a:solidFill>
            <a:schemeClr val="tx2"/>
          </a:solidFill>
          <a:latin typeface="+mn-lt"/>
        </a:defRPr>
      </a:lvl4pPr>
      <a:lvl5pPr marL="1371600" indent="-228600" algn="l" rtl="0" eaLnBrk="1" fontAlgn="base" hangingPunct="1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5pPr>
      <a:lvl6pPr marL="1828800" indent="-228600" algn="l" rtl="0" eaLnBrk="1" fontAlgn="base" hangingPunct="1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6pPr>
      <a:lvl7pPr marL="2286000" indent="-228600" algn="l" rtl="0" eaLnBrk="1" fontAlgn="base" hangingPunct="1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7pPr>
      <a:lvl8pPr marL="2743200" indent="-228600" algn="l" rtl="0" eaLnBrk="1" fontAlgn="base" hangingPunct="1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8pPr>
      <a:lvl9pPr marL="3200400" indent="-228600" algn="l" rtl="0" eaLnBrk="1" fontAlgn="base" hangingPunct="1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62534" name="Text Placehold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EB6E9F4-9E46-4869-8EE1-13CDC36E3DA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9" r:id="rId1"/>
    <p:sldLayoutId id="2147484120" r:id="rId2"/>
    <p:sldLayoutId id="2147484121" r:id="rId3"/>
    <p:sldLayoutId id="2147484122" r:id="rId4"/>
    <p:sldLayoutId id="2147484123" r:id="rId5"/>
    <p:sldLayoutId id="2147484124" r:id="rId6"/>
    <p:sldLayoutId id="2147484125" r:id="rId7"/>
    <p:sldLayoutId id="2147484126" r:id="rId8"/>
    <p:sldLayoutId id="2147484127" r:id="rId9"/>
    <p:sldLayoutId id="2147484128" r:id="rId10"/>
    <p:sldLayoutId id="214748412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6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6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6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6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5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625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6253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25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253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25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253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25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253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25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253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253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253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</p:titleStyle>
    <p:bodyStyle>
      <a:lvl1pPr marL="273050" indent="-273050" algn="l" rtl="0" eaLnBrk="1" fontAlgn="base" hangingPunct="1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1" fontAlgn="base" hangingPunct="1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>
          <a:solidFill>
            <a:srgbClr val="6C6C6C"/>
          </a:solidFill>
          <a:latin typeface="+mn-lt"/>
        </a:defRPr>
      </a:lvl2pPr>
      <a:lvl3pPr marL="758825" indent="-228600" algn="l" rtl="0" eaLnBrk="1" fontAlgn="base" hangingPunct="1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>
          <a:solidFill>
            <a:schemeClr val="tx1"/>
          </a:solidFill>
          <a:latin typeface="+mn-lt"/>
        </a:defRPr>
      </a:lvl3pPr>
      <a:lvl4pPr marL="1004888" indent="-228600" algn="l" rtl="0" eaLnBrk="1" fontAlgn="base" hangingPunct="1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>
          <a:solidFill>
            <a:srgbClr val="6C6C6C"/>
          </a:solidFill>
          <a:latin typeface="+mn-lt"/>
        </a:defRPr>
      </a:lvl4pPr>
      <a:lvl5pPr marL="1279525" indent="-228600" algn="l" rtl="0" eaLnBrk="1" fontAlgn="base" hangingPunct="1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chemeClr val="tx1"/>
          </a:solidFill>
          <a:latin typeface="+mn-lt"/>
        </a:defRPr>
      </a:lvl5pPr>
      <a:lvl6pPr marL="1736725" indent="-228600" algn="l" rtl="0" eaLnBrk="1" fontAlgn="base" hangingPunct="1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chemeClr val="tx1"/>
          </a:solidFill>
          <a:latin typeface="+mn-lt"/>
        </a:defRPr>
      </a:lvl6pPr>
      <a:lvl7pPr marL="2193925" indent="-228600" algn="l" rtl="0" eaLnBrk="1" fontAlgn="base" hangingPunct="1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chemeClr val="tx1"/>
          </a:solidFill>
          <a:latin typeface="+mn-lt"/>
        </a:defRPr>
      </a:lvl7pPr>
      <a:lvl8pPr marL="2651125" indent="-228600" algn="l" rtl="0" eaLnBrk="1" fontAlgn="base" hangingPunct="1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chemeClr val="tx1"/>
          </a:solidFill>
          <a:latin typeface="+mn-lt"/>
        </a:defRPr>
      </a:lvl8pPr>
      <a:lvl9pPr marL="3108325" indent="-228600" algn="l" rtl="0" eaLnBrk="1" fontAlgn="base" hangingPunct="1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64585" name="Text Placeholder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84B56107-9589-408A-A056-C8B64EE96AD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5" name="Rectangle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1" r:id="rId1"/>
    <p:sldLayoutId id="2147484132" r:id="rId2"/>
    <p:sldLayoutId id="2147484133" r:id="rId3"/>
    <p:sldLayoutId id="2147484134" r:id="rId4"/>
    <p:sldLayoutId id="2147484135" r:id="rId5"/>
    <p:sldLayoutId id="2147484136" r:id="rId6"/>
    <p:sldLayoutId id="2147484137" r:id="rId7"/>
    <p:sldLayoutId id="2147484138" r:id="rId8"/>
    <p:sldLayoutId id="2147484139" r:id="rId9"/>
    <p:sldLayoutId id="2147484140" r:id="rId10"/>
    <p:sldLayoutId id="214748414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5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645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5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645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5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645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5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645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5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645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6458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4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458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4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458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4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458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4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458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4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458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0"/>
        </a:defRPr>
      </a:lvl9pPr>
    </p:titleStyle>
    <p:bodyStyle>
      <a:lvl1pPr marL="365125" indent="-282575" algn="l" rtl="0" eaLnBrk="1" fontAlgn="base" hangingPunct="1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1" fontAlgn="base" hangingPunct="1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>
          <a:solidFill>
            <a:schemeClr val="tx1"/>
          </a:solidFill>
          <a:latin typeface="+mn-lt"/>
        </a:defRPr>
      </a:lvl2pPr>
      <a:lvl3pPr marL="885825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>
          <a:solidFill>
            <a:schemeClr val="tx1"/>
          </a:solidFill>
          <a:latin typeface="+mn-lt"/>
        </a:defRPr>
      </a:lvl3pPr>
      <a:lvl4pPr marL="1096963" indent="-173038" algn="l" rtl="0" eaLnBrk="1" fontAlgn="base" hangingPunct="1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>
          <a:solidFill>
            <a:schemeClr val="tx1"/>
          </a:solidFill>
          <a:latin typeface="+mn-lt"/>
        </a:defRPr>
      </a:lvl4pPr>
      <a:lvl5pPr marL="1296988" indent="-182563" algn="l" rtl="0" eaLnBrk="1" fontAlgn="base" hangingPunct="1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>
          <a:solidFill>
            <a:schemeClr val="tx1"/>
          </a:solidFill>
          <a:latin typeface="+mn-lt"/>
        </a:defRPr>
      </a:lvl5pPr>
      <a:lvl6pPr marL="1754188" indent="-182563" algn="l" rtl="0" eaLnBrk="1" fontAlgn="base" hangingPunct="1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>
          <a:solidFill>
            <a:schemeClr val="tx1"/>
          </a:solidFill>
          <a:latin typeface="+mn-lt"/>
        </a:defRPr>
      </a:lvl6pPr>
      <a:lvl7pPr marL="2211388" indent="-182563" algn="l" rtl="0" eaLnBrk="1" fontAlgn="base" hangingPunct="1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>
          <a:solidFill>
            <a:schemeClr val="tx1"/>
          </a:solidFill>
          <a:latin typeface="+mn-lt"/>
        </a:defRPr>
      </a:lvl7pPr>
      <a:lvl8pPr marL="2668588" indent="-182563" algn="l" rtl="0" eaLnBrk="1" fontAlgn="base" hangingPunct="1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>
          <a:solidFill>
            <a:schemeClr val="tx1"/>
          </a:solidFill>
          <a:latin typeface="+mn-lt"/>
        </a:defRPr>
      </a:lvl8pPr>
      <a:lvl9pPr marL="3125788" indent="-182563" algn="l" rtl="0" eaLnBrk="1" fontAlgn="base" hangingPunct="1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8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9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>
          <a:xfrm>
            <a:off x="4161104" y="1916832"/>
            <a:ext cx="4752528" cy="1944216"/>
          </a:xfrm>
        </p:spPr>
        <p:txBody>
          <a:bodyPr/>
          <a:lstStyle/>
          <a:p>
            <a:r>
              <a:rPr lang="en-US" sz="5400" b="1" dirty="0">
                <a:latin typeface="Goudy Old Style" panose="02020502050305020303" pitchFamily="18" charset="0"/>
              </a:rPr>
              <a:t>Alternatives solutions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sz="quarter" idx="1"/>
          </p:nvPr>
        </p:nvSpPr>
        <p:spPr>
          <a:xfrm>
            <a:off x="4463324" y="4365104"/>
            <a:ext cx="4429156" cy="500066"/>
          </a:xfrm>
        </p:spPr>
        <p:txBody>
          <a:bodyPr/>
          <a:lstStyle/>
          <a:p>
            <a:r>
              <a:rPr lang="en-US" sz="2400" dirty="0">
                <a:latin typeface="Segoe Script" pitchFamily="66" charset="0"/>
              </a:rPr>
              <a:t>Abdou Abouelkheir</a:t>
            </a:r>
          </a:p>
          <a:p>
            <a:endParaRPr lang="en-US" sz="2400" dirty="0">
              <a:latin typeface="Segoe Script" pitchFamily="66" charset="0"/>
            </a:endParaRPr>
          </a:p>
          <a:p>
            <a:r>
              <a:rPr lang="en-US" sz="2400" dirty="0">
                <a:latin typeface="Segoe Script" pitchFamily="66" charset="0"/>
              </a:rPr>
              <a:t>Loop </a:t>
            </a:r>
            <a:r>
              <a:rPr lang="en-US" sz="2400" dirty="0" err="1">
                <a:latin typeface="Segoe Script" pitchFamily="66" charset="0"/>
              </a:rPr>
              <a:t>Powerpoint</a:t>
            </a:r>
            <a:r>
              <a:rPr lang="en-US" sz="2400" dirty="0">
                <a:latin typeface="Segoe Script" pitchFamily="66" charset="0"/>
              </a:rPr>
              <a:t> Presentation</a:t>
            </a:r>
          </a:p>
          <a:p>
            <a:r>
              <a:rPr lang="en-US" sz="2400" dirty="0">
                <a:latin typeface="Segoe Script" pitchFamily="66" charset="0"/>
              </a:rPr>
              <a:t>18.05.2023</a:t>
            </a:r>
          </a:p>
          <a:p>
            <a:endParaRPr lang="en-US" sz="2800" dirty="0">
              <a:latin typeface="Segoe Script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121E22-5AB7-5793-7291-CC4D48BC81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161104" cy="686252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939336" cy="4713287"/>
          </a:xfrm>
        </p:spPr>
        <p:txBody>
          <a:bodyPr/>
          <a:lstStyle/>
          <a:p>
            <a:r>
              <a:rPr lang="en-US" sz="2000" dirty="0">
                <a:latin typeface="Bookman Old Style" panose="02050604050505020204" pitchFamily="18" charset="0"/>
              </a:rPr>
              <a:t>Loop is a revolutionary company that has transformed how common items are used through their innovative platform for reusable packaging.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Their commitment to sustainability and the Circular Economy has positioned them as a leader in driving positive change.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The objective of this presentation is to provide an overview of Loop's initiatives and explore opportunities for further advancing the Circular Economy.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By embracing the Circular Economy, Loop can minimize waste, promote resource efficiency, and contribute to a more sustainable future.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Throughout the presentation, we will delve into Loop's current successes, challenges they face, and potential solutions for their continued growth and impact</a:t>
            </a:r>
          </a:p>
        </p:txBody>
      </p:sp>
    </p:spTree>
    <p:extLst>
      <p:ext uri="{BB962C8B-B14F-4D97-AF65-F5344CB8AC3E}">
        <p14:creationId xmlns:p14="http://schemas.microsoft.com/office/powerpoint/2010/main" val="40792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Initiatives and Successes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52" y="1556792"/>
            <a:ext cx="8505836" cy="4713287"/>
          </a:xfrm>
        </p:spPr>
        <p:txBody>
          <a:bodyPr/>
          <a:lstStyle/>
          <a:p>
            <a:r>
              <a:rPr lang="en-US" sz="2000" dirty="0">
                <a:latin typeface="Bookman Old Style" panose="02050604050505020204" pitchFamily="18" charset="0"/>
              </a:rPr>
              <a:t>Loop has put in place a number of efforts to help the circular economy, like its program for reusable packaging.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These projects have had a substantial positive influence on the environment, reduced waste, and boosted customer participation.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 has established itself as a pioneer in the sector thanks to recognition and accolades for their dedication to sustainability.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 encourages other businesses to implement comparable circular processes by sharing their recent projects and results.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Building on their successes, Loop has the chance to scale up their programs even more and have a bigger impact on the circular economy.</a:t>
            </a:r>
          </a:p>
        </p:txBody>
      </p:sp>
    </p:spTree>
    <p:extLst>
      <p:ext uri="{BB962C8B-B14F-4D97-AF65-F5344CB8AC3E}">
        <p14:creationId xmlns:p14="http://schemas.microsoft.com/office/powerpoint/2010/main" val="2224409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34774"/>
            <a:ext cx="8229600" cy="1139825"/>
          </a:xfrm>
        </p:spPr>
        <p:txBody>
          <a:bodyPr/>
          <a:lstStyle/>
          <a:p>
            <a:r>
              <a:rPr lang="en-US" dirty="0"/>
              <a:t> Challenges and 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024" y="990538"/>
            <a:ext cx="8784976" cy="4876924"/>
          </a:xfrm>
        </p:spPr>
        <p:txBody>
          <a:bodyPr/>
          <a:lstStyle/>
          <a:p>
            <a:r>
              <a:rPr lang="en-US" sz="2000" dirty="0">
                <a:latin typeface="Bookman Old Style" panose="02050604050505020204" pitchFamily="18" charset="0"/>
              </a:rPr>
              <a:t>Scalability, user perception, and operational complexity are just a few of the difficulties Loop has in fully embracing and promoting the Circular Economy.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These problems give Loop the chance to develop, work with others, and come up with answers that will further its Circular Economy initiatives.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By overcoming these obstacles, Loop will establish itself as a tenacious and flexible business capable of driving long-term change.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Taking on problems opens the door to new possibilities, like investigating untapped markets, growing alliances, and streamlining operational procedures.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 can continue to advance the Circular Economy and remove sustainability-related obstacles by viewing challenges as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19360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1919" y="260648"/>
            <a:ext cx="9567838" cy="1139825"/>
          </a:xfrm>
        </p:spPr>
        <p:txBody>
          <a:bodyPr/>
          <a:lstStyle/>
          <a:p>
            <a:r>
              <a:rPr lang="en-US" dirty="0"/>
              <a:t>Solution 1 - Collaborative Partnerships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62" y="1268760"/>
            <a:ext cx="9110638" cy="4876924"/>
          </a:xfrm>
        </p:spPr>
        <p:txBody>
          <a:bodyPr/>
          <a:lstStyle/>
          <a:p>
            <a:r>
              <a:rPr lang="en-US" sz="2000" dirty="0">
                <a:latin typeface="Bookman Old Style" panose="02050604050505020204" pitchFamily="18" charset="0"/>
              </a:rPr>
              <a:t>For Loop to increase their influence and reach in promoting the Circular Economy, collaborative alliances are essential.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 can collaborate with vendors, trade groups, and non-profit organizations to exchange information, expertise, and best practices.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By working together, Loop may promote group action, enhance supply chain operations, and scale up their sustainable initiatives.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Increased market impact, access to new technology, and improved company reputation can all be the results of successful partnerships.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 has the potential to spur cooperation by building a community of like-minded businesses committed to the Circular Economy..</a:t>
            </a:r>
          </a:p>
        </p:txBody>
      </p:sp>
    </p:spTree>
    <p:extLst>
      <p:ext uri="{BB962C8B-B14F-4D97-AF65-F5344CB8AC3E}">
        <p14:creationId xmlns:p14="http://schemas.microsoft.com/office/powerpoint/2010/main" val="1488348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498" y="476672"/>
            <a:ext cx="8229600" cy="799478"/>
          </a:xfrm>
        </p:spPr>
        <p:txBody>
          <a:bodyPr/>
          <a:lstStyle/>
          <a:p>
            <a:r>
              <a:rPr lang="en-US" dirty="0"/>
              <a:t>Solution 2 - Innovation and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5404" y="1412776"/>
            <a:ext cx="9159404" cy="5112568"/>
          </a:xfrm>
        </p:spPr>
        <p:txBody>
          <a:bodyPr/>
          <a:lstStyle/>
          <a:p>
            <a:r>
              <a:rPr lang="en-US" sz="2000" dirty="0">
                <a:latin typeface="Bookman Old Style" panose="02050604050505020204" pitchFamily="18" charset="0"/>
              </a:rPr>
              <a:t>Driving circular processes in Loop's operations and product offerings is mostly a result of innovation and design.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 can use creativity to create eco-friendly packaging options and improve product design for reusability and recycling.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Loop's goods and services could change if it used cutting-edge materials, manufacturing techniques, and design thinking.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By emphasizing sustainable innovation, Loop can stand out from the competition, draw in environmentally sensitive customers, and increase demand for circular solutions.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Loop's long-term success and its capacity to sculpt a more sustainable future depend on continuous innovation and design advancement.</a:t>
            </a:r>
          </a:p>
        </p:txBody>
      </p:sp>
    </p:spTree>
    <p:extLst>
      <p:ext uri="{BB962C8B-B14F-4D97-AF65-F5344CB8AC3E}">
        <p14:creationId xmlns:p14="http://schemas.microsoft.com/office/powerpoint/2010/main" val="3718416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498" y="476672"/>
            <a:ext cx="8229600" cy="799478"/>
          </a:xfrm>
        </p:spPr>
        <p:txBody>
          <a:bodyPr/>
          <a:lstStyle/>
          <a:p>
            <a:r>
              <a:rPr lang="en-US" dirty="0"/>
              <a:t>Solution 2 - Innovation and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5404" y="1745432"/>
            <a:ext cx="9159404" cy="5112568"/>
          </a:xfrm>
        </p:spPr>
        <p:txBody>
          <a:bodyPr/>
          <a:lstStyle/>
          <a:p>
            <a:r>
              <a:rPr lang="en-US" sz="2000" dirty="0">
                <a:latin typeface="Bookman Old Style" panose="02050604050505020204" pitchFamily="18" charset="0"/>
              </a:rPr>
              <a:t>Loop is a leader in fostering a more sustainable future due to their commitment to the Circular Economy and sustainable practices.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 has achieved notable results through their current projects, such as waste reduction and greater consumer interaction.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Despite obstacles, Loop has found areas for expansion and innovation that will help it continue to advance the Circular Economy.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Loop may increase their influence and impact in the industry by developing collaborative collaborations and embracing innovation and design.</a:t>
            </a:r>
          </a:p>
          <a:p>
            <a:r>
              <a:rPr lang="en-US" sz="2000" dirty="0">
                <a:latin typeface="Bookman Old Style" panose="02050604050505020204" pitchFamily="18" charset="0"/>
              </a:rPr>
              <a:t>By supporting Loop and their dedication to the Circular Economy, we can together create a more sustainable world.</a:t>
            </a:r>
          </a:p>
        </p:txBody>
      </p:sp>
    </p:spTree>
    <p:extLst>
      <p:ext uri="{BB962C8B-B14F-4D97-AF65-F5344CB8AC3E}">
        <p14:creationId xmlns:p14="http://schemas.microsoft.com/office/powerpoint/2010/main" val="972426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003232" cy="774923"/>
          </a:xfrm>
        </p:spPr>
        <p:txBody>
          <a:bodyPr/>
          <a:lstStyle/>
          <a:p>
            <a:r>
              <a:rPr lang="en-ZA" dirty="0"/>
              <a:t>References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832" y="764704"/>
            <a:ext cx="9093696" cy="4713287"/>
          </a:xfrm>
        </p:spPr>
        <p:txBody>
          <a:bodyPr/>
          <a:lstStyle/>
          <a:p>
            <a:r>
              <a:rPr lang="en-US" sz="1800" dirty="0">
                <a:latin typeface="Bookman Old Style" panose="02050604050505020204" pitchFamily="18" charset="0"/>
              </a:rPr>
              <a:t>Gleason, J. (2020). </a:t>
            </a:r>
            <a:r>
              <a:rPr lang="en-US" sz="1800" dirty="0" err="1">
                <a:latin typeface="Bookman Old Style" panose="02050604050505020204" pitchFamily="18" charset="0"/>
              </a:rPr>
              <a:t>TerraCycle’s</a:t>
            </a:r>
            <a:r>
              <a:rPr lang="en-US" sz="1800" dirty="0">
                <a:latin typeface="Bookman Old Style" panose="02050604050505020204" pitchFamily="18" charset="0"/>
              </a:rPr>
              <a:t> Loop Expands to Full US Mainland. [online] Global Cosmetic Industry. Available at: https://www.gcimagazine.com/packaging/news/21874765/terracycles-loop-expands-to-full-us-mainland [Accessed 19 Mar. 2023].</a:t>
            </a:r>
          </a:p>
          <a:p>
            <a:r>
              <a:rPr lang="en-US" sz="1800" dirty="0" err="1">
                <a:latin typeface="Bookman Old Style" panose="02050604050505020204" pitchFamily="18" charset="0"/>
              </a:rPr>
              <a:t>Makower</a:t>
            </a:r>
            <a:r>
              <a:rPr lang="en-US" sz="1800" dirty="0">
                <a:latin typeface="Bookman Old Style" panose="02050604050505020204" pitchFamily="18" charset="0"/>
              </a:rPr>
              <a:t>, J. (2019). Loop’s launch brings reusable packaging to the world’s biggest brands. [online] </a:t>
            </a:r>
            <a:r>
              <a:rPr lang="en-US" sz="1800" dirty="0" err="1">
                <a:latin typeface="Bookman Old Style" panose="02050604050505020204" pitchFamily="18" charset="0"/>
              </a:rPr>
              <a:t>GreenBiz</a:t>
            </a:r>
            <a:r>
              <a:rPr lang="en-US" sz="1800" dirty="0">
                <a:latin typeface="Bookman Old Style" panose="02050604050505020204" pitchFamily="18" charset="0"/>
              </a:rPr>
              <a:t>. Available at: https://www.greenbiz.com/article/loops-launch-brings-reusable-packaging-worlds-biggest-brands [Accessed 19 Mar. 2023].</a:t>
            </a:r>
          </a:p>
          <a:p>
            <a:r>
              <a:rPr lang="en-US" sz="1800" dirty="0" err="1">
                <a:latin typeface="Bookman Old Style" panose="02050604050505020204" pitchFamily="18" charset="0"/>
              </a:rPr>
              <a:t>Mazzoni</a:t>
            </a:r>
            <a:r>
              <a:rPr lang="en-US" sz="1800" dirty="0">
                <a:latin typeface="Bookman Old Style" panose="02050604050505020204" pitchFamily="18" charset="0"/>
              </a:rPr>
              <a:t>, M. (2020). 10 Brands That Embraced the Circular Economy in 2020. [online] www.triplepundit.com. Available at: https://www.triplepundit.com/story/2020/brands-circular-economy-2020/709596 [Accessed 18 Mar. 2023].</a:t>
            </a:r>
          </a:p>
          <a:p>
            <a:r>
              <a:rPr lang="en-US" sz="1800" dirty="0" err="1">
                <a:latin typeface="Bookman Old Style" panose="02050604050505020204" pitchFamily="18" charset="0"/>
              </a:rPr>
              <a:t>Popović</a:t>
            </a:r>
            <a:r>
              <a:rPr lang="en-US" sz="1800" dirty="0">
                <a:latin typeface="Bookman Old Style" panose="02050604050505020204" pitchFamily="18" charset="0"/>
              </a:rPr>
              <a:t>, A. and </a:t>
            </a:r>
            <a:r>
              <a:rPr lang="en-US" sz="1800" dirty="0" err="1">
                <a:latin typeface="Bookman Old Style" panose="02050604050505020204" pitchFamily="18" charset="0"/>
              </a:rPr>
              <a:t>Radivojević</a:t>
            </a:r>
            <a:r>
              <a:rPr lang="en-US" sz="1800" dirty="0">
                <a:latin typeface="Bookman Old Style" panose="02050604050505020204" pitchFamily="18" charset="0"/>
              </a:rPr>
              <a:t>, V. (2022). The circular economy: Principles, strategies and goals. Economics of Sustainable Development, 6(1), pp.45–56.</a:t>
            </a:r>
          </a:p>
          <a:p>
            <a:endParaRPr lang="en-US" sz="18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505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mic Cartoon Thank You PPT Backgrounds | Thank you images, Thank you  wallpaper, Powerpoint background desig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2" y="0"/>
            <a:ext cx="9144032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30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Theme30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30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30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0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0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0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0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0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Theme7" id="{2168AD44-4EEF-4417-97E1-71FCAC8DCC3B}" vid="{DDD4A498-335C-4243-A813-45DF81A26F39}"/>
    </a:ext>
  </a:extLst>
</a:theme>
</file>

<file path=ppt/theme/theme2.xml><?xml version="1.0" encoding="utf-8"?>
<a:theme xmlns:a="http://schemas.openxmlformats.org/drawingml/2006/main" name="Theme35">
  <a:themeElements>
    <a:clrScheme name="Theme35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heme35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35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5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5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5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5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35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35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35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35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35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35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35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Theme26">
  <a:themeElements>
    <a:clrScheme name="2_Theme26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2_Theme26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heme26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26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6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6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6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6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6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Theme31">
  <a:themeElements>
    <a:clrScheme name="2_Theme31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Theme3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heme3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2_Theme29">
  <a:themeElements>
    <a:clrScheme name="2_Theme29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2_Theme29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heme29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29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9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9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9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9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9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2_Theme21">
  <a:themeElements>
    <a:clrScheme name="2_Theme21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Theme2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heme2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2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2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2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2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2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2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2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_Theme59">
  <a:themeElements>
    <a:clrScheme name="2_Theme59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2_Theme59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heme59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59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59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59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59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59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59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2_Theme37">
  <a:themeElements>
    <a:clrScheme name="2_Theme37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Theme37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heme37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7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7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7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7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7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7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7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7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7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7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7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2_Theme34">
  <a:themeElements>
    <a:clrScheme name="2_Theme34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Theme34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heme34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4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4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4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4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34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4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4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4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4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4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34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Theme57">
  <a:themeElements>
    <a:clrScheme name="Theme57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heme57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57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57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57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57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57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57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57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57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57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57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57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57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Theme46">
  <a:themeElements>
    <a:clrScheme name="Theme46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heme46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46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46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46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46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46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46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46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46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46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46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46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46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Theme9">
  <a:themeElements>
    <a:clrScheme name="Theme9 1">
      <a:dk1>
        <a:srgbClr val="003300"/>
      </a:dk1>
      <a:lt1>
        <a:srgbClr val="226822"/>
      </a:lt1>
      <a:dk2>
        <a:srgbClr val="FFFFFF"/>
      </a:dk2>
      <a:lt2>
        <a:srgbClr val="220011"/>
      </a:lt2>
      <a:accent1>
        <a:srgbClr val="81CA6A"/>
      </a:accent1>
      <a:accent2>
        <a:srgbClr val="83ABC1"/>
      </a:accent2>
      <a:accent3>
        <a:srgbClr val="ABB9AB"/>
      </a:accent3>
      <a:accent4>
        <a:srgbClr val="002A00"/>
      </a:accent4>
      <a:accent5>
        <a:srgbClr val="C1E1B9"/>
      </a:accent5>
      <a:accent6>
        <a:srgbClr val="769BAF"/>
      </a:accent6>
      <a:hlink>
        <a:srgbClr val="A58779"/>
      </a:hlink>
      <a:folHlink>
        <a:srgbClr val="7E83B6"/>
      </a:folHlink>
    </a:clrScheme>
    <a:fontScheme name="Theme9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9 1">
        <a:dk1>
          <a:srgbClr val="003300"/>
        </a:dk1>
        <a:lt1>
          <a:srgbClr val="226822"/>
        </a:lt1>
        <a:dk2>
          <a:srgbClr val="FFFFFF"/>
        </a:dk2>
        <a:lt2>
          <a:srgbClr val="220011"/>
        </a:lt2>
        <a:accent1>
          <a:srgbClr val="81CA6A"/>
        </a:accent1>
        <a:accent2>
          <a:srgbClr val="83ABC1"/>
        </a:accent2>
        <a:accent3>
          <a:srgbClr val="ABB9AB"/>
        </a:accent3>
        <a:accent4>
          <a:srgbClr val="002A00"/>
        </a:accent4>
        <a:accent5>
          <a:srgbClr val="C1E1B9"/>
        </a:accent5>
        <a:accent6>
          <a:srgbClr val="769BAF"/>
        </a:accent6>
        <a:hlink>
          <a:srgbClr val="A58779"/>
        </a:hlink>
        <a:folHlink>
          <a:srgbClr val="7E83B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Compass">
  <a:themeElements>
    <a:clrScheme name="Compass 2">
      <a:dk1>
        <a:srgbClr val="5B5D6B"/>
      </a:dk1>
      <a:lt1>
        <a:srgbClr val="FFFFFF"/>
      </a:lt1>
      <a:dk2>
        <a:srgbClr val="5A5C6C"/>
      </a:dk2>
      <a:lt2>
        <a:srgbClr val="FFFFCC"/>
      </a:lt2>
      <a:accent1>
        <a:srgbClr val="9966FF"/>
      </a:accent1>
      <a:accent2>
        <a:srgbClr val="9383B3"/>
      </a:accent2>
      <a:accent3>
        <a:srgbClr val="B5B5BA"/>
      </a:accent3>
      <a:accent4>
        <a:srgbClr val="DADADA"/>
      </a:accent4>
      <a:accent5>
        <a:srgbClr val="CAB8FF"/>
      </a:accent5>
      <a:accent6>
        <a:srgbClr val="8576A2"/>
      </a:accent6>
      <a:hlink>
        <a:srgbClr val="A3C145"/>
      </a:hlink>
      <a:folHlink>
        <a:srgbClr val="6FA9B7"/>
      </a:folHlink>
    </a:clrScheme>
    <a:fontScheme name="Compas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Compass 1">
        <a:dk1>
          <a:srgbClr val="00007A"/>
        </a:dk1>
        <a:lt1>
          <a:srgbClr val="FFFFFF"/>
        </a:lt1>
        <a:dk2>
          <a:srgbClr val="000066"/>
        </a:dk2>
        <a:lt2>
          <a:srgbClr val="CCECFF"/>
        </a:lt2>
        <a:accent1>
          <a:srgbClr val="6F64C2"/>
        </a:accent1>
        <a:accent2>
          <a:srgbClr val="0089BA"/>
        </a:accent2>
        <a:accent3>
          <a:srgbClr val="AAAAB8"/>
        </a:accent3>
        <a:accent4>
          <a:srgbClr val="DADADA"/>
        </a:accent4>
        <a:accent5>
          <a:srgbClr val="BBB8DD"/>
        </a:accent5>
        <a:accent6>
          <a:srgbClr val="007CA8"/>
        </a:accent6>
        <a:hlink>
          <a:srgbClr val="66CCFF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2">
        <a:dk1>
          <a:srgbClr val="5B5D6B"/>
        </a:dk1>
        <a:lt1>
          <a:srgbClr val="FFFFFF"/>
        </a:lt1>
        <a:dk2>
          <a:srgbClr val="5A5C6C"/>
        </a:dk2>
        <a:lt2>
          <a:srgbClr val="FFFFCC"/>
        </a:lt2>
        <a:accent1>
          <a:srgbClr val="9966FF"/>
        </a:accent1>
        <a:accent2>
          <a:srgbClr val="9383B3"/>
        </a:accent2>
        <a:accent3>
          <a:srgbClr val="B5B5BA"/>
        </a:accent3>
        <a:accent4>
          <a:srgbClr val="DADADA"/>
        </a:accent4>
        <a:accent5>
          <a:srgbClr val="CAB8FF"/>
        </a:accent5>
        <a:accent6>
          <a:srgbClr val="8576A2"/>
        </a:accent6>
        <a:hlink>
          <a:srgbClr val="A3C145"/>
        </a:hlink>
        <a:folHlink>
          <a:srgbClr val="6FA9B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3">
        <a:dk1>
          <a:srgbClr val="86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6600"/>
        </a:accent1>
        <a:accent2>
          <a:srgbClr val="FF9933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4">
        <a:dk1>
          <a:srgbClr val="676A5C"/>
        </a:dk1>
        <a:lt1>
          <a:srgbClr val="FFFFFF"/>
        </a:lt1>
        <a:dk2>
          <a:srgbClr val="686B5D"/>
        </a:dk2>
        <a:lt2>
          <a:srgbClr val="FFFFCC"/>
        </a:lt2>
        <a:accent1>
          <a:srgbClr val="CC6600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E2B8AA"/>
        </a:accent5>
        <a:accent6>
          <a:srgbClr val="738F98"/>
        </a:accent6>
        <a:hlink>
          <a:srgbClr val="DDBF4F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5">
        <a:dk1>
          <a:srgbClr val="AC835E"/>
        </a:dk1>
        <a:lt1>
          <a:srgbClr val="FFFFFF"/>
        </a:lt1>
        <a:dk2>
          <a:srgbClr val="AE8764"/>
        </a:dk2>
        <a:lt2>
          <a:srgbClr val="FFFFCC"/>
        </a:lt2>
        <a:accent1>
          <a:srgbClr val="CC6600"/>
        </a:accent1>
        <a:accent2>
          <a:srgbClr val="FF5050"/>
        </a:accent2>
        <a:accent3>
          <a:srgbClr val="D3C3B8"/>
        </a:accent3>
        <a:accent4>
          <a:srgbClr val="DADADA"/>
        </a:accent4>
        <a:accent5>
          <a:srgbClr val="E2B8AA"/>
        </a:accent5>
        <a:accent6>
          <a:srgbClr val="E74848"/>
        </a:accent6>
        <a:hlink>
          <a:srgbClr val="FFCC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6">
        <a:dk1>
          <a:srgbClr val="526133"/>
        </a:dk1>
        <a:lt1>
          <a:srgbClr val="FFFFFF"/>
        </a:lt1>
        <a:dk2>
          <a:srgbClr val="4E5D31"/>
        </a:dk2>
        <a:lt2>
          <a:srgbClr val="FFFFCC"/>
        </a:lt2>
        <a:accent1>
          <a:srgbClr val="99CC00"/>
        </a:accent1>
        <a:accent2>
          <a:srgbClr val="7A9505"/>
        </a:accent2>
        <a:accent3>
          <a:srgbClr val="B2B6AD"/>
        </a:accent3>
        <a:accent4>
          <a:srgbClr val="DADADA"/>
        </a:accent4>
        <a:accent5>
          <a:srgbClr val="CAE2AA"/>
        </a:accent5>
        <a:accent6>
          <a:srgbClr val="6E8704"/>
        </a:accent6>
        <a:hlink>
          <a:srgbClr val="FFCC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7">
        <a:dk1>
          <a:srgbClr val="000000"/>
        </a:dk1>
        <a:lt1>
          <a:srgbClr val="DDDCC5"/>
        </a:lt1>
        <a:dk2>
          <a:srgbClr val="95934B"/>
        </a:dk2>
        <a:lt2>
          <a:srgbClr val="DBDAC3"/>
        </a:lt2>
        <a:accent1>
          <a:srgbClr val="EAEBE1"/>
        </a:accent1>
        <a:accent2>
          <a:srgbClr val="9DB0B7"/>
        </a:accent2>
        <a:accent3>
          <a:srgbClr val="EBEBDF"/>
        </a:accent3>
        <a:accent4>
          <a:srgbClr val="000000"/>
        </a:accent4>
        <a:accent5>
          <a:srgbClr val="F3F3EE"/>
        </a:accent5>
        <a:accent6>
          <a:srgbClr val="8E9FA6"/>
        </a:accent6>
        <a:hlink>
          <a:srgbClr val="0099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pass 8">
        <a:dk1>
          <a:srgbClr val="007E7B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CC66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B95C"/>
        </a:accent6>
        <a:hlink>
          <a:srgbClr val="CCFFCC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ass 9">
        <a:dk1>
          <a:srgbClr val="000000"/>
        </a:dk1>
        <a:lt1>
          <a:srgbClr val="FFFFFF"/>
        </a:lt1>
        <a:dk2>
          <a:srgbClr val="000000"/>
        </a:dk2>
        <a:lt2>
          <a:srgbClr val="FEFEFE"/>
        </a:lt2>
        <a:accent1>
          <a:srgbClr val="E1E1FF"/>
        </a:accent1>
        <a:accent2>
          <a:srgbClr val="D9FFF8"/>
        </a:accent2>
        <a:accent3>
          <a:srgbClr val="FFFFFF"/>
        </a:accent3>
        <a:accent4>
          <a:srgbClr val="000000"/>
        </a:accent4>
        <a:accent5>
          <a:srgbClr val="EEEEFF"/>
        </a:accent5>
        <a:accent6>
          <a:srgbClr val="C4E7E1"/>
        </a:accent6>
        <a:hlink>
          <a:srgbClr val="9966FF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Theme11">
  <a:themeElements>
    <a:clrScheme name="Theme11 2">
      <a:dk1>
        <a:srgbClr val="000000"/>
      </a:dk1>
      <a:lt1>
        <a:srgbClr val="FFFFFF"/>
      </a:lt1>
      <a:dk2>
        <a:srgbClr val="482400"/>
      </a:dk2>
      <a:lt2>
        <a:srgbClr val="808080"/>
      </a:lt2>
      <a:accent1>
        <a:srgbClr val="DFD6C3"/>
      </a:accent1>
      <a:accent2>
        <a:srgbClr val="D69B80"/>
      </a:accent2>
      <a:accent3>
        <a:srgbClr val="FFFFFF"/>
      </a:accent3>
      <a:accent4>
        <a:srgbClr val="000000"/>
      </a:accent4>
      <a:accent5>
        <a:srgbClr val="ECE8DE"/>
      </a:accent5>
      <a:accent6>
        <a:srgbClr val="C28C73"/>
      </a:accent6>
      <a:hlink>
        <a:srgbClr val="993300"/>
      </a:hlink>
      <a:folHlink>
        <a:srgbClr val="666600"/>
      </a:folHlink>
    </a:clrScheme>
    <a:fontScheme name="Theme1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11 1">
        <a:dk1>
          <a:srgbClr val="000000"/>
        </a:dk1>
        <a:lt1>
          <a:srgbClr val="A7947B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D0C8B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1 2">
        <a:dk1>
          <a:srgbClr val="000000"/>
        </a:dk1>
        <a:lt1>
          <a:srgbClr val="FFFFFF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FFFFF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1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1 4">
        <a:dk1>
          <a:srgbClr val="000000"/>
        </a:dk1>
        <a:lt1>
          <a:srgbClr val="9D7643"/>
        </a:lt1>
        <a:dk2>
          <a:srgbClr val="FFFFFF"/>
        </a:dk2>
        <a:lt2>
          <a:srgbClr val="554025"/>
        </a:lt2>
        <a:accent1>
          <a:srgbClr val="CAA966"/>
        </a:accent1>
        <a:accent2>
          <a:srgbClr val="8488AC"/>
        </a:accent2>
        <a:accent3>
          <a:srgbClr val="CCBDB0"/>
        </a:accent3>
        <a:accent4>
          <a:srgbClr val="000000"/>
        </a:accent4>
        <a:accent5>
          <a:srgbClr val="E1D1B8"/>
        </a:accent5>
        <a:accent6>
          <a:srgbClr val="777B9B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Theme25">
  <a:themeElements>
    <a:clrScheme name="Theme25 1">
      <a:dk1>
        <a:srgbClr val="336699"/>
      </a:dk1>
      <a:lt1>
        <a:srgbClr val="CCCCFF"/>
      </a:lt1>
      <a:dk2>
        <a:srgbClr val="DDDDDD"/>
      </a:dk2>
      <a:lt2>
        <a:srgbClr val="9999FF"/>
      </a:lt2>
      <a:accent1>
        <a:srgbClr val="CCCC00"/>
      </a:accent1>
      <a:accent2>
        <a:srgbClr val="999933"/>
      </a:accent2>
      <a:accent3>
        <a:srgbClr val="E2E2FF"/>
      </a:accent3>
      <a:accent4>
        <a:srgbClr val="2A5682"/>
      </a:accent4>
      <a:accent5>
        <a:srgbClr val="E2E2AA"/>
      </a:accent5>
      <a:accent6>
        <a:srgbClr val="8A8A2D"/>
      </a:accent6>
      <a:hlink>
        <a:srgbClr val="CBCBCB"/>
      </a:hlink>
      <a:folHlink>
        <a:srgbClr val="0099CC"/>
      </a:folHlink>
    </a:clrScheme>
    <a:fontScheme name="Theme25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25 1">
        <a:dk1>
          <a:srgbClr val="336699"/>
        </a:dk1>
        <a:lt1>
          <a:srgbClr val="CCCCFF"/>
        </a:lt1>
        <a:dk2>
          <a:srgbClr val="DDDDDD"/>
        </a:dk2>
        <a:lt2>
          <a:srgbClr val="9999FF"/>
        </a:lt2>
        <a:accent1>
          <a:srgbClr val="CCCC00"/>
        </a:accent1>
        <a:accent2>
          <a:srgbClr val="999933"/>
        </a:accent2>
        <a:accent3>
          <a:srgbClr val="E2E2FF"/>
        </a:accent3>
        <a:accent4>
          <a:srgbClr val="2A5682"/>
        </a:accent4>
        <a:accent5>
          <a:srgbClr val="E2E2AA"/>
        </a:accent5>
        <a:accent6>
          <a:srgbClr val="8A8A2D"/>
        </a:accent6>
        <a:hlink>
          <a:srgbClr val="CBCBCB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25 2">
        <a:dk1>
          <a:srgbClr val="336699"/>
        </a:dk1>
        <a:lt1>
          <a:srgbClr val="CCCCFF"/>
        </a:lt1>
        <a:dk2>
          <a:srgbClr val="000000"/>
        </a:dk2>
        <a:lt2>
          <a:srgbClr val="9999FF"/>
        </a:lt2>
        <a:accent1>
          <a:srgbClr val="CCCC00"/>
        </a:accent1>
        <a:accent2>
          <a:srgbClr val="999933"/>
        </a:accent2>
        <a:accent3>
          <a:srgbClr val="E2E2FF"/>
        </a:accent3>
        <a:accent4>
          <a:srgbClr val="2A5682"/>
        </a:accent4>
        <a:accent5>
          <a:srgbClr val="E2E2AA"/>
        </a:accent5>
        <a:accent6>
          <a:srgbClr val="8A8A2D"/>
        </a:accent6>
        <a:hlink>
          <a:srgbClr val="CBCBCB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25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EAEAEA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Clouds">
  <a:themeElements>
    <a:clrScheme name="Clouds 1">
      <a:dk1>
        <a:srgbClr val="4D4D4D"/>
      </a:dk1>
      <a:lt1>
        <a:srgbClr val="FFFFFF"/>
      </a:lt1>
      <a:dk2>
        <a:srgbClr val="0000A4"/>
      </a:dk2>
      <a:lt2>
        <a:srgbClr val="B7E7FF"/>
      </a:lt2>
      <a:accent1>
        <a:srgbClr val="0099CC"/>
      </a:accent1>
      <a:accent2>
        <a:srgbClr val="00CC99"/>
      </a:accent2>
      <a:accent3>
        <a:srgbClr val="AAAACF"/>
      </a:accent3>
      <a:accent4>
        <a:srgbClr val="DADADA"/>
      </a:accent4>
      <a:accent5>
        <a:srgbClr val="AACAE2"/>
      </a:accent5>
      <a:accent6>
        <a:srgbClr val="00B98A"/>
      </a:accent6>
      <a:hlink>
        <a:srgbClr val="FFCC00"/>
      </a:hlink>
      <a:folHlink>
        <a:srgbClr val="EE941C"/>
      </a:folHlink>
    </a:clrScheme>
    <a:fontScheme name="Cloud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Clouds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louds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Cliff">
  <a:themeElements>
    <a:clrScheme name="Cliff 5">
      <a:dk1>
        <a:srgbClr val="009999"/>
      </a:dk1>
      <a:lt1>
        <a:srgbClr val="EAEAEA"/>
      </a:lt1>
      <a:dk2>
        <a:srgbClr val="006666"/>
      </a:dk2>
      <a:lt2>
        <a:srgbClr val="FFFFCC"/>
      </a:lt2>
      <a:accent1>
        <a:srgbClr val="339966"/>
      </a:accent1>
      <a:accent2>
        <a:srgbClr val="5E855B"/>
      </a:accent2>
      <a:accent3>
        <a:srgbClr val="AAB8B8"/>
      </a:accent3>
      <a:accent4>
        <a:srgbClr val="C8C8C8"/>
      </a:accent4>
      <a:accent5>
        <a:srgbClr val="ADCAB8"/>
      </a:accent5>
      <a:accent6>
        <a:srgbClr val="547852"/>
      </a:accent6>
      <a:hlink>
        <a:srgbClr val="EEC85E"/>
      </a:hlink>
      <a:folHlink>
        <a:srgbClr val="AA8456"/>
      </a:folHlink>
    </a:clrScheme>
    <a:fontScheme name="Cliff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Cliff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iff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Theme14">
  <a:themeElements>
    <a:clrScheme name="Theme14 1">
      <a:dk1>
        <a:srgbClr val="220011"/>
      </a:dk1>
      <a:lt1>
        <a:srgbClr val="FFFFCC"/>
      </a:lt1>
      <a:dk2>
        <a:srgbClr val="660033"/>
      </a:dk2>
      <a:lt2>
        <a:srgbClr val="FFCC00"/>
      </a:lt2>
      <a:accent1>
        <a:srgbClr val="CC0099"/>
      </a:accent1>
      <a:accent2>
        <a:srgbClr val="56002B"/>
      </a:accent2>
      <a:accent3>
        <a:srgbClr val="B8AAAD"/>
      </a:accent3>
      <a:accent4>
        <a:srgbClr val="DADAAE"/>
      </a:accent4>
      <a:accent5>
        <a:srgbClr val="E2AACA"/>
      </a:accent5>
      <a:accent6>
        <a:srgbClr val="4D0026"/>
      </a:accent6>
      <a:hlink>
        <a:srgbClr val="9C004E"/>
      </a:hlink>
      <a:folHlink>
        <a:srgbClr val="FF6600"/>
      </a:folHlink>
    </a:clrScheme>
    <a:fontScheme name="Theme14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14 1">
        <a:dk1>
          <a:srgbClr val="220011"/>
        </a:dk1>
        <a:lt1>
          <a:srgbClr val="FFFFCC"/>
        </a:lt1>
        <a:dk2>
          <a:srgbClr val="660033"/>
        </a:dk2>
        <a:lt2>
          <a:srgbClr val="FFCC00"/>
        </a:lt2>
        <a:accent1>
          <a:srgbClr val="CC0099"/>
        </a:accent1>
        <a:accent2>
          <a:srgbClr val="56002B"/>
        </a:accent2>
        <a:accent3>
          <a:srgbClr val="B8AAAD"/>
        </a:accent3>
        <a:accent4>
          <a:srgbClr val="DADAAE"/>
        </a:accent4>
        <a:accent5>
          <a:srgbClr val="E2AACA"/>
        </a:accent5>
        <a:accent6>
          <a:srgbClr val="4D0026"/>
        </a:accent6>
        <a:hlink>
          <a:srgbClr val="9C004E"/>
        </a:hlink>
        <a:folHlink>
          <a:srgbClr val="FF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14 2">
        <a:dk1>
          <a:srgbClr val="001600"/>
        </a:dk1>
        <a:lt1>
          <a:srgbClr val="669900"/>
        </a:lt1>
        <a:dk2>
          <a:srgbClr val="000000"/>
        </a:dk2>
        <a:lt2>
          <a:srgbClr val="006600"/>
        </a:lt2>
        <a:accent1>
          <a:srgbClr val="336600"/>
        </a:accent1>
        <a:accent2>
          <a:srgbClr val="89BA00"/>
        </a:accent2>
        <a:accent3>
          <a:srgbClr val="B8CAAA"/>
        </a:accent3>
        <a:accent4>
          <a:srgbClr val="001100"/>
        </a:accent4>
        <a:accent5>
          <a:srgbClr val="ADB8AA"/>
        </a:accent5>
        <a:accent6>
          <a:srgbClr val="7CA800"/>
        </a:accent6>
        <a:hlink>
          <a:srgbClr val="FFCC00"/>
        </a:hlink>
        <a:folHlink>
          <a:srgbClr val="FF7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4 3">
        <a:dk1>
          <a:srgbClr val="000000"/>
        </a:dk1>
        <a:lt1>
          <a:srgbClr val="B2B2B2"/>
        </a:lt1>
        <a:dk2>
          <a:srgbClr val="000000"/>
        </a:dk2>
        <a:lt2>
          <a:srgbClr val="777777"/>
        </a:lt2>
        <a:accent1>
          <a:srgbClr val="CBCBCB"/>
        </a:accent1>
        <a:accent2>
          <a:srgbClr val="969696"/>
        </a:accent2>
        <a:accent3>
          <a:srgbClr val="D5D5D5"/>
        </a:accent3>
        <a:accent4>
          <a:srgbClr val="000000"/>
        </a:accent4>
        <a:accent5>
          <a:srgbClr val="E2E2E2"/>
        </a:accent5>
        <a:accent6>
          <a:srgbClr val="878787"/>
        </a:accent6>
        <a:hlink>
          <a:srgbClr val="333333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4 4">
        <a:dk1>
          <a:srgbClr val="000F1E"/>
        </a:dk1>
        <a:lt1>
          <a:srgbClr val="FFFFFF"/>
        </a:lt1>
        <a:dk2>
          <a:srgbClr val="003366"/>
        </a:dk2>
        <a:lt2>
          <a:srgbClr val="33CCCC"/>
        </a:lt2>
        <a:accent1>
          <a:srgbClr val="006699"/>
        </a:accent1>
        <a:accent2>
          <a:srgbClr val="003366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2D5C"/>
        </a:accent6>
        <a:hlink>
          <a:srgbClr val="0099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14 5">
        <a:dk1>
          <a:srgbClr val="002F2E"/>
        </a:dk1>
        <a:lt1>
          <a:srgbClr val="FFFFFF"/>
        </a:lt1>
        <a:dk2>
          <a:srgbClr val="008080"/>
        </a:dk2>
        <a:lt2>
          <a:srgbClr val="66FFCC"/>
        </a:lt2>
        <a:accent1>
          <a:srgbClr val="0099CC"/>
        </a:accent1>
        <a:accent2>
          <a:srgbClr val="005250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4948"/>
        </a:accent6>
        <a:hlink>
          <a:srgbClr val="00CC99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14 6">
        <a:dk1>
          <a:srgbClr val="000022"/>
        </a:dk1>
        <a:lt1>
          <a:srgbClr val="FFFFFF"/>
        </a:lt1>
        <a:dk2>
          <a:srgbClr val="000066"/>
        </a:dk2>
        <a:lt2>
          <a:srgbClr val="FFCC00"/>
        </a:lt2>
        <a:accent1>
          <a:srgbClr val="666699"/>
        </a:accent1>
        <a:accent2>
          <a:srgbClr val="000048"/>
        </a:accent2>
        <a:accent3>
          <a:srgbClr val="AAAAB8"/>
        </a:accent3>
        <a:accent4>
          <a:srgbClr val="DADADA"/>
        </a:accent4>
        <a:accent5>
          <a:srgbClr val="B8B8CA"/>
        </a:accent5>
        <a:accent6>
          <a:srgbClr val="000040"/>
        </a:accent6>
        <a:hlink>
          <a:srgbClr val="9999FF"/>
        </a:hlink>
        <a:folHlink>
          <a:srgbClr val="00009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9.xml><?xml version="1.0" encoding="utf-8"?>
<a:theme xmlns:a="http://schemas.openxmlformats.org/drawingml/2006/main" name="Ripple">
  <a:themeElements>
    <a:clrScheme name="Ripple 3">
      <a:dk1>
        <a:srgbClr val="008AE8"/>
      </a:dk1>
      <a:lt1>
        <a:srgbClr val="FFFFFF"/>
      </a:lt1>
      <a:dk2>
        <a:srgbClr val="0068AE"/>
      </a:dk2>
      <a:lt2>
        <a:srgbClr val="CCECFF"/>
      </a:lt2>
      <a:accent1>
        <a:srgbClr val="009999"/>
      </a:accent1>
      <a:accent2>
        <a:srgbClr val="0088E4"/>
      </a:accent2>
      <a:accent3>
        <a:srgbClr val="AAB9D3"/>
      </a:accent3>
      <a:accent4>
        <a:srgbClr val="DADADA"/>
      </a:accent4>
      <a:accent5>
        <a:srgbClr val="AACACA"/>
      </a:accent5>
      <a:accent6>
        <a:srgbClr val="007BCF"/>
      </a:accent6>
      <a:hlink>
        <a:srgbClr val="99FF99"/>
      </a:hlink>
      <a:folHlink>
        <a:srgbClr val="AFE1FF"/>
      </a:folHlink>
    </a:clrScheme>
    <a:fontScheme name="Ripp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Ripple 1">
        <a:dk1>
          <a:srgbClr val="2B2B85"/>
        </a:dk1>
        <a:lt1>
          <a:srgbClr val="FFFFFF"/>
        </a:lt1>
        <a:dk2>
          <a:srgbClr val="00254A"/>
        </a:dk2>
        <a:lt2>
          <a:srgbClr val="C0C0C0"/>
        </a:lt2>
        <a:accent1>
          <a:srgbClr val="0099FF"/>
        </a:accent1>
        <a:accent2>
          <a:srgbClr val="006699"/>
        </a:accent2>
        <a:accent3>
          <a:srgbClr val="AAACB1"/>
        </a:accent3>
        <a:accent4>
          <a:srgbClr val="DADADA"/>
        </a:accent4>
        <a:accent5>
          <a:srgbClr val="AACAFF"/>
        </a:accent5>
        <a:accent6>
          <a:srgbClr val="005C8A"/>
        </a:accent6>
        <a:hlink>
          <a:srgbClr val="99CCFF"/>
        </a:hlink>
        <a:folHlink>
          <a:srgbClr val="8F8FB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pple 2">
        <a:dk1>
          <a:srgbClr val="3B4B5D"/>
        </a:dk1>
        <a:lt1>
          <a:srgbClr val="FFFFFF"/>
        </a:lt1>
        <a:dk2>
          <a:srgbClr val="466886"/>
        </a:dk2>
        <a:lt2>
          <a:srgbClr val="CCECFF"/>
        </a:lt2>
        <a:accent1>
          <a:srgbClr val="6D9D97"/>
        </a:accent1>
        <a:accent2>
          <a:srgbClr val="53718C"/>
        </a:accent2>
        <a:accent3>
          <a:srgbClr val="B0B9C3"/>
        </a:accent3>
        <a:accent4>
          <a:srgbClr val="DADADA"/>
        </a:accent4>
        <a:accent5>
          <a:srgbClr val="BACCC9"/>
        </a:accent5>
        <a:accent6>
          <a:srgbClr val="4A667E"/>
        </a:accent6>
        <a:hlink>
          <a:srgbClr val="99CCFF"/>
        </a:hlink>
        <a:folHlink>
          <a:srgbClr val="A97C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pple 3">
        <a:dk1>
          <a:srgbClr val="008AE8"/>
        </a:dk1>
        <a:lt1>
          <a:srgbClr val="FFFFFF"/>
        </a:lt1>
        <a:dk2>
          <a:srgbClr val="0068AE"/>
        </a:dk2>
        <a:lt2>
          <a:srgbClr val="CCECFF"/>
        </a:lt2>
        <a:accent1>
          <a:srgbClr val="009999"/>
        </a:accent1>
        <a:accent2>
          <a:srgbClr val="0088E4"/>
        </a:accent2>
        <a:accent3>
          <a:srgbClr val="AAB9D3"/>
        </a:accent3>
        <a:accent4>
          <a:srgbClr val="DADADA"/>
        </a:accent4>
        <a:accent5>
          <a:srgbClr val="AACACA"/>
        </a:accent5>
        <a:accent6>
          <a:srgbClr val="007BCF"/>
        </a:accent6>
        <a:hlink>
          <a:srgbClr val="99FF99"/>
        </a:hlink>
        <a:folHlink>
          <a:srgbClr val="AFE1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pple 4">
        <a:dk1>
          <a:srgbClr val="9B69FF"/>
        </a:dk1>
        <a:lt1>
          <a:srgbClr val="FFFFFF"/>
        </a:lt1>
        <a:dk2>
          <a:srgbClr val="666699"/>
        </a:dk2>
        <a:lt2>
          <a:srgbClr val="D9D9FF"/>
        </a:lt2>
        <a:accent1>
          <a:srgbClr val="66CCFF"/>
        </a:accent1>
        <a:accent2>
          <a:srgbClr val="9966FF"/>
        </a:accent2>
        <a:accent3>
          <a:srgbClr val="B8B8CA"/>
        </a:accent3>
        <a:accent4>
          <a:srgbClr val="DADADA"/>
        </a:accent4>
        <a:accent5>
          <a:srgbClr val="B8E2FF"/>
        </a:accent5>
        <a:accent6>
          <a:srgbClr val="8A5CE7"/>
        </a:accent6>
        <a:hlink>
          <a:srgbClr val="0099CC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pple 5">
        <a:dk1>
          <a:srgbClr val="008080"/>
        </a:dk1>
        <a:lt1>
          <a:srgbClr val="FFFFFF"/>
        </a:lt1>
        <a:dk2>
          <a:srgbClr val="006666"/>
        </a:dk2>
        <a:lt2>
          <a:srgbClr val="FFFFCC"/>
        </a:lt2>
        <a:accent1>
          <a:srgbClr val="0099FF"/>
        </a:accent1>
        <a:accent2>
          <a:srgbClr val="008080"/>
        </a:accent2>
        <a:accent3>
          <a:srgbClr val="AAB8B8"/>
        </a:accent3>
        <a:accent4>
          <a:srgbClr val="DADADA"/>
        </a:accent4>
        <a:accent5>
          <a:srgbClr val="AACAFF"/>
        </a:accent5>
        <a:accent6>
          <a:srgbClr val="007373"/>
        </a:accent6>
        <a:hlink>
          <a:srgbClr val="1ACE9F"/>
        </a:hlink>
        <a:folHlink>
          <a:srgbClr val="A5B5C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pple 6">
        <a:dk1>
          <a:srgbClr val="CDD9D1"/>
        </a:dk1>
        <a:lt1>
          <a:srgbClr val="FFFFFF"/>
        </a:lt1>
        <a:dk2>
          <a:srgbClr val="A3BBA9"/>
        </a:dk2>
        <a:lt2>
          <a:srgbClr val="007D80"/>
        </a:lt2>
        <a:accent1>
          <a:srgbClr val="9CA8A4"/>
        </a:accent1>
        <a:accent2>
          <a:srgbClr val="CBD7CE"/>
        </a:accent2>
        <a:accent3>
          <a:srgbClr val="CEDAD1"/>
        </a:accent3>
        <a:accent4>
          <a:srgbClr val="DADADA"/>
        </a:accent4>
        <a:accent5>
          <a:srgbClr val="CBD1CF"/>
        </a:accent5>
        <a:accent6>
          <a:srgbClr val="B8C3BA"/>
        </a:accent6>
        <a:hlink>
          <a:srgbClr val="0099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pple 7">
        <a:dk1>
          <a:srgbClr val="686B5D"/>
        </a:dk1>
        <a:lt1>
          <a:srgbClr val="DCDAD0"/>
        </a:lt1>
        <a:dk2>
          <a:srgbClr val="525040"/>
        </a:dk2>
        <a:lt2>
          <a:srgbClr val="D3D2A6"/>
        </a:lt2>
        <a:accent1>
          <a:srgbClr val="5D8770"/>
        </a:accent1>
        <a:accent2>
          <a:srgbClr val="686B5D"/>
        </a:accent2>
        <a:accent3>
          <a:srgbClr val="B3B3AF"/>
        </a:accent3>
        <a:accent4>
          <a:srgbClr val="BCBAB1"/>
        </a:accent4>
        <a:accent5>
          <a:srgbClr val="B6C3BB"/>
        </a:accent5>
        <a:accent6>
          <a:srgbClr val="5E6053"/>
        </a:accent6>
        <a:hlink>
          <a:srgbClr val="85B7A9"/>
        </a:hlink>
        <a:folHlink>
          <a:srgbClr val="B8936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pple 8">
        <a:dk1>
          <a:srgbClr val="000000"/>
        </a:dk1>
        <a:lt1>
          <a:srgbClr val="EAEAEA"/>
        </a:lt1>
        <a:dk2>
          <a:srgbClr val="000000"/>
        </a:dk2>
        <a:lt2>
          <a:srgbClr val="B2B2B2"/>
        </a:lt2>
        <a:accent1>
          <a:srgbClr val="A4BCC4"/>
        </a:accent1>
        <a:accent2>
          <a:srgbClr val="FFFFFF"/>
        </a:accent2>
        <a:accent3>
          <a:srgbClr val="F3F3F3"/>
        </a:accent3>
        <a:accent4>
          <a:srgbClr val="000000"/>
        </a:accent4>
        <a:accent5>
          <a:srgbClr val="CFDADE"/>
        </a:accent5>
        <a:accent6>
          <a:srgbClr val="E7E7E7"/>
        </a:accent6>
        <a:hlink>
          <a:srgbClr val="0066FF"/>
        </a:hlink>
        <a:folHlink>
          <a:srgbClr val="00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pple 9">
        <a:dk1>
          <a:srgbClr val="000000"/>
        </a:dk1>
        <a:lt1>
          <a:srgbClr val="D7D1B9"/>
        </a:lt1>
        <a:dk2>
          <a:srgbClr val="B39257"/>
        </a:dk2>
        <a:lt2>
          <a:srgbClr val="B1A887"/>
        </a:lt2>
        <a:accent1>
          <a:srgbClr val="FFCC66"/>
        </a:accent1>
        <a:accent2>
          <a:srgbClr val="E6E3AC"/>
        </a:accent2>
        <a:accent3>
          <a:srgbClr val="E8E5D9"/>
        </a:accent3>
        <a:accent4>
          <a:srgbClr val="000000"/>
        </a:accent4>
        <a:accent5>
          <a:srgbClr val="FFE2B8"/>
        </a:accent5>
        <a:accent6>
          <a:srgbClr val="D0CE9B"/>
        </a:accent6>
        <a:hlink>
          <a:srgbClr val="666633"/>
        </a:hlink>
        <a:folHlink>
          <a:srgbClr val="9C98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0.xml><?xml version="1.0" encoding="utf-8"?>
<a:theme xmlns:a="http://schemas.openxmlformats.org/drawingml/2006/main" name="1_Theme10">
  <a:themeElements>
    <a:clrScheme name="Theme10 1">
      <a:dk1>
        <a:srgbClr val="000000"/>
      </a:dk1>
      <a:lt1>
        <a:srgbClr val="FFFFCC"/>
      </a:lt1>
      <a:dk2>
        <a:srgbClr val="4D4D4D"/>
      </a:dk2>
      <a:lt2>
        <a:srgbClr val="FFCC00"/>
      </a:lt2>
      <a:accent1>
        <a:srgbClr val="808000"/>
      </a:accent1>
      <a:accent2>
        <a:srgbClr val="CC9900"/>
      </a:accent2>
      <a:accent3>
        <a:srgbClr val="B2B2B2"/>
      </a:accent3>
      <a:accent4>
        <a:srgbClr val="DADAAE"/>
      </a:accent4>
      <a:accent5>
        <a:srgbClr val="C0C0AA"/>
      </a:accent5>
      <a:accent6>
        <a:srgbClr val="B98A00"/>
      </a:accent6>
      <a:hlink>
        <a:srgbClr val="CC6600"/>
      </a:hlink>
      <a:folHlink>
        <a:srgbClr val="969696"/>
      </a:folHlink>
    </a:clrScheme>
    <a:fontScheme name="Theme10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10 1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8080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C0C0AA"/>
        </a:accent5>
        <a:accent6>
          <a:srgbClr val="B98A00"/>
        </a:accent6>
        <a:hlink>
          <a:srgbClr val="CC66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10 2">
        <a:dk1>
          <a:srgbClr val="660033"/>
        </a:dk1>
        <a:lt1>
          <a:srgbClr val="FFFFFF"/>
        </a:lt1>
        <a:dk2>
          <a:srgbClr val="B60009"/>
        </a:dk2>
        <a:lt2>
          <a:srgbClr val="B2B2B2"/>
        </a:lt2>
        <a:accent1>
          <a:srgbClr val="CCCC00"/>
        </a:accent1>
        <a:accent2>
          <a:srgbClr val="DE9ABC"/>
        </a:accent2>
        <a:accent3>
          <a:srgbClr val="FFFFFF"/>
        </a:accent3>
        <a:accent4>
          <a:srgbClr val="56002A"/>
        </a:accent4>
        <a:accent5>
          <a:srgbClr val="E2E2AA"/>
        </a:accent5>
        <a:accent6>
          <a:srgbClr val="C98BAA"/>
        </a:accent6>
        <a:hlink>
          <a:srgbClr val="FFAFA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0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80808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0 4">
        <a:dk1>
          <a:srgbClr val="2C2C42"/>
        </a:dk1>
        <a:lt1>
          <a:srgbClr val="FFFFCC"/>
        </a:lt1>
        <a:dk2>
          <a:srgbClr val="666699"/>
        </a:dk2>
        <a:lt2>
          <a:srgbClr val="FFCC00"/>
        </a:lt2>
        <a:accent1>
          <a:srgbClr val="FF9933"/>
        </a:accent1>
        <a:accent2>
          <a:srgbClr val="808000"/>
        </a:accent2>
        <a:accent3>
          <a:srgbClr val="B8B8CA"/>
        </a:accent3>
        <a:accent4>
          <a:srgbClr val="DADAAE"/>
        </a:accent4>
        <a:accent5>
          <a:srgbClr val="FFCAAD"/>
        </a:accent5>
        <a:accent6>
          <a:srgbClr val="737300"/>
        </a:accent6>
        <a:hlink>
          <a:srgbClr val="CC6600"/>
        </a:hlink>
        <a:folHlink>
          <a:srgbClr val="33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10 5">
        <a:dk1>
          <a:srgbClr val="50000F"/>
        </a:dk1>
        <a:lt1>
          <a:srgbClr val="FFCC00"/>
        </a:lt1>
        <a:dk2>
          <a:srgbClr val="800000"/>
        </a:dk2>
        <a:lt2>
          <a:srgbClr val="FFFFCC"/>
        </a:lt2>
        <a:accent1>
          <a:srgbClr val="808000"/>
        </a:accent1>
        <a:accent2>
          <a:srgbClr val="993366"/>
        </a:accent2>
        <a:accent3>
          <a:srgbClr val="C0AAAA"/>
        </a:accent3>
        <a:accent4>
          <a:srgbClr val="DAAE00"/>
        </a:accent4>
        <a:accent5>
          <a:srgbClr val="C0C0AA"/>
        </a:accent5>
        <a:accent6>
          <a:srgbClr val="8A2D5C"/>
        </a:accent6>
        <a:hlink>
          <a:srgbClr val="FF505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10 6">
        <a:dk1>
          <a:srgbClr val="333300"/>
        </a:dk1>
        <a:lt1>
          <a:srgbClr val="FFCC00"/>
        </a:lt1>
        <a:dk2>
          <a:srgbClr val="666633"/>
        </a:dk2>
        <a:lt2>
          <a:srgbClr val="FFFFCC"/>
        </a:lt2>
        <a:accent1>
          <a:srgbClr val="8F7401"/>
        </a:accent1>
        <a:accent2>
          <a:srgbClr val="CC6600"/>
        </a:accent2>
        <a:accent3>
          <a:srgbClr val="B8B8AD"/>
        </a:accent3>
        <a:accent4>
          <a:srgbClr val="DAAE00"/>
        </a:accent4>
        <a:accent5>
          <a:srgbClr val="C6BCAA"/>
        </a:accent5>
        <a:accent6>
          <a:srgbClr val="B95C00"/>
        </a:accent6>
        <a:hlink>
          <a:srgbClr val="666699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10 7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2.xml><?xml version="1.0" encoding="utf-8"?>
<a:theme xmlns:a="http://schemas.openxmlformats.org/drawingml/2006/main" name="1_Theme8">
  <a:themeElements>
    <a:clrScheme name="Theme8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heme8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8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8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8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8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8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8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8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8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8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8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8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8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3.xml><?xml version="1.0" encoding="utf-8"?>
<a:theme xmlns:a="http://schemas.openxmlformats.org/drawingml/2006/main" name="Teamwork">
  <a:themeElements>
    <a:clrScheme name="Teamwork 4">
      <a:dk1>
        <a:srgbClr val="006E6B"/>
      </a:dk1>
      <a:lt1>
        <a:srgbClr val="FFFFFF"/>
      </a:lt1>
      <a:dk2>
        <a:srgbClr val="006666"/>
      </a:dk2>
      <a:lt2>
        <a:srgbClr val="B9EFEE"/>
      </a:lt2>
      <a:accent1>
        <a:srgbClr val="33CCCC"/>
      </a:accent1>
      <a:accent2>
        <a:srgbClr val="6AB475"/>
      </a:accent2>
      <a:accent3>
        <a:srgbClr val="AAB8B8"/>
      </a:accent3>
      <a:accent4>
        <a:srgbClr val="DADADA"/>
      </a:accent4>
      <a:accent5>
        <a:srgbClr val="ADE2E2"/>
      </a:accent5>
      <a:accent6>
        <a:srgbClr val="5FA369"/>
      </a:accent6>
      <a:hlink>
        <a:srgbClr val="00FF99"/>
      </a:hlink>
      <a:folHlink>
        <a:srgbClr val="CCFF66"/>
      </a:folHlink>
    </a:clrScheme>
    <a:fontScheme name="Teamwork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eamwork 1">
        <a:dk1>
          <a:srgbClr val="000078"/>
        </a:dk1>
        <a:lt1>
          <a:srgbClr val="FFFFFF"/>
        </a:lt1>
        <a:dk2>
          <a:srgbClr val="000066"/>
        </a:dk2>
        <a:lt2>
          <a:srgbClr val="CCECFF"/>
        </a:lt2>
        <a:accent1>
          <a:srgbClr val="0099CC"/>
        </a:accent1>
        <a:accent2>
          <a:srgbClr val="008080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007373"/>
        </a:accent6>
        <a:hlink>
          <a:srgbClr val="00FF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2">
        <a:dk1>
          <a:srgbClr val="0000A6"/>
        </a:dk1>
        <a:lt1>
          <a:srgbClr val="FFFFFF"/>
        </a:lt1>
        <a:dk2>
          <a:srgbClr val="000099"/>
        </a:dk2>
        <a:lt2>
          <a:srgbClr val="CCFFFF"/>
        </a:lt2>
        <a:accent1>
          <a:srgbClr val="00CCFF"/>
        </a:accent1>
        <a:accent2>
          <a:srgbClr val="FFE701"/>
        </a:accent2>
        <a:accent3>
          <a:srgbClr val="AAAACA"/>
        </a:accent3>
        <a:accent4>
          <a:srgbClr val="DADADA"/>
        </a:accent4>
        <a:accent5>
          <a:srgbClr val="AAE2FF"/>
        </a:accent5>
        <a:accent6>
          <a:srgbClr val="E7D101"/>
        </a:accent6>
        <a:hlink>
          <a:srgbClr val="FFCC66"/>
        </a:hlink>
        <a:folHlink>
          <a:srgbClr val="00CA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3">
        <a:dk1>
          <a:srgbClr val="000000"/>
        </a:dk1>
        <a:lt1>
          <a:srgbClr val="E0EBF6"/>
        </a:lt1>
        <a:dk2>
          <a:srgbClr val="77A4AF"/>
        </a:dk2>
        <a:lt2>
          <a:srgbClr val="F3F7FB"/>
        </a:lt2>
        <a:accent1>
          <a:srgbClr val="B9C4D7"/>
        </a:accent1>
        <a:accent2>
          <a:srgbClr val="B1A1C5"/>
        </a:accent2>
        <a:accent3>
          <a:srgbClr val="EDF3FA"/>
        </a:accent3>
        <a:accent4>
          <a:srgbClr val="000000"/>
        </a:accent4>
        <a:accent5>
          <a:srgbClr val="D9DEE8"/>
        </a:accent5>
        <a:accent6>
          <a:srgbClr val="A091B2"/>
        </a:accent6>
        <a:hlink>
          <a:srgbClr val="3F2FB5"/>
        </a:hlink>
        <a:folHlink>
          <a:srgbClr val="31894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amwork 4">
        <a:dk1>
          <a:srgbClr val="006E6B"/>
        </a:dk1>
        <a:lt1>
          <a:srgbClr val="FFFFFF"/>
        </a:lt1>
        <a:dk2>
          <a:srgbClr val="006666"/>
        </a:dk2>
        <a:lt2>
          <a:srgbClr val="B9EFEE"/>
        </a:lt2>
        <a:accent1>
          <a:srgbClr val="33CCCC"/>
        </a:accent1>
        <a:accent2>
          <a:srgbClr val="6AB475"/>
        </a:accent2>
        <a:accent3>
          <a:srgbClr val="AAB8B8"/>
        </a:accent3>
        <a:accent4>
          <a:srgbClr val="DADADA"/>
        </a:accent4>
        <a:accent5>
          <a:srgbClr val="ADE2E2"/>
        </a:accent5>
        <a:accent6>
          <a:srgbClr val="5FA369"/>
        </a:accent6>
        <a:hlink>
          <a:srgbClr val="00FF99"/>
        </a:hlink>
        <a:folHlink>
          <a:srgbClr val="CC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5">
        <a:dk1>
          <a:srgbClr val="8ABA8D"/>
        </a:dk1>
        <a:lt1>
          <a:srgbClr val="FFFFFF"/>
        </a:lt1>
        <a:dk2>
          <a:srgbClr val="6FB56D"/>
        </a:dk2>
        <a:lt2>
          <a:srgbClr val="DCF1F4"/>
        </a:lt2>
        <a:accent1>
          <a:srgbClr val="2E7E2E"/>
        </a:accent1>
        <a:accent2>
          <a:srgbClr val="25735D"/>
        </a:accent2>
        <a:accent3>
          <a:srgbClr val="BBD7BA"/>
        </a:accent3>
        <a:accent4>
          <a:srgbClr val="DADADA"/>
        </a:accent4>
        <a:accent5>
          <a:srgbClr val="ADC0AD"/>
        </a:accent5>
        <a:accent6>
          <a:srgbClr val="206853"/>
        </a:accent6>
        <a:hlink>
          <a:srgbClr val="FFFF00"/>
        </a:hlink>
        <a:folHlink>
          <a:srgbClr val="FFF4B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6">
        <a:dk1>
          <a:srgbClr val="005400"/>
        </a:dk1>
        <a:lt1>
          <a:srgbClr val="FFFFFF"/>
        </a:lt1>
        <a:dk2>
          <a:srgbClr val="004800"/>
        </a:dk2>
        <a:lt2>
          <a:srgbClr val="D6D8C0"/>
        </a:lt2>
        <a:accent1>
          <a:srgbClr val="339933"/>
        </a:accent1>
        <a:accent2>
          <a:srgbClr val="7D8C70"/>
        </a:accent2>
        <a:accent3>
          <a:srgbClr val="AAB1AA"/>
        </a:accent3>
        <a:accent4>
          <a:srgbClr val="DADADA"/>
        </a:accent4>
        <a:accent5>
          <a:srgbClr val="ADCAAD"/>
        </a:accent5>
        <a:accent6>
          <a:srgbClr val="717E65"/>
        </a:accent6>
        <a:hlink>
          <a:srgbClr val="CCCC00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amwork 7">
        <a:dk1>
          <a:srgbClr val="000000"/>
        </a:dk1>
        <a:lt1>
          <a:srgbClr val="F5F0BD"/>
        </a:lt1>
        <a:dk2>
          <a:srgbClr val="BD9D69"/>
        </a:dk2>
        <a:lt2>
          <a:srgbClr val="FFFFCC"/>
        </a:lt2>
        <a:accent1>
          <a:srgbClr val="CDBB77"/>
        </a:accent1>
        <a:accent2>
          <a:srgbClr val="F8EBD0"/>
        </a:accent2>
        <a:accent3>
          <a:srgbClr val="F9F6DB"/>
        </a:accent3>
        <a:accent4>
          <a:srgbClr val="000000"/>
        </a:accent4>
        <a:accent5>
          <a:srgbClr val="E3DABD"/>
        </a:accent5>
        <a:accent6>
          <a:srgbClr val="E1D5BC"/>
        </a:accent6>
        <a:hlink>
          <a:srgbClr val="FF9900"/>
        </a:hlink>
        <a:folHlink>
          <a:srgbClr val="C64B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amwork 8">
        <a:dk1>
          <a:srgbClr val="000000"/>
        </a:dk1>
        <a:lt1>
          <a:srgbClr val="E2DDD4"/>
        </a:lt1>
        <a:dk2>
          <a:srgbClr val="000000"/>
        </a:dk2>
        <a:lt2>
          <a:srgbClr val="EFEBE3"/>
        </a:lt2>
        <a:accent1>
          <a:srgbClr val="F2F2F2"/>
        </a:accent1>
        <a:accent2>
          <a:srgbClr val="C4AD74"/>
        </a:accent2>
        <a:accent3>
          <a:srgbClr val="EEEBE6"/>
        </a:accent3>
        <a:accent4>
          <a:srgbClr val="000000"/>
        </a:accent4>
        <a:accent5>
          <a:srgbClr val="F7F7F7"/>
        </a:accent5>
        <a:accent6>
          <a:srgbClr val="B19C68"/>
        </a:accent6>
        <a:hlink>
          <a:srgbClr val="A46032"/>
        </a:hlink>
        <a:folHlink>
          <a:srgbClr val="8F8E7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amwork 9">
        <a:dk1>
          <a:srgbClr val="8A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5831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4AD"/>
        </a:accent5>
        <a:accent6>
          <a:srgbClr val="B24B36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4.xml><?xml version="1.0" encoding="utf-8"?>
<a:theme xmlns:a="http://schemas.openxmlformats.org/drawingml/2006/main" name="Theme6">
  <a:themeElements>
    <a:clrScheme name="Theme6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heme6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6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6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6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6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6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6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6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6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6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6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6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6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5.xml><?xml version="1.0" encoding="utf-8"?>
<a:theme xmlns:a="http://schemas.openxmlformats.org/drawingml/2006/main" name="1_Theme24">
  <a:themeElements>
    <a:clrScheme name="1_Theme24 5">
      <a:dk1>
        <a:srgbClr val="000000"/>
      </a:dk1>
      <a:lt1>
        <a:srgbClr val="FFFFFF"/>
      </a:lt1>
      <a:dk2>
        <a:srgbClr val="000000"/>
      </a:dk2>
      <a:lt2>
        <a:srgbClr val="663300"/>
      </a:lt2>
      <a:accent1>
        <a:srgbClr val="FFCC66"/>
      </a:accent1>
      <a:accent2>
        <a:srgbClr val="0000FF"/>
      </a:accent2>
      <a:accent3>
        <a:srgbClr val="FFFFFF"/>
      </a:accent3>
      <a:accent4>
        <a:srgbClr val="000000"/>
      </a:accent4>
      <a:accent5>
        <a:srgbClr val="FFE2B8"/>
      </a:accent5>
      <a:accent6>
        <a:srgbClr val="0000E7"/>
      </a:accent6>
      <a:hlink>
        <a:srgbClr val="CC00CC"/>
      </a:hlink>
      <a:folHlink>
        <a:srgbClr val="C0C0C0"/>
      </a:folHlink>
    </a:clrScheme>
    <a:fontScheme name="1_Theme24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1_Theme24 1">
        <a:dk1>
          <a:srgbClr val="000000"/>
        </a:dk1>
        <a:lt1>
          <a:srgbClr val="FFFFCC"/>
        </a:lt1>
        <a:dk2>
          <a:srgbClr val="000000"/>
        </a:dk2>
        <a:lt2>
          <a:srgbClr val="663300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66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24 2">
        <a:dk1>
          <a:srgbClr val="000000"/>
        </a:dk1>
        <a:lt1>
          <a:srgbClr val="FFFFFF"/>
        </a:lt1>
        <a:dk2>
          <a:srgbClr val="000000"/>
        </a:dk2>
        <a:lt2>
          <a:srgbClr val="663300"/>
        </a:lt2>
        <a:accent1>
          <a:srgbClr val="CBCBCB"/>
        </a:accent1>
        <a:accent2>
          <a:srgbClr val="6699F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C8AE7"/>
        </a:accent6>
        <a:hlink>
          <a:srgbClr val="FF0033"/>
        </a:hlink>
        <a:folHlink>
          <a:srgbClr val="00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24 3">
        <a:dk1>
          <a:srgbClr val="000000"/>
        </a:dk1>
        <a:lt1>
          <a:srgbClr val="FFFFFF"/>
        </a:lt1>
        <a:dk2>
          <a:srgbClr val="00000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24 4">
        <a:dk1>
          <a:srgbClr val="000000"/>
        </a:dk1>
        <a:lt1>
          <a:srgbClr val="FFFFFF"/>
        </a:lt1>
        <a:dk2>
          <a:srgbClr val="00000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24 5">
        <a:dk1>
          <a:srgbClr val="000000"/>
        </a:dk1>
        <a:lt1>
          <a:srgbClr val="FFFFFF"/>
        </a:lt1>
        <a:dk2>
          <a:srgbClr val="000000"/>
        </a:dk2>
        <a:lt2>
          <a:srgbClr val="66330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24 6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6.xml><?xml version="1.0" encoding="utf-8"?>
<a:theme xmlns:a="http://schemas.openxmlformats.org/drawingml/2006/main" name="1_Theme30">
  <a:themeElements>
    <a:clrScheme name="1_Theme30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Theme30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1_Theme30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Theme30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30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30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30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30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heme30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7.xml><?xml version="1.0" encoding="utf-8"?>
<a:theme xmlns:a="http://schemas.openxmlformats.org/drawingml/2006/main" name="Theme20">
  <a:themeElements>
    <a:clrScheme name="Theme20 2">
      <a:dk1>
        <a:srgbClr val="660066"/>
      </a:dk1>
      <a:lt1>
        <a:srgbClr val="FFFFE6"/>
      </a:lt1>
      <a:dk2>
        <a:srgbClr val="CC0099"/>
      </a:dk2>
      <a:lt2>
        <a:srgbClr val="BFA6BC"/>
      </a:lt2>
      <a:accent1>
        <a:srgbClr val="FF9900"/>
      </a:accent1>
      <a:accent2>
        <a:srgbClr val="660066"/>
      </a:accent2>
      <a:accent3>
        <a:srgbClr val="FFFFF0"/>
      </a:accent3>
      <a:accent4>
        <a:srgbClr val="560056"/>
      </a:accent4>
      <a:accent5>
        <a:srgbClr val="FFCAAA"/>
      </a:accent5>
      <a:accent6>
        <a:srgbClr val="5C005C"/>
      </a:accent6>
      <a:hlink>
        <a:srgbClr val="FFCC00"/>
      </a:hlink>
      <a:folHlink>
        <a:srgbClr val="FF3399"/>
      </a:folHlink>
    </a:clrScheme>
    <a:fontScheme name="Theme20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heme20 1">
        <a:dk1>
          <a:srgbClr val="4E0035"/>
        </a:dk1>
        <a:lt1>
          <a:srgbClr val="FFFFCC"/>
        </a:lt1>
        <a:dk2>
          <a:srgbClr val="990066"/>
        </a:dk2>
        <a:lt2>
          <a:srgbClr val="FFCC00"/>
        </a:lt2>
        <a:accent1>
          <a:srgbClr val="FF9900"/>
        </a:accent1>
        <a:accent2>
          <a:srgbClr val="660066"/>
        </a:accent2>
        <a:accent3>
          <a:srgbClr val="CAAAB8"/>
        </a:accent3>
        <a:accent4>
          <a:srgbClr val="DADAAE"/>
        </a:accent4>
        <a:accent5>
          <a:srgbClr val="FFCAAA"/>
        </a:accent5>
        <a:accent6>
          <a:srgbClr val="5C005C"/>
        </a:accent6>
        <a:hlink>
          <a:srgbClr val="FF99CC"/>
        </a:hlink>
        <a:folHlink>
          <a:srgbClr val="FF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20 2">
        <a:dk1>
          <a:srgbClr val="660066"/>
        </a:dk1>
        <a:lt1>
          <a:srgbClr val="FFFFE6"/>
        </a:lt1>
        <a:dk2>
          <a:srgbClr val="CC0099"/>
        </a:dk2>
        <a:lt2>
          <a:srgbClr val="BFA6BC"/>
        </a:lt2>
        <a:accent1>
          <a:srgbClr val="FF9900"/>
        </a:accent1>
        <a:accent2>
          <a:srgbClr val="660066"/>
        </a:accent2>
        <a:accent3>
          <a:srgbClr val="FFFFF0"/>
        </a:accent3>
        <a:accent4>
          <a:srgbClr val="560056"/>
        </a:accent4>
        <a:accent5>
          <a:srgbClr val="FFCAAA"/>
        </a:accent5>
        <a:accent6>
          <a:srgbClr val="5C005C"/>
        </a:accent6>
        <a:hlink>
          <a:srgbClr val="FFCC00"/>
        </a:hlink>
        <a:folHlink>
          <a:srgbClr val="FF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20 3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CBCBCB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878787"/>
        </a:accent6>
        <a:hlink>
          <a:srgbClr val="EAEAEA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20 4">
        <a:dk1>
          <a:srgbClr val="000000"/>
        </a:dk1>
        <a:lt1>
          <a:srgbClr val="FFCC00"/>
        </a:lt1>
        <a:dk2>
          <a:srgbClr val="990066"/>
        </a:dk2>
        <a:lt2>
          <a:srgbClr val="4E0035"/>
        </a:lt2>
        <a:accent1>
          <a:srgbClr val="FF33CC"/>
        </a:accent1>
        <a:accent2>
          <a:srgbClr val="990099"/>
        </a:accent2>
        <a:accent3>
          <a:srgbClr val="FFE2AA"/>
        </a:accent3>
        <a:accent4>
          <a:srgbClr val="000000"/>
        </a:accent4>
        <a:accent5>
          <a:srgbClr val="FFADE2"/>
        </a:accent5>
        <a:accent6>
          <a:srgbClr val="8A008A"/>
        </a:accent6>
        <a:hlink>
          <a:srgbClr val="FF99CC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20 5">
        <a:dk1>
          <a:srgbClr val="4E0035"/>
        </a:dk1>
        <a:lt1>
          <a:srgbClr val="FFFFCC"/>
        </a:lt1>
        <a:dk2>
          <a:srgbClr val="6600CC"/>
        </a:dk2>
        <a:lt2>
          <a:srgbClr val="FFCC00"/>
        </a:lt2>
        <a:accent1>
          <a:srgbClr val="CC9900"/>
        </a:accent1>
        <a:accent2>
          <a:srgbClr val="990099"/>
        </a:accent2>
        <a:accent3>
          <a:srgbClr val="B8AAE2"/>
        </a:accent3>
        <a:accent4>
          <a:srgbClr val="DADAAE"/>
        </a:accent4>
        <a:accent5>
          <a:srgbClr val="E2CAAA"/>
        </a:accent5>
        <a:accent6>
          <a:srgbClr val="8A008A"/>
        </a:accent6>
        <a:hlink>
          <a:srgbClr val="FF99CC"/>
        </a:hlink>
        <a:folHlink>
          <a:srgbClr val="99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20 6">
        <a:dk1>
          <a:srgbClr val="4E0035"/>
        </a:dk1>
        <a:lt1>
          <a:srgbClr val="FFFFCC"/>
        </a:lt1>
        <a:dk2>
          <a:srgbClr val="996633"/>
        </a:dk2>
        <a:lt2>
          <a:srgbClr val="FFCC00"/>
        </a:lt2>
        <a:accent1>
          <a:srgbClr val="669900"/>
        </a:accent1>
        <a:accent2>
          <a:srgbClr val="990099"/>
        </a:accent2>
        <a:accent3>
          <a:srgbClr val="CAB8AD"/>
        </a:accent3>
        <a:accent4>
          <a:srgbClr val="DADAAE"/>
        </a:accent4>
        <a:accent5>
          <a:srgbClr val="B8CAAA"/>
        </a:accent5>
        <a:accent6>
          <a:srgbClr val="8A008A"/>
        </a:accent6>
        <a:hlink>
          <a:srgbClr val="FF99CC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20 7">
        <a:dk1>
          <a:srgbClr val="4E0035"/>
        </a:dk1>
        <a:lt1>
          <a:srgbClr val="FFFFCC"/>
        </a:lt1>
        <a:dk2>
          <a:srgbClr val="336633"/>
        </a:dk2>
        <a:lt2>
          <a:srgbClr val="FFCC00"/>
        </a:lt2>
        <a:accent1>
          <a:srgbClr val="009900"/>
        </a:accent1>
        <a:accent2>
          <a:srgbClr val="990099"/>
        </a:accent2>
        <a:accent3>
          <a:srgbClr val="ADB8AD"/>
        </a:accent3>
        <a:accent4>
          <a:srgbClr val="DADAAE"/>
        </a:accent4>
        <a:accent5>
          <a:srgbClr val="AACAAA"/>
        </a:accent5>
        <a:accent6>
          <a:srgbClr val="8A008A"/>
        </a:accent6>
        <a:hlink>
          <a:srgbClr val="FF99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20 8">
        <a:dk1>
          <a:srgbClr val="4E0035"/>
        </a:dk1>
        <a:lt1>
          <a:srgbClr val="FFFFCC"/>
        </a:lt1>
        <a:dk2>
          <a:srgbClr val="0000CC"/>
        </a:dk2>
        <a:lt2>
          <a:srgbClr val="FFCC00"/>
        </a:lt2>
        <a:accent1>
          <a:srgbClr val="FF33CC"/>
        </a:accent1>
        <a:accent2>
          <a:srgbClr val="990099"/>
        </a:accent2>
        <a:accent3>
          <a:srgbClr val="AAAAE2"/>
        </a:accent3>
        <a:accent4>
          <a:srgbClr val="DADAAE"/>
        </a:accent4>
        <a:accent5>
          <a:srgbClr val="FFADE2"/>
        </a:accent5>
        <a:accent6>
          <a:srgbClr val="8A008A"/>
        </a:accent6>
        <a:hlink>
          <a:srgbClr val="FF99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8.xml><?xml version="1.0" encoding="utf-8"?>
<a:theme xmlns:a="http://schemas.openxmlformats.org/drawingml/2006/main" name="2_Theme1">
  <a:themeElements>
    <a:clrScheme name="2_Theme1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2_Theme1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Theme1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Theme1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1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1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1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1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Theme1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9.xml><?xml version="1.0" encoding="utf-8"?>
<a:theme xmlns:a="http://schemas.openxmlformats.org/drawingml/2006/main" name="1_Default Design">
  <a:themeElements>
    <a:clrScheme name="1_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1_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0.xml><?xml version="1.0" encoding="utf-8"?>
<a:theme xmlns:a="http://schemas.openxmlformats.org/drawingml/2006/main" name="2_Butterfly">
  <a:themeElements>
    <a:clrScheme name="2_Butterfly 1">
      <a:dk1>
        <a:srgbClr val="000000"/>
      </a:dk1>
      <a:lt1>
        <a:srgbClr val="FFFFFF"/>
      </a:lt1>
      <a:dk2>
        <a:srgbClr val="444D26"/>
      </a:dk2>
      <a:lt2>
        <a:srgbClr val="F9FDEF"/>
      </a:lt2>
      <a:accent1>
        <a:srgbClr val="4B7937"/>
      </a:accent1>
      <a:accent2>
        <a:srgbClr val="B79214"/>
      </a:accent2>
      <a:accent3>
        <a:srgbClr val="FFFFFF"/>
      </a:accent3>
      <a:accent4>
        <a:srgbClr val="000000"/>
      </a:accent4>
      <a:accent5>
        <a:srgbClr val="B1BEAE"/>
      </a:accent5>
      <a:accent6>
        <a:srgbClr val="A68411"/>
      </a:accent6>
      <a:hlink>
        <a:srgbClr val="CB7E0E"/>
      </a:hlink>
      <a:folHlink>
        <a:srgbClr val="7C9263"/>
      </a:folHlink>
    </a:clrScheme>
    <a:fontScheme name="2_Butterfly">
      <a:majorFont>
        <a:latin typeface="Century"/>
        <a:ea typeface=""/>
        <a:cs typeface=""/>
      </a:majorFont>
      <a:minorFont>
        <a:latin typeface="Centur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Butterfly 1">
        <a:dk1>
          <a:srgbClr val="000000"/>
        </a:dk1>
        <a:lt1>
          <a:srgbClr val="FFFFFF"/>
        </a:lt1>
        <a:dk2>
          <a:srgbClr val="444D26"/>
        </a:dk2>
        <a:lt2>
          <a:srgbClr val="F9FDEF"/>
        </a:lt2>
        <a:accent1>
          <a:srgbClr val="4B7937"/>
        </a:accent1>
        <a:accent2>
          <a:srgbClr val="B79214"/>
        </a:accent2>
        <a:accent3>
          <a:srgbClr val="FFFFFF"/>
        </a:accent3>
        <a:accent4>
          <a:srgbClr val="000000"/>
        </a:accent4>
        <a:accent5>
          <a:srgbClr val="B1BEAE"/>
        </a:accent5>
        <a:accent6>
          <a:srgbClr val="A68411"/>
        </a:accent6>
        <a:hlink>
          <a:srgbClr val="CB7E0E"/>
        </a:hlink>
        <a:folHlink>
          <a:srgbClr val="7C926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1.xml><?xml version="1.0" encoding="utf-8"?>
<a:theme xmlns:a="http://schemas.openxmlformats.org/drawingml/2006/main" name="2_Bubbles">
  <a:themeElements>
    <a:clrScheme name="2_Bubbles 1">
      <a:dk1>
        <a:srgbClr val="236626"/>
      </a:dk1>
      <a:lt1>
        <a:srgbClr val="FFFFFF"/>
      </a:lt1>
      <a:dk2>
        <a:srgbClr val="0C002C"/>
      </a:dk2>
      <a:lt2>
        <a:srgbClr val="D7C8FE"/>
      </a:lt2>
      <a:accent1>
        <a:srgbClr val="4203E7"/>
      </a:accent1>
      <a:accent2>
        <a:srgbClr val="842F73"/>
      </a:accent2>
      <a:accent3>
        <a:srgbClr val="AAAAAC"/>
      </a:accent3>
      <a:accent4>
        <a:srgbClr val="DADADA"/>
      </a:accent4>
      <a:accent5>
        <a:srgbClr val="B0AAF1"/>
      </a:accent5>
      <a:accent6>
        <a:srgbClr val="772A68"/>
      </a:accent6>
      <a:hlink>
        <a:srgbClr val="FFDE66"/>
      </a:hlink>
      <a:folHlink>
        <a:srgbClr val="D490C5"/>
      </a:folHlink>
    </a:clrScheme>
    <a:fontScheme name="2_Bubbles">
      <a:majorFont>
        <a:latin typeface="Impact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2_Bubbles 1">
        <a:dk1>
          <a:srgbClr val="236626"/>
        </a:dk1>
        <a:lt1>
          <a:srgbClr val="FFFFFF"/>
        </a:lt1>
        <a:dk2>
          <a:srgbClr val="0C002C"/>
        </a:dk2>
        <a:lt2>
          <a:srgbClr val="D7C8FE"/>
        </a:lt2>
        <a:accent1>
          <a:srgbClr val="4203E7"/>
        </a:accent1>
        <a:accent2>
          <a:srgbClr val="842F73"/>
        </a:accent2>
        <a:accent3>
          <a:srgbClr val="AAAAAC"/>
        </a:accent3>
        <a:accent4>
          <a:srgbClr val="DADADA"/>
        </a:accent4>
        <a:accent5>
          <a:srgbClr val="B0AAF1"/>
        </a:accent5>
        <a:accent6>
          <a:srgbClr val="772A68"/>
        </a:accent6>
        <a:hlink>
          <a:srgbClr val="FFDE66"/>
        </a:hlink>
        <a:folHlink>
          <a:srgbClr val="D490C5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2.xml><?xml version="1.0" encoding="utf-8"?>
<a:theme xmlns:a="http://schemas.openxmlformats.org/drawingml/2006/main" name="Firelight">
  <a:themeElements>
    <a:clrScheme name="Firelight 1">
      <a:dk1>
        <a:srgbClr val="9F1C00"/>
      </a:dk1>
      <a:lt1>
        <a:srgbClr val="FFFFFF"/>
      </a:lt1>
      <a:dk2>
        <a:srgbClr val="000000"/>
      </a:dk2>
      <a:lt2>
        <a:srgbClr val="EEECE1"/>
      </a:lt2>
      <a:accent1>
        <a:srgbClr val="FF881F"/>
      </a:accent1>
      <a:accent2>
        <a:srgbClr val="771C00"/>
      </a:accent2>
      <a:accent3>
        <a:srgbClr val="AAAAAA"/>
      </a:accent3>
      <a:accent4>
        <a:srgbClr val="DADADA"/>
      </a:accent4>
      <a:accent5>
        <a:srgbClr val="FFC3AB"/>
      </a:accent5>
      <a:accent6>
        <a:srgbClr val="6B1800"/>
      </a:accent6>
      <a:hlink>
        <a:srgbClr val="FF912E"/>
      </a:hlink>
      <a:folHlink>
        <a:srgbClr val="B5CB83"/>
      </a:folHlink>
    </a:clrScheme>
    <a:fontScheme name="Firelight">
      <a:majorFont>
        <a:latin typeface="Corbel"/>
        <a:ea typeface=""/>
        <a:cs typeface=""/>
      </a:majorFont>
      <a:minorFont>
        <a:latin typeface="Cambr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Firelight 1">
        <a:dk1>
          <a:srgbClr val="9F1C00"/>
        </a:dk1>
        <a:lt1>
          <a:srgbClr val="FFFFFF"/>
        </a:lt1>
        <a:dk2>
          <a:srgbClr val="000000"/>
        </a:dk2>
        <a:lt2>
          <a:srgbClr val="EEECE1"/>
        </a:lt2>
        <a:accent1>
          <a:srgbClr val="FF881F"/>
        </a:accent1>
        <a:accent2>
          <a:srgbClr val="771C00"/>
        </a:accent2>
        <a:accent3>
          <a:srgbClr val="AAAAAA"/>
        </a:accent3>
        <a:accent4>
          <a:srgbClr val="DADADA"/>
        </a:accent4>
        <a:accent5>
          <a:srgbClr val="FFC3AB"/>
        </a:accent5>
        <a:accent6>
          <a:srgbClr val="6B1800"/>
        </a:accent6>
        <a:hlink>
          <a:srgbClr val="FF912E"/>
        </a:hlink>
        <a:folHlink>
          <a:srgbClr val="B5CB83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3.xml><?xml version="1.0" encoding="utf-8"?>
<a:theme xmlns:a="http://schemas.openxmlformats.org/drawingml/2006/main" name="LuckyTie">
  <a:themeElements>
    <a:clrScheme name="LuckyTie 1">
      <a:dk1>
        <a:srgbClr val="000000"/>
      </a:dk1>
      <a:lt1>
        <a:srgbClr val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FFFFFF"/>
      </a:accent3>
      <a:accent4>
        <a:srgbClr val="000000"/>
      </a:accent4>
      <a:accent5>
        <a:srgbClr val="E1ADAD"/>
      </a:accent5>
      <a:accent6>
        <a:srgbClr val="DE7E53"/>
      </a:accent6>
      <a:hlink>
        <a:srgbClr val="03AEC5"/>
      </a:hlink>
      <a:folHlink>
        <a:srgbClr val="8D9B07"/>
      </a:folHlink>
    </a:clrScheme>
    <a:fontScheme name="LuckyTie">
      <a:majorFont>
        <a:latin typeface="Tahoma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LuckyTie 1">
        <a:dk1>
          <a:srgbClr val="000000"/>
        </a:dk1>
        <a:lt1>
          <a:srgbClr val="FFFFFF"/>
        </a:lt1>
        <a:dk2>
          <a:srgbClr val="C80000"/>
        </a:dk2>
        <a:lt2>
          <a:srgbClr val="FFECEC"/>
        </a:lt2>
        <a:accent1>
          <a:srgbClr val="C93131"/>
        </a:accent1>
        <a:accent2>
          <a:srgbClr val="F58C5D"/>
        </a:accent2>
        <a:accent3>
          <a:srgbClr val="FFFFFF"/>
        </a:accent3>
        <a:accent4>
          <a:srgbClr val="000000"/>
        </a:accent4>
        <a:accent5>
          <a:srgbClr val="E1ADAD"/>
        </a:accent5>
        <a:accent6>
          <a:srgbClr val="DE7E53"/>
        </a:accent6>
        <a:hlink>
          <a:srgbClr val="03AEC5"/>
        </a:hlink>
        <a:folHlink>
          <a:srgbClr val="8D9B0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4.xml><?xml version="1.0" encoding="utf-8"?>
<a:theme xmlns:a="http://schemas.openxmlformats.org/drawingml/2006/main" name="Symphony">
  <a:themeElements>
    <a:clrScheme name="Symphony 1">
      <a:dk1>
        <a:srgbClr val="000000"/>
      </a:dk1>
      <a:lt1>
        <a:srgbClr val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FFFFFF"/>
      </a:accent3>
      <a:accent4>
        <a:srgbClr val="000000"/>
      </a:accent4>
      <a:accent5>
        <a:srgbClr val="D3AAAA"/>
      </a:accent5>
      <a:accent6>
        <a:srgbClr val="593E72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</a:majorFont>
      <a:minorFont>
        <a:latin typeface="Garam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Symphony 1">
        <a:dk1>
          <a:srgbClr val="000000"/>
        </a:dk1>
        <a:lt1>
          <a:srgbClr val="FFFFFF"/>
        </a:lt1>
        <a:dk2>
          <a:srgbClr val="241F00"/>
        </a:dk2>
        <a:lt2>
          <a:srgbClr val="E5E9F7"/>
        </a:lt2>
        <a:accent1>
          <a:srgbClr val="AE0000"/>
        </a:accent1>
        <a:accent2>
          <a:srgbClr val="63457F"/>
        </a:accent2>
        <a:accent3>
          <a:srgbClr val="FFFFFF"/>
        </a:accent3>
        <a:accent4>
          <a:srgbClr val="000000"/>
        </a:accent4>
        <a:accent5>
          <a:srgbClr val="D3AAAA"/>
        </a:accent5>
        <a:accent6>
          <a:srgbClr val="593E72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5.xml><?xml version="1.0" encoding="utf-8"?>
<a:theme xmlns:a="http://schemas.openxmlformats.org/drawingml/2006/main" name="4_Welcome">
  <a:themeElements>
    <a:clrScheme name="4_Welcome 1">
      <a:dk1>
        <a:srgbClr val="000000"/>
      </a:dk1>
      <a:lt1>
        <a:srgbClr val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FFFFFF"/>
      </a:accent3>
      <a:accent4>
        <a:srgbClr val="000000"/>
      </a:accent4>
      <a:accent5>
        <a:srgbClr val="AAB9F4"/>
      </a:accent5>
      <a:accent6>
        <a:srgbClr val="007AAD"/>
      </a:accent6>
      <a:hlink>
        <a:srgbClr val="E78707"/>
      </a:hlink>
      <a:folHlink>
        <a:srgbClr val="C618BA"/>
      </a:folHlink>
    </a:clrScheme>
    <a:fontScheme name="4_Welcome">
      <a:majorFont>
        <a:latin typeface="Book Antiqua"/>
        <a:ea typeface=""/>
        <a:cs typeface=""/>
      </a:majorFont>
      <a:minorFont>
        <a:latin typeface="Cambr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4_Welcome 1">
        <a:dk1>
          <a:srgbClr val="000000"/>
        </a:dk1>
        <a:lt1>
          <a:srgbClr val="FFFFFF"/>
        </a:lt1>
        <a:dk2>
          <a:srgbClr val="00272B"/>
        </a:dk2>
        <a:lt2>
          <a:srgbClr val="F7F7FF"/>
        </a:lt2>
        <a:accent1>
          <a:srgbClr val="006AED"/>
        </a:accent1>
        <a:accent2>
          <a:srgbClr val="0087BF"/>
        </a:accent2>
        <a:accent3>
          <a:srgbClr val="FFFFFF"/>
        </a:accent3>
        <a:accent4>
          <a:srgbClr val="000000"/>
        </a:accent4>
        <a:accent5>
          <a:srgbClr val="AAB9F4"/>
        </a:accent5>
        <a:accent6>
          <a:srgbClr val="007AAD"/>
        </a:accent6>
        <a:hlink>
          <a:srgbClr val="E78707"/>
        </a:hlink>
        <a:folHlink>
          <a:srgbClr val="C618B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6.xml><?xml version="1.0" encoding="utf-8"?>
<a:theme xmlns:a="http://schemas.openxmlformats.org/drawingml/2006/main" name="YamatoPainting">
  <a:themeElements>
    <a:clrScheme name="YamatoPainting 1">
      <a:dk1>
        <a:srgbClr val="000000"/>
      </a:dk1>
      <a:lt1>
        <a:srgbClr val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FFFFFF"/>
      </a:accent3>
      <a:accent4>
        <a:srgbClr val="000000"/>
      </a:accent4>
      <a:accent5>
        <a:srgbClr val="DDB0AA"/>
      </a:accent5>
      <a:accent6>
        <a:srgbClr val="386723"/>
      </a:accent6>
      <a:hlink>
        <a:srgbClr val="0000FF"/>
      </a:hlink>
      <a:folHlink>
        <a:srgbClr val="800080"/>
      </a:folHlink>
    </a:clrScheme>
    <a:fontScheme name="YamatoPainting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YamatoPainting 1">
        <a:dk1>
          <a:srgbClr val="000000"/>
        </a:dk1>
        <a:lt1>
          <a:srgbClr val="FFFFFF"/>
        </a:lt1>
        <a:dk2>
          <a:srgbClr val="3F2D32"/>
        </a:dk2>
        <a:lt2>
          <a:srgbClr val="FEDD00"/>
        </a:lt2>
        <a:accent1>
          <a:srgbClr val="C24400"/>
        </a:accent1>
        <a:accent2>
          <a:srgbClr val="3F7228"/>
        </a:accent2>
        <a:accent3>
          <a:srgbClr val="FFFFFF"/>
        </a:accent3>
        <a:accent4>
          <a:srgbClr val="000000"/>
        </a:accent4>
        <a:accent5>
          <a:srgbClr val="DDB0AA"/>
        </a:accent5>
        <a:accent6>
          <a:srgbClr val="386723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7.xml><?xml version="1.0" encoding="utf-8"?>
<a:theme xmlns:a="http://schemas.openxmlformats.org/drawingml/2006/main" name="4_Civic">
  <a:themeElements>
    <a:clrScheme name="4_Civic 1">
      <a:dk1>
        <a:srgbClr val="000000"/>
      </a:dk1>
      <a:lt1>
        <a:srgbClr val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FFFFFF"/>
      </a:accent3>
      <a:accent4>
        <a:srgbClr val="000000"/>
      </a:accent4>
      <a:accent5>
        <a:srgbClr val="E5B7B1"/>
      </a:accent5>
      <a:accent6>
        <a:srgbClr val="B9A300"/>
      </a:accent6>
      <a:hlink>
        <a:srgbClr val="00A3D6"/>
      </a:hlink>
      <a:folHlink>
        <a:srgbClr val="694F07"/>
      </a:folHlink>
    </a:clrScheme>
    <a:fontScheme name="4_Civic">
      <a:majorFont>
        <a:latin typeface="Georgia"/>
        <a:ea typeface=""/>
        <a:cs typeface=""/>
      </a:majorFont>
      <a:minorFont>
        <a:latin typeface="Georg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4_Civic 1">
        <a:dk1>
          <a:srgbClr val="000000"/>
        </a:dk1>
        <a:lt1>
          <a:srgbClr val="FFFFFF"/>
        </a:lt1>
        <a:dk2>
          <a:srgbClr val="646B86"/>
        </a:dk2>
        <a:lt2>
          <a:srgbClr val="C5D1D7"/>
        </a:lt2>
        <a:accent1>
          <a:srgbClr val="D16349"/>
        </a:accent1>
        <a:accent2>
          <a:srgbClr val="CCB400"/>
        </a:accent2>
        <a:accent3>
          <a:srgbClr val="FFFFFF"/>
        </a:accent3>
        <a:accent4>
          <a:srgbClr val="000000"/>
        </a:accent4>
        <a:accent5>
          <a:srgbClr val="E5B7B1"/>
        </a:accent5>
        <a:accent6>
          <a:srgbClr val="B9A300"/>
        </a:accent6>
        <a:hlink>
          <a:srgbClr val="00A3D6"/>
        </a:hlink>
        <a:folHlink>
          <a:srgbClr val="694F0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8.xml><?xml version="1.0" encoding="utf-8"?>
<a:theme xmlns:a="http://schemas.openxmlformats.org/drawingml/2006/main" name="Opulent">
  <a:themeElements>
    <a:clrScheme name="Opulent 1">
      <a:dk1>
        <a:srgbClr val="000000"/>
      </a:dk1>
      <a:lt1>
        <a:srgbClr val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FFFFFF"/>
      </a:accent3>
      <a:accent4>
        <a:srgbClr val="000000"/>
      </a:accent4>
      <a:accent5>
        <a:srgbClr val="D8AFB9"/>
      </a:accent5>
      <a:accent6>
        <a:srgbClr val="9B5CA9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Opulent 1">
        <a:dk1>
          <a:srgbClr val="000000"/>
        </a:dk1>
        <a:lt1>
          <a:srgbClr val="FFFFFF"/>
        </a:lt1>
        <a:dk2>
          <a:srgbClr val="B13F9A"/>
        </a:dk2>
        <a:lt2>
          <a:srgbClr val="F4E7ED"/>
        </a:lt2>
        <a:accent1>
          <a:srgbClr val="B83D68"/>
        </a:accent1>
        <a:accent2>
          <a:srgbClr val="AC66BB"/>
        </a:accent2>
        <a:accent3>
          <a:srgbClr val="FFFFFF"/>
        </a:accent3>
        <a:accent4>
          <a:srgbClr val="000000"/>
        </a:accent4>
        <a:accent5>
          <a:srgbClr val="D8AFB9"/>
        </a:accent5>
        <a:accent6>
          <a:srgbClr val="9B5CA9"/>
        </a:accent6>
        <a:hlink>
          <a:srgbClr val="FFDE66"/>
        </a:hlink>
        <a:folHlink>
          <a:srgbClr val="D490C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9.xml><?xml version="1.0" encoding="utf-8"?>
<a:theme xmlns:a="http://schemas.openxmlformats.org/drawingml/2006/main" name="Solstice">
  <a:themeElements>
    <a:clrScheme name="Solstice 1">
      <a:dk1>
        <a:srgbClr val="000000"/>
      </a:dk1>
      <a:lt1>
        <a:srgbClr val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FFFFFF"/>
      </a:accent3>
      <a:accent4>
        <a:srgbClr val="000000"/>
      </a:accent4>
      <a:accent5>
        <a:srgbClr val="AEC7D0"/>
      </a:accent5>
      <a:accent6>
        <a:srgbClr val="E6A608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Solstice 1">
        <a:dk1>
          <a:srgbClr val="000000"/>
        </a:dk1>
        <a:lt1>
          <a:srgbClr val="FFFFFF"/>
        </a:lt1>
        <a:dk2>
          <a:srgbClr val="4F271C"/>
        </a:dk2>
        <a:lt2>
          <a:srgbClr val="E7DEC9"/>
        </a:lt2>
        <a:accent1>
          <a:srgbClr val="3891A7"/>
        </a:accent1>
        <a:accent2>
          <a:srgbClr val="FEB80A"/>
        </a:accent2>
        <a:accent3>
          <a:srgbClr val="FFFFFF"/>
        </a:accent3>
        <a:accent4>
          <a:srgbClr val="000000"/>
        </a:accent4>
        <a:accent5>
          <a:srgbClr val="AEC7D0"/>
        </a:accent5>
        <a:accent6>
          <a:srgbClr val="E6A608"/>
        </a:accent6>
        <a:hlink>
          <a:srgbClr val="8DC765"/>
        </a:hlink>
        <a:folHlink>
          <a:srgbClr val="AA8A1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Theme7</Template>
  <TotalTime>615</TotalTime>
  <Words>854</Words>
  <Application>Microsoft Office PowerPoint</Application>
  <PresentationFormat>On-screen Show (4:3)</PresentationFormat>
  <Paragraphs>52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23</vt:i4>
      </vt:variant>
      <vt:variant>
        <vt:lpstr>Theme</vt:lpstr>
      </vt:variant>
      <vt:variant>
        <vt:i4>39</vt:i4>
      </vt:variant>
      <vt:variant>
        <vt:lpstr>Slide Titles</vt:lpstr>
      </vt:variant>
      <vt:variant>
        <vt:i4>9</vt:i4>
      </vt:variant>
    </vt:vector>
  </HeadingPairs>
  <TitlesOfParts>
    <vt:vector size="71" baseType="lpstr">
      <vt:lpstr>Arial</vt:lpstr>
      <vt:lpstr>Arial Black</vt:lpstr>
      <vt:lpstr>Book Antiqua</vt:lpstr>
      <vt:lpstr>Bookman Old Style</vt:lpstr>
      <vt:lpstr>Calibri</vt:lpstr>
      <vt:lpstr>Cambria</vt:lpstr>
      <vt:lpstr>Century</vt:lpstr>
      <vt:lpstr>Comic Sans MS</vt:lpstr>
      <vt:lpstr>Corbel</vt:lpstr>
      <vt:lpstr>Franklin Gothic Book</vt:lpstr>
      <vt:lpstr>Garamond</vt:lpstr>
      <vt:lpstr>Georgia</vt:lpstr>
      <vt:lpstr>Gill Sans MT</vt:lpstr>
      <vt:lpstr>Goudy Old Style</vt:lpstr>
      <vt:lpstr>Impact</vt:lpstr>
      <vt:lpstr>Monotype Sorts</vt:lpstr>
      <vt:lpstr>Segoe Script</vt:lpstr>
      <vt:lpstr>Tahoma</vt:lpstr>
      <vt:lpstr>Times New Roman</vt:lpstr>
      <vt:lpstr>Trebuchet MS</vt:lpstr>
      <vt:lpstr>Verdana</vt:lpstr>
      <vt:lpstr>Wingdings</vt:lpstr>
      <vt:lpstr>Wingdings 2</vt:lpstr>
      <vt:lpstr>Theme7</vt:lpstr>
      <vt:lpstr>Theme35</vt:lpstr>
      <vt:lpstr>2_Theme26</vt:lpstr>
      <vt:lpstr>2_Theme31</vt:lpstr>
      <vt:lpstr>2_Theme29</vt:lpstr>
      <vt:lpstr>2_Theme21</vt:lpstr>
      <vt:lpstr>2_Theme59</vt:lpstr>
      <vt:lpstr>2_Theme37</vt:lpstr>
      <vt:lpstr>2_Theme34</vt:lpstr>
      <vt:lpstr>Theme57</vt:lpstr>
      <vt:lpstr>Theme46</vt:lpstr>
      <vt:lpstr>Theme9</vt:lpstr>
      <vt:lpstr>Compass</vt:lpstr>
      <vt:lpstr>Theme11</vt:lpstr>
      <vt:lpstr>Theme25</vt:lpstr>
      <vt:lpstr>Clouds</vt:lpstr>
      <vt:lpstr>Cliff</vt:lpstr>
      <vt:lpstr>Theme14</vt:lpstr>
      <vt:lpstr>Ripple</vt:lpstr>
      <vt:lpstr>1_Theme10</vt:lpstr>
      <vt:lpstr>Default Design</vt:lpstr>
      <vt:lpstr>1_Theme8</vt:lpstr>
      <vt:lpstr>Teamwork</vt:lpstr>
      <vt:lpstr>Theme6</vt:lpstr>
      <vt:lpstr>1_Theme24</vt:lpstr>
      <vt:lpstr>1_Theme30</vt:lpstr>
      <vt:lpstr>Theme20</vt:lpstr>
      <vt:lpstr>2_Theme1</vt:lpstr>
      <vt:lpstr>1_Default Design</vt:lpstr>
      <vt:lpstr>2_Butterfly</vt:lpstr>
      <vt:lpstr>2_Bubbles</vt:lpstr>
      <vt:lpstr>Firelight</vt:lpstr>
      <vt:lpstr>LuckyTie</vt:lpstr>
      <vt:lpstr>Symphony</vt:lpstr>
      <vt:lpstr>4_Welcome</vt:lpstr>
      <vt:lpstr>YamatoPainting</vt:lpstr>
      <vt:lpstr>4_Civic</vt:lpstr>
      <vt:lpstr>Opulent</vt:lpstr>
      <vt:lpstr>Solstice</vt:lpstr>
      <vt:lpstr>Alternatives solutions </vt:lpstr>
      <vt:lpstr>Introduction</vt:lpstr>
      <vt:lpstr>Current Initiatives and Successes</vt:lpstr>
      <vt:lpstr> Challenges and Opportunities</vt:lpstr>
      <vt:lpstr>Solution 1 - Collaborative Partnerships</vt:lpstr>
      <vt:lpstr>Solution 2 - Innovation and Design</vt:lpstr>
      <vt:lpstr>Solution 2 - Innovation and Design</vt:lpstr>
      <vt:lpstr>References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CERVICAL CANCER</dc:title>
  <dc:creator>DELL</dc:creator>
  <cp:lastModifiedBy>Abdou</cp:lastModifiedBy>
  <cp:revision>142</cp:revision>
  <dcterms:created xsi:type="dcterms:W3CDTF">2020-10-21T04:45:26Z</dcterms:created>
  <dcterms:modified xsi:type="dcterms:W3CDTF">2023-05-18T20:20:31Z</dcterms:modified>
</cp:coreProperties>
</file>