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5511F7-362B-A94A-803D-92ED9ADF440A}" v="2" dt="2025-11-22T21:03:47.1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66871" autoAdjust="0"/>
  </p:normalViewPr>
  <p:slideViewPr>
    <p:cSldViewPr snapToGrid="0" snapToObjects="1">
      <p:cViewPr varScale="1">
        <p:scale>
          <a:sx n="83" d="100"/>
          <a:sy n="83" d="100"/>
        </p:scale>
        <p:origin x="2240" y="192"/>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ayne Gaspar Pires Dos Santos Da Cruz (2016547)" userId="3333605d-2890-448c-aa58-6838192fa8d1" providerId="ADAL" clId="{3C5511F7-362B-A94A-803D-92ED9ADF440A}"/>
    <pc:docChg chg="modSld">
      <pc:chgData name="Elayne Gaspar Pires Dos Santos Da Cruz (2016547)" userId="3333605d-2890-448c-aa58-6838192fa8d1" providerId="ADAL" clId="{3C5511F7-362B-A94A-803D-92ED9ADF440A}" dt="2025-11-22T21:03:47.161" v="1"/>
      <pc:docMkLst>
        <pc:docMk/>
      </pc:docMkLst>
      <pc:sldChg chg="addSp modSp">
        <pc:chgData name="Elayne Gaspar Pires Dos Santos Da Cruz (2016547)" userId="3333605d-2890-448c-aa58-6838192fa8d1" providerId="ADAL" clId="{3C5511F7-362B-A94A-803D-92ED9ADF440A}" dt="2025-11-22T21:03:47.161" v="1"/>
        <pc:sldMkLst>
          <pc:docMk/>
          <pc:sldMk cId="0" sldId="256"/>
        </pc:sldMkLst>
        <pc:picChg chg="add mod">
          <ac:chgData name="Elayne Gaspar Pires Dos Santos Da Cruz (2016547)" userId="3333605d-2890-448c-aa58-6838192fa8d1" providerId="ADAL" clId="{3C5511F7-362B-A94A-803D-92ED9ADF440A}" dt="2025-11-22T21:03:47.161" v="1"/>
          <ac:picMkLst>
            <pc:docMk/>
            <pc:sldMk cId="0" sldId="256"/>
            <ac:picMk id="7" creationId="{96F21A56-F17B-FBEC-CD02-4F053188E393}"/>
          </ac:picMkLst>
        </pc:picChg>
      </pc:sldChg>
      <pc:sldChg chg="addSp modSp">
        <pc:chgData name="Elayne Gaspar Pires Dos Santos Da Cruz (2016547)" userId="3333605d-2890-448c-aa58-6838192fa8d1" providerId="ADAL" clId="{3C5511F7-362B-A94A-803D-92ED9ADF440A}" dt="2025-11-22T21:03:47.161" v="1"/>
        <pc:sldMkLst>
          <pc:docMk/>
          <pc:sldMk cId="0" sldId="257"/>
        </pc:sldMkLst>
        <pc:picChg chg="add mod">
          <ac:chgData name="Elayne Gaspar Pires Dos Santos Da Cruz (2016547)" userId="3333605d-2890-448c-aa58-6838192fa8d1" providerId="ADAL" clId="{3C5511F7-362B-A94A-803D-92ED9ADF440A}" dt="2025-11-22T21:03:47.161" v="1"/>
          <ac:picMkLst>
            <pc:docMk/>
            <pc:sldMk cId="0" sldId="257"/>
            <ac:picMk id="6" creationId="{E6191E5F-2224-25FF-D872-3F281BB04884}"/>
          </ac:picMkLst>
        </pc:picChg>
      </pc:sldChg>
      <pc:sldChg chg="addSp modSp">
        <pc:chgData name="Elayne Gaspar Pires Dos Santos Da Cruz (2016547)" userId="3333605d-2890-448c-aa58-6838192fa8d1" providerId="ADAL" clId="{3C5511F7-362B-A94A-803D-92ED9ADF440A}" dt="2025-11-22T21:03:47.161" v="1"/>
        <pc:sldMkLst>
          <pc:docMk/>
          <pc:sldMk cId="0" sldId="258"/>
        </pc:sldMkLst>
        <pc:picChg chg="add mod">
          <ac:chgData name="Elayne Gaspar Pires Dos Santos Da Cruz (2016547)" userId="3333605d-2890-448c-aa58-6838192fa8d1" providerId="ADAL" clId="{3C5511F7-362B-A94A-803D-92ED9ADF440A}" dt="2025-11-22T21:03:47.161" v="1"/>
          <ac:picMkLst>
            <pc:docMk/>
            <pc:sldMk cId="0" sldId="258"/>
            <ac:picMk id="6" creationId="{0D0C97F1-AFC5-A3EF-8D0C-7A42269C1D75}"/>
          </ac:picMkLst>
        </pc:picChg>
      </pc:sldChg>
      <pc:sldChg chg="addSp modSp">
        <pc:chgData name="Elayne Gaspar Pires Dos Santos Da Cruz (2016547)" userId="3333605d-2890-448c-aa58-6838192fa8d1" providerId="ADAL" clId="{3C5511F7-362B-A94A-803D-92ED9ADF440A}" dt="2025-11-22T21:03:47.161" v="1"/>
        <pc:sldMkLst>
          <pc:docMk/>
          <pc:sldMk cId="0" sldId="259"/>
        </pc:sldMkLst>
        <pc:picChg chg="add mod">
          <ac:chgData name="Elayne Gaspar Pires Dos Santos Da Cruz (2016547)" userId="3333605d-2890-448c-aa58-6838192fa8d1" providerId="ADAL" clId="{3C5511F7-362B-A94A-803D-92ED9ADF440A}" dt="2025-11-22T21:03:47.161" v="1"/>
          <ac:picMkLst>
            <pc:docMk/>
            <pc:sldMk cId="0" sldId="259"/>
            <ac:picMk id="6" creationId="{8833FA85-9FDF-09A8-1803-5E070DE68651}"/>
          </ac:picMkLst>
        </pc:picChg>
      </pc:sldChg>
      <pc:sldChg chg="addSp modSp">
        <pc:chgData name="Elayne Gaspar Pires Dos Santos Da Cruz (2016547)" userId="3333605d-2890-448c-aa58-6838192fa8d1" providerId="ADAL" clId="{3C5511F7-362B-A94A-803D-92ED9ADF440A}" dt="2025-11-22T21:03:47.161" v="1"/>
        <pc:sldMkLst>
          <pc:docMk/>
          <pc:sldMk cId="0" sldId="260"/>
        </pc:sldMkLst>
        <pc:picChg chg="add mod">
          <ac:chgData name="Elayne Gaspar Pires Dos Santos Da Cruz (2016547)" userId="3333605d-2890-448c-aa58-6838192fa8d1" providerId="ADAL" clId="{3C5511F7-362B-A94A-803D-92ED9ADF440A}" dt="2025-11-22T21:03:47.161" v="1"/>
          <ac:picMkLst>
            <pc:docMk/>
            <pc:sldMk cId="0" sldId="260"/>
            <ac:picMk id="6" creationId="{F8759453-7C04-7425-F9E1-D4CEB90540A8}"/>
          </ac:picMkLst>
        </pc:picChg>
      </pc:sldChg>
      <pc:sldChg chg="addSp modSp">
        <pc:chgData name="Elayne Gaspar Pires Dos Santos Da Cruz (2016547)" userId="3333605d-2890-448c-aa58-6838192fa8d1" providerId="ADAL" clId="{3C5511F7-362B-A94A-803D-92ED9ADF440A}" dt="2025-11-22T21:03:47.161" v="1"/>
        <pc:sldMkLst>
          <pc:docMk/>
          <pc:sldMk cId="0" sldId="261"/>
        </pc:sldMkLst>
        <pc:picChg chg="add mod">
          <ac:chgData name="Elayne Gaspar Pires Dos Santos Da Cruz (2016547)" userId="3333605d-2890-448c-aa58-6838192fa8d1" providerId="ADAL" clId="{3C5511F7-362B-A94A-803D-92ED9ADF440A}" dt="2025-11-22T21:03:47.161" v="1"/>
          <ac:picMkLst>
            <pc:docMk/>
            <pc:sldMk cId="0" sldId="261"/>
            <ac:picMk id="6" creationId="{B8F556D4-65DA-C42F-A7FC-C317D7914B08}"/>
          </ac:picMkLst>
        </pc:picChg>
      </pc:sldChg>
      <pc:sldChg chg="addSp modSp">
        <pc:chgData name="Elayne Gaspar Pires Dos Santos Da Cruz (2016547)" userId="3333605d-2890-448c-aa58-6838192fa8d1" providerId="ADAL" clId="{3C5511F7-362B-A94A-803D-92ED9ADF440A}" dt="2025-11-22T21:03:47.161" v="1"/>
        <pc:sldMkLst>
          <pc:docMk/>
          <pc:sldMk cId="0" sldId="262"/>
        </pc:sldMkLst>
        <pc:picChg chg="add mod">
          <ac:chgData name="Elayne Gaspar Pires Dos Santos Da Cruz (2016547)" userId="3333605d-2890-448c-aa58-6838192fa8d1" providerId="ADAL" clId="{3C5511F7-362B-A94A-803D-92ED9ADF440A}" dt="2025-11-22T21:03:47.161" v="1"/>
          <ac:picMkLst>
            <pc:docMk/>
            <pc:sldMk cId="0" sldId="262"/>
            <ac:picMk id="5" creationId="{65C419ED-2BF8-8C76-B939-DAE00A6DFA29}"/>
          </ac:picMkLst>
        </pc:picChg>
      </pc:sldChg>
      <pc:sldChg chg="addSp modSp">
        <pc:chgData name="Elayne Gaspar Pires Dos Santos Da Cruz (2016547)" userId="3333605d-2890-448c-aa58-6838192fa8d1" providerId="ADAL" clId="{3C5511F7-362B-A94A-803D-92ED9ADF440A}" dt="2025-11-22T21:03:47.161" v="1"/>
        <pc:sldMkLst>
          <pc:docMk/>
          <pc:sldMk cId="0" sldId="263"/>
        </pc:sldMkLst>
        <pc:picChg chg="add mod">
          <ac:chgData name="Elayne Gaspar Pires Dos Santos Da Cruz (2016547)" userId="3333605d-2890-448c-aa58-6838192fa8d1" providerId="ADAL" clId="{3C5511F7-362B-A94A-803D-92ED9ADF440A}" dt="2025-11-22T21:03:47.161" v="1"/>
          <ac:picMkLst>
            <pc:docMk/>
            <pc:sldMk cId="0" sldId="263"/>
            <ac:picMk id="5" creationId="{113ED10F-FF96-59F2-54AD-DB44D50DCA5D}"/>
          </ac:picMkLst>
        </pc:picChg>
      </pc:sldChg>
      <pc:sldChg chg="addSp modSp">
        <pc:chgData name="Elayne Gaspar Pires Dos Santos Da Cruz (2016547)" userId="3333605d-2890-448c-aa58-6838192fa8d1" providerId="ADAL" clId="{3C5511F7-362B-A94A-803D-92ED9ADF440A}" dt="2025-11-22T21:03:47.161" v="1"/>
        <pc:sldMkLst>
          <pc:docMk/>
          <pc:sldMk cId="0" sldId="264"/>
        </pc:sldMkLst>
        <pc:picChg chg="add mod">
          <ac:chgData name="Elayne Gaspar Pires Dos Santos Da Cruz (2016547)" userId="3333605d-2890-448c-aa58-6838192fa8d1" providerId="ADAL" clId="{3C5511F7-362B-A94A-803D-92ED9ADF440A}" dt="2025-11-22T21:03:47.161" v="1"/>
          <ac:picMkLst>
            <pc:docMk/>
            <pc:sldMk cId="0" sldId="264"/>
            <ac:picMk id="5" creationId="{26AFDF96-C827-4A03-B981-454DDB6E8719}"/>
          </ac:picMkLst>
        </pc:picChg>
      </pc:sldChg>
      <pc:sldChg chg="addSp modSp">
        <pc:chgData name="Elayne Gaspar Pires Dos Santos Da Cruz (2016547)" userId="3333605d-2890-448c-aa58-6838192fa8d1" providerId="ADAL" clId="{3C5511F7-362B-A94A-803D-92ED9ADF440A}" dt="2025-11-22T21:03:47.161" v="1"/>
        <pc:sldMkLst>
          <pc:docMk/>
          <pc:sldMk cId="0" sldId="265"/>
        </pc:sldMkLst>
        <pc:picChg chg="add mod">
          <ac:chgData name="Elayne Gaspar Pires Dos Santos Da Cruz (2016547)" userId="3333605d-2890-448c-aa58-6838192fa8d1" providerId="ADAL" clId="{3C5511F7-362B-A94A-803D-92ED9ADF440A}" dt="2025-11-22T21:03:47.161" v="1"/>
          <ac:picMkLst>
            <pc:docMk/>
            <pc:sldMk cId="0" sldId="265"/>
            <ac:picMk id="5" creationId="{944A5A65-C3A2-C7DB-2718-D8798187896B}"/>
          </ac:picMkLst>
        </pc:picChg>
      </pc:sldChg>
      <pc:sldChg chg="addSp modSp">
        <pc:chgData name="Elayne Gaspar Pires Dos Santos Da Cruz (2016547)" userId="3333605d-2890-448c-aa58-6838192fa8d1" providerId="ADAL" clId="{3C5511F7-362B-A94A-803D-92ED9ADF440A}" dt="2025-11-22T21:03:47.161" v="1"/>
        <pc:sldMkLst>
          <pc:docMk/>
          <pc:sldMk cId="0" sldId="266"/>
        </pc:sldMkLst>
        <pc:picChg chg="add mod">
          <ac:chgData name="Elayne Gaspar Pires Dos Santos Da Cruz (2016547)" userId="3333605d-2890-448c-aa58-6838192fa8d1" providerId="ADAL" clId="{3C5511F7-362B-A94A-803D-92ED9ADF440A}" dt="2025-11-22T21:03:47.161" v="1"/>
          <ac:picMkLst>
            <pc:docMk/>
            <pc:sldMk cId="0" sldId="266"/>
            <ac:picMk id="5" creationId="{CCBC4A91-012C-46BB-18E6-BF4ECF437C41}"/>
          </ac:picMkLst>
        </pc:picChg>
      </pc:sldChg>
      <pc:sldChg chg="addSp modSp">
        <pc:chgData name="Elayne Gaspar Pires Dos Santos Da Cruz (2016547)" userId="3333605d-2890-448c-aa58-6838192fa8d1" providerId="ADAL" clId="{3C5511F7-362B-A94A-803D-92ED9ADF440A}" dt="2025-11-22T21:03:47.161" v="1"/>
        <pc:sldMkLst>
          <pc:docMk/>
          <pc:sldMk cId="1102558529" sldId="267"/>
        </pc:sldMkLst>
        <pc:picChg chg="add mod">
          <ac:chgData name="Elayne Gaspar Pires Dos Santos Da Cruz (2016547)" userId="3333605d-2890-448c-aa58-6838192fa8d1" providerId="ADAL" clId="{3C5511F7-362B-A94A-803D-92ED9ADF440A}" dt="2025-11-22T21:03:47.161" v="1"/>
          <ac:picMkLst>
            <pc:docMk/>
            <pc:sldMk cId="1102558529" sldId="267"/>
            <ac:picMk id="5" creationId="{3C0ADE75-5517-B46B-68F6-A3DFB23DE0A7}"/>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DF9673-A0CC-495F-ACA4-DE727D65A74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1A99957-5937-4F3A-8DDA-3E0CF53B2DBD}">
      <dgm:prSet/>
      <dgm:spPr/>
      <dgm:t>
        <a:bodyPr/>
        <a:lstStyle/>
        <a:p>
          <a:r>
            <a:rPr lang="en-US"/>
            <a:t>Started: 2019 (scaled during COVID-19)</a:t>
          </a:r>
        </a:p>
      </dgm:t>
    </dgm:pt>
    <dgm:pt modelId="{A70D3E8E-48C2-4F5E-A420-9F47BE219478}" type="parTrans" cxnId="{B27F87E6-40DE-464C-8869-21BFFE5C5E1D}">
      <dgm:prSet/>
      <dgm:spPr/>
      <dgm:t>
        <a:bodyPr/>
        <a:lstStyle/>
        <a:p>
          <a:endParaRPr lang="en-US"/>
        </a:p>
      </dgm:t>
    </dgm:pt>
    <dgm:pt modelId="{C5426854-5DF3-4140-8FCA-7A6175636FDE}" type="sibTrans" cxnId="{B27F87E6-40DE-464C-8869-21BFFE5C5E1D}">
      <dgm:prSet/>
      <dgm:spPr/>
      <dgm:t>
        <a:bodyPr/>
        <a:lstStyle/>
        <a:p>
          <a:endParaRPr lang="en-US"/>
        </a:p>
      </dgm:t>
    </dgm:pt>
    <dgm:pt modelId="{1E02C789-ABE2-4A93-88CA-F7A4937C376A}">
      <dgm:prSet/>
      <dgm:spPr/>
      <dgm:t>
        <a:bodyPr/>
        <a:lstStyle/>
        <a:p>
          <a:r>
            <a:rPr lang="en-US" dirty="0"/>
            <a:t>Marriott-operated hospitals would guarantee solutions that provide care at the hospital level while at home (Westby et al., 2024).</a:t>
          </a:r>
        </a:p>
      </dgm:t>
    </dgm:pt>
    <dgm:pt modelId="{932DD29A-7629-4B64-B1C1-565ECA71A6B9}" type="parTrans" cxnId="{81B14CB2-3858-4F24-B996-54F168312877}">
      <dgm:prSet/>
      <dgm:spPr/>
      <dgm:t>
        <a:bodyPr/>
        <a:lstStyle/>
        <a:p>
          <a:endParaRPr lang="en-US"/>
        </a:p>
      </dgm:t>
    </dgm:pt>
    <dgm:pt modelId="{50E18F45-09D7-440A-B60C-16CA43758DDD}" type="sibTrans" cxnId="{81B14CB2-3858-4F24-B996-54F168312877}">
      <dgm:prSet/>
      <dgm:spPr/>
      <dgm:t>
        <a:bodyPr/>
        <a:lstStyle/>
        <a:p>
          <a:endParaRPr lang="en-US"/>
        </a:p>
      </dgm:t>
    </dgm:pt>
    <dgm:pt modelId="{CFC16DFE-4BC4-4A59-BE31-2E8D102DA6C3}">
      <dgm:prSet/>
      <dgm:spPr/>
      <dgm:t>
        <a:bodyPr/>
        <a:lstStyle/>
        <a:p>
          <a:r>
            <a:rPr lang="en-US"/>
            <a:t>Tools Wearables, remote dashboards, teleconsults.</a:t>
          </a:r>
        </a:p>
      </dgm:t>
    </dgm:pt>
    <dgm:pt modelId="{BE62CCAA-B225-416B-99A7-858FC4F6802C}" type="parTrans" cxnId="{C7428FC7-FD04-4666-B5BC-B53B310C784B}">
      <dgm:prSet/>
      <dgm:spPr/>
      <dgm:t>
        <a:bodyPr/>
        <a:lstStyle/>
        <a:p>
          <a:endParaRPr lang="en-US"/>
        </a:p>
      </dgm:t>
    </dgm:pt>
    <dgm:pt modelId="{8B71FF89-FBAC-4E9C-9FC8-6FFFA0B2A9A1}" type="sibTrans" cxnId="{C7428FC7-FD04-4666-B5BC-B53B310C784B}">
      <dgm:prSet/>
      <dgm:spPr/>
      <dgm:t>
        <a:bodyPr/>
        <a:lstStyle/>
        <a:p>
          <a:endParaRPr lang="en-US"/>
        </a:p>
      </dgm:t>
    </dgm:pt>
    <dgm:pt modelId="{476B101B-71C9-4A39-B8AB-EB3431B8D0C3}" type="pres">
      <dgm:prSet presAssocID="{30DF9673-A0CC-495F-ACA4-DE727D65A74A}" presName="linear" presStyleCnt="0">
        <dgm:presLayoutVars>
          <dgm:animLvl val="lvl"/>
          <dgm:resizeHandles val="exact"/>
        </dgm:presLayoutVars>
      </dgm:prSet>
      <dgm:spPr/>
    </dgm:pt>
    <dgm:pt modelId="{2A7B46E0-6C43-4C11-BC15-FD1DD488EAB1}" type="pres">
      <dgm:prSet presAssocID="{51A99957-5937-4F3A-8DDA-3E0CF53B2DBD}" presName="parentText" presStyleLbl="node1" presStyleIdx="0" presStyleCnt="3">
        <dgm:presLayoutVars>
          <dgm:chMax val="0"/>
          <dgm:bulletEnabled val="1"/>
        </dgm:presLayoutVars>
      </dgm:prSet>
      <dgm:spPr/>
    </dgm:pt>
    <dgm:pt modelId="{86315545-7DFC-443F-9F52-0D73A83EE97E}" type="pres">
      <dgm:prSet presAssocID="{C5426854-5DF3-4140-8FCA-7A6175636FDE}" presName="spacer" presStyleCnt="0"/>
      <dgm:spPr/>
    </dgm:pt>
    <dgm:pt modelId="{D164F321-CF9C-4F53-AF57-7A6D8085231D}" type="pres">
      <dgm:prSet presAssocID="{1E02C789-ABE2-4A93-88CA-F7A4937C376A}" presName="parentText" presStyleLbl="node1" presStyleIdx="1" presStyleCnt="3">
        <dgm:presLayoutVars>
          <dgm:chMax val="0"/>
          <dgm:bulletEnabled val="1"/>
        </dgm:presLayoutVars>
      </dgm:prSet>
      <dgm:spPr/>
    </dgm:pt>
    <dgm:pt modelId="{1C658CB4-4CBA-48A0-A4F6-8E5291EEA0F7}" type="pres">
      <dgm:prSet presAssocID="{50E18F45-09D7-440A-B60C-16CA43758DDD}" presName="spacer" presStyleCnt="0"/>
      <dgm:spPr/>
    </dgm:pt>
    <dgm:pt modelId="{BFDF1F00-1EA7-46C4-8ECC-2333872D15A1}" type="pres">
      <dgm:prSet presAssocID="{CFC16DFE-4BC4-4A59-BE31-2E8D102DA6C3}" presName="parentText" presStyleLbl="node1" presStyleIdx="2" presStyleCnt="3">
        <dgm:presLayoutVars>
          <dgm:chMax val="0"/>
          <dgm:bulletEnabled val="1"/>
        </dgm:presLayoutVars>
      </dgm:prSet>
      <dgm:spPr/>
    </dgm:pt>
  </dgm:ptLst>
  <dgm:cxnLst>
    <dgm:cxn modelId="{23F66419-A83B-49A6-AC24-49AF3773EC6F}" type="presOf" srcId="{1E02C789-ABE2-4A93-88CA-F7A4937C376A}" destId="{D164F321-CF9C-4F53-AF57-7A6D8085231D}" srcOrd="0" destOrd="0" presId="urn:microsoft.com/office/officeart/2005/8/layout/vList2"/>
    <dgm:cxn modelId="{33D3C181-8EE3-4914-8924-16E3EC76061C}" type="presOf" srcId="{51A99957-5937-4F3A-8DDA-3E0CF53B2DBD}" destId="{2A7B46E0-6C43-4C11-BC15-FD1DD488EAB1}" srcOrd="0" destOrd="0" presId="urn:microsoft.com/office/officeart/2005/8/layout/vList2"/>
    <dgm:cxn modelId="{81B14CB2-3858-4F24-B996-54F168312877}" srcId="{30DF9673-A0CC-495F-ACA4-DE727D65A74A}" destId="{1E02C789-ABE2-4A93-88CA-F7A4937C376A}" srcOrd="1" destOrd="0" parTransId="{932DD29A-7629-4B64-B1C1-565ECA71A6B9}" sibTransId="{50E18F45-09D7-440A-B60C-16CA43758DDD}"/>
    <dgm:cxn modelId="{4F3484B4-3700-4EED-BE96-7914B3CFB641}" type="presOf" srcId="{CFC16DFE-4BC4-4A59-BE31-2E8D102DA6C3}" destId="{BFDF1F00-1EA7-46C4-8ECC-2333872D15A1}" srcOrd="0" destOrd="0" presId="urn:microsoft.com/office/officeart/2005/8/layout/vList2"/>
    <dgm:cxn modelId="{C7428FC7-FD04-4666-B5BC-B53B310C784B}" srcId="{30DF9673-A0CC-495F-ACA4-DE727D65A74A}" destId="{CFC16DFE-4BC4-4A59-BE31-2E8D102DA6C3}" srcOrd="2" destOrd="0" parTransId="{BE62CCAA-B225-416B-99A7-858FC4F6802C}" sibTransId="{8B71FF89-FBAC-4E9C-9FC8-6FFFA0B2A9A1}"/>
    <dgm:cxn modelId="{3244F4D4-0E86-4D0F-A082-3CC316CC0F0E}" type="presOf" srcId="{30DF9673-A0CC-495F-ACA4-DE727D65A74A}" destId="{476B101B-71C9-4A39-B8AB-EB3431B8D0C3}" srcOrd="0" destOrd="0" presId="urn:microsoft.com/office/officeart/2005/8/layout/vList2"/>
    <dgm:cxn modelId="{B27F87E6-40DE-464C-8869-21BFFE5C5E1D}" srcId="{30DF9673-A0CC-495F-ACA4-DE727D65A74A}" destId="{51A99957-5937-4F3A-8DDA-3E0CF53B2DBD}" srcOrd="0" destOrd="0" parTransId="{A70D3E8E-48C2-4F5E-A420-9F47BE219478}" sibTransId="{C5426854-5DF3-4140-8FCA-7A6175636FDE}"/>
    <dgm:cxn modelId="{1A5E9B6D-0DAD-4777-AE16-FEB9136166DB}" type="presParOf" srcId="{476B101B-71C9-4A39-B8AB-EB3431B8D0C3}" destId="{2A7B46E0-6C43-4C11-BC15-FD1DD488EAB1}" srcOrd="0" destOrd="0" presId="urn:microsoft.com/office/officeart/2005/8/layout/vList2"/>
    <dgm:cxn modelId="{C70EA00D-B429-456F-B10F-D14A372341D4}" type="presParOf" srcId="{476B101B-71C9-4A39-B8AB-EB3431B8D0C3}" destId="{86315545-7DFC-443F-9F52-0D73A83EE97E}" srcOrd="1" destOrd="0" presId="urn:microsoft.com/office/officeart/2005/8/layout/vList2"/>
    <dgm:cxn modelId="{587E1499-06F7-45A5-A3EB-7A98887F175F}" type="presParOf" srcId="{476B101B-71C9-4A39-B8AB-EB3431B8D0C3}" destId="{D164F321-CF9C-4F53-AF57-7A6D8085231D}" srcOrd="2" destOrd="0" presId="urn:microsoft.com/office/officeart/2005/8/layout/vList2"/>
    <dgm:cxn modelId="{A75D83B6-3774-4348-8F3D-8BF6148C4E4B}" type="presParOf" srcId="{476B101B-71C9-4A39-B8AB-EB3431B8D0C3}" destId="{1C658CB4-4CBA-48A0-A4F6-8E5291EEA0F7}" srcOrd="3" destOrd="0" presId="urn:microsoft.com/office/officeart/2005/8/layout/vList2"/>
    <dgm:cxn modelId="{28D55FDF-DCF7-4CD5-9E4D-1CBEE61B6810}" type="presParOf" srcId="{476B101B-71C9-4A39-B8AB-EB3431B8D0C3}" destId="{BFDF1F00-1EA7-46C4-8ECC-2333872D15A1}"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7526D0-933C-4CB2-AA4F-F1AAE0C6AD1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94E20964-B7A4-46C6-8726-31AEA8AEF4A3}">
      <dgm:prSet phldrT="[Text]"/>
      <dgm:spPr/>
      <dgm:t>
        <a:bodyPr/>
        <a:lstStyle/>
        <a:p>
          <a:r>
            <a:rPr lang="en-US" dirty="0"/>
            <a:t>NHS on the brink: beds, long discharges (</a:t>
          </a:r>
          <a:r>
            <a:rPr lang="en-US" dirty="0" err="1"/>
            <a:t>Vindrola-Padros</a:t>
          </a:r>
          <a:r>
            <a:rPr lang="en-US" dirty="0"/>
            <a:t> et al., 2021).</a:t>
          </a:r>
        </a:p>
      </dgm:t>
    </dgm:pt>
    <dgm:pt modelId="{B1181FFA-117C-4716-9127-776FF098BA97}" type="parTrans" cxnId="{48F39009-7CC8-4705-A457-19166CB970C2}">
      <dgm:prSet/>
      <dgm:spPr/>
      <dgm:t>
        <a:bodyPr/>
        <a:lstStyle/>
        <a:p>
          <a:endParaRPr lang="en-US"/>
        </a:p>
      </dgm:t>
    </dgm:pt>
    <dgm:pt modelId="{B3B3D5BE-3A7A-489F-8F44-713F3F76D35D}" type="sibTrans" cxnId="{48F39009-7CC8-4705-A457-19166CB970C2}">
      <dgm:prSet/>
      <dgm:spPr/>
      <dgm:t>
        <a:bodyPr/>
        <a:lstStyle/>
        <a:p>
          <a:endParaRPr lang="en-US"/>
        </a:p>
      </dgm:t>
    </dgm:pt>
    <dgm:pt modelId="{48AC938C-1349-4714-A3E9-8950FA5FFAF4}">
      <dgm:prSet/>
      <dgm:spPr/>
      <dgm:t>
        <a:bodyPr/>
        <a:lstStyle/>
        <a:p>
          <a:r>
            <a:rPr lang="en-US"/>
            <a:t>Such predictions are caused by high readmissions, disrupted care.</a:t>
          </a:r>
        </a:p>
      </dgm:t>
    </dgm:pt>
    <dgm:pt modelId="{C8D16013-40C3-4E6C-AF05-D8F5144F573D}" type="parTrans" cxnId="{22E13239-CACD-496E-AB0F-22BF2454C4DA}">
      <dgm:prSet/>
      <dgm:spPr/>
      <dgm:t>
        <a:bodyPr/>
        <a:lstStyle/>
        <a:p>
          <a:endParaRPr lang="en-US"/>
        </a:p>
      </dgm:t>
    </dgm:pt>
    <dgm:pt modelId="{1D14D059-F14B-4AC0-B62C-0DDA106EFBB0}" type="sibTrans" cxnId="{22E13239-CACD-496E-AB0F-22BF2454C4DA}">
      <dgm:prSet/>
      <dgm:spPr/>
      <dgm:t>
        <a:bodyPr/>
        <a:lstStyle/>
        <a:p>
          <a:endParaRPr lang="en-US"/>
        </a:p>
      </dgm:t>
    </dgm:pt>
    <dgm:pt modelId="{880D6D14-ABD4-4920-9DF3-48F694ADD057}">
      <dgm:prSet/>
      <dgm:spPr/>
      <dgm:t>
        <a:bodyPr/>
        <a:lstStyle/>
        <a:p>
          <a:r>
            <a:rPr lang="en-US"/>
            <a:t>Need of improvement of continuity, efficiency and home based care.</a:t>
          </a:r>
        </a:p>
      </dgm:t>
    </dgm:pt>
    <dgm:pt modelId="{0078BB25-6ABD-4721-9072-57216CD7F6FC}" type="parTrans" cxnId="{D6AD3EE3-82A9-4003-B38C-B00A7CC85923}">
      <dgm:prSet/>
      <dgm:spPr/>
      <dgm:t>
        <a:bodyPr/>
        <a:lstStyle/>
        <a:p>
          <a:endParaRPr lang="en-US"/>
        </a:p>
      </dgm:t>
    </dgm:pt>
    <dgm:pt modelId="{BA4C94C5-6FE3-458D-A62F-3E94F619849F}" type="sibTrans" cxnId="{D6AD3EE3-82A9-4003-B38C-B00A7CC85923}">
      <dgm:prSet/>
      <dgm:spPr/>
      <dgm:t>
        <a:bodyPr/>
        <a:lstStyle/>
        <a:p>
          <a:endParaRPr lang="en-US"/>
        </a:p>
      </dgm:t>
    </dgm:pt>
    <dgm:pt modelId="{2EFCAA9E-BAC4-4C0B-906F-DFA1A3CCA8E5}" type="pres">
      <dgm:prSet presAssocID="{F87526D0-933C-4CB2-AA4F-F1AAE0C6AD17}" presName="vert0" presStyleCnt="0">
        <dgm:presLayoutVars>
          <dgm:dir/>
          <dgm:animOne val="branch"/>
          <dgm:animLvl val="lvl"/>
        </dgm:presLayoutVars>
      </dgm:prSet>
      <dgm:spPr/>
    </dgm:pt>
    <dgm:pt modelId="{A2ACA469-6A0A-4C83-A373-91FB0731AE47}" type="pres">
      <dgm:prSet presAssocID="{94E20964-B7A4-46C6-8726-31AEA8AEF4A3}" presName="thickLine" presStyleLbl="alignNode1" presStyleIdx="0" presStyleCnt="3"/>
      <dgm:spPr/>
    </dgm:pt>
    <dgm:pt modelId="{E4F8EE4B-300F-4B08-AD6E-A9ED85072621}" type="pres">
      <dgm:prSet presAssocID="{94E20964-B7A4-46C6-8726-31AEA8AEF4A3}" presName="horz1" presStyleCnt="0"/>
      <dgm:spPr/>
    </dgm:pt>
    <dgm:pt modelId="{29631F7A-4F16-4C83-8A63-59FE41B6F107}" type="pres">
      <dgm:prSet presAssocID="{94E20964-B7A4-46C6-8726-31AEA8AEF4A3}" presName="tx1" presStyleLbl="revTx" presStyleIdx="0" presStyleCnt="3"/>
      <dgm:spPr/>
    </dgm:pt>
    <dgm:pt modelId="{164D1F37-23E8-485F-AED9-5C7AB8547502}" type="pres">
      <dgm:prSet presAssocID="{94E20964-B7A4-46C6-8726-31AEA8AEF4A3}" presName="vert1" presStyleCnt="0"/>
      <dgm:spPr/>
    </dgm:pt>
    <dgm:pt modelId="{307F12D2-F8FB-472B-83E8-33109C54E9DE}" type="pres">
      <dgm:prSet presAssocID="{48AC938C-1349-4714-A3E9-8950FA5FFAF4}" presName="thickLine" presStyleLbl="alignNode1" presStyleIdx="1" presStyleCnt="3"/>
      <dgm:spPr/>
    </dgm:pt>
    <dgm:pt modelId="{564DCF4C-426A-4E09-B87F-DFB085A75A03}" type="pres">
      <dgm:prSet presAssocID="{48AC938C-1349-4714-A3E9-8950FA5FFAF4}" presName="horz1" presStyleCnt="0"/>
      <dgm:spPr/>
    </dgm:pt>
    <dgm:pt modelId="{21F01995-E94C-4621-AF53-F36687E5AF32}" type="pres">
      <dgm:prSet presAssocID="{48AC938C-1349-4714-A3E9-8950FA5FFAF4}" presName="tx1" presStyleLbl="revTx" presStyleIdx="1" presStyleCnt="3"/>
      <dgm:spPr/>
    </dgm:pt>
    <dgm:pt modelId="{C3E9BFD8-37E0-46E1-9834-D84298E90BC0}" type="pres">
      <dgm:prSet presAssocID="{48AC938C-1349-4714-A3E9-8950FA5FFAF4}" presName="vert1" presStyleCnt="0"/>
      <dgm:spPr/>
    </dgm:pt>
    <dgm:pt modelId="{6470CFCC-2C84-432A-BA51-E3B515230E85}" type="pres">
      <dgm:prSet presAssocID="{880D6D14-ABD4-4920-9DF3-48F694ADD057}" presName="thickLine" presStyleLbl="alignNode1" presStyleIdx="2" presStyleCnt="3"/>
      <dgm:spPr/>
    </dgm:pt>
    <dgm:pt modelId="{0DAE3E27-BEA5-4CC3-999D-63E28823D357}" type="pres">
      <dgm:prSet presAssocID="{880D6D14-ABD4-4920-9DF3-48F694ADD057}" presName="horz1" presStyleCnt="0"/>
      <dgm:spPr/>
    </dgm:pt>
    <dgm:pt modelId="{8CF88B7A-4F7E-49DE-B4CB-330FABA4A57C}" type="pres">
      <dgm:prSet presAssocID="{880D6D14-ABD4-4920-9DF3-48F694ADD057}" presName="tx1" presStyleLbl="revTx" presStyleIdx="2" presStyleCnt="3"/>
      <dgm:spPr/>
    </dgm:pt>
    <dgm:pt modelId="{9FD1DF00-F6DB-4981-87D2-E24B768D8082}" type="pres">
      <dgm:prSet presAssocID="{880D6D14-ABD4-4920-9DF3-48F694ADD057}" presName="vert1" presStyleCnt="0"/>
      <dgm:spPr/>
    </dgm:pt>
  </dgm:ptLst>
  <dgm:cxnLst>
    <dgm:cxn modelId="{48F39009-7CC8-4705-A457-19166CB970C2}" srcId="{F87526D0-933C-4CB2-AA4F-F1AAE0C6AD17}" destId="{94E20964-B7A4-46C6-8726-31AEA8AEF4A3}" srcOrd="0" destOrd="0" parTransId="{B1181FFA-117C-4716-9127-776FF098BA97}" sibTransId="{B3B3D5BE-3A7A-489F-8F44-713F3F76D35D}"/>
    <dgm:cxn modelId="{73E79F32-777F-43A3-B435-AA86145400BE}" type="presOf" srcId="{48AC938C-1349-4714-A3E9-8950FA5FFAF4}" destId="{21F01995-E94C-4621-AF53-F36687E5AF32}" srcOrd="0" destOrd="0" presId="urn:microsoft.com/office/officeart/2008/layout/LinedList"/>
    <dgm:cxn modelId="{22E13239-CACD-496E-AB0F-22BF2454C4DA}" srcId="{F87526D0-933C-4CB2-AA4F-F1AAE0C6AD17}" destId="{48AC938C-1349-4714-A3E9-8950FA5FFAF4}" srcOrd="1" destOrd="0" parTransId="{C8D16013-40C3-4E6C-AF05-D8F5144F573D}" sibTransId="{1D14D059-F14B-4AC0-B62C-0DDA106EFBB0}"/>
    <dgm:cxn modelId="{DE92395E-71C6-49C3-BB0B-B64E6140F106}" type="presOf" srcId="{880D6D14-ABD4-4920-9DF3-48F694ADD057}" destId="{8CF88B7A-4F7E-49DE-B4CB-330FABA4A57C}" srcOrd="0" destOrd="0" presId="urn:microsoft.com/office/officeart/2008/layout/LinedList"/>
    <dgm:cxn modelId="{116A246E-70AA-4DFA-A26F-E01A5673C7A0}" type="presOf" srcId="{F87526D0-933C-4CB2-AA4F-F1AAE0C6AD17}" destId="{2EFCAA9E-BAC4-4C0B-906F-DFA1A3CCA8E5}" srcOrd="0" destOrd="0" presId="urn:microsoft.com/office/officeart/2008/layout/LinedList"/>
    <dgm:cxn modelId="{D6AD3EE3-82A9-4003-B38C-B00A7CC85923}" srcId="{F87526D0-933C-4CB2-AA4F-F1AAE0C6AD17}" destId="{880D6D14-ABD4-4920-9DF3-48F694ADD057}" srcOrd="2" destOrd="0" parTransId="{0078BB25-6ABD-4721-9072-57216CD7F6FC}" sibTransId="{BA4C94C5-6FE3-458D-A62F-3E94F619849F}"/>
    <dgm:cxn modelId="{8C848EF3-F778-4CE6-841B-8F35F1AC6C8F}" type="presOf" srcId="{94E20964-B7A4-46C6-8726-31AEA8AEF4A3}" destId="{29631F7A-4F16-4C83-8A63-59FE41B6F107}" srcOrd="0" destOrd="0" presId="urn:microsoft.com/office/officeart/2008/layout/LinedList"/>
    <dgm:cxn modelId="{F029A1AE-21B1-4419-8701-597686B234AB}" type="presParOf" srcId="{2EFCAA9E-BAC4-4C0B-906F-DFA1A3CCA8E5}" destId="{A2ACA469-6A0A-4C83-A373-91FB0731AE47}" srcOrd="0" destOrd="0" presId="urn:microsoft.com/office/officeart/2008/layout/LinedList"/>
    <dgm:cxn modelId="{DBA47B60-26C9-4FE4-88EF-E07E0CFC836D}" type="presParOf" srcId="{2EFCAA9E-BAC4-4C0B-906F-DFA1A3CCA8E5}" destId="{E4F8EE4B-300F-4B08-AD6E-A9ED85072621}" srcOrd="1" destOrd="0" presId="urn:microsoft.com/office/officeart/2008/layout/LinedList"/>
    <dgm:cxn modelId="{3533DFA9-D8DB-43EB-A9CB-5D95506451DA}" type="presParOf" srcId="{E4F8EE4B-300F-4B08-AD6E-A9ED85072621}" destId="{29631F7A-4F16-4C83-8A63-59FE41B6F107}" srcOrd="0" destOrd="0" presId="urn:microsoft.com/office/officeart/2008/layout/LinedList"/>
    <dgm:cxn modelId="{F7C9738E-8DC7-497E-89E1-77187249AF66}" type="presParOf" srcId="{E4F8EE4B-300F-4B08-AD6E-A9ED85072621}" destId="{164D1F37-23E8-485F-AED9-5C7AB8547502}" srcOrd="1" destOrd="0" presId="urn:microsoft.com/office/officeart/2008/layout/LinedList"/>
    <dgm:cxn modelId="{88700A63-D0E2-4765-AAC7-F31DBFCD64DD}" type="presParOf" srcId="{2EFCAA9E-BAC4-4C0B-906F-DFA1A3CCA8E5}" destId="{307F12D2-F8FB-472B-83E8-33109C54E9DE}" srcOrd="2" destOrd="0" presId="urn:microsoft.com/office/officeart/2008/layout/LinedList"/>
    <dgm:cxn modelId="{1787BC65-40ED-4559-BE28-C8F6E5C6A697}" type="presParOf" srcId="{2EFCAA9E-BAC4-4C0B-906F-DFA1A3CCA8E5}" destId="{564DCF4C-426A-4E09-B87F-DFB085A75A03}" srcOrd="3" destOrd="0" presId="urn:microsoft.com/office/officeart/2008/layout/LinedList"/>
    <dgm:cxn modelId="{64BD2DD1-5B4A-4696-AF2B-7557BB82A891}" type="presParOf" srcId="{564DCF4C-426A-4E09-B87F-DFB085A75A03}" destId="{21F01995-E94C-4621-AF53-F36687E5AF32}" srcOrd="0" destOrd="0" presId="urn:microsoft.com/office/officeart/2008/layout/LinedList"/>
    <dgm:cxn modelId="{10C025C7-73AA-49F3-9170-E9025E04340A}" type="presParOf" srcId="{564DCF4C-426A-4E09-B87F-DFB085A75A03}" destId="{C3E9BFD8-37E0-46E1-9834-D84298E90BC0}" srcOrd="1" destOrd="0" presId="urn:microsoft.com/office/officeart/2008/layout/LinedList"/>
    <dgm:cxn modelId="{F3A793EE-D114-4AA8-82D0-77C8D1F18E54}" type="presParOf" srcId="{2EFCAA9E-BAC4-4C0B-906F-DFA1A3CCA8E5}" destId="{6470CFCC-2C84-432A-BA51-E3B515230E85}" srcOrd="4" destOrd="0" presId="urn:microsoft.com/office/officeart/2008/layout/LinedList"/>
    <dgm:cxn modelId="{375073D6-601D-4AEC-ADFC-3D89D03B2862}" type="presParOf" srcId="{2EFCAA9E-BAC4-4C0B-906F-DFA1A3CCA8E5}" destId="{0DAE3E27-BEA5-4CC3-999D-63E28823D357}" srcOrd="5" destOrd="0" presId="urn:microsoft.com/office/officeart/2008/layout/LinedList"/>
    <dgm:cxn modelId="{0E53A541-E080-4F82-B12E-EE1F6E490010}" type="presParOf" srcId="{0DAE3E27-BEA5-4CC3-999D-63E28823D357}" destId="{8CF88B7A-4F7E-49DE-B4CB-330FABA4A57C}" srcOrd="0" destOrd="0" presId="urn:microsoft.com/office/officeart/2008/layout/LinedList"/>
    <dgm:cxn modelId="{E9339FF7-A259-4224-A71C-0AD3445FB658}" type="presParOf" srcId="{0DAE3E27-BEA5-4CC3-999D-63E28823D357}" destId="{9FD1DF00-F6DB-4981-87D2-E24B768D8082}"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F0C2D72-1058-4DDD-9C15-A0E1728F8402}" type="doc">
      <dgm:prSet loTypeId="urn:microsoft.com/office/officeart/2008/layout/VerticalAccentList" loCatId="list" qsTypeId="urn:microsoft.com/office/officeart/2005/8/quickstyle/simple1" qsCatId="simple" csTypeId="urn:microsoft.com/office/officeart/2005/8/colors/accent1_2" csCatId="accent1" phldr="1"/>
      <dgm:spPr/>
      <dgm:t>
        <a:bodyPr/>
        <a:lstStyle/>
        <a:p>
          <a:endParaRPr lang="en-US"/>
        </a:p>
      </dgm:t>
    </dgm:pt>
    <dgm:pt modelId="{10D2EA9B-37C8-40C4-9EED-CE26443D8D9E}">
      <dgm:prSet phldrT="[Text]"/>
      <dgm:spPr/>
      <dgm:t>
        <a:bodyPr/>
        <a:lstStyle/>
        <a:p>
          <a:r>
            <a:rPr lang="en-US"/>
            <a:t>Remote patient monitoring homeside seen.</a:t>
          </a:r>
        </a:p>
      </dgm:t>
    </dgm:pt>
    <dgm:pt modelId="{9BE3FAF1-4029-4E0A-BAC7-8F060726A9E4}" type="parTrans" cxnId="{6AA53393-95C5-4592-B599-25C4A8FD6D30}">
      <dgm:prSet/>
      <dgm:spPr/>
      <dgm:t>
        <a:bodyPr/>
        <a:lstStyle/>
        <a:p>
          <a:endParaRPr lang="en-US"/>
        </a:p>
      </dgm:t>
    </dgm:pt>
    <dgm:pt modelId="{4F8FBDBB-DF74-42D1-AB8F-5B443B8837BE}" type="sibTrans" cxnId="{6AA53393-95C5-4592-B599-25C4A8FD6D30}">
      <dgm:prSet/>
      <dgm:spPr/>
      <dgm:t>
        <a:bodyPr/>
        <a:lstStyle/>
        <a:p>
          <a:endParaRPr lang="en-US"/>
        </a:p>
      </dgm:t>
    </dgm:pt>
    <dgm:pt modelId="{40440ECE-8853-4F61-BFC2-C4D00343A841}">
      <dgm:prSet/>
      <dgm:spPr/>
      <dgm:t>
        <a:bodyPr/>
        <a:lstStyle/>
        <a:p>
          <a:r>
            <a:rPr lang="en-US"/>
            <a:t>Do your support team answer the call?</a:t>
          </a:r>
        </a:p>
      </dgm:t>
    </dgm:pt>
    <dgm:pt modelId="{97FDB734-1C39-4FA8-B530-40DC50901852}" type="parTrans" cxnId="{AA0FC87F-27D3-4AAF-BC61-1E95ECAEAA7E}">
      <dgm:prSet/>
      <dgm:spPr/>
      <dgm:t>
        <a:bodyPr/>
        <a:lstStyle/>
        <a:p>
          <a:endParaRPr lang="en-US"/>
        </a:p>
      </dgm:t>
    </dgm:pt>
    <dgm:pt modelId="{DDEDA896-3006-4FE9-92EC-AC74D3D3C53B}" type="sibTrans" cxnId="{AA0FC87F-27D3-4AAF-BC61-1E95ECAEAA7E}">
      <dgm:prSet/>
      <dgm:spPr/>
      <dgm:t>
        <a:bodyPr/>
        <a:lstStyle/>
        <a:p>
          <a:endParaRPr lang="en-US"/>
        </a:p>
      </dgm:t>
    </dgm:pt>
    <dgm:pt modelId="{595768D3-6026-4482-8FF5-F06584322B0A}">
      <dgm:prSet/>
      <dgm:spPr/>
      <dgm:t>
        <a:bodyPr/>
        <a:lstStyle/>
        <a:p>
          <a:r>
            <a:rPr lang="en-US" dirty="0"/>
            <a:t>Notifications and real-time data (O’Malley et al., 2022).</a:t>
          </a:r>
        </a:p>
      </dgm:t>
    </dgm:pt>
    <dgm:pt modelId="{E745BF24-1D2F-432C-B33A-99DF48C1471F}" type="parTrans" cxnId="{16D402C1-6E5E-49E0-9DB6-C2893EF689B4}">
      <dgm:prSet/>
      <dgm:spPr/>
      <dgm:t>
        <a:bodyPr/>
        <a:lstStyle/>
        <a:p>
          <a:endParaRPr lang="en-US"/>
        </a:p>
      </dgm:t>
    </dgm:pt>
    <dgm:pt modelId="{41ACD73A-F34F-4913-A3DE-4DD97E26A9C9}" type="sibTrans" cxnId="{16D402C1-6E5E-49E0-9DB6-C2893EF689B4}">
      <dgm:prSet/>
      <dgm:spPr/>
      <dgm:t>
        <a:bodyPr/>
        <a:lstStyle/>
        <a:p>
          <a:endParaRPr lang="en-US"/>
        </a:p>
      </dgm:t>
    </dgm:pt>
    <dgm:pt modelId="{993940BC-AABC-42E6-A561-F44B686010C7}">
      <dgm:prSet/>
      <dgm:spPr/>
      <dgm:t>
        <a:bodyPr/>
        <a:lstStyle/>
        <a:p>
          <a:r>
            <a:rPr lang="en-US"/>
            <a:t>status: cardiac failure, pulmonary disease, weakness.</a:t>
          </a:r>
        </a:p>
      </dgm:t>
    </dgm:pt>
    <dgm:pt modelId="{43ED312A-172D-4950-AC27-959447485B79}" type="parTrans" cxnId="{20D2F7A7-1AAE-4DC0-936C-A8C16310ED2C}">
      <dgm:prSet/>
      <dgm:spPr/>
      <dgm:t>
        <a:bodyPr/>
        <a:lstStyle/>
        <a:p>
          <a:endParaRPr lang="en-US"/>
        </a:p>
      </dgm:t>
    </dgm:pt>
    <dgm:pt modelId="{820CEEA6-3F58-4184-B26A-11F867051087}" type="sibTrans" cxnId="{20D2F7A7-1AAE-4DC0-936C-A8C16310ED2C}">
      <dgm:prSet/>
      <dgm:spPr/>
      <dgm:t>
        <a:bodyPr/>
        <a:lstStyle/>
        <a:p>
          <a:endParaRPr lang="en-US"/>
        </a:p>
      </dgm:t>
    </dgm:pt>
    <dgm:pt modelId="{C6064DF8-4896-40B8-B4B6-85E055EF307C}" type="pres">
      <dgm:prSet presAssocID="{7F0C2D72-1058-4DDD-9C15-A0E1728F8402}" presName="Name0" presStyleCnt="0">
        <dgm:presLayoutVars>
          <dgm:chMax/>
          <dgm:chPref/>
          <dgm:dir/>
        </dgm:presLayoutVars>
      </dgm:prSet>
      <dgm:spPr/>
    </dgm:pt>
    <dgm:pt modelId="{D506B35E-0D03-43A9-ADF6-4060345365CA}" type="pres">
      <dgm:prSet presAssocID="{10D2EA9B-37C8-40C4-9EED-CE26443D8D9E}" presName="parenttextcomposite" presStyleCnt="0"/>
      <dgm:spPr/>
    </dgm:pt>
    <dgm:pt modelId="{C7CFD7F5-FC7F-4B3A-A2D8-0708B235E77B}" type="pres">
      <dgm:prSet presAssocID="{10D2EA9B-37C8-40C4-9EED-CE26443D8D9E}" presName="parenttext" presStyleLbl="revTx" presStyleIdx="0" presStyleCnt="4">
        <dgm:presLayoutVars>
          <dgm:chMax/>
          <dgm:chPref val="2"/>
          <dgm:bulletEnabled val="1"/>
        </dgm:presLayoutVars>
      </dgm:prSet>
      <dgm:spPr/>
    </dgm:pt>
    <dgm:pt modelId="{FE971B44-17D3-4FCF-B3CA-E1C4E1CCC059}" type="pres">
      <dgm:prSet presAssocID="{10D2EA9B-37C8-40C4-9EED-CE26443D8D9E}" presName="parallelogramComposite" presStyleCnt="0"/>
      <dgm:spPr/>
    </dgm:pt>
    <dgm:pt modelId="{D8BE4CAA-1C4F-4CB8-8911-99DDDD3A02CF}" type="pres">
      <dgm:prSet presAssocID="{10D2EA9B-37C8-40C4-9EED-CE26443D8D9E}" presName="parallelogram1" presStyleLbl="alignNode1" presStyleIdx="0" presStyleCnt="28"/>
      <dgm:spPr/>
    </dgm:pt>
    <dgm:pt modelId="{5F5F1EE5-EE22-4331-B33F-61BDA4F4802A}" type="pres">
      <dgm:prSet presAssocID="{10D2EA9B-37C8-40C4-9EED-CE26443D8D9E}" presName="parallelogram2" presStyleLbl="alignNode1" presStyleIdx="1" presStyleCnt="28"/>
      <dgm:spPr/>
    </dgm:pt>
    <dgm:pt modelId="{6260D09B-D3BA-4AA2-BAD4-8FF6AA41E07D}" type="pres">
      <dgm:prSet presAssocID="{10D2EA9B-37C8-40C4-9EED-CE26443D8D9E}" presName="parallelogram3" presStyleLbl="alignNode1" presStyleIdx="2" presStyleCnt="28"/>
      <dgm:spPr/>
    </dgm:pt>
    <dgm:pt modelId="{874F3B0E-A70B-45AB-BB10-29B94388C7C9}" type="pres">
      <dgm:prSet presAssocID="{10D2EA9B-37C8-40C4-9EED-CE26443D8D9E}" presName="parallelogram4" presStyleLbl="alignNode1" presStyleIdx="3" presStyleCnt="28"/>
      <dgm:spPr/>
    </dgm:pt>
    <dgm:pt modelId="{DAADD87C-D07E-4D78-B15E-94FF7E3DE128}" type="pres">
      <dgm:prSet presAssocID="{10D2EA9B-37C8-40C4-9EED-CE26443D8D9E}" presName="parallelogram5" presStyleLbl="alignNode1" presStyleIdx="4" presStyleCnt="28"/>
      <dgm:spPr/>
    </dgm:pt>
    <dgm:pt modelId="{CE4475D2-1E3E-473F-B1C8-3093961D092E}" type="pres">
      <dgm:prSet presAssocID="{10D2EA9B-37C8-40C4-9EED-CE26443D8D9E}" presName="parallelogram6" presStyleLbl="alignNode1" presStyleIdx="5" presStyleCnt="28"/>
      <dgm:spPr/>
    </dgm:pt>
    <dgm:pt modelId="{71699F08-FEB2-4DE4-8F7B-C28039F98376}" type="pres">
      <dgm:prSet presAssocID="{10D2EA9B-37C8-40C4-9EED-CE26443D8D9E}" presName="parallelogram7" presStyleLbl="alignNode1" presStyleIdx="6" presStyleCnt="28"/>
      <dgm:spPr/>
    </dgm:pt>
    <dgm:pt modelId="{B4C1D75F-9F0C-4BE1-B294-85AD43EFFFDB}" type="pres">
      <dgm:prSet presAssocID="{4F8FBDBB-DF74-42D1-AB8F-5B443B8837BE}" presName="sibTrans" presStyleCnt="0"/>
      <dgm:spPr/>
    </dgm:pt>
    <dgm:pt modelId="{496E93A6-FA13-49FA-BE65-BD944F14558E}" type="pres">
      <dgm:prSet presAssocID="{40440ECE-8853-4F61-BFC2-C4D00343A841}" presName="parenttextcomposite" presStyleCnt="0"/>
      <dgm:spPr/>
    </dgm:pt>
    <dgm:pt modelId="{6E9C7522-E00B-4D3E-93B0-AA1E29075D2F}" type="pres">
      <dgm:prSet presAssocID="{40440ECE-8853-4F61-BFC2-C4D00343A841}" presName="parenttext" presStyleLbl="revTx" presStyleIdx="1" presStyleCnt="4">
        <dgm:presLayoutVars>
          <dgm:chMax/>
          <dgm:chPref val="2"/>
          <dgm:bulletEnabled val="1"/>
        </dgm:presLayoutVars>
      </dgm:prSet>
      <dgm:spPr/>
    </dgm:pt>
    <dgm:pt modelId="{05C3388C-0954-4734-BB31-5A3E488ADD11}" type="pres">
      <dgm:prSet presAssocID="{40440ECE-8853-4F61-BFC2-C4D00343A841}" presName="parallelogramComposite" presStyleCnt="0"/>
      <dgm:spPr/>
    </dgm:pt>
    <dgm:pt modelId="{E37E7CD2-3B26-4288-9F60-80BA5C60519A}" type="pres">
      <dgm:prSet presAssocID="{40440ECE-8853-4F61-BFC2-C4D00343A841}" presName="parallelogram1" presStyleLbl="alignNode1" presStyleIdx="7" presStyleCnt="28"/>
      <dgm:spPr/>
    </dgm:pt>
    <dgm:pt modelId="{911747E0-8D8E-4A46-8B23-294093267510}" type="pres">
      <dgm:prSet presAssocID="{40440ECE-8853-4F61-BFC2-C4D00343A841}" presName="parallelogram2" presStyleLbl="alignNode1" presStyleIdx="8" presStyleCnt="28"/>
      <dgm:spPr/>
    </dgm:pt>
    <dgm:pt modelId="{4054842D-9029-4327-AA5F-72B89B6B03E2}" type="pres">
      <dgm:prSet presAssocID="{40440ECE-8853-4F61-BFC2-C4D00343A841}" presName="parallelogram3" presStyleLbl="alignNode1" presStyleIdx="9" presStyleCnt="28"/>
      <dgm:spPr/>
    </dgm:pt>
    <dgm:pt modelId="{2E8CBAED-2347-4DE1-BD19-71045F8C7854}" type="pres">
      <dgm:prSet presAssocID="{40440ECE-8853-4F61-BFC2-C4D00343A841}" presName="parallelogram4" presStyleLbl="alignNode1" presStyleIdx="10" presStyleCnt="28"/>
      <dgm:spPr/>
    </dgm:pt>
    <dgm:pt modelId="{1B01E603-0848-4D55-8A34-3E9E39D7D340}" type="pres">
      <dgm:prSet presAssocID="{40440ECE-8853-4F61-BFC2-C4D00343A841}" presName="parallelogram5" presStyleLbl="alignNode1" presStyleIdx="11" presStyleCnt="28"/>
      <dgm:spPr/>
    </dgm:pt>
    <dgm:pt modelId="{5253153E-DBB3-4891-8CCC-813FCE2895A0}" type="pres">
      <dgm:prSet presAssocID="{40440ECE-8853-4F61-BFC2-C4D00343A841}" presName="parallelogram6" presStyleLbl="alignNode1" presStyleIdx="12" presStyleCnt="28"/>
      <dgm:spPr/>
    </dgm:pt>
    <dgm:pt modelId="{F30881FD-EED5-411E-A25D-612F95D17DDA}" type="pres">
      <dgm:prSet presAssocID="{40440ECE-8853-4F61-BFC2-C4D00343A841}" presName="parallelogram7" presStyleLbl="alignNode1" presStyleIdx="13" presStyleCnt="28"/>
      <dgm:spPr/>
    </dgm:pt>
    <dgm:pt modelId="{3D19040E-01EA-4C2D-A7C6-674B25F481CC}" type="pres">
      <dgm:prSet presAssocID="{DDEDA896-3006-4FE9-92EC-AC74D3D3C53B}" presName="sibTrans" presStyleCnt="0"/>
      <dgm:spPr/>
    </dgm:pt>
    <dgm:pt modelId="{EC0F95A4-C127-42BE-B05C-E1D50A67A2F2}" type="pres">
      <dgm:prSet presAssocID="{595768D3-6026-4482-8FF5-F06584322B0A}" presName="parenttextcomposite" presStyleCnt="0"/>
      <dgm:spPr/>
    </dgm:pt>
    <dgm:pt modelId="{91E933D9-64EC-4260-A52A-F4CA4A001781}" type="pres">
      <dgm:prSet presAssocID="{595768D3-6026-4482-8FF5-F06584322B0A}" presName="parenttext" presStyleLbl="revTx" presStyleIdx="2" presStyleCnt="4">
        <dgm:presLayoutVars>
          <dgm:chMax/>
          <dgm:chPref val="2"/>
          <dgm:bulletEnabled val="1"/>
        </dgm:presLayoutVars>
      </dgm:prSet>
      <dgm:spPr/>
    </dgm:pt>
    <dgm:pt modelId="{70B3866A-59A1-4300-A9C3-3E87A3009481}" type="pres">
      <dgm:prSet presAssocID="{595768D3-6026-4482-8FF5-F06584322B0A}" presName="parallelogramComposite" presStyleCnt="0"/>
      <dgm:spPr/>
    </dgm:pt>
    <dgm:pt modelId="{E36F341C-7A50-4701-ABA3-226DCDEE12E0}" type="pres">
      <dgm:prSet presAssocID="{595768D3-6026-4482-8FF5-F06584322B0A}" presName="parallelogram1" presStyleLbl="alignNode1" presStyleIdx="14" presStyleCnt="28"/>
      <dgm:spPr/>
    </dgm:pt>
    <dgm:pt modelId="{F63EF1B8-F8F7-4A10-A2C8-B4D24DE01313}" type="pres">
      <dgm:prSet presAssocID="{595768D3-6026-4482-8FF5-F06584322B0A}" presName="parallelogram2" presStyleLbl="alignNode1" presStyleIdx="15" presStyleCnt="28"/>
      <dgm:spPr/>
    </dgm:pt>
    <dgm:pt modelId="{A75689DE-364B-4DB1-A70B-CB50A15BB5A1}" type="pres">
      <dgm:prSet presAssocID="{595768D3-6026-4482-8FF5-F06584322B0A}" presName="parallelogram3" presStyleLbl="alignNode1" presStyleIdx="16" presStyleCnt="28"/>
      <dgm:spPr/>
    </dgm:pt>
    <dgm:pt modelId="{2019BB68-A26C-4A4A-8550-7ECB08B23C99}" type="pres">
      <dgm:prSet presAssocID="{595768D3-6026-4482-8FF5-F06584322B0A}" presName="parallelogram4" presStyleLbl="alignNode1" presStyleIdx="17" presStyleCnt="28"/>
      <dgm:spPr/>
    </dgm:pt>
    <dgm:pt modelId="{A78B5DD4-0EE0-42F1-8FA7-A4D6BEBB8CA1}" type="pres">
      <dgm:prSet presAssocID="{595768D3-6026-4482-8FF5-F06584322B0A}" presName="parallelogram5" presStyleLbl="alignNode1" presStyleIdx="18" presStyleCnt="28"/>
      <dgm:spPr/>
    </dgm:pt>
    <dgm:pt modelId="{4934A257-BB6E-4FDA-AFC4-41F8AC8AAB63}" type="pres">
      <dgm:prSet presAssocID="{595768D3-6026-4482-8FF5-F06584322B0A}" presName="parallelogram6" presStyleLbl="alignNode1" presStyleIdx="19" presStyleCnt="28"/>
      <dgm:spPr/>
    </dgm:pt>
    <dgm:pt modelId="{94A61513-37C8-447C-9FF2-D5AFED698940}" type="pres">
      <dgm:prSet presAssocID="{595768D3-6026-4482-8FF5-F06584322B0A}" presName="parallelogram7" presStyleLbl="alignNode1" presStyleIdx="20" presStyleCnt="28"/>
      <dgm:spPr/>
    </dgm:pt>
    <dgm:pt modelId="{F651AE69-21E5-4D63-8A04-EA2B35BCDE31}" type="pres">
      <dgm:prSet presAssocID="{41ACD73A-F34F-4913-A3DE-4DD97E26A9C9}" presName="sibTrans" presStyleCnt="0"/>
      <dgm:spPr/>
    </dgm:pt>
    <dgm:pt modelId="{4A801B3D-CA92-4958-A007-035605AC2117}" type="pres">
      <dgm:prSet presAssocID="{993940BC-AABC-42E6-A561-F44B686010C7}" presName="parenttextcomposite" presStyleCnt="0"/>
      <dgm:spPr/>
    </dgm:pt>
    <dgm:pt modelId="{F30FF9E0-62B6-4079-9375-6931F68FCB5B}" type="pres">
      <dgm:prSet presAssocID="{993940BC-AABC-42E6-A561-F44B686010C7}" presName="parenttext" presStyleLbl="revTx" presStyleIdx="3" presStyleCnt="4">
        <dgm:presLayoutVars>
          <dgm:chMax/>
          <dgm:chPref val="2"/>
          <dgm:bulletEnabled val="1"/>
        </dgm:presLayoutVars>
      </dgm:prSet>
      <dgm:spPr/>
    </dgm:pt>
    <dgm:pt modelId="{31C3FCF2-6840-4547-A867-E1DB3C1923AF}" type="pres">
      <dgm:prSet presAssocID="{993940BC-AABC-42E6-A561-F44B686010C7}" presName="parallelogramComposite" presStyleCnt="0"/>
      <dgm:spPr/>
    </dgm:pt>
    <dgm:pt modelId="{C0251EDE-0D5D-496F-BF12-20BE04E6A759}" type="pres">
      <dgm:prSet presAssocID="{993940BC-AABC-42E6-A561-F44B686010C7}" presName="parallelogram1" presStyleLbl="alignNode1" presStyleIdx="21" presStyleCnt="28"/>
      <dgm:spPr/>
    </dgm:pt>
    <dgm:pt modelId="{E74C0BFD-D2E5-4671-ABD7-DB6FEB2870E4}" type="pres">
      <dgm:prSet presAssocID="{993940BC-AABC-42E6-A561-F44B686010C7}" presName="parallelogram2" presStyleLbl="alignNode1" presStyleIdx="22" presStyleCnt="28"/>
      <dgm:spPr/>
    </dgm:pt>
    <dgm:pt modelId="{60732422-521E-4668-AA6A-1020B141853B}" type="pres">
      <dgm:prSet presAssocID="{993940BC-AABC-42E6-A561-F44B686010C7}" presName="parallelogram3" presStyleLbl="alignNode1" presStyleIdx="23" presStyleCnt="28"/>
      <dgm:spPr/>
    </dgm:pt>
    <dgm:pt modelId="{433BB632-3CB4-4327-B933-76DB4912D876}" type="pres">
      <dgm:prSet presAssocID="{993940BC-AABC-42E6-A561-F44B686010C7}" presName="parallelogram4" presStyleLbl="alignNode1" presStyleIdx="24" presStyleCnt="28"/>
      <dgm:spPr/>
    </dgm:pt>
    <dgm:pt modelId="{4E2348B6-4FE2-4A76-A219-F9B071B8A3E7}" type="pres">
      <dgm:prSet presAssocID="{993940BC-AABC-42E6-A561-F44B686010C7}" presName="parallelogram5" presStyleLbl="alignNode1" presStyleIdx="25" presStyleCnt="28"/>
      <dgm:spPr/>
    </dgm:pt>
    <dgm:pt modelId="{198686C0-11C8-42B0-B2A1-A3FCC69F7474}" type="pres">
      <dgm:prSet presAssocID="{993940BC-AABC-42E6-A561-F44B686010C7}" presName="parallelogram6" presStyleLbl="alignNode1" presStyleIdx="26" presStyleCnt="28"/>
      <dgm:spPr/>
    </dgm:pt>
    <dgm:pt modelId="{3C9A18E0-39BD-444D-8AAD-C7822C42FDC8}" type="pres">
      <dgm:prSet presAssocID="{993940BC-AABC-42E6-A561-F44B686010C7}" presName="parallelogram7" presStyleLbl="alignNode1" presStyleIdx="27" presStyleCnt="28"/>
      <dgm:spPr/>
    </dgm:pt>
  </dgm:ptLst>
  <dgm:cxnLst>
    <dgm:cxn modelId="{FD650E0A-8A43-44E8-AC17-3E7E378A0273}" type="presOf" srcId="{993940BC-AABC-42E6-A561-F44B686010C7}" destId="{F30FF9E0-62B6-4079-9375-6931F68FCB5B}" srcOrd="0" destOrd="0" presId="urn:microsoft.com/office/officeart/2008/layout/VerticalAccentList"/>
    <dgm:cxn modelId="{459BC076-DDB1-4164-A2F5-89E5EC502BDA}" type="presOf" srcId="{10D2EA9B-37C8-40C4-9EED-CE26443D8D9E}" destId="{C7CFD7F5-FC7F-4B3A-A2D8-0708B235E77B}" srcOrd="0" destOrd="0" presId="urn:microsoft.com/office/officeart/2008/layout/VerticalAccentList"/>
    <dgm:cxn modelId="{AA0FC87F-27D3-4AAF-BC61-1E95ECAEAA7E}" srcId="{7F0C2D72-1058-4DDD-9C15-A0E1728F8402}" destId="{40440ECE-8853-4F61-BFC2-C4D00343A841}" srcOrd="1" destOrd="0" parTransId="{97FDB734-1C39-4FA8-B530-40DC50901852}" sibTransId="{DDEDA896-3006-4FE9-92EC-AC74D3D3C53B}"/>
    <dgm:cxn modelId="{D14FAA82-FC4D-47F6-BE03-A0BFCC3AEB2E}" type="presOf" srcId="{595768D3-6026-4482-8FF5-F06584322B0A}" destId="{91E933D9-64EC-4260-A52A-F4CA4A001781}" srcOrd="0" destOrd="0" presId="urn:microsoft.com/office/officeart/2008/layout/VerticalAccentList"/>
    <dgm:cxn modelId="{6AA53393-95C5-4592-B599-25C4A8FD6D30}" srcId="{7F0C2D72-1058-4DDD-9C15-A0E1728F8402}" destId="{10D2EA9B-37C8-40C4-9EED-CE26443D8D9E}" srcOrd="0" destOrd="0" parTransId="{9BE3FAF1-4029-4E0A-BAC7-8F060726A9E4}" sibTransId="{4F8FBDBB-DF74-42D1-AB8F-5B443B8837BE}"/>
    <dgm:cxn modelId="{DC1CA89A-C559-4014-9509-9C67EFA24F61}" type="presOf" srcId="{40440ECE-8853-4F61-BFC2-C4D00343A841}" destId="{6E9C7522-E00B-4D3E-93B0-AA1E29075D2F}" srcOrd="0" destOrd="0" presId="urn:microsoft.com/office/officeart/2008/layout/VerticalAccentList"/>
    <dgm:cxn modelId="{96FD0FA1-EE3C-4F48-B8D1-D2E440953AC1}" type="presOf" srcId="{7F0C2D72-1058-4DDD-9C15-A0E1728F8402}" destId="{C6064DF8-4896-40B8-B4B6-85E055EF307C}" srcOrd="0" destOrd="0" presId="urn:microsoft.com/office/officeart/2008/layout/VerticalAccentList"/>
    <dgm:cxn modelId="{20D2F7A7-1AAE-4DC0-936C-A8C16310ED2C}" srcId="{7F0C2D72-1058-4DDD-9C15-A0E1728F8402}" destId="{993940BC-AABC-42E6-A561-F44B686010C7}" srcOrd="3" destOrd="0" parTransId="{43ED312A-172D-4950-AC27-959447485B79}" sibTransId="{820CEEA6-3F58-4184-B26A-11F867051087}"/>
    <dgm:cxn modelId="{16D402C1-6E5E-49E0-9DB6-C2893EF689B4}" srcId="{7F0C2D72-1058-4DDD-9C15-A0E1728F8402}" destId="{595768D3-6026-4482-8FF5-F06584322B0A}" srcOrd="2" destOrd="0" parTransId="{E745BF24-1D2F-432C-B33A-99DF48C1471F}" sibTransId="{41ACD73A-F34F-4913-A3DE-4DD97E26A9C9}"/>
    <dgm:cxn modelId="{10B265F0-5524-49B8-AE62-556536C76C1F}" type="presParOf" srcId="{C6064DF8-4896-40B8-B4B6-85E055EF307C}" destId="{D506B35E-0D03-43A9-ADF6-4060345365CA}" srcOrd="0" destOrd="0" presId="urn:microsoft.com/office/officeart/2008/layout/VerticalAccentList"/>
    <dgm:cxn modelId="{6B10B75B-AFE7-479D-9A3B-88DA857362ED}" type="presParOf" srcId="{D506B35E-0D03-43A9-ADF6-4060345365CA}" destId="{C7CFD7F5-FC7F-4B3A-A2D8-0708B235E77B}" srcOrd="0" destOrd="0" presId="urn:microsoft.com/office/officeart/2008/layout/VerticalAccentList"/>
    <dgm:cxn modelId="{FB98EA00-C846-4CDA-8D5C-D8BB90536EA7}" type="presParOf" srcId="{C6064DF8-4896-40B8-B4B6-85E055EF307C}" destId="{FE971B44-17D3-4FCF-B3CA-E1C4E1CCC059}" srcOrd="1" destOrd="0" presId="urn:microsoft.com/office/officeart/2008/layout/VerticalAccentList"/>
    <dgm:cxn modelId="{CEE44EBC-CAE0-446C-9D60-ECD4AC2A6815}" type="presParOf" srcId="{FE971B44-17D3-4FCF-B3CA-E1C4E1CCC059}" destId="{D8BE4CAA-1C4F-4CB8-8911-99DDDD3A02CF}" srcOrd="0" destOrd="0" presId="urn:microsoft.com/office/officeart/2008/layout/VerticalAccentList"/>
    <dgm:cxn modelId="{F35BB1D9-DC98-4D0B-86B6-C717A4D6AB85}" type="presParOf" srcId="{FE971B44-17D3-4FCF-B3CA-E1C4E1CCC059}" destId="{5F5F1EE5-EE22-4331-B33F-61BDA4F4802A}" srcOrd="1" destOrd="0" presId="urn:microsoft.com/office/officeart/2008/layout/VerticalAccentList"/>
    <dgm:cxn modelId="{C85B5735-2E6E-46D7-9FFE-28C49CA8EFCA}" type="presParOf" srcId="{FE971B44-17D3-4FCF-B3CA-E1C4E1CCC059}" destId="{6260D09B-D3BA-4AA2-BAD4-8FF6AA41E07D}" srcOrd="2" destOrd="0" presId="urn:microsoft.com/office/officeart/2008/layout/VerticalAccentList"/>
    <dgm:cxn modelId="{7532C0FB-71F6-42C1-98DB-E0F3367BD06F}" type="presParOf" srcId="{FE971B44-17D3-4FCF-B3CA-E1C4E1CCC059}" destId="{874F3B0E-A70B-45AB-BB10-29B94388C7C9}" srcOrd="3" destOrd="0" presId="urn:microsoft.com/office/officeart/2008/layout/VerticalAccentList"/>
    <dgm:cxn modelId="{190FE460-8CA8-493F-B77B-4FFD06B025A8}" type="presParOf" srcId="{FE971B44-17D3-4FCF-B3CA-E1C4E1CCC059}" destId="{DAADD87C-D07E-4D78-B15E-94FF7E3DE128}" srcOrd="4" destOrd="0" presId="urn:microsoft.com/office/officeart/2008/layout/VerticalAccentList"/>
    <dgm:cxn modelId="{77636098-FB1E-4070-B5E2-A2EBE1962700}" type="presParOf" srcId="{FE971B44-17D3-4FCF-B3CA-E1C4E1CCC059}" destId="{CE4475D2-1E3E-473F-B1C8-3093961D092E}" srcOrd="5" destOrd="0" presId="urn:microsoft.com/office/officeart/2008/layout/VerticalAccentList"/>
    <dgm:cxn modelId="{AD02EC24-3F62-4DC8-9453-626E331D9654}" type="presParOf" srcId="{FE971B44-17D3-4FCF-B3CA-E1C4E1CCC059}" destId="{71699F08-FEB2-4DE4-8F7B-C28039F98376}" srcOrd="6" destOrd="0" presId="urn:microsoft.com/office/officeart/2008/layout/VerticalAccentList"/>
    <dgm:cxn modelId="{8BC8D56A-F5E1-4D66-8F35-C284D6EE02F6}" type="presParOf" srcId="{C6064DF8-4896-40B8-B4B6-85E055EF307C}" destId="{B4C1D75F-9F0C-4BE1-B294-85AD43EFFFDB}" srcOrd="2" destOrd="0" presId="urn:microsoft.com/office/officeart/2008/layout/VerticalAccentList"/>
    <dgm:cxn modelId="{2D5C2536-027D-4DC7-9C93-7824C22CD865}" type="presParOf" srcId="{C6064DF8-4896-40B8-B4B6-85E055EF307C}" destId="{496E93A6-FA13-49FA-BE65-BD944F14558E}" srcOrd="3" destOrd="0" presId="urn:microsoft.com/office/officeart/2008/layout/VerticalAccentList"/>
    <dgm:cxn modelId="{F217EF65-109D-4F3F-9061-8D8764BC2ED3}" type="presParOf" srcId="{496E93A6-FA13-49FA-BE65-BD944F14558E}" destId="{6E9C7522-E00B-4D3E-93B0-AA1E29075D2F}" srcOrd="0" destOrd="0" presId="urn:microsoft.com/office/officeart/2008/layout/VerticalAccentList"/>
    <dgm:cxn modelId="{6DD60CBF-802D-428F-8A49-31EB81CEA292}" type="presParOf" srcId="{C6064DF8-4896-40B8-B4B6-85E055EF307C}" destId="{05C3388C-0954-4734-BB31-5A3E488ADD11}" srcOrd="4" destOrd="0" presId="urn:microsoft.com/office/officeart/2008/layout/VerticalAccentList"/>
    <dgm:cxn modelId="{10911D11-2980-4A76-B2C3-91056EC8167F}" type="presParOf" srcId="{05C3388C-0954-4734-BB31-5A3E488ADD11}" destId="{E37E7CD2-3B26-4288-9F60-80BA5C60519A}" srcOrd="0" destOrd="0" presId="urn:microsoft.com/office/officeart/2008/layout/VerticalAccentList"/>
    <dgm:cxn modelId="{DD2C4F27-E715-4FEA-B6D5-F5E1860A0186}" type="presParOf" srcId="{05C3388C-0954-4734-BB31-5A3E488ADD11}" destId="{911747E0-8D8E-4A46-8B23-294093267510}" srcOrd="1" destOrd="0" presId="urn:microsoft.com/office/officeart/2008/layout/VerticalAccentList"/>
    <dgm:cxn modelId="{518D5F2B-8492-4DE7-9902-F4F86B07837C}" type="presParOf" srcId="{05C3388C-0954-4734-BB31-5A3E488ADD11}" destId="{4054842D-9029-4327-AA5F-72B89B6B03E2}" srcOrd="2" destOrd="0" presId="urn:microsoft.com/office/officeart/2008/layout/VerticalAccentList"/>
    <dgm:cxn modelId="{C822DFB3-4C70-4871-ACA0-79BA507C2C20}" type="presParOf" srcId="{05C3388C-0954-4734-BB31-5A3E488ADD11}" destId="{2E8CBAED-2347-4DE1-BD19-71045F8C7854}" srcOrd="3" destOrd="0" presId="urn:microsoft.com/office/officeart/2008/layout/VerticalAccentList"/>
    <dgm:cxn modelId="{50B20D1E-2DAF-4228-8607-4342C9720AE6}" type="presParOf" srcId="{05C3388C-0954-4734-BB31-5A3E488ADD11}" destId="{1B01E603-0848-4D55-8A34-3E9E39D7D340}" srcOrd="4" destOrd="0" presId="urn:microsoft.com/office/officeart/2008/layout/VerticalAccentList"/>
    <dgm:cxn modelId="{F2FFC878-BDE4-4D55-8DC3-EFB6CEB76B63}" type="presParOf" srcId="{05C3388C-0954-4734-BB31-5A3E488ADD11}" destId="{5253153E-DBB3-4891-8CCC-813FCE2895A0}" srcOrd="5" destOrd="0" presId="urn:microsoft.com/office/officeart/2008/layout/VerticalAccentList"/>
    <dgm:cxn modelId="{80B2D4B3-2F87-422B-9AE3-EB2E82209B21}" type="presParOf" srcId="{05C3388C-0954-4734-BB31-5A3E488ADD11}" destId="{F30881FD-EED5-411E-A25D-612F95D17DDA}" srcOrd="6" destOrd="0" presId="urn:microsoft.com/office/officeart/2008/layout/VerticalAccentList"/>
    <dgm:cxn modelId="{3C2A96DE-3794-499A-A2FA-EE7EA7967094}" type="presParOf" srcId="{C6064DF8-4896-40B8-B4B6-85E055EF307C}" destId="{3D19040E-01EA-4C2D-A7C6-674B25F481CC}" srcOrd="5" destOrd="0" presId="urn:microsoft.com/office/officeart/2008/layout/VerticalAccentList"/>
    <dgm:cxn modelId="{A3ABBCDD-BB69-4D48-81C2-0EF932EDE3E4}" type="presParOf" srcId="{C6064DF8-4896-40B8-B4B6-85E055EF307C}" destId="{EC0F95A4-C127-42BE-B05C-E1D50A67A2F2}" srcOrd="6" destOrd="0" presId="urn:microsoft.com/office/officeart/2008/layout/VerticalAccentList"/>
    <dgm:cxn modelId="{BAD7FDC3-91D5-4D95-9F97-DB2181E17995}" type="presParOf" srcId="{EC0F95A4-C127-42BE-B05C-E1D50A67A2F2}" destId="{91E933D9-64EC-4260-A52A-F4CA4A001781}" srcOrd="0" destOrd="0" presId="urn:microsoft.com/office/officeart/2008/layout/VerticalAccentList"/>
    <dgm:cxn modelId="{A72A124D-9454-41C1-95DA-6B14E3F0536E}" type="presParOf" srcId="{C6064DF8-4896-40B8-B4B6-85E055EF307C}" destId="{70B3866A-59A1-4300-A9C3-3E87A3009481}" srcOrd="7" destOrd="0" presId="urn:microsoft.com/office/officeart/2008/layout/VerticalAccentList"/>
    <dgm:cxn modelId="{8D104838-5E51-4783-ADA0-8EBFCCEE00A5}" type="presParOf" srcId="{70B3866A-59A1-4300-A9C3-3E87A3009481}" destId="{E36F341C-7A50-4701-ABA3-226DCDEE12E0}" srcOrd="0" destOrd="0" presId="urn:microsoft.com/office/officeart/2008/layout/VerticalAccentList"/>
    <dgm:cxn modelId="{E7031F8F-67A3-4F04-A952-93720952D527}" type="presParOf" srcId="{70B3866A-59A1-4300-A9C3-3E87A3009481}" destId="{F63EF1B8-F8F7-4A10-A2C8-B4D24DE01313}" srcOrd="1" destOrd="0" presId="urn:microsoft.com/office/officeart/2008/layout/VerticalAccentList"/>
    <dgm:cxn modelId="{FD7174C8-2E4D-47E8-912C-426D85F77BFF}" type="presParOf" srcId="{70B3866A-59A1-4300-A9C3-3E87A3009481}" destId="{A75689DE-364B-4DB1-A70B-CB50A15BB5A1}" srcOrd="2" destOrd="0" presId="urn:microsoft.com/office/officeart/2008/layout/VerticalAccentList"/>
    <dgm:cxn modelId="{B5FF9F11-007D-4F66-852F-5ECEEDE90617}" type="presParOf" srcId="{70B3866A-59A1-4300-A9C3-3E87A3009481}" destId="{2019BB68-A26C-4A4A-8550-7ECB08B23C99}" srcOrd="3" destOrd="0" presId="urn:microsoft.com/office/officeart/2008/layout/VerticalAccentList"/>
    <dgm:cxn modelId="{3EF2726D-B05F-4145-92FB-9A4D0F2B665D}" type="presParOf" srcId="{70B3866A-59A1-4300-A9C3-3E87A3009481}" destId="{A78B5DD4-0EE0-42F1-8FA7-A4D6BEBB8CA1}" srcOrd="4" destOrd="0" presId="urn:microsoft.com/office/officeart/2008/layout/VerticalAccentList"/>
    <dgm:cxn modelId="{FF64B30E-E1F9-45E8-83C8-89C6E8575241}" type="presParOf" srcId="{70B3866A-59A1-4300-A9C3-3E87A3009481}" destId="{4934A257-BB6E-4FDA-AFC4-41F8AC8AAB63}" srcOrd="5" destOrd="0" presId="urn:microsoft.com/office/officeart/2008/layout/VerticalAccentList"/>
    <dgm:cxn modelId="{A39C8388-2287-4D4E-BC0A-7BA35535A8E8}" type="presParOf" srcId="{70B3866A-59A1-4300-A9C3-3E87A3009481}" destId="{94A61513-37C8-447C-9FF2-D5AFED698940}" srcOrd="6" destOrd="0" presId="urn:microsoft.com/office/officeart/2008/layout/VerticalAccentList"/>
    <dgm:cxn modelId="{4675B39F-426F-4629-9524-8EFBF24222CE}" type="presParOf" srcId="{C6064DF8-4896-40B8-B4B6-85E055EF307C}" destId="{F651AE69-21E5-4D63-8A04-EA2B35BCDE31}" srcOrd="8" destOrd="0" presId="urn:microsoft.com/office/officeart/2008/layout/VerticalAccentList"/>
    <dgm:cxn modelId="{63F11906-4617-428A-9AA6-94FFA03C9A88}" type="presParOf" srcId="{C6064DF8-4896-40B8-B4B6-85E055EF307C}" destId="{4A801B3D-CA92-4958-A007-035605AC2117}" srcOrd="9" destOrd="0" presId="urn:microsoft.com/office/officeart/2008/layout/VerticalAccentList"/>
    <dgm:cxn modelId="{A61BF98C-7E45-4819-8997-5E09912A9597}" type="presParOf" srcId="{4A801B3D-CA92-4958-A007-035605AC2117}" destId="{F30FF9E0-62B6-4079-9375-6931F68FCB5B}" srcOrd="0" destOrd="0" presId="urn:microsoft.com/office/officeart/2008/layout/VerticalAccentList"/>
    <dgm:cxn modelId="{F4CEDE8B-336E-496A-B690-AECC5D70F8E8}" type="presParOf" srcId="{C6064DF8-4896-40B8-B4B6-85E055EF307C}" destId="{31C3FCF2-6840-4547-A867-E1DB3C1923AF}" srcOrd="10" destOrd="0" presId="urn:microsoft.com/office/officeart/2008/layout/VerticalAccentList"/>
    <dgm:cxn modelId="{3F99564D-FB70-4494-BDAA-4BC17AFF4C07}" type="presParOf" srcId="{31C3FCF2-6840-4547-A867-E1DB3C1923AF}" destId="{C0251EDE-0D5D-496F-BF12-20BE04E6A759}" srcOrd="0" destOrd="0" presId="urn:microsoft.com/office/officeart/2008/layout/VerticalAccentList"/>
    <dgm:cxn modelId="{5E192494-FF00-4146-9A07-A7B2971E68F5}" type="presParOf" srcId="{31C3FCF2-6840-4547-A867-E1DB3C1923AF}" destId="{E74C0BFD-D2E5-4671-ABD7-DB6FEB2870E4}" srcOrd="1" destOrd="0" presId="urn:microsoft.com/office/officeart/2008/layout/VerticalAccentList"/>
    <dgm:cxn modelId="{E4654933-B320-422A-B770-A7AB2A543467}" type="presParOf" srcId="{31C3FCF2-6840-4547-A867-E1DB3C1923AF}" destId="{60732422-521E-4668-AA6A-1020B141853B}" srcOrd="2" destOrd="0" presId="urn:microsoft.com/office/officeart/2008/layout/VerticalAccentList"/>
    <dgm:cxn modelId="{8BE76DAE-21FB-40D4-BFCB-802A59A29C48}" type="presParOf" srcId="{31C3FCF2-6840-4547-A867-E1DB3C1923AF}" destId="{433BB632-3CB4-4327-B933-76DB4912D876}" srcOrd="3" destOrd="0" presId="urn:microsoft.com/office/officeart/2008/layout/VerticalAccentList"/>
    <dgm:cxn modelId="{0EAF51A1-34FB-404B-93C9-AA01276611EB}" type="presParOf" srcId="{31C3FCF2-6840-4547-A867-E1DB3C1923AF}" destId="{4E2348B6-4FE2-4A76-A219-F9B071B8A3E7}" srcOrd="4" destOrd="0" presId="urn:microsoft.com/office/officeart/2008/layout/VerticalAccentList"/>
    <dgm:cxn modelId="{714ED0CB-4786-4F5B-95C0-5CD7D14506D6}" type="presParOf" srcId="{31C3FCF2-6840-4547-A867-E1DB3C1923AF}" destId="{198686C0-11C8-42B0-B2A1-A3FCC69F7474}" srcOrd="5" destOrd="0" presId="urn:microsoft.com/office/officeart/2008/layout/VerticalAccentList"/>
    <dgm:cxn modelId="{73FD86DD-EF38-4951-AA64-35C322EFFAF8}" type="presParOf" srcId="{31C3FCF2-6840-4547-A867-E1DB3C1923AF}" destId="{3C9A18E0-39BD-444D-8AAD-C7822C42FDC8}" srcOrd="6" destOrd="0" presId="urn:microsoft.com/office/officeart/2008/layout/VerticalAccent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D4EED1A-A8A3-4B72-AC79-2862F84BC78B}"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A4544E1F-A287-46E6-B763-11BDFD137D60}">
      <dgm:prSet phldrT="[Text]"/>
      <dgm:spPr/>
      <dgm:t>
        <a:bodyPr/>
        <a:lstStyle/>
        <a:p>
          <a:r>
            <a:rPr lang="en-US" dirty="0"/>
            <a:t>New positions Digital nurses, remote care coordinators (Norman, Bennett and Vardy, 2023).</a:t>
          </a:r>
        </a:p>
      </dgm:t>
    </dgm:pt>
    <dgm:pt modelId="{3226221C-2068-4685-9CBA-B041D0783020}" type="parTrans" cxnId="{68936E41-5DC8-4C78-8B5A-E68A16615D99}">
      <dgm:prSet/>
      <dgm:spPr/>
      <dgm:t>
        <a:bodyPr/>
        <a:lstStyle/>
        <a:p>
          <a:endParaRPr lang="en-US"/>
        </a:p>
      </dgm:t>
    </dgm:pt>
    <dgm:pt modelId="{FF4FBAB4-00BE-4824-84C8-0FAF01C5F3CD}" type="sibTrans" cxnId="{68936E41-5DC8-4C78-8B5A-E68A16615D99}">
      <dgm:prSet/>
      <dgm:spPr/>
      <dgm:t>
        <a:bodyPr/>
        <a:lstStyle/>
        <a:p>
          <a:endParaRPr lang="en-US"/>
        </a:p>
      </dgm:t>
    </dgm:pt>
    <dgm:pt modelId="{D11CB37D-DAAC-4AA2-A89D-57F84E8A8C2C}">
      <dgm:prSet/>
      <dgm:spPr/>
      <dgm:t>
        <a:bodyPr/>
        <a:lstStyle/>
        <a:p>
          <a:r>
            <a:rPr lang="en-US" dirty="0"/>
            <a:t>Greater MDT collaboration</a:t>
          </a:r>
        </a:p>
      </dgm:t>
    </dgm:pt>
    <dgm:pt modelId="{F354B308-E7AB-4C7C-ABFE-4614BC61171B}" type="parTrans" cxnId="{0C7B0462-FBDE-4651-9A26-746BACFBD6D4}">
      <dgm:prSet/>
      <dgm:spPr/>
      <dgm:t>
        <a:bodyPr/>
        <a:lstStyle/>
        <a:p>
          <a:endParaRPr lang="en-US"/>
        </a:p>
      </dgm:t>
    </dgm:pt>
    <dgm:pt modelId="{1B1C39BA-0FF4-4A36-A145-6F3476FF731B}" type="sibTrans" cxnId="{0C7B0462-FBDE-4651-9A26-746BACFBD6D4}">
      <dgm:prSet/>
      <dgm:spPr/>
      <dgm:t>
        <a:bodyPr/>
        <a:lstStyle/>
        <a:p>
          <a:endParaRPr lang="en-US"/>
        </a:p>
      </dgm:t>
    </dgm:pt>
    <dgm:pt modelId="{BCB5D4F7-1AF0-4E92-BD33-E7F262E9C876}">
      <dgm:prSet/>
      <dgm:spPr/>
      <dgm:t>
        <a:bodyPr/>
        <a:lstStyle/>
        <a:p>
          <a:r>
            <a:rPr lang="en-US" dirty="0"/>
            <a:t>Instance: WWL Trust -1,835 virtual admissions, and only 12 per cent.</a:t>
          </a:r>
        </a:p>
      </dgm:t>
    </dgm:pt>
    <dgm:pt modelId="{B9F7F76A-5EE7-46A7-9979-614A8C6BDB7A}" type="parTrans" cxnId="{199FD762-1462-46BF-9840-3FC7D50A57A5}">
      <dgm:prSet/>
      <dgm:spPr/>
      <dgm:t>
        <a:bodyPr/>
        <a:lstStyle/>
        <a:p>
          <a:endParaRPr lang="en-US"/>
        </a:p>
      </dgm:t>
    </dgm:pt>
    <dgm:pt modelId="{EFB65735-09E8-4BEF-A4A4-3031E38DCDC1}" type="sibTrans" cxnId="{199FD762-1462-46BF-9840-3FC7D50A57A5}">
      <dgm:prSet/>
      <dgm:spPr/>
      <dgm:t>
        <a:bodyPr/>
        <a:lstStyle/>
        <a:p>
          <a:endParaRPr lang="en-US"/>
        </a:p>
      </dgm:t>
    </dgm:pt>
    <dgm:pt modelId="{5249A5CF-98CA-4C2A-98D2-C6219C20C91C}" type="pres">
      <dgm:prSet presAssocID="{8D4EED1A-A8A3-4B72-AC79-2862F84BC78B}" presName="Name0" presStyleCnt="0">
        <dgm:presLayoutVars>
          <dgm:dir/>
          <dgm:resizeHandles val="exact"/>
        </dgm:presLayoutVars>
      </dgm:prSet>
      <dgm:spPr/>
    </dgm:pt>
    <dgm:pt modelId="{B419AB2A-2243-4884-8F4D-08B75AADE63D}" type="pres">
      <dgm:prSet presAssocID="{A4544E1F-A287-46E6-B763-11BDFD137D60}" presName="node" presStyleLbl="node1" presStyleIdx="0" presStyleCnt="3">
        <dgm:presLayoutVars>
          <dgm:bulletEnabled val="1"/>
        </dgm:presLayoutVars>
      </dgm:prSet>
      <dgm:spPr/>
    </dgm:pt>
    <dgm:pt modelId="{9C724E76-E58C-4198-963F-2A00869D373A}" type="pres">
      <dgm:prSet presAssocID="{FF4FBAB4-00BE-4824-84C8-0FAF01C5F3CD}" presName="sibTrans" presStyleLbl="sibTrans2D1" presStyleIdx="0" presStyleCnt="2"/>
      <dgm:spPr/>
    </dgm:pt>
    <dgm:pt modelId="{A539C93E-7D28-4637-B13E-C5709DD728E2}" type="pres">
      <dgm:prSet presAssocID="{FF4FBAB4-00BE-4824-84C8-0FAF01C5F3CD}" presName="connectorText" presStyleLbl="sibTrans2D1" presStyleIdx="0" presStyleCnt="2"/>
      <dgm:spPr/>
    </dgm:pt>
    <dgm:pt modelId="{A26F058B-AB27-4405-807F-E852DCC3735D}" type="pres">
      <dgm:prSet presAssocID="{D11CB37D-DAAC-4AA2-A89D-57F84E8A8C2C}" presName="node" presStyleLbl="node1" presStyleIdx="1" presStyleCnt="3">
        <dgm:presLayoutVars>
          <dgm:bulletEnabled val="1"/>
        </dgm:presLayoutVars>
      </dgm:prSet>
      <dgm:spPr/>
    </dgm:pt>
    <dgm:pt modelId="{029C90A3-5054-4867-B75E-858E3ABE5DCE}" type="pres">
      <dgm:prSet presAssocID="{1B1C39BA-0FF4-4A36-A145-6F3476FF731B}" presName="sibTrans" presStyleLbl="sibTrans2D1" presStyleIdx="1" presStyleCnt="2"/>
      <dgm:spPr/>
    </dgm:pt>
    <dgm:pt modelId="{2845F975-C7C4-4CA2-81B6-D8E8CBD64E90}" type="pres">
      <dgm:prSet presAssocID="{1B1C39BA-0FF4-4A36-A145-6F3476FF731B}" presName="connectorText" presStyleLbl="sibTrans2D1" presStyleIdx="1" presStyleCnt="2"/>
      <dgm:spPr/>
    </dgm:pt>
    <dgm:pt modelId="{4AF1B648-40C0-46AA-A2FB-5597B9B0E695}" type="pres">
      <dgm:prSet presAssocID="{BCB5D4F7-1AF0-4E92-BD33-E7F262E9C876}" presName="node" presStyleLbl="node1" presStyleIdx="2" presStyleCnt="3">
        <dgm:presLayoutVars>
          <dgm:bulletEnabled val="1"/>
        </dgm:presLayoutVars>
      </dgm:prSet>
      <dgm:spPr/>
    </dgm:pt>
  </dgm:ptLst>
  <dgm:cxnLst>
    <dgm:cxn modelId="{43749608-5728-44F8-BF13-9D64FDB45684}" type="presOf" srcId="{1B1C39BA-0FF4-4A36-A145-6F3476FF731B}" destId="{029C90A3-5054-4867-B75E-858E3ABE5DCE}" srcOrd="0" destOrd="0" presId="urn:microsoft.com/office/officeart/2005/8/layout/process1"/>
    <dgm:cxn modelId="{C5736320-5D5F-491B-B8DA-B50189FED5E7}" type="presOf" srcId="{FF4FBAB4-00BE-4824-84C8-0FAF01C5F3CD}" destId="{9C724E76-E58C-4198-963F-2A00869D373A}" srcOrd="0" destOrd="0" presId="urn:microsoft.com/office/officeart/2005/8/layout/process1"/>
    <dgm:cxn modelId="{F8275E3E-5E66-4C4B-988D-951B847A0894}" type="presOf" srcId="{D11CB37D-DAAC-4AA2-A89D-57F84E8A8C2C}" destId="{A26F058B-AB27-4405-807F-E852DCC3735D}" srcOrd="0" destOrd="0" presId="urn:microsoft.com/office/officeart/2005/8/layout/process1"/>
    <dgm:cxn modelId="{68936E41-5DC8-4C78-8B5A-E68A16615D99}" srcId="{8D4EED1A-A8A3-4B72-AC79-2862F84BC78B}" destId="{A4544E1F-A287-46E6-B763-11BDFD137D60}" srcOrd="0" destOrd="0" parTransId="{3226221C-2068-4685-9CBA-B041D0783020}" sibTransId="{FF4FBAB4-00BE-4824-84C8-0FAF01C5F3CD}"/>
    <dgm:cxn modelId="{0C7B0462-FBDE-4651-9A26-746BACFBD6D4}" srcId="{8D4EED1A-A8A3-4B72-AC79-2862F84BC78B}" destId="{D11CB37D-DAAC-4AA2-A89D-57F84E8A8C2C}" srcOrd="1" destOrd="0" parTransId="{F354B308-E7AB-4C7C-ABFE-4614BC61171B}" sibTransId="{1B1C39BA-0FF4-4A36-A145-6F3476FF731B}"/>
    <dgm:cxn modelId="{199FD762-1462-46BF-9840-3FC7D50A57A5}" srcId="{8D4EED1A-A8A3-4B72-AC79-2862F84BC78B}" destId="{BCB5D4F7-1AF0-4E92-BD33-E7F262E9C876}" srcOrd="2" destOrd="0" parTransId="{B9F7F76A-5EE7-46A7-9979-614A8C6BDB7A}" sibTransId="{EFB65735-09E8-4BEF-A4A4-3031E38DCDC1}"/>
    <dgm:cxn modelId="{8B071868-291E-49A5-AD84-3B7B4F8B09C6}" type="presOf" srcId="{8D4EED1A-A8A3-4B72-AC79-2862F84BC78B}" destId="{5249A5CF-98CA-4C2A-98D2-C6219C20C91C}" srcOrd="0" destOrd="0" presId="urn:microsoft.com/office/officeart/2005/8/layout/process1"/>
    <dgm:cxn modelId="{2EA7BC6E-3C6A-4403-B818-56ACAEDC1D57}" type="presOf" srcId="{FF4FBAB4-00BE-4824-84C8-0FAF01C5F3CD}" destId="{A539C93E-7D28-4637-B13E-C5709DD728E2}" srcOrd="1" destOrd="0" presId="urn:microsoft.com/office/officeart/2005/8/layout/process1"/>
    <dgm:cxn modelId="{5EDF0397-70D3-4FD9-9B76-82FB30FC0B57}" type="presOf" srcId="{BCB5D4F7-1AF0-4E92-BD33-E7F262E9C876}" destId="{4AF1B648-40C0-46AA-A2FB-5597B9B0E695}" srcOrd="0" destOrd="0" presId="urn:microsoft.com/office/officeart/2005/8/layout/process1"/>
    <dgm:cxn modelId="{E21DE0AA-70A1-4EA3-ACBA-56B723CAA9D8}" type="presOf" srcId="{A4544E1F-A287-46E6-B763-11BDFD137D60}" destId="{B419AB2A-2243-4884-8F4D-08B75AADE63D}" srcOrd="0" destOrd="0" presId="urn:microsoft.com/office/officeart/2005/8/layout/process1"/>
    <dgm:cxn modelId="{F2A8EEC5-B59A-4980-909C-9D6D3928194F}" type="presOf" srcId="{1B1C39BA-0FF4-4A36-A145-6F3476FF731B}" destId="{2845F975-C7C4-4CA2-81B6-D8E8CBD64E90}" srcOrd="1" destOrd="0" presId="urn:microsoft.com/office/officeart/2005/8/layout/process1"/>
    <dgm:cxn modelId="{0F740273-6C43-4AE9-AF75-BCA3E2EDB3F2}" type="presParOf" srcId="{5249A5CF-98CA-4C2A-98D2-C6219C20C91C}" destId="{B419AB2A-2243-4884-8F4D-08B75AADE63D}" srcOrd="0" destOrd="0" presId="urn:microsoft.com/office/officeart/2005/8/layout/process1"/>
    <dgm:cxn modelId="{26D247E9-32AE-46B1-9BF4-1EDD6504604A}" type="presParOf" srcId="{5249A5CF-98CA-4C2A-98D2-C6219C20C91C}" destId="{9C724E76-E58C-4198-963F-2A00869D373A}" srcOrd="1" destOrd="0" presId="urn:microsoft.com/office/officeart/2005/8/layout/process1"/>
    <dgm:cxn modelId="{1295C690-6441-4C6A-8DC4-B87A1AF3C716}" type="presParOf" srcId="{9C724E76-E58C-4198-963F-2A00869D373A}" destId="{A539C93E-7D28-4637-B13E-C5709DD728E2}" srcOrd="0" destOrd="0" presId="urn:microsoft.com/office/officeart/2005/8/layout/process1"/>
    <dgm:cxn modelId="{407DFD38-D6D2-4D32-A728-6D95B1A54815}" type="presParOf" srcId="{5249A5CF-98CA-4C2A-98D2-C6219C20C91C}" destId="{A26F058B-AB27-4405-807F-E852DCC3735D}" srcOrd="2" destOrd="0" presId="urn:microsoft.com/office/officeart/2005/8/layout/process1"/>
    <dgm:cxn modelId="{EA436EDB-AC9B-4CD9-BF6C-1881FCDF6C7D}" type="presParOf" srcId="{5249A5CF-98CA-4C2A-98D2-C6219C20C91C}" destId="{029C90A3-5054-4867-B75E-858E3ABE5DCE}" srcOrd="3" destOrd="0" presId="urn:microsoft.com/office/officeart/2005/8/layout/process1"/>
    <dgm:cxn modelId="{C6D7BF91-927C-40E8-AA1C-88F2ECD234BC}" type="presParOf" srcId="{029C90A3-5054-4867-B75E-858E3ABE5DCE}" destId="{2845F975-C7C4-4CA2-81B6-D8E8CBD64E90}" srcOrd="0" destOrd="0" presId="urn:microsoft.com/office/officeart/2005/8/layout/process1"/>
    <dgm:cxn modelId="{98F5650C-D8F6-476C-A338-5718B9E0BC4A}" type="presParOf" srcId="{5249A5CF-98CA-4C2A-98D2-C6219C20C91C}" destId="{4AF1B648-40C0-46AA-A2FB-5597B9B0E695}" srcOrd="4" destOrd="0" presId="urn:microsoft.com/office/officeart/2005/8/layout/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281618C-AF88-46C4-83FE-EF059EEFB3A5}"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US"/>
        </a:p>
      </dgm:t>
    </dgm:pt>
    <dgm:pt modelId="{5E8198CF-2324-4091-8FA6-3072EC57A1C2}">
      <dgm:prSet phldrT="[Text]"/>
      <dgm:spPr/>
      <dgm:t>
        <a:bodyPr/>
        <a:lstStyle/>
        <a:p>
          <a:r>
            <a:rPr lang="en-US"/>
            <a:t>70 percent employees required online upskilling (Fulop et al., 2023)</a:t>
          </a:r>
        </a:p>
      </dgm:t>
    </dgm:pt>
    <dgm:pt modelId="{61003C28-6667-48C3-8C99-96A365980AC5}" type="parTrans" cxnId="{6901E819-2897-4261-A362-B6FB85529644}">
      <dgm:prSet/>
      <dgm:spPr/>
      <dgm:t>
        <a:bodyPr/>
        <a:lstStyle/>
        <a:p>
          <a:endParaRPr lang="en-US"/>
        </a:p>
      </dgm:t>
    </dgm:pt>
    <dgm:pt modelId="{9633352F-7F4C-42F8-A828-D0155210DC0B}" type="sibTrans" cxnId="{6901E819-2897-4261-A362-B6FB85529644}">
      <dgm:prSet/>
      <dgm:spPr/>
      <dgm:t>
        <a:bodyPr/>
        <a:lstStyle/>
        <a:p>
          <a:endParaRPr lang="en-US"/>
        </a:p>
      </dgm:t>
    </dgm:pt>
    <dgm:pt modelId="{170741FF-5EF7-4BC9-ABC2-D6CCCF1C56BD}">
      <dgm:prSet/>
      <dgm:spPr/>
      <dgm:t>
        <a:bodyPr/>
        <a:lstStyle/>
        <a:p>
          <a:r>
            <a:rPr lang="en-US" dirty="0"/>
            <a:t>Benefits: 47.6 hours/100 less in phone work (</a:t>
          </a:r>
          <a:r>
            <a:rPr lang="en-US" dirty="0" err="1"/>
            <a:t>Mcglen</a:t>
          </a:r>
          <a:r>
            <a:rPr lang="en-US" dirty="0"/>
            <a:t> et al., 2023).</a:t>
          </a:r>
        </a:p>
      </dgm:t>
    </dgm:pt>
    <dgm:pt modelId="{E88A488B-2174-44AF-86FB-0CFEEACEACB9}" type="parTrans" cxnId="{D3CBB564-C3CC-4366-8974-090147218B2F}">
      <dgm:prSet/>
      <dgm:spPr/>
      <dgm:t>
        <a:bodyPr/>
        <a:lstStyle/>
        <a:p>
          <a:endParaRPr lang="en-US"/>
        </a:p>
      </dgm:t>
    </dgm:pt>
    <dgm:pt modelId="{4AC64B0B-15DC-4007-B453-076F6017CE66}" type="sibTrans" cxnId="{D3CBB564-C3CC-4366-8974-090147218B2F}">
      <dgm:prSet/>
      <dgm:spPr/>
      <dgm:t>
        <a:bodyPr/>
        <a:lstStyle/>
        <a:p>
          <a:endParaRPr lang="en-US"/>
        </a:p>
      </dgm:t>
    </dgm:pt>
    <dgm:pt modelId="{A059AE49-EADB-41BF-A5FE-CCB58E76B24F}">
      <dgm:prSet/>
      <dgm:spPr/>
      <dgm:t>
        <a:bodyPr/>
        <a:lstStyle/>
        <a:p>
          <a:r>
            <a:rPr lang="en-US"/>
            <a:t>Obstacles: digital fatigue, lack of clarity of roles.</a:t>
          </a:r>
        </a:p>
      </dgm:t>
    </dgm:pt>
    <dgm:pt modelId="{25B9CA58-F20C-40FD-B0A2-B14656CE2D35}" type="parTrans" cxnId="{3EA3B800-26AB-4DDF-8F12-3B7BE8197AFB}">
      <dgm:prSet/>
      <dgm:spPr/>
      <dgm:t>
        <a:bodyPr/>
        <a:lstStyle/>
        <a:p>
          <a:endParaRPr lang="en-US"/>
        </a:p>
      </dgm:t>
    </dgm:pt>
    <dgm:pt modelId="{D6023975-E948-4077-BB30-548037D78E7C}" type="sibTrans" cxnId="{3EA3B800-26AB-4DDF-8F12-3B7BE8197AFB}">
      <dgm:prSet/>
      <dgm:spPr/>
      <dgm:t>
        <a:bodyPr/>
        <a:lstStyle/>
        <a:p>
          <a:endParaRPr lang="en-US"/>
        </a:p>
      </dgm:t>
    </dgm:pt>
    <dgm:pt modelId="{B1588ADD-46B2-43FA-A0BD-7301E8DD1B0C}">
      <dgm:prSet/>
      <dgm:spPr/>
      <dgm:t>
        <a:bodyPr/>
        <a:lstStyle/>
        <a:p>
          <a:r>
            <a:rPr lang="en-US" dirty="0"/>
            <a:t>Frameworks: Change Model Lewin, TAM (McGowan et al., 2024).</a:t>
          </a:r>
        </a:p>
      </dgm:t>
    </dgm:pt>
    <dgm:pt modelId="{45EFE765-0D97-4FB0-847C-198C742C86C8}" type="parTrans" cxnId="{1CFEF7C2-02D6-457D-9453-0AD67B8AA6BF}">
      <dgm:prSet/>
      <dgm:spPr/>
      <dgm:t>
        <a:bodyPr/>
        <a:lstStyle/>
        <a:p>
          <a:endParaRPr lang="en-US"/>
        </a:p>
      </dgm:t>
    </dgm:pt>
    <dgm:pt modelId="{339F5768-88A2-4A7A-98F9-7199FBC6E1A4}" type="sibTrans" cxnId="{1CFEF7C2-02D6-457D-9453-0AD67B8AA6BF}">
      <dgm:prSet/>
      <dgm:spPr/>
      <dgm:t>
        <a:bodyPr/>
        <a:lstStyle/>
        <a:p>
          <a:endParaRPr lang="en-US"/>
        </a:p>
      </dgm:t>
    </dgm:pt>
    <dgm:pt modelId="{370FF995-F292-48DE-94AF-475CA8019F83}" type="pres">
      <dgm:prSet presAssocID="{A281618C-AF88-46C4-83FE-EF059EEFB3A5}" presName="Name0" presStyleCnt="0">
        <dgm:presLayoutVars>
          <dgm:dir/>
          <dgm:animLvl val="lvl"/>
          <dgm:resizeHandles val="exact"/>
        </dgm:presLayoutVars>
      </dgm:prSet>
      <dgm:spPr/>
    </dgm:pt>
    <dgm:pt modelId="{C5DD33E0-ABA3-4316-9C34-C915EBBA62B5}" type="pres">
      <dgm:prSet presAssocID="{5E8198CF-2324-4091-8FA6-3072EC57A1C2}" presName="parTxOnly" presStyleLbl="node1" presStyleIdx="0" presStyleCnt="4">
        <dgm:presLayoutVars>
          <dgm:chMax val="0"/>
          <dgm:chPref val="0"/>
          <dgm:bulletEnabled val="1"/>
        </dgm:presLayoutVars>
      </dgm:prSet>
      <dgm:spPr/>
    </dgm:pt>
    <dgm:pt modelId="{467CC77B-D037-4062-9CE7-8A4AF4FC2808}" type="pres">
      <dgm:prSet presAssocID="{9633352F-7F4C-42F8-A828-D0155210DC0B}" presName="parTxOnlySpace" presStyleCnt="0"/>
      <dgm:spPr/>
    </dgm:pt>
    <dgm:pt modelId="{A58CD88A-A12D-4239-8EC7-7FF6A5524230}" type="pres">
      <dgm:prSet presAssocID="{170741FF-5EF7-4BC9-ABC2-D6CCCF1C56BD}" presName="parTxOnly" presStyleLbl="node1" presStyleIdx="1" presStyleCnt="4">
        <dgm:presLayoutVars>
          <dgm:chMax val="0"/>
          <dgm:chPref val="0"/>
          <dgm:bulletEnabled val="1"/>
        </dgm:presLayoutVars>
      </dgm:prSet>
      <dgm:spPr/>
    </dgm:pt>
    <dgm:pt modelId="{847BF2E1-340F-46D8-AFCC-C81BC7C5C876}" type="pres">
      <dgm:prSet presAssocID="{4AC64B0B-15DC-4007-B453-076F6017CE66}" presName="parTxOnlySpace" presStyleCnt="0"/>
      <dgm:spPr/>
    </dgm:pt>
    <dgm:pt modelId="{95A69E4C-5882-47DC-8978-24CD286654C3}" type="pres">
      <dgm:prSet presAssocID="{A059AE49-EADB-41BF-A5FE-CCB58E76B24F}" presName="parTxOnly" presStyleLbl="node1" presStyleIdx="2" presStyleCnt="4">
        <dgm:presLayoutVars>
          <dgm:chMax val="0"/>
          <dgm:chPref val="0"/>
          <dgm:bulletEnabled val="1"/>
        </dgm:presLayoutVars>
      </dgm:prSet>
      <dgm:spPr/>
    </dgm:pt>
    <dgm:pt modelId="{6F3EB235-1E8E-453B-91BB-05570950C180}" type="pres">
      <dgm:prSet presAssocID="{D6023975-E948-4077-BB30-548037D78E7C}" presName="parTxOnlySpace" presStyleCnt="0"/>
      <dgm:spPr/>
    </dgm:pt>
    <dgm:pt modelId="{60917726-B1D5-4D8D-9ACF-7B8CDB5A136B}" type="pres">
      <dgm:prSet presAssocID="{B1588ADD-46B2-43FA-A0BD-7301E8DD1B0C}" presName="parTxOnly" presStyleLbl="node1" presStyleIdx="3" presStyleCnt="4">
        <dgm:presLayoutVars>
          <dgm:chMax val="0"/>
          <dgm:chPref val="0"/>
          <dgm:bulletEnabled val="1"/>
        </dgm:presLayoutVars>
      </dgm:prSet>
      <dgm:spPr/>
    </dgm:pt>
  </dgm:ptLst>
  <dgm:cxnLst>
    <dgm:cxn modelId="{3EA3B800-26AB-4DDF-8F12-3B7BE8197AFB}" srcId="{A281618C-AF88-46C4-83FE-EF059EEFB3A5}" destId="{A059AE49-EADB-41BF-A5FE-CCB58E76B24F}" srcOrd="2" destOrd="0" parTransId="{25B9CA58-F20C-40FD-B0A2-B14656CE2D35}" sibTransId="{D6023975-E948-4077-BB30-548037D78E7C}"/>
    <dgm:cxn modelId="{6901E819-2897-4261-A362-B6FB85529644}" srcId="{A281618C-AF88-46C4-83FE-EF059EEFB3A5}" destId="{5E8198CF-2324-4091-8FA6-3072EC57A1C2}" srcOrd="0" destOrd="0" parTransId="{61003C28-6667-48C3-8C99-96A365980AC5}" sibTransId="{9633352F-7F4C-42F8-A828-D0155210DC0B}"/>
    <dgm:cxn modelId="{95AE033A-6A1B-4595-BADA-A6A8995F06EE}" type="presOf" srcId="{A281618C-AF88-46C4-83FE-EF059EEFB3A5}" destId="{370FF995-F292-48DE-94AF-475CA8019F83}" srcOrd="0" destOrd="0" presId="urn:microsoft.com/office/officeart/2005/8/layout/chevron1"/>
    <dgm:cxn modelId="{1FB03444-1A32-4B78-B997-99B428D9F7DE}" type="presOf" srcId="{170741FF-5EF7-4BC9-ABC2-D6CCCF1C56BD}" destId="{A58CD88A-A12D-4239-8EC7-7FF6A5524230}" srcOrd="0" destOrd="0" presId="urn:microsoft.com/office/officeart/2005/8/layout/chevron1"/>
    <dgm:cxn modelId="{27752759-852A-42B7-8C76-003D1D18747F}" type="presOf" srcId="{5E8198CF-2324-4091-8FA6-3072EC57A1C2}" destId="{C5DD33E0-ABA3-4316-9C34-C915EBBA62B5}" srcOrd="0" destOrd="0" presId="urn:microsoft.com/office/officeart/2005/8/layout/chevron1"/>
    <dgm:cxn modelId="{D3CBB564-C3CC-4366-8974-090147218B2F}" srcId="{A281618C-AF88-46C4-83FE-EF059EEFB3A5}" destId="{170741FF-5EF7-4BC9-ABC2-D6CCCF1C56BD}" srcOrd="1" destOrd="0" parTransId="{E88A488B-2174-44AF-86FB-0CFEEACEACB9}" sibTransId="{4AC64B0B-15DC-4007-B453-076F6017CE66}"/>
    <dgm:cxn modelId="{63A58DA9-A01B-46D8-BA3A-94D01FB1EB29}" type="presOf" srcId="{B1588ADD-46B2-43FA-A0BD-7301E8DD1B0C}" destId="{60917726-B1D5-4D8D-9ACF-7B8CDB5A136B}" srcOrd="0" destOrd="0" presId="urn:microsoft.com/office/officeart/2005/8/layout/chevron1"/>
    <dgm:cxn modelId="{1CFEF7C2-02D6-457D-9453-0AD67B8AA6BF}" srcId="{A281618C-AF88-46C4-83FE-EF059EEFB3A5}" destId="{B1588ADD-46B2-43FA-A0BD-7301E8DD1B0C}" srcOrd="3" destOrd="0" parTransId="{45EFE765-0D97-4FB0-847C-198C742C86C8}" sibTransId="{339F5768-88A2-4A7A-98F9-7199FBC6E1A4}"/>
    <dgm:cxn modelId="{3D7208C9-43EA-4576-836B-57D64E3754E5}" type="presOf" srcId="{A059AE49-EADB-41BF-A5FE-CCB58E76B24F}" destId="{95A69E4C-5882-47DC-8978-24CD286654C3}" srcOrd="0" destOrd="0" presId="urn:microsoft.com/office/officeart/2005/8/layout/chevron1"/>
    <dgm:cxn modelId="{C5876141-5B65-45A4-BDC5-DF33956E0892}" type="presParOf" srcId="{370FF995-F292-48DE-94AF-475CA8019F83}" destId="{C5DD33E0-ABA3-4316-9C34-C915EBBA62B5}" srcOrd="0" destOrd="0" presId="urn:microsoft.com/office/officeart/2005/8/layout/chevron1"/>
    <dgm:cxn modelId="{CC52406A-41EF-444F-B02D-A9D7C57458D3}" type="presParOf" srcId="{370FF995-F292-48DE-94AF-475CA8019F83}" destId="{467CC77B-D037-4062-9CE7-8A4AF4FC2808}" srcOrd="1" destOrd="0" presId="urn:microsoft.com/office/officeart/2005/8/layout/chevron1"/>
    <dgm:cxn modelId="{2528D563-611D-4656-BA9B-0936EFE270C8}" type="presParOf" srcId="{370FF995-F292-48DE-94AF-475CA8019F83}" destId="{A58CD88A-A12D-4239-8EC7-7FF6A5524230}" srcOrd="2" destOrd="0" presId="urn:microsoft.com/office/officeart/2005/8/layout/chevron1"/>
    <dgm:cxn modelId="{03ADA1D9-E7F9-47CD-8767-E0B89B448DC1}" type="presParOf" srcId="{370FF995-F292-48DE-94AF-475CA8019F83}" destId="{847BF2E1-340F-46D8-AFCC-C81BC7C5C876}" srcOrd="3" destOrd="0" presId="urn:microsoft.com/office/officeart/2005/8/layout/chevron1"/>
    <dgm:cxn modelId="{567DC98A-ED77-4159-B8A1-03F9242B41B7}" type="presParOf" srcId="{370FF995-F292-48DE-94AF-475CA8019F83}" destId="{95A69E4C-5882-47DC-8978-24CD286654C3}" srcOrd="4" destOrd="0" presId="urn:microsoft.com/office/officeart/2005/8/layout/chevron1"/>
    <dgm:cxn modelId="{64A274A6-DA50-47D3-8B36-9CF35F8D2EFC}" type="presParOf" srcId="{370FF995-F292-48DE-94AF-475CA8019F83}" destId="{6F3EB235-1E8E-453B-91BB-05570950C180}" srcOrd="5" destOrd="0" presId="urn:microsoft.com/office/officeart/2005/8/layout/chevron1"/>
    <dgm:cxn modelId="{3866DB35-9E11-4B5C-8CCF-3E872B63162F}" type="presParOf" srcId="{370FF995-F292-48DE-94AF-475CA8019F83}" destId="{60917726-B1D5-4D8D-9ACF-7B8CDB5A136B}" srcOrd="6" destOrd="0" presId="urn:microsoft.com/office/officeart/2005/8/layout/chevron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720F6AC-32FC-4FC0-9ADF-21BD07382CBD}" type="doc">
      <dgm:prSet loTypeId="urn:microsoft.com/office/officeart/2009/3/layout/StepUpProcess" loCatId="process" qsTypeId="urn:microsoft.com/office/officeart/2005/8/quickstyle/simple1" qsCatId="simple" csTypeId="urn:microsoft.com/office/officeart/2005/8/colors/accent1_2" csCatId="accent1" phldr="1"/>
      <dgm:spPr/>
      <dgm:t>
        <a:bodyPr/>
        <a:lstStyle/>
        <a:p>
          <a:endParaRPr lang="en-US"/>
        </a:p>
      </dgm:t>
    </dgm:pt>
    <dgm:pt modelId="{78148854-1813-49FB-8C84-A846EB9E3C0A}">
      <dgm:prSet phldrT="[Text]"/>
      <dgm:spPr/>
      <dgm:t>
        <a:bodyPr/>
        <a:lstStyle/>
        <a:p>
          <a:r>
            <a:rPr lang="en-US"/>
            <a:t>Shorter discharges, LOS.</a:t>
          </a:r>
        </a:p>
      </dgm:t>
    </dgm:pt>
    <dgm:pt modelId="{C8CADCB1-921D-4F4D-943B-CA9519F01C4C}" type="parTrans" cxnId="{CB80ACE3-EBF1-4A94-ACB9-A6425816019A}">
      <dgm:prSet/>
      <dgm:spPr/>
      <dgm:t>
        <a:bodyPr/>
        <a:lstStyle/>
        <a:p>
          <a:endParaRPr lang="en-US"/>
        </a:p>
      </dgm:t>
    </dgm:pt>
    <dgm:pt modelId="{44D15C98-74C5-4308-82B6-1C02231DE1E4}" type="sibTrans" cxnId="{CB80ACE3-EBF1-4A94-ACB9-A6425816019A}">
      <dgm:prSet/>
      <dgm:spPr/>
      <dgm:t>
        <a:bodyPr/>
        <a:lstStyle/>
        <a:p>
          <a:endParaRPr lang="en-US"/>
        </a:p>
      </dgm:t>
    </dgm:pt>
    <dgm:pt modelId="{C5990256-7B11-4989-AAF5-48145029B879}">
      <dgm:prSet/>
      <dgm:spPr/>
      <dgm:t>
        <a:bodyPr/>
        <a:lstStyle/>
        <a:p>
          <a:r>
            <a:rPr lang="en-US"/>
            <a:t>Savings: 1,103 bed days were saved by Leicestershire COVID VW.</a:t>
          </a:r>
        </a:p>
      </dgm:t>
    </dgm:pt>
    <dgm:pt modelId="{9D606F7B-947E-4A91-85DF-B9111A9B6A83}" type="parTrans" cxnId="{2852CAC6-17FB-484C-97E6-EB0D12FD7DAF}">
      <dgm:prSet/>
      <dgm:spPr/>
      <dgm:t>
        <a:bodyPr/>
        <a:lstStyle/>
        <a:p>
          <a:endParaRPr lang="en-US"/>
        </a:p>
      </dgm:t>
    </dgm:pt>
    <dgm:pt modelId="{FBA2147A-2909-40B4-A0A4-069DD608B29A}" type="sibTrans" cxnId="{2852CAC6-17FB-484C-97E6-EB0D12FD7DAF}">
      <dgm:prSet/>
      <dgm:spPr/>
      <dgm:t>
        <a:bodyPr/>
        <a:lstStyle/>
        <a:p>
          <a:endParaRPr lang="en-US"/>
        </a:p>
      </dgm:t>
    </dgm:pt>
    <dgm:pt modelId="{1821ABEE-72EC-4635-9068-5BE377B48307}">
      <dgm:prSet/>
      <dgm:spPr/>
      <dgm:t>
        <a:bodyPr/>
        <a:lstStyle/>
        <a:p>
          <a:r>
            <a:rPr lang="en-US" dirty="0"/>
            <a:t>WWL Trust: 40% reduction in LOS (Litchfield et al., 2025)</a:t>
          </a:r>
        </a:p>
      </dgm:t>
    </dgm:pt>
    <dgm:pt modelId="{0929C125-33C7-49DA-971B-D8EAE663CC5F}" type="parTrans" cxnId="{CD1D3B5B-D331-4E51-90F8-88B1B46715D0}">
      <dgm:prSet/>
      <dgm:spPr/>
      <dgm:t>
        <a:bodyPr/>
        <a:lstStyle/>
        <a:p>
          <a:endParaRPr lang="en-US"/>
        </a:p>
      </dgm:t>
    </dgm:pt>
    <dgm:pt modelId="{0454D7E5-1599-4672-94A9-5385BA9EDD55}" type="sibTrans" cxnId="{CD1D3B5B-D331-4E51-90F8-88B1B46715D0}">
      <dgm:prSet/>
      <dgm:spPr/>
      <dgm:t>
        <a:bodyPr/>
        <a:lstStyle/>
        <a:p>
          <a:endParaRPr lang="en-US"/>
        </a:p>
      </dgm:t>
    </dgm:pt>
    <dgm:pt modelId="{D1776D5C-5DF2-47F7-AF77-7C91584DA3A7}">
      <dgm:prSet/>
      <dgm:spPr/>
      <dgm:t>
        <a:bodyPr/>
        <a:lstStyle/>
        <a:p>
          <a:r>
            <a:rPr lang="en-US"/>
            <a:t>Improved flow and capacity</a:t>
          </a:r>
        </a:p>
      </dgm:t>
    </dgm:pt>
    <dgm:pt modelId="{371A3BEC-5C95-46D8-A1A3-713C31827644}" type="parTrans" cxnId="{690B66BE-32ED-48E6-A78E-10D9956DC401}">
      <dgm:prSet/>
      <dgm:spPr/>
      <dgm:t>
        <a:bodyPr/>
        <a:lstStyle/>
        <a:p>
          <a:endParaRPr lang="en-US"/>
        </a:p>
      </dgm:t>
    </dgm:pt>
    <dgm:pt modelId="{4B9B08F2-D8DF-4BCC-BA41-7AD95B3EB5A7}" type="sibTrans" cxnId="{690B66BE-32ED-48E6-A78E-10D9956DC401}">
      <dgm:prSet/>
      <dgm:spPr/>
      <dgm:t>
        <a:bodyPr/>
        <a:lstStyle/>
        <a:p>
          <a:endParaRPr lang="en-US"/>
        </a:p>
      </dgm:t>
    </dgm:pt>
    <dgm:pt modelId="{B7155D38-3206-4E1D-A2BB-40603E2296B5}" type="pres">
      <dgm:prSet presAssocID="{5720F6AC-32FC-4FC0-9ADF-21BD07382CBD}" presName="rootnode" presStyleCnt="0">
        <dgm:presLayoutVars>
          <dgm:chMax/>
          <dgm:chPref/>
          <dgm:dir/>
          <dgm:animLvl val="lvl"/>
        </dgm:presLayoutVars>
      </dgm:prSet>
      <dgm:spPr/>
    </dgm:pt>
    <dgm:pt modelId="{DDEEAA08-9A92-4C8D-9DFB-6A2F6640D8A4}" type="pres">
      <dgm:prSet presAssocID="{78148854-1813-49FB-8C84-A846EB9E3C0A}" presName="composite" presStyleCnt="0"/>
      <dgm:spPr/>
    </dgm:pt>
    <dgm:pt modelId="{FCEDA683-E096-44E9-9229-DF415571EA69}" type="pres">
      <dgm:prSet presAssocID="{78148854-1813-49FB-8C84-A846EB9E3C0A}" presName="LShape" presStyleLbl="alignNode1" presStyleIdx="0" presStyleCnt="7"/>
      <dgm:spPr/>
    </dgm:pt>
    <dgm:pt modelId="{5CC675F7-E390-48DD-983C-1B7A8425812B}" type="pres">
      <dgm:prSet presAssocID="{78148854-1813-49FB-8C84-A846EB9E3C0A}" presName="ParentText" presStyleLbl="revTx" presStyleIdx="0" presStyleCnt="4">
        <dgm:presLayoutVars>
          <dgm:chMax val="0"/>
          <dgm:chPref val="0"/>
          <dgm:bulletEnabled val="1"/>
        </dgm:presLayoutVars>
      </dgm:prSet>
      <dgm:spPr/>
    </dgm:pt>
    <dgm:pt modelId="{DD267C88-2197-4C9F-8302-1A947424EDF5}" type="pres">
      <dgm:prSet presAssocID="{78148854-1813-49FB-8C84-A846EB9E3C0A}" presName="Triangle" presStyleLbl="alignNode1" presStyleIdx="1" presStyleCnt="7"/>
      <dgm:spPr/>
    </dgm:pt>
    <dgm:pt modelId="{4A82694F-6EBD-413D-BC4A-0B18AA4C0EA7}" type="pres">
      <dgm:prSet presAssocID="{44D15C98-74C5-4308-82B6-1C02231DE1E4}" presName="sibTrans" presStyleCnt="0"/>
      <dgm:spPr/>
    </dgm:pt>
    <dgm:pt modelId="{3B5E3D8B-4F94-4B3F-BAC7-64C9785C9DA2}" type="pres">
      <dgm:prSet presAssocID="{44D15C98-74C5-4308-82B6-1C02231DE1E4}" presName="space" presStyleCnt="0"/>
      <dgm:spPr/>
    </dgm:pt>
    <dgm:pt modelId="{AC5B7E72-23EA-484F-98EE-D92E61FC127A}" type="pres">
      <dgm:prSet presAssocID="{C5990256-7B11-4989-AAF5-48145029B879}" presName="composite" presStyleCnt="0"/>
      <dgm:spPr/>
    </dgm:pt>
    <dgm:pt modelId="{536699D3-B7D7-412D-85C5-E4F345C5AE97}" type="pres">
      <dgm:prSet presAssocID="{C5990256-7B11-4989-AAF5-48145029B879}" presName="LShape" presStyleLbl="alignNode1" presStyleIdx="2" presStyleCnt="7"/>
      <dgm:spPr/>
    </dgm:pt>
    <dgm:pt modelId="{6AF344E2-D8BA-47F1-A4C8-5C6A4BBCB741}" type="pres">
      <dgm:prSet presAssocID="{C5990256-7B11-4989-AAF5-48145029B879}" presName="ParentText" presStyleLbl="revTx" presStyleIdx="1" presStyleCnt="4">
        <dgm:presLayoutVars>
          <dgm:chMax val="0"/>
          <dgm:chPref val="0"/>
          <dgm:bulletEnabled val="1"/>
        </dgm:presLayoutVars>
      </dgm:prSet>
      <dgm:spPr/>
    </dgm:pt>
    <dgm:pt modelId="{90F286BE-5F02-436A-8543-7F90A503FAFE}" type="pres">
      <dgm:prSet presAssocID="{C5990256-7B11-4989-AAF5-48145029B879}" presName="Triangle" presStyleLbl="alignNode1" presStyleIdx="3" presStyleCnt="7"/>
      <dgm:spPr/>
    </dgm:pt>
    <dgm:pt modelId="{A81AB4E6-DAED-48CF-A8CD-E952EB62379C}" type="pres">
      <dgm:prSet presAssocID="{FBA2147A-2909-40B4-A0A4-069DD608B29A}" presName="sibTrans" presStyleCnt="0"/>
      <dgm:spPr/>
    </dgm:pt>
    <dgm:pt modelId="{A10F3D35-0FCD-45B7-BC4D-E7EAB13FB719}" type="pres">
      <dgm:prSet presAssocID="{FBA2147A-2909-40B4-A0A4-069DD608B29A}" presName="space" presStyleCnt="0"/>
      <dgm:spPr/>
    </dgm:pt>
    <dgm:pt modelId="{D3F01196-F201-4987-902F-F85DAA698EFC}" type="pres">
      <dgm:prSet presAssocID="{1821ABEE-72EC-4635-9068-5BE377B48307}" presName="composite" presStyleCnt="0"/>
      <dgm:spPr/>
    </dgm:pt>
    <dgm:pt modelId="{9996FE37-E7DD-4E8A-A073-AD87D57909BD}" type="pres">
      <dgm:prSet presAssocID="{1821ABEE-72EC-4635-9068-5BE377B48307}" presName="LShape" presStyleLbl="alignNode1" presStyleIdx="4" presStyleCnt="7"/>
      <dgm:spPr/>
    </dgm:pt>
    <dgm:pt modelId="{1F08487C-172A-40AA-95FB-336CBEFD7E55}" type="pres">
      <dgm:prSet presAssocID="{1821ABEE-72EC-4635-9068-5BE377B48307}" presName="ParentText" presStyleLbl="revTx" presStyleIdx="2" presStyleCnt="4">
        <dgm:presLayoutVars>
          <dgm:chMax val="0"/>
          <dgm:chPref val="0"/>
          <dgm:bulletEnabled val="1"/>
        </dgm:presLayoutVars>
      </dgm:prSet>
      <dgm:spPr/>
    </dgm:pt>
    <dgm:pt modelId="{424AE57B-45E0-4C4F-B9F4-0F7524FDA75D}" type="pres">
      <dgm:prSet presAssocID="{1821ABEE-72EC-4635-9068-5BE377B48307}" presName="Triangle" presStyleLbl="alignNode1" presStyleIdx="5" presStyleCnt="7"/>
      <dgm:spPr/>
    </dgm:pt>
    <dgm:pt modelId="{7766F1C0-5194-4189-9344-0423006153E5}" type="pres">
      <dgm:prSet presAssocID="{0454D7E5-1599-4672-94A9-5385BA9EDD55}" presName="sibTrans" presStyleCnt="0"/>
      <dgm:spPr/>
    </dgm:pt>
    <dgm:pt modelId="{80EB6369-51A2-4296-9437-AB86EB3A8508}" type="pres">
      <dgm:prSet presAssocID="{0454D7E5-1599-4672-94A9-5385BA9EDD55}" presName="space" presStyleCnt="0"/>
      <dgm:spPr/>
    </dgm:pt>
    <dgm:pt modelId="{AA31E337-8BEF-45F9-9127-F28428CC69E9}" type="pres">
      <dgm:prSet presAssocID="{D1776D5C-5DF2-47F7-AF77-7C91584DA3A7}" presName="composite" presStyleCnt="0"/>
      <dgm:spPr/>
    </dgm:pt>
    <dgm:pt modelId="{836CB4EC-7A5E-4A13-95A8-1DE1AA82C08B}" type="pres">
      <dgm:prSet presAssocID="{D1776D5C-5DF2-47F7-AF77-7C91584DA3A7}" presName="LShape" presStyleLbl="alignNode1" presStyleIdx="6" presStyleCnt="7"/>
      <dgm:spPr/>
    </dgm:pt>
    <dgm:pt modelId="{F7A63516-6247-48B1-A9B4-E4F4BEF3D581}" type="pres">
      <dgm:prSet presAssocID="{D1776D5C-5DF2-47F7-AF77-7C91584DA3A7}" presName="ParentText" presStyleLbl="revTx" presStyleIdx="3" presStyleCnt="4">
        <dgm:presLayoutVars>
          <dgm:chMax val="0"/>
          <dgm:chPref val="0"/>
          <dgm:bulletEnabled val="1"/>
        </dgm:presLayoutVars>
      </dgm:prSet>
      <dgm:spPr/>
    </dgm:pt>
  </dgm:ptLst>
  <dgm:cxnLst>
    <dgm:cxn modelId="{7805F537-1790-451F-943A-AF9E90DA27BA}" type="presOf" srcId="{5720F6AC-32FC-4FC0-9ADF-21BD07382CBD}" destId="{B7155D38-3206-4E1D-A2BB-40603E2296B5}" srcOrd="0" destOrd="0" presId="urn:microsoft.com/office/officeart/2009/3/layout/StepUpProcess"/>
    <dgm:cxn modelId="{52C3C446-9A87-46AB-BAD2-916695D9AB08}" type="presOf" srcId="{1821ABEE-72EC-4635-9068-5BE377B48307}" destId="{1F08487C-172A-40AA-95FB-336CBEFD7E55}" srcOrd="0" destOrd="0" presId="urn:microsoft.com/office/officeart/2009/3/layout/StepUpProcess"/>
    <dgm:cxn modelId="{19AB9C52-20E2-4C03-A67B-103F637C9858}" type="presOf" srcId="{D1776D5C-5DF2-47F7-AF77-7C91584DA3A7}" destId="{F7A63516-6247-48B1-A9B4-E4F4BEF3D581}" srcOrd="0" destOrd="0" presId="urn:microsoft.com/office/officeart/2009/3/layout/StepUpProcess"/>
    <dgm:cxn modelId="{CD1D3B5B-D331-4E51-90F8-88B1B46715D0}" srcId="{5720F6AC-32FC-4FC0-9ADF-21BD07382CBD}" destId="{1821ABEE-72EC-4635-9068-5BE377B48307}" srcOrd="2" destOrd="0" parTransId="{0929C125-33C7-49DA-971B-D8EAE663CC5F}" sibTransId="{0454D7E5-1599-4672-94A9-5385BA9EDD55}"/>
    <dgm:cxn modelId="{E90F109F-67E6-4D6B-AEEF-EAD366664319}" type="presOf" srcId="{78148854-1813-49FB-8C84-A846EB9E3C0A}" destId="{5CC675F7-E390-48DD-983C-1B7A8425812B}" srcOrd="0" destOrd="0" presId="urn:microsoft.com/office/officeart/2009/3/layout/StepUpProcess"/>
    <dgm:cxn modelId="{690B66BE-32ED-48E6-A78E-10D9956DC401}" srcId="{5720F6AC-32FC-4FC0-9ADF-21BD07382CBD}" destId="{D1776D5C-5DF2-47F7-AF77-7C91584DA3A7}" srcOrd="3" destOrd="0" parTransId="{371A3BEC-5C95-46D8-A1A3-713C31827644}" sibTransId="{4B9B08F2-D8DF-4BCC-BA41-7AD95B3EB5A7}"/>
    <dgm:cxn modelId="{2852CAC6-17FB-484C-97E6-EB0D12FD7DAF}" srcId="{5720F6AC-32FC-4FC0-9ADF-21BD07382CBD}" destId="{C5990256-7B11-4989-AAF5-48145029B879}" srcOrd="1" destOrd="0" parTransId="{9D606F7B-947E-4A91-85DF-B9111A9B6A83}" sibTransId="{FBA2147A-2909-40B4-A0A4-069DD608B29A}"/>
    <dgm:cxn modelId="{FC5F7BDE-B0E6-4796-85FF-369BE29B458E}" type="presOf" srcId="{C5990256-7B11-4989-AAF5-48145029B879}" destId="{6AF344E2-D8BA-47F1-A4C8-5C6A4BBCB741}" srcOrd="0" destOrd="0" presId="urn:microsoft.com/office/officeart/2009/3/layout/StepUpProcess"/>
    <dgm:cxn modelId="{CB80ACE3-EBF1-4A94-ACB9-A6425816019A}" srcId="{5720F6AC-32FC-4FC0-9ADF-21BD07382CBD}" destId="{78148854-1813-49FB-8C84-A846EB9E3C0A}" srcOrd="0" destOrd="0" parTransId="{C8CADCB1-921D-4F4D-943B-CA9519F01C4C}" sibTransId="{44D15C98-74C5-4308-82B6-1C02231DE1E4}"/>
    <dgm:cxn modelId="{3FCD3407-4761-460E-9C91-CD52C0AC32FD}" type="presParOf" srcId="{B7155D38-3206-4E1D-A2BB-40603E2296B5}" destId="{DDEEAA08-9A92-4C8D-9DFB-6A2F6640D8A4}" srcOrd="0" destOrd="0" presId="urn:microsoft.com/office/officeart/2009/3/layout/StepUpProcess"/>
    <dgm:cxn modelId="{E854E84D-E341-4F92-8AE5-4B279093671E}" type="presParOf" srcId="{DDEEAA08-9A92-4C8D-9DFB-6A2F6640D8A4}" destId="{FCEDA683-E096-44E9-9229-DF415571EA69}" srcOrd="0" destOrd="0" presId="urn:microsoft.com/office/officeart/2009/3/layout/StepUpProcess"/>
    <dgm:cxn modelId="{30CADDAF-1692-4882-8E73-E5BDDD1139F6}" type="presParOf" srcId="{DDEEAA08-9A92-4C8D-9DFB-6A2F6640D8A4}" destId="{5CC675F7-E390-48DD-983C-1B7A8425812B}" srcOrd="1" destOrd="0" presId="urn:microsoft.com/office/officeart/2009/3/layout/StepUpProcess"/>
    <dgm:cxn modelId="{DD817144-ABC9-424A-BD8F-433BCC2F2985}" type="presParOf" srcId="{DDEEAA08-9A92-4C8D-9DFB-6A2F6640D8A4}" destId="{DD267C88-2197-4C9F-8302-1A947424EDF5}" srcOrd="2" destOrd="0" presId="urn:microsoft.com/office/officeart/2009/3/layout/StepUpProcess"/>
    <dgm:cxn modelId="{E755ACE3-AD84-422F-9BB8-8C18C8AFC324}" type="presParOf" srcId="{B7155D38-3206-4E1D-A2BB-40603E2296B5}" destId="{4A82694F-6EBD-413D-BC4A-0B18AA4C0EA7}" srcOrd="1" destOrd="0" presId="urn:microsoft.com/office/officeart/2009/3/layout/StepUpProcess"/>
    <dgm:cxn modelId="{5D850AB2-6F6F-498B-A2A2-556594B37807}" type="presParOf" srcId="{4A82694F-6EBD-413D-BC4A-0B18AA4C0EA7}" destId="{3B5E3D8B-4F94-4B3F-BAC7-64C9785C9DA2}" srcOrd="0" destOrd="0" presId="urn:microsoft.com/office/officeart/2009/3/layout/StepUpProcess"/>
    <dgm:cxn modelId="{EBE1BC43-5CA2-403D-88D6-858FA29AEFC9}" type="presParOf" srcId="{B7155D38-3206-4E1D-A2BB-40603E2296B5}" destId="{AC5B7E72-23EA-484F-98EE-D92E61FC127A}" srcOrd="2" destOrd="0" presId="urn:microsoft.com/office/officeart/2009/3/layout/StepUpProcess"/>
    <dgm:cxn modelId="{43095C49-6851-4753-ADDC-F63F4D8F6614}" type="presParOf" srcId="{AC5B7E72-23EA-484F-98EE-D92E61FC127A}" destId="{536699D3-B7D7-412D-85C5-E4F345C5AE97}" srcOrd="0" destOrd="0" presId="urn:microsoft.com/office/officeart/2009/3/layout/StepUpProcess"/>
    <dgm:cxn modelId="{5170A031-A3DB-4FC8-8416-DAE31DD575DA}" type="presParOf" srcId="{AC5B7E72-23EA-484F-98EE-D92E61FC127A}" destId="{6AF344E2-D8BA-47F1-A4C8-5C6A4BBCB741}" srcOrd="1" destOrd="0" presId="urn:microsoft.com/office/officeart/2009/3/layout/StepUpProcess"/>
    <dgm:cxn modelId="{CF77B9E2-D7AF-4822-991A-AAA64852C6F3}" type="presParOf" srcId="{AC5B7E72-23EA-484F-98EE-D92E61FC127A}" destId="{90F286BE-5F02-436A-8543-7F90A503FAFE}" srcOrd="2" destOrd="0" presId="urn:microsoft.com/office/officeart/2009/3/layout/StepUpProcess"/>
    <dgm:cxn modelId="{BFD17D82-ABD2-4F6E-B1B7-E2E850318CED}" type="presParOf" srcId="{B7155D38-3206-4E1D-A2BB-40603E2296B5}" destId="{A81AB4E6-DAED-48CF-A8CD-E952EB62379C}" srcOrd="3" destOrd="0" presId="urn:microsoft.com/office/officeart/2009/3/layout/StepUpProcess"/>
    <dgm:cxn modelId="{6AA172F9-FCB6-4772-9722-B95D06E21CA9}" type="presParOf" srcId="{A81AB4E6-DAED-48CF-A8CD-E952EB62379C}" destId="{A10F3D35-0FCD-45B7-BC4D-E7EAB13FB719}" srcOrd="0" destOrd="0" presId="urn:microsoft.com/office/officeart/2009/3/layout/StepUpProcess"/>
    <dgm:cxn modelId="{D5BA6181-5CEE-4547-B536-59884BEDAEF7}" type="presParOf" srcId="{B7155D38-3206-4E1D-A2BB-40603E2296B5}" destId="{D3F01196-F201-4987-902F-F85DAA698EFC}" srcOrd="4" destOrd="0" presId="urn:microsoft.com/office/officeart/2009/3/layout/StepUpProcess"/>
    <dgm:cxn modelId="{87CE96FE-9EE1-4273-869C-70D2A58F0E4B}" type="presParOf" srcId="{D3F01196-F201-4987-902F-F85DAA698EFC}" destId="{9996FE37-E7DD-4E8A-A073-AD87D57909BD}" srcOrd="0" destOrd="0" presId="urn:microsoft.com/office/officeart/2009/3/layout/StepUpProcess"/>
    <dgm:cxn modelId="{C5D004D3-F6C2-44B3-A09F-B7EE21253306}" type="presParOf" srcId="{D3F01196-F201-4987-902F-F85DAA698EFC}" destId="{1F08487C-172A-40AA-95FB-336CBEFD7E55}" srcOrd="1" destOrd="0" presId="urn:microsoft.com/office/officeart/2009/3/layout/StepUpProcess"/>
    <dgm:cxn modelId="{0D3F7B02-E4A5-4390-A421-181B9F6EC441}" type="presParOf" srcId="{D3F01196-F201-4987-902F-F85DAA698EFC}" destId="{424AE57B-45E0-4C4F-B9F4-0F7524FDA75D}" srcOrd="2" destOrd="0" presId="urn:microsoft.com/office/officeart/2009/3/layout/StepUpProcess"/>
    <dgm:cxn modelId="{1F14F8DB-CDD4-4B06-AE4C-F954907567D5}" type="presParOf" srcId="{B7155D38-3206-4E1D-A2BB-40603E2296B5}" destId="{7766F1C0-5194-4189-9344-0423006153E5}" srcOrd="5" destOrd="0" presId="urn:microsoft.com/office/officeart/2009/3/layout/StepUpProcess"/>
    <dgm:cxn modelId="{E07EB2DB-F1BC-4412-B5B6-61FD31717697}" type="presParOf" srcId="{7766F1C0-5194-4189-9344-0423006153E5}" destId="{80EB6369-51A2-4296-9437-AB86EB3A8508}" srcOrd="0" destOrd="0" presId="urn:microsoft.com/office/officeart/2009/3/layout/StepUpProcess"/>
    <dgm:cxn modelId="{124D322D-C044-4145-9BED-3F124DF35AC7}" type="presParOf" srcId="{B7155D38-3206-4E1D-A2BB-40603E2296B5}" destId="{AA31E337-8BEF-45F9-9127-F28428CC69E9}" srcOrd="6" destOrd="0" presId="urn:microsoft.com/office/officeart/2009/3/layout/StepUpProcess"/>
    <dgm:cxn modelId="{54C7E8E2-BE30-4AC9-88F7-643A73D38A9D}" type="presParOf" srcId="{AA31E337-8BEF-45F9-9127-F28428CC69E9}" destId="{836CB4EC-7A5E-4A13-95A8-1DE1AA82C08B}" srcOrd="0" destOrd="0" presId="urn:microsoft.com/office/officeart/2009/3/layout/StepUpProcess"/>
    <dgm:cxn modelId="{AC6FDD6D-C42D-47D5-AD4A-777EBBAA97D7}" type="presParOf" srcId="{AA31E337-8BEF-45F9-9127-F28428CC69E9}" destId="{F7A63516-6247-48B1-A9B4-E4F4BEF3D581}" srcOrd="1" destOrd="0" presId="urn:microsoft.com/office/officeart/2009/3/layout/StepUp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51F6035-E621-453D-BC44-7D19C9E4BEDB}"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40E36F2C-2C6C-4E4D-B1BB-737BA792F790}">
      <dgm:prSet phldrT="[Text]"/>
      <dgm:spPr/>
      <dgm:t>
        <a:bodyPr/>
        <a:lstStyle/>
        <a:p>
          <a:r>
            <a:rPr lang="en-US" dirty="0"/>
            <a:t>GPs, hospitals integrated with NHS 111 (Lindsay, Cunnington and Dixon-Woods, 2025).</a:t>
          </a:r>
        </a:p>
      </dgm:t>
    </dgm:pt>
    <dgm:pt modelId="{C425C3EE-FBA1-48DB-A5F6-A1B3F2EAE394}" type="parTrans" cxnId="{727057BE-EC38-48CB-ACE9-95F8979DE3C3}">
      <dgm:prSet/>
      <dgm:spPr/>
      <dgm:t>
        <a:bodyPr/>
        <a:lstStyle/>
        <a:p>
          <a:endParaRPr lang="en-US"/>
        </a:p>
      </dgm:t>
    </dgm:pt>
    <dgm:pt modelId="{FA756BD6-642E-4794-8744-D5B0910EC194}" type="sibTrans" cxnId="{727057BE-EC38-48CB-ACE9-95F8979DE3C3}">
      <dgm:prSet/>
      <dgm:spPr/>
      <dgm:t>
        <a:bodyPr/>
        <a:lstStyle/>
        <a:p>
          <a:endParaRPr lang="en-US"/>
        </a:p>
      </dgm:t>
    </dgm:pt>
    <dgm:pt modelId="{D2EE0477-44C5-4BAB-8DB7-0FA1A18034DF}">
      <dgm:prSet/>
      <dgm:spPr/>
      <dgm:t>
        <a:bodyPr/>
        <a:lstStyle/>
        <a:p>
          <a:r>
            <a:rPr lang="en-US"/>
            <a:t>WWL: 62 per cent step-down, 38 per cent community referred.</a:t>
          </a:r>
        </a:p>
      </dgm:t>
    </dgm:pt>
    <dgm:pt modelId="{31DA97E9-2E11-4FBD-BC0A-A3A89D350A34}" type="parTrans" cxnId="{FB3E44D9-F637-4730-ADDE-57687E5C3983}">
      <dgm:prSet/>
      <dgm:spPr/>
      <dgm:t>
        <a:bodyPr/>
        <a:lstStyle/>
        <a:p>
          <a:endParaRPr lang="en-US"/>
        </a:p>
      </dgm:t>
    </dgm:pt>
    <dgm:pt modelId="{48D4CD27-DD7F-4A95-8B87-4C5B2F6E81C5}" type="sibTrans" cxnId="{FB3E44D9-F637-4730-ADDE-57687E5C3983}">
      <dgm:prSet/>
      <dgm:spPr/>
      <dgm:t>
        <a:bodyPr/>
        <a:lstStyle/>
        <a:p>
          <a:endParaRPr lang="en-US"/>
        </a:p>
      </dgm:t>
    </dgm:pt>
    <dgm:pt modelId="{773DCE12-2086-4211-857B-D2BD2E94D9F4}">
      <dgm:prSet/>
      <dgm:spPr/>
      <dgm:t>
        <a:bodyPr/>
        <a:lstStyle/>
        <a:p>
          <a:r>
            <a:rPr lang="en-US" dirty="0"/>
            <a:t>Disparities: EHR, data systems (</a:t>
          </a:r>
          <a:r>
            <a:rPr lang="en-US" dirty="0" err="1"/>
            <a:t>Kanyimo</a:t>
          </a:r>
          <a:r>
            <a:rPr lang="en-US" dirty="0"/>
            <a:t>, 2022).</a:t>
          </a:r>
        </a:p>
      </dgm:t>
    </dgm:pt>
    <dgm:pt modelId="{A2083B01-E71B-4E10-A105-CFBB1B1A6138}" type="parTrans" cxnId="{436FC38C-C754-4798-A1BD-173BFA0A755B}">
      <dgm:prSet/>
      <dgm:spPr/>
      <dgm:t>
        <a:bodyPr/>
        <a:lstStyle/>
        <a:p>
          <a:endParaRPr lang="en-US"/>
        </a:p>
      </dgm:t>
    </dgm:pt>
    <dgm:pt modelId="{78EFDF40-0441-48C9-AE6E-C93C2FE46BE2}" type="sibTrans" cxnId="{436FC38C-C754-4798-A1BD-173BFA0A755B}">
      <dgm:prSet/>
      <dgm:spPr/>
      <dgm:t>
        <a:bodyPr/>
        <a:lstStyle/>
        <a:p>
          <a:endParaRPr lang="en-US"/>
        </a:p>
      </dgm:t>
    </dgm:pt>
    <dgm:pt modelId="{7D197394-8305-4BAE-9934-6E369D01B61E}">
      <dgm:prSet/>
      <dgm:spPr/>
      <dgm:t>
        <a:bodyPr/>
        <a:lstStyle/>
        <a:p>
          <a:r>
            <a:rPr lang="en-US"/>
            <a:t>Framework: CFIR – environment, the key to setting the success criteria.</a:t>
          </a:r>
        </a:p>
      </dgm:t>
    </dgm:pt>
    <dgm:pt modelId="{7FF08293-4643-4401-B3A0-FF2F00486C72}" type="parTrans" cxnId="{8749C657-B5A6-4E87-9A6E-89FC34238DFC}">
      <dgm:prSet/>
      <dgm:spPr/>
      <dgm:t>
        <a:bodyPr/>
        <a:lstStyle/>
        <a:p>
          <a:endParaRPr lang="en-US"/>
        </a:p>
      </dgm:t>
    </dgm:pt>
    <dgm:pt modelId="{BBE94F5E-9912-454F-B8B6-6206D3FF464F}" type="sibTrans" cxnId="{8749C657-B5A6-4E87-9A6E-89FC34238DFC}">
      <dgm:prSet/>
      <dgm:spPr/>
      <dgm:t>
        <a:bodyPr/>
        <a:lstStyle/>
        <a:p>
          <a:endParaRPr lang="en-US"/>
        </a:p>
      </dgm:t>
    </dgm:pt>
    <dgm:pt modelId="{260EB534-8753-4701-A091-86598EF50FD9}" type="pres">
      <dgm:prSet presAssocID="{F51F6035-E621-453D-BC44-7D19C9E4BEDB}" presName="Name0" presStyleCnt="0">
        <dgm:presLayoutVars>
          <dgm:dir/>
          <dgm:animLvl val="lvl"/>
          <dgm:resizeHandles val="exact"/>
        </dgm:presLayoutVars>
      </dgm:prSet>
      <dgm:spPr/>
    </dgm:pt>
    <dgm:pt modelId="{E5C84B99-4F2E-4147-A867-A24DF9BE2640}" type="pres">
      <dgm:prSet presAssocID="{7D197394-8305-4BAE-9934-6E369D01B61E}" presName="boxAndChildren" presStyleCnt="0"/>
      <dgm:spPr/>
    </dgm:pt>
    <dgm:pt modelId="{88AE1B1E-F013-4092-8C99-E35F47498294}" type="pres">
      <dgm:prSet presAssocID="{7D197394-8305-4BAE-9934-6E369D01B61E}" presName="parentTextBox" presStyleLbl="node1" presStyleIdx="0" presStyleCnt="4"/>
      <dgm:spPr/>
    </dgm:pt>
    <dgm:pt modelId="{C1A42E14-FBDD-4787-A1E0-61572BCB8027}" type="pres">
      <dgm:prSet presAssocID="{78EFDF40-0441-48C9-AE6E-C93C2FE46BE2}" presName="sp" presStyleCnt="0"/>
      <dgm:spPr/>
    </dgm:pt>
    <dgm:pt modelId="{3E0BB0C3-5F61-4D2C-83F5-5A7D43A9834E}" type="pres">
      <dgm:prSet presAssocID="{773DCE12-2086-4211-857B-D2BD2E94D9F4}" presName="arrowAndChildren" presStyleCnt="0"/>
      <dgm:spPr/>
    </dgm:pt>
    <dgm:pt modelId="{07D70130-9C8C-4C37-83F8-E109901D30A4}" type="pres">
      <dgm:prSet presAssocID="{773DCE12-2086-4211-857B-D2BD2E94D9F4}" presName="parentTextArrow" presStyleLbl="node1" presStyleIdx="1" presStyleCnt="4"/>
      <dgm:spPr/>
    </dgm:pt>
    <dgm:pt modelId="{B4B0C3D0-78E8-4B85-B838-8BF57C1D71DA}" type="pres">
      <dgm:prSet presAssocID="{48D4CD27-DD7F-4A95-8B87-4C5B2F6E81C5}" presName="sp" presStyleCnt="0"/>
      <dgm:spPr/>
    </dgm:pt>
    <dgm:pt modelId="{AC4EE0A7-F1B7-49E9-87F0-7F318A823ED7}" type="pres">
      <dgm:prSet presAssocID="{D2EE0477-44C5-4BAB-8DB7-0FA1A18034DF}" presName="arrowAndChildren" presStyleCnt="0"/>
      <dgm:spPr/>
    </dgm:pt>
    <dgm:pt modelId="{0F71DC8C-F5AE-4188-A006-C30FF4E12083}" type="pres">
      <dgm:prSet presAssocID="{D2EE0477-44C5-4BAB-8DB7-0FA1A18034DF}" presName="parentTextArrow" presStyleLbl="node1" presStyleIdx="2" presStyleCnt="4"/>
      <dgm:spPr/>
    </dgm:pt>
    <dgm:pt modelId="{9D524260-753A-4ED8-9E33-F872A9C9D493}" type="pres">
      <dgm:prSet presAssocID="{FA756BD6-642E-4794-8744-D5B0910EC194}" presName="sp" presStyleCnt="0"/>
      <dgm:spPr/>
    </dgm:pt>
    <dgm:pt modelId="{61327F89-337C-47AC-884E-6E1947DB5436}" type="pres">
      <dgm:prSet presAssocID="{40E36F2C-2C6C-4E4D-B1BB-737BA792F790}" presName="arrowAndChildren" presStyleCnt="0"/>
      <dgm:spPr/>
    </dgm:pt>
    <dgm:pt modelId="{A43769B1-8191-41D9-96A0-063205BF6166}" type="pres">
      <dgm:prSet presAssocID="{40E36F2C-2C6C-4E4D-B1BB-737BA792F790}" presName="parentTextArrow" presStyleLbl="node1" presStyleIdx="3" presStyleCnt="4"/>
      <dgm:spPr/>
    </dgm:pt>
  </dgm:ptLst>
  <dgm:cxnLst>
    <dgm:cxn modelId="{2A36AA14-D60D-453C-B657-31CCCEE6B34C}" type="presOf" srcId="{7D197394-8305-4BAE-9934-6E369D01B61E}" destId="{88AE1B1E-F013-4092-8C99-E35F47498294}" srcOrd="0" destOrd="0" presId="urn:microsoft.com/office/officeart/2005/8/layout/process4"/>
    <dgm:cxn modelId="{70AFB655-67B0-40D5-8CD4-E7EA880236DD}" type="presOf" srcId="{773DCE12-2086-4211-857B-D2BD2E94D9F4}" destId="{07D70130-9C8C-4C37-83F8-E109901D30A4}" srcOrd="0" destOrd="0" presId="urn:microsoft.com/office/officeart/2005/8/layout/process4"/>
    <dgm:cxn modelId="{8749C657-B5A6-4E87-9A6E-89FC34238DFC}" srcId="{F51F6035-E621-453D-BC44-7D19C9E4BEDB}" destId="{7D197394-8305-4BAE-9934-6E369D01B61E}" srcOrd="3" destOrd="0" parTransId="{7FF08293-4643-4401-B3A0-FF2F00486C72}" sibTransId="{BBE94F5E-9912-454F-B8B6-6206D3FF464F}"/>
    <dgm:cxn modelId="{436FC38C-C754-4798-A1BD-173BFA0A755B}" srcId="{F51F6035-E621-453D-BC44-7D19C9E4BEDB}" destId="{773DCE12-2086-4211-857B-D2BD2E94D9F4}" srcOrd="2" destOrd="0" parTransId="{A2083B01-E71B-4E10-A105-CFBB1B1A6138}" sibTransId="{78EFDF40-0441-48C9-AE6E-C93C2FE46BE2}"/>
    <dgm:cxn modelId="{4A7240BD-3D9E-42F2-8774-27C40F97974A}" type="presOf" srcId="{F51F6035-E621-453D-BC44-7D19C9E4BEDB}" destId="{260EB534-8753-4701-A091-86598EF50FD9}" srcOrd="0" destOrd="0" presId="urn:microsoft.com/office/officeart/2005/8/layout/process4"/>
    <dgm:cxn modelId="{727057BE-EC38-48CB-ACE9-95F8979DE3C3}" srcId="{F51F6035-E621-453D-BC44-7D19C9E4BEDB}" destId="{40E36F2C-2C6C-4E4D-B1BB-737BA792F790}" srcOrd="0" destOrd="0" parTransId="{C425C3EE-FBA1-48DB-A5F6-A1B3F2EAE394}" sibTransId="{FA756BD6-642E-4794-8744-D5B0910EC194}"/>
    <dgm:cxn modelId="{1EF7B5C2-61A1-43EF-80C5-92EB15971EDC}" type="presOf" srcId="{40E36F2C-2C6C-4E4D-B1BB-737BA792F790}" destId="{A43769B1-8191-41D9-96A0-063205BF6166}" srcOrd="0" destOrd="0" presId="urn:microsoft.com/office/officeart/2005/8/layout/process4"/>
    <dgm:cxn modelId="{4F1960D4-1929-4600-A096-63A505F47E0D}" type="presOf" srcId="{D2EE0477-44C5-4BAB-8DB7-0FA1A18034DF}" destId="{0F71DC8C-F5AE-4188-A006-C30FF4E12083}" srcOrd="0" destOrd="0" presId="urn:microsoft.com/office/officeart/2005/8/layout/process4"/>
    <dgm:cxn modelId="{FB3E44D9-F637-4730-ADDE-57687E5C3983}" srcId="{F51F6035-E621-453D-BC44-7D19C9E4BEDB}" destId="{D2EE0477-44C5-4BAB-8DB7-0FA1A18034DF}" srcOrd="1" destOrd="0" parTransId="{31DA97E9-2E11-4FBD-BC0A-A3A89D350A34}" sibTransId="{48D4CD27-DD7F-4A95-8B87-4C5B2F6E81C5}"/>
    <dgm:cxn modelId="{D3FB7C9E-C2EB-4317-850C-FBC4AAFB98FE}" type="presParOf" srcId="{260EB534-8753-4701-A091-86598EF50FD9}" destId="{E5C84B99-4F2E-4147-A867-A24DF9BE2640}" srcOrd="0" destOrd="0" presId="urn:microsoft.com/office/officeart/2005/8/layout/process4"/>
    <dgm:cxn modelId="{A12FAB3B-2D93-41B2-ACB6-3C67337D5D03}" type="presParOf" srcId="{E5C84B99-4F2E-4147-A867-A24DF9BE2640}" destId="{88AE1B1E-F013-4092-8C99-E35F47498294}" srcOrd="0" destOrd="0" presId="urn:microsoft.com/office/officeart/2005/8/layout/process4"/>
    <dgm:cxn modelId="{3467B38A-7E88-4CBA-8628-CF695A7B8B39}" type="presParOf" srcId="{260EB534-8753-4701-A091-86598EF50FD9}" destId="{C1A42E14-FBDD-4787-A1E0-61572BCB8027}" srcOrd="1" destOrd="0" presId="urn:microsoft.com/office/officeart/2005/8/layout/process4"/>
    <dgm:cxn modelId="{995AEC94-24D0-4DCA-B4EA-0E919F93BA03}" type="presParOf" srcId="{260EB534-8753-4701-A091-86598EF50FD9}" destId="{3E0BB0C3-5F61-4D2C-83F5-5A7D43A9834E}" srcOrd="2" destOrd="0" presId="urn:microsoft.com/office/officeart/2005/8/layout/process4"/>
    <dgm:cxn modelId="{5CB8EB50-83EA-415E-89BC-9DD51C24280D}" type="presParOf" srcId="{3E0BB0C3-5F61-4D2C-83F5-5A7D43A9834E}" destId="{07D70130-9C8C-4C37-83F8-E109901D30A4}" srcOrd="0" destOrd="0" presId="urn:microsoft.com/office/officeart/2005/8/layout/process4"/>
    <dgm:cxn modelId="{E234A7E0-BC40-423D-9F65-C5AB4F71096D}" type="presParOf" srcId="{260EB534-8753-4701-A091-86598EF50FD9}" destId="{B4B0C3D0-78E8-4B85-B838-8BF57C1D71DA}" srcOrd="3" destOrd="0" presId="urn:microsoft.com/office/officeart/2005/8/layout/process4"/>
    <dgm:cxn modelId="{BE0FDC55-6311-40EF-A2F6-B75A9F698FEF}" type="presParOf" srcId="{260EB534-8753-4701-A091-86598EF50FD9}" destId="{AC4EE0A7-F1B7-49E9-87F0-7F318A823ED7}" srcOrd="4" destOrd="0" presId="urn:microsoft.com/office/officeart/2005/8/layout/process4"/>
    <dgm:cxn modelId="{0391E997-AF0F-440E-9262-988A987F6A04}" type="presParOf" srcId="{AC4EE0A7-F1B7-49E9-87F0-7F318A823ED7}" destId="{0F71DC8C-F5AE-4188-A006-C30FF4E12083}" srcOrd="0" destOrd="0" presId="urn:microsoft.com/office/officeart/2005/8/layout/process4"/>
    <dgm:cxn modelId="{3FF66D7B-9347-4B79-BE3C-9E44CFF37297}" type="presParOf" srcId="{260EB534-8753-4701-A091-86598EF50FD9}" destId="{9D524260-753A-4ED8-9E33-F872A9C9D493}" srcOrd="5" destOrd="0" presId="urn:microsoft.com/office/officeart/2005/8/layout/process4"/>
    <dgm:cxn modelId="{E8F6127F-1F72-4260-815A-639F3773234B}" type="presParOf" srcId="{260EB534-8753-4701-A091-86598EF50FD9}" destId="{61327F89-337C-47AC-884E-6E1947DB5436}" srcOrd="6" destOrd="0" presId="urn:microsoft.com/office/officeart/2005/8/layout/process4"/>
    <dgm:cxn modelId="{1ACEF6D7-9E0D-4953-95A3-2EE407ED7B59}" type="presParOf" srcId="{61327F89-337C-47AC-884E-6E1947DB5436}" destId="{A43769B1-8191-41D9-96A0-063205BF6166}"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B95ACD6-345D-4985-92B0-EF78479F7E2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90B63CF7-2E82-49A7-9C7E-4FA812C6C006}">
      <dgm:prSet phldrT="[Text]"/>
      <dgm:spPr/>
      <dgm:t>
        <a:bodyPr/>
        <a:lstStyle/>
        <a:p>
          <a:r>
            <a:rPr lang="fr-FR" dirty="0"/>
            <a:t>94% satisfaction</a:t>
          </a:r>
          <a:endParaRPr lang="en-US" dirty="0"/>
        </a:p>
      </dgm:t>
    </dgm:pt>
    <dgm:pt modelId="{C4D38B45-72C8-431C-B423-714E836966AE}" type="parTrans" cxnId="{16384602-6666-4814-9589-27BD1672390A}">
      <dgm:prSet/>
      <dgm:spPr/>
      <dgm:t>
        <a:bodyPr/>
        <a:lstStyle/>
        <a:p>
          <a:endParaRPr lang="en-US"/>
        </a:p>
      </dgm:t>
    </dgm:pt>
    <dgm:pt modelId="{5BB14588-9507-4036-B887-624ACA7E0F6E}" type="sibTrans" cxnId="{16384602-6666-4814-9589-27BD1672390A}">
      <dgm:prSet/>
      <dgm:spPr/>
      <dgm:t>
        <a:bodyPr/>
        <a:lstStyle/>
        <a:p>
          <a:endParaRPr lang="en-US"/>
        </a:p>
      </dgm:t>
    </dgm:pt>
    <dgm:pt modelId="{667891CB-6490-4D9E-BAE6-C2F30B4EEFD6}">
      <dgm:prSet/>
      <dgm:spPr/>
      <dgm:t>
        <a:bodyPr/>
        <a:lstStyle/>
        <a:p>
          <a:r>
            <a:rPr lang="en-US" dirty="0"/>
            <a:t>22% decrease in readmissions (Liverpool HF VW) (Jalilian et al., 2024)</a:t>
          </a:r>
        </a:p>
      </dgm:t>
    </dgm:pt>
    <dgm:pt modelId="{2B13A053-FD49-4CD6-80B0-913624DE4F1B}" type="parTrans" cxnId="{E0CD059B-AB48-48E5-BE53-A6E76F3446E0}">
      <dgm:prSet/>
      <dgm:spPr/>
      <dgm:t>
        <a:bodyPr/>
        <a:lstStyle/>
        <a:p>
          <a:endParaRPr lang="en-US"/>
        </a:p>
      </dgm:t>
    </dgm:pt>
    <dgm:pt modelId="{1166890D-1958-4818-9296-1055766B8531}" type="sibTrans" cxnId="{E0CD059B-AB48-48E5-BE53-A6E76F3446E0}">
      <dgm:prSet/>
      <dgm:spPr/>
      <dgm:t>
        <a:bodyPr/>
        <a:lstStyle/>
        <a:p>
          <a:endParaRPr lang="en-US"/>
        </a:p>
      </dgm:t>
    </dgm:pt>
    <dgm:pt modelId="{BF70FEBC-FB38-4D7C-9E58-57A8842745B7}">
      <dgm:prSet/>
      <dgm:spPr/>
      <dgm:t>
        <a:bodyPr/>
        <a:lstStyle/>
        <a:p>
          <a:r>
            <a:rPr lang="en-US"/>
            <a:t>Greater security and assurance at home.</a:t>
          </a:r>
        </a:p>
      </dgm:t>
    </dgm:pt>
    <dgm:pt modelId="{1C7AF936-3220-4871-B2D1-91BD69C73CDC}" type="parTrans" cxnId="{E55BC4C7-3F16-4BED-941E-39BE791401F2}">
      <dgm:prSet/>
      <dgm:spPr/>
      <dgm:t>
        <a:bodyPr/>
        <a:lstStyle/>
        <a:p>
          <a:endParaRPr lang="en-US"/>
        </a:p>
      </dgm:t>
    </dgm:pt>
    <dgm:pt modelId="{5086F24A-7AD2-4425-AF18-52977519E25A}" type="sibTrans" cxnId="{E55BC4C7-3F16-4BED-941E-39BE791401F2}">
      <dgm:prSet/>
      <dgm:spPr/>
      <dgm:t>
        <a:bodyPr/>
        <a:lstStyle/>
        <a:p>
          <a:endParaRPr lang="en-US"/>
        </a:p>
      </dgm:t>
    </dgm:pt>
    <dgm:pt modelId="{87042E55-F92E-49F6-AA56-0CF287650FE7}" type="pres">
      <dgm:prSet presAssocID="{EB95ACD6-345D-4985-92B0-EF78479F7E26}" presName="vert0" presStyleCnt="0">
        <dgm:presLayoutVars>
          <dgm:dir/>
          <dgm:animOne val="branch"/>
          <dgm:animLvl val="lvl"/>
        </dgm:presLayoutVars>
      </dgm:prSet>
      <dgm:spPr/>
    </dgm:pt>
    <dgm:pt modelId="{296456FA-4975-422D-866D-5AF146EFB0D9}" type="pres">
      <dgm:prSet presAssocID="{90B63CF7-2E82-49A7-9C7E-4FA812C6C006}" presName="thickLine" presStyleLbl="alignNode1" presStyleIdx="0" presStyleCnt="3"/>
      <dgm:spPr/>
    </dgm:pt>
    <dgm:pt modelId="{02262647-A5C2-4210-9040-BA65EBBDA62E}" type="pres">
      <dgm:prSet presAssocID="{90B63CF7-2E82-49A7-9C7E-4FA812C6C006}" presName="horz1" presStyleCnt="0"/>
      <dgm:spPr/>
    </dgm:pt>
    <dgm:pt modelId="{4A3C430D-915E-45DD-8C6B-D6EE5EB084EF}" type="pres">
      <dgm:prSet presAssocID="{90B63CF7-2E82-49A7-9C7E-4FA812C6C006}" presName="tx1" presStyleLbl="revTx" presStyleIdx="0" presStyleCnt="3"/>
      <dgm:spPr/>
    </dgm:pt>
    <dgm:pt modelId="{34A3B98C-A0A1-4699-AC28-1AD1A5211003}" type="pres">
      <dgm:prSet presAssocID="{90B63CF7-2E82-49A7-9C7E-4FA812C6C006}" presName="vert1" presStyleCnt="0"/>
      <dgm:spPr/>
    </dgm:pt>
    <dgm:pt modelId="{E55CCEA7-9B3B-4444-A424-AE738844C9C7}" type="pres">
      <dgm:prSet presAssocID="{667891CB-6490-4D9E-BAE6-C2F30B4EEFD6}" presName="thickLine" presStyleLbl="alignNode1" presStyleIdx="1" presStyleCnt="3"/>
      <dgm:spPr/>
    </dgm:pt>
    <dgm:pt modelId="{13A37050-B8AB-4EE3-8F32-182A86792411}" type="pres">
      <dgm:prSet presAssocID="{667891CB-6490-4D9E-BAE6-C2F30B4EEFD6}" presName="horz1" presStyleCnt="0"/>
      <dgm:spPr/>
    </dgm:pt>
    <dgm:pt modelId="{174E7363-44BB-41EC-BFF2-B6ACC403D372}" type="pres">
      <dgm:prSet presAssocID="{667891CB-6490-4D9E-BAE6-C2F30B4EEFD6}" presName="tx1" presStyleLbl="revTx" presStyleIdx="1" presStyleCnt="3"/>
      <dgm:spPr/>
    </dgm:pt>
    <dgm:pt modelId="{A28F9467-0009-4060-B092-457E0119D9F5}" type="pres">
      <dgm:prSet presAssocID="{667891CB-6490-4D9E-BAE6-C2F30B4EEFD6}" presName="vert1" presStyleCnt="0"/>
      <dgm:spPr/>
    </dgm:pt>
    <dgm:pt modelId="{372B4FBE-C804-4FD3-9518-D827A86E7E5E}" type="pres">
      <dgm:prSet presAssocID="{BF70FEBC-FB38-4D7C-9E58-57A8842745B7}" presName="thickLine" presStyleLbl="alignNode1" presStyleIdx="2" presStyleCnt="3"/>
      <dgm:spPr/>
    </dgm:pt>
    <dgm:pt modelId="{9833D6DC-F2B8-433C-88C8-B0768ABA2FCF}" type="pres">
      <dgm:prSet presAssocID="{BF70FEBC-FB38-4D7C-9E58-57A8842745B7}" presName="horz1" presStyleCnt="0"/>
      <dgm:spPr/>
    </dgm:pt>
    <dgm:pt modelId="{2E5E8B01-31C7-40B9-B613-D6DB532CAA41}" type="pres">
      <dgm:prSet presAssocID="{BF70FEBC-FB38-4D7C-9E58-57A8842745B7}" presName="tx1" presStyleLbl="revTx" presStyleIdx="2" presStyleCnt="3"/>
      <dgm:spPr/>
    </dgm:pt>
    <dgm:pt modelId="{39B461F6-0DA1-474D-B760-86735F560C9C}" type="pres">
      <dgm:prSet presAssocID="{BF70FEBC-FB38-4D7C-9E58-57A8842745B7}" presName="vert1" presStyleCnt="0"/>
      <dgm:spPr/>
    </dgm:pt>
  </dgm:ptLst>
  <dgm:cxnLst>
    <dgm:cxn modelId="{16384602-6666-4814-9589-27BD1672390A}" srcId="{EB95ACD6-345D-4985-92B0-EF78479F7E26}" destId="{90B63CF7-2E82-49A7-9C7E-4FA812C6C006}" srcOrd="0" destOrd="0" parTransId="{C4D38B45-72C8-431C-B423-714E836966AE}" sibTransId="{5BB14588-9507-4036-B887-624ACA7E0F6E}"/>
    <dgm:cxn modelId="{D6929403-08DD-4FEB-9FDD-F3E04CD63230}" type="presOf" srcId="{90B63CF7-2E82-49A7-9C7E-4FA812C6C006}" destId="{4A3C430D-915E-45DD-8C6B-D6EE5EB084EF}" srcOrd="0" destOrd="0" presId="urn:microsoft.com/office/officeart/2008/layout/LinedList"/>
    <dgm:cxn modelId="{F7CEFF40-32DE-41E0-A226-EED9823DD627}" type="presOf" srcId="{EB95ACD6-345D-4985-92B0-EF78479F7E26}" destId="{87042E55-F92E-49F6-AA56-0CF287650FE7}" srcOrd="0" destOrd="0" presId="urn:microsoft.com/office/officeart/2008/layout/LinedList"/>
    <dgm:cxn modelId="{D285CD4B-1459-4FFB-91AE-B3EE6D289295}" type="presOf" srcId="{667891CB-6490-4D9E-BAE6-C2F30B4EEFD6}" destId="{174E7363-44BB-41EC-BFF2-B6ACC403D372}" srcOrd="0" destOrd="0" presId="urn:microsoft.com/office/officeart/2008/layout/LinedList"/>
    <dgm:cxn modelId="{E0CD059B-AB48-48E5-BE53-A6E76F3446E0}" srcId="{EB95ACD6-345D-4985-92B0-EF78479F7E26}" destId="{667891CB-6490-4D9E-BAE6-C2F30B4EEFD6}" srcOrd="1" destOrd="0" parTransId="{2B13A053-FD49-4CD6-80B0-913624DE4F1B}" sibTransId="{1166890D-1958-4818-9296-1055766B8531}"/>
    <dgm:cxn modelId="{E7824FAD-B8A3-4595-9DCA-8DC2AB1DF2C9}" type="presOf" srcId="{BF70FEBC-FB38-4D7C-9E58-57A8842745B7}" destId="{2E5E8B01-31C7-40B9-B613-D6DB532CAA41}" srcOrd="0" destOrd="0" presId="urn:microsoft.com/office/officeart/2008/layout/LinedList"/>
    <dgm:cxn modelId="{E55BC4C7-3F16-4BED-941E-39BE791401F2}" srcId="{EB95ACD6-345D-4985-92B0-EF78479F7E26}" destId="{BF70FEBC-FB38-4D7C-9E58-57A8842745B7}" srcOrd="2" destOrd="0" parTransId="{1C7AF936-3220-4871-B2D1-91BD69C73CDC}" sibTransId="{5086F24A-7AD2-4425-AF18-52977519E25A}"/>
    <dgm:cxn modelId="{1F4551A1-FD1A-4E4C-A9F1-EBBA06320F29}" type="presParOf" srcId="{87042E55-F92E-49F6-AA56-0CF287650FE7}" destId="{296456FA-4975-422D-866D-5AF146EFB0D9}" srcOrd="0" destOrd="0" presId="urn:microsoft.com/office/officeart/2008/layout/LinedList"/>
    <dgm:cxn modelId="{DC0EBDC8-18E2-41E9-91C5-34D8B1B0CFDE}" type="presParOf" srcId="{87042E55-F92E-49F6-AA56-0CF287650FE7}" destId="{02262647-A5C2-4210-9040-BA65EBBDA62E}" srcOrd="1" destOrd="0" presId="urn:microsoft.com/office/officeart/2008/layout/LinedList"/>
    <dgm:cxn modelId="{255CEA4F-68A1-411F-BA13-09E9AA6BA55B}" type="presParOf" srcId="{02262647-A5C2-4210-9040-BA65EBBDA62E}" destId="{4A3C430D-915E-45DD-8C6B-D6EE5EB084EF}" srcOrd="0" destOrd="0" presId="urn:microsoft.com/office/officeart/2008/layout/LinedList"/>
    <dgm:cxn modelId="{CC68CE52-D3D7-4607-BA60-4965EEB686FA}" type="presParOf" srcId="{02262647-A5C2-4210-9040-BA65EBBDA62E}" destId="{34A3B98C-A0A1-4699-AC28-1AD1A5211003}" srcOrd="1" destOrd="0" presId="urn:microsoft.com/office/officeart/2008/layout/LinedList"/>
    <dgm:cxn modelId="{B03F5F16-3FB2-4605-9AD8-926DBFAC9E11}" type="presParOf" srcId="{87042E55-F92E-49F6-AA56-0CF287650FE7}" destId="{E55CCEA7-9B3B-4444-A424-AE738844C9C7}" srcOrd="2" destOrd="0" presId="urn:microsoft.com/office/officeart/2008/layout/LinedList"/>
    <dgm:cxn modelId="{BF56274B-8203-4DDB-8004-6A74B251E2E9}" type="presParOf" srcId="{87042E55-F92E-49F6-AA56-0CF287650FE7}" destId="{13A37050-B8AB-4EE3-8F32-182A86792411}" srcOrd="3" destOrd="0" presId="urn:microsoft.com/office/officeart/2008/layout/LinedList"/>
    <dgm:cxn modelId="{2361B412-DF9D-4313-85B9-EA75BC555606}" type="presParOf" srcId="{13A37050-B8AB-4EE3-8F32-182A86792411}" destId="{174E7363-44BB-41EC-BFF2-B6ACC403D372}" srcOrd="0" destOrd="0" presId="urn:microsoft.com/office/officeart/2008/layout/LinedList"/>
    <dgm:cxn modelId="{CF7B21D3-53BB-4E11-BB85-BE6681D9E486}" type="presParOf" srcId="{13A37050-B8AB-4EE3-8F32-182A86792411}" destId="{A28F9467-0009-4060-B092-457E0119D9F5}" srcOrd="1" destOrd="0" presId="urn:microsoft.com/office/officeart/2008/layout/LinedList"/>
    <dgm:cxn modelId="{9BE1EE08-6BE6-4C1C-BD8B-A1D55ABA1409}" type="presParOf" srcId="{87042E55-F92E-49F6-AA56-0CF287650FE7}" destId="{372B4FBE-C804-4FD3-9518-D827A86E7E5E}" srcOrd="4" destOrd="0" presId="urn:microsoft.com/office/officeart/2008/layout/LinedList"/>
    <dgm:cxn modelId="{38CDAD0F-65F1-4C57-9161-3054AC33D2C8}" type="presParOf" srcId="{87042E55-F92E-49F6-AA56-0CF287650FE7}" destId="{9833D6DC-F2B8-433C-88C8-B0768ABA2FCF}" srcOrd="5" destOrd="0" presId="urn:microsoft.com/office/officeart/2008/layout/LinedList"/>
    <dgm:cxn modelId="{CB0660FC-6E3F-498D-8199-370C9D3AA996}" type="presParOf" srcId="{9833D6DC-F2B8-433C-88C8-B0768ABA2FCF}" destId="{2E5E8B01-31C7-40B9-B613-D6DB532CAA41}" srcOrd="0" destOrd="0" presId="urn:microsoft.com/office/officeart/2008/layout/LinedList"/>
    <dgm:cxn modelId="{1FC137BC-1DCA-4EDE-BB7D-074BFFF52FEF}" type="presParOf" srcId="{9833D6DC-F2B8-433C-88C8-B0768ABA2FCF}" destId="{39B461F6-0DA1-474D-B760-86735F560C9C}"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4A0AE83-F8DC-453A-82F2-4C4048DBBA38}" type="doc">
      <dgm:prSet loTypeId="urn:microsoft.com/office/officeart/2005/8/layout/hProcess3" loCatId="process" qsTypeId="urn:microsoft.com/office/officeart/2005/8/quickstyle/simple1" qsCatId="simple" csTypeId="urn:microsoft.com/office/officeart/2005/8/colors/accent1_2" csCatId="accent1" phldr="1"/>
      <dgm:spPr/>
      <dgm:t>
        <a:bodyPr/>
        <a:lstStyle/>
        <a:p>
          <a:endParaRPr lang="en-US"/>
        </a:p>
      </dgm:t>
    </dgm:pt>
    <dgm:pt modelId="{B5CE74BA-296E-4542-9ED9-2FC0AF61CC32}">
      <dgm:prSet phldrT="[Text]"/>
      <dgm:spPr/>
      <dgm:t>
        <a:bodyPr/>
        <a:lstStyle/>
        <a:p>
          <a:r>
            <a:rPr lang="en-US" dirty="0"/>
            <a:t>Elderly: good compliance, but weaker ease-of-use (Gao et </a:t>
          </a:r>
          <a:r>
            <a:rPr lang="en-US"/>
            <a:t>al.,2021)</a:t>
          </a:r>
          <a:endParaRPr lang="en-US" dirty="0"/>
        </a:p>
      </dgm:t>
    </dgm:pt>
    <dgm:pt modelId="{DA0A9DE8-B941-4FEF-B50C-3271EDBAD744}" type="parTrans" cxnId="{C3E3D976-91EA-418D-ABAC-24EC38D953D8}">
      <dgm:prSet/>
      <dgm:spPr/>
      <dgm:t>
        <a:bodyPr/>
        <a:lstStyle/>
        <a:p>
          <a:endParaRPr lang="en-US"/>
        </a:p>
      </dgm:t>
    </dgm:pt>
    <dgm:pt modelId="{531C11AB-3416-4E0B-9B30-D47A2CAC2AF0}" type="sibTrans" cxnId="{C3E3D976-91EA-418D-ABAC-24EC38D953D8}">
      <dgm:prSet/>
      <dgm:spPr/>
      <dgm:t>
        <a:bodyPr/>
        <a:lstStyle/>
        <a:p>
          <a:endParaRPr lang="en-US"/>
        </a:p>
      </dgm:t>
    </dgm:pt>
    <dgm:pt modelId="{CE1CB1A7-6678-46A5-9C5E-328E00C65724}">
      <dgm:prSet/>
      <dgm:spPr/>
      <dgm:t>
        <a:bodyPr/>
        <a:lstStyle/>
        <a:p>
          <a:r>
            <a:rPr lang="en-US" dirty="0"/>
            <a:t>Barriers: device design, broadband access (Grange et al., 2024).</a:t>
          </a:r>
        </a:p>
      </dgm:t>
    </dgm:pt>
    <dgm:pt modelId="{3533FFF4-105D-4323-9CF2-0FCA756FA690}" type="parTrans" cxnId="{3367926C-FA8F-4B09-A461-6C01F62AEF83}">
      <dgm:prSet/>
      <dgm:spPr/>
      <dgm:t>
        <a:bodyPr/>
        <a:lstStyle/>
        <a:p>
          <a:endParaRPr lang="en-US"/>
        </a:p>
      </dgm:t>
    </dgm:pt>
    <dgm:pt modelId="{669A9DD5-3532-4A64-AB74-03F4CEF5403D}" type="sibTrans" cxnId="{3367926C-FA8F-4B09-A461-6C01F62AEF83}">
      <dgm:prSet/>
      <dgm:spPr/>
      <dgm:t>
        <a:bodyPr/>
        <a:lstStyle/>
        <a:p>
          <a:endParaRPr lang="en-US"/>
        </a:p>
      </dgm:t>
    </dgm:pt>
    <dgm:pt modelId="{CB129D09-5928-4803-B6CE-4B5226C54877}">
      <dgm:prSet/>
      <dgm:spPr/>
      <dgm:t>
        <a:bodyPr/>
        <a:lstStyle/>
        <a:p>
          <a:r>
            <a:rPr lang="en-US"/>
            <a:t>Digital Divide, Patient-Centred care.</a:t>
          </a:r>
        </a:p>
      </dgm:t>
    </dgm:pt>
    <dgm:pt modelId="{26DF1FFF-2FFB-4374-9DB5-D5F9DAE8C0AC}" type="parTrans" cxnId="{EE2FC721-F791-4DD3-96EC-E3F01578B850}">
      <dgm:prSet/>
      <dgm:spPr/>
      <dgm:t>
        <a:bodyPr/>
        <a:lstStyle/>
        <a:p>
          <a:endParaRPr lang="en-US"/>
        </a:p>
      </dgm:t>
    </dgm:pt>
    <dgm:pt modelId="{946841AB-2C16-4847-B90F-155C3232E0EB}" type="sibTrans" cxnId="{EE2FC721-F791-4DD3-96EC-E3F01578B850}">
      <dgm:prSet/>
      <dgm:spPr/>
      <dgm:t>
        <a:bodyPr/>
        <a:lstStyle/>
        <a:p>
          <a:endParaRPr lang="en-US"/>
        </a:p>
      </dgm:t>
    </dgm:pt>
    <dgm:pt modelId="{897C8A31-023D-4037-9013-D535797649CD}">
      <dgm:prSet/>
      <dgm:spPr/>
      <dgm:t>
        <a:bodyPr/>
        <a:lstStyle/>
        <a:p>
          <a:r>
            <a:rPr lang="en-US"/>
            <a:t>Solutions: co-design, cultural relevance, digital literacy.</a:t>
          </a:r>
        </a:p>
      </dgm:t>
    </dgm:pt>
    <dgm:pt modelId="{88C917DE-92EC-44B1-BA01-1C2917C2A94A}" type="parTrans" cxnId="{E40C311B-14C9-4A07-9FD2-E373B589587D}">
      <dgm:prSet/>
      <dgm:spPr/>
      <dgm:t>
        <a:bodyPr/>
        <a:lstStyle/>
        <a:p>
          <a:endParaRPr lang="en-US"/>
        </a:p>
      </dgm:t>
    </dgm:pt>
    <dgm:pt modelId="{9D0E3A8F-D14B-4DF7-9BA5-123CD2EC5F51}" type="sibTrans" cxnId="{E40C311B-14C9-4A07-9FD2-E373B589587D}">
      <dgm:prSet/>
      <dgm:spPr/>
      <dgm:t>
        <a:bodyPr/>
        <a:lstStyle/>
        <a:p>
          <a:endParaRPr lang="en-US"/>
        </a:p>
      </dgm:t>
    </dgm:pt>
    <dgm:pt modelId="{F49465A9-E6ED-460A-A962-269F6D8FF1D2}" type="pres">
      <dgm:prSet presAssocID="{64A0AE83-F8DC-453A-82F2-4C4048DBBA38}" presName="Name0" presStyleCnt="0">
        <dgm:presLayoutVars>
          <dgm:dir/>
          <dgm:animLvl val="lvl"/>
          <dgm:resizeHandles val="exact"/>
        </dgm:presLayoutVars>
      </dgm:prSet>
      <dgm:spPr/>
    </dgm:pt>
    <dgm:pt modelId="{7440C58D-AD22-4DF1-AAAC-11B31958BA76}" type="pres">
      <dgm:prSet presAssocID="{64A0AE83-F8DC-453A-82F2-4C4048DBBA38}" presName="dummy" presStyleCnt="0"/>
      <dgm:spPr/>
    </dgm:pt>
    <dgm:pt modelId="{8A5D396D-C42C-4EAA-849E-2DA5964FA931}" type="pres">
      <dgm:prSet presAssocID="{64A0AE83-F8DC-453A-82F2-4C4048DBBA38}" presName="linH" presStyleCnt="0"/>
      <dgm:spPr/>
    </dgm:pt>
    <dgm:pt modelId="{1B5ADB6F-9636-452C-8639-7EA26B0ED918}" type="pres">
      <dgm:prSet presAssocID="{64A0AE83-F8DC-453A-82F2-4C4048DBBA38}" presName="padding1" presStyleCnt="0"/>
      <dgm:spPr/>
    </dgm:pt>
    <dgm:pt modelId="{C22BD375-85E4-443C-A91F-0A3647D6941C}" type="pres">
      <dgm:prSet presAssocID="{B5CE74BA-296E-4542-9ED9-2FC0AF61CC32}" presName="linV" presStyleCnt="0"/>
      <dgm:spPr/>
    </dgm:pt>
    <dgm:pt modelId="{B28C64C7-5EAC-422F-BFF7-FEC3B2D6406D}" type="pres">
      <dgm:prSet presAssocID="{B5CE74BA-296E-4542-9ED9-2FC0AF61CC32}" presName="spVertical1" presStyleCnt="0"/>
      <dgm:spPr/>
    </dgm:pt>
    <dgm:pt modelId="{E89D1A25-2A85-4C8E-A996-E7624736D0E4}" type="pres">
      <dgm:prSet presAssocID="{B5CE74BA-296E-4542-9ED9-2FC0AF61CC32}" presName="parTx" presStyleLbl="revTx" presStyleIdx="0" presStyleCnt="4">
        <dgm:presLayoutVars>
          <dgm:chMax val="0"/>
          <dgm:chPref val="0"/>
          <dgm:bulletEnabled val="1"/>
        </dgm:presLayoutVars>
      </dgm:prSet>
      <dgm:spPr/>
    </dgm:pt>
    <dgm:pt modelId="{A7FD9C09-523B-4890-A210-32420F9B4267}" type="pres">
      <dgm:prSet presAssocID="{B5CE74BA-296E-4542-9ED9-2FC0AF61CC32}" presName="spVertical2" presStyleCnt="0"/>
      <dgm:spPr/>
    </dgm:pt>
    <dgm:pt modelId="{88F90570-5131-4B3F-969D-3F85A9B7D69E}" type="pres">
      <dgm:prSet presAssocID="{B5CE74BA-296E-4542-9ED9-2FC0AF61CC32}" presName="spVertical3" presStyleCnt="0"/>
      <dgm:spPr/>
    </dgm:pt>
    <dgm:pt modelId="{22D02E73-7A24-40E8-AE07-A40F19CCF9A5}" type="pres">
      <dgm:prSet presAssocID="{531C11AB-3416-4E0B-9B30-D47A2CAC2AF0}" presName="space" presStyleCnt="0"/>
      <dgm:spPr/>
    </dgm:pt>
    <dgm:pt modelId="{4D6AE923-B894-4113-ABA9-23226055FC3D}" type="pres">
      <dgm:prSet presAssocID="{CE1CB1A7-6678-46A5-9C5E-328E00C65724}" presName="linV" presStyleCnt="0"/>
      <dgm:spPr/>
    </dgm:pt>
    <dgm:pt modelId="{A7AC5E96-2A3B-44B3-8A5D-516A59233672}" type="pres">
      <dgm:prSet presAssocID="{CE1CB1A7-6678-46A5-9C5E-328E00C65724}" presName="spVertical1" presStyleCnt="0"/>
      <dgm:spPr/>
    </dgm:pt>
    <dgm:pt modelId="{6A58EF89-8A8E-4415-A7C3-B03A283797D5}" type="pres">
      <dgm:prSet presAssocID="{CE1CB1A7-6678-46A5-9C5E-328E00C65724}" presName="parTx" presStyleLbl="revTx" presStyleIdx="1" presStyleCnt="4">
        <dgm:presLayoutVars>
          <dgm:chMax val="0"/>
          <dgm:chPref val="0"/>
          <dgm:bulletEnabled val="1"/>
        </dgm:presLayoutVars>
      </dgm:prSet>
      <dgm:spPr/>
    </dgm:pt>
    <dgm:pt modelId="{A6B3FDF3-F0E6-49F9-B730-D9CDC5C1D0DA}" type="pres">
      <dgm:prSet presAssocID="{CE1CB1A7-6678-46A5-9C5E-328E00C65724}" presName="spVertical2" presStyleCnt="0"/>
      <dgm:spPr/>
    </dgm:pt>
    <dgm:pt modelId="{81FE9251-7669-49CC-AC93-49A90E60E9D9}" type="pres">
      <dgm:prSet presAssocID="{CE1CB1A7-6678-46A5-9C5E-328E00C65724}" presName="spVertical3" presStyleCnt="0"/>
      <dgm:spPr/>
    </dgm:pt>
    <dgm:pt modelId="{ECAAD97A-9D69-490C-8669-39013D06CF1A}" type="pres">
      <dgm:prSet presAssocID="{669A9DD5-3532-4A64-AB74-03F4CEF5403D}" presName="space" presStyleCnt="0"/>
      <dgm:spPr/>
    </dgm:pt>
    <dgm:pt modelId="{4D460423-DB0A-48B4-9469-97248C990189}" type="pres">
      <dgm:prSet presAssocID="{CB129D09-5928-4803-B6CE-4B5226C54877}" presName="linV" presStyleCnt="0"/>
      <dgm:spPr/>
    </dgm:pt>
    <dgm:pt modelId="{90144ADF-DEC1-416E-B417-54E5D0B1B962}" type="pres">
      <dgm:prSet presAssocID="{CB129D09-5928-4803-B6CE-4B5226C54877}" presName="spVertical1" presStyleCnt="0"/>
      <dgm:spPr/>
    </dgm:pt>
    <dgm:pt modelId="{7B026066-0C47-4F78-92B9-46F219F6831A}" type="pres">
      <dgm:prSet presAssocID="{CB129D09-5928-4803-B6CE-4B5226C54877}" presName="parTx" presStyleLbl="revTx" presStyleIdx="2" presStyleCnt="4">
        <dgm:presLayoutVars>
          <dgm:chMax val="0"/>
          <dgm:chPref val="0"/>
          <dgm:bulletEnabled val="1"/>
        </dgm:presLayoutVars>
      </dgm:prSet>
      <dgm:spPr/>
    </dgm:pt>
    <dgm:pt modelId="{31AF67EF-E296-4444-93A9-F6593413DAC4}" type="pres">
      <dgm:prSet presAssocID="{CB129D09-5928-4803-B6CE-4B5226C54877}" presName="spVertical2" presStyleCnt="0"/>
      <dgm:spPr/>
    </dgm:pt>
    <dgm:pt modelId="{9E5C3480-F38E-4FA7-8C9E-A157D39F316F}" type="pres">
      <dgm:prSet presAssocID="{CB129D09-5928-4803-B6CE-4B5226C54877}" presName="spVertical3" presStyleCnt="0"/>
      <dgm:spPr/>
    </dgm:pt>
    <dgm:pt modelId="{3473F02A-925C-4B80-B9DE-EE697993A608}" type="pres">
      <dgm:prSet presAssocID="{946841AB-2C16-4847-B90F-155C3232E0EB}" presName="space" presStyleCnt="0"/>
      <dgm:spPr/>
    </dgm:pt>
    <dgm:pt modelId="{5376BD3A-01B6-4D69-AADC-D210C2B58029}" type="pres">
      <dgm:prSet presAssocID="{897C8A31-023D-4037-9013-D535797649CD}" presName="linV" presStyleCnt="0"/>
      <dgm:spPr/>
    </dgm:pt>
    <dgm:pt modelId="{89DDA8EE-E101-4587-B567-DCAA993AA813}" type="pres">
      <dgm:prSet presAssocID="{897C8A31-023D-4037-9013-D535797649CD}" presName="spVertical1" presStyleCnt="0"/>
      <dgm:spPr/>
    </dgm:pt>
    <dgm:pt modelId="{F6D3387D-E256-4881-ABD4-78B72884B953}" type="pres">
      <dgm:prSet presAssocID="{897C8A31-023D-4037-9013-D535797649CD}" presName="parTx" presStyleLbl="revTx" presStyleIdx="3" presStyleCnt="4">
        <dgm:presLayoutVars>
          <dgm:chMax val="0"/>
          <dgm:chPref val="0"/>
          <dgm:bulletEnabled val="1"/>
        </dgm:presLayoutVars>
      </dgm:prSet>
      <dgm:spPr/>
    </dgm:pt>
    <dgm:pt modelId="{6B2DE246-27D3-419E-972A-ECAD7F6379CA}" type="pres">
      <dgm:prSet presAssocID="{897C8A31-023D-4037-9013-D535797649CD}" presName="spVertical2" presStyleCnt="0"/>
      <dgm:spPr/>
    </dgm:pt>
    <dgm:pt modelId="{1FCA99AD-B67D-49BD-8F43-9660BCC73794}" type="pres">
      <dgm:prSet presAssocID="{897C8A31-023D-4037-9013-D535797649CD}" presName="spVertical3" presStyleCnt="0"/>
      <dgm:spPr/>
    </dgm:pt>
    <dgm:pt modelId="{A9CBEC33-4CC1-45BA-9296-3A6235FD90C8}" type="pres">
      <dgm:prSet presAssocID="{64A0AE83-F8DC-453A-82F2-4C4048DBBA38}" presName="padding2" presStyleCnt="0"/>
      <dgm:spPr/>
    </dgm:pt>
    <dgm:pt modelId="{26B950F7-3908-4049-8C5D-D5198FD91B77}" type="pres">
      <dgm:prSet presAssocID="{64A0AE83-F8DC-453A-82F2-4C4048DBBA38}" presName="negArrow" presStyleCnt="0"/>
      <dgm:spPr/>
    </dgm:pt>
    <dgm:pt modelId="{35A95EBE-5E7A-4896-A2E9-E21DCE05CD3B}" type="pres">
      <dgm:prSet presAssocID="{64A0AE83-F8DC-453A-82F2-4C4048DBBA38}" presName="backgroundArrow" presStyleLbl="node1" presStyleIdx="0" presStyleCnt="1" custLinFactNeighborX="-4260" custLinFactNeighborY="476"/>
      <dgm:spPr/>
    </dgm:pt>
  </dgm:ptLst>
  <dgm:cxnLst>
    <dgm:cxn modelId="{E40C311B-14C9-4A07-9FD2-E373B589587D}" srcId="{64A0AE83-F8DC-453A-82F2-4C4048DBBA38}" destId="{897C8A31-023D-4037-9013-D535797649CD}" srcOrd="3" destOrd="0" parTransId="{88C917DE-92EC-44B1-BA01-1C2917C2A94A}" sibTransId="{9D0E3A8F-D14B-4DF7-9BA5-123CD2EC5F51}"/>
    <dgm:cxn modelId="{EE2FC721-F791-4DD3-96EC-E3F01578B850}" srcId="{64A0AE83-F8DC-453A-82F2-4C4048DBBA38}" destId="{CB129D09-5928-4803-B6CE-4B5226C54877}" srcOrd="2" destOrd="0" parTransId="{26DF1FFF-2FFB-4374-9DB5-D5F9DAE8C0AC}" sibTransId="{946841AB-2C16-4847-B90F-155C3232E0EB}"/>
    <dgm:cxn modelId="{0550BF41-EF84-4752-95E1-6B1EB3700FE7}" type="presOf" srcId="{CB129D09-5928-4803-B6CE-4B5226C54877}" destId="{7B026066-0C47-4F78-92B9-46F219F6831A}" srcOrd="0" destOrd="0" presId="urn:microsoft.com/office/officeart/2005/8/layout/hProcess3"/>
    <dgm:cxn modelId="{B7F1BB5E-03E7-4893-98BA-CE2115391CD1}" type="presOf" srcId="{CE1CB1A7-6678-46A5-9C5E-328E00C65724}" destId="{6A58EF89-8A8E-4415-A7C3-B03A283797D5}" srcOrd="0" destOrd="0" presId="urn:microsoft.com/office/officeart/2005/8/layout/hProcess3"/>
    <dgm:cxn modelId="{3367926C-FA8F-4B09-A461-6C01F62AEF83}" srcId="{64A0AE83-F8DC-453A-82F2-4C4048DBBA38}" destId="{CE1CB1A7-6678-46A5-9C5E-328E00C65724}" srcOrd="1" destOrd="0" parTransId="{3533FFF4-105D-4323-9CF2-0FCA756FA690}" sibTransId="{669A9DD5-3532-4A64-AB74-03F4CEF5403D}"/>
    <dgm:cxn modelId="{C3E3D976-91EA-418D-ABAC-24EC38D953D8}" srcId="{64A0AE83-F8DC-453A-82F2-4C4048DBBA38}" destId="{B5CE74BA-296E-4542-9ED9-2FC0AF61CC32}" srcOrd="0" destOrd="0" parTransId="{DA0A9DE8-B941-4FEF-B50C-3271EDBAD744}" sibTransId="{531C11AB-3416-4E0B-9B30-D47A2CAC2AF0}"/>
    <dgm:cxn modelId="{4A6BC2CF-348E-4F13-9861-255AFA5DACDA}" type="presOf" srcId="{B5CE74BA-296E-4542-9ED9-2FC0AF61CC32}" destId="{E89D1A25-2A85-4C8E-A996-E7624736D0E4}" srcOrd="0" destOrd="0" presId="urn:microsoft.com/office/officeart/2005/8/layout/hProcess3"/>
    <dgm:cxn modelId="{38CA85D3-7EFC-40B0-A20D-711390C1A376}" type="presOf" srcId="{64A0AE83-F8DC-453A-82F2-4C4048DBBA38}" destId="{F49465A9-E6ED-460A-A962-269F6D8FF1D2}" srcOrd="0" destOrd="0" presId="urn:microsoft.com/office/officeart/2005/8/layout/hProcess3"/>
    <dgm:cxn modelId="{6588F8F1-BE02-49CC-A695-C969F3794987}" type="presOf" srcId="{897C8A31-023D-4037-9013-D535797649CD}" destId="{F6D3387D-E256-4881-ABD4-78B72884B953}" srcOrd="0" destOrd="0" presId="urn:microsoft.com/office/officeart/2005/8/layout/hProcess3"/>
    <dgm:cxn modelId="{6E1AB799-A373-4038-B7A6-0C83B2763871}" type="presParOf" srcId="{F49465A9-E6ED-460A-A962-269F6D8FF1D2}" destId="{7440C58D-AD22-4DF1-AAAC-11B31958BA76}" srcOrd="0" destOrd="0" presId="urn:microsoft.com/office/officeart/2005/8/layout/hProcess3"/>
    <dgm:cxn modelId="{46A0A667-6A20-4A14-8EFD-AFB16C731F4D}" type="presParOf" srcId="{F49465A9-E6ED-460A-A962-269F6D8FF1D2}" destId="{8A5D396D-C42C-4EAA-849E-2DA5964FA931}" srcOrd="1" destOrd="0" presId="urn:microsoft.com/office/officeart/2005/8/layout/hProcess3"/>
    <dgm:cxn modelId="{DD10732E-B69D-4897-8032-E0098B0CDEE2}" type="presParOf" srcId="{8A5D396D-C42C-4EAA-849E-2DA5964FA931}" destId="{1B5ADB6F-9636-452C-8639-7EA26B0ED918}" srcOrd="0" destOrd="0" presId="urn:microsoft.com/office/officeart/2005/8/layout/hProcess3"/>
    <dgm:cxn modelId="{F2684E69-3AAC-4FF1-A5B8-E39998AF55F4}" type="presParOf" srcId="{8A5D396D-C42C-4EAA-849E-2DA5964FA931}" destId="{C22BD375-85E4-443C-A91F-0A3647D6941C}" srcOrd="1" destOrd="0" presId="urn:microsoft.com/office/officeart/2005/8/layout/hProcess3"/>
    <dgm:cxn modelId="{5C0CA723-272F-4A2F-8F88-C274E20290BA}" type="presParOf" srcId="{C22BD375-85E4-443C-A91F-0A3647D6941C}" destId="{B28C64C7-5EAC-422F-BFF7-FEC3B2D6406D}" srcOrd="0" destOrd="0" presId="urn:microsoft.com/office/officeart/2005/8/layout/hProcess3"/>
    <dgm:cxn modelId="{D65088DB-D1C7-44D2-8766-F2C05ACE4BC6}" type="presParOf" srcId="{C22BD375-85E4-443C-A91F-0A3647D6941C}" destId="{E89D1A25-2A85-4C8E-A996-E7624736D0E4}" srcOrd="1" destOrd="0" presId="urn:microsoft.com/office/officeart/2005/8/layout/hProcess3"/>
    <dgm:cxn modelId="{6F49405F-6954-4D5D-B4F9-EDC0AE864CA9}" type="presParOf" srcId="{C22BD375-85E4-443C-A91F-0A3647D6941C}" destId="{A7FD9C09-523B-4890-A210-32420F9B4267}" srcOrd="2" destOrd="0" presId="urn:microsoft.com/office/officeart/2005/8/layout/hProcess3"/>
    <dgm:cxn modelId="{4E4CA2A8-75F7-45AC-8B46-8F0C80E46BCC}" type="presParOf" srcId="{C22BD375-85E4-443C-A91F-0A3647D6941C}" destId="{88F90570-5131-4B3F-969D-3F85A9B7D69E}" srcOrd="3" destOrd="0" presId="urn:microsoft.com/office/officeart/2005/8/layout/hProcess3"/>
    <dgm:cxn modelId="{F8597FA4-F0E4-49F1-929E-544F75F7166A}" type="presParOf" srcId="{8A5D396D-C42C-4EAA-849E-2DA5964FA931}" destId="{22D02E73-7A24-40E8-AE07-A40F19CCF9A5}" srcOrd="2" destOrd="0" presId="urn:microsoft.com/office/officeart/2005/8/layout/hProcess3"/>
    <dgm:cxn modelId="{F7DAC335-34AC-4D4A-A5F5-8937A1596D2A}" type="presParOf" srcId="{8A5D396D-C42C-4EAA-849E-2DA5964FA931}" destId="{4D6AE923-B894-4113-ABA9-23226055FC3D}" srcOrd="3" destOrd="0" presId="urn:microsoft.com/office/officeart/2005/8/layout/hProcess3"/>
    <dgm:cxn modelId="{175F4518-52C0-4A3A-925E-20038C2B01F9}" type="presParOf" srcId="{4D6AE923-B894-4113-ABA9-23226055FC3D}" destId="{A7AC5E96-2A3B-44B3-8A5D-516A59233672}" srcOrd="0" destOrd="0" presId="urn:microsoft.com/office/officeart/2005/8/layout/hProcess3"/>
    <dgm:cxn modelId="{9FAA511B-226D-40ED-B409-DB1FDF3273F2}" type="presParOf" srcId="{4D6AE923-B894-4113-ABA9-23226055FC3D}" destId="{6A58EF89-8A8E-4415-A7C3-B03A283797D5}" srcOrd="1" destOrd="0" presId="urn:microsoft.com/office/officeart/2005/8/layout/hProcess3"/>
    <dgm:cxn modelId="{D55E0625-0BF3-488B-BEE4-A1BD493F3EEC}" type="presParOf" srcId="{4D6AE923-B894-4113-ABA9-23226055FC3D}" destId="{A6B3FDF3-F0E6-49F9-B730-D9CDC5C1D0DA}" srcOrd="2" destOrd="0" presId="urn:microsoft.com/office/officeart/2005/8/layout/hProcess3"/>
    <dgm:cxn modelId="{9EBF0649-1202-4318-8EDC-15FE065EFD65}" type="presParOf" srcId="{4D6AE923-B894-4113-ABA9-23226055FC3D}" destId="{81FE9251-7669-49CC-AC93-49A90E60E9D9}" srcOrd="3" destOrd="0" presId="urn:microsoft.com/office/officeart/2005/8/layout/hProcess3"/>
    <dgm:cxn modelId="{20C0EC49-840A-40A8-A604-0E492FE2504E}" type="presParOf" srcId="{8A5D396D-C42C-4EAA-849E-2DA5964FA931}" destId="{ECAAD97A-9D69-490C-8669-39013D06CF1A}" srcOrd="4" destOrd="0" presId="urn:microsoft.com/office/officeart/2005/8/layout/hProcess3"/>
    <dgm:cxn modelId="{8277FC54-E437-40C1-81B5-EC6B167CA82B}" type="presParOf" srcId="{8A5D396D-C42C-4EAA-849E-2DA5964FA931}" destId="{4D460423-DB0A-48B4-9469-97248C990189}" srcOrd="5" destOrd="0" presId="urn:microsoft.com/office/officeart/2005/8/layout/hProcess3"/>
    <dgm:cxn modelId="{B53BE781-C436-475B-A3BE-87BEEE22EF3D}" type="presParOf" srcId="{4D460423-DB0A-48B4-9469-97248C990189}" destId="{90144ADF-DEC1-416E-B417-54E5D0B1B962}" srcOrd="0" destOrd="0" presId="urn:microsoft.com/office/officeart/2005/8/layout/hProcess3"/>
    <dgm:cxn modelId="{945A32F3-9364-4C07-BDC4-6ABC97BBD973}" type="presParOf" srcId="{4D460423-DB0A-48B4-9469-97248C990189}" destId="{7B026066-0C47-4F78-92B9-46F219F6831A}" srcOrd="1" destOrd="0" presId="urn:microsoft.com/office/officeart/2005/8/layout/hProcess3"/>
    <dgm:cxn modelId="{A8F151EB-92CF-408E-901F-866D40CC21D3}" type="presParOf" srcId="{4D460423-DB0A-48B4-9469-97248C990189}" destId="{31AF67EF-E296-4444-93A9-F6593413DAC4}" srcOrd="2" destOrd="0" presId="urn:microsoft.com/office/officeart/2005/8/layout/hProcess3"/>
    <dgm:cxn modelId="{C31594D0-1A91-4AB4-9016-CCB44D574770}" type="presParOf" srcId="{4D460423-DB0A-48B4-9469-97248C990189}" destId="{9E5C3480-F38E-4FA7-8C9E-A157D39F316F}" srcOrd="3" destOrd="0" presId="urn:microsoft.com/office/officeart/2005/8/layout/hProcess3"/>
    <dgm:cxn modelId="{137A861B-FC73-4F7D-BA73-3383B5D9049E}" type="presParOf" srcId="{8A5D396D-C42C-4EAA-849E-2DA5964FA931}" destId="{3473F02A-925C-4B80-B9DE-EE697993A608}" srcOrd="6" destOrd="0" presId="urn:microsoft.com/office/officeart/2005/8/layout/hProcess3"/>
    <dgm:cxn modelId="{5F6C57CA-C3FB-442D-90B0-C6B3DD4044B8}" type="presParOf" srcId="{8A5D396D-C42C-4EAA-849E-2DA5964FA931}" destId="{5376BD3A-01B6-4D69-AADC-D210C2B58029}" srcOrd="7" destOrd="0" presId="urn:microsoft.com/office/officeart/2005/8/layout/hProcess3"/>
    <dgm:cxn modelId="{D4CABC16-49AE-47CB-84FB-6EE1F9A74B61}" type="presParOf" srcId="{5376BD3A-01B6-4D69-AADC-D210C2B58029}" destId="{89DDA8EE-E101-4587-B567-DCAA993AA813}" srcOrd="0" destOrd="0" presId="urn:microsoft.com/office/officeart/2005/8/layout/hProcess3"/>
    <dgm:cxn modelId="{02A417CB-9E2D-45E5-BA2E-D90759F23D51}" type="presParOf" srcId="{5376BD3A-01B6-4D69-AADC-D210C2B58029}" destId="{F6D3387D-E256-4881-ABD4-78B72884B953}" srcOrd="1" destOrd="0" presId="urn:microsoft.com/office/officeart/2005/8/layout/hProcess3"/>
    <dgm:cxn modelId="{25DD0F10-48A1-46FD-B7E2-F6B5FF42E708}" type="presParOf" srcId="{5376BD3A-01B6-4D69-AADC-D210C2B58029}" destId="{6B2DE246-27D3-419E-972A-ECAD7F6379CA}" srcOrd="2" destOrd="0" presId="urn:microsoft.com/office/officeart/2005/8/layout/hProcess3"/>
    <dgm:cxn modelId="{420C339B-6C37-4C22-86D5-704406157F1C}" type="presParOf" srcId="{5376BD3A-01B6-4D69-AADC-D210C2B58029}" destId="{1FCA99AD-B67D-49BD-8F43-9660BCC73794}" srcOrd="3" destOrd="0" presId="urn:microsoft.com/office/officeart/2005/8/layout/hProcess3"/>
    <dgm:cxn modelId="{E30FFF2F-DAD0-4071-86CF-A00A99C50605}" type="presParOf" srcId="{8A5D396D-C42C-4EAA-849E-2DA5964FA931}" destId="{A9CBEC33-4CC1-45BA-9296-3A6235FD90C8}" srcOrd="8" destOrd="0" presId="urn:microsoft.com/office/officeart/2005/8/layout/hProcess3"/>
    <dgm:cxn modelId="{DC2780EB-00BF-4EFD-AD47-6077E3D7407B}" type="presParOf" srcId="{8A5D396D-C42C-4EAA-849E-2DA5964FA931}" destId="{26B950F7-3908-4049-8C5D-D5198FD91B77}" srcOrd="9" destOrd="0" presId="urn:microsoft.com/office/officeart/2005/8/layout/hProcess3"/>
    <dgm:cxn modelId="{E683A5B0-30D9-4EB7-919B-6FE05CC12427}" type="presParOf" srcId="{8A5D396D-C42C-4EAA-849E-2DA5964FA931}" destId="{35A95EBE-5E7A-4896-A2E9-E21DCE05CD3B}" srcOrd="10" destOrd="0" presId="urn:microsoft.com/office/officeart/2005/8/layout/hProcess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91FDE10-811B-4EA2-A5C9-120C475E7E39}"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US"/>
        </a:p>
      </dgm:t>
    </dgm:pt>
    <dgm:pt modelId="{DDF4EAC9-6057-420F-B0F1-6FB71776EC20}">
      <dgm:prSet phldrT="[Text]"/>
      <dgm:spPr/>
      <dgm:t>
        <a:bodyPr/>
        <a:lstStyle/>
        <a:p>
          <a:r>
            <a:rPr lang="en-US"/>
            <a:t>Virtual Wards = less admissions, good patient care.</a:t>
          </a:r>
        </a:p>
      </dgm:t>
    </dgm:pt>
    <dgm:pt modelId="{C84EB00F-39FE-47E6-9995-1D46FE3F77AF}" type="parTrans" cxnId="{07197E10-505F-4FD4-AE95-A9DFA69901D7}">
      <dgm:prSet/>
      <dgm:spPr/>
      <dgm:t>
        <a:bodyPr/>
        <a:lstStyle/>
        <a:p>
          <a:endParaRPr lang="en-US"/>
        </a:p>
      </dgm:t>
    </dgm:pt>
    <dgm:pt modelId="{50180D3B-C0C0-4868-99FE-D19FDA0434F8}" type="sibTrans" cxnId="{07197E10-505F-4FD4-AE95-A9DFA69901D7}">
      <dgm:prSet/>
      <dgm:spPr/>
      <dgm:t>
        <a:bodyPr/>
        <a:lstStyle/>
        <a:p>
          <a:endParaRPr lang="en-US"/>
        </a:p>
      </dgm:t>
    </dgm:pt>
    <dgm:pt modelId="{427CB3BD-70FB-4F71-8C2F-37CB6CE8EAF7}">
      <dgm:prSet/>
      <dgm:spPr/>
      <dgm:t>
        <a:bodyPr/>
        <a:lstStyle/>
        <a:p>
          <a:r>
            <a:rPr lang="en-US" dirty="0"/>
            <a:t>The obstacles include: interoperability, staff burnout, and digital literacy.</a:t>
          </a:r>
        </a:p>
      </dgm:t>
    </dgm:pt>
    <dgm:pt modelId="{98E8C872-15E6-4219-ADA5-73F21CF1BA0E}" type="parTrans" cxnId="{2E148898-9D8F-4893-AE4A-D976C444C4A2}">
      <dgm:prSet/>
      <dgm:spPr/>
      <dgm:t>
        <a:bodyPr/>
        <a:lstStyle/>
        <a:p>
          <a:endParaRPr lang="en-US"/>
        </a:p>
      </dgm:t>
    </dgm:pt>
    <dgm:pt modelId="{EDC56705-B127-401F-9E4D-CA220C8CD9E7}" type="sibTrans" cxnId="{2E148898-9D8F-4893-AE4A-D976C444C4A2}">
      <dgm:prSet/>
      <dgm:spPr/>
      <dgm:t>
        <a:bodyPr/>
        <a:lstStyle/>
        <a:p>
          <a:endParaRPr lang="en-US"/>
        </a:p>
      </dgm:t>
    </dgm:pt>
    <dgm:pt modelId="{DB2AD6AA-E9EC-4828-A00A-0DD4E430DB38}">
      <dgm:prSet/>
      <dgm:spPr/>
      <dgm:t>
        <a:bodyPr/>
        <a:lstStyle/>
        <a:p>
          <a:r>
            <a:rPr lang="en-US" dirty="0"/>
            <a:t>Recommendations:</a:t>
          </a:r>
        </a:p>
      </dgm:t>
    </dgm:pt>
    <dgm:pt modelId="{31F85205-D072-4CDA-B692-146B44E0FA37}" type="parTrans" cxnId="{73252E86-629C-4A95-99F2-2FDD1956C22F}">
      <dgm:prSet/>
      <dgm:spPr/>
      <dgm:t>
        <a:bodyPr/>
        <a:lstStyle/>
        <a:p>
          <a:endParaRPr lang="en-US"/>
        </a:p>
      </dgm:t>
    </dgm:pt>
    <dgm:pt modelId="{5E72DE28-567D-4E74-8E69-8A1E410F315F}" type="sibTrans" cxnId="{73252E86-629C-4A95-99F2-2FDD1956C22F}">
      <dgm:prSet/>
      <dgm:spPr/>
      <dgm:t>
        <a:bodyPr/>
        <a:lstStyle/>
        <a:p>
          <a:endParaRPr lang="en-US"/>
        </a:p>
      </dgm:t>
    </dgm:pt>
    <dgm:pt modelId="{FE4A11E5-AAD5-4A96-BA0E-CFA1F34E17D8}">
      <dgm:prSet/>
      <dgm:spPr/>
      <dgm:t>
        <a:bodyPr/>
        <a:lstStyle/>
        <a:p>
          <a:r>
            <a:rPr lang="en-US" dirty="0"/>
            <a:t>Continuous CPD for staff</a:t>
          </a:r>
        </a:p>
      </dgm:t>
    </dgm:pt>
    <dgm:pt modelId="{53B60757-86ED-462B-AE25-5C0DB9AD9D3A}" type="parTrans" cxnId="{B00D662E-7001-4895-AD22-BAA1D254FFA8}">
      <dgm:prSet/>
      <dgm:spPr/>
      <dgm:t>
        <a:bodyPr/>
        <a:lstStyle/>
        <a:p>
          <a:endParaRPr lang="en-US"/>
        </a:p>
      </dgm:t>
    </dgm:pt>
    <dgm:pt modelId="{1612D77B-77FF-4A5C-8149-CC42BF811CA6}" type="sibTrans" cxnId="{B00D662E-7001-4895-AD22-BAA1D254FFA8}">
      <dgm:prSet/>
      <dgm:spPr/>
      <dgm:t>
        <a:bodyPr/>
        <a:lstStyle/>
        <a:p>
          <a:endParaRPr lang="en-US"/>
        </a:p>
      </dgm:t>
    </dgm:pt>
    <dgm:pt modelId="{473B2714-D197-44B7-8727-826299C15399}">
      <dgm:prSet/>
      <dgm:spPr/>
      <dgm:t>
        <a:bodyPr/>
        <a:lstStyle/>
        <a:p>
          <a:r>
            <a:rPr lang="en-US" dirty="0" err="1"/>
            <a:t>Standardised</a:t>
          </a:r>
          <a:r>
            <a:rPr lang="en-US" dirty="0"/>
            <a:t> digital platforms ( – Signifies the absence of choice).</a:t>
          </a:r>
        </a:p>
      </dgm:t>
    </dgm:pt>
    <dgm:pt modelId="{0C19C5CD-5FE5-4994-9CE8-2A2C593996E7}" type="parTrans" cxnId="{51F58FFE-DE54-4FB1-A69B-85A1BB5B1E44}">
      <dgm:prSet/>
      <dgm:spPr/>
      <dgm:t>
        <a:bodyPr/>
        <a:lstStyle/>
        <a:p>
          <a:endParaRPr lang="en-US"/>
        </a:p>
      </dgm:t>
    </dgm:pt>
    <dgm:pt modelId="{25D9CCF2-5013-4024-9090-D415B0D64EC1}" type="sibTrans" cxnId="{51F58FFE-DE54-4FB1-A69B-85A1BB5B1E44}">
      <dgm:prSet/>
      <dgm:spPr/>
      <dgm:t>
        <a:bodyPr/>
        <a:lstStyle/>
        <a:p>
          <a:endParaRPr lang="en-US"/>
        </a:p>
      </dgm:t>
    </dgm:pt>
    <dgm:pt modelId="{F2EC5DC2-FEBB-42D4-BAA4-578186A41367}">
      <dgm:prSet/>
      <dgm:spPr/>
      <dgm:t>
        <a:bodyPr/>
        <a:lstStyle/>
        <a:p>
          <a:r>
            <a:rPr lang="en-US" dirty="0"/>
            <a:t>Through co-designing and supporting inclusive design, the project will fulfil its requirements and care for multiple users.</a:t>
          </a:r>
        </a:p>
      </dgm:t>
    </dgm:pt>
    <dgm:pt modelId="{2B64D0D5-C16D-4327-BC58-4E762307C5DD}" type="parTrans" cxnId="{0422F697-378A-4151-8FF5-C157C90258F0}">
      <dgm:prSet/>
      <dgm:spPr/>
      <dgm:t>
        <a:bodyPr/>
        <a:lstStyle/>
        <a:p>
          <a:endParaRPr lang="en-US"/>
        </a:p>
      </dgm:t>
    </dgm:pt>
    <dgm:pt modelId="{A6EEA9B7-5CFA-4A9F-BF86-7FBED29036DF}" type="sibTrans" cxnId="{0422F697-378A-4151-8FF5-C157C90258F0}">
      <dgm:prSet/>
      <dgm:spPr/>
      <dgm:t>
        <a:bodyPr/>
        <a:lstStyle/>
        <a:p>
          <a:endParaRPr lang="en-US"/>
        </a:p>
      </dgm:t>
    </dgm:pt>
    <dgm:pt modelId="{899ECBEC-0A3A-4597-A339-74399FE3649E}">
      <dgm:prSet/>
      <dgm:spPr/>
      <dgm:t>
        <a:bodyPr/>
        <a:lstStyle/>
        <a:p>
          <a:r>
            <a:rPr lang="en-US" dirty="0"/>
            <a:t>Inclusive support and co-design.</a:t>
          </a:r>
        </a:p>
      </dgm:t>
    </dgm:pt>
    <dgm:pt modelId="{D0E29D4E-283C-4193-9252-F85E8A7C745F}" type="parTrans" cxnId="{874EEF81-45A3-4528-B217-729632669F6A}">
      <dgm:prSet/>
      <dgm:spPr/>
      <dgm:t>
        <a:bodyPr/>
        <a:lstStyle/>
        <a:p>
          <a:endParaRPr lang="en-US"/>
        </a:p>
      </dgm:t>
    </dgm:pt>
    <dgm:pt modelId="{86F23C9D-671D-4255-A1AB-5FD954B4546C}" type="sibTrans" cxnId="{874EEF81-45A3-4528-B217-729632669F6A}">
      <dgm:prSet/>
      <dgm:spPr/>
      <dgm:t>
        <a:bodyPr/>
        <a:lstStyle/>
        <a:p>
          <a:endParaRPr lang="en-US"/>
        </a:p>
      </dgm:t>
    </dgm:pt>
    <dgm:pt modelId="{634EEE19-C9E6-4C27-9298-C6664E27825E}" type="pres">
      <dgm:prSet presAssocID="{191FDE10-811B-4EA2-A5C9-120C475E7E39}" presName="Name0" presStyleCnt="0">
        <dgm:presLayoutVars>
          <dgm:dir/>
          <dgm:resizeHandles val="exact"/>
        </dgm:presLayoutVars>
      </dgm:prSet>
      <dgm:spPr/>
    </dgm:pt>
    <dgm:pt modelId="{C0FE22CD-CE75-4531-A98B-9CC5672A74E6}" type="pres">
      <dgm:prSet presAssocID="{DDF4EAC9-6057-420F-B0F1-6FB71776EC20}" presName="node" presStyleLbl="node1" presStyleIdx="0" presStyleCnt="3">
        <dgm:presLayoutVars>
          <dgm:bulletEnabled val="1"/>
        </dgm:presLayoutVars>
      </dgm:prSet>
      <dgm:spPr/>
    </dgm:pt>
    <dgm:pt modelId="{B6FF79F4-C020-474C-A62D-6A1823DA1680}" type="pres">
      <dgm:prSet presAssocID="{50180D3B-C0C0-4868-99FE-D19FDA0434F8}" presName="sibTrans" presStyleCnt="0"/>
      <dgm:spPr/>
    </dgm:pt>
    <dgm:pt modelId="{06CD6F92-9EAA-464E-9621-05B441E889F0}" type="pres">
      <dgm:prSet presAssocID="{427CB3BD-70FB-4F71-8C2F-37CB6CE8EAF7}" presName="node" presStyleLbl="node1" presStyleIdx="1" presStyleCnt="3">
        <dgm:presLayoutVars>
          <dgm:bulletEnabled val="1"/>
        </dgm:presLayoutVars>
      </dgm:prSet>
      <dgm:spPr/>
    </dgm:pt>
    <dgm:pt modelId="{2577D5CA-9624-4E35-9E7D-49D579FC11FD}" type="pres">
      <dgm:prSet presAssocID="{EDC56705-B127-401F-9E4D-CA220C8CD9E7}" presName="sibTrans" presStyleCnt="0"/>
      <dgm:spPr/>
    </dgm:pt>
    <dgm:pt modelId="{EF3B4FDE-569A-4668-B8C3-3DF2592A01D2}" type="pres">
      <dgm:prSet presAssocID="{DB2AD6AA-E9EC-4828-A00A-0DD4E430DB38}" presName="node" presStyleLbl="node1" presStyleIdx="2" presStyleCnt="3">
        <dgm:presLayoutVars>
          <dgm:bulletEnabled val="1"/>
        </dgm:presLayoutVars>
      </dgm:prSet>
      <dgm:spPr/>
    </dgm:pt>
  </dgm:ptLst>
  <dgm:cxnLst>
    <dgm:cxn modelId="{07197E10-505F-4FD4-AE95-A9DFA69901D7}" srcId="{191FDE10-811B-4EA2-A5C9-120C475E7E39}" destId="{DDF4EAC9-6057-420F-B0F1-6FB71776EC20}" srcOrd="0" destOrd="0" parTransId="{C84EB00F-39FE-47E6-9995-1D46FE3F77AF}" sibTransId="{50180D3B-C0C0-4868-99FE-D19FDA0434F8}"/>
    <dgm:cxn modelId="{09A1D319-22F4-4742-B74F-689291320986}" type="presOf" srcId="{899ECBEC-0A3A-4597-A339-74399FE3649E}" destId="{EF3B4FDE-569A-4668-B8C3-3DF2592A01D2}" srcOrd="0" destOrd="4" presId="urn:microsoft.com/office/officeart/2005/8/layout/hList6"/>
    <dgm:cxn modelId="{B00D662E-7001-4895-AD22-BAA1D254FFA8}" srcId="{DB2AD6AA-E9EC-4828-A00A-0DD4E430DB38}" destId="{FE4A11E5-AAD5-4A96-BA0E-CFA1F34E17D8}" srcOrd="0" destOrd="0" parTransId="{53B60757-86ED-462B-AE25-5C0DB9AD9D3A}" sibTransId="{1612D77B-77FF-4A5C-8149-CC42BF811CA6}"/>
    <dgm:cxn modelId="{93CB9545-E3C0-4F73-84FA-F7C46F676997}" type="presOf" srcId="{DB2AD6AA-E9EC-4828-A00A-0DD4E430DB38}" destId="{EF3B4FDE-569A-4668-B8C3-3DF2592A01D2}" srcOrd="0" destOrd="0" presId="urn:microsoft.com/office/officeart/2005/8/layout/hList6"/>
    <dgm:cxn modelId="{04FB6E6F-B71B-4950-ABD1-2E86D9FAC23A}" type="presOf" srcId="{191FDE10-811B-4EA2-A5C9-120C475E7E39}" destId="{634EEE19-C9E6-4C27-9298-C6664E27825E}" srcOrd="0" destOrd="0" presId="urn:microsoft.com/office/officeart/2005/8/layout/hList6"/>
    <dgm:cxn modelId="{874EEF81-45A3-4528-B217-729632669F6A}" srcId="{473B2714-D197-44B7-8727-826299C15399}" destId="{899ECBEC-0A3A-4597-A339-74399FE3649E}" srcOrd="1" destOrd="0" parTransId="{D0E29D4E-283C-4193-9252-F85E8A7C745F}" sibTransId="{86F23C9D-671D-4255-A1AB-5FD954B4546C}"/>
    <dgm:cxn modelId="{73252E86-629C-4A95-99F2-2FDD1956C22F}" srcId="{191FDE10-811B-4EA2-A5C9-120C475E7E39}" destId="{DB2AD6AA-E9EC-4828-A00A-0DD4E430DB38}" srcOrd="2" destOrd="0" parTransId="{31F85205-D072-4CDA-B692-146B44E0FA37}" sibTransId="{5E72DE28-567D-4E74-8E69-8A1E410F315F}"/>
    <dgm:cxn modelId="{0422F697-378A-4151-8FF5-C157C90258F0}" srcId="{473B2714-D197-44B7-8727-826299C15399}" destId="{F2EC5DC2-FEBB-42D4-BAA4-578186A41367}" srcOrd="0" destOrd="0" parTransId="{2B64D0D5-C16D-4327-BC58-4E762307C5DD}" sibTransId="{A6EEA9B7-5CFA-4A9F-BF86-7FBED29036DF}"/>
    <dgm:cxn modelId="{2E148898-9D8F-4893-AE4A-D976C444C4A2}" srcId="{191FDE10-811B-4EA2-A5C9-120C475E7E39}" destId="{427CB3BD-70FB-4F71-8C2F-37CB6CE8EAF7}" srcOrd="1" destOrd="0" parTransId="{98E8C872-15E6-4219-ADA5-73F21CF1BA0E}" sibTransId="{EDC56705-B127-401F-9E4D-CA220C8CD9E7}"/>
    <dgm:cxn modelId="{B0D634C0-6E71-42C9-BE83-253A7F242DC8}" type="presOf" srcId="{DDF4EAC9-6057-420F-B0F1-6FB71776EC20}" destId="{C0FE22CD-CE75-4531-A98B-9CC5672A74E6}" srcOrd="0" destOrd="0" presId="urn:microsoft.com/office/officeart/2005/8/layout/hList6"/>
    <dgm:cxn modelId="{AC4304CB-EFB8-497E-896E-4CB28CCF0C6B}" type="presOf" srcId="{473B2714-D197-44B7-8727-826299C15399}" destId="{EF3B4FDE-569A-4668-B8C3-3DF2592A01D2}" srcOrd="0" destOrd="2" presId="urn:microsoft.com/office/officeart/2005/8/layout/hList6"/>
    <dgm:cxn modelId="{6B0D8FD1-E863-4D77-9D20-A1BC601820F0}" type="presOf" srcId="{F2EC5DC2-FEBB-42D4-BAA4-578186A41367}" destId="{EF3B4FDE-569A-4668-B8C3-3DF2592A01D2}" srcOrd="0" destOrd="3" presId="urn:microsoft.com/office/officeart/2005/8/layout/hList6"/>
    <dgm:cxn modelId="{52928FE5-5515-4B3D-99AE-2AD5E093009A}" type="presOf" srcId="{FE4A11E5-AAD5-4A96-BA0E-CFA1F34E17D8}" destId="{EF3B4FDE-569A-4668-B8C3-3DF2592A01D2}" srcOrd="0" destOrd="1" presId="urn:microsoft.com/office/officeart/2005/8/layout/hList6"/>
    <dgm:cxn modelId="{E9AAF9F1-24AE-4F18-9BA4-BACD3424E60A}" type="presOf" srcId="{427CB3BD-70FB-4F71-8C2F-37CB6CE8EAF7}" destId="{06CD6F92-9EAA-464E-9621-05B441E889F0}" srcOrd="0" destOrd="0" presId="urn:microsoft.com/office/officeart/2005/8/layout/hList6"/>
    <dgm:cxn modelId="{51F58FFE-DE54-4FB1-A69B-85A1BB5B1E44}" srcId="{DB2AD6AA-E9EC-4828-A00A-0DD4E430DB38}" destId="{473B2714-D197-44B7-8727-826299C15399}" srcOrd="1" destOrd="0" parTransId="{0C19C5CD-5FE5-4994-9CE8-2A2C593996E7}" sibTransId="{25D9CCF2-5013-4024-9090-D415B0D64EC1}"/>
    <dgm:cxn modelId="{8DC330BE-3E20-4A0B-9ED6-0C8E49D0CED5}" type="presParOf" srcId="{634EEE19-C9E6-4C27-9298-C6664E27825E}" destId="{C0FE22CD-CE75-4531-A98B-9CC5672A74E6}" srcOrd="0" destOrd="0" presId="urn:microsoft.com/office/officeart/2005/8/layout/hList6"/>
    <dgm:cxn modelId="{DF2BA134-B09C-484B-96E9-5FEB44E3152D}" type="presParOf" srcId="{634EEE19-C9E6-4C27-9298-C6664E27825E}" destId="{B6FF79F4-C020-474C-A62D-6A1823DA1680}" srcOrd="1" destOrd="0" presId="urn:microsoft.com/office/officeart/2005/8/layout/hList6"/>
    <dgm:cxn modelId="{8BF32F01-3FFB-4825-B038-CFA88AC21467}" type="presParOf" srcId="{634EEE19-C9E6-4C27-9298-C6664E27825E}" destId="{06CD6F92-9EAA-464E-9621-05B441E889F0}" srcOrd="2" destOrd="0" presId="urn:microsoft.com/office/officeart/2005/8/layout/hList6"/>
    <dgm:cxn modelId="{49973CBC-25B1-4CD0-B0CC-A642A04106DE}" type="presParOf" srcId="{634EEE19-C9E6-4C27-9298-C6664E27825E}" destId="{2577D5CA-9624-4E35-9E7D-49D579FC11FD}" srcOrd="3" destOrd="0" presId="urn:microsoft.com/office/officeart/2005/8/layout/hList6"/>
    <dgm:cxn modelId="{DC49352A-8158-42CC-9FCE-9472E5EC06DE}" type="presParOf" srcId="{634EEE19-C9E6-4C27-9298-C6664E27825E}" destId="{EF3B4FDE-569A-4668-B8C3-3DF2592A01D2}" srcOrd="4" destOrd="0" presId="urn:microsoft.com/office/officeart/2005/8/layout/hList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7B46E0-6C43-4C11-BC15-FD1DD488EAB1}">
      <dsp:nvSpPr>
        <dsp:cNvPr id="0" name=""/>
        <dsp:cNvSpPr/>
      </dsp:nvSpPr>
      <dsp:spPr>
        <a:xfrm>
          <a:off x="0" y="460965"/>
          <a:ext cx="9720262" cy="98175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Started: 2019 (scaled during COVID-19)</a:t>
          </a:r>
        </a:p>
      </dsp:txBody>
      <dsp:txXfrm>
        <a:off x="47925" y="508890"/>
        <a:ext cx="9624412" cy="885907"/>
      </dsp:txXfrm>
    </dsp:sp>
    <dsp:sp modelId="{D164F321-CF9C-4F53-AF57-7A6D8085231D}">
      <dsp:nvSpPr>
        <dsp:cNvPr id="0" name=""/>
        <dsp:cNvSpPr/>
      </dsp:nvSpPr>
      <dsp:spPr>
        <a:xfrm>
          <a:off x="0" y="1520483"/>
          <a:ext cx="9720262" cy="98175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Marriott-operated hospitals would guarantee solutions that provide care at the hospital level while at home (Westby et al., 2024).</a:t>
          </a:r>
        </a:p>
      </dsp:txBody>
      <dsp:txXfrm>
        <a:off x="47925" y="1568408"/>
        <a:ext cx="9624412" cy="885907"/>
      </dsp:txXfrm>
    </dsp:sp>
    <dsp:sp modelId="{BFDF1F00-1EA7-46C4-8ECC-2333872D15A1}">
      <dsp:nvSpPr>
        <dsp:cNvPr id="0" name=""/>
        <dsp:cNvSpPr/>
      </dsp:nvSpPr>
      <dsp:spPr>
        <a:xfrm>
          <a:off x="0" y="2580001"/>
          <a:ext cx="9720262" cy="98175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Tools Wearables, remote dashboards, teleconsults.</a:t>
          </a:r>
        </a:p>
      </dsp:txBody>
      <dsp:txXfrm>
        <a:off x="47925" y="2627926"/>
        <a:ext cx="9624412" cy="8859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ACA469-6A0A-4C83-A373-91FB0731AE47}">
      <dsp:nvSpPr>
        <dsp:cNvPr id="0" name=""/>
        <dsp:cNvSpPr/>
      </dsp:nvSpPr>
      <dsp:spPr>
        <a:xfrm>
          <a:off x="0" y="1964"/>
          <a:ext cx="972026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631F7A-4F16-4C83-8A63-59FE41B6F107}">
      <dsp:nvSpPr>
        <dsp:cNvPr id="0" name=""/>
        <dsp:cNvSpPr/>
      </dsp:nvSpPr>
      <dsp:spPr>
        <a:xfrm>
          <a:off x="0" y="1964"/>
          <a:ext cx="9720262" cy="1339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dirty="0"/>
            <a:t>NHS on the brink: beds, long discharges (</a:t>
          </a:r>
          <a:r>
            <a:rPr lang="en-US" sz="4100" kern="1200" dirty="0" err="1"/>
            <a:t>Vindrola-Padros</a:t>
          </a:r>
          <a:r>
            <a:rPr lang="en-US" sz="4100" kern="1200" dirty="0"/>
            <a:t> et al., 2021).</a:t>
          </a:r>
        </a:p>
      </dsp:txBody>
      <dsp:txXfrm>
        <a:off x="0" y="1964"/>
        <a:ext cx="9720262" cy="1339598"/>
      </dsp:txXfrm>
    </dsp:sp>
    <dsp:sp modelId="{307F12D2-F8FB-472B-83E8-33109C54E9DE}">
      <dsp:nvSpPr>
        <dsp:cNvPr id="0" name=""/>
        <dsp:cNvSpPr/>
      </dsp:nvSpPr>
      <dsp:spPr>
        <a:xfrm>
          <a:off x="0" y="1341563"/>
          <a:ext cx="972026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F01995-E94C-4621-AF53-F36687E5AF32}">
      <dsp:nvSpPr>
        <dsp:cNvPr id="0" name=""/>
        <dsp:cNvSpPr/>
      </dsp:nvSpPr>
      <dsp:spPr>
        <a:xfrm>
          <a:off x="0" y="1341563"/>
          <a:ext cx="9720262" cy="1339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Such predictions are caused by high readmissions, disrupted care.</a:t>
          </a:r>
        </a:p>
      </dsp:txBody>
      <dsp:txXfrm>
        <a:off x="0" y="1341563"/>
        <a:ext cx="9720262" cy="1339598"/>
      </dsp:txXfrm>
    </dsp:sp>
    <dsp:sp modelId="{6470CFCC-2C84-432A-BA51-E3B515230E85}">
      <dsp:nvSpPr>
        <dsp:cNvPr id="0" name=""/>
        <dsp:cNvSpPr/>
      </dsp:nvSpPr>
      <dsp:spPr>
        <a:xfrm>
          <a:off x="0" y="2681161"/>
          <a:ext cx="972026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F88B7A-4F7E-49DE-B4CB-330FABA4A57C}">
      <dsp:nvSpPr>
        <dsp:cNvPr id="0" name=""/>
        <dsp:cNvSpPr/>
      </dsp:nvSpPr>
      <dsp:spPr>
        <a:xfrm>
          <a:off x="0" y="2681161"/>
          <a:ext cx="9720262" cy="1339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Need of improvement of continuity, efficiency and home based care.</a:t>
          </a:r>
        </a:p>
      </dsp:txBody>
      <dsp:txXfrm>
        <a:off x="0" y="2681161"/>
        <a:ext cx="9720262" cy="13395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CFD7F5-FC7F-4B3A-A2D8-0708B235E77B}">
      <dsp:nvSpPr>
        <dsp:cNvPr id="0" name=""/>
        <dsp:cNvSpPr/>
      </dsp:nvSpPr>
      <dsp:spPr>
        <a:xfrm>
          <a:off x="673963" y="1519"/>
          <a:ext cx="8372335" cy="761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b" anchorCtr="0">
          <a:noAutofit/>
        </a:bodyPr>
        <a:lstStyle/>
        <a:p>
          <a:pPr marL="0" lvl="0" indent="0" algn="l" defTabSz="1244600">
            <a:lnSpc>
              <a:spcPct val="90000"/>
            </a:lnSpc>
            <a:spcBef>
              <a:spcPct val="0"/>
            </a:spcBef>
            <a:spcAft>
              <a:spcPct val="35000"/>
            </a:spcAft>
            <a:buNone/>
          </a:pPr>
          <a:r>
            <a:rPr lang="en-US" sz="2800" kern="1200"/>
            <a:t>Remote patient monitoring homeside seen.</a:t>
          </a:r>
        </a:p>
      </dsp:txBody>
      <dsp:txXfrm>
        <a:off x="673963" y="1519"/>
        <a:ext cx="8372335" cy="761121"/>
      </dsp:txXfrm>
    </dsp:sp>
    <dsp:sp modelId="{D8BE4CAA-1C4F-4CB8-8911-99DDDD3A02CF}">
      <dsp:nvSpPr>
        <dsp:cNvPr id="0" name=""/>
        <dsp:cNvSpPr/>
      </dsp:nvSpPr>
      <dsp:spPr>
        <a:xfrm>
          <a:off x="673963" y="762641"/>
          <a:ext cx="1116311" cy="186051"/>
        </a:xfrm>
        <a:prstGeom prst="parallelogram">
          <a:avLst>
            <a:gd name="adj" fmla="val 14084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5F1EE5-EE22-4331-B33F-61BDA4F4802A}">
      <dsp:nvSpPr>
        <dsp:cNvPr id="0" name=""/>
        <dsp:cNvSpPr/>
      </dsp:nvSpPr>
      <dsp:spPr>
        <a:xfrm>
          <a:off x="1855392" y="762641"/>
          <a:ext cx="1116311" cy="186051"/>
        </a:xfrm>
        <a:prstGeom prst="parallelogram">
          <a:avLst>
            <a:gd name="adj" fmla="val 14084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60D09B-D3BA-4AA2-BAD4-8FF6AA41E07D}">
      <dsp:nvSpPr>
        <dsp:cNvPr id="0" name=""/>
        <dsp:cNvSpPr/>
      </dsp:nvSpPr>
      <dsp:spPr>
        <a:xfrm>
          <a:off x="3036822" y="762641"/>
          <a:ext cx="1116311" cy="186051"/>
        </a:xfrm>
        <a:prstGeom prst="parallelogram">
          <a:avLst>
            <a:gd name="adj" fmla="val 14084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4F3B0E-A70B-45AB-BB10-29B94388C7C9}">
      <dsp:nvSpPr>
        <dsp:cNvPr id="0" name=""/>
        <dsp:cNvSpPr/>
      </dsp:nvSpPr>
      <dsp:spPr>
        <a:xfrm>
          <a:off x="4218251" y="762641"/>
          <a:ext cx="1116311" cy="186051"/>
        </a:xfrm>
        <a:prstGeom prst="parallelogram">
          <a:avLst>
            <a:gd name="adj" fmla="val 14084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ADD87C-D07E-4D78-B15E-94FF7E3DE128}">
      <dsp:nvSpPr>
        <dsp:cNvPr id="0" name=""/>
        <dsp:cNvSpPr/>
      </dsp:nvSpPr>
      <dsp:spPr>
        <a:xfrm>
          <a:off x="5399681" y="762641"/>
          <a:ext cx="1116311" cy="186051"/>
        </a:xfrm>
        <a:prstGeom prst="parallelogram">
          <a:avLst>
            <a:gd name="adj" fmla="val 14084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4475D2-1E3E-473F-B1C8-3093961D092E}">
      <dsp:nvSpPr>
        <dsp:cNvPr id="0" name=""/>
        <dsp:cNvSpPr/>
      </dsp:nvSpPr>
      <dsp:spPr>
        <a:xfrm>
          <a:off x="6581110" y="762641"/>
          <a:ext cx="1116311" cy="186051"/>
        </a:xfrm>
        <a:prstGeom prst="parallelogram">
          <a:avLst>
            <a:gd name="adj" fmla="val 14084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699F08-FEB2-4DE4-8F7B-C28039F98376}">
      <dsp:nvSpPr>
        <dsp:cNvPr id="0" name=""/>
        <dsp:cNvSpPr/>
      </dsp:nvSpPr>
      <dsp:spPr>
        <a:xfrm>
          <a:off x="7762540" y="762641"/>
          <a:ext cx="1116311" cy="186051"/>
        </a:xfrm>
        <a:prstGeom prst="parallelogram">
          <a:avLst>
            <a:gd name="adj" fmla="val 14084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9C7522-E00B-4D3E-93B0-AA1E29075D2F}">
      <dsp:nvSpPr>
        <dsp:cNvPr id="0" name=""/>
        <dsp:cNvSpPr/>
      </dsp:nvSpPr>
      <dsp:spPr>
        <a:xfrm>
          <a:off x="673963" y="1025690"/>
          <a:ext cx="8372335" cy="761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b" anchorCtr="0">
          <a:noAutofit/>
        </a:bodyPr>
        <a:lstStyle/>
        <a:p>
          <a:pPr marL="0" lvl="0" indent="0" algn="l" defTabSz="1244600">
            <a:lnSpc>
              <a:spcPct val="90000"/>
            </a:lnSpc>
            <a:spcBef>
              <a:spcPct val="0"/>
            </a:spcBef>
            <a:spcAft>
              <a:spcPct val="35000"/>
            </a:spcAft>
            <a:buNone/>
          </a:pPr>
          <a:r>
            <a:rPr lang="en-US" sz="2800" kern="1200"/>
            <a:t>Do your support team answer the call?</a:t>
          </a:r>
        </a:p>
      </dsp:txBody>
      <dsp:txXfrm>
        <a:off x="673963" y="1025690"/>
        <a:ext cx="8372335" cy="761121"/>
      </dsp:txXfrm>
    </dsp:sp>
    <dsp:sp modelId="{E37E7CD2-3B26-4288-9F60-80BA5C60519A}">
      <dsp:nvSpPr>
        <dsp:cNvPr id="0" name=""/>
        <dsp:cNvSpPr/>
      </dsp:nvSpPr>
      <dsp:spPr>
        <a:xfrm>
          <a:off x="673963" y="1786811"/>
          <a:ext cx="1116311" cy="186051"/>
        </a:xfrm>
        <a:prstGeom prst="parallelogram">
          <a:avLst>
            <a:gd name="adj" fmla="val 14084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1747E0-8D8E-4A46-8B23-294093267510}">
      <dsp:nvSpPr>
        <dsp:cNvPr id="0" name=""/>
        <dsp:cNvSpPr/>
      </dsp:nvSpPr>
      <dsp:spPr>
        <a:xfrm>
          <a:off x="1855392" y="1786811"/>
          <a:ext cx="1116311" cy="186051"/>
        </a:xfrm>
        <a:prstGeom prst="parallelogram">
          <a:avLst>
            <a:gd name="adj" fmla="val 14084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54842D-9029-4327-AA5F-72B89B6B03E2}">
      <dsp:nvSpPr>
        <dsp:cNvPr id="0" name=""/>
        <dsp:cNvSpPr/>
      </dsp:nvSpPr>
      <dsp:spPr>
        <a:xfrm>
          <a:off x="3036822" y="1786811"/>
          <a:ext cx="1116311" cy="186051"/>
        </a:xfrm>
        <a:prstGeom prst="parallelogram">
          <a:avLst>
            <a:gd name="adj" fmla="val 14084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8CBAED-2347-4DE1-BD19-71045F8C7854}">
      <dsp:nvSpPr>
        <dsp:cNvPr id="0" name=""/>
        <dsp:cNvSpPr/>
      </dsp:nvSpPr>
      <dsp:spPr>
        <a:xfrm>
          <a:off x="4218251" y="1786811"/>
          <a:ext cx="1116311" cy="186051"/>
        </a:xfrm>
        <a:prstGeom prst="parallelogram">
          <a:avLst>
            <a:gd name="adj" fmla="val 14084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01E603-0848-4D55-8A34-3E9E39D7D340}">
      <dsp:nvSpPr>
        <dsp:cNvPr id="0" name=""/>
        <dsp:cNvSpPr/>
      </dsp:nvSpPr>
      <dsp:spPr>
        <a:xfrm>
          <a:off x="5399681" y="1786811"/>
          <a:ext cx="1116311" cy="186051"/>
        </a:xfrm>
        <a:prstGeom prst="parallelogram">
          <a:avLst>
            <a:gd name="adj" fmla="val 14084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53153E-DBB3-4891-8CCC-813FCE2895A0}">
      <dsp:nvSpPr>
        <dsp:cNvPr id="0" name=""/>
        <dsp:cNvSpPr/>
      </dsp:nvSpPr>
      <dsp:spPr>
        <a:xfrm>
          <a:off x="6581110" y="1786811"/>
          <a:ext cx="1116311" cy="186051"/>
        </a:xfrm>
        <a:prstGeom prst="parallelogram">
          <a:avLst>
            <a:gd name="adj" fmla="val 14084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0881FD-EED5-411E-A25D-612F95D17DDA}">
      <dsp:nvSpPr>
        <dsp:cNvPr id="0" name=""/>
        <dsp:cNvSpPr/>
      </dsp:nvSpPr>
      <dsp:spPr>
        <a:xfrm>
          <a:off x="7762540" y="1786811"/>
          <a:ext cx="1116311" cy="186051"/>
        </a:xfrm>
        <a:prstGeom prst="parallelogram">
          <a:avLst>
            <a:gd name="adj" fmla="val 14084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E933D9-64EC-4260-A52A-F4CA4A001781}">
      <dsp:nvSpPr>
        <dsp:cNvPr id="0" name=""/>
        <dsp:cNvSpPr/>
      </dsp:nvSpPr>
      <dsp:spPr>
        <a:xfrm>
          <a:off x="673963" y="2049861"/>
          <a:ext cx="8372335" cy="761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b" anchorCtr="0">
          <a:noAutofit/>
        </a:bodyPr>
        <a:lstStyle/>
        <a:p>
          <a:pPr marL="0" lvl="0" indent="0" algn="l" defTabSz="1244600">
            <a:lnSpc>
              <a:spcPct val="90000"/>
            </a:lnSpc>
            <a:spcBef>
              <a:spcPct val="0"/>
            </a:spcBef>
            <a:spcAft>
              <a:spcPct val="35000"/>
            </a:spcAft>
            <a:buNone/>
          </a:pPr>
          <a:r>
            <a:rPr lang="en-US" sz="2800" kern="1200" dirty="0"/>
            <a:t>Notifications and real-time data (O’Malley et al., 2022).</a:t>
          </a:r>
        </a:p>
      </dsp:txBody>
      <dsp:txXfrm>
        <a:off x="673963" y="2049861"/>
        <a:ext cx="8372335" cy="761121"/>
      </dsp:txXfrm>
    </dsp:sp>
    <dsp:sp modelId="{E36F341C-7A50-4701-ABA3-226DCDEE12E0}">
      <dsp:nvSpPr>
        <dsp:cNvPr id="0" name=""/>
        <dsp:cNvSpPr/>
      </dsp:nvSpPr>
      <dsp:spPr>
        <a:xfrm>
          <a:off x="673963" y="2810982"/>
          <a:ext cx="1116311" cy="186051"/>
        </a:xfrm>
        <a:prstGeom prst="parallelogram">
          <a:avLst>
            <a:gd name="adj" fmla="val 14084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3EF1B8-F8F7-4A10-A2C8-B4D24DE01313}">
      <dsp:nvSpPr>
        <dsp:cNvPr id="0" name=""/>
        <dsp:cNvSpPr/>
      </dsp:nvSpPr>
      <dsp:spPr>
        <a:xfrm>
          <a:off x="1855392" y="2810982"/>
          <a:ext cx="1116311" cy="186051"/>
        </a:xfrm>
        <a:prstGeom prst="parallelogram">
          <a:avLst>
            <a:gd name="adj" fmla="val 14084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5689DE-364B-4DB1-A70B-CB50A15BB5A1}">
      <dsp:nvSpPr>
        <dsp:cNvPr id="0" name=""/>
        <dsp:cNvSpPr/>
      </dsp:nvSpPr>
      <dsp:spPr>
        <a:xfrm>
          <a:off x="3036822" y="2810982"/>
          <a:ext cx="1116311" cy="186051"/>
        </a:xfrm>
        <a:prstGeom prst="parallelogram">
          <a:avLst>
            <a:gd name="adj" fmla="val 14084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19BB68-A26C-4A4A-8550-7ECB08B23C99}">
      <dsp:nvSpPr>
        <dsp:cNvPr id="0" name=""/>
        <dsp:cNvSpPr/>
      </dsp:nvSpPr>
      <dsp:spPr>
        <a:xfrm>
          <a:off x="4218251" y="2810982"/>
          <a:ext cx="1116311" cy="186051"/>
        </a:xfrm>
        <a:prstGeom prst="parallelogram">
          <a:avLst>
            <a:gd name="adj" fmla="val 14084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8B5DD4-0EE0-42F1-8FA7-A4D6BEBB8CA1}">
      <dsp:nvSpPr>
        <dsp:cNvPr id="0" name=""/>
        <dsp:cNvSpPr/>
      </dsp:nvSpPr>
      <dsp:spPr>
        <a:xfrm>
          <a:off x="5399681" y="2810982"/>
          <a:ext cx="1116311" cy="186051"/>
        </a:xfrm>
        <a:prstGeom prst="parallelogram">
          <a:avLst>
            <a:gd name="adj" fmla="val 14084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34A257-BB6E-4FDA-AFC4-41F8AC8AAB63}">
      <dsp:nvSpPr>
        <dsp:cNvPr id="0" name=""/>
        <dsp:cNvSpPr/>
      </dsp:nvSpPr>
      <dsp:spPr>
        <a:xfrm>
          <a:off x="6581110" y="2810982"/>
          <a:ext cx="1116311" cy="186051"/>
        </a:xfrm>
        <a:prstGeom prst="parallelogram">
          <a:avLst>
            <a:gd name="adj" fmla="val 14084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A61513-37C8-447C-9FF2-D5AFED698940}">
      <dsp:nvSpPr>
        <dsp:cNvPr id="0" name=""/>
        <dsp:cNvSpPr/>
      </dsp:nvSpPr>
      <dsp:spPr>
        <a:xfrm>
          <a:off x="7762540" y="2810982"/>
          <a:ext cx="1116311" cy="186051"/>
        </a:xfrm>
        <a:prstGeom prst="parallelogram">
          <a:avLst>
            <a:gd name="adj" fmla="val 14084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0FF9E0-62B6-4079-9375-6931F68FCB5B}">
      <dsp:nvSpPr>
        <dsp:cNvPr id="0" name=""/>
        <dsp:cNvSpPr/>
      </dsp:nvSpPr>
      <dsp:spPr>
        <a:xfrm>
          <a:off x="673963" y="3074031"/>
          <a:ext cx="8372335" cy="761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b" anchorCtr="0">
          <a:noAutofit/>
        </a:bodyPr>
        <a:lstStyle/>
        <a:p>
          <a:pPr marL="0" lvl="0" indent="0" algn="l" defTabSz="1244600">
            <a:lnSpc>
              <a:spcPct val="90000"/>
            </a:lnSpc>
            <a:spcBef>
              <a:spcPct val="0"/>
            </a:spcBef>
            <a:spcAft>
              <a:spcPct val="35000"/>
            </a:spcAft>
            <a:buNone/>
          </a:pPr>
          <a:r>
            <a:rPr lang="en-US" sz="2800" kern="1200"/>
            <a:t>status: cardiac failure, pulmonary disease, weakness.</a:t>
          </a:r>
        </a:p>
      </dsp:txBody>
      <dsp:txXfrm>
        <a:off x="673963" y="3074031"/>
        <a:ext cx="8372335" cy="761121"/>
      </dsp:txXfrm>
    </dsp:sp>
    <dsp:sp modelId="{C0251EDE-0D5D-496F-BF12-20BE04E6A759}">
      <dsp:nvSpPr>
        <dsp:cNvPr id="0" name=""/>
        <dsp:cNvSpPr/>
      </dsp:nvSpPr>
      <dsp:spPr>
        <a:xfrm>
          <a:off x="673963" y="3835153"/>
          <a:ext cx="1116311" cy="186051"/>
        </a:xfrm>
        <a:prstGeom prst="parallelogram">
          <a:avLst>
            <a:gd name="adj" fmla="val 14084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4C0BFD-D2E5-4671-ABD7-DB6FEB2870E4}">
      <dsp:nvSpPr>
        <dsp:cNvPr id="0" name=""/>
        <dsp:cNvSpPr/>
      </dsp:nvSpPr>
      <dsp:spPr>
        <a:xfrm>
          <a:off x="1855392" y="3835153"/>
          <a:ext cx="1116311" cy="186051"/>
        </a:xfrm>
        <a:prstGeom prst="parallelogram">
          <a:avLst>
            <a:gd name="adj" fmla="val 14084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732422-521E-4668-AA6A-1020B141853B}">
      <dsp:nvSpPr>
        <dsp:cNvPr id="0" name=""/>
        <dsp:cNvSpPr/>
      </dsp:nvSpPr>
      <dsp:spPr>
        <a:xfrm>
          <a:off x="3036822" y="3835153"/>
          <a:ext cx="1116311" cy="186051"/>
        </a:xfrm>
        <a:prstGeom prst="parallelogram">
          <a:avLst>
            <a:gd name="adj" fmla="val 14084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3BB632-3CB4-4327-B933-76DB4912D876}">
      <dsp:nvSpPr>
        <dsp:cNvPr id="0" name=""/>
        <dsp:cNvSpPr/>
      </dsp:nvSpPr>
      <dsp:spPr>
        <a:xfrm>
          <a:off x="4218251" y="3835153"/>
          <a:ext cx="1116311" cy="186051"/>
        </a:xfrm>
        <a:prstGeom prst="parallelogram">
          <a:avLst>
            <a:gd name="adj" fmla="val 14084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2348B6-4FE2-4A76-A219-F9B071B8A3E7}">
      <dsp:nvSpPr>
        <dsp:cNvPr id="0" name=""/>
        <dsp:cNvSpPr/>
      </dsp:nvSpPr>
      <dsp:spPr>
        <a:xfrm>
          <a:off x="5399681" y="3835153"/>
          <a:ext cx="1116311" cy="186051"/>
        </a:xfrm>
        <a:prstGeom prst="parallelogram">
          <a:avLst>
            <a:gd name="adj" fmla="val 14084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8686C0-11C8-42B0-B2A1-A3FCC69F7474}">
      <dsp:nvSpPr>
        <dsp:cNvPr id="0" name=""/>
        <dsp:cNvSpPr/>
      </dsp:nvSpPr>
      <dsp:spPr>
        <a:xfrm>
          <a:off x="6581110" y="3835153"/>
          <a:ext cx="1116311" cy="186051"/>
        </a:xfrm>
        <a:prstGeom prst="parallelogram">
          <a:avLst>
            <a:gd name="adj" fmla="val 14084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9A18E0-39BD-444D-8AAD-C7822C42FDC8}">
      <dsp:nvSpPr>
        <dsp:cNvPr id="0" name=""/>
        <dsp:cNvSpPr/>
      </dsp:nvSpPr>
      <dsp:spPr>
        <a:xfrm>
          <a:off x="7762540" y="3835153"/>
          <a:ext cx="1116311" cy="186051"/>
        </a:xfrm>
        <a:prstGeom prst="parallelogram">
          <a:avLst>
            <a:gd name="adj" fmla="val 14084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19AB2A-2243-4884-8F4D-08B75AADE63D}">
      <dsp:nvSpPr>
        <dsp:cNvPr id="0" name=""/>
        <dsp:cNvSpPr/>
      </dsp:nvSpPr>
      <dsp:spPr>
        <a:xfrm>
          <a:off x="8543" y="1245322"/>
          <a:ext cx="2553467" cy="153208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New positions Digital nurses, remote care coordinators (Norman, Bennett and Vardy, 2023).</a:t>
          </a:r>
        </a:p>
      </dsp:txBody>
      <dsp:txXfrm>
        <a:off x="53416" y="1290195"/>
        <a:ext cx="2463721" cy="1442334"/>
      </dsp:txXfrm>
    </dsp:sp>
    <dsp:sp modelId="{9C724E76-E58C-4198-963F-2A00869D373A}">
      <dsp:nvSpPr>
        <dsp:cNvPr id="0" name=""/>
        <dsp:cNvSpPr/>
      </dsp:nvSpPr>
      <dsp:spPr>
        <a:xfrm>
          <a:off x="2817357" y="1694732"/>
          <a:ext cx="541335" cy="63325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2817357" y="1821384"/>
        <a:ext cx="378935" cy="379955"/>
      </dsp:txXfrm>
    </dsp:sp>
    <dsp:sp modelId="{A26F058B-AB27-4405-807F-E852DCC3735D}">
      <dsp:nvSpPr>
        <dsp:cNvPr id="0" name=""/>
        <dsp:cNvSpPr/>
      </dsp:nvSpPr>
      <dsp:spPr>
        <a:xfrm>
          <a:off x="3583397" y="1245322"/>
          <a:ext cx="2553467" cy="153208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Greater MDT collaboration</a:t>
          </a:r>
        </a:p>
      </dsp:txBody>
      <dsp:txXfrm>
        <a:off x="3628270" y="1290195"/>
        <a:ext cx="2463721" cy="1442334"/>
      </dsp:txXfrm>
    </dsp:sp>
    <dsp:sp modelId="{029C90A3-5054-4867-B75E-858E3ABE5DCE}">
      <dsp:nvSpPr>
        <dsp:cNvPr id="0" name=""/>
        <dsp:cNvSpPr/>
      </dsp:nvSpPr>
      <dsp:spPr>
        <a:xfrm>
          <a:off x="6392211" y="1694732"/>
          <a:ext cx="541335" cy="63325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6392211" y="1821384"/>
        <a:ext cx="378935" cy="379955"/>
      </dsp:txXfrm>
    </dsp:sp>
    <dsp:sp modelId="{4AF1B648-40C0-46AA-A2FB-5597B9B0E695}">
      <dsp:nvSpPr>
        <dsp:cNvPr id="0" name=""/>
        <dsp:cNvSpPr/>
      </dsp:nvSpPr>
      <dsp:spPr>
        <a:xfrm>
          <a:off x="7158251" y="1245322"/>
          <a:ext cx="2553467" cy="153208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Instance: WWL Trust -1,835 virtual admissions, and only 12 per cent.</a:t>
          </a:r>
        </a:p>
      </dsp:txBody>
      <dsp:txXfrm>
        <a:off x="7203124" y="1290195"/>
        <a:ext cx="2463721" cy="14423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DD33E0-ABA3-4316-9C34-C915EBBA62B5}">
      <dsp:nvSpPr>
        <dsp:cNvPr id="0" name=""/>
        <dsp:cNvSpPr/>
      </dsp:nvSpPr>
      <dsp:spPr>
        <a:xfrm>
          <a:off x="4508" y="1486430"/>
          <a:ext cx="2624660" cy="1049864"/>
        </a:xfrm>
        <a:prstGeom prst="chevr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US" sz="1600" kern="1200"/>
            <a:t>70 percent employees required online upskilling (Fulop et al., 2023)</a:t>
          </a:r>
        </a:p>
      </dsp:txBody>
      <dsp:txXfrm>
        <a:off x="529440" y="1486430"/>
        <a:ext cx="1574796" cy="1049864"/>
      </dsp:txXfrm>
    </dsp:sp>
    <dsp:sp modelId="{A58CD88A-A12D-4239-8EC7-7FF6A5524230}">
      <dsp:nvSpPr>
        <dsp:cNvPr id="0" name=""/>
        <dsp:cNvSpPr/>
      </dsp:nvSpPr>
      <dsp:spPr>
        <a:xfrm>
          <a:off x="2366703" y="1486430"/>
          <a:ext cx="2624660" cy="1049864"/>
        </a:xfrm>
        <a:prstGeom prst="chevr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US" sz="1600" kern="1200" dirty="0"/>
            <a:t>Benefits: 47.6 hours/100 less in phone work (</a:t>
          </a:r>
          <a:r>
            <a:rPr lang="en-US" sz="1600" kern="1200" dirty="0" err="1"/>
            <a:t>Mcglen</a:t>
          </a:r>
          <a:r>
            <a:rPr lang="en-US" sz="1600" kern="1200" dirty="0"/>
            <a:t> et al., 2023).</a:t>
          </a:r>
        </a:p>
      </dsp:txBody>
      <dsp:txXfrm>
        <a:off x="2891635" y="1486430"/>
        <a:ext cx="1574796" cy="1049864"/>
      </dsp:txXfrm>
    </dsp:sp>
    <dsp:sp modelId="{95A69E4C-5882-47DC-8978-24CD286654C3}">
      <dsp:nvSpPr>
        <dsp:cNvPr id="0" name=""/>
        <dsp:cNvSpPr/>
      </dsp:nvSpPr>
      <dsp:spPr>
        <a:xfrm>
          <a:off x="4728897" y="1486430"/>
          <a:ext cx="2624660" cy="1049864"/>
        </a:xfrm>
        <a:prstGeom prst="chevr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US" sz="1600" kern="1200"/>
            <a:t>Obstacles: digital fatigue, lack of clarity of roles.</a:t>
          </a:r>
        </a:p>
      </dsp:txBody>
      <dsp:txXfrm>
        <a:off x="5253829" y="1486430"/>
        <a:ext cx="1574796" cy="1049864"/>
      </dsp:txXfrm>
    </dsp:sp>
    <dsp:sp modelId="{60917726-B1D5-4D8D-9ACF-7B8CDB5A136B}">
      <dsp:nvSpPr>
        <dsp:cNvPr id="0" name=""/>
        <dsp:cNvSpPr/>
      </dsp:nvSpPr>
      <dsp:spPr>
        <a:xfrm>
          <a:off x="7091092" y="1486430"/>
          <a:ext cx="2624660" cy="1049864"/>
        </a:xfrm>
        <a:prstGeom prst="chevr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US" sz="1600" kern="1200" dirty="0"/>
            <a:t>Frameworks: Change Model Lewin, TAM (McGowan et al., 2024).</a:t>
          </a:r>
        </a:p>
      </dsp:txBody>
      <dsp:txXfrm>
        <a:off x="7616024" y="1486430"/>
        <a:ext cx="1574796" cy="10498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EDA683-E096-44E9-9229-DF415571EA69}">
      <dsp:nvSpPr>
        <dsp:cNvPr id="0" name=""/>
        <dsp:cNvSpPr/>
      </dsp:nvSpPr>
      <dsp:spPr>
        <a:xfrm rot="5400000">
          <a:off x="455294" y="1483936"/>
          <a:ext cx="1351079" cy="2248165"/>
        </a:xfrm>
        <a:prstGeom prst="corner">
          <a:avLst>
            <a:gd name="adj1" fmla="val 16120"/>
            <a:gd name="adj2" fmla="val 1611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C675F7-E390-48DD-983C-1B7A8425812B}">
      <dsp:nvSpPr>
        <dsp:cNvPr id="0" name=""/>
        <dsp:cNvSpPr/>
      </dsp:nvSpPr>
      <dsp:spPr>
        <a:xfrm>
          <a:off x="229765" y="2155653"/>
          <a:ext cx="2029656" cy="17791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Shorter discharges, LOS.</a:t>
          </a:r>
        </a:p>
      </dsp:txBody>
      <dsp:txXfrm>
        <a:off x="229765" y="2155653"/>
        <a:ext cx="2029656" cy="1779112"/>
      </dsp:txXfrm>
    </dsp:sp>
    <dsp:sp modelId="{DD267C88-2197-4C9F-8302-1A947424EDF5}">
      <dsp:nvSpPr>
        <dsp:cNvPr id="0" name=""/>
        <dsp:cNvSpPr/>
      </dsp:nvSpPr>
      <dsp:spPr>
        <a:xfrm>
          <a:off x="1876468" y="1318424"/>
          <a:ext cx="382954" cy="382954"/>
        </a:xfrm>
        <a:prstGeom prst="triangle">
          <a:avLst>
            <a:gd name="adj" fmla="val 10000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6699D3-B7D7-412D-85C5-E4F345C5AE97}">
      <dsp:nvSpPr>
        <dsp:cNvPr id="0" name=""/>
        <dsp:cNvSpPr/>
      </dsp:nvSpPr>
      <dsp:spPr>
        <a:xfrm rot="5400000">
          <a:off x="2939990" y="869096"/>
          <a:ext cx="1351079" cy="2248165"/>
        </a:xfrm>
        <a:prstGeom prst="corner">
          <a:avLst>
            <a:gd name="adj1" fmla="val 16120"/>
            <a:gd name="adj2" fmla="val 1611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F344E2-D8BA-47F1-A4C8-5C6A4BBCB741}">
      <dsp:nvSpPr>
        <dsp:cNvPr id="0" name=""/>
        <dsp:cNvSpPr/>
      </dsp:nvSpPr>
      <dsp:spPr>
        <a:xfrm>
          <a:off x="2714461" y="1540813"/>
          <a:ext cx="2029656" cy="17791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Savings: 1,103 bed days were saved by Leicestershire COVID VW.</a:t>
          </a:r>
        </a:p>
      </dsp:txBody>
      <dsp:txXfrm>
        <a:off x="2714461" y="1540813"/>
        <a:ext cx="2029656" cy="1779112"/>
      </dsp:txXfrm>
    </dsp:sp>
    <dsp:sp modelId="{90F286BE-5F02-436A-8543-7F90A503FAFE}">
      <dsp:nvSpPr>
        <dsp:cNvPr id="0" name=""/>
        <dsp:cNvSpPr/>
      </dsp:nvSpPr>
      <dsp:spPr>
        <a:xfrm>
          <a:off x="4361164" y="703583"/>
          <a:ext cx="382954" cy="382954"/>
        </a:xfrm>
        <a:prstGeom prst="triangle">
          <a:avLst>
            <a:gd name="adj" fmla="val 10000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96FE37-E7DD-4E8A-A073-AD87D57909BD}">
      <dsp:nvSpPr>
        <dsp:cNvPr id="0" name=""/>
        <dsp:cNvSpPr/>
      </dsp:nvSpPr>
      <dsp:spPr>
        <a:xfrm rot="5400000">
          <a:off x="5424686" y="254255"/>
          <a:ext cx="1351079" cy="2248165"/>
        </a:xfrm>
        <a:prstGeom prst="corner">
          <a:avLst>
            <a:gd name="adj1" fmla="val 16120"/>
            <a:gd name="adj2" fmla="val 1611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08487C-172A-40AA-95FB-336CBEFD7E55}">
      <dsp:nvSpPr>
        <dsp:cNvPr id="0" name=""/>
        <dsp:cNvSpPr/>
      </dsp:nvSpPr>
      <dsp:spPr>
        <a:xfrm>
          <a:off x="5199157" y="925972"/>
          <a:ext cx="2029656" cy="17791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WWL Trust: 40% reduction in LOS (Litchfield et al., 2025)</a:t>
          </a:r>
        </a:p>
      </dsp:txBody>
      <dsp:txXfrm>
        <a:off x="5199157" y="925972"/>
        <a:ext cx="2029656" cy="1779112"/>
      </dsp:txXfrm>
    </dsp:sp>
    <dsp:sp modelId="{424AE57B-45E0-4C4F-B9F4-0F7524FDA75D}">
      <dsp:nvSpPr>
        <dsp:cNvPr id="0" name=""/>
        <dsp:cNvSpPr/>
      </dsp:nvSpPr>
      <dsp:spPr>
        <a:xfrm>
          <a:off x="6845860" y="88743"/>
          <a:ext cx="382954" cy="382954"/>
        </a:xfrm>
        <a:prstGeom prst="triangle">
          <a:avLst>
            <a:gd name="adj" fmla="val 10000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6CB4EC-7A5E-4A13-95A8-1DE1AA82C08B}">
      <dsp:nvSpPr>
        <dsp:cNvPr id="0" name=""/>
        <dsp:cNvSpPr/>
      </dsp:nvSpPr>
      <dsp:spPr>
        <a:xfrm rot="5400000">
          <a:off x="7909382" y="-360584"/>
          <a:ext cx="1351079" cy="2248165"/>
        </a:xfrm>
        <a:prstGeom prst="corner">
          <a:avLst>
            <a:gd name="adj1" fmla="val 16120"/>
            <a:gd name="adj2" fmla="val 1611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A63516-6247-48B1-A9B4-E4F4BEF3D581}">
      <dsp:nvSpPr>
        <dsp:cNvPr id="0" name=""/>
        <dsp:cNvSpPr/>
      </dsp:nvSpPr>
      <dsp:spPr>
        <a:xfrm>
          <a:off x="7683854" y="311132"/>
          <a:ext cx="2029656" cy="17791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Improved flow and capacity</a:t>
          </a:r>
        </a:p>
      </dsp:txBody>
      <dsp:txXfrm>
        <a:off x="7683854" y="311132"/>
        <a:ext cx="2029656" cy="177911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AE1B1E-F013-4092-8C99-E35F47498294}">
      <dsp:nvSpPr>
        <dsp:cNvPr id="0" name=""/>
        <dsp:cNvSpPr/>
      </dsp:nvSpPr>
      <dsp:spPr>
        <a:xfrm>
          <a:off x="0" y="3299506"/>
          <a:ext cx="9720262" cy="72185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Framework: CFIR – environment, the key to setting the success criteria.</a:t>
          </a:r>
        </a:p>
      </dsp:txBody>
      <dsp:txXfrm>
        <a:off x="0" y="3299506"/>
        <a:ext cx="9720262" cy="721851"/>
      </dsp:txXfrm>
    </dsp:sp>
    <dsp:sp modelId="{07D70130-9C8C-4C37-83F8-E109901D30A4}">
      <dsp:nvSpPr>
        <dsp:cNvPr id="0" name=""/>
        <dsp:cNvSpPr/>
      </dsp:nvSpPr>
      <dsp:spPr>
        <a:xfrm rot="10800000">
          <a:off x="0" y="2200126"/>
          <a:ext cx="9720262" cy="1110207"/>
        </a:xfrm>
        <a:prstGeom prst="upArrowCallou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dirty="0"/>
            <a:t>Disparities: EHR, data systems (</a:t>
          </a:r>
          <a:r>
            <a:rPr lang="en-US" sz="2100" kern="1200" dirty="0" err="1"/>
            <a:t>Kanyimo</a:t>
          </a:r>
          <a:r>
            <a:rPr lang="en-US" sz="2100" kern="1200" dirty="0"/>
            <a:t>, 2022).</a:t>
          </a:r>
        </a:p>
      </dsp:txBody>
      <dsp:txXfrm rot="10800000">
        <a:off x="0" y="2200126"/>
        <a:ext cx="9720262" cy="721379"/>
      </dsp:txXfrm>
    </dsp:sp>
    <dsp:sp modelId="{0F71DC8C-F5AE-4188-A006-C30FF4E12083}">
      <dsp:nvSpPr>
        <dsp:cNvPr id="0" name=""/>
        <dsp:cNvSpPr/>
      </dsp:nvSpPr>
      <dsp:spPr>
        <a:xfrm rot="10800000">
          <a:off x="0" y="1100747"/>
          <a:ext cx="9720262" cy="1110207"/>
        </a:xfrm>
        <a:prstGeom prst="upArrowCallou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WWL: 62 per cent step-down, 38 per cent community referred.</a:t>
          </a:r>
        </a:p>
      </dsp:txBody>
      <dsp:txXfrm rot="10800000">
        <a:off x="0" y="1100747"/>
        <a:ext cx="9720262" cy="721379"/>
      </dsp:txXfrm>
    </dsp:sp>
    <dsp:sp modelId="{A43769B1-8191-41D9-96A0-063205BF6166}">
      <dsp:nvSpPr>
        <dsp:cNvPr id="0" name=""/>
        <dsp:cNvSpPr/>
      </dsp:nvSpPr>
      <dsp:spPr>
        <a:xfrm rot="10800000">
          <a:off x="0" y="1367"/>
          <a:ext cx="9720262" cy="1110207"/>
        </a:xfrm>
        <a:prstGeom prst="upArrowCallou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dirty="0"/>
            <a:t>GPs, hospitals integrated with NHS 111 (Lindsay, Cunnington and Dixon-Woods, 2025).</a:t>
          </a:r>
        </a:p>
      </dsp:txBody>
      <dsp:txXfrm rot="10800000">
        <a:off x="0" y="1367"/>
        <a:ext cx="9720262" cy="72137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6456FA-4975-422D-866D-5AF146EFB0D9}">
      <dsp:nvSpPr>
        <dsp:cNvPr id="0" name=""/>
        <dsp:cNvSpPr/>
      </dsp:nvSpPr>
      <dsp:spPr>
        <a:xfrm>
          <a:off x="0" y="1964"/>
          <a:ext cx="972026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3C430D-915E-45DD-8C6B-D6EE5EB084EF}">
      <dsp:nvSpPr>
        <dsp:cNvPr id="0" name=""/>
        <dsp:cNvSpPr/>
      </dsp:nvSpPr>
      <dsp:spPr>
        <a:xfrm>
          <a:off x="0" y="1964"/>
          <a:ext cx="9720262" cy="1339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fr-FR" sz="4100" kern="1200" dirty="0"/>
            <a:t>94% satisfaction</a:t>
          </a:r>
          <a:endParaRPr lang="en-US" sz="4100" kern="1200" dirty="0"/>
        </a:p>
      </dsp:txBody>
      <dsp:txXfrm>
        <a:off x="0" y="1964"/>
        <a:ext cx="9720262" cy="1339598"/>
      </dsp:txXfrm>
    </dsp:sp>
    <dsp:sp modelId="{E55CCEA7-9B3B-4444-A424-AE738844C9C7}">
      <dsp:nvSpPr>
        <dsp:cNvPr id="0" name=""/>
        <dsp:cNvSpPr/>
      </dsp:nvSpPr>
      <dsp:spPr>
        <a:xfrm>
          <a:off x="0" y="1341563"/>
          <a:ext cx="972026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4E7363-44BB-41EC-BFF2-B6ACC403D372}">
      <dsp:nvSpPr>
        <dsp:cNvPr id="0" name=""/>
        <dsp:cNvSpPr/>
      </dsp:nvSpPr>
      <dsp:spPr>
        <a:xfrm>
          <a:off x="0" y="1341563"/>
          <a:ext cx="9720262" cy="1339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dirty="0"/>
            <a:t>22% decrease in readmissions (Liverpool HF VW) (Jalilian et al., 2024)</a:t>
          </a:r>
        </a:p>
      </dsp:txBody>
      <dsp:txXfrm>
        <a:off x="0" y="1341563"/>
        <a:ext cx="9720262" cy="1339598"/>
      </dsp:txXfrm>
    </dsp:sp>
    <dsp:sp modelId="{372B4FBE-C804-4FD3-9518-D827A86E7E5E}">
      <dsp:nvSpPr>
        <dsp:cNvPr id="0" name=""/>
        <dsp:cNvSpPr/>
      </dsp:nvSpPr>
      <dsp:spPr>
        <a:xfrm>
          <a:off x="0" y="2681161"/>
          <a:ext cx="972026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5E8B01-31C7-40B9-B613-D6DB532CAA41}">
      <dsp:nvSpPr>
        <dsp:cNvPr id="0" name=""/>
        <dsp:cNvSpPr/>
      </dsp:nvSpPr>
      <dsp:spPr>
        <a:xfrm>
          <a:off x="0" y="2681161"/>
          <a:ext cx="9720262" cy="1339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Greater security and assurance at home.</a:t>
          </a:r>
        </a:p>
      </dsp:txBody>
      <dsp:txXfrm>
        <a:off x="0" y="2681161"/>
        <a:ext cx="9720262" cy="133959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A95EBE-5E7A-4896-A2E9-E21DCE05CD3B}">
      <dsp:nvSpPr>
        <dsp:cNvPr id="0" name=""/>
        <dsp:cNvSpPr/>
      </dsp:nvSpPr>
      <dsp:spPr>
        <a:xfrm>
          <a:off x="0" y="192794"/>
          <a:ext cx="9720262" cy="3672094"/>
        </a:xfrm>
        <a:prstGeom prst="rightArrow">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D3387D-E256-4881-ABD4-78B72884B953}">
      <dsp:nvSpPr>
        <dsp:cNvPr id="0" name=""/>
        <dsp:cNvSpPr/>
      </dsp:nvSpPr>
      <dsp:spPr>
        <a:xfrm>
          <a:off x="7015864" y="1093338"/>
          <a:ext cx="1732370" cy="1836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3520" rIns="0" bIns="223520" numCol="1" spcCol="1270" anchor="ctr" anchorCtr="0">
          <a:noAutofit/>
        </a:bodyPr>
        <a:lstStyle/>
        <a:p>
          <a:pPr marL="0" lvl="0" indent="0" algn="ctr" defTabSz="977900">
            <a:lnSpc>
              <a:spcPct val="90000"/>
            </a:lnSpc>
            <a:spcBef>
              <a:spcPct val="0"/>
            </a:spcBef>
            <a:spcAft>
              <a:spcPct val="35000"/>
            </a:spcAft>
            <a:buNone/>
          </a:pPr>
          <a:r>
            <a:rPr lang="en-US" sz="2200" kern="1200"/>
            <a:t>Solutions: co-design, cultural relevance, digital literacy.</a:t>
          </a:r>
        </a:p>
      </dsp:txBody>
      <dsp:txXfrm>
        <a:off x="7015864" y="1093338"/>
        <a:ext cx="1732370" cy="1836047"/>
      </dsp:txXfrm>
    </dsp:sp>
    <dsp:sp modelId="{7B026066-0C47-4F78-92B9-46F219F6831A}">
      <dsp:nvSpPr>
        <dsp:cNvPr id="0" name=""/>
        <dsp:cNvSpPr/>
      </dsp:nvSpPr>
      <dsp:spPr>
        <a:xfrm>
          <a:off x="4937019" y="1093338"/>
          <a:ext cx="1732370" cy="1836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3520" rIns="0" bIns="223520" numCol="1" spcCol="1270" anchor="ctr" anchorCtr="0">
          <a:noAutofit/>
        </a:bodyPr>
        <a:lstStyle/>
        <a:p>
          <a:pPr marL="0" lvl="0" indent="0" algn="ctr" defTabSz="977900">
            <a:lnSpc>
              <a:spcPct val="90000"/>
            </a:lnSpc>
            <a:spcBef>
              <a:spcPct val="0"/>
            </a:spcBef>
            <a:spcAft>
              <a:spcPct val="35000"/>
            </a:spcAft>
            <a:buNone/>
          </a:pPr>
          <a:r>
            <a:rPr lang="en-US" sz="2200" kern="1200"/>
            <a:t>Digital Divide, Patient-Centred care.</a:t>
          </a:r>
        </a:p>
      </dsp:txBody>
      <dsp:txXfrm>
        <a:off x="4937019" y="1093338"/>
        <a:ext cx="1732370" cy="1836047"/>
      </dsp:txXfrm>
    </dsp:sp>
    <dsp:sp modelId="{6A58EF89-8A8E-4415-A7C3-B03A283797D5}">
      <dsp:nvSpPr>
        <dsp:cNvPr id="0" name=""/>
        <dsp:cNvSpPr/>
      </dsp:nvSpPr>
      <dsp:spPr>
        <a:xfrm>
          <a:off x="2858174" y="1093338"/>
          <a:ext cx="1732370" cy="1836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3520" rIns="0" bIns="223520" numCol="1" spcCol="1270" anchor="ctr" anchorCtr="0">
          <a:noAutofit/>
        </a:bodyPr>
        <a:lstStyle/>
        <a:p>
          <a:pPr marL="0" lvl="0" indent="0" algn="ctr" defTabSz="977900">
            <a:lnSpc>
              <a:spcPct val="90000"/>
            </a:lnSpc>
            <a:spcBef>
              <a:spcPct val="0"/>
            </a:spcBef>
            <a:spcAft>
              <a:spcPct val="35000"/>
            </a:spcAft>
            <a:buNone/>
          </a:pPr>
          <a:r>
            <a:rPr lang="en-US" sz="2200" kern="1200" dirty="0"/>
            <a:t>Barriers: device design, broadband access (Grange et al., 2024).</a:t>
          </a:r>
        </a:p>
      </dsp:txBody>
      <dsp:txXfrm>
        <a:off x="2858174" y="1093338"/>
        <a:ext cx="1732370" cy="1836047"/>
      </dsp:txXfrm>
    </dsp:sp>
    <dsp:sp modelId="{E89D1A25-2A85-4C8E-A996-E7624736D0E4}">
      <dsp:nvSpPr>
        <dsp:cNvPr id="0" name=""/>
        <dsp:cNvSpPr/>
      </dsp:nvSpPr>
      <dsp:spPr>
        <a:xfrm>
          <a:off x="779329" y="1093338"/>
          <a:ext cx="1732370" cy="1836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3520" rIns="0" bIns="223520" numCol="1" spcCol="1270" anchor="ctr" anchorCtr="0">
          <a:noAutofit/>
        </a:bodyPr>
        <a:lstStyle/>
        <a:p>
          <a:pPr marL="0" lvl="0" indent="0" algn="ctr" defTabSz="977900">
            <a:lnSpc>
              <a:spcPct val="90000"/>
            </a:lnSpc>
            <a:spcBef>
              <a:spcPct val="0"/>
            </a:spcBef>
            <a:spcAft>
              <a:spcPct val="35000"/>
            </a:spcAft>
            <a:buNone/>
          </a:pPr>
          <a:r>
            <a:rPr lang="en-US" sz="2200" kern="1200" dirty="0"/>
            <a:t>Elderly: good compliance, but weaker ease-of-use (Gao et </a:t>
          </a:r>
          <a:r>
            <a:rPr lang="en-US" sz="2200" kern="1200"/>
            <a:t>al.,2021)</a:t>
          </a:r>
          <a:endParaRPr lang="en-US" sz="2200" kern="1200" dirty="0"/>
        </a:p>
      </dsp:txBody>
      <dsp:txXfrm>
        <a:off x="779329" y="1093338"/>
        <a:ext cx="1732370" cy="183604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FE22CD-CE75-4531-A98B-9CC5672A74E6}">
      <dsp:nvSpPr>
        <dsp:cNvPr id="0" name=""/>
        <dsp:cNvSpPr/>
      </dsp:nvSpPr>
      <dsp:spPr>
        <a:xfrm rot="16200000">
          <a:off x="-467653" y="468840"/>
          <a:ext cx="4022725" cy="3085044"/>
        </a:xfrm>
        <a:prstGeom prst="flowChartManualOperati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0" tIns="0" rIns="122321" bIns="0" numCol="1" spcCol="1270" anchor="ctr" anchorCtr="0">
          <a:noAutofit/>
        </a:bodyPr>
        <a:lstStyle/>
        <a:p>
          <a:pPr marL="0" lvl="0" indent="0" algn="ctr" defTabSz="844550">
            <a:lnSpc>
              <a:spcPct val="90000"/>
            </a:lnSpc>
            <a:spcBef>
              <a:spcPct val="0"/>
            </a:spcBef>
            <a:spcAft>
              <a:spcPct val="35000"/>
            </a:spcAft>
            <a:buNone/>
          </a:pPr>
          <a:r>
            <a:rPr lang="en-US" sz="1900" kern="1200"/>
            <a:t>Virtual Wards = less admissions, good patient care.</a:t>
          </a:r>
        </a:p>
      </dsp:txBody>
      <dsp:txXfrm rot="5400000">
        <a:off x="1188" y="804544"/>
        <a:ext cx="3085044" cy="2413635"/>
      </dsp:txXfrm>
    </dsp:sp>
    <dsp:sp modelId="{06CD6F92-9EAA-464E-9621-05B441E889F0}">
      <dsp:nvSpPr>
        <dsp:cNvPr id="0" name=""/>
        <dsp:cNvSpPr/>
      </dsp:nvSpPr>
      <dsp:spPr>
        <a:xfrm rot="16200000">
          <a:off x="2848768" y="468840"/>
          <a:ext cx="4022725" cy="3085044"/>
        </a:xfrm>
        <a:prstGeom prst="flowChartManualOperati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0" tIns="0" rIns="122321" bIns="0" numCol="1" spcCol="1270" anchor="ctr" anchorCtr="0">
          <a:noAutofit/>
        </a:bodyPr>
        <a:lstStyle/>
        <a:p>
          <a:pPr marL="0" lvl="0" indent="0" algn="ctr" defTabSz="844550">
            <a:lnSpc>
              <a:spcPct val="90000"/>
            </a:lnSpc>
            <a:spcBef>
              <a:spcPct val="0"/>
            </a:spcBef>
            <a:spcAft>
              <a:spcPct val="35000"/>
            </a:spcAft>
            <a:buNone/>
          </a:pPr>
          <a:r>
            <a:rPr lang="en-US" sz="1900" kern="1200" dirty="0"/>
            <a:t>The obstacles include: interoperability, staff burnout, and digital literacy.</a:t>
          </a:r>
        </a:p>
      </dsp:txBody>
      <dsp:txXfrm rot="5400000">
        <a:off x="3317609" y="804544"/>
        <a:ext cx="3085044" cy="2413635"/>
      </dsp:txXfrm>
    </dsp:sp>
    <dsp:sp modelId="{EF3B4FDE-569A-4668-B8C3-3DF2592A01D2}">
      <dsp:nvSpPr>
        <dsp:cNvPr id="0" name=""/>
        <dsp:cNvSpPr/>
      </dsp:nvSpPr>
      <dsp:spPr>
        <a:xfrm rot="16200000">
          <a:off x="6165190" y="468840"/>
          <a:ext cx="4022725" cy="3085044"/>
        </a:xfrm>
        <a:prstGeom prst="flowChartManualOperati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0" tIns="0" rIns="122321" bIns="0" numCol="1" spcCol="1270" anchor="t" anchorCtr="0">
          <a:noAutofit/>
        </a:bodyPr>
        <a:lstStyle/>
        <a:p>
          <a:pPr marL="0" lvl="0" indent="0" algn="l" defTabSz="844550">
            <a:lnSpc>
              <a:spcPct val="90000"/>
            </a:lnSpc>
            <a:spcBef>
              <a:spcPct val="0"/>
            </a:spcBef>
            <a:spcAft>
              <a:spcPct val="35000"/>
            </a:spcAft>
            <a:buNone/>
          </a:pPr>
          <a:r>
            <a:rPr lang="en-US" sz="1900" kern="1200" dirty="0"/>
            <a:t>Recommendations:</a:t>
          </a:r>
        </a:p>
        <a:p>
          <a:pPr marL="114300" lvl="1" indent="-114300" algn="l" defTabSz="666750">
            <a:lnSpc>
              <a:spcPct val="90000"/>
            </a:lnSpc>
            <a:spcBef>
              <a:spcPct val="0"/>
            </a:spcBef>
            <a:spcAft>
              <a:spcPct val="15000"/>
            </a:spcAft>
            <a:buChar char="•"/>
          </a:pPr>
          <a:r>
            <a:rPr lang="en-US" sz="1500" kern="1200" dirty="0"/>
            <a:t>Continuous CPD for staff</a:t>
          </a:r>
        </a:p>
        <a:p>
          <a:pPr marL="114300" lvl="1" indent="-114300" algn="l" defTabSz="666750">
            <a:lnSpc>
              <a:spcPct val="90000"/>
            </a:lnSpc>
            <a:spcBef>
              <a:spcPct val="0"/>
            </a:spcBef>
            <a:spcAft>
              <a:spcPct val="15000"/>
            </a:spcAft>
            <a:buChar char="•"/>
          </a:pPr>
          <a:r>
            <a:rPr lang="en-US" sz="1500" kern="1200" dirty="0" err="1"/>
            <a:t>Standardised</a:t>
          </a:r>
          <a:r>
            <a:rPr lang="en-US" sz="1500" kern="1200" dirty="0"/>
            <a:t> digital platforms ( – Signifies the absence of choice).</a:t>
          </a:r>
        </a:p>
        <a:p>
          <a:pPr marL="228600" lvl="2" indent="-114300" algn="l" defTabSz="666750">
            <a:lnSpc>
              <a:spcPct val="90000"/>
            </a:lnSpc>
            <a:spcBef>
              <a:spcPct val="0"/>
            </a:spcBef>
            <a:spcAft>
              <a:spcPct val="15000"/>
            </a:spcAft>
            <a:buChar char="•"/>
          </a:pPr>
          <a:r>
            <a:rPr lang="en-US" sz="1500" kern="1200" dirty="0"/>
            <a:t>Through co-designing and supporting inclusive design, the project will fulfil its requirements and care for multiple users.</a:t>
          </a:r>
        </a:p>
        <a:p>
          <a:pPr marL="228600" lvl="2" indent="-114300" algn="l" defTabSz="666750">
            <a:lnSpc>
              <a:spcPct val="90000"/>
            </a:lnSpc>
            <a:spcBef>
              <a:spcPct val="0"/>
            </a:spcBef>
            <a:spcAft>
              <a:spcPct val="15000"/>
            </a:spcAft>
            <a:buChar char="•"/>
          </a:pPr>
          <a:r>
            <a:rPr lang="en-US" sz="1500" kern="1200" dirty="0"/>
            <a:t>Inclusive support and co-design.</a:t>
          </a:r>
        </a:p>
      </dsp:txBody>
      <dsp:txXfrm rot="5400000">
        <a:off x="6634031" y="804544"/>
        <a:ext cx="3085044" cy="241363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6.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10.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D1A682-A180-4DF0-B2C8-993D56A6FC57}" type="datetimeFigureOut">
              <a:rPr lang="en-US" smtClean="0"/>
              <a:t>11/22/25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F5032E-335A-48F1-B72D-486237228BD1}" type="slidenum">
              <a:rPr lang="en-US" smtClean="0"/>
              <a:t>‹#›</a:t>
            </a:fld>
            <a:endParaRPr lang="en-US"/>
          </a:p>
        </p:txBody>
      </p:sp>
    </p:spTree>
    <p:extLst>
      <p:ext uri="{BB962C8B-B14F-4D97-AF65-F5344CB8AC3E}">
        <p14:creationId xmlns:p14="http://schemas.microsoft.com/office/powerpoint/2010/main" val="2045399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F5032E-335A-48F1-B72D-486237228BD1}" type="slidenum">
              <a:rPr lang="en-US" smtClean="0"/>
              <a:t>1</a:t>
            </a:fld>
            <a:endParaRPr lang="en-US"/>
          </a:p>
        </p:txBody>
      </p:sp>
    </p:spTree>
    <p:extLst>
      <p:ext uri="{BB962C8B-B14F-4D97-AF65-F5344CB8AC3E}">
        <p14:creationId xmlns:p14="http://schemas.microsoft.com/office/powerpoint/2010/main" val="28958438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rPr lang="en-US" dirty="0"/>
              <a:t>NHS Virtual Wards are an online technology that it employs to provide the hospital level of care at the home of patients through wearables and remote dashboard technologies. They enable the clinical staff to monitor the vital signs and process any problems in real time. This will decrease the in-hospital stays and this is cost effective and comfortable to the patients. The system was initially implemented in 2019 but it became critical during the COVID-19 pandemic when the hospitals were under extreme strains. Virtual Wards meet objectives to </a:t>
            </a:r>
            <a:r>
              <a:rPr lang="en-US" dirty="0" err="1"/>
              <a:t>modernise</a:t>
            </a:r>
            <a:r>
              <a:rPr lang="en-US" dirty="0"/>
              <a:t> care provision, focus on patient choice and make improved use of digital infrastructure in the health and social care.</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rPr lang="en-US" dirty="0"/>
              <a:t>NHS has been experiencing systemic problems in terms of low number of beds, increased number of admissions, delayed discharges, and increased demand in the services. These issues have contributed to the escalation of pressure in hospitals, its prolonged waiting time, and emergency </a:t>
            </a:r>
            <a:r>
              <a:rPr lang="en-US" dirty="0" err="1"/>
              <a:t>rehospitalisation</a:t>
            </a:r>
            <a:r>
              <a:rPr lang="en-US" dirty="0"/>
              <a:t>. The classic care models are particularly inefficient among the elder and chronic patients. In a bid to provide a solution that is proactive, Virtual Wards were introduced to provide patients with a solution to recuperate at home under the clinical supervision. This innovation takes into account not only the problem of capacity but also the increasing requirement of a more integrated, person-</a:t>
            </a:r>
            <a:r>
              <a:rPr lang="en-US" dirty="0" err="1"/>
              <a:t>centred</a:t>
            </a:r>
            <a:r>
              <a:rPr lang="en-US" dirty="0"/>
              <a:t> approach that, wherever feasible, no longer depends on the hospital.</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rPr lang="en-US" dirty="0"/>
              <a:t>Virtual Wards are developed on wearable devices and online platforms to allow patients to be monitored at home remotely. Movements such as heart failure, respiratory diseases and weakly are usually coped with in these wards. Multidisciplinary teams comprising of nurses, doctors, and coordinators monitor and evaluate patients by tracking the information using secured digital dashboards. In case the deterioration is noted, the teams are able to step in early, </a:t>
            </a:r>
            <a:r>
              <a:rPr lang="en-US" dirty="0" err="1"/>
              <a:t>minimising</a:t>
            </a:r>
            <a:r>
              <a:rPr lang="en-US" dirty="0"/>
              <a:t> chances of emergency admissions. Care is also </a:t>
            </a:r>
            <a:r>
              <a:rPr lang="en-US" dirty="0" err="1"/>
              <a:t>individualised</a:t>
            </a:r>
            <a:r>
              <a:rPr lang="en-US" dirty="0"/>
              <a:t>, prompt and it has been structured to imitate the level of care that is provided in hospitals. The model changes the way and the location of care and shifts the acute care to the community that leads to increased patient comfort and responsiveness to clinical needs.</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rPr lang="en-US" dirty="0"/>
              <a:t>The implementation of Virtual Wards has changed the functions of healthcare personnel greatly. Several new job titles have arisen like digital nurses and remote monitoring coordinators. These specialists facilitate virtual care provision through data analysis, arranging responses and patient education. Ward nurses work in blended positions quite frequently nowadays. One such good example is </a:t>
            </a:r>
            <a:r>
              <a:rPr lang="en-US" dirty="0" err="1"/>
              <a:t>Wrightington</a:t>
            </a:r>
            <a:r>
              <a:rPr lang="en-US" dirty="0"/>
              <a:t>, Wigan and Leigh Trust where more than 1,800 patients had been admitted virtually and only a few of them had to be escalated. This is evidence that employees are becoming accustomed to new tasks. Virtual Wards encourage collaboration, novelty, and the disintegration of ancient siloed service roles in the healthcare delivery field.</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rPr lang="en-US" dirty="0"/>
              <a:t>As much as virtual wards have advantages, they also have problems. Numerous medical staff members were not digital literate to work with remote platforms and patient data, in the first place. Other staff were confused because of their role or complained of fatigue because of constant monitoring. As these problems demonstrate, the change in workforce must be well supported. Employees were forced to change an earlier established culture of clinical worked shifted to technology-dependent </a:t>
            </a:r>
            <a:r>
              <a:rPr lang="en-US" dirty="0" err="1"/>
              <a:t>practises</a:t>
            </a:r>
            <a:r>
              <a:rPr lang="en-US" dirty="0"/>
              <a:t>. This transition requires proper training and role definition, as well as periodic support to be successful. Confidence and efficiency levels have also increased over time, however, sustained development on the part of the professionals is a must in the long-run perspective.</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rPr lang="en-US" dirty="0"/>
              <a:t>The Virtual Wards have helped in significant changes in the delivery of services at the NHS. They shorten the hospital stay, accelerate the discharges and clear up the hospitals to accommodate patients that really require the in-hospital care. Virtually, other hospitals have half-day saved that exceeded 1,000 bed days by transferring stable patients to Virtual Wards. The number of inpatient days in other regions was decreased by 40 percent and it reveals how the system adds efficiency in hospitals. Remote support enables patients to recover at home and the staff to handle a higher number of patients without affecting safety. The outcome is the agile health system, which enhances the outcome of both the patient and the provider.</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rPr lang="en-US" dirty="0"/>
              <a:t>VWs are most effective when deployed as part of a network of various NHS services, i.e., when there is a </a:t>
            </a:r>
            <a:r>
              <a:rPr lang="en-US" dirty="0" err="1"/>
              <a:t>connexion</a:t>
            </a:r>
            <a:r>
              <a:rPr lang="en-US" dirty="0"/>
              <a:t> between hospitals, GPs, NHS 111, and community-based care providers. Such coordination will make sure that there will be a seamless transition between hospital and home and enable relevant referrals. As an example, many Trusts report almost equal between hospital and community referrals and they are being used extensively. There is an obstacle to national implementation, though. The first problem is that not all trusts have shared electronic health records. Lacking interoperability, Virtual Wards cannot be scaled. The improved digital infrastructure and </a:t>
            </a:r>
            <a:r>
              <a:rPr lang="en-US" dirty="0" err="1"/>
              <a:t>standardisation</a:t>
            </a:r>
            <a:r>
              <a:rPr lang="en-US" dirty="0"/>
              <a:t> is the solution in the case we desire to provide the same standard and high quality care to all regions.</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rPr lang="en-US" dirty="0"/>
              <a:t>Patients have been found to react very well to the Virtual Wards. The majority of them report that they are more comfortable and safer when they recover at home. Constant observation due to remote-monitoring fosters patient trust. Being in control of their personal health is something that most of them look forward to and they like the personal attention that virtual teams give them. The readmission rates are less likely to happen when a patient feels supported in this manner. Noteworthy, Virtual Wards will enhance continuity of care since it remains in contact with patients beyond the hospital. With available and regular care, patients have a higher chance of adhering to treatment and long-term prognoses in terms of mental and physical health.</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rPr lang="en-US" dirty="0"/>
              <a:t>Although these are the benefits, there are actual problems by some patients accessing Virtual Wards. The aged and those in the rural community and those with low digital skills might find it difficult to operate the technology that is necessary. Devices may be complicated, poorly developed, and not all patients are good at broadband or smartphones. This poses the threats of digital discrimination and inequity in health. Virtual Wards should be user-friendly in order to conquer these obstacles. The use of simple interfaces, face-to-face technical support, and features that fit the language can assist. The design of the services in cooperation with patients who represent a wide range of population can be made to be fair, accessible, and broadly used.</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rPr lang="en-US" dirty="0"/>
              <a:t>Summing up, NHS Virtual Wards have managed to enhance the quality of care provided by places, creating alternatives to the traditional inpatient care that are more reasonable, safer, and patient-friendly. They promote working together, decreasing pressure in hospitals, and enhancing patient outcomes. Nevertheless, the NHS needs to tackle critical issues in order to continued and enlarged benefits. This also involves investing in the training of its staff, having capabilities in data systems that communicate well, and bridging the digital divide. Inclusive design, long-term funding, and policy alignment will play a significant role. Developed using the appropriate strategy, Virtual Wards can become the inseparable part of modern, </a:t>
            </a:r>
            <a:r>
              <a:rPr lang="en-US" dirty="0" err="1"/>
              <a:t>equalistic</a:t>
            </a:r>
            <a:r>
              <a:rPr lang="en-US" dirty="0"/>
              <a:t> healthcare that will serve the needs of further populations.</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0000"/>
                    <a:lumOff val="10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5BCAD085-E8A6-8845-BD4E-CB4CCA059FC4}" type="datetimeFigureOut">
              <a:rPr lang="en-US" smtClean="0"/>
              <a:t>11/22/25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8" name="Straight Connector 7"/>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188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29665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0344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11/22/25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791817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lIns="45720" rIns="4572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89320" y="2967788"/>
            <a:ext cx="4754880" cy="3341572"/>
          </a:xfrm>
        </p:spPr>
        <p:txBody>
          <a:bodyPr lIns="45720" rIns="4572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11/22/25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588015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11/22/25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976499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11/22/25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74186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935994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9" name="Straight Connector 8"/>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5904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898301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4931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5BCAD085-E8A6-8845-BD4E-CB4CCA059FC4}" type="datetimeFigureOut">
              <a:rPr lang="en-US" smtClean="0"/>
              <a:t>11/22/25</a:t>
            </a:fld>
            <a:endParaRPr lang="en-US"/>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endParaRPr lang="en-US"/>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C1FF6DA9-008F-8B48-92A6-B652298478BF}"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349674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0000"/>
        </a:lnSpc>
        <a:spcBef>
          <a:spcPct val="0"/>
        </a:spcBef>
        <a:buNone/>
        <a:defRPr sz="5000" kern="1200" cap="all" spc="100" baseline="0">
          <a:solidFill>
            <a:schemeClr val="tx1">
              <a:lumMod val="90000"/>
              <a:lumOff val="10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3.png"/><Relationship Id="rId4" Type="http://schemas.openxmlformats.org/officeDocument/2006/relationships/notesSlide" Target="../notesSlides/notesSlide3.xml"/><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3.png"/><Relationship Id="rId4" Type="http://schemas.openxmlformats.org/officeDocument/2006/relationships/notesSlide" Target="../notesSlides/notesSlide4.xml"/><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3.png"/><Relationship Id="rId4" Type="http://schemas.openxmlformats.org/officeDocument/2006/relationships/notesSlide" Target="../notesSlides/notesSlide5.xml"/><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3.png"/><Relationship Id="rId4" Type="http://schemas.openxmlformats.org/officeDocument/2006/relationships/notesSlide" Target="../notesSlides/notesSlide6.xml"/><Relationship Id="rId9" Type="http://schemas.microsoft.com/office/2007/relationships/diagramDrawing" Target="../diagrams/drawing5.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3.png"/><Relationship Id="rId4" Type="http://schemas.openxmlformats.org/officeDocument/2006/relationships/notesSlide" Target="../notesSlides/notesSlide7.xml"/><Relationship Id="rId9" Type="http://schemas.microsoft.com/office/2007/relationships/diagramDrawing" Target="../diagrams/drawing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3.png"/><Relationship Id="rId4" Type="http://schemas.openxmlformats.org/officeDocument/2006/relationships/notesSlide" Target="../notesSlides/notesSlide8.xml"/><Relationship Id="rId9" Type="http://schemas.microsoft.com/office/2007/relationships/diagramDrawing" Target="../diagrams/drawing7.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2.xml"/><Relationship Id="rId7" Type="http://schemas.openxmlformats.org/officeDocument/2006/relationships/diagramQuickStyle" Target="../diagrams/quickStyle8.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3.png"/><Relationship Id="rId4" Type="http://schemas.openxmlformats.org/officeDocument/2006/relationships/notesSlide" Target="../notesSlides/notesSlide9.xml"/><Relationship Id="rId9" Type="http://schemas.microsoft.com/office/2007/relationships/diagramDrawing" Target="../diagrams/drawing8.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2.xml"/><Relationship Id="rId7" Type="http://schemas.openxmlformats.org/officeDocument/2006/relationships/diagramQuickStyle" Target="../diagrams/quickStyle9.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3.png"/><Relationship Id="rId4" Type="http://schemas.openxmlformats.org/officeDocument/2006/relationships/notesSlide" Target="../notesSlides/notesSlide10.xml"/><Relationship Id="rId9" Type="http://schemas.microsoft.com/office/2007/relationships/diagramDrawing" Target="../diagrams/drawing9.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slideLayout" Target="../slideLayouts/slideLayout2.xml"/><Relationship Id="rId7" Type="http://schemas.openxmlformats.org/officeDocument/2006/relationships/diagramQuickStyle" Target="../diagrams/quickStyle10.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10.xml"/><Relationship Id="rId5" Type="http://schemas.openxmlformats.org/officeDocument/2006/relationships/diagramData" Target="../diagrams/data10.xml"/><Relationship Id="rId10" Type="http://schemas.openxmlformats.org/officeDocument/2006/relationships/image" Target="../media/image3.png"/><Relationship Id="rId4" Type="http://schemas.openxmlformats.org/officeDocument/2006/relationships/notesSlide" Target="../notesSlides/notesSlide11.xml"/><Relationship Id="rId9" Type="http://schemas.microsoft.com/office/2007/relationships/diagramDrawing" Target="../diagrams/drawing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D84960AC-1CD6-452A-B5F4-2186E3FD74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7" y="804333"/>
            <a:ext cx="4958290" cy="5249334"/>
          </a:xfrm>
        </p:spPr>
        <p:txBody>
          <a:bodyPr vert="horz" lIns="91440" tIns="45720" rIns="91440" bIns="45720" rtlCol="0" anchor="ctr">
            <a:normAutofit/>
          </a:bodyPr>
          <a:lstStyle/>
          <a:p>
            <a:r>
              <a:rPr lang="en-US" spc="100">
                <a:solidFill>
                  <a:srgbClr val="404040"/>
                </a:solidFill>
              </a:rPr>
              <a:t>NHS Virtual Wards and Remote Monitoring</a:t>
            </a:r>
          </a:p>
        </p:txBody>
      </p:sp>
      <p:sp>
        <p:nvSpPr>
          <p:cNvPr id="20" name="Rectangle 19">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578600" y="804333"/>
            <a:ext cx="5130800" cy="5249334"/>
          </a:xfrm>
        </p:spPr>
        <p:txBody>
          <a:bodyPr vert="horz" lIns="45720" tIns="45720" rIns="45720" bIns="45720" rtlCol="0" anchor="ctr">
            <a:normAutofit/>
          </a:bodyPr>
          <a:lstStyle/>
          <a:p>
            <a:pPr>
              <a:lnSpc>
                <a:spcPct val="90000"/>
              </a:lnSpc>
            </a:pPr>
            <a:r>
              <a:rPr lang="en-US" dirty="0">
                <a:solidFill>
                  <a:srgbClr val="FFFFFF"/>
                </a:solidFill>
              </a:rPr>
              <a:t> Module: BMHP6026</a:t>
            </a:r>
          </a:p>
          <a:p>
            <a:pPr>
              <a:lnSpc>
                <a:spcPct val="90000"/>
              </a:lnSpc>
            </a:pPr>
            <a:r>
              <a:rPr lang="en-US" dirty="0">
                <a:solidFill>
                  <a:srgbClr val="FFFFFF"/>
                </a:solidFill>
              </a:rPr>
              <a:t> Student Name: Elayne Da CRUZ </a:t>
            </a:r>
          </a:p>
          <a:p>
            <a:pPr>
              <a:lnSpc>
                <a:spcPct val="90000"/>
              </a:lnSpc>
            </a:pPr>
            <a:r>
              <a:rPr lang="en-US" dirty="0">
                <a:solidFill>
                  <a:srgbClr val="FFFFFF"/>
                </a:solidFill>
              </a:rPr>
              <a:t>Student ID: 2016547</a:t>
            </a:r>
          </a:p>
        </p:txBody>
      </p:sp>
      <p:pic>
        <p:nvPicPr>
          <p:cNvPr id="7" name="Audio 6">
            <a:extLst>
              <a:ext uri="{FF2B5EF4-FFF2-40B4-BE49-F238E27FC236}">
                <a16:creationId xmlns:a16="http://schemas.microsoft.com/office/drawing/2014/main" id="{96F21A56-F17B-FBEC-CD02-4F053188E39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6997"/>
    </mc:Choice>
    <mc:Fallback>
      <p:transition spd="slow" advTm="269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Introduction</a:t>
            </a:r>
          </a:p>
        </p:txBody>
      </p:sp>
      <p:graphicFrame>
        <p:nvGraphicFramePr>
          <p:cNvPr id="4" name="Content Placeholder 3">
            <a:extLst>
              <a:ext uri="{FF2B5EF4-FFF2-40B4-BE49-F238E27FC236}">
                <a16:creationId xmlns:a16="http://schemas.microsoft.com/office/drawing/2014/main" id="{F79D2C3F-8805-51F8-70D0-336CB78E5ACC}"/>
              </a:ext>
            </a:extLst>
          </p:cNvPr>
          <p:cNvGraphicFramePr>
            <a:graphicFrameLocks noGrp="1"/>
          </p:cNvGraphicFramePr>
          <p:nvPr>
            <p:ph idx="1"/>
            <p:extLst>
              <p:ext uri="{D42A27DB-BD31-4B8C-83A1-F6EECF244321}">
                <p14:modId xmlns:p14="http://schemas.microsoft.com/office/powerpoint/2010/main" val="3772184733"/>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extLst>
              <a:ext uri="{FF2B5EF4-FFF2-40B4-BE49-F238E27FC236}">
                <a16:creationId xmlns:a16="http://schemas.microsoft.com/office/drawing/2014/main" id="{E6191E5F-2224-25FF-D872-3F281BB0488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2426"/>
    </mc:Choice>
    <mc:Fallback>
      <p:transition spd="slow" advTm="924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The Problem</a:t>
            </a:r>
          </a:p>
        </p:txBody>
      </p:sp>
      <p:graphicFrame>
        <p:nvGraphicFramePr>
          <p:cNvPr id="4" name="Content Placeholder 3">
            <a:extLst>
              <a:ext uri="{FF2B5EF4-FFF2-40B4-BE49-F238E27FC236}">
                <a16:creationId xmlns:a16="http://schemas.microsoft.com/office/drawing/2014/main" id="{506F8354-D601-C353-F5D9-FA72637446D1}"/>
              </a:ext>
            </a:extLst>
          </p:cNvPr>
          <p:cNvGraphicFramePr>
            <a:graphicFrameLocks noGrp="1"/>
          </p:cNvGraphicFramePr>
          <p:nvPr>
            <p:ph idx="1"/>
            <p:extLst>
              <p:ext uri="{D42A27DB-BD31-4B8C-83A1-F6EECF244321}">
                <p14:modId xmlns:p14="http://schemas.microsoft.com/office/powerpoint/2010/main" val="1472574425"/>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extLst>
              <a:ext uri="{FF2B5EF4-FFF2-40B4-BE49-F238E27FC236}">
                <a16:creationId xmlns:a16="http://schemas.microsoft.com/office/drawing/2014/main" id="{0D0C97F1-AFC5-A3EF-8D0C-7A42269C1D7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2458"/>
    </mc:Choice>
    <mc:Fallback>
      <p:transition spd="slow" advTm="924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The Innovation – Virtual Wards</a:t>
            </a:r>
          </a:p>
        </p:txBody>
      </p:sp>
      <p:graphicFrame>
        <p:nvGraphicFramePr>
          <p:cNvPr id="4" name="Content Placeholder 3">
            <a:extLst>
              <a:ext uri="{FF2B5EF4-FFF2-40B4-BE49-F238E27FC236}">
                <a16:creationId xmlns:a16="http://schemas.microsoft.com/office/drawing/2014/main" id="{BA7CC225-1039-0517-D67E-617A59642262}"/>
              </a:ext>
            </a:extLst>
          </p:cNvPr>
          <p:cNvGraphicFramePr>
            <a:graphicFrameLocks noGrp="1"/>
          </p:cNvGraphicFramePr>
          <p:nvPr>
            <p:ph idx="1"/>
            <p:extLst>
              <p:ext uri="{D42A27DB-BD31-4B8C-83A1-F6EECF244321}">
                <p14:modId xmlns:p14="http://schemas.microsoft.com/office/powerpoint/2010/main" val="1188436288"/>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extLst>
              <a:ext uri="{FF2B5EF4-FFF2-40B4-BE49-F238E27FC236}">
                <a16:creationId xmlns:a16="http://schemas.microsoft.com/office/drawing/2014/main" id="{8833FA85-9FDF-09A8-1803-5E070DE6865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5306"/>
    </mc:Choice>
    <mc:Fallback>
      <p:transition spd="slow" advTm="953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Impact on Workforce – Role Changes</a:t>
            </a:r>
          </a:p>
        </p:txBody>
      </p:sp>
      <p:graphicFrame>
        <p:nvGraphicFramePr>
          <p:cNvPr id="4" name="Content Placeholder 3">
            <a:extLst>
              <a:ext uri="{FF2B5EF4-FFF2-40B4-BE49-F238E27FC236}">
                <a16:creationId xmlns:a16="http://schemas.microsoft.com/office/drawing/2014/main" id="{97084680-313B-CF7C-0409-B29461811517}"/>
              </a:ext>
            </a:extLst>
          </p:cNvPr>
          <p:cNvGraphicFramePr>
            <a:graphicFrameLocks noGrp="1"/>
          </p:cNvGraphicFramePr>
          <p:nvPr>
            <p:ph idx="1"/>
            <p:extLst>
              <p:ext uri="{D42A27DB-BD31-4B8C-83A1-F6EECF244321}">
                <p14:modId xmlns:p14="http://schemas.microsoft.com/office/powerpoint/2010/main" val="1349130491"/>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extLst>
              <a:ext uri="{FF2B5EF4-FFF2-40B4-BE49-F238E27FC236}">
                <a16:creationId xmlns:a16="http://schemas.microsoft.com/office/drawing/2014/main" id="{F8759453-7C04-7425-F9E1-D4CEB90540A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7130"/>
    </mc:Choice>
    <mc:Fallback>
      <p:transition spd="slow" advTm="97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Workforce – Skills &amp; Resistance</a:t>
            </a:r>
          </a:p>
        </p:txBody>
      </p:sp>
      <p:graphicFrame>
        <p:nvGraphicFramePr>
          <p:cNvPr id="4" name="Content Placeholder 3">
            <a:extLst>
              <a:ext uri="{FF2B5EF4-FFF2-40B4-BE49-F238E27FC236}">
                <a16:creationId xmlns:a16="http://schemas.microsoft.com/office/drawing/2014/main" id="{B7DE1842-3301-0635-EDE8-F4753BEB77A0}"/>
              </a:ext>
            </a:extLst>
          </p:cNvPr>
          <p:cNvGraphicFramePr>
            <a:graphicFrameLocks noGrp="1"/>
          </p:cNvGraphicFramePr>
          <p:nvPr>
            <p:ph idx="1"/>
            <p:extLst>
              <p:ext uri="{D42A27DB-BD31-4B8C-83A1-F6EECF244321}">
                <p14:modId xmlns:p14="http://schemas.microsoft.com/office/powerpoint/2010/main" val="2544498372"/>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extLst>
              <a:ext uri="{FF2B5EF4-FFF2-40B4-BE49-F238E27FC236}">
                <a16:creationId xmlns:a16="http://schemas.microsoft.com/office/drawing/2014/main" id="{B8F556D4-65DA-C42F-A7FC-C317D7914B0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2746"/>
    </mc:Choice>
    <mc:Fallback>
      <p:transition spd="slow" advTm="927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Service Delivery – Efficiency Gains</a:t>
            </a:r>
          </a:p>
        </p:txBody>
      </p:sp>
      <p:graphicFrame>
        <p:nvGraphicFramePr>
          <p:cNvPr id="4" name="Content Placeholder 3">
            <a:extLst>
              <a:ext uri="{FF2B5EF4-FFF2-40B4-BE49-F238E27FC236}">
                <a16:creationId xmlns:a16="http://schemas.microsoft.com/office/drawing/2014/main" id="{DAD7D4C5-344A-04E9-3EAA-F7E777A70A6F}"/>
              </a:ext>
            </a:extLst>
          </p:cNvPr>
          <p:cNvGraphicFramePr>
            <a:graphicFrameLocks noGrp="1"/>
          </p:cNvGraphicFramePr>
          <p:nvPr>
            <p:ph idx="1"/>
            <p:extLst>
              <p:ext uri="{D42A27DB-BD31-4B8C-83A1-F6EECF244321}">
                <p14:modId xmlns:p14="http://schemas.microsoft.com/office/powerpoint/2010/main" val="2047840845"/>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extLst>
              <a:ext uri="{FF2B5EF4-FFF2-40B4-BE49-F238E27FC236}">
                <a16:creationId xmlns:a16="http://schemas.microsoft.com/office/drawing/2014/main" id="{65C419ED-2BF8-8C76-B939-DAE00A6DFA2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4426"/>
    </mc:Choice>
    <mc:Fallback>
      <p:transition spd="slow" advTm="1044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Service Delivery – Integration &amp; Challenges</a:t>
            </a:r>
          </a:p>
        </p:txBody>
      </p:sp>
      <p:graphicFrame>
        <p:nvGraphicFramePr>
          <p:cNvPr id="4" name="Content Placeholder 3">
            <a:extLst>
              <a:ext uri="{FF2B5EF4-FFF2-40B4-BE49-F238E27FC236}">
                <a16:creationId xmlns:a16="http://schemas.microsoft.com/office/drawing/2014/main" id="{2A6D177E-6579-DCE6-7220-C4E9D95B72E3}"/>
              </a:ext>
            </a:extLst>
          </p:cNvPr>
          <p:cNvGraphicFramePr>
            <a:graphicFrameLocks noGrp="1"/>
          </p:cNvGraphicFramePr>
          <p:nvPr>
            <p:ph idx="1"/>
            <p:extLst>
              <p:ext uri="{D42A27DB-BD31-4B8C-83A1-F6EECF244321}">
                <p14:modId xmlns:p14="http://schemas.microsoft.com/office/powerpoint/2010/main" val="851375615"/>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extLst>
              <a:ext uri="{FF2B5EF4-FFF2-40B4-BE49-F238E27FC236}">
                <a16:creationId xmlns:a16="http://schemas.microsoft.com/office/drawing/2014/main" id="{113ED10F-FF96-59F2-54AD-DB44D50DCA5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20437"/>
    </mc:Choice>
    <mc:Fallback>
      <p:transition spd="slow" advTm="1204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Patient Impact – Experience &amp; Access</a:t>
            </a:r>
          </a:p>
        </p:txBody>
      </p:sp>
      <p:graphicFrame>
        <p:nvGraphicFramePr>
          <p:cNvPr id="4" name="Content Placeholder 3">
            <a:extLst>
              <a:ext uri="{FF2B5EF4-FFF2-40B4-BE49-F238E27FC236}">
                <a16:creationId xmlns:a16="http://schemas.microsoft.com/office/drawing/2014/main" id="{B0D76DEA-AE71-316F-10F8-0E01735F619C}"/>
              </a:ext>
            </a:extLst>
          </p:cNvPr>
          <p:cNvGraphicFramePr>
            <a:graphicFrameLocks noGrp="1"/>
          </p:cNvGraphicFramePr>
          <p:nvPr>
            <p:ph idx="1"/>
            <p:extLst>
              <p:ext uri="{D42A27DB-BD31-4B8C-83A1-F6EECF244321}">
                <p14:modId xmlns:p14="http://schemas.microsoft.com/office/powerpoint/2010/main" val="3138014215"/>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extLst>
              <a:ext uri="{FF2B5EF4-FFF2-40B4-BE49-F238E27FC236}">
                <a16:creationId xmlns:a16="http://schemas.microsoft.com/office/drawing/2014/main" id="{26AFDF96-C827-4A03-B981-454DDB6E871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2789"/>
    </mc:Choice>
    <mc:Fallback>
      <p:transition spd="slow" advTm="727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Patient Impact – Digital Exclusion</a:t>
            </a:r>
          </a:p>
        </p:txBody>
      </p:sp>
      <p:graphicFrame>
        <p:nvGraphicFramePr>
          <p:cNvPr id="4" name="Content Placeholder 3">
            <a:extLst>
              <a:ext uri="{FF2B5EF4-FFF2-40B4-BE49-F238E27FC236}">
                <a16:creationId xmlns:a16="http://schemas.microsoft.com/office/drawing/2014/main" id="{AC5739AE-FA81-D8BA-E3B9-DADEA1FC7BD0}"/>
              </a:ext>
            </a:extLst>
          </p:cNvPr>
          <p:cNvGraphicFramePr>
            <a:graphicFrameLocks noGrp="1"/>
          </p:cNvGraphicFramePr>
          <p:nvPr>
            <p:ph idx="1"/>
            <p:extLst>
              <p:ext uri="{D42A27DB-BD31-4B8C-83A1-F6EECF244321}">
                <p14:modId xmlns:p14="http://schemas.microsoft.com/office/powerpoint/2010/main" val="1425095654"/>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extLst>
              <a:ext uri="{FF2B5EF4-FFF2-40B4-BE49-F238E27FC236}">
                <a16:creationId xmlns:a16="http://schemas.microsoft.com/office/drawing/2014/main" id="{944A5A65-C3A2-C7DB-2718-D8798187896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4629"/>
    </mc:Choice>
    <mc:Fallback>
      <p:transition spd="slow" advTm="1046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 &amp; Recommendations</a:t>
            </a:r>
          </a:p>
        </p:txBody>
      </p:sp>
      <p:graphicFrame>
        <p:nvGraphicFramePr>
          <p:cNvPr id="4" name="Content Placeholder 3">
            <a:extLst>
              <a:ext uri="{FF2B5EF4-FFF2-40B4-BE49-F238E27FC236}">
                <a16:creationId xmlns:a16="http://schemas.microsoft.com/office/drawing/2014/main" id="{53F3852E-AF89-36B7-9ABC-90980D895469}"/>
              </a:ext>
            </a:extLst>
          </p:cNvPr>
          <p:cNvGraphicFramePr>
            <a:graphicFrameLocks noGrp="1"/>
          </p:cNvGraphicFramePr>
          <p:nvPr>
            <p:ph idx="1"/>
            <p:extLst>
              <p:ext uri="{D42A27DB-BD31-4B8C-83A1-F6EECF244321}">
                <p14:modId xmlns:p14="http://schemas.microsoft.com/office/powerpoint/2010/main" val="3772833186"/>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extLst>
              <a:ext uri="{FF2B5EF4-FFF2-40B4-BE49-F238E27FC236}">
                <a16:creationId xmlns:a16="http://schemas.microsoft.com/office/drawing/2014/main" id="{CCBC4A91-012C-46BB-18E6-BF4ECF437C4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12213"/>
    </mc:Choice>
    <mc:Fallback>
      <p:transition spd="slow" advTm="1122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C96CE-3439-4AAB-4A28-5092FA74E02E}"/>
              </a:ext>
            </a:extLst>
          </p:cNvPr>
          <p:cNvSpPr>
            <a:spLocks noGrp="1"/>
          </p:cNvSpPr>
          <p:nvPr>
            <p:ph type="title"/>
          </p:nvPr>
        </p:nvSpPr>
        <p:spPr>
          <a:xfrm>
            <a:off x="1024128" y="585216"/>
            <a:ext cx="8018272" cy="1499616"/>
          </a:xfrm>
        </p:spPr>
        <p:txBody>
          <a:bodyPr>
            <a:normAutofit/>
          </a:bodyPr>
          <a:lstStyle/>
          <a:p>
            <a:r>
              <a:rPr lang="en-US" dirty="0"/>
              <a:t>References</a:t>
            </a:r>
          </a:p>
        </p:txBody>
      </p:sp>
      <p:sp>
        <p:nvSpPr>
          <p:cNvPr id="4" name="Rectangle 1">
            <a:extLst>
              <a:ext uri="{FF2B5EF4-FFF2-40B4-BE49-F238E27FC236}">
                <a16:creationId xmlns:a16="http://schemas.microsoft.com/office/drawing/2014/main" id="{1944A21B-01DA-DC9F-B5EA-C9F529A5AB4A}"/>
              </a:ext>
            </a:extLst>
          </p:cNvPr>
          <p:cNvSpPr>
            <a:spLocks noGrp="1" noChangeArrowheads="1"/>
          </p:cNvSpPr>
          <p:nvPr>
            <p:ph idx="1"/>
          </p:nvPr>
        </p:nvSpPr>
        <p:spPr bwMode="auto">
          <a:xfrm>
            <a:off x="1024128" y="2286000"/>
            <a:ext cx="8018271" cy="40233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Grange, H., Johns, G., Ahuja, A., Harper, P., Williams, E. and Gartner, D. (2024). Capacity Planning of Virtual Wards for Frail and Elderly Patients. </a:t>
            </a:r>
            <a:r>
              <a:rPr kumimoji="0" lang="en-US" altLang="en-US" sz="900" b="0" i="1" u="none" strike="noStrike" cap="none" normalizeH="0" baseline="0">
                <a:ln>
                  <a:noFill/>
                </a:ln>
                <a:effectLst/>
                <a:latin typeface="Times New Roman" panose="02020603050405020304" pitchFamily="18" charset="0"/>
                <a:cs typeface="Times New Roman" panose="02020603050405020304" pitchFamily="18" charset="0"/>
              </a:rPr>
              <a:t>Healthcare</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[online] 12(5), p.533. </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doi.org</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/10.3390/healthcare12050533.</a:t>
            </a:r>
            <a:endParaRPr kumimoji="0" lang="en-US" altLang="en-US" sz="9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Jalilian</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A., </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Sedda</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L., Unsworth, A. and Farrier, M. (2024). Length of stay and economic sustainability of virtual ward care in a medium-sized hospital of the UK: a retrospective longitudinal study. </a:t>
            </a:r>
            <a:r>
              <a:rPr kumimoji="0" lang="en-US" altLang="en-US" sz="900" b="0" i="1" u="none" strike="noStrike" cap="none" normalizeH="0" baseline="0">
                <a:ln>
                  <a:noFill/>
                </a:ln>
                <a:effectLst/>
                <a:latin typeface="Times New Roman" panose="02020603050405020304" pitchFamily="18" charset="0"/>
                <a:cs typeface="Times New Roman" panose="02020603050405020304" pitchFamily="18" charset="0"/>
              </a:rPr>
              <a:t>BMJ Open</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14(1), pp.e081378–e081378. </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doi.org</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/10.1136/bmjopen-2023-081378.</a:t>
            </a:r>
            <a:endParaRPr kumimoji="0" lang="en-US" altLang="en-US" sz="9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Kanyimo</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E. (2022). Using virtual wards and long-term conditions management network to improve practice and performance. </a:t>
            </a:r>
            <a:r>
              <a:rPr kumimoji="0" lang="en-US" altLang="en-US" sz="900" b="0" i="1" u="none" strike="noStrike" cap="none" normalizeH="0" baseline="0">
                <a:ln>
                  <a:noFill/>
                </a:ln>
                <a:effectLst/>
                <a:latin typeface="Times New Roman" panose="02020603050405020304" pitchFamily="18" charset="0"/>
                <a:cs typeface="Times New Roman" panose="02020603050405020304" pitchFamily="18" charset="0"/>
              </a:rPr>
              <a:t>BMJ Open Quality</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11(4), p.e001952. </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doi.org</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/10.1136/bmjoq-2022-001952.</a:t>
            </a:r>
            <a:endParaRPr kumimoji="0" lang="en-US" altLang="en-US" sz="9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Lindsay, R.K., Cunnington, P. and Dixon-Woods, M. (2025). Why is implementing remote monitoring in virtual wards (Hospital at Home) for people living with frailty so hard? Qualitative interview study. </a:t>
            </a:r>
            <a:r>
              <a:rPr kumimoji="0" lang="en-US" altLang="en-US" sz="900" b="0" i="1" u="none" strike="noStrike" cap="none" normalizeH="0" baseline="0">
                <a:ln>
                  <a:noFill/>
                </a:ln>
                <a:effectLst/>
                <a:latin typeface="Times New Roman" panose="02020603050405020304" pitchFamily="18" charset="0"/>
                <a:cs typeface="Times New Roman" panose="02020603050405020304" pitchFamily="18" charset="0"/>
              </a:rPr>
              <a:t>Age and Ageing</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[online] 54(1). </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doi.org</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/10.1093/ageing/afaf003.</a:t>
            </a:r>
            <a:endParaRPr kumimoji="0" lang="en-US" altLang="en-US" sz="9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Litchfield, I., Lewis, R., Gayathri </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Delanerolle</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Melyda</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Melyda</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and Harper, L. (2025). Factors Influencing the implementation of a multi-</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speciality</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virtual ward </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programme</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in the UK: A qualitative study of staff experiences and perspectives (Preprint). </a:t>
            </a:r>
            <a:r>
              <a:rPr kumimoji="0" lang="en-US" altLang="en-US" sz="900" b="0" i="1" u="none" strike="noStrike" cap="none" normalizeH="0" baseline="0">
                <a:ln>
                  <a:noFill/>
                </a:ln>
                <a:effectLst/>
                <a:latin typeface="Times New Roman" panose="02020603050405020304" pitchFamily="18" charset="0"/>
                <a:cs typeface="Times New Roman" panose="02020603050405020304" pitchFamily="18" charset="0"/>
              </a:rPr>
              <a:t>Journal of Medical Internet Research</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[online] 27, pp.e75406–e75406. </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doi.org</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/10.2196/75406.</a:t>
            </a:r>
            <a:endParaRPr kumimoji="0" lang="en-US" altLang="en-US" sz="9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Mcglen</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S., Woolley, S., Currie, G. and </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Lasserson</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D. (2023). </a:t>
            </a:r>
            <a:r>
              <a:rPr kumimoji="0" lang="en-US" altLang="en-US" sz="900" b="0" i="1" u="none" strike="noStrike" cap="none" normalizeH="0" baseline="0">
                <a:ln>
                  <a:noFill/>
                </a:ln>
                <a:effectLst/>
                <a:latin typeface="Times New Roman" panose="02020603050405020304" pitchFamily="18" charset="0"/>
                <a:cs typeface="Times New Roman" panose="02020603050405020304" pitchFamily="18" charset="0"/>
              </a:rPr>
              <a:t>NHS England Midlands virtual ward evaluation project Literature review on barriers and facilitators to implementation of virtual wards</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[online] Available at: https://</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www.arc-wm.nihr.ac.uk</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/wp-content/uploads/2025/05/Virtual-Ward-Literature-</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Review.pdf</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a:t>
            </a:r>
            <a:endParaRPr kumimoji="0" lang="en-US" altLang="en-US" sz="9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McGowan, L.J., Graham, F., </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Lecouturier</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J., </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Goffe</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L., Echevarria, C., Kelly, M.P. and </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Sniehotta</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F.F. (2024). The Views and Experiences of Integrated Care System Commissioners About the Adoption and Implementation of Virtual Wards in England: Qualitative Exploration Study. </a:t>
            </a:r>
            <a:r>
              <a:rPr kumimoji="0" lang="en-US" altLang="en-US" sz="900" b="0" i="1" u="none" strike="noStrike" cap="none" normalizeH="0" baseline="0">
                <a:ln>
                  <a:noFill/>
                </a:ln>
                <a:effectLst/>
                <a:latin typeface="Times New Roman" panose="02020603050405020304" pitchFamily="18" charset="0"/>
                <a:cs typeface="Times New Roman" panose="02020603050405020304" pitchFamily="18" charset="0"/>
              </a:rPr>
              <a:t>Journal of Medical Internet Research</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[online] 26, p.e56494. </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doi.org</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/10.2196/56494.</a:t>
            </a:r>
            <a:endParaRPr kumimoji="0" lang="en-US" altLang="en-US" sz="9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Norman, G., Bennett, P. and Vardy, E.R.L.C. (2023). Virtual wards: a rapid evidence synthesis and implications for the care of older people. </a:t>
            </a:r>
            <a:r>
              <a:rPr kumimoji="0" lang="en-US" altLang="en-US" sz="900" b="0" i="1" u="none" strike="noStrike" cap="none" normalizeH="0" baseline="0">
                <a:ln>
                  <a:noFill/>
                </a:ln>
                <a:effectLst/>
                <a:latin typeface="Times New Roman" panose="02020603050405020304" pitchFamily="18" charset="0"/>
                <a:cs typeface="Times New Roman" panose="02020603050405020304" pitchFamily="18" charset="0"/>
              </a:rPr>
              <a:t>Age and Ageing</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52(1). </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doi.org</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/10.1093/ageing/afac319.</a:t>
            </a:r>
            <a:endParaRPr kumimoji="0" lang="en-US" altLang="en-US" sz="9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O’Malley, E.-J., </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Hansjee</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S., Abdel-Hadi, B., Kendrick, E. and Lok, S. (2022). A Covid -19 Virtual Ward Model: A Preliminary Retrospective Clinical Evaluation From a UK District General Hospital. </a:t>
            </a:r>
            <a:r>
              <a:rPr kumimoji="0" lang="en-US" altLang="en-US" sz="900" b="0" i="1" u="none" strike="noStrike" cap="none" normalizeH="0" baseline="0">
                <a:ln>
                  <a:noFill/>
                </a:ln>
                <a:effectLst/>
                <a:latin typeface="Times New Roman" panose="02020603050405020304" pitchFamily="18" charset="0"/>
                <a:cs typeface="Times New Roman" panose="02020603050405020304" pitchFamily="18" charset="0"/>
              </a:rPr>
              <a:t>Journal of Primary Care &amp; Community Health</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13, p.215013192110666. </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doi.org</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/10.1177/21501319211066667.</a:t>
            </a:r>
            <a:endParaRPr kumimoji="0" lang="en-US" altLang="en-US" sz="9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Vindrola-Padros</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C., Singh, K.E., Sidhu, M.S., </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Georghiou</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T., </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Sherlaw</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-Johnson, C., </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Tomini</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S.M., Inada-Kim, M., Kirkham, K., Streetly, A., Cohen, N. and </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Fulop</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N.J. (2021). Remote home monitoring (virtual wards) for confirmed or suspected COVID-19 patients: a rapid systematic review. </a:t>
            </a:r>
            <a:r>
              <a:rPr kumimoji="0" lang="en-US" altLang="en-US" sz="900" b="0" i="1" u="none" strike="noStrike" cap="none" normalizeH="0" baseline="0" err="1">
                <a:ln>
                  <a:noFill/>
                </a:ln>
                <a:effectLst/>
                <a:latin typeface="Times New Roman" panose="02020603050405020304" pitchFamily="18" charset="0"/>
                <a:cs typeface="Times New Roman" panose="02020603050405020304" pitchFamily="18" charset="0"/>
              </a:rPr>
              <a:t>EClinicalMedicine</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37, p.100965. </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doi.org</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/10.1016/j.eclinm.2021.100965.</a:t>
            </a:r>
            <a:endParaRPr kumimoji="0" lang="en-US" altLang="en-US" sz="9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Westby, M., Ijaz, S., Jelena </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Savović</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McLeod, H., Dawson, S., Welsh, T., Hein Le Roux, Walsh, N. and Bradley, N. (2024). Virtual wards for people with frailty: what works, for whom, how and why—a rapid realist review. </a:t>
            </a:r>
            <a:r>
              <a:rPr kumimoji="0" lang="en-US" altLang="en-US" sz="900" b="0" i="1" u="none" strike="noStrike" cap="none" normalizeH="0" baseline="0">
                <a:ln>
                  <a:noFill/>
                </a:ln>
                <a:effectLst/>
                <a:latin typeface="Times New Roman" panose="02020603050405020304" pitchFamily="18" charset="0"/>
                <a:cs typeface="Times New Roman" panose="02020603050405020304" pitchFamily="18" charset="0"/>
              </a:rPr>
              <a:t>Age and Ageing</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 53(3). </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a:t>
            </a:r>
            <a:r>
              <a:rPr kumimoji="0" lang="en-US" altLang="en-US" sz="900" b="0" i="0" u="none" strike="noStrike" cap="none" normalizeH="0" baseline="0" err="1">
                <a:ln>
                  <a:noFill/>
                </a:ln>
                <a:effectLst/>
                <a:latin typeface="Times New Roman" panose="02020603050405020304" pitchFamily="18" charset="0"/>
                <a:cs typeface="Times New Roman" panose="02020603050405020304" pitchFamily="18" charset="0"/>
              </a:rPr>
              <a:t>doi.org</a:t>
            </a:r>
            <a:r>
              <a:rPr kumimoji="0" lang="en-US" altLang="en-US" sz="900" b="0" i="0" u="none" strike="noStrike" cap="none" normalizeH="0" baseline="0">
                <a:ln>
                  <a:noFill/>
                </a:ln>
                <a:effectLst/>
                <a:latin typeface="Times New Roman" panose="02020603050405020304" pitchFamily="18" charset="0"/>
                <a:cs typeface="Times New Roman" panose="02020603050405020304" pitchFamily="18" charset="0"/>
              </a:rPr>
              <a:t>/10.1093/ageing/afae039.</a:t>
            </a:r>
            <a:endParaRPr kumimoji="0" lang="en-US" altLang="en-US" sz="900" b="0" i="0" u="none" strike="noStrike" cap="none" normalizeH="0" baseline="0">
              <a:ln>
                <a:noFill/>
              </a:ln>
              <a:effectLst/>
              <a:latin typeface="Arial" panose="020B0604020202020204" pitchFamily="34" charset="0"/>
            </a:endParaRPr>
          </a:p>
        </p:txBody>
      </p:sp>
      <p:sp>
        <p:nvSpPr>
          <p:cNvPr id="9" name="Rectangle 8">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Audio 4">
            <a:extLst>
              <a:ext uri="{FF2B5EF4-FFF2-40B4-BE49-F238E27FC236}">
                <a16:creationId xmlns:a16="http://schemas.microsoft.com/office/drawing/2014/main" id="{3C0ADE75-5517-B46B-68F6-A3DFB23DE0A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102558529"/>
      </p:ext>
    </p:extLst>
  </p:cSld>
  <p:clrMapOvr>
    <a:masterClrMapping/>
  </p:clrMapOvr>
  <mc:AlternateContent xmlns:mc="http://schemas.openxmlformats.org/markup-compatibility/2006">
    <mc:Choice xmlns:p14="http://schemas.microsoft.com/office/powerpoint/2010/main" Requires="p14">
      <p:transition spd="slow" p14:dur="2000" advTm="12729"/>
    </mc:Choice>
    <mc:Fallback>
      <p:transition spd="slow" advTm="12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090DCB5F-146D-478A-852A-34B16FE9F3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55</TotalTime>
  <Words>2560</Words>
  <Application>Microsoft Macintosh PowerPoint</Application>
  <PresentationFormat>Widescreen</PresentationFormat>
  <Paragraphs>76</Paragraphs>
  <Slides>12</Slides>
  <Notes>11</Notes>
  <HiddenSlides>0</HiddenSlides>
  <MMClips>12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Times New Roman</vt:lpstr>
      <vt:lpstr>Tw Cen MT</vt:lpstr>
      <vt:lpstr>Tw Cen MT Condensed</vt:lpstr>
      <vt:lpstr>Wingdings 3</vt:lpstr>
      <vt:lpstr>Integral</vt:lpstr>
      <vt:lpstr>NHS Virtual Wards and Remote Monitoring</vt:lpstr>
      <vt:lpstr>Introduction</vt:lpstr>
      <vt:lpstr>The Problem</vt:lpstr>
      <vt:lpstr>The Innovation – Virtual Wards</vt:lpstr>
      <vt:lpstr>Impact on Workforce – Role Changes</vt:lpstr>
      <vt:lpstr>Workforce – Skills &amp; Resistance</vt:lpstr>
      <vt:lpstr>Service Delivery – Efficiency Gains</vt:lpstr>
      <vt:lpstr>Service Delivery – Integration &amp; Challenges</vt:lpstr>
      <vt:lpstr>Patient Impact – Experience &amp; Access</vt:lpstr>
      <vt:lpstr>Patient Impact – Digital Exclusion</vt:lpstr>
      <vt:lpstr>Conclusion &amp; Recommendations</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NHS Virtual Wards and Remote Monitoring</dc:title>
  <dc:subject/>
  <dc:creator>Ammar .</dc:creator>
  <cp:keywords/>
  <dc:description>generated using python-pptx</dc:description>
  <cp:lastModifiedBy>Elayne Gaspar Pires Dos Santos Da Cruz (2016547)</cp:lastModifiedBy>
  <cp:revision>8</cp:revision>
  <dcterms:created xsi:type="dcterms:W3CDTF">2013-01-27T09:14:16Z</dcterms:created>
  <dcterms:modified xsi:type="dcterms:W3CDTF">2025-11-22T21:03:57Z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2025-11-20T17:28:40Z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63ab8b8c-4e35-4ef2-97dc-8a2e648d7e46</vt:lpwstr>
  </property>
  <property fmtid="{D5CDD505-2E9C-101B-9397-08002B2CF9AE}" pid="7" name="MSIP_Label_defa4170-0d19-0005-0004-bc88714345d2_ActionId">
    <vt:lpwstr>e4ef9161-9f90-4b8b-bf4a-20e35d4b5a22</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