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5" r:id="rId1"/>
  </p:sldMasterIdLst>
  <p:notesMasterIdLst>
    <p:notesMasterId r:id="rId24"/>
  </p:notesMasterIdLst>
  <p:handoutMasterIdLst>
    <p:handoutMasterId r:id="rId25"/>
  </p:handoutMasterIdLst>
  <p:sldIdLst>
    <p:sldId id="256" r:id="rId2"/>
    <p:sldId id="258" r:id="rId3"/>
    <p:sldId id="279" r:id="rId4"/>
    <p:sldId id="259" r:id="rId5"/>
    <p:sldId id="274" r:id="rId6"/>
    <p:sldId id="285" r:id="rId7"/>
    <p:sldId id="268" r:id="rId8"/>
    <p:sldId id="269" r:id="rId9"/>
    <p:sldId id="272" r:id="rId10"/>
    <p:sldId id="271" r:id="rId11"/>
    <p:sldId id="280" r:id="rId12"/>
    <p:sldId id="273" r:id="rId13"/>
    <p:sldId id="281" r:id="rId14"/>
    <p:sldId id="270" r:id="rId15"/>
    <p:sldId id="257" r:id="rId16"/>
    <p:sldId id="283" r:id="rId17"/>
    <p:sldId id="282" r:id="rId18"/>
    <p:sldId id="260" r:id="rId19"/>
    <p:sldId id="275" r:id="rId20"/>
    <p:sldId id="276" r:id="rId21"/>
    <p:sldId id="277" r:id="rId22"/>
    <p:sldId id="284" r:id="rId23"/>
  </p:sldIdLst>
  <p:sldSz cx="9144000" cy="6858000" type="screen4x3"/>
  <p:notesSz cx="6858000" cy="9723438"/>
  <p:defaultTextStyle>
    <a:defPPr>
      <a:defRPr lang="en-US"/>
    </a:defPPr>
    <a:lvl1pPr algn="l" rtl="0" eaLnBrk="0" fontAlgn="base" hangingPunct="0">
      <a:spcBef>
        <a:spcPct val="0"/>
      </a:spcBef>
      <a:spcAft>
        <a:spcPct val="0"/>
      </a:spcAft>
      <a:defRPr kern="1200">
        <a:solidFill>
          <a:schemeClr val="tx1"/>
        </a:solidFill>
        <a:latin typeface="Century Schoolbook" panose="02040604050505020304" pitchFamily="18" charset="0"/>
        <a:ea typeface="ＭＳ Ｐゴシック"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Century Schoolbook" panose="02040604050505020304" pitchFamily="18" charset="0"/>
        <a:ea typeface="ＭＳ Ｐゴシック"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Century Schoolbook" panose="02040604050505020304" pitchFamily="18" charset="0"/>
        <a:ea typeface="ＭＳ Ｐゴシック"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Century Schoolbook" panose="02040604050505020304" pitchFamily="18" charset="0"/>
        <a:ea typeface="ＭＳ Ｐゴシック"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Century Schoolbook" panose="02040604050505020304" pitchFamily="18"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Century Schoolbook" panose="02040604050505020304" pitchFamily="18"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Century Schoolbook" panose="02040604050505020304" pitchFamily="18"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Century Schoolbook" panose="02040604050505020304" pitchFamily="18"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Century Schoolbook" panose="02040604050505020304" pitchFamily="18"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684"/>
  </p:normalViewPr>
  <p:slideViewPr>
    <p:cSldViewPr>
      <p:cViewPr varScale="1">
        <p:scale>
          <a:sx n="106" d="100"/>
          <a:sy n="106" d="100"/>
        </p:scale>
        <p:origin x="1704" y="17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FC27C15-85DF-0F35-2D73-3F6DA06BDA49}"/>
              </a:ext>
            </a:extLst>
          </p:cNvPr>
          <p:cNvSpPr>
            <a:spLocks noGrp="1"/>
          </p:cNvSpPr>
          <p:nvPr>
            <p:ph type="hdr" sz="quarter"/>
          </p:nvPr>
        </p:nvSpPr>
        <p:spPr>
          <a:xfrm>
            <a:off x="0" y="0"/>
            <a:ext cx="2971800" cy="485775"/>
          </a:xfrm>
          <a:prstGeom prst="rect">
            <a:avLst/>
          </a:prstGeom>
        </p:spPr>
        <p:txBody>
          <a:bodyPr vert="horz" lIns="91440" tIns="45720" rIns="91440" bIns="45720" rtlCol="0"/>
          <a:lstStyle>
            <a:lvl1pPr algn="l" eaLnBrk="1" hangingPunct="1">
              <a:defRPr sz="1200">
                <a:ea typeface="ＭＳ Ｐゴシック" charset="-128"/>
              </a:defRPr>
            </a:lvl1pPr>
          </a:lstStyle>
          <a:p>
            <a:pPr>
              <a:defRPr/>
            </a:pPr>
            <a:endParaRPr lang="en-GB"/>
          </a:p>
        </p:txBody>
      </p:sp>
      <p:sp>
        <p:nvSpPr>
          <p:cNvPr id="3" name="Date Placeholder 2">
            <a:extLst>
              <a:ext uri="{FF2B5EF4-FFF2-40B4-BE49-F238E27FC236}">
                <a16:creationId xmlns:a16="http://schemas.microsoft.com/office/drawing/2014/main" id="{7C1F490D-914F-805B-FDB4-E1F537323C13}"/>
              </a:ext>
            </a:extLst>
          </p:cNvPr>
          <p:cNvSpPr>
            <a:spLocks noGrp="1"/>
          </p:cNvSpPr>
          <p:nvPr>
            <p:ph type="dt" sz="quarter" idx="1"/>
          </p:nvPr>
        </p:nvSpPr>
        <p:spPr>
          <a:xfrm>
            <a:off x="3884613" y="0"/>
            <a:ext cx="2971800" cy="485775"/>
          </a:xfrm>
          <a:prstGeom prst="rect">
            <a:avLst/>
          </a:prstGeom>
        </p:spPr>
        <p:txBody>
          <a:bodyPr vert="horz" lIns="91440" tIns="45720" rIns="91440" bIns="45720" rtlCol="0"/>
          <a:lstStyle>
            <a:lvl1pPr algn="r" eaLnBrk="1" hangingPunct="1">
              <a:defRPr sz="1200">
                <a:ea typeface="ＭＳ Ｐゴシック" charset="-128"/>
              </a:defRPr>
            </a:lvl1pPr>
          </a:lstStyle>
          <a:p>
            <a:pPr>
              <a:defRPr/>
            </a:pPr>
            <a:fld id="{68B43144-A223-F044-AC45-18092DC5B29F}" type="datetimeFigureOut">
              <a:rPr lang="en-US"/>
              <a:pPr>
                <a:defRPr/>
              </a:pPr>
              <a:t>9/18/25</a:t>
            </a:fld>
            <a:endParaRPr lang="en-GB"/>
          </a:p>
        </p:txBody>
      </p:sp>
      <p:sp>
        <p:nvSpPr>
          <p:cNvPr id="4" name="Footer Placeholder 3">
            <a:extLst>
              <a:ext uri="{FF2B5EF4-FFF2-40B4-BE49-F238E27FC236}">
                <a16:creationId xmlns:a16="http://schemas.microsoft.com/office/drawing/2014/main" id="{12E50CBF-ACBA-62D9-4403-B613DA91BD10}"/>
              </a:ext>
            </a:extLst>
          </p:cNvPr>
          <p:cNvSpPr>
            <a:spLocks noGrp="1"/>
          </p:cNvSpPr>
          <p:nvPr>
            <p:ph type="ftr" sz="quarter" idx="2"/>
          </p:nvPr>
        </p:nvSpPr>
        <p:spPr>
          <a:xfrm>
            <a:off x="0" y="9236075"/>
            <a:ext cx="2971800" cy="485775"/>
          </a:xfrm>
          <a:prstGeom prst="rect">
            <a:avLst/>
          </a:prstGeom>
        </p:spPr>
        <p:txBody>
          <a:bodyPr vert="horz" lIns="91440" tIns="45720" rIns="91440" bIns="45720" rtlCol="0" anchor="b"/>
          <a:lstStyle>
            <a:lvl1pPr algn="l" eaLnBrk="1" hangingPunct="1">
              <a:defRPr sz="1200">
                <a:ea typeface="ＭＳ Ｐゴシック" charset="-128"/>
              </a:defRPr>
            </a:lvl1pPr>
          </a:lstStyle>
          <a:p>
            <a:pPr>
              <a:defRPr/>
            </a:pPr>
            <a:endParaRPr lang="en-GB"/>
          </a:p>
        </p:txBody>
      </p:sp>
      <p:sp>
        <p:nvSpPr>
          <p:cNvPr id="5" name="Slide Number Placeholder 4">
            <a:extLst>
              <a:ext uri="{FF2B5EF4-FFF2-40B4-BE49-F238E27FC236}">
                <a16:creationId xmlns:a16="http://schemas.microsoft.com/office/drawing/2014/main" id="{C6686C0C-DF80-A5D5-B14E-E3B2285F6A07}"/>
              </a:ext>
            </a:extLst>
          </p:cNvPr>
          <p:cNvSpPr>
            <a:spLocks noGrp="1"/>
          </p:cNvSpPr>
          <p:nvPr>
            <p:ph type="sldNum" sz="quarter" idx="3"/>
          </p:nvPr>
        </p:nvSpPr>
        <p:spPr>
          <a:xfrm>
            <a:off x="3884613" y="9236075"/>
            <a:ext cx="2971800" cy="485775"/>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73A0FDD6-F748-0A45-9CE6-9846DE45CF22}"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6C02BC8-7D07-9667-EA31-B4D74235B8B3}"/>
              </a:ext>
            </a:extLst>
          </p:cNvPr>
          <p:cNvSpPr>
            <a:spLocks noGrp="1"/>
          </p:cNvSpPr>
          <p:nvPr>
            <p:ph type="hdr" sz="quarter"/>
          </p:nvPr>
        </p:nvSpPr>
        <p:spPr>
          <a:xfrm>
            <a:off x="0" y="0"/>
            <a:ext cx="2971800" cy="485775"/>
          </a:xfrm>
          <a:prstGeom prst="rect">
            <a:avLst/>
          </a:prstGeom>
        </p:spPr>
        <p:txBody>
          <a:bodyPr vert="horz" lIns="91440" tIns="45720" rIns="91440" bIns="45720" rtlCol="0"/>
          <a:lstStyle>
            <a:lvl1pPr algn="l" eaLnBrk="1" hangingPunct="1">
              <a:defRPr sz="1200">
                <a:ea typeface="ＭＳ Ｐゴシック" pitchFamily="34" charset="-128"/>
              </a:defRPr>
            </a:lvl1pPr>
          </a:lstStyle>
          <a:p>
            <a:pPr>
              <a:defRPr/>
            </a:pPr>
            <a:endParaRPr lang="en-GB"/>
          </a:p>
        </p:txBody>
      </p:sp>
      <p:sp>
        <p:nvSpPr>
          <p:cNvPr id="3" name="Date Placeholder 2">
            <a:extLst>
              <a:ext uri="{FF2B5EF4-FFF2-40B4-BE49-F238E27FC236}">
                <a16:creationId xmlns:a16="http://schemas.microsoft.com/office/drawing/2014/main" id="{5670727B-91FC-2412-9789-EF9DCB240BFA}"/>
              </a:ext>
            </a:extLst>
          </p:cNvPr>
          <p:cNvSpPr>
            <a:spLocks noGrp="1"/>
          </p:cNvSpPr>
          <p:nvPr>
            <p:ph type="dt" idx="1"/>
          </p:nvPr>
        </p:nvSpPr>
        <p:spPr>
          <a:xfrm>
            <a:off x="3884613" y="0"/>
            <a:ext cx="2971800" cy="485775"/>
          </a:xfrm>
          <a:prstGeom prst="rect">
            <a:avLst/>
          </a:prstGeom>
        </p:spPr>
        <p:txBody>
          <a:bodyPr vert="horz" lIns="91440" tIns="45720" rIns="91440" bIns="45720" rtlCol="0"/>
          <a:lstStyle>
            <a:lvl1pPr algn="r" eaLnBrk="1" hangingPunct="1">
              <a:defRPr sz="1200">
                <a:ea typeface="ＭＳ Ｐゴシック" pitchFamily="34" charset="-128"/>
              </a:defRPr>
            </a:lvl1pPr>
          </a:lstStyle>
          <a:p>
            <a:pPr>
              <a:defRPr/>
            </a:pPr>
            <a:fld id="{28C21774-4759-8644-93BE-A39F9118E7B3}" type="datetimeFigureOut">
              <a:rPr lang="en-GB"/>
              <a:pPr>
                <a:defRPr/>
              </a:pPr>
              <a:t>18/09/2025</a:t>
            </a:fld>
            <a:endParaRPr lang="en-GB"/>
          </a:p>
        </p:txBody>
      </p:sp>
      <p:sp>
        <p:nvSpPr>
          <p:cNvPr id="4" name="Slide Image Placeholder 3">
            <a:extLst>
              <a:ext uri="{FF2B5EF4-FFF2-40B4-BE49-F238E27FC236}">
                <a16:creationId xmlns:a16="http://schemas.microsoft.com/office/drawing/2014/main" id="{37EDA651-2DF9-F29C-1C71-F3ED6F06AC72}"/>
              </a:ext>
            </a:extLst>
          </p:cNvPr>
          <p:cNvSpPr>
            <a:spLocks noGrp="1" noRot="1" noChangeAspect="1"/>
          </p:cNvSpPr>
          <p:nvPr>
            <p:ph type="sldImg" idx="2"/>
          </p:nvPr>
        </p:nvSpPr>
        <p:spPr>
          <a:xfrm>
            <a:off x="998538" y="728663"/>
            <a:ext cx="4860925" cy="3646487"/>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C8C69DF7-F6F1-CF61-8CCE-A80FC4A32BDA}"/>
              </a:ext>
            </a:extLst>
          </p:cNvPr>
          <p:cNvSpPr>
            <a:spLocks noGrp="1"/>
          </p:cNvSpPr>
          <p:nvPr>
            <p:ph type="body" sz="quarter" idx="3"/>
          </p:nvPr>
        </p:nvSpPr>
        <p:spPr>
          <a:xfrm>
            <a:off x="685800" y="4618038"/>
            <a:ext cx="5486400" cy="4376737"/>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3B3DC941-EE56-4E92-DF87-F53BC48C1A13}"/>
              </a:ext>
            </a:extLst>
          </p:cNvPr>
          <p:cNvSpPr>
            <a:spLocks noGrp="1"/>
          </p:cNvSpPr>
          <p:nvPr>
            <p:ph type="ftr" sz="quarter" idx="4"/>
          </p:nvPr>
        </p:nvSpPr>
        <p:spPr>
          <a:xfrm>
            <a:off x="0" y="9236075"/>
            <a:ext cx="2971800" cy="485775"/>
          </a:xfrm>
          <a:prstGeom prst="rect">
            <a:avLst/>
          </a:prstGeom>
        </p:spPr>
        <p:txBody>
          <a:bodyPr vert="horz" lIns="91440" tIns="45720" rIns="91440" bIns="45720" rtlCol="0" anchor="b"/>
          <a:lstStyle>
            <a:lvl1pPr algn="l" eaLnBrk="1" hangingPunct="1">
              <a:defRPr sz="1200">
                <a:ea typeface="ＭＳ Ｐゴシック" pitchFamily="34" charset="-128"/>
              </a:defRPr>
            </a:lvl1pPr>
          </a:lstStyle>
          <a:p>
            <a:pPr>
              <a:defRPr/>
            </a:pPr>
            <a:endParaRPr lang="en-GB"/>
          </a:p>
        </p:txBody>
      </p:sp>
      <p:sp>
        <p:nvSpPr>
          <p:cNvPr id="7" name="Slide Number Placeholder 6">
            <a:extLst>
              <a:ext uri="{FF2B5EF4-FFF2-40B4-BE49-F238E27FC236}">
                <a16:creationId xmlns:a16="http://schemas.microsoft.com/office/drawing/2014/main" id="{3A53FC63-432D-79D2-4E9B-9EC58FABF2E6}"/>
              </a:ext>
            </a:extLst>
          </p:cNvPr>
          <p:cNvSpPr>
            <a:spLocks noGrp="1"/>
          </p:cNvSpPr>
          <p:nvPr>
            <p:ph type="sldNum" sz="quarter" idx="5"/>
          </p:nvPr>
        </p:nvSpPr>
        <p:spPr>
          <a:xfrm>
            <a:off x="3884613" y="9236075"/>
            <a:ext cx="2971800" cy="485775"/>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9009C374-9FCD-B141-B3A0-4C094CB16C6F}"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AE49A9E7-6A6B-8D08-4850-6721F95DA0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a:extLst>
              <a:ext uri="{FF2B5EF4-FFF2-40B4-BE49-F238E27FC236}">
                <a16:creationId xmlns:a16="http://schemas.microsoft.com/office/drawing/2014/main" id="{1590EA0F-63FE-73EA-D244-A659238A3A5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8196" name="Slide Number Placeholder 3">
            <a:extLst>
              <a:ext uri="{FF2B5EF4-FFF2-40B4-BE49-F238E27FC236}">
                <a16:creationId xmlns:a16="http://schemas.microsoft.com/office/drawing/2014/main" id="{F9B3D5D1-38AF-861B-5C37-0C9E2431945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3487A15-C28C-F34B-B73A-A053F4A7B6B7}" type="slidenum">
              <a:rPr lang="en-GB" altLang="en-US">
                <a:latin typeface="Century Schoolbook" panose="02040604050505020304" pitchFamily="18" charset="0"/>
              </a:rPr>
              <a:pPr>
                <a:spcBef>
                  <a:spcPct val="0"/>
                </a:spcBef>
              </a:pPr>
              <a:t>1</a:t>
            </a:fld>
            <a:endParaRPr lang="en-GB" altLang="en-US">
              <a:latin typeface="Century Schoolbook" panose="02040604050505020304" pitchFamily="18"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540C6E76-0C9B-C5B8-E1FF-893C96C946C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a:extLst>
              <a:ext uri="{FF2B5EF4-FFF2-40B4-BE49-F238E27FC236}">
                <a16:creationId xmlns:a16="http://schemas.microsoft.com/office/drawing/2014/main" id="{7B7298AB-0865-8851-218E-1047C3BD1EC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0244" name="Slide Number Placeholder 3">
            <a:extLst>
              <a:ext uri="{FF2B5EF4-FFF2-40B4-BE49-F238E27FC236}">
                <a16:creationId xmlns:a16="http://schemas.microsoft.com/office/drawing/2014/main" id="{6DA6C9E7-9043-9A93-4E07-C76355DA943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4E58652F-18C5-EC40-9D9E-D673CD53AB79}" type="slidenum">
              <a:rPr lang="en-GB" altLang="en-US">
                <a:latin typeface="Century Schoolbook" panose="02040604050505020304" pitchFamily="18" charset="0"/>
              </a:rPr>
              <a:pPr>
                <a:spcBef>
                  <a:spcPct val="0"/>
                </a:spcBef>
              </a:pPr>
              <a:t>2</a:t>
            </a:fld>
            <a:endParaRPr lang="en-GB" altLang="en-US">
              <a:latin typeface="Century Schoolbook" panose="02040604050505020304" pitchFamily="18"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25024775-E3C4-64DB-A79E-9B92AB01C85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a:extLst>
              <a:ext uri="{FF2B5EF4-FFF2-40B4-BE49-F238E27FC236}">
                <a16:creationId xmlns:a16="http://schemas.microsoft.com/office/drawing/2014/main" id="{43FD8626-F6BC-3020-2422-80423610697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2292" name="Slide Number Placeholder 3">
            <a:extLst>
              <a:ext uri="{FF2B5EF4-FFF2-40B4-BE49-F238E27FC236}">
                <a16:creationId xmlns:a16="http://schemas.microsoft.com/office/drawing/2014/main" id="{83129180-389F-6E6E-FE15-1F5FD79428B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F9F4D44-59DA-A04E-B9BC-2EEE6687C5D8}" type="slidenum">
              <a:rPr lang="en-GB" altLang="en-US">
                <a:latin typeface="Century Schoolbook" panose="02040604050505020304" pitchFamily="18" charset="0"/>
              </a:rPr>
              <a:pPr>
                <a:spcBef>
                  <a:spcPct val="0"/>
                </a:spcBef>
              </a:pPr>
              <a:t>3</a:t>
            </a:fld>
            <a:endParaRPr lang="en-GB" altLang="en-US">
              <a:latin typeface="Century Schoolbook" panose="02040604050505020304" pitchFamily="1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9BD91F41-5B9B-4889-16D3-DD19D718617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a:extLst>
              <a:ext uri="{FF2B5EF4-FFF2-40B4-BE49-F238E27FC236}">
                <a16:creationId xmlns:a16="http://schemas.microsoft.com/office/drawing/2014/main" id="{1AAD6F04-533E-A592-852F-9AA9DCEFD95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4340" name="Slide Number Placeholder 3">
            <a:extLst>
              <a:ext uri="{FF2B5EF4-FFF2-40B4-BE49-F238E27FC236}">
                <a16:creationId xmlns:a16="http://schemas.microsoft.com/office/drawing/2014/main" id="{F6B5557D-6844-4174-7187-94D42949657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C947A8E-3859-E14E-9091-BBA9B6B92D86}" type="slidenum">
              <a:rPr lang="en-GB" altLang="en-US">
                <a:latin typeface="Century Schoolbook" panose="02040604050505020304" pitchFamily="18" charset="0"/>
              </a:rPr>
              <a:pPr>
                <a:spcBef>
                  <a:spcPct val="0"/>
                </a:spcBef>
              </a:pPr>
              <a:t>4</a:t>
            </a:fld>
            <a:endParaRPr lang="en-GB" altLang="en-US">
              <a:latin typeface="Century Schoolbook" panose="02040604050505020304" pitchFamily="18"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BDF50DF5-A04A-AB48-E3DC-5B58988E7E1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a:extLst>
              <a:ext uri="{FF2B5EF4-FFF2-40B4-BE49-F238E27FC236}">
                <a16:creationId xmlns:a16="http://schemas.microsoft.com/office/drawing/2014/main" id="{7CC82983-A93A-2FC8-3433-39CA8550104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6388" name="Slide Number Placeholder 3">
            <a:extLst>
              <a:ext uri="{FF2B5EF4-FFF2-40B4-BE49-F238E27FC236}">
                <a16:creationId xmlns:a16="http://schemas.microsoft.com/office/drawing/2014/main" id="{974C7587-1DA1-D761-77FC-78EB0B0F8DA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3115ED4-E31B-B948-B335-63AEE5E29D86}" type="slidenum">
              <a:rPr lang="en-GB" altLang="en-US">
                <a:latin typeface="Century Schoolbook" panose="02040604050505020304" pitchFamily="18" charset="0"/>
              </a:rPr>
              <a:pPr>
                <a:spcBef>
                  <a:spcPct val="0"/>
                </a:spcBef>
              </a:pPr>
              <a:t>5</a:t>
            </a:fld>
            <a:endParaRPr lang="en-GB" altLang="en-US">
              <a:latin typeface="Century Schoolbook" panose="02040604050505020304" pitchFamily="18"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7549068D-7C33-976F-4BB9-D4C2E3EE615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a:extLst>
              <a:ext uri="{FF2B5EF4-FFF2-40B4-BE49-F238E27FC236}">
                <a16:creationId xmlns:a16="http://schemas.microsoft.com/office/drawing/2014/main" id="{D960426B-AA3B-BEA3-690C-7D1D3D2CBBC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9460" name="Slide Number Placeholder 3">
            <a:extLst>
              <a:ext uri="{FF2B5EF4-FFF2-40B4-BE49-F238E27FC236}">
                <a16:creationId xmlns:a16="http://schemas.microsoft.com/office/drawing/2014/main" id="{FA88F2FE-0674-4847-34CD-C6C446CE28E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A9461657-A1E6-A94B-BEE7-03D86BC140E5}" type="slidenum">
              <a:rPr lang="en-GB" altLang="en-US">
                <a:latin typeface="Century Schoolbook" panose="02040604050505020304" pitchFamily="18" charset="0"/>
              </a:rPr>
              <a:pPr>
                <a:spcBef>
                  <a:spcPct val="0"/>
                </a:spcBef>
              </a:pPr>
              <a:t>7</a:t>
            </a:fld>
            <a:endParaRPr lang="en-GB" altLang="en-US">
              <a:latin typeface="Century Schoolbook" panose="02040604050505020304" pitchFamily="18"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41578825-C249-7052-7AA6-61A44E2E277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a:extLst>
              <a:ext uri="{FF2B5EF4-FFF2-40B4-BE49-F238E27FC236}">
                <a16:creationId xmlns:a16="http://schemas.microsoft.com/office/drawing/2014/main" id="{DA8D6A88-0034-2B71-FBF5-963AAEC4297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1508" name="Slide Number Placeholder 3">
            <a:extLst>
              <a:ext uri="{FF2B5EF4-FFF2-40B4-BE49-F238E27FC236}">
                <a16:creationId xmlns:a16="http://schemas.microsoft.com/office/drawing/2014/main" id="{D7CFE613-03EA-EB37-1E80-13B62500893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0F416056-5888-D842-B791-C943A67D09EB}" type="slidenum">
              <a:rPr lang="en-GB" altLang="en-US">
                <a:latin typeface="Century Schoolbook" panose="02040604050505020304" pitchFamily="18" charset="0"/>
              </a:rPr>
              <a:pPr>
                <a:spcBef>
                  <a:spcPct val="0"/>
                </a:spcBef>
              </a:pPr>
              <a:t>8</a:t>
            </a:fld>
            <a:endParaRPr lang="en-GB" altLang="en-US">
              <a:latin typeface="Century Schoolbook" panose="02040604050505020304" pitchFamily="18"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9EFA66FC-950E-3170-D719-E349F3E1573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DFEA4F42-FFB4-4BDF-99C6-69C711F9090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3556" name="Slide Number Placeholder 3">
            <a:extLst>
              <a:ext uri="{FF2B5EF4-FFF2-40B4-BE49-F238E27FC236}">
                <a16:creationId xmlns:a16="http://schemas.microsoft.com/office/drawing/2014/main" id="{BDE6C895-F6EB-FD91-8CA4-D127F150409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DAEB1689-46FD-6E45-A91F-B24CD56C9132}" type="slidenum">
              <a:rPr lang="en-GB" altLang="en-US">
                <a:latin typeface="Century Schoolbook" panose="02040604050505020304" pitchFamily="18" charset="0"/>
              </a:rPr>
              <a:pPr>
                <a:spcBef>
                  <a:spcPct val="0"/>
                </a:spcBef>
              </a:pPr>
              <a:t>9</a:t>
            </a:fld>
            <a:endParaRPr lang="en-GB" altLang="en-US">
              <a:latin typeface="Century Schoolbook" panose="02040604050505020304" pitchFamily="18"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5ECDEFD2-0505-52E6-801F-39B50CA73EA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a:extLst>
              <a:ext uri="{FF2B5EF4-FFF2-40B4-BE49-F238E27FC236}">
                <a16:creationId xmlns:a16="http://schemas.microsoft.com/office/drawing/2014/main" id="{BB547EB1-1425-B5D9-B6B5-68503457814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5604" name="Slide Number Placeholder 3">
            <a:extLst>
              <a:ext uri="{FF2B5EF4-FFF2-40B4-BE49-F238E27FC236}">
                <a16:creationId xmlns:a16="http://schemas.microsoft.com/office/drawing/2014/main" id="{7463F543-2954-7188-38EF-B3FD18E205D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0B21AE0B-B99B-0C48-AE79-CFB9B0169B71}" type="slidenum">
              <a:rPr lang="en-GB" altLang="en-US">
                <a:latin typeface="Century Schoolbook" panose="02040604050505020304" pitchFamily="18" charset="0"/>
              </a:rPr>
              <a:pPr>
                <a:spcBef>
                  <a:spcPct val="0"/>
                </a:spcBef>
              </a:pPr>
              <a:t>10</a:t>
            </a:fld>
            <a:endParaRPr lang="en-GB" altLang="en-US">
              <a:latin typeface="Century Schoolbook" panose="02040604050505020304" pitchFamily="18"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78A3375E-90B4-2CA7-808A-D3C410B6931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a:extLst>
              <a:ext uri="{FF2B5EF4-FFF2-40B4-BE49-F238E27FC236}">
                <a16:creationId xmlns:a16="http://schemas.microsoft.com/office/drawing/2014/main" id="{82A55113-450E-02B6-0F7F-B13052B6C7B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8676" name="Slide Number Placeholder 3">
            <a:extLst>
              <a:ext uri="{FF2B5EF4-FFF2-40B4-BE49-F238E27FC236}">
                <a16:creationId xmlns:a16="http://schemas.microsoft.com/office/drawing/2014/main" id="{50AD64E4-0E3A-196A-E3C7-CAFAFAD1624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43303022-8FB3-714C-AA8D-BBB36EC4DB7F}" type="slidenum">
              <a:rPr lang="en-GB" altLang="en-US">
                <a:latin typeface="Century Schoolbook" panose="02040604050505020304" pitchFamily="18" charset="0"/>
              </a:rPr>
              <a:pPr>
                <a:spcBef>
                  <a:spcPct val="0"/>
                </a:spcBef>
              </a:pPr>
              <a:t>12</a:t>
            </a:fld>
            <a:endParaRPr lang="en-GB" altLang="en-US">
              <a:latin typeface="Century Schoolbook" panose="02040604050505020304" pitchFamily="18"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B51C3065-CF96-F9E7-5763-1903FF5AFD9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988A6242-4CA1-468C-ED88-9894A977F71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31748" name="Slide Number Placeholder 3">
            <a:extLst>
              <a:ext uri="{FF2B5EF4-FFF2-40B4-BE49-F238E27FC236}">
                <a16:creationId xmlns:a16="http://schemas.microsoft.com/office/drawing/2014/main" id="{41DF825F-E875-13D4-C45D-4B706F27798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AFE91BC4-5C69-F44D-999D-30FDF0EE6316}" type="slidenum">
              <a:rPr lang="en-GB" altLang="en-US">
                <a:latin typeface="Century Schoolbook" panose="02040604050505020304" pitchFamily="18" charset="0"/>
              </a:rPr>
              <a:pPr>
                <a:spcBef>
                  <a:spcPct val="0"/>
                </a:spcBef>
              </a:pPr>
              <a:t>14</a:t>
            </a:fld>
            <a:endParaRPr lang="en-GB" altLang="en-US">
              <a:latin typeface="Century Schoolbook" panose="02040604050505020304" pitchFamily="18"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2ED52454-6E42-29A8-430C-D0494D36220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620145AA-1CDC-2735-5601-05C356BE4B1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33796" name="Slide Number Placeholder 3">
            <a:extLst>
              <a:ext uri="{FF2B5EF4-FFF2-40B4-BE49-F238E27FC236}">
                <a16:creationId xmlns:a16="http://schemas.microsoft.com/office/drawing/2014/main" id="{E93C4F4D-6981-0909-B712-3AD87820B4F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DE39D2C-0DAE-7E44-9439-2660E1D02A42}" type="slidenum">
              <a:rPr lang="en-GB" altLang="en-US">
                <a:latin typeface="Century Schoolbook" panose="02040604050505020304" pitchFamily="18" charset="0"/>
              </a:rPr>
              <a:pPr>
                <a:spcBef>
                  <a:spcPct val="0"/>
                </a:spcBef>
              </a:pPr>
              <a:t>15</a:t>
            </a:fld>
            <a:endParaRPr lang="en-GB" altLang="en-US">
              <a:latin typeface="Century Schoolbook" panose="02040604050505020304" pitchFamily="18"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E289FB70-E032-E5DC-8234-6316B5F7B55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a:extLst>
              <a:ext uri="{FF2B5EF4-FFF2-40B4-BE49-F238E27FC236}">
                <a16:creationId xmlns:a16="http://schemas.microsoft.com/office/drawing/2014/main" id="{9AABE4C6-38B1-4F91-31B7-1B7D16FA73E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37892" name="Slide Number Placeholder 3">
            <a:extLst>
              <a:ext uri="{FF2B5EF4-FFF2-40B4-BE49-F238E27FC236}">
                <a16:creationId xmlns:a16="http://schemas.microsoft.com/office/drawing/2014/main" id="{5D2DD19C-A3A1-3C90-DD3B-CCD38B68E3C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577D3F9-49B6-F44F-BC85-44C58D5206BC}" type="slidenum">
              <a:rPr lang="en-GB" altLang="en-US">
                <a:latin typeface="Century Schoolbook" panose="02040604050505020304" pitchFamily="18" charset="0"/>
              </a:rPr>
              <a:pPr>
                <a:spcBef>
                  <a:spcPct val="0"/>
                </a:spcBef>
              </a:pPr>
              <a:t>18</a:t>
            </a:fld>
            <a:endParaRPr lang="en-GB" altLang="en-US">
              <a:latin typeface="Century Schoolbook" panose="02040604050505020304" pitchFamily="18"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2612D2CB-24E6-5B77-3E53-97A841B6C9D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a:extLst>
              <a:ext uri="{FF2B5EF4-FFF2-40B4-BE49-F238E27FC236}">
                <a16:creationId xmlns:a16="http://schemas.microsoft.com/office/drawing/2014/main" id="{384CF8E6-D97D-6E1F-EF0E-F6F4D9B02B8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39940" name="Slide Number Placeholder 3">
            <a:extLst>
              <a:ext uri="{FF2B5EF4-FFF2-40B4-BE49-F238E27FC236}">
                <a16:creationId xmlns:a16="http://schemas.microsoft.com/office/drawing/2014/main" id="{98C2F8D8-2BD9-7600-AAFD-36BD7998464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87AC3BF2-378B-7241-B147-78DBC4823350}" type="slidenum">
              <a:rPr lang="en-GB" altLang="en-US">
                <a:latin typeface="Century Schoolbook" panose="02040604050505020304" pitchFamily="18" charset="0"/>
              </a:rPr>
              <a:pPr>
                <a:spcBef>
                  <a:spcPct val="0"/>
                </a:spcBef>
              </a:pPr>
              <a:t>19</a:t>
            </a:fld>
            <a:endParaRPr lang="en-GB" altLang="en-US">
              <a:latin typeface="Century Schoolbook" panose="02040604050505020304" pitchFamily="18"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72E602EB-CEC6-B333-4298-C89F29B2AC3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a:extLst>
              <a:ext uri="{FF2B5EF4-FFF2-40B4-BE49-F238E27FC236}">
                <a16:creationId xmlns:a16="http://schemas.microsoft.com/office/drawing/2014/main" id="{7B6286E6-B9D9-09E7-7F83-716811AD700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41988" name="Slide Number Placeholder 3">
            <a:extLst>
              <a:ext uri="{FF2B5EF4-FFF2-40B4-BE49-F238E27FC236}">
                <a16:creationId xmlns:a16="http://schemas.microsoft.com/office/drawing/2014/main" id="{BC449ACE-9109-1B94-119F-4DF500EF5B4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6B4889FF-A050-8641-A31C-11EC5DB886F1}" type="slidenum">
              <a:rPr lang="en-GB" altLang="en-US">
                <a:latin typeface="Century Schoolbook" panose="02040604050505020304" pitchFamily="18" charset="0"/>
              </a:rPr>
              <a:pPr>
                <a:spcBef>
                  <a:spcPct val="0"/>
                </a:spcBef>
              </a:pPr>
              <a:t>20</a:t>
            </a:fld>
            <a:endParaRPr lang="en-GB" altLang="en-US">
              <a:latin typeface="Century Schoolbook" panose="02040604050505020304" pitchFamily="18"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2D801D26-A67C-7457-02C5-0528A0B8858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a:extLst>
              <a:ext uri="{FF2B5EF4-FFF2-40B4-BE49-F238E27FC236}">
                <a16:creationId xmlns:a16="http://schemas.microsoft.com/office/drawing/2014/main" id="{F1828B9E-0154-7E81-BBED-76FD40871F3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44036" name="Slide Number Placeholder 3">
            <a:extLst>
              <a:ext uri="{FF2B5EF4-FFF2-40B4-BE49-F238E27FC236}">
                <a16:creationId xmlns:a16="http://schemas.microsoft.com/office/drawing/2014/main" id="{A1A1FD4D-5E9F-B110-7C00-6584318386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6F55740-A6E8-9A48-9298-747B7C64939B}" type="slidenum">
              <a:rPr lang="en-GB" altLang="en-US">
                <a:latin typeface="Century Schoolbook" panose="02040604050505020304" pitchFamily="18" charset="0"/>
              </a:rPr>
              <a:pPr>
                <a:spcBef>
                  <a:spcPct val="0"/>
                </a:spcBef>
              </a:pPr>
              <a:t>21</a:t>
            </a:fld>
            <a:endParaRPr lang="en-GB" altLang="en-US">
              <a:latin typeface="Century Schoolbook" panose="02040604050505020304"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2" name="Date Placeholder 29">
            <a:extLst>
              <a:ext uri="{FF2B5EF4-FFF2-40B4-BE49-F238E27FC236}">
                <a16:creationId xmlns:a16="http://schemas.microsoft.com/office/drawing/2014/main" id="{ED989835-EC0C-E899-E117-321371ACF063}"/>
              </a:ext>
            </a:extLst>
          </p:cNvPr>
          <p:cNvSpPr>
            <a:spLocks noGrp="1"/>
          </p:cNvSpPr>
          <p:nvPr>
            <p:ph type="dt" sz="half" idx="10"/>
          </p:nvPr>
        </p:nvSpPr>
        <p:spPr/>
        <p:txBody>
          <a:bodyPr/>
          <a:lstStyle>
            <a:lvl1pPr>
              <a:defRPr/>
            </a:lvl1pPr>
          </a:lstStyle>
          <a:p>
            <a:pPr>
              <a:defRPr/>
            </a:pPr>
            <a:fld id="{E9F2D3C1-0343-1745-829C-55CC7A7EEC8A}" type="datetimeFigureOut">
              <a:rPr lang="en-US"/>
              <a:pPr>
                <a:defRPr/>
              </a:pPr>
              <a:t>9/18/25</a:t>
            </a:fld>
            <a:endParaRPr lang="en-GB"/>
          </a:p>
        </p:txBody>
      </p:sp>
      <p:sp>
        <p:nvSpPr>
          <p:cNvPr id="3" name="Footer Placeholder 18">
            <a:extLst>
              <a:ext uri="{FF2B5EF4-FFF2-40B4-BE49-F238E27FC236}">
                <a16:creationId xmlns:a16="http://schemas.microsoft.com/office/drawing/2014/main" id="{A7C508BD-9451-9D83-7B80-B2D032AFCF69}"/>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26">
            <a:extLst>
              <a:ext uri="{FF2B5EF4-FFF2-40B4-BE49-F238E27FC236}">
                <a16:creationId xmlns:a16="http://schemas.microsoft.com/office/drawing/2014/main" id="{0DCC3923-D0B9-95E3-F793-14F03F971114}"/>
              </a:ext>
            </a:extLst>
          </p:cNvPr>
          <p:cNvSpPr>
            <a:spLocks noGrp="1"/>
          </p:cNvSpPr>
          <p:nvPr>
            <p:ph type="sldNum" sz="quarter" idx="12"/>
          </p:nvPr>
        </p:nvSpPr>
        <p:spPr/>
        <p:txBody>
          <a:bodyPr/>
          <a:lstStyle>
            <a:lvl1pPr>
              <a:defRPr>
                <a:solidFill>
                  <a:srgbClr val="D1EAEE"/>
                </a:solidFill>
              </a:defRPr>
            </a:lvl1pPr>
          </a:lstStyle>
          <a:p>
            <a:fld id="{2A7B9CB0-D2BF-CE4E-B0C8-F904BEC53D84}" type="slidenum">
              <a:rPr lang="en-GB" altLang="en-US"/>
              <a:pPr/>
              <a:t>‹#›</a:t>
            </a:fld>
            <a:endParaRPr lang="en-GB" altLang="en-US"/>
          </a:p>
        </p:txBody>
      </p:sp>
    </p:spTree>
    <p:extLst>
      <p:ext uri="{BB962C8B-B14F-4D97-AF65-F5344CB8AC3E}">
        <p14:creationId xmlns:p14="http://schemas.microsoft.com/office/powerpoint/2010/main" val="3778487732"/>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a:extLst>
              <a:ext uri="{FF2B5EF4-FFF2-40B4-BE49-F238E27FC236}">
                <a16:creationId xmlns:a16="http://schemas.microsoft.com/office/drawing/2014/main" id="{63E8216E-5F8E-E6E1-8AF0-B0E1FFCCF885}"/>
              </a:ext>
            </a:extLst>
          </p:cNvPr>
          <p:cNvSpPr>
            <a:spLocks noGrp="1"/>
          </p:cNvSpPr>
          <p:nvPr>
            <p:ph type="dt" sz="half" idx="10"/>
          </p:nvPr>
        </p:nvSpPr>
        <p:spPr/>
        <p:txBody>
          <a:bodyPr/>
          <a:lstStyle>
            <a:lvl1pPr>
              <a:defRPr/>
            </a:lvl1pPr>
          </a:lstStyle>
          <a:p>
            <a:pPr>
              <a:defRPr/>
            </a:pPr>
            <a:fld id="{5466BE8E-492A-8647-8B70-087040DEE935}" type="datetimeFigureOut">
              <a:rPr lang="en-US"/>
              <a:pPr>
                <a:defRPr/>
              </a:pPr>
              <a:t>9/18/25</a:t>
            </a:fld>
            <a:endParaRPr lang="en-GB"/>
          </a:p>
        </p:txBody>
      </p:sp>
      <p:sp>
        <p:nvSpPr>
          <p:cNvPr id="5" name="Footer Placeholder 21">
            <a:extLst>
              <a:ext uri="{FF2B5EF4-FFF2-40B4-BE49-F238E27FC236}">
                <a16:creationId xmlns:a16="http://schemas.microsoft.com/office/drawing/2014/main" id="{C2854586-59BF-75F9-7511-647F14820B6A}"/>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17">
            <a:extLst>
              <a:ext uri="{FF2B5EF4-FFF2-40B4-BE49-F238E27FC236}">
                <a16:creationId xmlns:a16="http://schemas.microsoft.com/office/drawing/2014/main" id="{95F330D8-383B-EAC5-9CBC-E76B06066961}"/>
              </a:ext>
            </a:extLst>
          </p:cNvPr>
          <p:cNvSpPr>
            <a:spLocks noGrp="1"/>
          </p:cNvSpPr>
          <p:nvPr>
            <p:ph type="sldNum" sz="quarter" idx="12"/>
          </p:nvPr>
        </p:nvSpPr>
        <p:spPr/>
        <p:txBody>
          <a:bodyPr/>
          <a:lstStyle>
            <a:lvl1pPr>
              <a:defRPr/>
            </a:lvl1pPr>
          </a:lstStyle>
          <a:p>
            <a:fld id="{51AFC970-4979-AA45-8E01-7FB42CFAD19A}" type="slidenum">
              <a:rPr lang="en-GB" altLang="en-US"/>
              <a:pPr/>
              <a:t>‹#›</a:t>
            </a:fld>
            <a:endParaRPr lang="en-GB" altLang="en-US"/>
          </a:p>
        </p:txBody>
      </p:sp>
    </p:spTree>
    <p:extLst>
      <p:ext uri="{BB962C8B-B14F-4D97-AF65-F5344CB8AC3E}">
        <p14:creationId xmlns:p14="http://schemas.microsoft.com/office/powerpoint/2010/main" val="29115235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4" name="Date Placeholder 3">
            <a:extLst>
              <a:ext uri="{FF2B5EF4-FFF2-40B4-BE49-F238E27FC236}">
                <a16:creationId xmlns:a16="http://schemas.microsoft.com/office/drawing/2014/main" id="{0155DEF5-6FBB-13D4-23A4-CCBF249F988C}"/>
              </a:ext>
            </a:extLst>
          </p:cNvPr>
          <p:cNvSpPr>
            <a:spLocks noGrp="1"/>
          </p:cNvSpPr>
          <p:nvPr>
            <p:ph type="dt" sz="half" idx="10"/>
          </p:nvPr>
        </p:nvSpPr>
        <p:spPr/>
        <p:txBody>
          <a:bodyPr/>
          <a:lstStyle>
            <a:lvl1pPr>
              <a:defRPr/>
            </a:lvl1pPr>
          </a:lstStyle>
          <a:p>
            <a:pPr>
              <a:defRPr/>
            </a:pPr>
            <a:fld id="{6922319C-3F30-814F-8338-C9BE76FD624C}" type="datetimeFigureOut">
              <a:rPr lang="en-US"/>
              <a:pPr>
                <a:defRPr/>
              </a:pPr>
              <a:t>9/18/25</a:t>
            </a:fld>
            <a:endParaRPr lang="en-GB"/>
          </a:p>
        </p:txBody>
      </p:sp>
      <p:sp>
        <p:nvSpPr>
          <p:cNvPr id="5" name="Footer Placeholder 4">
            <a:extLst>
              <a:ext uri="{FF2B5EF4-FFF2-40B4-BE49-F238E27FC236}">
                <a16:creationId xmlns:a16="http://schemas.microsoft.com/office/drawing/2014/main" id="{AEDCA377-2515-51DD-3E10-C7205F17FF11}"/>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2C63835A-A5FE-213B-EA5A-6ADAE6C10BED}"/>
              </a:ext>
            </a:extLst>
          </p:cNvPr>
          <p:cNvSpPr>
            <a:spLocks noGrp="1"/>
          </p:cNvSpPr>
          <p:nvPr>
            <p:ph type="sldNum" sz="quarter" idx="12"/>
          </p:nvPr>
        </p:nvSpPr>
        <p:spPr/>
        <p:txBody>
          <a:bodyPr/>
          <a:lstStyle>
            <a:lvl1pPr>
              <a:defRPr>
                <a:solidFill>
                  <a:srgbClr val="D1EAEE"/>
                </a:solidFill>
              </a:defRPr>
            </a:lvl1pPr>
          </a:lstStyle>
          <a:p>
            <a:fld id="{5E39F320-45E4-0443-BDE1-FAB180869E21}" type="slidenum">
              <a:rPr lang="en-GB" altLang="en-US"/>
              <a:pPr/>
              <a:t>‹#›</a:t>
            </a:fld>
            <a:endParaRPr lang="en-GB" altLang="en-US"/>
          </a:p>
        </p:txBody>
      </p:sp>
    </p:spTree>
    <p:extLst>
      <p:ext uri="{BB962C8B-B14F-4D97-AF65-F5344CB8AC3E}">
        <p14:creationId xmlns:p14="http://schemas.microsoft.com/office/powerpoint/2010/main" val="553457667"/>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a:extLst>
              <a:ext uri="{FF2B5EF4-FFF2-40B4-BE49-F238E27FC236}">
                <a16:creationId xmlns:a16="http://schemas.microsoft.com/office/drawing/2014/main" id="{39770CF3-A2C4-B94C-639F-918C563AE84C}"/>
              </a:ext>
            </a:extLst>
          </p:cNvPr>
          <p:cNvSpPr>
            <a:spLocks noGrp="1"/>
          </p:cNvSpPr>
          <p:nvPr>
            <p:ph type="dt" sz="half" idx="10"/>
          </p:nvPr>
        </p:nvSpPr>
        <p:spPr/>
        <p:txBody>
          <a:bodyPr/>
          <a:lstStyle>
            <a:lvl1pPr>
              <a:defRPr/>
            </a:lvl1pPr>
          </a:lstStyle>
          <a:p>
            <a:pPr>
              <a:defRPr/>
            </a:pPr>
            <a:fld id="{5ECE335A-2E88-0A41-98C7-C92922610C1E}" type="datetimeFigureOut">
              <a:rPr lang="en-US"/>
              <a:pPr>
                <a:defRPr/>
              </a:pPr>
              <a:t>9/18/25</a:t>
            </a:fld>
            <a:endParaRPr lang="en-GB"/>
          </a:p>
        </p:txBody>
      </p:sp>
      <p:sp>
        <p:nvSpPr>
          <p:cNvPr id="6" name="Footer Placeholder 21">
            <a:extLst>
              <a:ext uri="{FF2B5EF4-FFF2-40B4-BE49-F238E27FC236}">
                <a16:creationId xmlns:a16="http://schemas.microsoft.com/office/drawing/2014/main" id="{0071A150-F171-9A97-F27E-BE4E23A8F6BA}"/>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17">
            <a:extLst>
              <a:ext uri="{FF2B5EF4-FFF2-40B4-BE49-F238E27FC236}">
                <a16:creationId xmlns:a16="http://schemas.microsoft.com/office/drawing/2014/main" id="{4442571D-C2D6-5B49-BE9B-4FA6934EB657}"/>
              </a:ext>
            </a:extLst>
          </p:cNvPr>
          <p:cNvSpPr>
            <a:spLocks noGrp="1"/>
          </p:cNvSpPr>
          <p:nvPr>
            <p:ph type="sldNum" sz="quarter" idx="12"/>
          </p:nvPr>
        </p:nvSpPr>
        <p:spPr/>
        <p:txBody>
          <a:bodyPr/>
          <a:lstStyle>
            <a:lvl1pPr>
              <a:defRPr/>
            </a:lvl1pPr>
          </a:lstStyle>
          <a:p>
            <a:fld id="{17A2623F-E27B-994D-A4D6-4FB5C0FBEA16}" type="slidenum">
              <a:rPr lang="en-GB" altLang="en-US"/>
              <a:pPr/>
              <a:t>‹#›</a:t>
            </a:fld>
            <a:endParaRPr lang="en-GB" altLang="en-US"/>
          </a:p>
        </p:txBody>
      </p:sp>
    </p:spTree>
    <p:extLst>
      <p:ext uri="{BB962C8B-B14F-4D97-AF65-F5344CB8AC3E}">
        <p14:creationId xmlns:p14="http://schemas.microsoft.com/office/powerpoint/2010/main" val="23049400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9">
            <a:extLst>
              <a:ext uri="{FF2B5EF4-FFF2-40B4-BE49-F238E27FC236}">
                <a16:creationId xmlns:a16="http://schemas.microsoft.com/office/drawing/2014/main" id="{7C534927-4DE5-8137-3E67-5D9C4DD532ED}"/>
              </a:ext>
            </a:extLst>
          </p:cNvPr>
          <p:cNvSpPr>
            <a:spLocks noGrp="1"/>
          </p:cNvSpPr>
          <p:nvPr>
            <p:ph type="dt" sz="half" idx="10"/>
          </p:nvPr>
        </p:nvSpPr>
        <p:spPr/>
        <p:txBody>
          <a:bodyPr/>
          <a:lstStyle>
            <a:lvl1pPr>
              <a:defRPr/>
            </a:lvl1pPr>
          </a:lstStyle>
          <a:p>
            <a:pPr>
              <a:defRPr/>
            </a:pPr>
            <a:fld id="{0FEC6EDF-6C1D-F047-96D0-CDE949003E37}" type="datetimeFigureOut">
              <a:rPr lang="en-US"/>
              <a:pPr>
                <a:defRPr/>
              </a:pPr>
              <a:t>9/18/25</a:t>
            </a:fld>
            <a:endParaRPr lang="en-GB"/>
          </a:p>
        </p:txBody>
      </p:sp>
      <p:sp>
        <p:nvSpPr>
          <p:cNvPr id="8" name="Footer Placeholder 21">
            <a:extLst>
              <a:ext uri="{FF2B5EF4-FFF2-40B4-BE49-F238E27FC236}">
                <a16:creationId xmlns:a16="http://schemas.microsoft.com/office/drawing/2014/main" id="{F753E536-07E6-3BE1-BB9E-0A2677E29F66}"/>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17">
            <a:extLst>
              <a:ext uri="{FF2B5EF4-FFF2-40B4-BE49-F238E27FC236}">
                <a16:creationId xmlns:a16="http://schemas.microsoft.com/office/drawing/2014/main" id="{FCC0658E-BABB-016C-7F35-280BA58A019D}"/>
              </a:ext>
            </a:extLst>
          </p:cNvPr>
          <p:cNvSpPr>
            <a:spLocks noGrp="1"/>
          </p:cNvSpPr>
          <p:nvPr>
            <p:ph type="sldNum" sz="quarter" idx="12"/>
          </p:nvPr>
        </p:nvSpPr>
        <p:spPr/>
        <p:txBody>
          <a:bodyPr/>
          <a:lstStyle>
            <a:lvl1pPr>
              <a:defRPr/>
            </a:lvl1pPr>
          </a:lstStyle>
          <a:p>
            <a:fld id="{EFBF961C-29FB-C049-867A-FBFC06E42F09}" type="slidenum">
              <a:rPr lang="en-GB" altLang="en-US"/>
              <a:pPr/>
              <a:t>‹#›</a:t>
            </a:fld>
            <a:endParaRPr lang="en-GB" altLang="en-US"/>
          </a:p>
        </p:txBody>
      </p:sp>
    </p:spTree>
    <p:extLst>
      <p:ext uri="{BB962C8B-B14F-4D97-AF65-F5344CB8AC3E}">
        <p14:creationId xmlns:p14="http://schemas.microsoft.com/office/powerpoint/2010/main" val="12578522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a:t>Click to edit Master title style</a:t>
            </a:r>
          </a:p>
        </p:txBody>
      </p:sp>
      <p:sp>
        <p:nvSpPr>
          <p:cNvPr id="3" name="Date Placeholder 9">
            <a:extLst>
              <a:ext uri="{FF2B5EF4-FFF2-40B4-BE49-F238E27FC236}">
                <a16:creationId xmlns:a16="http://schemas.microsoft.com/office/drawing/2014/main" id="{52A1360C-C5AA-07B2-7941-99DEE3E5120E}"/>
              </a:ext>
            </a:extLst>
          </p:cNvPr>
          <p:cNvSpPr>
            <a:spLocks noGrp="1"/>
          </p:cNvSpPr>
          <p:nvPr>
            <p:ph type="dt" sz="half" idx="10"/>
          </p:nvPr>
        </p:nvSpPr>
        <p:spPr/>
        <p:txBody>
          <a:bodyPr/>
          <a:lstStyle>
            <a:lvl1pPr>
              <a:defRPr/>
            </a:lvl1pPr>
          </a:lstStyle>
          <a:p>
            <a:pPr>
              <a:defRPr/>
            </a:pPr>
            <a:fld id="{E18F7611-1344-364C-8E36-CC7528AF19C2}" type="datetimeFigureOut">
              <a:rPr lang="en-US"/>
              <a:pPr>
                <a:defRPr/>
              </a:pPr>
              <a:t>9/18/25</a:t>
            </a:fld>
            <a:endParaRPr lang="en-GB"/>
          </a:p>
        </p:txBody>
      </p:sp>
      <p:sp>
        <p:nvSpPr>
          <p:cNvPr id="4" name="Footer Placeholder 21">
            <a:extLst>
              <a:ext uri="{FF2B5EF4-FFF2-40B4-BE49-F238E27FC236}">
                <a16:creationId xmlns:a16="http://schemas.microsoft.com/office/drawing/2014/main" id="{56699CF7-1DB8-643A-44E0-9BCF16727506}"/>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17">
            <a:extLst>
              <a:ext uri="{FF2B5EF4-FFF2-40B4-BE49-F238E27FC236}">
                <a16:creationId xmlns:a16="http://schemas.microsoft.com/office/drawing/2014/main" id="{D062E516-BBF7-E381-ADBF-F1F485C1BE6C}"/>
              </a:ext>
            </a:extLst>
          </p:cNvPr>
          <p:cNvSpPr>
            <a:spLocks noGrp="1"/>
          </p:cNvSpPr>
          <p:nvPr>
            <p:ph type="sldNum" sz="quarter" idx="12"/>
          </p:nvPr>
        </p:nvSpPr>
        <p:spPr/>
        <p:txBody>
          <a:bodyPr/>
          <a:lstStyle>
            <a:lvl1pPr>
              <a:defRPr/>
            </a:lvl1pPr>
          </a:lstStyle>
          <a:p>
            <a:fld id="{E85F1B9B-EBCE-4549-93A1-A2E7C73EACFD}" type="slidenum">
              <a:rPr lang="en-GB" altLang="en-US"/>
              <a:pPr/>
              <a:t>‹#›</a:t>
            </a:fld>
            <a:endParaRPr lang="en-GB" altLang="en-US"/>
          </a:p>
        </p:txBody>
      </p:sp>
    </p:spTree>
    <p:extLst>
      <p:ext uri="{BB962C8B-B14F-4D97-AF65-F5344CB8AC3E}">
        <p14:creationId xmlns:p14="http://schemas.microsoft.com/office/powerpoint/2010/main" val="31891226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a:extLst>
              <a:ext uri="{FF2B5EF4-FFF2-40B4-BE49-F238E27FC236}">
                <a16:creationId xmlns:a16="http://schemas.microsoft.com/office/drawing/2014/main" id="{2D5D1147-2402-D7D5-D300-7698A1B6D609}"/>
              </a:ext>
            </a:extLst>
          </p:cNvPr>
          <p:cNvSpPr>
            <a:spLocks noGrp="1"/>
          </p:cNvSpPr>
          <p:nvPr>
            <p:ph type="dt" sz="half" idx="10"/>
          </p:nvPr>
        </p:nvSpPr>
        <p:spPr/>
        <p:txBody>
          <a:bodyPr/>
          <a:lstStyle>
            <a:lvl1pPr>
              <a:defRPr/>
            </a:lvl1pPr>
          </a:lstStyle>
          <a:p>
            <a:pPr>
              <a:defRPr/>
            </a:pPr>
            <a:fld id="{B3E4F290-C0C1-7F46-90B8-4AAC99D19531}" type="datetimeFigureOut">
              <a:rPr lang="en-US"/>
              <a:pPr>
                <a:defRPr/>
              </a:pPr>
              <a:t>9/18/25</a:t>
            </a:fld>
            <a:endParaRPr lang="en-GB"/>
          </a:p>
        </p:txBody>
      </p:sp>
      <p:sp>
        <p:nvSpPr>
          <p:cNvPr id="3" name="Footer Placeholder 21">
            <a:extLst>
              <a:ext uri="{FF2B5EF4-FFF2-40B4-BE49-F238E27FC236}">
                <a16:creationId xmlns:a16="http://schemas.microsoft.com/office/drawing/2014/main" id="{6E5A36CB-3F48-5653-535F-C018FCEE985E}"/>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17">
            <a:extLst>
              <a:ext uri="{FF2B5EF4-FFF2-40B4-BE49-F238E27FC236}">
                <a16:creationId xmlns:a16="http://schemas.microsoft.com/office/drawing/2014/main" id="{239D4C06-5E0B-1896-CE52-8E07D34AC2CC}"/>
              </a:ext>
            </a:extLst>
          </p:cNvPr>
          <p:cNvSpPr>
            <a:spLocks noGrp="1"/>
          </p:cNvSpPr>
          <p:nvPr>
            <p:ph type="sldNum" sz="quarter" idx="12"/>
          </p:nvPr>
        </p:nvSpPr>
        <p:spPr/>
        <p:txBody>
          <a:bodyPr/>
          <a:lstStyle>
            <a:lvl1pPr>
              <a:defRPr/>
            </a:lvl1pPr>
          </a:lstStyle>
          <a:p>
            <a:fld id="{3851FB33-1AFA-BF4F-A985-8A2880C5C7F0}" type="slidenum">
              <a:rPr lang="en-GB" altLang="en-US"/>
              <a:pPr/>
              <a:t>‹#›</a:t>
            </a:fld>
            <a:endParaRPr lang="en-GB" altLang="en-US"/>
          </a:p>
        </p:txBody>
      </p:sp>
    </p:spTree>
    <p:extLst>
      <p:ext uri="{BB962C8B-B14F-4D97-AF65-F5344CB8AC3E}">
        <p14:creationId xmlns:p14="http://schemas.microsoft.com/office/powerpoint/2010/main" val="32677577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a:extLst>
              <a:ext uri="{FF2B5EF4-FFF2-40B4-BE49-F238E27FC236}">
                <a16:creationId xmlns:a16="http://schemas.microsoft.com/office/drawing/2014/main" id="{F253D840-9C09-54A8-346B-59D17D2C68E5}"/>
              </a:ext>
            </a:extLst>
          </p:cNvPr>
          <p:cNvSpPr>
            <a:spLocks noGrp="1"/>
          </p:cNvSpPr>
          <p:nvPr>
            <p:ph type="dt" sz="half" idx="10"/>
          </p:nvPr>
        </p:nvSpPr>
        <p:spPr/>
        <p:txBody>
          <a:bodyPr/>
          <a:lstStyle>
            <a:lvl1pPr>
              <a:defRPr/>
            </a:lvl1pPr>
          </a:lstStyle>
          <a:p>
            <a:pPr>
              <a:defRPr/>
            </a:pPr>
            <a:fld id="{8B1140FF-C914-2742-9550-7AABD331BB1E}" type="datetimeFigureOut">
              <a:rPr lang="en-US"/>
              <a:pPr>
                <a:defRPr/>
              </a:pPr>
              <a:t>9/18/25</a:t>
            </a:fld>
            <a:endParaRPr lang="en-GB"/>
          </a:p>
        </p:txBody>
      </p:sp>
      <p:sp>
        <p:nvSpPr>
          <p:cNvPr id="6" name="Footer Placeholder 21">
            <a:extLst>
              <a:ext uri="{FF2B5EF4-FFF2-40B4-BE49-F238E27FC236}">
                <a16:creationId xmlns:a16="http://schemas.microsoft.com/office/drawing/2014/main" id="{59216D7A-54F9-2C34-D9AE-412895C5CC3D}"/>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17">
            <a:extLst>
              <a:ext uri="{FF2B5EF4-FFF2-40B4-BE49-F238E27FC236}">
                <a16:creationId xmlns:a16="http://schemas.microsoft.com/office/drawing/2014/main" id="{F24D31CA-C49F-C69E-C0E9-CABA88BC0755}"/>
              </a:ext>
            </a:extLst>
          </p:cNvPr>
          <p:cNvSpPr>
            <a:spLocks noGrp="1"/>
          </p:cNvSpPr>
          <p:nvPr>
            <p:ph type="sldNum" sz="quarter" idx="12"/>
          </p:nvPr>
        </p:nvSpPr>
        <p:spPr/>
        <p:txBody>
          <a:bodyPr/>
          <a:lstStyle>
            <a:lvl1pPr>
              <a:defRPr/>
            </a:lvl1pPr>
          </a:lstStyle>
          <a:p>
            <a:fld id="{63A01E0C-581B-9F49-991C-50266DA13376}" type="slidenum">
              <a:rPr lang="en-GB" altLang="en-US"/>
              <a:pPr/>
              <a:t>‹#›</a:t>
            </a:fld>
            <a:endParaRPr lang="en-GB" altLang="en-US"/>
          </a:p>
        </p:txBody>
      </p:sp>
    </p:spTree>
    <p:extLst>
      <p:ext uri="{BB962C8B-B14F-4D97-AF65-F5344CB8AC3E}">
        <p14:creationId xmlns:p14="http://schemas.microsoft.com/office/powerpoint/2010/main" val="13483755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13">
            <a:extLst>
              <a:ext uri="{FF2B5EF4-FFF2-40B4-BE49-F238E27FC236}">
                <a16:creationId xmlns:a16="http://schemas.microsoft.com/office/drawing/2014/main" id="{55D88AE4-69C4-DB70-5E89-E0A1356498C4}"/>
              </a:ext>
            </a:extLst>
          </p:cNvPr>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Right Triangle 5">
            <a:extLst>
              <a:ext uri="{FF2B5EF4-FFF2-40B4-BE49-F238E27FC236}">
                <a16:creationId xmlns:a16="http://schemas.microsoft.com/office/drawing/2014/main" id="{CD3F4EE9-CABD-14D3-A3D0-37FC5DED127A}"/>
              </a:ext>
            </a:extLst>
          </p:cNvPr>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7" name="Freeform 6">
            <a:extLst>
              <a:ext uri="{FF2B5EF4-FFF2-40B4-BE49-F238E27FC236}">
                <a16:creationId xmlns:a16="http://schemas.microsoft.com/office/drawing/2014/main" id="{9121C68D-B0AB-4352-7F88-62F8B1042C77}"/>
              </a:ext>
            </a:extLst>
          </p:cNvPr>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1" hangingPunct="1">
              <a:defRPr/>
            </a:pPr>
            <a:endParaRPr lang="en-US">
              <a:latin typeface="+mn-lt"/>
              <a:ea typeface="+mn-ea"/>
            </a:endParaRPr>
          </a:p>
        </p:txBody>
      </p:sp>
      <p:sp>
        <p:nvSpPr>
          <p:cNvPr id="8" name="Freeform 7">
            <a:extLst>
              <a:ext uri="{FF2B5EF4-FFF2-40B4-BE49-F238E27FC236}">
                <a16:creationId xmlns:a16="http://schemas.microsoft.com/office/drawing/2014/main" id="{BF10A6C7-6706-67FA-17BB-E59FB409004F}"/>
              </a:ext>
            </a:extLst>
          </p:cNvPr>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1" hangingPunct="1">
              <a:defRPr/>
            </a:pPr>
            <a:endParaRPr lang="en-US">
              <a:latin typeface="+mn-lt"/>
              <a:ea typeface="+mn-ea"/>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a:t>Click icon to add picture</a:t>
            </a:r>
            <a:endParaRPr lang="en-US" noProof="0" dirty="0"/>
          </a:p>
        </p:txBody>
      </p:sp>
      <p:sp>
        <p:nvSpPr>
          <p:cNvPr id="9" name="Date Placeholder 4">
            <a:extLst>
              <a:ext uri="{FF2B5EF4-FFF2-40B4-BE49-F238E27FC236}">
                <a16:creationId xmlns:a16="http://schemas.microsoft.com/office/drawing/2014/main" id="{63BAAEF2-BDBF-A2D5-A812-6E8A09589ECB}"/>
              </a:ext>
            </a:extLst>
          </p:cNvPr>
          <p:cNvSpPr>
            <a:spLocks noGrp="1"/>
          </p:cNvSpPr>
          <p:nvPr>
            <p:ph type="dt" sz="half" idx="10"/>
          </p:nvPr>
        </p:nvSpPr>
        <p:spPr/>
        <p:txBody>
          <a:bodyPr/>
          <a:lstStyle>
            <a:lvl1pPr>
              <a:defRPr/>
            </a:lvl1pPr>
          </a:lstStyle>
          <a:p>
            <a:pPr>
              <a:defRPr/>
            </a:pPr>
            <a:fld id="{085B1430-BC39-F845-967E-C2C853649170}" type="datetimeFigureOut">
              <a:rPr lang="en-US"/>
              <a:pPr>
                <a:defRPr/>
              </a:pPr>
              <a:t>9/18/25</a:t>
            </a:fld>
            <a:endParaRPr lang="en-GB"/>
          </a:p>
        </p:txBody>
      </p:sp>
      <p:sp>
        <p:nvSpPr>
          <p:cNvPr id="10" name="Footer Placeholder 5">
            <a:extLst>
              <a:ext uri="{FF2B5EF4-FFF2-40B4-BE49-F238E27FC236}">
                <a16:creationId xmlns:a16="http://schemas.microsoft.com/office/drawing/2014/main" id="{11372371-C457-6C76-A905-F14262085EDF}"/>
              </a:ext>
            </a:extLst>
          </p:cNvPr>
          <p:cNvSpPr>
            <a:spLocks noGrp="1"/>
          </p:cNvSpPr>
          <p:nvPr>
            <p:ph type="ftr" sz="quarter" idx="11"/>
          </p:nvPr>
        </p:nvSpPr>
        <p:spPr/>
        <p:txBody>
          <a:bodyPr/>
          <a:lstStyle>
            <a:lvl1pPr>
              <a:defRPr/>
            </a:lvl1pPr>
          </a:lstStyle>
          <a:p>
            <a:pPr>
              <a:defRPr/>
            </a:pPr>
            <a:endParaRPr lang="en-GB"/>
          </a:p>
        </p:txBody>
      </p:sp>
      <p:sp>
        <p:nvSpPr>
          <p:cNvPr id="11" name="Slide Number Placeholder 6">
            <a:extLst>
              <a:ext uri="{FF2B5EF4-FFF2-40B4-BE49-F238E27FC236}">
                <a16:creationId xmlns:a16="http://schemas.microsoft.com/office/drawing/2014/main" id="{E1773B55-6E67-4C32-4B80-C6D39495EDA3}"/>
              </a:ext>
            </a:extLst>
          </p:cNvPr>
          <p:cNvSpPr>
            <a:spLocks noGrp="1"/>
          </p:cNvSpPr>
          <p:nvPr>
            <p:ph type="sldNum" sz="quarter" idx="12"/>
          </p:nvPr>
        </p:nvSpPr>
        <p:spPr>
          <a:xfrm>
            <a:off x="8077200" y="6356350"/>
            <a:ext cx="609600" cy="365125"/>
          </a:xfrm>
        </p:spPr>
        <p:txBody>
          <a:bodyPr/>
          <a:lstStyle>
            <a:lvl1pPr>
              <a:defRPr/>
            </a:lvl1pPr>
          </a:lstStyle>
          <a:p>
            <a:fld id="{2CEF9EE8-91D4-C140-96CC-BE57E1A24D80}" type="slidenum">
              <a:rPr lang="en-GB" altLang="en-US"/>
              <a:pPr/>
              <a:t>‹#›</a:t>
            </a:fld>
            <a:endParaRPr lang="en-GB" altLang="en-US"/>
          </a:p>
        </p:txBody>
      </p:sp>
    </p:spTree>
    <p:extLst>
      <p:ext uri="{BB962C8B-B14F-4D97-AF65-F5344CB8AC3E}">
        <p14:creationId xmlns:p14="http://schemas.microsoft.com/office/powerpoint/2010/main" val="23728751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a:extLst>
              <a:ext uri="{FF2B5EF4-FFF2-40B4-BE49-F238E27FC236}">
                <a16:creationId xmlns:a16="http://schemas.microsoft.com/office/drawing/2014/main" id="{F710B559-7111-0FCD-F645-0457315C958C}"/>
              </a:ext>
            </a:extLst>
          </p:cNvPr>
          <p:cNvSpPr>
            <a:spLocks noGrp="1"/>
          </p:cNvSpPr>
          <p:nvPr>
            <p:ph type="dt" sz="half" idx="10"/>
          </p:nvPr>
        </p:nvSpPr>
        <p:spPr/>
        <p:txBody>
          <a:bodyPr/>
          <a:lstStyle>
            <a:lvl1pPr>
              <a:defRPr/>
            </a:lvl1pPr>
          </a:lstStyle>
          <a:p>
            <a:pPr>
              <a:defRPr/>
            </a:pPr>
            <a:fld id="{F64AD1F7-64AA-7D40-94B8-BE6E431A9E78}" type="datetimeFigureOut">
              <a:rPr lang="en-US"/>
              <a:pPr>
                <a:defRPr/>
              </a:pPr>
              <a:t>9/18/25</a:t>
            </a:fld>
            <a:endParaRPr lang="en-GB"/>
          </a:p>
        </p:txBody>
      </p:sp>
      <p:sp>
        <p:nvSpPr>
          <p:cNvPr id="5" name="Footer Placeholder 21">
            <a:extLst>
              <a:ext uri="{FF2B5EF4-FFF2-40B4-BE49-F238E27FC236}">
                <a16:creationId xmlns:a16="http://schemas.microsoft.com/office/drawing/2014/main" id="{084C1309-15A8-01AC-8322-8F008B19D5E7}"/>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17">
            <a:extLst>
              <a:ext uri="{FF2B5EF4-FFF2-40B4-BE49-F238E27FC236}">
                <a16:creationId xmlns:a16="http://schemas.microsoft.com/office/drawing/2014/main" id="{D4150F57-DA04-6863-02A7-D52C409E2F1B}"/>
              </a:ext>
            </a:extLst>
          </p:cNvPr>
          <p:cNvSpPr>
            <a:spLocks noGrp="1"/>
          </p:cNvSpPr>
          <p:nvPr>
            <p:ph type="sldNum" sz="quarter" idx="12"/>
          </p:nvPr>
        </p:nvSpPr>
        <p:spPr/>
        <p:txBody>
          <a:bodyPr/>
          <a:lstStyle>
            <a:lvl1pPr>
              <a:defRPr/>
            </a:lvl1pPr>
          </a:lstStyle>
          <a:p>
            <a:fld id="{0745D640-9B42-CA46-91C4-C54A2965E508}" type="slidenum">
              <a:rPr lang="en-GB" altLang="en-US"/>
              <a:pPr/>
              <a:t>‹#›</a:t>
            </a:fld>
            <a:endParaRPr lang="en-GB" altLang="en-US"/>
          </a:p>
        </p:txBody>
      </p:sp>
    </p:spTree>
    <p:extLst>
      <p:ext uri="{BB962C8B-B14F-4D97-AF65-F5344CB8AC3E}">
        <p14:creationId xmlns:p14="http://schemas.microsoft.com/office/powerpoint/2010/main" val="3726941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a:extLst>
              <a:ext uri="{FF2B5EF4-FFF2-40B4-BE49-F238E27FC236}">
                <a16:creationId xmlns:a16="http://schemas.microsoft.com/office/drawing/2014/main" id="{28483E9C-BCC7-8916-CD24-9EADB92AF3DC}"/>
              </a:ext>
            </a:extLst>
          </p:cNvPr>
          <p:cNvSpPr>
            <a:spLocks noGrp="1"/>
          </p:cNvSpPr>
          <p:nvPr>
            <p:ph type="dt" sz="half" idx="10"/>
          </p:nvPr>
        </p:nvSpPr>
        <p:spPr/>
        <p:txBody>
          <a:bodyPr/>
          <a:lstStyle>
            <a:lvl1pPr>
              <a:defRPr/>
            </a:lvl1pPr>
          </a:lstStyle>
          <a:p>
            <a:pPr>
              <a:defRPr/>
            </a:pPr>
            <a:fld id="{CC73BEE6-B768-C34F-A3C7-DAE6026896D2}" type="datetimeFigureOut">
              <a:rPr lang="en-US"/>
              <a:pPr>
                <a:defRPr/>
              </a:pPr>
              <a:t>9/18/25</a:t>
            </a:fld>
            <a:endParaRPr lang="en-GB"/>
          </a:p>
        </p:txBody>
      </p:sp>
      <p:sp>
        <p:nvSpPr>
          <p:cNvPr id="5" name="Footer Placeholder 21">
            <a:extLst>
              <a:ext uri="{FF2B5EF4-FFF2-40B4-BE49-F238E27FC236}">
                <a16:creationId xmlns:a16="http://schemas.microsoft.com/office/drawing/2014/main" id="{94E38DEF-8D0A-C3D5-6001-21433651D271}"/>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17">
            <a:extLst>
              <a:ext uri="{FF2B5EF4-FFF2-40B4-BE49-F238E27FC236}">
                <a16:creationId xmlns:a16="http://schemas.microsoft.com/office/drawing/2014/main" id="{26ADB6D3-2BFA-4412-B074-8531FDEF6655}"/>
              </a:ext>
            </a:extLst>
          </p:cNvPr>
          <p:cNvSpPr>
            <a:spLocks noGrp="1"/>
          </p:cNvSpPr>
          <p:nvPr>
            <p:ph type="sldNum" sz="quarter" idx="12"/>
          </p:nvPr>
        </p:nvSpPr>
        <p:spPr/>
        <p:txBody>
          <a:bodyPr/>
          <a:lstStyle>
            <a:lvl1pPr>
              <a:defRPr/>
            </a:lvl1pPr>
          </a:lstStyle>
          <a:p>
            <a:fld id="{109103D0-DBEB-9E41-A874-A5F5C67B7EDD}" type="slidenum">
              <a:rPr lang="en-GB" altLang="en-US"/>
              <a:pPr/>
              <a:t>‹#›</a:t>
            </a:fld>
            <a:endParaRPr lang="en-GB" altLang="en-US"/>
          </a:p>
        </p:txBody>
      </p:sp>
    </p:spTree>
    <p:extLst>
      <p:ext uri="{BB962C8B-B14F-4D97-AF65-F5344CB8AC3E}">
        <p14:creationId xmlns:p14="http://schemas.microsoft.com/office/powerpoint/2010/main" val="2728431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7" name="Freeform 6">
            <a:extLst>
              <a:ext uri="{FF2B5EF4-FFF2-40B4-BE49-F238E27FC236}">
                <a16:creationId xmlns:a16="http://schemas.microsoft.com/office/drawing/2014/main" id="{817DC4C2-ACE7-1812-55C2-3E043FC5DB71}"/>
              </a:ext>
            </a:extLst>
          </p:cNvPr>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1" hangingPunct="1">
              <a:defRPr/>
            </a:pPr>
            <a:endParaRPr lang="en-US">
              <a:latin typeface="+mn-lt"/>
              <a:ea typeface="+mn-ea"/>
            </a:endParaRPr>
          </a:p>
        </p:txBody>
      </p:sp>
      <p:sp>
        <p:nvSpPr>
          <p:cNvPr id="8" name="Freeform 7">
            <a:extLst>
              <a:ext uri="{FF2B5EF4-FFF2-40B4-BE49-F238E27FC236}">
                <a16:creationId xmlns:a16="http://schemas.microsoft.com/office/drawing/2014/main" id="{91D7DD55-281A-1A97-04FD-2E9CEB7DE5D7}"/>
              </a:ext>
            </a:extLst>
          </p:cNvPr>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1" hangingPunct="1">
              <a:defRPr/>
            </a:pPr>
            <a:endParaRPr lang="en-US">
              <a:latin typeface="+mn-lt"/>
              <a:ea typeface="+mn-ea"/>
            </a:endParaRPr>
          </a:p>
        </p:txBody>
      </p:sp>
      <p:sp>
        <p:nvSpPr>
          <p:cNvPr id="1028" name="Title Placeholder 8">
            <a:extLst>
              <a:ext uri="{FF2B5EF4-FFF2-40B4-BE49-F238E27FC236}">
                <a16:creationId xmlns:a16="http://schemas.microsoft.com/office/drawing/2014/main" id="{7C8738BC-EFAE-77A3-36F3-CA1D79E5FF3A}"/>
              </a:ext>
            </a:extLst>
          </p:cNvPr>
          <p:cNvSpPr>
            <a:spLocks noGrp="1"/>
          </p:cNvSpPr>
          <p:nvPr>
            <p:ph type="title"/>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en-US" altLang="en-US"/>
              <a:t>Click to edit Master title style</a:t>
            </a:r>
          </a:p>
        </p:txBody>
      </p:sp>
      <p:sp>
        <p:nvSpPr>
          <p:cNvPr id="1029" name="Text Placeholder 29">
            <a:extLst>
              <a:ext uri="{FF2B5EF4-FFF2-40B4-BE49-F238E27FC236}">
                <a16:creationId xmlns:a16="http://schemas.microsoft.com/office/drawing/2014/main" id="{DA35DE9B-DE72-9D5A-7068-BE513EB33A37}"/>
              </a:ext>
            </a:extLst>
          </p:cNvPr>
          <p:cNvSpPr>
            <a:spLocks noGrp="1"/>
          </p:cNvSpPr>
          <p:nvPr>
            <p:ph type="body" idx="1"/>
          </p:nvPr>
        </p:nvSpPr>
        <p:spPr bwMode="auto">
          <a:xfrm>
            <a:off x="457200" y="1935163"/>
            <a:ext cx="82296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 name="Date Placeholder 9">
            <a:extLst>
              <a:ext uri="{FF2B5EF4-FFF2-40B4-BE49-F238E27FC236}">
                <a16:creationId xmlns:a16="http://schemas.microsoft.com/office/drawing/2014/main" id="{7FAC4D9D-206F-E222-F9FD-B5CD8787EB13}"/>
              </a:ext>
            </a:extLst>
          </p:cNvPr>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ea typeface="ＭＳ Ｐゴシック" pitchFamily="34" charset="-128"/>
              </a:defRPr>
            </a:lvl1pPr>
          </a:lstStyle>
          <a:p>
            <a:pPr>
              <a:defRPr/>
            </a:pPr>
            <a:fld id="{7E8A0D2D-0C23-9040-AAA3-7DB866EF3782}" type="datetimeFigureOut">
              <a:rPr lang="en-US"/>
              <a:pPr>
                <a:defRPr/>
              </a:pPr>
              <a:t>9/18/25</a:t>
            </a:fld>
            <a:endParaRPr lang="en-GB"/>
          </a:p>
        </p:txBody>
      </p:sp>
      <p:sp>
        <p:nvSpPr>
          <p:cNvPr id="22" name="Footer Placeholder 21">
            <a:extLst>
              <a:ext uri="{FF2B5EF4-FFF2-40B4-BE49-F238E27FC236}">
                <a16:creationId xmlns:a16="http://schemas.microsoft.com/office/drawing/2014/main" id="{2D782BA9-F995-ED2D-345D-094D76EFC739}"/>
              </a:ext>
            </a:extLst>
          </p:cNvPr>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ea typeface="ＭＳ Ｐゴシック" pitchFamily="34" charset="-128"/>
              </a:defRPr>
            </a:lvl1pPr>
          </a:lstStyle>
          <a:p>
            <a:pPr>
              <a:defRPr/>
            </a:pPr>
            <a:endParaRPr lang="en-GB"/>
          </a:p>
        </p:txBody>
      </p:sp>
      <p:sp>
        <p:nvSpPr>
          <p:cNvPr id="18" name="Slide Number Placeholder 17">
            <a:extLst>
              <a:ext uri="{FF2B5EF4-FFF2-40B4-BE49-F238E27FC236}">
                <a16:creationId xmlns:a16="http://schemas.microsoft.com/office/drawing/2014/main" id="{D25F1AB3-7B7E-6189-E538-BD0F868F07C5}"/>
              </a:ext>
            </a:extLst>
          </p:cNvPr>
          <p:cNvSpPr>
            <a:spLocks noGrp="1"/>
          </p:cNvSpPr>
          <p:nvPr>
            <p:ph type="sldNum" sz="quarter" idx="4"/>
          </p:nvPr>
        </p:nvSpPr>
        <p:spPr>
          <a:xfrm>
            <a:off x="7924800" y="6356350"/>
            <a:ext cx="762000" cy="365125"/>
          </a:xfrm>
          <a:prstGeom prst="rect">
            <a:avLst/>
          </a:prstGeom>
        </p:spPr>
        <p:txBody>
          <a:bodyPr vert="horz" wrap="square" lIns="0" tIns="0" rIns="0" bIns="0" numCol="1" anchor="b" anchorCtr="0" compatLnSpc="1">
            <a:prstTxWarp prst="textNoShape">
              <a:avLst/>
            </a:prstTxWarp>
          </a:bodyPr>
          <a:lstStyle>
            <a:lvl1pPr algn="r" eaLnBrk="1" hangingPunct="1">
              <a:defRPr sz="1200">
                <a:solidFill>
                  <a:srgbClr val="045C75"/>
                </a:solidFill>
              </a:defRPr>
            </a:lvl1pPr>
          </a:lstStyle>
          <a:p>
            <a:fld id="{E6014868-6B3D-A548-8D50-3975B440ED04}" type="slidenum">
              <a:rPr lang="en-GB" altLang="en-US"/>
              <a:pPr/>
              <a:t>‹#›</a:t>
            </a:fld>
            <a:endParaRPr lang="en-GB" altLang="en-US"/>
          </a:p>
        </p:txBody>
      </p:sp>
      <p:grpSp>
        <p:nvGrpSpPr>
          <p:cNvPr id="1033" name="Group 1">
            <a:extLst>
              <a:ext uri="{FF2B5EF4-FFF2-40B4-BE49-F238E27FC236}">
                <a16:creationId xmlns:a16="http://schemas.microsoft.com/office/drawing/2014/main" id="{DB7EC0C3-1B1D-3BC7-A794-AFFEE79B9BCD}"/>
              </a:ext>
            </a:extLst>
          </p:cNvPr>
          <p:cNvGrpSpPr>
            <a:grpSpLocks/>
          </p:cNvGrpSpPr>
          <p:nvPr/>
        </p:nvGrpSpPr>
        <p:grpSpPr bwMode="auto">
          <a:xfrm>
            <a:off x="-19050" y="203200"/>
            <a:ext cx="9180513" cy="647700"/>
            <a:chOff x="-19045" y="216550"/>
            <a:chExt cx="9180548" cy="649224"/>
          </a:xfrm>
        </p:grpSpPr>
        <p:sp>
          <p:nvSpPr>
            <p:cNvPr id="12" name="Freeform 11">
              <a:extLst>
                <a:ext uri="{FF2B5EF4-FFF2-40B4-BE49-F238E27FC236}">
                  <a16:creationId xmlns:a16="http://schemas.microsoft.com/office/drawing/2014/main" id="{8164CCBD-41E3-5405-957A-3ECA45A740A5}"/>
                </a:ext>
              </a:extLst>
            </p:cNvPr>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eaLnBrk="1" hangingPunct="1">
                <a:defRPr/>
              </a:pPr>
              <a:endParaRPr lang="en-US"/>
            </a:p>
          </p:txBody>
        </p:sp>
        <p:sp>
          <p:nvSpPr>
            <p:cNvPr id="13" name="Freeform 12">
              <a:extLst>
                <a:ext uri="{FF2B5EF4-FFF2-40B4-BE49-F238E27FC236}">
                  <a16:creationId xmlns:a16="http://schemas.microsoft.com/office/drawing/2014/main" id="{C8C4C4D6-D062-5840-C3FF-033332EFEE26}"/>
                </a:ext>
              </a:extLst>
            </p:cNvPr>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eaLnBrk="1" hangingPunct="1">
                <a:defRPr/>
              </a:pPr>
              <a:endParaRPr lang="en-US"/>
            </a:p>
          </p:txBody>
        </p:sp>
      </p:grpSp>
    </p:spTree>
  </p:cSld>
  <p:clrMap bg1="lt1" tx1="dk1" bg2="lt2" tx2="dk2" accent1="accent1" accent2="accent2" accent3="accent3" accent4="accent4" accent5="accent5" accent6="accent6" hlink="hlink" folHlink="folHlink"/>
  <p:sldLayoutIdLst>
    <p:sldLayoutId id="2147483958" r:id="rId1"/>
    <p:sldLayoutId id="2147483950" r:id="rId2"/>
    <p:sldLayoutId id="2147483959" r:id="rId3"/>
    <p:sldLayoutId id="2147483951" r:id="rId4"/>
    <p:sldLayoutId id="2147483952" r:id="rId5"/>
    <p:sldLayoutId id="2147483953" r:id="rId6"/>
    <p:sldLayoutId id="2147483954" r:id="rId7"/>
    <p:sldLayoutId id="2147483955" r:id="rId8"/>
    <p:sldLayoutId id="2147483960" r:id="rId9"/>
    <p:sldLayoutId id="2147483956" r:id="rId10"/>
    <p:sldLayoutId id="2147483957" r:id="rId11"/>
  </p:sldLayoutIdLst>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2"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2"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2"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2"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2"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XyS_rpURxDQ" TargetMode="External"/><Relationship Id="rId2" Type="http://schemas.openxmlformats.org/officeDocument/2006/relationships/hyperlink" Target="https://www.youtube.com/watch?v=VFdkvd1rp5g"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youtube.com/watch?v=gbYei7-8OA8"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youtube.com/watch?v=8zkTpOsDZ3I"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www.youtube.com/watch?v=UiA00Om_gXc"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477C5-335B-457D-7193-4F3CA4706D86}"/>
              </a:ext>
            </a:extLst>
          </p:cNvPr>
          <p:cNvSpPr>
            <a:spLocks noGrp="1"/>
          </p:cNvSpPr>
          <p:nvPr>
            <p:ph type="ctrTitle"/>
          </p:nvPr>
        </p:nvSpPr>
        <p:spPr/>
        <p:txBody>
          <a:bodyPr/>
          <a:lstStyle/>
          <a:p>
            <a:pPr eaLnBrk="1" fontAlgn="auto" hangingPunct="1">
              <a:spcAft>
                <a:spcPts val="0"/>
              </a:spcAft>
              <a:defRPr/>
            </a:pPr>
            <a:r>
              <a:rPr lang="en-GB" dirty="0"/>
              <a:t>Choking Under Pressure</a:t>
            </a:r>
          </a:p>
        </p:txBody>
      </p:sp>
      <p:sp>
        <p:nvSpPr>
          <p:cNvPr id="7171" name="Subtitle 2">
            <a:extLst>
              <a:ext uri="{FF2B5EF4-FFF2-40B4-BE49-F238E27FC236}">
                <a16:creationId xmlns:a16="http://schemas.microsoft.com/office/drawing/2014/main" id="{A91D81F8-E271-54BD-B180-8474CAAB4BE6}"/>
              </a:ext>
            </a:extLst>
          </p:cNvPr>
          <p:cNvSpPr>
            <a:spLocks noGrp="1"/>
          </p:cNvSpPr>
          <p:nvPr>
            <p:ph type="subTitle" idx="1"/>
          </p:nvPr>
        </p:nvSpPr>
        <p:spPr>
          <a:xfrm>
            <a:off x="533400" y="3228975"/>
            <a:ext cx="7854950" cy="1752600"/>
          </a:xfrm>
        </p:spPr>
        <p:txBody>
          <a:bodyPr/>
          <a:lstStyle/>
          <a:p>
            <a:pPr marR="0" eaLnBrk="1" hangingPunct="1"/>
            <a:r>
              <a:rPr lang="en-GB" altLang="en-US" dirty="0">
                <a:ea typeface="ＭＳ Ｐゴシック" panose="020B0600070205080204" pitchFamily="34" charset="-128"/>
              </a:rPr>
              <a:t>Introduction to Sport and Exercise Psychology</a:t>
            </a:r>
          </a:p>
          <a:p>
            <a:pPr marR="0" eaLnBrk="1" hangingPunct="1"/>
            <a:r>
              <a:rPr lang="en-GB" altLang="en-US" dirty="0">
                <a:ea typeface="ＭＳ Ｐゴシック" panose="020B0600070205080204" pitchFamily="34" charset="-128"/>
              </a:rPr>
              <a:t>Alison Connaughton</a:t>
            </a:r>
          </a:p>
          <a:p>
            <a:pPr marR="0" eaLnBrk="1" hangingPunct="1"/>
            <a:r>
              <a:rPr lang="en-GB" altLang="en-US" dirty="0">
                <a:ea typeface="ＭＳ Ｐゴシック" panose="020B0600070205080204" pitchFamily="34" charset="-128"/>
              </a:rPr>
              <a:t>Week 5 - 2025</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AAD30197-0AE8-DC9C-629A-5807BD7969C1}"/>
              </a:ext>
            </a:extLst>
          </p:cNvPr>
          <p:cNvSpPr>
            <a:spLocks noGrp="1"/>
          </p:cNvSpPr>
          <p:nvPr>
            <p:ph type="title"/>
          </p:nvPr>
        </p:nvSpPr>
        <p:spPr/>
        <p:txBody>
          <a:bodyPr/>
          <a:lstStyle/>
          <a:p>
            <a:pPr eaLnBrk="1" hangingPunct="1"/>
            <a:r>
              <a:rPr lang="en-GB" altLang="en-US"/>
              <a:t>Introduction</a:t>
            </a:r>
          </a:p>
        </p:txBody>
      </p:sp>
      <p:sp>
        <p:nvSpPr>
          <p:cNvPr id="9219" name="Content Placeholder 2">
            <a:extLst>
              <a:ext uri="{FF2B5EF4-FFF2-40B4-BE49-F238E27FC236}">
                <a16:creationId xmlns:a16="http://schemas.microsoft.com/office/drawing/2014/main" id="{2348D5BF-C1C6-0551-CA35-A6B0BF0B8581}"/>
              </a:ext>
            </a:extLst>
          </p:cNvPr>
          <p:cNvSpPr>
            <a:spLocks noGrp="1"/>
          </p:cNvSpPr>
          <p:nvPr>
            <p:ph idx="1"/>
          </p:nvPr>
        </p:nvSpPr>
        <p:spPr/>
        <p:txBody>
          <a:bodyPr/>
          <a:lstStyle/>
          <a:p>
            <a:pPr eaLnBrk="1" hangingPunct="1"/>
            <a:r>
              <a:rPr lang="en-GB" altLang="en-US">
                <a:ea typeface="ＭＳ Ｐゴシック" panose="020B0600070205080204" pitchFamily="34" charset="-128"/>
              </a:rPr>
              <a:t>By the end of today’s lecture you should be able to:</a:t>
            </a:r>
          </a:p>
          <a:p>
            <a:pPr eaLnBrk="1" hangingPunct="1"/>
            <a:r>
              <a:rPr lang="en-GB" altLang="en-US">
                <a:ea typeface="ＭＳ Ｐゴシック" panose="020B0600070205080204" pitchFamily="34" charset="-128"/>
              </a:rPr>
              <a:t>Understand what choking in sport is, and when it is likely to occur.</a:t>
            </a:r>
          </a:p>
          <a:p>
            <a:pPr eaLnBrk="1" hangingPunct="1"/>
            <a:r>
              <a:rPr lang="en-GB" altLang="en-US">
                <a:ea typeface="ＭＳ Ｐゴシック" panose="020B0600070205080204" pitchFamily="34" charset="-128"/>
              </a:rPr>
              <a:t>Describe theoretical explanations for choking.</a:t>
            </a:r>
          </a:p>
          <a:p>
            <a:pPr eaLnBrk="1" hangingPunct="1"/>
            <a:r>
              <a:rPr lang="en-GB" altLang="en-US">
                <a:ea typeface="ＭＳ Ｐゴシック" panose="020B0600070205080204" pitchFamily="34" charset="-128"/>
              </a:rPr>
              <a:t>Understand the role of self consciousness in choking.</a:t>
            </a:r>
          </a:p>
          <a:p>
            <a:pPr eaLnBrk="1" hangingPunct="1"/>
            <a:r>
              <a:rPr lang="en-GB" altLang="en-US">
                <a:ea typeface="ＭＳ Ｐゴシック" panose="020B0600070205080204" pitchFamily="34" charset="-128"/>
              </a:rPr>
              <a:t> Identify strategies that may reduce choking in sport.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BD3DA8CD-46D1-118C-465A-EDDE9E4BD84F}"/>
              </a:ext>
            </a:extLst>
          </p:cNvPr>
          <p:cNvSpPr>
            <a:spLocks noGrp="1"/>
          </p:cNvSpPr>
          <p:nvPr>
            <p:ph type="title"/>
          </p:nvPr>
        </p:nvSpPr>
        <p:spPr/>
        <p:txBody>
          <a:bodyPr/>
          <a:lstStyle/>
          <a:p>
            <a:pPr eaLnBrk="1" hangingPunct="1"/>
            <a:r>
              <a:rPr lang="en-GB" altLang="en-US"/>
              <a:t>What is choking in sport?</a:t>
            </a:r>
          </a:p>
        </p:txBody>
      </p:sp>
      <p:sp>
        <p:nvSpPr>
          <p:cNvPr id="11267" name="Content Placeholder 2">
            <a:extLst>
              <a:ext uri="{FF2B5EF4-FFF2-40B4-BE49-F238E27FC236}">
                <a16:creationId xmlns:a16="http://schemas.microsoft.com/office/drawing/2014/main" id="{E0948CF5-DAA7-9398-EE8D-020B504E727E}"/>
              </a:ext>
            </a:extLst>
          </p:cNvPr>
          <p:cNvSpPr>
            <a:spLocks noGrp="1"/>
          </p:cNvSpPr>
          <p:nvPr>
            <p:ph idx="1"/>
          </p:nvPr>
        </p:nvSpPr>
        <p:spPr/>
        <p:txBody>
          <a:bodyPr/>
          <a:lstStyle/>
          <a:p>
            <a:pPr eaLnBrk="1" hangingPunct="1"/>
            <a:endParaRPr lang="en-GB" altLang="en-US">
              <a:ea typeface="ＭＳ Ｐゴシック" panose="020B0600070205080204" pitchFamily="34" charset="-12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6E996F0E-75F7-CF3A-4834-2249DB88FC3D}"/>
              </a:ext>
            </a:extLst>
          </p:cNvPr>
          <p:cNvSpPr>
            <a:spLocks noGrp="1"/>
          </p:cNvSpPr>
          <p:nvPr>
            <p:ph type="title"/>
          </p:nvPr>
        </p:nvSpPr>
        <p:spPr/>
        <p:txBody>
          <a:bodyPr/>
          <a:lstStyle/>
          <a:p>
            <a:pPr eaLnBrk="1" hangingPunct="1"/>
            <a:r>
              <a:rPr lang="en-GB" altLang="en-US"/>
              <a:t>What is choking in sport?</a:t>
            </a:r>
          </a:p>
        </p:txBody>
      </p:sp>
      <p:sp>
        <p:nvSpPr>
          <p:cNvPr id="11267" name="Content Placeholder 2">
            <a:extLst>
              <a:ext uri="{FF2B5EF4-FFF2-40B4-BE49-F238E27FC236}">
                <a16:creationId xmlns:a16="http://schemas.microsoft.com/office/drawing/2014/main" id="{24B34102-8AFC-6713-E772-1D5CFBE0F443}"/>
              </a:ext>
            </a:extLst>
          </p:cNvPr>
          <p:cNvSpPr>
            <a:spLocks noGrp="1"/>
          </p:cNvSpPr>
          <p:nvPr>
            <p:ph idx="1"/>
          </p:nvPr>
        </p:nvSpPr>
        <p:spPr/>
        <p:txBody>
          <a:bodyPr>
            <a:normAutofit lnSpcReduction="10000"/>
          </a:bodyPr>
          <a:lstStyle/>
          <a:p>
            <a:pPr marL="274320" indent="-274320" eaLnBrk="1" fontAlgn="auto" hangingPunct="1">
              <a:lnSpc>
                <a:spcPct val="90000"/>
              </a:lnSpc>
              <a:spcAft>
                <a:spcPts val="0"/>
              </a:spcAft>
              <a:buClr>
                <a:schemeClr val="accent3"/>
              </a:buClr>
              <a:buFont typeface="Wingdings 2"/>
              <a:buChar char=""/>
              <a:defRPr/>
            </a:pPr>
            <a:r>
              <a:rPr lang="en-GB" sz="2200">
                <a:ea typeface="ＭＳ Ｐゴシック" pitchFamily="34" charset="-128"/>
              </a:rPr>
              <a:t>Definition:</a:t>
            </a:r>
          </a:p>
          <a:p>
            <a:pPr marL="274320" indent="-274320" eaLnBrk="1" fontAlgn="auto" hangingPunct="1">
              <a:lnSpc>
                <a:spcPct val="90000"/>
              </a:lnSpc>
              <a:spcAft>
                <a:spcPts val="0"/>
              </a:spcAft>
              <a:buClr>
                <a:schemeClr val="accent3"/>
              </a:buClr>
              <a:buFont typeface="Wingdings 2"/>
              <a:buChar char=""/>
              <a:defRPr/>
            </a:pPr>
            <a:r>
              <a:rPr lang="en-GB" altLang="en-US" sz="2200">
                <a:ea typeface="ＭＳ Ｐゴシック" pitchFamily="34" charset="-128"/>
              </a:rPr>
              <a:t>‘</a:t>
            </a:r>
            <a:r>
              <a:rPr lang="en-GB" sz="2200">
                <a:ea typeface="ＭＳ Ｐゴシック" pitchFamily="34" charset="-128"/>
              </a:rPr>
              <a:t>the occurrence of inferior performance despite striving and incentives for superior performance</a:t>
            </a:r>
            <a:r>
              <a:rPr lang="en-GB" altLang="en-US" sz="2200">
                <a:ea typeface="ＭＳ Ｐゴシック" pitchFamily="34" charset="-128"/>
              </a:rPr>
              <a:t>’</a:t>
            </a:r>
            <a:r>
              <a:rPr lang="en-GB" sz="2200">
                <a:ea typeface="ＭＳ Ｐゴシック" pitchFamily="34" charset="-128"/>
              </a:rPr>
              <a:t> Baumeister &amp; Showers (1986. p.361)</a:t>
            </a:r>
          </a:p>
          <a:p>
            <a:pPr marL="274320" indent="-274320" eaLnBrk="1" fontAlgn="auto" hangingPunct="1">
              <a:lnSpc>
                <a:spcPct val="90000"/>
              </a:lnSpc>
              <a:spcAft>
                <a:spcPts val="0"/>
              </a:spcAft>
              <a:buClr>
                <a:schemeClr val="accent3"/>
              </a:buClr>
              <a:buFont typeface="Wingdings 2"/>
              <a:buChar char=""/>
              <a:defRPr/>
            </a:pPr>
            <a:r>
              <a:rPr lang="en-GB" sz="2200">
                <a:ea typeface="ＭＳ Ｐゴシック" pitchFamily="34" charset="-128"/>
              </a:rPr>
              <a:t>Choking indicated by inferior performance.</a:t>
            </a:r>
          </a:p>
          <a:p>
            <a:pPr marL="274320" indent="-274320" eaLnBrk="1" fontAlgn="auto" hangingPunct="1">
              <a:lnSpc>
                <a:spcPct val="90000"/>
              </a:lnSpc>
              <a:spcAft>
                <a:spcPts val="0"/>
              </a:spcAft>
              <a:buClr>
                <a:schemeClr val="accent3"/>
              </a:buClr>
              <a:buFont typeface="Wingdings 2"/>
              <a:buChar char=""/>
              <a:defRPr/>
            </a:pPr>
            <a:r>
              <a:rPr lang="en-GB" sz="2200">
                <a:ea typeface="ＭＳ Ｐゴシック" pitchFamily="34" charset="-128"/>
              </a:rPr>
              <a:t>Only relevant to athletes who achieve high standards of performance. </a:t>
            </a:r>
          </a:p>
          <a:p>
            <a:pPr marL="274320" indent="-274320" eaLnBrk="1" fontAlgn="auto" hangingPunct="1">
              <a:lnSpc>
                <a:spcPct val="90000"/>
              </a:lnSpc>
              <a:spcAft>
                <a:spcPts val="0"/>
              </a:spcAft>
              <a:buClr>
                <a:schemeClr val="accent3"/>
              </a:buClr>
              <a:buFont typeface="Wingdings 2"/>
              <a:buChar char=""/>
              <a:defRPr/>
            </a:pPr>
            <a:r>
              <a:rPr lang="en-GB" sz="2200">
                <a:ea typeface="ＭＳ Ｐゴシック" pitchFamily="34" charset="-128"/>
              </a:rPr>
              <a:t>Athlete is motivated to achieve. </a:t>
            </a:r>
          </a:p>
          <a:p>
            <a:pPr marL="274320" indent="-274320" eaLnBrk="1" fontAlgn="auto" hangingPunct="1">
              <a:lnSpc>
                <a:spcPct val="90000"/>
              </a:lnSpc>
              <a:spcAft>
                <a:spcPts val="0"/>
              </a:spcAft>
              <a:buClr>
                <a:schemeClr val="accent3"/>
              </a:buClr>
              <a:buFont typeface="Wingdings 2"/>
              <a:buChar char=""/>
              <a:defRPr/>
            </a:pPr>
            <a:r>
              <a:rPr lang="en-GB" sz="2200">
                <a:ea typeface="ＭＳ Ｐゴシック" pitchFamily="34" charset="-128"/>
              </a:rPr>
              <a:t>Not motivated – they cannot be labelled a choker.</a:t>
            </a:r>
          </a:p>
          <a:p>
            <a:pPr marL="274320" indent="-274320" eaLnBrk="1" fontAlgn="auto" hangingPunct="1">
              <a:lnSpc>
                <a:spcPct val="90000"/>
              </a:lnSpc>
              <a:spcAft>
                <a:spcPts val="0"/>
              </a:spcAft>
              <a:buClr>
                <a:schemeClr val="accent3"/>
              </a:buClr>
              <a:buFont typeface="Wingdings 2"/>
              <a:buChar char=""/>
              <a:defRPr/>
            </a:pPr>
            <a:r>
              <a:rPr lang="en-GB" sz="2200">
                <a:ea typeface="ＭＳ Ｐゴシック" pitchFamily="34" charset="-128"/>
              </a:rPr>
              <a:t>Wallace et al. (2005) stated that individuals will feel pressure when they care deeply about the outcome of an event and when they perceive their performance is instrumental in the attainment of a personal goal or outcome.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AF9A22-5A29-D45A-B5DD-3246BE3E8EFF}"/>
              </a:ext>
            </a:extLst>
          </p:cNvPr>
          <p:cNvSpPr>
            <a:spLocks noGrp="1"/>
          </p:cNvSpPr>
          <p:nvPr>
            <p:ph type="title"/>
          </p:nvPr>
        </p:nvSpPr>
        <p:spPr/>
        <p:txBody>
          <a:bodyPr>
            <a:normAutofit fontScale="90000"/>
          </a:bodyPr>
          <a:lstStyle/>
          <a:p>
            <a:pPr eaLnBrk="1" fontAlgn="auto" hangingPunct="1">
              <a:spcAft>
                <a:spcPts val="0"/>
              </a:spcAft>
              <a:defRPr/>
            </a:pPr>
            <a:r>
              <a:rPr lang="en-GB" dirty="0"/>
              <a:t>Sport specific examples of choking.</a:t>
            </a:r>
          </a:p>
        </p:txBody>
      </p:sp>
      <p:sp>
        <p:nvSpPr>
          <p:cNvPr id="15363" name="Content Placeholder 2">
            <a:extLst>
              <a:ext uri="{FF2B5EF4-FFF2-40B4-BE49-F238E27FC236}">
                <a16:creationId xmlns:a16="http://schemas.microsoft.com/office/drawing/2014/main" id="{08738E9B-BF3E-2B6B-EE92-58C0962F1C05}"/>
              </a:ext>
            </a:extLst>
          </p:cNvPr>
          <p:cNvSpPr>
            <a:spLocks noGrp="1"/>
          </p:cNvSpPr>
          <p:nvPr>
            <p:ph idx="1"/>
          </p:nvPr>
        </p:nvSpPr>
        <p:spPr/>
        <p:txBody>
          <a:bodyPr/>
          <a:lstStyle/>
          <a:p>
            <a:pPr eaLnBrk="1" hangingPunct="1"/>
            <a:r>
              <a:rPr lang="en-GB" altLang="en-US">
                <a:ea typeface="ＭＳ Ｐゴシック" panose="020B0600070205080204" pitchFamily="34" charset="-128"/>
              </a:rPr>
              <a:t>‘The yips’ Golf and Cricket - Unable to make even a simple putt / cannot release the ball or unable to bowl.</a:t>
            </a:r>
          </a:p>
          <a:p>
            <a:pPr eaLnBrk="1" hangingPunct="1"/>
            <a:r>
              <a:rPr lang="en-GB" altLang="en-US">
                <a:ea typeface="ＭＳ Ｐゴシック" panose="020B0600070205080204" pitchFamily="34" charset="-128"/>
              </a:rPr>
              <a:t>Extreme form of choking – reinforced by poor performance – becomes a chronic problem. </a:t>
            </a:r>
          </a:p>
          <a:p>
            <a:pPr eaLnBrk="1" hangingPunct="1"/>
            <a:r>
              <a:rPr lang="en-GB" altLang="en-US">
                <a:ea typeface="ＭＳ Ｐゴシック" panose="020B0600070205080204" pitchFamily="34" charset="-128"/>
              </a:rPr>
              <a:t>‘Lost move syndrome’ Diving, Gymnastics, Trampolining – previously learnt and often simple skills cannot be performed. </a:t>
            </a:r>
          </a:p>
          <a:p>
            <a:pPr eaLnBrk="1" hangingPunct="1"/>
            <a:r>
              <a:rPr lang="en-GB" altLang="en-US">
                <a:ea typeface="ＭＳ Ｐゴシック" panose="020B0600070205080204" pitchFamily="34" charset="-128"/>
              </a:rPr>
              <a:t>Day et al.(2006) found this to be linked to over analysis of the skill, increase in negative cognitions and switch in attentional focus.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AC9453CE-1B55-BDC8-BFC6-F5C94FDF5A9E}"/>
              </a:ext>
            </a:extLst>
          </p:cNvPr>
          <p:cNvSpPr>
            <a:spLocks noGrp="1"/>
          </p:cNvSpPr>
          <p:nvPr>
            <p:ph type="title"/>
          </p:nvPr>
        </p:nvSpPr>
        <p:spPr/>
        <p:txBody>
          <a:bodyPr/>
          <a:lstStyle/>
          <a:p>
            <a:endParaRPr lang="en-GB" altLang="en-US"/>
          </a:p>
        </p:txBody>
      </p:sp>
      <p:sp>
        <p:nvSpPr>
          <p:cNvPr id="3" name="Content Placeholder 2">
            <a:extLst>
              <a:ext uri="{FF2B5EF4-FFF2-40B4-BE49-F238E27FC236}">
                <a16:creationId xmlns:a16="http://schemas.microsoft.com/office/drawing/2014/main" id="{8BA31CBE-92D8-798B-5E09-338A4B49E736}"/>
              </a:ext>
            </a:extLst>
          </p:cNvPr>
          <p:cNvSpPr>
            <a:spLocks noGrp="1"/>
          </p:cNvSpPr>
          <p:nvPr>
            <p:ph idx="1"/>
          </p:nvPr>
        </p:nvSpPr>
        <p:spPr/>
        <p:txBody>
          <a:bodyPr/>
          <a:lstStyle/>
          <a:p>
            <a:pPr>
              <a:buFont typeface="Wingdings 2" panose="05020102010507070707" pitchFamily="18" charset="2"/>
              <a:buChar char=""/>
              <a:defRPr/>
            </a:pPr>
            <a:r>
              <a:rPr lang="en-GB" dirty="0"/>
              <a:t>What are 'the </a:t>
            </a:r>
            <a:r>
              <a:rPr lang="en-GB" dirty="0" err="1"/>
              <a:t>twisties</a:t>
            </a:r>
            <a:r>
              <a:rPr lang="en-GB" dirty="0"/>
              <a:t>?' How do gymnasts like Simone </a:t>
            </a:r>
            <a:r>
              <a:rPr lang="en-GB" dirty="0" err="1"/>
              <a:t>Biles</a:t>
            </a:r>
            <a:r>
              <a:rPr lang="en-GB" dirty="0"/>
              <a:t> deal with them? | USA TODAY</a:t>
            </a:r>
          </a:p>
          <a:p>
            <a:pPr>
              <a:buFont typeface="Wingdings 2" panose="05020102010507070707" pitchFamily="18" charset="2"/>
              <a:buChar char=""/>
              <a:defRPr/>
            </a:pPr>
            <a:r>
              <a:rPr lang="en-GB" dirty="0">
                <a:hlinkClick r:id="rId2"/>
              </a:rPr>
              <a:t>https://www.youtube.com/watch?v=VFdkvd1rp5g</a:t>
            </a:r>
            <a:endParaRPr lang="en-GB" dirty="0"/>
          </a:p>
          <a:p>
            <a:pPr marL="0" indent="0">
              <a:buFont typeface="Wingdings 2" panose="05020102010507070707" pitchFamily="18" charset="2"/>
              <a:buNone/>
              <a:defRPr/>
            </a:pPr>
            <a:endParaRPr lang="en-GB" dirty="0"/>
          </a:p>
          <a:p>
            <a:pPr>
              <a:buFont typeface="Wingdings 2" panose="05020102010507070707" pitchFamily="18" charset="2"/>
              <a:buChar char=""/>
              <a:defRPr/>
            </a:pPr>
            <a:r>
              <a:rPr lang="en-GB" dirty="0"/>
              <a:t>Simone </a:t>
            </a:r>
            <a:r>
              <a:rPr lang="en-GB" dirty="0" err="1"/>
              <a:t>Biles</a:t>
            </a:r>
            <a:r>
              <a:rPr lang="en-GB" dirty="0"/>
              <a:t> Details Potentially Dangerous Situation '</a:t>
            </a:r>
            <a:r>
              <a:rPr lang="en-GB" dirty="0" err="1"/>
              <a:t>Twisties</a:t>
            </a:r>
            <a:r>
              <a:rPr lang="en-GB" dirty="0"/>
              <a:t>' </a:t>
            </a:r>
          </a:p>
          <a:p>
            <a:pPr>
              <a:buFont typeface="Wingdings 2" panose="05020102010507070707" pitchFamily="18" charset="2"/>
              <a:buChar char=""/>
              <a:defRPr/>
            </a:pPr>
            <a:r>
              <a:rPr lang="en-GB" dirty="0">
                <a:hlinkClick r:id="rId3"/>
              </a:rPr>
              <a:t>https://www.youtube.com/watch?v=XyS_rpURxDQ</a:t>
            </a:r>
            <a:endParaRPr lang="en-GB" dirty="0"/>
          </a:p>
          <a:p>
            <a:pPr>
              <a:buFont typeface="Wingdings 2" panose="05020102010507070707" pitchFamily="18" charset="2"/>
              <a:buChar char=""/>
              <a:defRPr/>
            </a:pPr>
            <a:endParaRPr lang="en-GB" dirty="0"/>
          </a:p>
          <a:p>
            <a:pPr>
              <a:buFont typeface="Wingdings 2" panose="05020102010507070707" pitchFamily="18" charset="2"/>
              <a:buChar char=""/>
              <a:defRPr/>
            </a:pPr>
            <a:endParaRPr lang="en-GB" dirty="0"/>
          </a:p>
          <a:p>
            <a:pPr>
              <a:buFont typeface="Wingdings 2" panose="05020102010507070707" pitchFamily="18" charset="2"/>
              <a:buChar char=""/>
              <a:defRPr/>
            </a:pPr>
            <a:endParaRPr lang="en-GB" dirty="0"/>
          </a:p>
          <a:p>
            <a:pPr>
              <a:buFont typeface="Wingdings 2" panose="05020102010507070707" pitchFamily="18" charset="2"/>
              <a:buChar char=""/>
              <a:defRPr/>
            </a:pPr>
            <a:endParaRPr lang="en-GB" dirty="0"/>
          </a:p>
          <a:p>
            <a:pPr>
              <a:buFont typeface="Wingdings 2" panose="05020102010507070707" pitchFamily="18" charset="2"/>
              <a:buChar char=""/>
              <a:defRPr/>
            </a:pPr>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C5378CF4-F038-659F-8ECD-DC9D9032B0D3}"/>
              </a:ext>
            </a:extLst>
          </p:cNvPr>
          <p:cNvSpPr>
            <a:spLocks noGrp="1"/>
          </p:cNvSpPr>
          <p:nvPr>
            <p:ph type="title"/>
          </p:nvPr>
        </p:nvSpPr>
        <p:spPr/>
        <p:txBody>
          <a:bodyPr/>
          <a:lstStyle/>
          <a:p>
            <a:pPr eaLnBrk="1" hangingPunct="1"/>
            <a:r>
              <a:rPr lang="en-GB" altLang="en-US"/>
              <a:t>When is it likely to occur?</a:t>
            </a:r>
          </a:p>
        </p:txBody>
      </p:sp>
      <p:sp>
        <p:nvSpPr>
          <p:cNvPr id="18435" name="Content Placeholder 2">
            <a:extLst>
              <a:ext uri="{FF2B5EF4-FFF2-40B4-BE49-F238E27FC236}">
                <a16:creationId xmlns:a16="http://schemas.microsoft.com/office/drawing/2014/main" id="{BE39989C-13D3-36D5-7250-1BC67C51ADB4}"/>
              </a:ext>
            </a:extLst>
          </p:cNvPr>
          <p:cNvSpPr>
            <a:spLocks noGrp="1"/>
          </p:cNvSpPr>
          <p:nvPr>
            <p:ph idx="1"/>
          </p:nvPr>
        </p:nvSpPr>
        <p:spPr/>
        <p:txBody>
          <a:bodyPr/>
          <a:lstStyle/>
          <a:p>
            <a:pPr eaLnBrk="1" hangingPunct="1">
              <a:lnSpc>
                <a:spcPct val="90000"/>
              </a:lnSpc>
            </a:pPr>
            <a:r>
              <a:rPr lang="en-GB" altLang="en-US">
                <a:ea typeface="ＭＳ Ｐゴシック" panose="020B0600070205080204" pitchFamily="34" charset="-128"/>
              </a:rPr>
              <a:t>Performing well in training but not in competition.</a:t>
            </a:r>
          </a:p>
          <a:p>
            <a:pPr lvl="1" eaLnBrk="1" hangingPunct="1">
              <a:lnSpc>
                <a:spcPct val="90000"/>
              </a:lnSpc>
            </a:pPr>
            <a:r>
              <a:rPr lang="en-GB" altLang="en-US">
                <a:ea typeface="ＭＳ Ｐゴシック" panose="020B0600070205080204" pitchFamily="34" charset="-128"/>
              </a:rPr>
              <a:t>Most likely in sub-elite. Unlikely to have made it to elite level due to choking in competition. </a:t>
            </a:r>
          </a:p>
          <a:p>
            <a:pPr lvl="1" eaLnBrk="1" hangingPunct="1">
              <a:lnSpc>
                <a:spcPct val="90000"/>
              </a:lnSpc>
            </a:pPr>
            <a:r>
              <a:rPr lang="en-GB" altLang="en-US">
                <a:ea typeface="ＭＳ Ｐゴシック" panose="020B0600070205080204" pitchFamily="34" charset="-128"/>
              </a:rPr>
              <a:t>‘I could have made it but I couldn’t handle the pressure of competition’.</a:t>
            </a:r>
          </a:p>
          <a:p>
            <a:pPr eaLnBrk="1" hangingPunct="1">
              <a:lnSpc>
                <a:spcPct val="90000"/>
              </a:lnSpc>
            </a:pPr>
            <a:r>
              <a:rPr lang="en-GB" altLang="en-US">
                <a:ea typeface="ＭＳ Ｐゴシック" panose="020B0600070205080204" pitchFamily="34" charset="-128"/>
              </a:rPr>
              <a:t>Performing well in competition until ‘the big match’.</a:t>
            </a:r>
          </a:p>
          <a:p>
            <a:pPr lvl="1" eaLnBrk="1" hangingPunct="1">
              <a:lnSpc>
                <a:spcPct val="90000"/>
              </a:lnSpc>
            </a:pPr>
            <a:r>
              <a:rPr lang="en-GB" altLang="en-US">
                <a:ea typeface="ＭＳ Ｐゴシック" panose="020B0600070205080204" pitchFamily="34" charset="-128"/>
              </a:rPr>
              <a:t>Qualifying rounds / final.</a:t>
            </a:r>
          </a:p>
          <a:p>
            <a:pPr eaLnBrk="1" hangingPunct="1">
              <a:lnSpc>
                <a:spcPct val="90000"/>
              </a:lnSpc>
            </a:pPr>
            <a:r>
              <a:rPr lang="en-GB" altLang="en-US">
                <a:ea typeface="ＭＳ Ｐゴシック" panose="020B0600070205080204" pitchFamily="34" charset="-128"/>
              </a:rPr>
              <a:t>Performing well, even in big matches up until a crucial point of the match.</a:t>
            </a:r>
          </a:p>
          <a:p>
            <a:pPr lvl="1" eaLnBrk="1" hangingPunct="1">
              <a:lnSpc>
                <a:spcPct val="90000"/>
              </a:lnSpc>
            </a:pPr>
            <a:r>
              <a:rPr lang="en-GB" altLang="en-US">
                <a:ea typeface="ＭＳ Ｐゴシック" panose="020B0600070205080204" pitchFamily="34" charset="-128"/>
              </a:rPr>
              <a:t>Tennis player chokes on the final point of the match.</a:t>
            </a:r>
          </a:p>
          <a:p>
            <a:pPr lvl="1" eaLnBrk="1" hangingPunct="1">
              <a:lnSpc>
                <a:spcPct val="90000"/>
              </a:lnSpc>
            </a:pPr>
            <a:r>
              <a:rPr lang="en-GB" altLang="en-US">
                <a:ea typeface="ＭＳ Ｐゴシック" panose="020B0600070205080204" pitchFamily="34" charset="-128"/>
              </a:rPr>
              <a:t>Penalty shoot out.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756BD3C8-3D96-17AD-3579-1E7BE7738D96}"/>
              </a:ext>
            </a:extLst>
          </p:cNvPr>
          <p:cNvSpPr>
            <a:spLocks noGrp="1"/>
          </p:cNvSpPr>
          <p:nvPr>
            <p:ph type="title"/>
          </p:nvPr>
        </p:nvSpPr>
        <p:spPr>
          <a:xfrm>
            <a:off x="428625" y="142875"/>
            <a:ext cx="8258175" cy="584200"/>
          </a:xfrm>
        </p:spPr>
        <p:txBody>
          <a:bodyPr/>
          <a:lstStyle/>
          <a:p>
            <a:pPr eaLnBrk="1" hangingPunct="1"/>
            <a:endParaRPr lang="en-GB" altLang="en-US"/>
          </a:p>
        </p:txBody>
      </p:sp>
      <p:sp>
        <p:nvSpPr>
          <p:cNvPr id="20483" name="Text Placeholder 3">
            <a:extLst>
              <a:ext uri="{FF2B5EF4-FFF2-40B4-BE49-F238E27FC236}">
                <a16:creationId xmlns:a16="http://schemas.microsoft.com/office/drawing/2014/main" id="{2377FFA8-6BA4-8238-31FC-ED1E13BF32BD}"/>
              </a:ext>
            </a:extLst>
          </p:cNvPr>
          <p:cNvSpPr>
            <a:spLocks noGrp="1"/>
          </p:cNvSpPr>
          <p:nvPr>
            <p:ph type="body" idx="2"/>
          </p:nvPr>
        </p:nvSpPr>
        <p:spPr>
          <a:xfrm>
            <a:off x="457200" y="1435100"/>
            <a:ext cx="8115300" cy="1136650"/>
          </a:xfrm>
        </p:spPr>
        <p:txBody>
          <a:bodyPr/>
          <a:lstStyle/>
          <a:p>
            <a:pPr eaLnBrk="1" hangingPunct="1">
              <a:lnSpc>
                <a:spcPct val="80000"/>
              </a:lnSpc>
            </a:pPr>
            <a:r>
              <a:rPr lang="en-GB" altLang="en-US">
                <a:ea typeface="ＭＳ Ｐゴシック" panose="020B0600070205080204" pitchFamily="34" charset="-128"/>
              </a:rPr>
              <a:t>An athlete who is anxious and experiences continuous increases in arousal will have a dramatic decrease in performance levels.  </a:t>
            </a:r>
          </a:p>
          <a:p>
            <a:pPr eaLnBrk="1" hangingPunct="1">
              <a:lnSpc>
                <a:spcPct val="80000"/>
              </a:lnSpc>
            </a:pPr>
            <a:r>
              <a:rPr lang="en-GB" altLang="en-US">
                <a:ea typeface="ＭＳ Ｐゴシック" panose="020B0600070205080204" pitchFamily="34" charset="-128"/>
              </a:rPr>
              <a:t>Cognitive anxiety – negative thoughts / concerns / worries </a:t>
            </a:r>
          </a:p>
          <a:p>
            <a:pPr eaLnBrk="1" hangingPunct="1">
              <a:lnSpc>
                <a:spcPct val="80000"/>
              </a:lnSpc>
            </a:pPr>
            <a:r>
              <a:rPr lang="en-GB" altLang="en-US">
                <a:ea typeface="ＭＳ Ｐゴシック" panose="020B0600070205080204" pitchFamily="34" charset="-128"/>
              </a:rPr>
              <a:t>Physiological arousal – heart rate / respiration rate / physical symptoms…</a:t>
            </a:r>
          </a:p>
        </p:txBody>
      </p:sp>
      <p:sp>
        <p:nvSpPr>
          <p:cNvPr id="20484" name="Content Placeholder 2">
            <a:extLst>
              <a:ext uri="{FF2B5EF4-FFF2-40B4-BE49-F238E27FC236}">
                <a16:creationId xmlns:a16="http://schemas.microsoft.com/office/drawing/2014/main" id="{EB384158-2464-1D36-11DA-5BF2FB3387B4}"/>
              </a:ext>
            </a:extLst>
          </p:cNvPr>
          <p:cNvSpPr>
            <a:spLocks noGrp="1"/>
          </p:cNvSpPr>
          <p:nvPr>
            <p:ph sz="half" idx="1"/>
          </p:nvPr>
        </p:nvSpPr>
        <p:spPr>
          <a:xfrm>
            <a:off x="642938" y="273050"/>
            <a:ext cx="8043862" cy="5853113"/>
          </a:xfrm>
        </p:spPr>
        <p:txBody>
          <a:bodyPr/>
          <a:lstStyle/>
          <a:p>
            <a:pPr eaLnBrk="1" hangingPunct="1">
              <a:buFont typeface="Wingdings" pitchFamily="2" charset="2"/>
              <a:buNone/>
            </a:pPr>
            <a:r>
              <a:rPr lang="en-GB" altLang="en-US">
                <a:ea typeface="ＭＳ Ｐゴシック" panose="020B0600070205080204" pitchFamily="34" charset="-128"/>
              </a:rPr>
              <a:t>Theoretical explanations for choking…</a:t>
            </a:r>
          </a:p>
          <a:p>
            <a:pPr eaLnBrk="1" hangingPunct="1">
              <a:buFont typeface="Wingdings" pitchFamily="2" charset="2"/>
              <a:buNone/>
            </a:pPr>
            <a:r>
              <a:rPr lang="en-GB" altLang="en-US">
                <a:ea typeface="ＭＳ Ｐゴシック" panose="020B0600070205080204" pitchFamily="34" charset="-128"/>
              </a:rPr>
              <a:t>Catastrophe Theory</a:t>
            </a:r>
          </a:p>
          <a:p>
            <a:pPr eaLnBrk="1" hangingPunct="1"/>
            <a:endParaRPr lang="en-GB" altLang="en-US">
              <a:ea typeface="ＭＳ Ｐゴシック" panose="020B0600070205080204" pitchFamily="34" charset="-128"/>
            </a:endParaRPr>
          </a:p>
        </p:txBody>
      </p:sp>
      <p:pic>
        <p:nvPicPr>
          <p:cNvPr id="20485" name="Picture 4" descr="catastrophe theory.bmp">
            <a:extLst>
              <a:ext uri="{FF2B5EF4-FFF2-40B4-BE49-F238E27FC236}">
                <a16:creationId xmlns:a16="http://schemas.microsoft.com/office/drawing/2014/main" id="{B70E173B-65FA-3BA0-BB90-A38BB8761A7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85750" y="2533650"/>
            <a:ext cx="8429625" cy="432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5A809EF4-D096-E7E4-F3A5-2D8FC217E384}"/>
              </a:ext>
            </a:extLst>
          </p:cNvPr>
          <p:cNvSpPr>
            <a:spLocks noGrp="1"/>
          </p:cNvSpPr>
          <p:nvPr>
            <p:ph type="title"/>
          </p:nvPr>
        </p:nvSpPr>
        <p:spPr/>
        <p:txBody>
          <a:bodyPr lIns="91440" rIns="91440" bIns="45720">
            <a:normAutofit fontScale="90000"/>
          </a:bodyPr>
          <a:lstStyle/>
          <a:p>
            <a:pPr eaLnBrk="1" fontAlgn="auto" hangingPunct="1">
              <a:spcAft>
                <a:spcPts val="0"/>
              </a:spcAft>
              <a:defRPr/>
            </a:pPr>
            <a:r>
              <a:rPr lang="en-GB">
                <a:ea typeface="ＭＳ Ｐゴシック" pitchFamily="34" charset="-128"/>
              </a:rPr>
              <a:t>Put the catastrophe model into context…</a:t>
            </a:r>
          </a:p>
        </p:txBody>
      </p:sp>
      <p:sp>
        <p:nvSpPr>
          <p:cNvPr id="22531" name="Content Placeholder 2">
            <a:extLst>
              <a:ext uri="{FF2B5EF4-FFF2-40B4-BE49-F238E27FC236}">
                <a16:creationId xmlns:a16="http://schemas.microsoft.com/office/drawing/2014/main" id="{F445F163-BBCC-86FA-94A1-573A2F6A3C22}"/>
              </a:ext>
            </a:extLst>
          </p:cNvPr>
          <p:cNvSpPr>
            <a:spLocks noGrp="1"/>
          </p:cNvSpPr>
          <p:nvPr>
            <p:ph idx="1"/>
          </p:nvPr>
        </p:nvSpPr>
        <p:spPr/>
        <p:txBody>
          <a:bodyPr/>
          <a:lstStyle/>
          <a:p>
            <a:pPr eaLnBrk="1" hangingPunct="1"/>
            <a:r>
              <a:rPr lang="en-GB" altLang="en-US">
                <a:ea typeface="ＭＳ Ｐゴシック" panose="020B0600070205080204" pitchFamily="34" charset="-128"/>
              </a:rPr>
              <a:t>How might this happen within a match / game?</a:t>
            </a:r>
          </a:p>
          <a:p>
            <a:pPr eaLnBrk="1" hangingPunct="1"/>
            <a:endParaRPr lang="en-GB" altLang="en-US">
              <a:ea typeface="ＭＳ Ｐゴシック" panose="020B0600070205080204" pitchFamily="34" charset="-128"/>
            </a:endParaRPr>
          </a:p>
        </p:txBody>
      </p:sp>
      <p:pic>
        <p:nvPicPr>
          <p:cNvPr id="22532" name="Picture 3" descr="catastrophe theory.bmp">
            <a:extLst>
              <a:ext uri="{FF2B5EF4-FFF2-40B4-BE49-F238E27FC236}">
                <a16:creationId xmlns:a16="http://schemas.microsoft.com/office/drawing/2014/main" id="{1DD347A7-1A27-6F20-0834-6223FA6FD3E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57250" y="2928938"/>
            <a:ext cx="7572375" cy="3643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AC5D4E05-0C93-C1BC-007D-A14DF8DF638A}"/>
              </a:ext>
            </a:extLst>
          </p:cNvPr>
          <p:cNvSpPr>
            <a:spLocks noGrp="1"/>
          </p:cNvSpPr>
          <p:nvPr>
            <p:ph type="title"/>
          </p:nvPr>
        </p:nvSpPr>
        <p:spPr/>
        <p:txBody>
          <a:bodyPr lIns="91440" rIns="91440" bIns="45720">
            <a:normAutofit fontScale="90000"/>
          </a:bodyPr>
          <a:lstStyle/>
          <a:p>
            <a:pPr eaLnBrk="1" fontAlgn="auto" hangingPunct="1">
              <a:spcAft>
                <a:spcPts val="0"/>
              </a:spcAft>
              <a:defRPr/>
            </a:pPr>
            <a:r>
              <a:rPr lang="en-GB">
                <a:ea typeface="ＭＳ Ｐゴシック" pitchFamily="34" charset="-128"/>
              </a:rPr>
              <a:t>Theoretical explanations for choking…</a:t>
            </a:r>
          </a:p>
        </p:txBody>
      </p:sp>
      <p:sp>
        <p:nvSpPr>
          <p:cNvPr id="3" name="Content Placeholder 2">
            <a:extLst>
              <a:ext uri="{FF2B5EF4-FFF2-40B4-BE49-F238E27FC236}">
                <a16:creationId xmlns:a16="http://schemas.microsoft.com/office/drawing/2014/main" id="{9512801D-2D5D-A5E8-A174-4B0D2A2C188C}"/>
              </a:ext>
            </a:extLst>
          </p:cNvPr>
          <p:cNvSpPr>
            <a:spLocks noGrp="1"/>
          </p:cNvSpPr>
          <p:nvPr>
            <p:ph idx="1"/>
          </p:nvPr>
        </p:nvSpPr>
        <p:spPr/>
        <p:txBody>
          <a:bodyPr>
            <a:normAutofit fontScale="92500" lnSpcReduction="10000"/>
          </a:bodyPr>
          <a:lstStyle/>
          <a:p>
            <a:pPr marL="274320" indent="-274320" eaLnBrk="1" fontAlgn="auto" hangingPunct="1">
              <a:spcAft>
                <a:spcPts val="0"/>
              </a:spcAft>
              <a:buClr>
                <a:schemeClr val="accent3"/>
              </a:buClr>
              <a:buFont typeface="Wingdings"/>
              <a:buChar char=""/>
              <a:defRPr/>
            </a:pPr>
            <a:r>
              <a:rPr lang="en-GB" dirty="0"/>
              <a:t>Conscious Processing Hypothesis</a:t>
            </a:r>
          </a:p>
          <a:p>
            <a:pPr marL="274320" indent="-274320" eaLnBrk="1" fontAlgn="auto" hangingPunct="1">
              <a:spcAft>
                <a:spcPts val="0"/>
              </a:spcAft>
              <a:buClr>
                <a:schemeClr val="accent3"/>
              </a:buClr>
              <a:buFont typeface="Wingdings"/>
              <a:buChar char=""/>
              <a:defRPr/>
            </a:pPr>
            <a:r>
              <a:rPr lang="en-GB" dirty="0"/>
              <a:t>Suggests that performance pressure leads to choking. </a:t>
            </a:r>
          </a:p>
          <a:p>
            <a:pPr marL="274320" indent="-274320" eaLnBrk="1" fontAlgn="auto" hangingPunct="1">
              <a:spcAft>
                <a:spcPts val="0"/>
              </a:spcAft>
              <a:buClr>
                <a:schemeClr val="accent3"/>
              </a:buClr>
              <a:buFont typeface="Wingdings"/>
              <a:buChar char=""/>
              <a:defRPr/>
            </a:pPr>
            <a:r>
              <a:rPr lang="en-GB" dirty="0"/>
              <a:t>Care deeply about the outcome of performance and do everything that they can to ensure that they execute each element well.</a:t>
            </a:r>
          </a:p>
          <a:p>
            <a:pPr marL="274320" indent="-274320" eaLnBrk="1" fontAlgn="auto" hangingPunct="1">
              <a:spcAft>
                <a:spcPts val="0"/>
              </a:spcAft>
              <a:buClr>
                <a:schemeClr val="accent3"/>
              </a:buClr>
              <a:buFont typeface="Wingdings"/>
              <a:buChar char=""/>
              <a:defRPr/>
            </a:pPr>
            <a:r>
              <a:rPr lang="en-GB" dirty="0"/>
              <a:t>This can be the cause of the failure.</a:t>
            </a:r>
          </a:p>
          <a:p>
            <a:pPr marL="274320" indent="-274320" eaLnBrk="1" fontAlgn="auto" hangingPunct="1">
              <a:spcAft>
                <a:spcPts val="0"/>
              </a:spcAft>
              <a:buClr>
                <a:schemeClr val="accent3"/>
              </a:buClr>
              <a:buFont typeface="Wingdings"/>
              <a:buChar char=""/>
              <a:defRPr/>
            </a:pPr>
            <a:r>
              <a:rPr lang="en-GB" dirty="0"/>
              <a:t>Consciously control aspects  the performance that were previously automatic.</a:t>
            </a:r>
          </a:p>
          <a:p>
            <a:pPr marL="274320" indent="-274320" eaLnBrk="1" fontAlgn="auto" hangingPunct="1">
              <a:spcAft>
                <a:spcPts val="0"/>
              </a:spcAft>
              <a:buClr>
                <a:schemeClr val="accent3"/>
              </a:buClr>
              <a:buFont typeface="Wingdings"/>
              <a:buChar char=""/>
              <a:defRPr/>
            </a:pPr>
            <a:r>
              <a:rPr lang="en-GB" dirty="0"/>
              <a:t>Focus of attention shifts from an external focus (looking at who you will pass to next) to internal (thinking about where your hands will be to catch the netball).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id="{F7D959D6-E787-DF2D-2334-9D61593475C7}"/>
              </a:ext>
            </a:extLst>
          </p:cNvPr>
          <p:cNvSpPr>
            <a:spLocks noGrp="1"/>
          </p:cNvSpPr>
          <p:nvPr>
            <p:ph type="title"/>
          </p:nvPr>
        </p:nvSpPr>
        <p:spPr>
          <a:xfrm>
            <a:off x="611188" y="2708275"/>
            <a:ext cx="8229600" cy="1143000"/>
          </a:xfrm>
        </p:spPr>
        <p:txBody>
          <a:bodyPr/>
          <a:lstStyle/>
          <a:p>
            <a:r>
              <a:rPr lang="en-GB" altLang="en-US" b="1"/>
              <a:t>SIS experts discuss athletes 'choking' at major competitions</a:t>
            </a:r>
            <a:endParaRPr lang="en-GB" altLang="en-US"/>
          </a:p>
        </p:txBody>
      </p:sp>
      <p:sp>
        <p:nvSpPr>
          <p:cNvPr id="26627" name="Content Placeholder 2">
            <a:extLst>
              <a:ext uri="{FF2B5EF4-FFF2-40B4-BE49-F238E27FC236}">
                <a16:creationId xmlns:a16="http://schemas.microsoft.com/office/drawing/2014/main" id="{E58EE2BA-7E11-6746-9C89-6B95656EB4F6}"/>
              </a:ext>
            </a:extLst>
          </p:cNvPr>
          <p:cNvSpPr>
            <a:spLocks noGrp="1"/>
          </p:cNvSpPr>
          <p:nvPr>
            <p:ph idx="1"/>
          </p:nvPr>
        </p:nvSpPr>
        <p:spPr>
          <a:xfrm>
            <a:off x="323850" y="2205038"/>
            <a:ext cx="8229600" cy="2390775"/>
          </a:xfrm>
        </p:spPr>
        <p:txBody>
          <a:bodyPr/>
          <a:lstStyle/>
          <a:p>
            <a:endParaRPr lang="en-GB" altLang="en-US" dirty="0"/>
          </a:p>
          <a:p>
            <a:endParaRPr lang="en-GB" altLang="en-US" dirty="0"/>
          </a:p>
          <a:p>
            <a:endParaRPr lang="en-GB" altLang="en-US" dirty="0"/>
          </a:p>
          <a:p>
            <a:endParaRPr lang="en-GB" altLang="en-US" dirty="0"/>
          </a:p>
          <a:p>
            <a:endParaRPr lang="en-GB" altLang="en-US" dirty="0"/>
          </a:p>
          <a:p>
            <a:r>
              <a:rPr lang="en-GB" altLang="en-US" dirty="0">
                <a:hlinkClick r:id="rId2"/>
              </a:rPr>
              <a:t>https://www.youtube.com/watch?v=gbYei7-8OA8</a:t>
            </a:r>
            <a:endParaRPr lang="en-GB" altLang="en-US" dirty="0"/>
          </a:p>
          <a:p>
            <a:endParaRPr lang="en-GB" alt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0B5DEA6F-1308-D2BF-D3E5-F2A402BC7323}"/>
              </a:ext>
            </a:extLst>
          </p:cNvPr>
          <p:cNvSpPr>
            <a:spLocks noGrp="1"/>
          </p:cNvSpPr>
          <p:nvPr>
            <p:ph type="title"/>
          </p:nvPr>
        </p:nvSpPr>
        <p:spPr/>
        <p:txBody>
          <a:bodyPr lIns="91440" rIns="91440" bIns="45720"/>
          <a:lstStyle/>
          <a:p>
            <a:pPr eaLnBrk="1" hangingPunct="1"/>
            <a:r>
              <a:rPr lang="en-GB" altLang="en-US">
                <a:ea typeface="ＭＳ Ｐゴシック" panose="020B0600070205080204" pitchFamily="34" charset="-128"/>
              </a:rPr>
              <a:t>Task: Pressure in sport…</a:t>
            </a:r>
          </a:p>
        </p:txBody>
      </p:sp>
      <p:sp>
        <p:nvSpPr>
          <p:cNvPr id="27651" name="Content Placeholder 2">
            <a:extLst>
              <a:ext uri="{FF2B5EF4-FFF2-40B4-BE49-F238E27FC236}">
                <a16:creationId xmlns:a16="http://schemas.microsoft.com/office/drawing/2014/main" id="{2DB3EE7E-B5D6-6858-CEB9-BE9BD4716199}"/>
              </a:ext>
            </a:extLst>
          </p:cNvPr>
          <p:cNvSpPr>
            <a:spLocks noGrp="1"/>
          </p:cNvSpPr>
          <p:nvPr>
            <p:ph idx="1"/>
          </p:nvPr>
        </p:nvSpPr>
        <p:spPr/>
        <p:txBody>
          <a:bodyPr/>
          <a:lstStyle/>
          <a:p>
            <a:pPr eaLnBrk="1" hangingPunct="1"/>
            <a:r>
              <a:rPr lang="en-GB" altLang="en-US">
                <a:ea typeface="ＭＳ Ｐゴシック" panose="020B0600070205080204" pitchFamily="34" charset="-128"/>
              </a:rPr>
              <a:t>Think of a time when you knew you were being observed or assessed in a sport situation. </a:t>
            </a:r>
          </a:p>
          <a:p>
            <a:pPr eaLnBrk="1" hangingPunct="1"/>
            <a:endParaRPr lang="en-GB" altLang="en-US">
              <a:ea typeface="ＭＳ Ｐゴシック" panose="020B0600070205080204" pitchFamily="34" charset="-128"/>
            </a:endParaRPr>
          </a:p>
          <a:p>
            <a:pPr eaLnBrk="1" hangingPunct="1"/>
            <a:r>
              <a:rPr lang="en-GB" altLang="en-US">
                <a:ea typeface="ＭＳ Ｐゴシック" panose="020B0600070205080204" pitchFamily="34" charset="-128"/>
              </a:rPr>
              <a:t>How did this influence your thoughts?</a:t>
            </a:r>
          </a:p>
          <a:p>
            <a:pPr eaLnBrk="1" hangingPunct="1"/>
            <a:r>
              <a:rPr lang="en-GB" altLang="en-US">
                <a:ea typeface="ＭＳ Ｐゴシック" panose="020B0600070205080204" pitchFamily="34" charset="-128"/>
              </a:rPr>
              <a:t>How did this influence your performance?</a:t>
            </a:r>
          </a:p>
          <a:p>
            <a:pPr eaLnBrk="1" hangingPunct="1"/>
            <a:r>
              <a:rPr lang="en-GB" altLang="en-US">
                <a:ea typeface="ＭＳ Ｐゴシック" panose="020B0600070205080204" pitchFamily="34" charset="-128"/>
              </a:rPr>
              <a:t>Did you make any mistakes? If so, what were these?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D5FA12C4-4574-E90D-B2BB-2FDDF3F3FF0F}"/>
              </a:ext>
            </a:extLst>
          </p:cNvPr>
          <p:cNvSpPr>
            <a:spLocks noGrp="1"/>
          </p:cNvSpPr>
          <p:nvPr>
            <p:ph type="title"/>
          </p:nvPr>
        </p:nvSpPr>
        <p:spPr>
          <a:xfrm>
            <a:off x="395288" y="1844675"/>
            <a:ext cx="8229600" cy="1143000"/>
          </a:xfrm>
        </p:spPr>
        <p:txBody>
          <a:bodyPr/>
          <a:lstStyle/>
          <a:p>
            <a:r>
              <a:rPr lang="en-GB" altLang="en-US" b="1"/>
              <a:t>Rory McIlroy: why do sportsmen choke?</a:t>
            </a:r>
            <a:r>
              <a:rPr lang="en-GB" altLang="en-US"/>
              <a:t>…</a:t>
            </a:r>
          </a:p>
        </p:txBody>
      </p:sp>
      <p:sp>
        <p:nvSpPr>
          <p:cNvPr id="29699" name="Content Placeholder 2">
            <a:extLst>
              <a:ext uri="{FF2B5EF4-FFF2-40B4-BE49-F238E27FC236}">
                <a16:creationId xmlns:a16="http://schemas.microsoft.com/office/drawing/2014/main" id="{34AF7464-9280-0243-2B4E-92D947EF7848}"/>
              </a:ext>
            </a:extLst>
          </p:cNvPr>
          <p:cNvSpPr>
            <a:spLocks noGrp="1"/>
          </p:cNvSpPr>
          <p:nvPr>
            <p:ph idx="1"/>
          </p:nvPr>
        </p:nvSpPr>
        <p:spPr>
          <a:xfrm>
            <a:off x="539750" y="3573463"/>
            <a:ext cx="8229600" cy="4389437"/>
          </a:xfrm>
        </p:spPr>
        <p:txBody>
          <a:bodyPr/>
          <a:lstStyle/>
          <a:p>
            <a:r>
              <a:rPr lang="en-GB" altLang="en-US" dirty="0"/>
              <a:t>What is mentioned about athletes being aware of the importance of the event / being observed?</a:t>
            </a:r>
          </a:p>
          <a:p>
            <a:endParaRPr lang="en-GB" altLang="en-US" dirty="0"/>
          </a:p>
          <a:p>
            <a:r>
              <a:rPr lang="en-GB" altLang="en-US" dirty="0">
                <a:hlinkClick r:id="rId2"/>
              </a:rPr>
              <a:t>https://www.youtube.com/watch?v=8zkTpOsDZ3I</a:t>
            </a:r>
            <a:endParaRPr lang="en-GB" altLang="en-US" dirty="0"/>
          </a:p>
          <a:p>
            <a:endParaRPr lang="en-GB" alt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6757E409-B9DA-CA88-3200-258B37B65E7D}"/>
              </a:ext>
            </a:extLst>
          </p:cNvPr>
          <p:cNvSpPr>
            <a:spLocks noGrp="1"/>
          </p:cNvSpPr>
          <p:nvPr>
            <p:ph type="title"/>
          </p:nvPr>
        </p:nvSpPr>
        <p:spPr/>
        <p:txBody>
          <a:bodyPr lIns="91440" rIns="91440" bIns="45720">
            <a:normAutofit fontScale="90000"/>
          </a:bodyPr>
          <a:lstStyle/>
          <a:p>
            <a:pPr eaLnBrk="1" fontAlgn="auto" hangingPunct="1">
              <a:spcAft>
                <a:spcPts val="0"/>
              </a:spcAft>
              <a:defRPr/>
            </a:pPr>
            <a:r>
              <a:rPr lang="en-GB">
                <a:ea typeface="ＭＳ Ｐゴシック" pitchFamily="34" charset="-128"/>
              </a:rPr>
              <a:t>The role of self- consciousness…</a:t>
            </a:r>
          </a:p>
        </p:txBody>
      </p:sp>
      <p:sp>
        <p:nvSpPr>
          <p:cNvPr id="30723" name="Content Placeholder 2">
            <a:extLst>
              <a:ext uri="{FF2B5EF4-FFF2-40B4-BE49-F238E27FC236}">
                <a16:creationId xmlns:a16="http://schemas.microsoft.com/office/drawing/2014/main" id="{5789300A-124F-9920-74ED-25BD43ED567D}"/>
              </a:ext>
            </a:extLst>
          </p:cNvPr>
          <p:cNvSpPr>
            <a:spLocks noGrp="1"/>
          </p:cNvSpPr>
          <p:nvPr>
            <p:ph idx="1"/>
          </p:nvPr>
        </p:nvSpPr>
        <p:spPr/>
        <p:txBody>
          <a:bodyPr/>
          <a:lstStyle/>
          <a:p>
            <a:pPr eaLnBrk="1" hangingPunct="1"/>
            <a:r>
              <a:rPr lang="en-GB" altLang="en-US">
                <a:ea typeface="ＭＳ Ｐゴシック" panose="020B0600070205080204" pitchFamily="34" charset="-128"/>
              </a:rPr>
              <a:t>Masters (1992) proposed that highly self conscious individuals are more likely to choke under pressure.</a:t>
            </a:r>
          </a:p>
          <a:p>
            <a:pPr eaLnBrk="1" hangingPunct="1"/>
            <a:r>
              <a:rPr lang="en-GB" altLang="en-US">
                <a:ea typeface="ＭＳ Ｐゴシック" panose="020B0600070205080204" pitchFamily="34" charset="-128"/>
              </a:rPr>
              <a:t>More self conscious – more likely for the execution of the skill to be disrupted.</a:t>
            </a:r>
          </a:p>
          <a:p>
            <a:pPr eaLnBrk="1" hangingPunct="1"/>
            <a:endParaRPr lang="en-GB" altLang="en-US">
              <a:ea typeface="ＭＳ Ｐゴシック" panose="020B0600070205080204" pitchFamily="34" charset="-128"/>
            </a:endParaRPr>
          </a:p>
          <a:p>
            <a:pPr eaLnBrk="1" hangingPunct="1"/>
            <a:r>
              <a:rPr lang="en-GB" altLang="en-US">
                <a:ea typeface="ＭＳ Ｐゴシック" panose="020B0600070205080204" pitchFamily="34" charset="-128"/>
              </a:rPr>
              <a:t>Chell et al. (2003) found that the greatest reduction in performance in high re-investor group.</a:t>
            </a:r>
          </a:p>
          <a:p>
            <a:pPr eaLnBrk="1" hangingPunct="1"/>
            <a:r>
              <a:rPr lang="en-GB" altLang="en-US">
                <a:ea typeface="ＭＳ Ｐゴシック" panose="020B0600070205080204" pitchFamily="34" charset="-128"/>
              </a:rPr>
              <a:t>Reinvestment scale can measure this…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id="{A9933907-5BAD-46CB-BDA6-29F7DF8E9C1D}"/>
              </a:ext>
            </a:extLst>
          </p:cNvPr>
          <p:cNvSpPr>
            <a:spLocks noGrp="1"/>
          </p:cNvSpPr>
          <p:nvPr>
            <p:ph type="title"/>
          </p:nvPr>
        </p:nvSpPr>
        <p:spPr/>
        <p:txBody>
          <a:bodyPr/>
          <a:lstStyle/>
          <a:p>
            <a:pPr eaLnBrk="1" hangingPunct="1"/>
            <a:r>
              <a:rPr lang="en-GB" altLang="en-US"/>
              <a:t>Choking in Sport</a:t>
            </a:r>
          </a:p>
        </p:txBody>
      </p:sp>
      <p:sp>
        <p:nvSpPr>
          <p:cNvPr id="21507" name="Content Placeholder 2">
            <a:extLst>
              <a:ext uri="{FF2B5EF4-FFF2-40B4-BE49-F238E27FC236}">
                <a16:creationId xmlns:a16="http://schemas.microsoft.com/office/drawing/2014/main" id="{28FDDAA2-1AB1-72CE-0285-BCB301C17808}"/>
              </a:ext>
            </a:extLst>
          </p:cNvPr>
          <p:cNvSpPr>
            <a:spLocks noGrp="1"/>
          </p:cNvSpPr>
          <p:nvPr>
            <p:ph idx="1"/>
          </p:nvPr>
        </p:nvSpPr>
        <p:spPr>
          <a:xfrm>
            <a:off x="500063" y="1844675"/>
            <a:ext cx="7467600" cy="4600575"/>
          </a:xfrm>
        </p:spPr>
        <p:txBody>
          <a:bodyPr/>
          <a:lstStyle/>
          <a:p>
            <a:pPr eaLnBrk="1" hangingPunct="1">
              <a:buFont typeface="Wingdings 2" panose="05020102010507070707" pitchFamily="18" charset="2"/>
              <a:buChar char=""/>
              <a:defRPr/>
            </a:pPr>
            <a:r>
              <a:rPr lang="en-GB" altLang="en-US" dirty="0">
                <a:ea typeface="ＭＳ Ｐゴシック" panose="020B0600070205080204" pitchFamily="34" charset="-128"/>
              </a:rPr>
              <a:t>Professor Lew Hardy – Bangor University</a:t>
            </a:r>
          </a:p>
          <a:p>
            <a:pPr eaLnBrk="1" hangingPunct="1">
              <a:buFont typeface="Wingdings 2" panose="05020102010507070707" pitchFamily="18" charset="2"/>
              <a:buChar char=""/>
              <a:defRPr/>
            </a:pPr>
            <a:r>
              <a:rPr lang="en-GB" altLang="en-US" dirty="0">
                <a:ea typeface="ＭＳ Ｐゴシック" panose="020B0600070205080204" pitchFamily="34" charset="-128"/>
                <a:hlinkClick r:id="rId3"/>
              </a:rPr>
              <a:t>http://www.youtube.com/watch?v=UiA00Om_gXc</a:t>
            </a:r>
            <a:endParaRPr lang="en-GB" altLang="en-US" dirty="0">
              <a:ea typeface="ＭＳ Ｐゴシック" panose="020B0600070205080204" pitchFamily="34" charset="-128"/>
            </a:endParaRPr>
          </a:p>
          <a:p>
            <a:pPr eaLnBrk="1" hangingPunct="1">
              <a:buFont typeface="Wingdings 2" panose="05020102010507070707" pitchFamily="18" charset="2"/>
              <a:buChar char=""/>
              <a:defRPr/>
            </a:pPr>
            <a:endParaRPr lang="en-GB" altLang="en-US" dirty="0">
              <a:ea typeface="ＭＳ Ｐゴシック" panose="020B0600070205080204" pitchFamily="34" charset="-128"/>
            </a:endParaRPr>
          </a:p>
          <a:p>
            <a:pPr marL="0" indent="0" eaLnBrk="1" hangingPunct="1">
              <a:buFont typeface="Wingdings 2" panose="05020102010507070707" pitchFamily="18" charset="2"/>
              <a:buNone/>
              <a:defRPr/>
            </a:pPr>
            <a:endParaRPr lang="en-GB" altLang="en-US" dirty="0">
              <a:ea typeface="ＭＳ Ｐゴシック" panose="020B0600070205080204" pitchFamily="34" charset="-128"/>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a:extLst>
              <a:ext uri="{FF2B5EF4-FFF2-40B4-BE49-F238E27FC236}">
                <a16:creationId xmlns:a16="http://schemas.microsoft.com/office/drawing/2014/main" id="{F55D3BE7-466E-1D6C-D284-28BF497CA68C}"/>
              </a:ext>
            </a:extLst>
          </p:cNvPr>
          <p:cNvSpPr>
            <a:spLocks noGrp="1"/>
          </p:cNvSpPr>
          <p:nvPr>
            <p:ph type="title"/>
          </p:nvPr>
        </p:nvSpPr>
        <p:spPr/>
        <p:txBody>
          <a:bodyPr/>
          <a:lstStyle/>
          <a:p>
            <a:r>
              <a:rPr lang="en-GB" altLang="en-US"/>
              <a:t>Now complete the following tasks…</a:t>
            </a:r>
          </a:p>
        </p:txBody>
      </p:sp>
      <p:sp>
        <p:nvSpPr>
          <p:cNvPr id="33795" name="Content Placeholder 2">
            <a:extLst>
              <a:ext uri="{FF2B5EF4-FFF2-40B4-BE49-F238E27FC236}">
                <a16:creationId xmlns:a16="http://schemas.microsoft.com/office/drawing/2014/main" id="{AE06C6B6-CA8F-6092-794D-97CC78055505}"/>
              </a:ext>
            </a:extLst>
          </p:cNvPr>
          <p:cNvSpPr>
            <a:spLocks noGrp="1"/>
          </p:cNvSpPr>
          <p:nvPr>
            <p:ph idx="1"/>
          </p:nvPr>
        </p:nvSpPr>
        <p:spPr/>
        <p:txBody>
          <a:bodyPr/>
          <a:lstStyle/>
          <a:p>
            <a:pPr>
              <a:buFont typeface="Wingdings 2" panose="05020102010507070707" pitchFamily="18" charset="2"/>
              <a:buChar char=""/>
              <a:defRPr/>
            </a:pPr>
            <a:r>
              <a:rPr lang="en-GB" dirty="0"/>
              <a:t>1. Explain what choking under pressure is?</a:t>
            </a:r>
          </a:p>
          <a:p>
            <a:pPr marL="0" indent="0">
              <a:buFont typeface="Wingdings 2" panose="05020102010507070707" pitchFamily="18" charset="2"/>
              <a:buNone/>
              <a:defRPr/>
            </a:pPr>
            <a:endParaRPr lang="en-GB" dirty="0"/>
          </a:p>
          <a:p>
            <a:pPr>
              <a:buFont typeface="Wingdings 2" panose="05020102010507070707" pitchFamily="18" charset="2"/>
              <a:buChar char=""/>
              <a:defRPr/>
            </a:pPr>
            <a:r>
              <a:rPr lang="en-GB" dirty="0"/>
              <a:t>2. Provide 3 examples of teams / individuals that have ‘choked’ under pressure.</a:t>
            </a:r>
          </a:p>
          <a:p>
            <a:pPr marL="0" indent="0">
              <a:buFont typeface="Wingdings 2" panose="05020102010507070707" pitchFamily="18" charset="2"/>
              <a:buNone/>
              <a:defRPr/>
            </a:pPr>
            <a:endParaRPr lang="en-GB" dirty="0"/>
          </a:p>
          <a:p>
            <a:pPr>
              <a:buFont typeface="Wingdings 2" panose="05020102010507070707" pitchFamily="18" charset="2"/>
              <a:buChar char=""/>
              <a:defRPr/>
            </a:pPr>
            <a:r>
              <a:rPr lang="en-GB" dirty="0"/>
              <a:t>3. What is proposed to cause it?</a:t>
            </a:r>
          </a:p>
          <a:p>
            <a:pPr>
              <a:buFont typeface="Wingdings 2" panose="05020102010507070707" pitchFamily="18" charset="2"/>
              <a:buChar char=""/>
              <a:defRPr/>
            </a:pPr>
            <a:endParaRPr lang="en-GB" alt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a:extLst>
              <a:ext uri="{FF2B5EF4-FFF2-40B4-BE49-F238E27FC236}">
                <a16:creationId xmlns:a16="http://schemas.microsoft.com/office/drawing/2014/main" id="{6501EABA-1CE1-4E07-38A5-9B9E29FB4597}"/>
              </a:ext>
            </a:extLst>
          </p:cNvPr>
          <p:cNvSpPr>
            <a:spLocks noGrp="1"/>
          </p:cNvSpPr>
          <p:nvPr>
            <p:ph type="title"/>
          </p:nvPr>
        </p:nvSpPr>
        <p:spPr/>
        <p:txBody>
          <a:bodyPr/>
          <a:lstStyle/>
          <a:p>
            <a:endParaRPr lang="en-GB" altLang="en-US"/>
          </a:p>
        </p:txBody>
      </p:sp>
      <p:sp>
        <p:nvSpPr>
          <p:cNvPr id="3" name="Content Placeholder 2">
            <a:extLst>
              <a:ext uri="{FF2B5EF4-FFF2-40B4-BE49-F238E27FC236}">
                <a16:creationId xmlns:a16="http://schemas.microsoft.com/office/drawing/2014/main" id="{17B55AD1-8238-DB1B-E0B9-EE432910CEB3}"/>
              </a:ext>
            </a:extLst>
          </p:cNvPr>
          <p:cNvSpPr>
            <a:spLocks noGrp="1"/>
          </p:cNvSpPr>
          <p:nvPr>
            <p:ph idx="1"/>
          </p:nvPr>
        </p:nvSpPr>
        <p:spPr/>
        <p:txBody>
          <a:bodyPr/>
          <a:lstStyle/>
          <a:p>
            <a:pPr eaLnBrk="1" hangingPunct="1">
              <a:buFont typeface="Wingdings 2" panose="05020102010507070707" pitchFamily="18" charset="2"/>
              <a:buChar char=""/>
              <a:defRPr/>
            </a:pPr>
            <a:endParaRPr lang="en-GB" altLang="en-US" dirty="0">
              <a:ea typeface="ＭＳ Ｐゴシック" panose="020B0600070205080204" pitchFamily="34" charset="-128"/>
            </a:endParaRPr>
          </a:p>
          <a:p>
            <a:pPr eaLnBrk="1" hangingPunct="1">
              <a:buFont typeface="Wingdings 2" panose="05020102010507070707" pitchFamily="18" charset="2"/>
              <a:buChar char=""/>
              <a:defRPr/>
            </a:pPr>
            <a:r>
              <a:rPr lang="en-GB" altLang="en-US" dirty="0">
                <a:ea typeface="ＭＳ Ｐゴシック" panose="020B0600070205080204" pitchFamily="34" charset="-128"/>
              </a:rPr>
              <a:t>What strategies have been suggested to reduce the risk of choking in sport</a:t>
            </a:r>
            <a:r>
              <a:rPr lang="en-US" altLang="en-US" dirty="0">
                <a:ea typeface="ＭＳ Ｐゴシック" panose="020B0600070205080204" pitchFamily="34" charset="-128"/>
              </a:rPr>
              <a:t>…</a:t>
            </a:r>
          </a:p>
          <a:p>
            <a:pPr eaLnBrk="1" hangingPunct="1">
              <a:buFont typeface="Wingdings 2" panose="05020102010507070707" pitchFamily="18" charset="2"/>
              <a:buChar char=""/>
              <a:defRPr/>
            </a:pPr>
            <a:endParaRPr lang="en-GB" altLang="en-US" dirty="0">
              <a:ea typeface="ＭＳ Ｐゴシック" panose="020B0600070205080204" pitchFamily="34" charset="-128"/>
            </a:endParaRPr>
          </a:p>
          <a:p>
            <a:pPr marL="0" indent="0">
              <a:buFont typeface="Wingdings 2" panose="05020102010507070707" pitchFamily="18" charset="2"/>
              <a:buNone/>
              <a:defRPr/>
            </a:pPr>
            <a:endParaRPr lang="en-GB"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59E694E8-EC18-162E-A7D0-EDD2E3AA03DA}"/>
              </a:ext>
            </a:extLst>
          </p:cNvPr>
          <p:cNvSpPr>
            <a:spLocks noGrp="1"/>
          </p:cNvSpPr>
          <p:nvPr>
            <p:ph type="title"/>
          </p:nvPr>
        </p:nvSpPr>
        <p:spPr/>
        <p:txBody>
          <a:bodyPr lIns="91440" rIns="91440" bIns="45720">
            <a:normAutofit fontScale="90000"/>
          </a:bodyPr>
          <a:lstStyle/>
          <a:p>
            <a:pPr eaLnBrk="1" fontAlgn="auto" hangingPunct="1">
              <a:spcAft>
                <a:spcPts val="0"/>
              </a:spcAft>
              <a:defRPr/>
            </a:pPr>
            <a:r>
              <a:rPr lang="en-GB">
                <a:ea typeface="ＭＳ Ｐゴシック" pitchFamily="34" charset="-128"/>
              </a:rPr>
              <a:t>Strategies to reduce choking in sport…</a:t>
            </a:r>
          </a:p>
        </p:txBody>
      </p:sp>
      <p:sp>
        <p:nvSpPr>
          <p:cNvPr id="20483" name="Content Placeholder 2">
            <a:extLst>
              <a:ext uri="{FF2B5EF4-FFF2-40B4-BE49-F238E27FC236}">
                <a16:creationId xmlns:a16="http://schemas.microsoft.com/office/drawing/2014/main" id="{8665D934-E9B8-DF60-49DA-2A892B8CCD8E}"/>
              </a:ext>
            </a:extLst>
          </p:cNvPr>
          <p:cNvSpPr>
            <a:spLocks noGrp="1"/>
          </p:cNvSpPr>
          <p:nvPr>
            <p:ph idx="1"/>
          </p:nvPr>
        </p:nvSpPr>
        <p:spPr/>
        <p:txBody>
          <a:bodyPr>
            <a:normAutofit fontScale="92500"/>
          </a:bodyPr>
          <a:lstStyle/>
          <a:p>
            <a:pPr marL="274320" indent="-274320" eaLnBrk="1" fontAlgn="auto" hangingPunct="1">
              <a:lnSpc>
                <a:spcPct val="90000"/>
              </a:lnSpc>
              <a:spcAft>
                <a:spcPts val="0"/>
              </a:spcAft>
              <a:buClr>
                <a:schemeClr val="accent3"/>
              </a:buClr>
              <a:buFont typeface="Wingdings" pitchFamily="2" charset="2"/>
              <a:buNone/>
              <a:defRPr/>
            </a:pPr>
            <a:r>
              <a:rPr lang="en-GB">
                <a:ea typeface="ＭＳ Ｐゴシック" pitchFamily="34" charset="-128"/>
              </a:rPr>
              <a:t>Implicit / explicit learning:</a:t>
            </a:r>
          </a:p>
          <a:p>
            <a:pPr marL="274320" indent="-274320" eaLnBrk="1" fontAlgn="auto" hangingPunct="1">
              <a:lnSpc>
                <a:spcPct val="90000"/>
              </a:lnSpc>
              <a:spcAft>
                <a:spcPts val="0"/>
              </a:spcAft>
              <a:buClr>
                <a:schemeClr val="accent3"/>
              </a:buClr>
              <a:buFont typeface="Wingdings 2"/>
              <a:buChar char=""/>
              <a:defRPr/>
            </a:pPr>
            <a:r>
              <a:rPr lang="en-GB">
                <a:ea typeface="ＭＳ Ｐゴシック" pitchFamily="34" charset="-128"/>
              </a:rPr>
              <a:t>Implicit – trial and error – making linkages / what works and what doesn</a:t>
            </a:r>
            <a:r>
              <a:rPr lang="en-GB" altLang="en-US">
                <a:ea typeface="ＭＳ Ｐゴシック" pitchFamily="34" charset="-128"/>
              </a:rPr>
              <a:t>’</a:t>
            </a:r>
            <a:r>
              <a:rPr lang="en-GB">
                <a:ea typeface="ＭＳ Ｐゴシック" pitchFamily="34" charset="-128"/>
              </a:rPr>
              <a:t>t. Just </a:t>
            </a:r>
            <a:r>
              <a:rPr lang="en-GB" altLang="en-US">
                <a:ea typeface="ＭＳ Ｐゴシック" pitchFamily="34" charset="-128"/>
              </a:rPr>
              <a:t>‘</a:t>
            </a:r>
            <a:r>
              <a:rPr lang="en-GB">
                <a:ea typeface="ＭＳ Ｐゴシック" pitchFamily="34" charset="-128"/>
              </a:rPr>
              <a:t>know</a:t>
            </a:r>
            <a:r>
              <a:rPr lang="en-GB" altLang="en-US">
                <a:ea typeface="ＭＳ Ｐゴシック" pitchFamily="34" charset="-128"/>
              </a:rPr>
              <a:t>’</a:t>
            </a:r>
            <a:r>
              <a:rPr lang="en-GB">
                <a:ea typeface="ＭＳ Ｐゴシック" pitchFamily="34" charset="-128"/>
              </a:rPr>
              <a:t> how to do it. Handstand example…</a:t>
            </a:r>
          </a:p>
          <a:p>
            <a:pPr marL="274320" indent="-274320" eaLnBrk="1" fontAlgn="auto" hangingPunct="1">
              <a:lnSpc>
                <a:spcPct val="90000"/>
              </a:lnSpc>
              <a:spcAft>
                <a:spcPts val="0"/>
              </a:spcAft>
              <a:buClr>
                <a:schemeClr val="accent3"/>
              </a:buClr>
              <a:buFont typeface="Wingdings 2"/>
              <a:buChar char=""/>
              <a:defRPr/>
            </a:pPr>
            <a:r>
              <a:rPr lang="en-GB">
                <a:ea typeface="ＭＳ Ｐゴシック" pitchFamily="34" charset="-128"/>
              </a:rPr>
              <a:t>Explicit learning – Specific teaching points – exactly where to place your hands / rules / mechanics of performance.</a:t>
            </a:r>
          </a:p>
          <a:p>
            <a:pPr marL="274320" indent="-274320" eaLnBrk="1" fontAlgn="auto" hangingPunct="1">
              <a:lnSpc>
                <a:spcPct val="90000"/>
              </a:lnSpc>
              <a:spcAft>
                <a:spcPts val="0"/>
              </a:spcAft>
              <a:buClr>
                <a:schemeClr val="accent3"/>
              </a:buClr>
              <a:buFont typeface="Wingdings 2"/>
              <a:buChar char=""/>
              <a:defRPr/>
            </a:pPr>
            <a:r>
              <a:rPr lang="en-GB">
                <a:ea typeface="ＭＳ Ｐゴシック" pitchFamily="34" charset="-128"/>
              </a:rPr>
              <a:t>Autonomous stage of learning – automatic without much thought.</a:t>
            </a:r>
          </a:p>
          <a:p>
            <a:pPr marL="274320" indent="-274320" eaLnBrk="1" fontAlgn="auto" hangingPunct="1">
              <a:lnSpc>
                <a:spcPct val="90000"/>
              </a:lnSpc>
              <a:spcAft>
                <a:spcPts val="0"/>
              </a:spcAft>
              <a:buClr>
                <a:schemeClr val="accent3"/>
              </a:buClr>
              <a:buFont typeface="Wingdings 2"/>
              <a:buChar char=""/>
              <a:defRPr/>
            </a:pPr>
            <a:r>
              <a:rPr lang="en-GB">
                <a:ea typeface="ＭＳ Ｐゴシック" pitchFamily="34" charset="-128"/>
              </a:rPr>
              <a:t>Suggested that:</a:t>
            </a:r>
          </a:p>
          <a:p>
            <a:pPr marL="640080" lvl="1" indent="-246888" eaLnBrk="1" fontAlgn="auto" hangingPunct="1">
              <a:lnSpc>
                <a:spcPct val="90000"/>
              </a:lnSpc>
              <a:spcAft>
                <a:spcPts val="0"/>
              </a:spcAft>
              <a:buFont typeface="Wingdings 2"/>
              <a:buChar char=""/>
              <a:defRPr/>
            </a:pPr>
            <a:r>
              <a:rPr lang="en-GB">
                <a:ea typeface="ＭＳ Ｐゴシック" pitchFamily="34" charset="-128"/>
              </a:rPr>
              <a:t>Implicitly learnt skills robust under pressure</a:t>
            </a:r>
          </a:p>
          <a:p>
            <a:pPr marL="640080" lvl="1" indent="-246888" eaLnBrk="1" fontAlgn="auto" hangingPunct="1">
              <a:lnSpc>
                <a:spcPct val="90000"/>
              </a:lnSpc>
              <a:spcAft>
                <a:spcPts val="0"/>
              </a:spcAft>
              <a:buFont typeface="Wingdings 2"/>
              <a:buChar char=""/>
              <a:defRPr/>
            </a:pPr>
            <a:r>
              <a:rPr lang="en-GB">
                <a:ea typeface="ＭＳ Ｐゴシック" pitchFamily="34" charset="-128"/>
              </a:rPr>
              <a:t>Explicitly learnt skills more vulnerable under pressure as can focus on mechanics of the skill.,</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a:extLst>
              <a:ext uri="{FF2B5EF4-FFF2-40B4-BE49-F238E27FC236}">
                <a16:creationId xmlns:a16="http://schemas.microsoft.com/office/drawing/2014/main" id="{3AF1AD13-BB73-BA7D-67DF-838E2695693E}"/>
              </a:ext>
            </a:extLst>
          </p:cNvPr>
          <p:cNvSpPr>
            <a:spLocks noGrp="1"/>
          </p:cNvSpPr>
          <p:nvPr>
            <p:ph type="title"/>
          </p:nvPr>
        </p:nvSpPr>
        <p:spPr/>
        <p:txBody>
          <a:bodyPr/>
          <a:lstStyle/>
          <a:p>
            <a:pPr eaLnBrk="1" hangingPunct="1"/>
            <a:r>
              <a:rPr lang="en-GB" altLang="en-US"/>
              <a:t>Attentional focus</a:t>
            </a:r>
          </a:p>
        </p:txBody>
      </p:sp>
      <p:sp>
        <p:nvSpPr>
          <p:cNvPr id="38915" name="Content Placeholder 2">
            <a:extLst>
              <a:ext uri="{FF2B5EF4-FFF2-40B4-BE49-F238E27FC236}">
                <a16:creationId xmlns:a16="http://schemas.microsoft.com/office/drawing/2014/main" id="{FF5C834C-C279-8D47-DFE8-DA4860A50C3B}"/>
              </a:ext>
            </a:extLst>
          </p:cNvPr>
          <p:cNvSpPr>
            <a:spLocks noGrp="1"/>
          </p:cNvSpPr>
          <p:nvPr>
            <p:ph idx="1"/>
          </p:nvPr>
        </p:nvSpPr>
        <p:spPr/>
        <p:txBody>
          <a:bodyPr/>
          <a:lstStyle/>
          <a:p>
            <a:pPr eaLnBrk="1" hangingPunct="1"/>
            <a:r>
              <a:rPr lang="en-GB" altLang="en-US">
                <a:ea typeface="ＭＳ Ｐゴシック" panose="020B0600070205080204" pitchFamily="34" charset="-128"/>
              </a:rPr>
              <a:t>Encouraging an external focus of attention – away from ‘the self’. Not straightforward…</a:t>
            </a:r>
          </a:p>
          <a:p>
            <a:pPr eaLnBrk="1" hangingPunct="1"/>
            <a:endParaRPr lang="en-GB" altLang="en-US">
              <a:ea typeface="ＭＳ Ｐゴシック" panose="020B0600070205080204" pitchFamily="34" charset="-128"/>
            </a:endParaRPr>
          </a:p>
          <a:p>
            <a:pPr eaLnBrk="1" hangingPunct="1"/>
            <a:r>
              <a:rPr lang="en-GB" altLang="en-US">
                <a:ea typeface="ＭＳ Ｐゴシック" panose="020B0600070205080204" pitchFamily="34" charset="-128"/>
              </a:rPr>
              <a:t>Ironic mental processes…</a:t>
            </a:r>
          </a:p>
          <a:p>
            <a:pPr eaLnBrk="1" hangingPunct="1"/>
            <a:r>
              <a:rPr lang="en-GB" altLang="en-US">
                <a:ea typeface="ＭＳ Ｐゴシック" panose="020B0600070205080204" pitchFamily="34" charset="-128"/>
              </a:rPr>
              <a:t>If you tell a rugby player not to focus on his foot position when taking a conversion – may inadvertently direct attention TO this!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a:extLst>
              <a:ext uri="{FF2B5EF4-FFF2-40B4-BE49-F238E27FC236}">
                <a16:creationId xmlns:a16="http://schemas.microsoft.com/office/drawing/2014/main" id="{495DD3BE-D036-F12A-407D-2579A517A865}"/>
              </a:ext>
            </a:extLst>
          </p:cNvPr>
          <p:cNvSpPr>
            <a:spLocks noGrp="1"/>
          </p:cNvSpPr>
          <p:nvPr>
            <p:ph type="title"/>
          </p:nvPr>
        </p:nvSpPr>
        <p:spPr/>
        <p:txBody>
          <a:bodyPr/>
          <a:lstStyle/>
          <a:p>
            <a:pPr eaLnBrk="1" hangingPunct="1"/>
            <a:r>
              <a:rPr lang="en-GB" altLang="en-US"/>
              <a:t>Distractions</a:t>
            </a:r>
          </a:p>
        </p:txBody>
      </p:sp>
      <p:sp>
        <p:nvSpPr>
          <p:cNvPr id="19459" name="Content Placeholder 2">
            <a:extLst>
              <a:ext uri="{FF2B5EF4-FFF2-40B4-BE49-F238E27FC236}">
                <a16:creationId xmlns:a16="http://schemas.microsoft.com/office/drawing/2014/main" id="{1AE1D56D-0FDB-AAB4-EA02-EC7935E2318F}"/>
              </a:ext>
            </a:extLst>
          </p:cNvPr>
          <p:cNvSpPr>
            <a:spLocks noGrp="1"/>
          </p:cNvSpPr>
          <p:nvPr>
            <p:ph idx="1"/>
          </p:nvPr>
        </p:nvSpPr>
        <p:spPr/>
        <p:txBody>
          <a:bodyPr/>
          <a:lstStyle/>
          <a:p>
            <a:pPr eaLnBrk="1" hangingPunct="1">
              <a:buFont typeface="Wingdings 2" panose="05020102010507070707" pitchFamily="18" charset="2"/>
              <a:buChar char=""/>
              <a:defRPr/>
            </a:pPr>
            <a:r>
              <a:rPr lang="en-GB" altLang="en-US" dirty="0">
                <a:ea typeface="ＭＳ Ｐゴシック" panose="020B0600070205080204" pitchFamily="34" charset="-128"/>
              </a:rPr>
              <a:t>Choking studies: </a:t>
            </a:r>
          </a:p>
          <a:p>
            <a:pPr marL="0" indent="0" eaLnBrk="1" hangingPunct="1">
              <a:buFont typeface="Wingdings 2" panose="05020102010507070707" pitchFamily="18" charset="2"/>
              <a:buNone/>
              <a:defRPr/>
            </a:pPr>
            <a:r>
              <a:rPr lang="en-GB" altLang="en-US" dirty="0">
                <a:ea typeface="ＭＳ Ｐゴシック" panose="020B0600070205080204" pitchFamily="34" charset="-128"/>
              </a:rPr>
              <a:t>Dual task – e.g. random alphabet letter generation every 6 seconds (Jackson et al. 2006)</a:t>
            </a:r>
          </a:p>
          <a:p>
            <a:pPr eaLnBrk="1" hangingPunct="1">
              <a:buFont typeface="Wingdings 2" panose="05020102010507070707" pitchFamily="18" charset="2"/>
              <a:buChar char=""/>
              <a:defRPr/>
            </a:pPr>
            <a:r>
              <a:rPr lang="en-GB" altLang="en-US" dirty="0">
                <a:ea typeface="ＭＳ Ｐゴシック" panose="020B0600070205080204" pitchFamily="34" charset="-128"/>
              </a:rPr>
              <a:t>Counting backwards in multiples of two (Lewis &amp; Linder, 1997).</a:t>
            </a:r>
          </a:p>
          <a:p>
            <a:pPr eaLnBrk="1" hangingPunct="1">
              <a:buFont typeface="Wingdings 2" panose="05020102010507070707" pitchFamily="18" charset="2"/>
              <a:buChar char=""/>
              <a:defRPr/>
            </a:pPr>
            <a:r>
              <a:rPr lang="en-GB" altLang="en-US" dirty="0">
                <a:ea typeface="ＭＳ Ｐゴシック" panose="020B0600070205080204" pitchFamily="34" charset="-128"/>
              </a:rPr>
              <a:t>Distracts from self focusing – unrealistic to use in competition.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736D3C50-0EED-C0CD-AF7E-EC7B8A99AC0B}"/>
              </a:ext>
            </a:extLst>
          </p:cNvPr>
          <p:cNvSpPr>
            <a:spLocks noGrp="1"/>
          </p:cNvSpPr>
          <p:nvPr>
            <p:ph type="title"/>
          </p:nvPr>
        </p:nvSpPr>
        <p:spPr/>
        <p:txBody>
          <a:bodyPr lIns="91440" rIns="91440" bIns="45720"/>
          <a:lstStyle/>
          <a:p>
            <a:pPr eaLnBrk="1" hangingPunct="1"/>
            <a:r>
              <a:rPr lang="en-GB" altLang="en-US">
                <a:ea typeface="ＭＳ Ｐゴシック" panose="020B0600070205080204" pitchFamily="34" charset="-128"/>
              </a:rPr>
              <a:t>Pre-performance routines…</a:t>
            </a:r>
          </a:p>
        </p:txBody>
      </p:sp>
      <p:sp>
        <p:nvSpPr>
          <p:cNvPr id="43011" name="Content Placeholder 2">
            <a:extLst>
              <a:ext uri="{FF2B5EF4-FFF2-40B4-BE49-F238E27FC236}">
                <a16:creationId xmlns:a16="http://schemas.microsoft.com/office/drawing/2014/main" id="{505A2136-7800-CAD7-A2B6-CF124E39E5E1}"/>
              </a:ext>
            </a:extLst>
          </p:cNvPr>
          <p:cNvSpPr>
            <a:spLocks noGrp="1"/>
          </p:cNvSpPr>
          <p:nvPr>
            <p:ph idx="1"/>
          </p:nvPr>
        </p:nvSpPr>
        <p:spPr/>
        <p:txBody>
          <a:bodyPr/>
          <a:lstStyle/>
          <a:p>
            <a:pPr eaLnBrk="1" hangingPunct="1"/>
            <a:r>
              <a:rPr lang="en-GB" altLang="en-US">
                <a:ea typeface="ＭＳ Ｐゴシック" panose="020B0600070205080204" pitchFamily="34" charset="-128"/>
              </a:rPr>
              <a:t>Modifying optimal arousal levels</a:t>
            </a:r>
          </a:p>
          <a:p>
            <a:pPr eaLnBrk="1" hangingPunct="1"/>
            <a:r>
              <a:rPr lang="en-GB" altLang="en-US">
                <a:ea typeface="ＭＳ Ｐゴシック" panose="020B0600070205080204" pitchFamily="34" charset="-128"/>
              </a:rPr>
              <a:t>Attention control </a:t>
            </a:r>
          </a:p>
          <a:p>
            <a:pPr eaLnBrk="1" hangingPunct="1"/>
            <a:r>
              <a:rPr lang="en-GB" altLang="en-US">
                <a:ea typeface="ＭＳ Ｐゴシック" panose="020B0600070205080204" pitchFamily="34" charset="-128"/>
              </a:rPr>
              <a:t>Cue words</a:t>
            </a:r>
          </a:p>
          <a:p>
            <a:pPr eaLnBrk="1" hangingPunct="1"/>
            <a:r>
              <a:rPr lang="en-GB" altLang="en-US">
                <a:ea typeface="ＭＳ Ｐゴシック" panose="020B0600070205080204" pitchFamily="34" charset="-128"/>
              </a:rPr>
              <a:t>Support from Mesagno et al. (2008)</a:t>
            </a:r>
          </a:p>
          <a:p>
            <a:pPr lvl="1" eaLnBrk="1" hangingPunct="1"/>
            <a:r>
              <a:rPr lang="en-GB" altLang="en-US">
                <a:ea typeface="ＭＳ Ｐゴシック" panose="020B0600070205080204" pitchFamily="34" charset="-128"/>
              </a:rPr>
              <a:t>Reduced self focus </a:t>
            </a:r>
          </a:p>
          <a:p>
            <a:pPr lvl="1" eaLnBrk="1" hangingPunct="1"/>
            <a:r>
              <a:rPr lang="en-GB" altLang="en-US">
                <a:ea typeface="ＭＳ Ｐゴシック" panose="020B0600070205080204" pitchFamily="34" charset="-128"/>
              </a:rPr>
              <a:t>minimised explicit monitoring</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a:extLst>
              <a:ext uri="{FF2B5EF4-FFF2-40B4-BE49-F238E27FC236}">
                <a16:creationId xmlns:a16="http://schemas.microsoft.com/office/drawing/2014/main" id="{5E336589-76E6-979E-0357-53D170C31D63}"/>
              </a:ext>
            </a:extLst>
          </p:cNvPr>
          <p:cNvSpPr>
            <a:spLocks noGrp="1"/>
          </p:cNvSpPr>
          <p:nvPr>
            <p:ph type="title"/>
          </p:nvPr>
        </p:nvSpPr>
        <p:spPr/>
        <p:txBody>
          <a:bodyPr/>
          <a:lstStyle/>
          <a:p>
            <a:r>
              <a:rPr lang="en-GB" altLang="en-US"/>
              <a:t>Read the following article:</a:t>
            </a:r>
          </a:p>
        </p:txBody>
      </p:sp>
      <p:sp>
        <p:nvSpPr>
          <p:cNvPr id="45059" name="Content Placeholder 2">
            <a:extLst>
              <a:ext uri="{FF2B5EF4-FFF2-40B4-BE49-F238E27FC236}">
                <a16:creationId xmlns:a16="http://schemas.microsoft.com/office/drawing/2014/main" id="{23B0AE5D-4235-329F-5643-42F7CEB69C34}"/>
              </a:ext>
            </a:extLst>
          </p:cNvPr>
          <p:cNvSpPr>
            <a:spLocks noGrp="1"/>
          </p:cNvSpPr>
          <p:nvPr>
            <p:ph idx="1"/>
          </p:nvPr>
        </p:nvSpPr>
        <p:spPr/>
        <p:txBody>
          <a:bodyPr/>
          <a:lstStyle/>
          <a:p>
            <a:r>
              <a:rPr lang="en-GB" altLang="en-US"/>
              <a:t> 'A qualitative examination of choking under pressure in team sport' by Denise Hill and Gareth Shaw (2012) and identify the perceived moderators of (what helped to prevent / reduce) choking under pressure within a team sport from the article (p.106). </a:t>
            </a:r>
          </a:p>
          <a:p>
            <a:r>
              <a:rPr lang="en-GB" altLang="en-US"/>
              <a:t>How can choking under pressure be prevented?</a:t>
            </a:r>
          </a:p>
          <a:p>
            <a:r>
              <a:rPr lang="en-GB" altLang="en-US"/>
              <a:t>The study uses individual semi-structured interviews to examine the experiences of eight athletes who choked under pressure regularly whilst playing a team sport.</a:t>
            </a:r>
          </a:p>
          <a:p>
            <a:endParaRPr lang="en-GB" altLang="en-US"/>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Flow</Template>
  <TotalTime>1981</TotalTime>
  <Words>1154</Words>
  <Application>Microsoft Macintosh PowerPoint</Application>
  <PresentationFormat>On-screen Show (4:3)</PresentationFormat>
  <Paragraphs>134</Paragraphs>
  <Slides>22</Slides>
  <Notes>16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ＭＳ Ｐゴシック</vt:lpstr>
      <vt:lpstr>Calibri</vt:lpstr>
      <vt:lpstr>Century Schoolbook</vt:lpstr>
      <vt:lpstr>Constantia</vt:lpstr>
      <vt:lpstr>Wingdings</vt:lpstr>
      <vt:lpstr>Wingdings 2</vt:lpstr>
      <vt:lpstr>Flow</vt:lpstr>
      <vt:lpstr>Choking Under Pressure</vt:lpstr>
      <vt:lpstr>Introduction</vt:lpstr>
      <vt:lpstr>What is choking in sport?</vt:lpstr>
      <vt:lpstr>What is choking in sport?</vt:lpstr>
      <vt:lpstr>Sport specific examples of choking.</vt:lpstr>
      <vt:lpstr>PowerPoint Presentation</vt:lpstr>
      <vt:lpstr>When is it likely to occur?</vt:lpstr>
      <vt:lpstr>PowerPoint Presentation</vt:lpstr>
      <vt:lpstr>Put the catastrophe model into context…</vt:lpstr>
      <vt:lpstr>Theoretical explanations for choking…</vt:lpstr>
      <vt:lpstr>SIS experts discuss athletes 'choking' at major competitions</vt:lpstr>
      <vt:lpstr>Task: Pressure in sport…</vt:lpstr>
      <vt:lpstr>Rory McIlroy: why do sportsmen choke?…</vt:lpstr>
      <vt:lpstr>The role of self- consciousness…</vt:lpstr>
      <vt:lpstr>Choking in Sport</vt:lpstr>
      <vt:lpstr>Now complete the following tasks…</vt:lpstr>
      <vt:lpstr>PowerPoint Presentation</vt:lpstr>
      <vt:lpstr>Strategies to reduce choking in sport…</vt:lpstr>
      <vt:lpstr>Attentional focus</vt:lpstr>
      <vt:lpstr>Distractions</vt:lpstr>
      <vt:lpstr>Pre-performance routines…</vt:lpstr>
      <vt:lpstr>Read the following article:</vt:lpstr>
    </vt:vector>
  </TitlesOfParts>
  <Company>Coleg y Drindod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Choking Under Pressure</dc:title>
  <dc:creator>connaughton</dc:creator>
  <cp:lastModifiedBy>Alison Connaughton</cp:lastModifiedBy>
  <cp:revision>57</cp:revision>
  <dcterms:created xsi:type="dcterms:W3CDTF">2013-04-19T13:12:29Z</dcterms:created>
  <dcterms:modified xsi:type="dcterms:W3CDTF">2025-09-18T16:02:30Z</dcterms:modified>
</cp:coreProperties>
</file>