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gif" ContentType="image/gif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6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8"/>
  </p:normalViewPr>
  <p:slideViewPr>
    <p:cSldViewPr snapToGrid="0" snapToObjects="1">
      <p:cViewPr varScale="1">
        <p:scale>
          <a:sx n="107" d="100"/>
          <a:sy n="107" d="100"/>
        </p:scale>
        <p:origin x="73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F8C27B-132A-BC48-AECA-FBD67EA6EBA1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60F792-887E-D04D-BEDF-403D08F9EA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1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60F792-887E-D04D-BEDF-403D08F9EA4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216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60F792-887E-D04D-BEDF-403D08F9EA4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63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1BEC928-EF4E-504B-BAB0-2AC3AE92005E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CAD0446-24F4-D141-B206-6DDEBC24DB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539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coursegate.co.uk/course/nursery-nurse-diploma-level-3/" TargetMode="External"/><Relationship Id="rId3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9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ellspringconsultancy.com/wp-content/uploads/2019/03/Types-of-Communication.jpg" TargetMode="External"/><Relationship Id="rId3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digitalrepublicrecruitment.com/wp-content/uploads/2019/02/digital-skills2.jpg.jpg" TargetMode="External"/><Relationship Id="rId3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st4.depositphotos.com/14431644/22127/i/1600/depositphotos_221270752-stock-photo-writing-note-showing-conclusion-business.jpg" TargetMode="External"/><Relationship Id="rId3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11" Type="http://schemas.openxmlformats.org/officeDocument/2006/relationships/hyperlink" Target="https://depositphotos.com/221270752/stock-photo-writing-note-showing-conclusion-business.html" TargetMode="External"/><Relationship Id="rId12" Type="http://schemas.openxmlformats.org/officeDocument/2006/relationships/hyperlink" Target="https://www.digitalrepublicrecruitment.com/the-skills-companies-need-most-in-2019/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hyperlink" Target="https://www.fos-unm.si/media/pdf/ruo/motivation_in_the_workplace_and_its_influence_on_the_effectiveness_of_work_2.pdf" TargetMode="External"/><Relationship Id="rId4" Type="http://schemas.openxmlformats.org/officeDocument/2006/relationships/hyperlink" Target="https://journals.sagepub.com/doi/abs/10.1177/1059601111414561" TargetMode="External"/><Relationship Id="rId5" Type="http://schemas.openxmlformats.org/officeDocument/2006/relationships/hyperlink" Target="https://businesswales.gov.wales/mentoring/" TargetMode="External"/><Relationship Id="rId6" Type="http://schemas.openxmlformats.org/officeDocument/2006/relationships/hyperlink" Target="https://www.cedefop.europa.eu/en/themes/identifying-skills-needs" TargetMode="External"/><Relationship Id="rId7" Type="http://schemas.openxmlformats.org/officeDocument/2006/relationships/hyperlink" Target="https://ieeexplore.ieee.org/document/7102915" TargetMode="External"/><Relationship Id="rId8" Type="http://schemas.openxmlformats.org/officeDocument/2006/relationships/hyperlink" Target="https://www.ingentaconnect.com/content/jnp/ept/2016/00000038/00000001/art00003#Refs" TargetMode="External"/><Relationship Id="rId9" Type="http://schemas.openxmlformats.org/officeDocument/2006/relationships/hyperlink" Target="https://books.google.co.uk/books?hl=en&amp;lr=&amp;id=1J67BgAAQBAJ&amp;oi=fnd&amp;pg=PP1&amp;dq=stella+cottrell+skills+for+success&amp;ots=4sCRZX4lRn&amp;sig=ugoQJKXlBN5cDuEng0P9qFUHJ8k&amp;redir_esc=y#v=onepage&amp;q=stella%20cottrell%20skills%20for%20success&amp;f=false" TargetMode="External"/><Relationship Id="rId10" Type="http://schemas.openxmlformats.org/officeDocument/2006/relationships/hyperlink" Target="https://coursegate.co.uk/course/nursery-nurse-diploma-level-3/" TargetMode="External"/></Relationships>
</file>

<file path=ppt/slides/_rels/slide14.xml.rels><?xml version="1.0" encoding="UTF-8" standalone="yes"?>
<Relationships xmlns="http://schemas.openxmlformats.org/package/2006/relationships"><Relationship Id="rId11" Type="http://schemas.openxmlformats.org/officeDocument/2006/relationships/hyperlink" Target="https://www.teachingtimes.com/news/1000nurseriesclosedincrisis.htm" TargetMode="External"/><Relationship Id="rId12" Type="http://schemas.openxmlformats.org/officeDocument/2006/relationships/hyperlink" Target="https://www.ed.ac.uk/reflection/reflectors-toolkit/reflecting-on-experience/gibbs-reflective-cycle" TargetMode="External"/><Relationship Id="rId13" Type="http://schemas.openxmlformats.org/officeDocument/2006/relationships/hyperlink" Target="https://www.ucas.com/connect/blogs/work-experience-important" TargetMode="External"/><Relationship Id="rId14" Type="http://schemas.openxmlformats.org/officeDocument/2006/relationships/hyperlink" Target="https://wellspringconsultancy.com/product/communication-e-learning-cpd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getfullyfunded.com/5-things-never-write-thank-letter/" TargetMode="External"/><Relationship Id="rId3" Type="http://schemas.openxmlformats.org/officeDocument/2006/relationships/hyperlink" Target="https://files.eric.ed.gov/fulltext/ED574738.pdf" TargetMode="External"/><Relationship Id="rId4" Type="http://schemas.openxmlformats.org/officeDocument/2006/relationships/hyperlink" Target="https://kilvington.vic.edu.au/2018/06/adaptability/" TargetMode="External"/><Relationship Id="rId5" Type="http://schemas.openxmlformats.org/officeDocument/2006/relationships/hyperlink" Target="https://www.ets.org/Media/Research/pdf/session5-levin-paper-tea2012.pdf" TargetMode="External"/><Relationship Id="rId6" Type="http://schemas.openxmlformats.org/officeDocument/2006/relationships/hyperlink" Target="https://learning.nspcc.org.uk/safeguarding-child-protection/" TargetMode="External"/><Relationship Id="rId7" Type="http://schemas.openxmlformats.org/officeDocument/2006/relationships/hyperlink" Target="https://www.sciencedirect.com/science/article/abs/pii/S1876139915000389" TargetMode="External"/><Relationship Id="rId8" Type="http://schemas.openxmlformats.org/officeDocument/2006/relationships/hyperlink" Target="https://www.brookes.ac.uk/students/upgrade/study-skills/reflective-writing-gibbs/" TargetMode="External"/><Relationship Id="rId9" Type="http://schemas.openxmlformats.org/officeDocument/2006/relationships/hyperlink" Target="https://www.potential.com/articles/teamwork/" TargetMode="External"/><Relationship Id="rId10" Type="http://schemas.openxmlformats.org/officeDocument/2006/relationships/hyperlink" Target="https://www.seek.com.au/career-advice/how-to-answer-motivation-based-interview-questi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99267" y="4220631"/>
            <a:ext cx="6858000" cy="1515533"/>
          </a:xfrm>
        </p:spPr>
        <p:txBody>
          <a:bodyPr/>
          <a:lstStyle/>
          <a:p>
            <a:r>
              <a:rPr lang="en-US" dirty="0"/>
              <a:t>Skills for Life: Employability and Future </a:t>
            </a:r>
            <a:r>
              <a:rPr lang="en-US" dirty="0" smtClean="0"/>
              <a:t>Pathways- ECGE6001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1598" y="5537198"/>
            <a:ext cx="6815669" cy="1320802"/>
          </a:xfrm>
        </p:spPr>
        <p:txBody>
          <a:bodyPr/>
          <a:lstStyle/>
          <a:p>
            <a:r>
              <a:rPr lang="en-US" dirty="0" smtClean="0"/>
              <a:t>By Charlotte Harries</a:t>
            </a:r>
          </a:p>
          <a:p>
            <a:r>
              <a:rPr lang="en-US" dirty="0" smtClean="0"/>
              <a:t>Student Number- 1701459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4350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Final Goal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27075" y="2556932"/>
            <a:ext cx="3569522" cy="3318936"/>
          </a:xfrm>
        </p:spPr>
        <p:txBody>
          <a:bodyPr/>
          <a:lstStyle/>
          <a:p>
            <a:r>
              <a:rPr lang="en-US" dirty="0" smtClean="0"/>
              <a:t>Set up my own Nursery</a:t>
            </a:r>
            <a:endParaRPr lang="en-US" dirty="0"/>
          </a:p>
        </p:txBody>
      </p:sp>
      <p:pic>
        <p:nvPicPr>
          <p:cNvPr id="1026" name="Picture 2" descr="/var/folders/r0/wh7t26w97_13ykjzvhl7mp3m0000gn/T/com.microsoft.Powerpoint/WebArchiveCopyPasteTempFiles/Nurse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932" y="2556932"/>
            <a:ext cx="4952875" cy="330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883232" y="5862976"/>
            <a:ext cx="33488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(Source: Teaching Times,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725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Job Opportunity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18961" y="2556932"/>
            <a:ext cx="3177636" cy="3318936"/>
          </a:xfrm>
        </p:spPr>
        <p:txBody>
          <a:bodyPr/>
          <a:lstStyle/>
          <a:p>
            <a:r>
              <a:rPr lang="en-US" smtClean="0"/>
              <a:t>Nursery Nurse</a:t>
            </a:r>
            <a:endParaRPr lang="en-US"/>
          </a:p>
        </p:txBody>
      </p:sp>
      <p:pic>
        <p:nvPicPr>
          <p:cNvPr id="2050" name="Picture 2" descr="ursery Nurse Diploma Level 3">
            <a:hlinkClick r:id="rId2" tooltip="Nursery Nurse Diploma Level 3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2" y="2556932"/>
            <a:ext cx="5014913" cy="300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490790" y="5575978"/>
            <a:ext cx="29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(Source: Course Gate, no date)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4303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Gibbs Reflective Cycle (</a:t>
            </a:r>
            <a:r>
              <a:rPr lang="en-US" b="1" dirty="0" smtClean="0"/>
              <a:t>1988</a:t>
            </a:r>
            <a:r>
              <a:rPr lang="en-US" b="1" dirty="0" smtClean="0"/>
              <a:t>)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1822" y="2604434"/>
            <a:ext cx="5164776" cy="3318936"/>
          </a:xfrm>
        </p:spPr>
        <p:txBody>
          <a:bodyPr/>
          <a:lstStyle/>
          <a:p>
            <a:r>
              <a:rPr lang="en-US" dirty="0" smtClean="0"/>
              <a:t>Description </a:t>
            </a:r>
          </a:p>
          <a:p>
            <a:r>
              <a:rPr lang="en-US" dirty="0" smtClean="0"/>
              <a:t>Feelings</a:t>
            </a:r>
          </a:p>
          <a:p>
            <a:r>
              <a:rPr lang="en-US" dirty="0" smtClean="0"/>
              <a:t>Evaluation</a:t>
            </a:r>
          </a:p>
          <a:p>
            <a:r>
              <a:rPr lang="en-US" dirty="0" smtClean="0"/>
              <a:t>Analysis </a:t>
            </a:r>
          </a:p>
          <a:p>
            <a:r>
              <a:rPr lang="en-US" dirty="0" smtClean="0"/>
              <a:t>Conclusion </a:t>
            </a:r>
          </a:p>
          <a:p>
            <a:r>
              <a:rPr lang="en-US" dirty="0" smtClean="0"/>
              <a:t>Action Plan</a:t>
            </a:r>
          </a:p>
        </p:txBody>
      </p:sp>
      <p:pic>
        <p:nvPicPr>
          <p:cNvPr id="3074" name="Picture 2" descr="he reflective cycle - Gibbs diagra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3990" y="2482727"/>
            <a:ext cx="4062411" cy="3267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638796" y="5740719"/>
            <a:ext cx="399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(Source: Oxford </a:t>
            </a:r>
            <a:r>
              <a:rPr lang="en-US" dirty="0" smtClean="0"/>
              <a:t>Brookes University</a:t>
            </a:r>
            <a:r>
              <a:rPr lang="en-US" smtClean="0"/>
              <a:t>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137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Transferable Skills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81455" y="2556932"/>
            <a:ext cx="3415142" cy="3318936"/>
          </a:xfrm>
        </p:spPr>
        <p:txBody>
          <a:bodyPr/>
          <a:lstStyle/>
          <a:p>
            <a:r>
              <a:rPr lang="en-US" dirty="0" smtClean="0"/>
              <a:t>Transferable skills I already have that </a:t>
            </a:r>
            <a:r>
              <a:rPr lang="en-US" dirty="0" smtClean="0"/>
              <a:t>link </a:t>
            </a:r>
            <a:r>
              <a:rPr lang="en-US" dirty="0" smtClean="0"/>
              <a:t>to the job requirements.</a:t>
            </a:r>
            <a:endParaRPr lang="en-US" dirty="0"/>
          </a:p>
        </p:txBody>
      </p:sp>
      <p:pic>
        <p:nvPicPr>
          <p:cNvPr id="4097" name="Picture 1" descr="/var/folders/r0/wh7t26w97_13ykjzvhl7mp3m0000gn/T/com.microsoft.Powerpoint/WebArchiveCopyPasteTempFiles/identyfying_skills_needs_360x2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1628" y="2518807"/>
            <a:ext cx="4543426" cy="303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471612" y="2280459"/>
            <a:ext cx="777484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00525" y="5506536"/>
            <a:ext cx="3280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(Source: </a:t>
            </a:r>
            <a:r>
              <a:rPr lang="en-US" dirty="0" err="1" smtClean="0"/>
              <a:t>Cedefop</a:t>
            </a:r>
            <a:r>
              <a:rPr lang="en-US" dirty="0" smtClean="0"/>
              <a:t>, no date)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79975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Communication</a:t>
            </a:r>
            <a:endParaRPr lang="en-US" b="1" dirty="0"/>
          </a:p>
        </p:txBody>
      </p:sp>
      <p:pic>
        <p:nvPicPr>
          <p:cNvPr id="5122" name="Picture 2" descr="ypes-of-Communication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714" y="2515856"/>
            <a:ext cx="5864225" cy="2932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472052" y="5447969"/>
            <a:ext cx="4029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(Source: Wellspring, 2016)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10980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Team Work</a:t>
            </a:r>
            <a:endParaRPr lang="en-US" b="1" dirty="0"/>
          </a:p>
        </p:txBody>
      </p:sp>
      <p:pic>
        <p:nvPicPr>
          <p:cNvPr id="6146" name="Picture 2" descr="eamwork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164" y="2501901"/>
            <a:ext cx="5897878" cy="3317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507678" y="5850693"/>
            <a:ext cx="2398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</a:t>
            </a:r>
            <a:r>
              <a:rPr lang="en-US" smtClean="0"/>
              <a:t>Source: Potential, 2018)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67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Transferable Skills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9579" y="2556932"/>
            <a:ext cx="3427018" cy="3318936"/>
          </a:xfrm>
        </p:spPr>
        <p:txBody>
          <a:bodyPr/>
          <a:lstStyle/>
          <a:p>
            <a:r>
              <a:rPr lang="en-US" dirty="0" smtClean="0"/>
              <a:t>Transferable </a:t>
            </a:r>
            <a:r>
              <a:rPr lang="en-US" dirty="0" smtClean="0"/>
              <a:t>skills </a:t>
            </a:r>
            <a:r>
              <a:rPr lang="en-US" dirty="0" smtClean="0"/>
              <a:t>that I need to work towards to meet the job requirements.</a:t>
            </a:r>
            <a:endParaRPr lang="en-US" dirty="0"/>
          </a:p>
        </p:txBody>
      </p:sp>
      <p:pic>
        <p:nvPicPr>
          <p:cNvPr id="7170" name="Picture 2" descr="https://www.digitalrepublicrecruitment.com/wp-content/uploads/2019/02/digital-skills2.jpg-300x30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7450" y="2556932"/>
            <a:ext cx="3228975" cy="322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872715" y="5771614"/>
            <a:ext cx="3914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(Source: </a:t>
            </a:r>
            <a:r>
              <a:rPr lang="en-US" smtClean="0"/>
              <a:t>Digital Republic, 2019)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256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028" y="1232004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Adaptability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8193" name="Picture 1" descr="/var/folders/r0/wh7t26w97_13ykjzvhl7mp3m0000gn/T/com.microsoft.Powerpoint/WebArchiveCopyPasteTempFiles/adaptabilit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223" y="2535871"/>
            <a:ext cx="4797631" cy="319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239490" y="5735291"/>
            <a:ext cx="44532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(Source: </a:t>
            </a:r>
            <a:r>
              <a:rPr lang="en-US" dirty="0" err="1" smtClean="0"/>
              <a:t>Kilvington</a:t>
            </a:r>
            <a:r>
              <a:rPr lang="en-US" dirty="0" smtClean="0"/>
              <a:t> Grammar School, no date)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316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7486" y="1005883"/>
            <a:ext cx="9468414" cy="1286393"/>
          </a:xfrm>
        </p:spPr>
        <p:txBody>
          <a:bodyPr/>
          <a:lstStyle/>
          <a:p>
            <a:r>
              <a:rPr lang="en-US" b="1" dirty="0" smtClean="0"/>
              <a:t>Motivation </a:t>
            </a:r>
            <a:endParaRPr lang="en-US" b="1" dirty="0"/>
          </a:p>
        </p:txBody>
      </p:sp>
      <p:pic>
        <p:nvPicPr>
          <p:cNvPr id="9217" name="Picture 1" descr="ow to answer motivation-based interview ques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049" y="2529445"/>
            <a:ext cx="5973288" cy="3081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-300307"/>
            <a:ext cx="1202338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28312" y="5611407"/>
            <a:ext cx="2315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(Source: Seek, no date)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288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Conclusion</a:t>
            </a:r>
            <a:endParaRPr lang="en-US" b="1" dirty="0"/>
          </a:p>
        </p:txBody>
      </p:sp>
      <p:pic>
        <p:nvPicPr>
          <p:cNvPr id="4" name="Picture 5" descr="riting note showing Conclusion. Business photo showcasing Results analysis Final decisi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1536" y="2557463"/>
            <a:ext cx="4548928" cy="3317875"/>
          </a:xfrm>
          <a:prstGeom prst="rect">
            <a:avLst/>
          </a:prstGeom>
          <a:ex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</p:pic>
      <p:sp>
        <p:nvSpPr>
          <p:cNvPr id="5" name="Rectangle 4"/>
          <p:cNvSpPr/>
          <p:nvPr/>
        </p:nvSpPr>
        <p:spPr>
          <a:xfrm>
            <a:off x="5518325" y="5875338"/>
            <a:ext cx="29841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/>
              <a:t>(Source: Deposit Photos,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3197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Thank You for Listening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11439" y="2556932"/>
            <a:ext cx="3985158" cy="3318936"/>
          </a:xfrm>
        </p:spPr>
        <p:txBody>
          <a:bodyPr/>
          <a:lstStyle/>
          <a:p>
            <a:r>
              <a:rPr lang="en-US" dirty="0" smtClean="0"/>
              <a:t>Are there any questions?</a:t>
            </a:r>
            <a:endParaRPr lang="en-US" dirty="0"/>
          </a:p>
        </p:txBody>
      </p:sp>
      <p:pic>
        <p:nvPicPr>
          <p:cNvPr id="8" name="Picture 2" descr="/var/folders/r0/wh7t26w97_13ykjzvhl7mp3m0000gn/T/com.microsoft.Powerpoint/WebArchiveCopyPasteTempFiles/sp137-2a877680-abdb-4191-b157-ad062754e820-v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8795" y="2601382"/>
            <a:ext cx="4457205" cy="2965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020044" y="5566476"/>
            <a:ext cx="3314700" cy="3751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smtClean="0"/>
              <a:t>Source: Get </a:t>
            </a:r>
            <a:r>
              <a:rPr lang="en-US" dirty="0" smtClean="0"/>
              <a:t>Fully Funded,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3903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578372"/>
            <a:ext cx="9499268" cy="632912"/>
          </a:xfrm>
        </p:spPr>
        <p:txBody>
          <a:bodyPr>
            <a:noAutofit/>
          </a:bodyPr>
          <a:lstStyle/>
          <a:p>
            <a:r>
              <a:rPr lang="en-US" sz="2800" b="1" u="sng" dirty="0" smtClean="0"/>
              <a:t>References</a:t>
            </a:r>
            <a:endParaRPr lang="en-US" sz="2800" b="1" u="sng" dirty="0"/>
          </a:p>
        </p:txBody>
      </p:sp>
      <p:sp>
        <p:nvSpPr>
          <p:cNvPr id="4" name="TextBox 3"/>
          <p:cNvSpPr txBox="1"/>
          <p:nvPr/>
        </p:nvSpPr>
        <p:spPr>
          <a:xfrm>
            <a:off x="1057400" y="1211284"/>
            <a:ext cx="997527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Arial" charset="0"/>
                <a:ea typeface="Arial" charset="0"/>
                <a:cs typeface="Arial" charset="0"/>
              </a:rPr>
              <a:t>Avbar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, D. (2016) ‘Motivation in the workplace and its influence on the effectiveness of work’, </a:t>
            </a:r>
            <a:r>
              <a:rPr lang="en-GB" sz="1100" i="1" dirty="0">
                <a:latin typeface="Arial" charset="0"/>
                <a:ea typeface="Arial" charset="0"/>
                <a:cs typeface="Arial" charset="0"/>
              </a:rPr>
              <a:t>Novo </a:t>
            </a:r>
            <a:r>
              <a:rPr lang="en-GB" sz="1100" i="1" dirty="0" err="1">
                <a:latin typeface="Arial" charset="0"/>
                <a:ea typeface="Arial" charset="0"/>
                <a:cs typeface="Arial" charset="0"/>
              </a:rPr>
              <a:t>Mesto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, November. [On-line]. Available at: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3"/>
              </a:rPr>
              <a:t>https://www.fos-unm.si/media/pdf/ruo/motivation_in_the_workplace_and_its_influence_on_the_effectiveness_of_work_2.pdf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12th October 2019].</a:t>
            </a:r>
          </a:p>
          <a:p>
            <a:r>
              <a:rPr lang="en-US" sz="1100" dirty="0">
                <a:latin typeface="Arial" charset="0"/>
                <a:ea typeface="Arial" charset="0"/>
                <a:cs typeface="Arial" charset="0"/>
              </a:rPr>
              <a:t> </a:t>
            </a:r>
            <a:endParaRPr lang="en-GB" sz="11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00" dirty="0">
                <a:latin typeface="Arial" charset="0"/>
                <a:ea typeface="Arial" charset="0"/>
                <a:cs typeface="Arial" charset="0"/>
              </a:rPr>
              <a:t>Benson et al. (2011) ‘Peer Justice and Teamwork Process’, </a:t>
            </a:r>
            <a:r>
              <a:rPr lang="en-US" sz="1100" i="1" dirty="0">
                <a:latin typeface="Arial" charset="0"/>
                <a:ea typeface="Arial" charset="0"/>
                <a:cs typeface="Arial" charset="0"/>
              </a:rPr>
              <a:t>Group and </a:t>
            </a:r>
            <a:r>
              <a:rPr lang="en-US" sz="1100" i="1" dirty="0" err="1">
                <a:latin typeface="Arial" charset="0"/>
                <a:ea typeface="Arial" charset="0"/>
                <a:cs typeface="Arial" charset="0"/>
              </a:rPr>
              <a:t>Organisation</a:t>
            </a:r>
            <a:r>
              <a:rPr lang="en-US" sz="1100" i="1" dirty="0">
                <a:latin typeface="Arial" charset="0"/>
                <a:ea typeface="Arial" charset="0"/>
                <a:cs typeface="Arial" charset="0"/>
              </a:rPr>
              <a:t> Management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, August. [On-line]. 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Available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 at: </a:t>
            </a:r>
            <a:r>
              <a:rPr lang="en-US" sz="1100" u="sng" dirty="0">
                <a:latin typeface="Arial" charset="0"/>
                <a:ea typeface="Arial" charset="0"/>
                <a:cs typeface="Arial" charset="0"/>
                <a:hlinkClick r:id="rId4"/>
              </a:rPr>
              <a:t>https://journals.sagepub.com/doi/abs/10.1177/1059601111414561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 [Accessed: 13th October 2019].</a:t>
            </a:r>
            <a:endParaRPr lang="en-GB" sz="1100" dirty="0">
              <a:latin typeface="Arial" charset="0"/>
              <a:ea typeface="Arial" charset="0"/>
              <a:cs typeface="Arial" charset="0"/>
            </a:endParaRPr>
          </a:p>
          <a:p>
            <a:endParaRPr lang="en-GB" sz="11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100" dirty="0" smtClean="0">
                <a:latin typeface="Arial" charset="0"/>
                <a:ea typeface="Arial" charset="0"/>
                <a:cs typeface="Arial" charset="0"/>
              </a:rPr>
              <a:t>Business 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Mentoring Wales. (2019) ‘Welcome to Business Mentoring Wales’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5"/>
              </a:rPr>
              <a:t>https://businesswales.gov.wales/mentoring/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10</a:t>
            </a:r>
            <a:r>
              <a:rPr lang="en-GB" sz="1100" baseline="30000" dirty="0"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October 2019].</a:t>
            </a:r>
          </a:p>
          <a:p>
            <a:endParaRPr lang="en-GB" sz="11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100" dirty="0" err="1" smtClean="0">
                <a:latin typeface="Arial" charset="0"/>
                <a:ea typeface="Arial" charset="0"/>
                <a:cs typeface="Arial" charset="0"/>
              </a:rPr>
              <a:t>Cedefop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. (no date) ‘Identifying Skills Needs’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6"/>
              </a:rPr>
              <a:t>https://www.cedefop.europa.eu/en/themes/identifying-skills-needs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13th October 2019].</a:t>
            </a:r>
          </a:p>
          <a:p>
            <a:r>
              <a:rPr lang="en-GB" sz="1100" dirty="0">
                <a:latin typeface="Arial" charset="0"/>
                <a:ea typeface="Arial" charset="0"/>
                <a:cs typeface="Arial" charset="0"/>
              </a:rPr>
              <a:t> </a:t>
            </a:r>
          </a:p>
          <a:p>
            <a:r>
              <a:rPr lang="en-GB" sz="1100" dirty="0" err="1">
                <a:latin typeface="Arial" charset="0"/>
                <a:ea typeface="Arial" charset="0"/>
                <a:cs typeface="Arial" charset="0"/>
              </a:rPr>
              <a:t>Choren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, A. (2015) ‘The Importance of Communication in the Workplace’,</a:t>
            </a:r>
            <a:r>
              <a:rPr lang="en-GB" sz="1100" i="1" dirty="0">
                <a:latin typeface="Arial" charset="0"/>
                <a:ea typeface="Arial" charset="0"/>
                <a:cs typeface="Arial" charset="0"/>
              </a:rPr>
              <a:t> EEE Potentials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, Volume 34, No.3, May-June. [On-line]. Available at: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7"/>
              </a:rPr>
              <a:t>https://ieeexplore.ieee.org/document/7102915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11th October 2019].</a:t>
            </a:r>
          </a:p>
          <a:p>
            <a:endParaRPr lang="en-US" sz="11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00" dirty="0" smtClean="0">
                <a:latin typeface="Arial" charset="0"/>
                <a:ea typeface="Arial" charset="0"/>
                <a:cs typeface="Arial" charset="0"/>
              </a:rPr>
              <a:t>Collie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, R. and Martin, A. (2016) ‘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Adaptability: An Important Capacity for Effective Teachers’, </a:t>
            </a:r>
            <a:r>
              <a:rPr lang="en-GB" sz="1100" i="1" dirty="0">
                <a:latin typeface="Arial" charset="0"/>
                <a:ea typeface="Arial" charset="0"/>
                <a:cs typeface="Arial" charset="0"/>
              </a:rPr>
              <a:t>Educational Practice and Theory,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Volume 38, No. 1, March. [On-line]. Available</a:t>
            </a:r>
            <a:r>
              <a:rPr lang="en-GB" sz="1100" b="1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at: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8"/>
              </a:rPr>
              <a:t>https://www.ingentaconnect.com/content/jnp/ept/2016/00000038/00000001/art00003#Refs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10</a:t>
            </a:r>
            <a:r>
              <a:rPr lang="en-GB" sz="1100" baseline="30000" dirty="0"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October 2019].</a:t>
            </a:r>
            <a:endParaRPr lang="en-GB" sz="11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11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00" dirty="0" smtClean="0">
                <a:latin typeface="Arial" charset="0"/>
                <a:ea typeface="Arial" charset="0"/>
                <a:cs typeface="Arial" charset="0"/>
              </a:rPr>
              <a:t>Cottrell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, S. (2015</a:t>
            </a:r>
            <a:r>
              <a:rPr lang="en-US" sz="1100" i="1" dirty="0">
                <a:latin typeface="Arial" charset="0"/>
                <a:ea typeface="Arial" charset="0"/>
                <a:cs typeface="Arial" charset="0"/>
              </a:rPr>
              <a:t>) Skills for Success.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 London: </a:t>
            </a:r>
            <a:r>
              <a:rPr lang="en-US" sz="1100" dirty="0" err="1">
                <a:latin typeface="Arial" charset="0"/>
                <a:ea typeface="Arial" charset="0"/>
                <a:cs typeface="Arial" charset="0"/>
              </a:rPr>
              <a:t>MacMillian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 Publishers Ltd. [e-book]. 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Available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 at: </a:t>
            </a:r>
            <a:r>
              <a:rPr lang="en-US" sz="1100" u="sng" dirty="0">
                <a:latin typeface="Arial" charset="0"/>
                <a:ea typeface="Arial" charset="0"/>
                <a:cs typeface="Arial" charset="0"/>
                <a:hlinkClick r:id="rId9"/>
              </a:rPr>
              <a:t>https://books.google.co.uk/books?hl=en&amp;lr=&amp;id=1J67BgAAQBAJ&amp;oi=fnd&amp;pg=PP1&amp;dq=stella+cottrell+skills+for+success&amp;ots=4sCRZX4lRn&amp;sig=ugoQJKXlBN5cDuEng0P9qFUHJ8k&amp;redir_esc=y#v=onepage&amp;q=stella%20cottrell%20skills%20for%20success&amp;f=false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 [Accessed: 12</a:t>
            </a:r>
            <a:r>
              <a:rPr lang="en-US" sz="1100" baseline="30000" dirty="0"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 October 2019].</a:t>
            </a:r>
            <a:endParaRPr lang="en-GB" sz="11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11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00" dirty="0" smtClean="0">
                <a:latin typeface="Arial" charset="0"/>
                <a:ea typeface="Arial" charset="0"/>
                <a:cs typeface="Arial" charset="0"/>
              </a:rPr>
              <a:t>Course 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Gate. (no date) ‘Nursery Nurse Diploma Level 3’ </a:t>
            </a:r>
            <a:r>
              <a:rPr lang="en-US" sz="1100" u="sng" dirty="0">
                <a:latin typeface="Arial" charset="0"/>
                <a:ea typeface="Arial" charset="0"/>
                <a:cs typeface="Arial" charset="0"/>
                <a:hlinkClick r:id="rId10"/>
              </a:rPr>
              <a:t>https://coursegate.co.uk/course/nursery-nurse-diploma-level-3/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 [Accessed: 12</a:t>
            </a:r>
            <a:r>
              <a:rPr lang="en-US" sz="1100" baseline="30000" dirty="0"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 October 2019].</a:t>
            </a:r>
            <a:endParaRPr lang="en-GB" sz="1100" dirty="0">
              <a:latin typeface="Arial" charset="0"/>
              <a:ea typeface="Arial" charset="0"/>
              <a:cs typeface="Arial" charset="0"/>
            </a:endParaRPr>
          </a:p>
          <a:p>
            <a:endParaRPr lang="en-US" sz="11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00" dirty="0" smtClean="0">
                <a:latin typeface="Arial" charset="0"/>
                <a:ea typeface="Arial" charset="0"/>
                <a:cs typeface="Arial" charset="0"/>
              </a:rPr>
              <a:t>Department 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for Education (2017) </a:t>
            </a:r>
            <a:r>
              <a:rPr lang="en-GB" sz="1100" i="1" dirty="0">
                <a:latin typeface="Arial" charset="0"/>
                <a:ea typeface="Arial" charset="0"/>
                <a:cs typeface="Arial" charset="0"/>
              </a:rPr>
              <a:t>Statutory framework for the early years foundation stage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.  Cardiff: Welsh Assembly Government.</a:t>
            </a:r>
          </a:p>
          <a:p>
            <a:pPr fontAlgn="base"/>
            <a:endParaRPr lang="en-GB" sz="1100" dirty="0" smtClean="0">
              <a:latin typeface="Arial" charset="0"/>
              <a:ea typeface="Arial" charset="0"/>
              <a:cs typeface="Arial" charset="0"/>
            </a:endParaRPr>
          </a:p>
          <a:p>
            <a:pPr fontAlgn="base"/>
            <a:r>
              <a:rPr lang="en-GB" sz="1100" dirty="0" smtClean="0">
                <a:latin typeface="Arial" charset="0"/>
                <a:ea typeface="Arial" charset="0"/>
                <a:cs typeface="Arial" charset="0"/>
              </a:rPr>
              <a:t>Deposit 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Photos. (2018) ‘Conclusion’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11"/>
              </a:rPr>
              <a:t>https://depositphotos.com/221270752/stock-photo-writing-note-showing-conclusion-business.html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 [Accessed: 14th October 2019]. </a:t>
            </a:r>
            <a:endParaRPr lang="en-GB" sz="11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11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00" dirty="0" smtClean="0">
                <a:latin typeface="Arial" charset="0"/>
                <a:ea typeface="Arial" charset="0"/>
                <a:cs typeface="Arial" charset="0"/>
              </a:rPr>
              <a:t>Digital 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Republic. (2019) ‘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The Skills Companies Need Most in 2019’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12"/>
              </a:rPr>
              <a:t>https://www.digitalrepublicrecruitment.com/the-skills-companies-need-most-in-2019/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12</a:t>
            </a:r>
            <a:r>
              <a:rPr lang="en-GB" sz="1100" baseline="30000" dirty="0"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October 2019].</a:t>
            </a:r>
          </a:p>
          <a:p>
            <a:pPr fontAlgn="base"/>
            <a:endParaRPr lang="en-GB" sz="1100" dirty="0" smtClean="0"/>
          </a:p>
        </p:txBody>
      </p:sp>
    </p:spTree>
    <p:extLst>
      <p:ext uri="{BB962C8B-B14F-4D97-AF65-F5344CB8AC3E}">
        <p14:creationId xmlns:p14="http://schemas.microsoft.com/office/powerpoint/2010/main" val="14601788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00644" y="748144"/>
            <a:ext cx="10699667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1100" dirty="0">
                <a:latin typeface="Arial" charset="0"/>
                <a:ea typeface="Arial" charset="0"/>
                <a:cs typeface="Arial" charset="0"/>
              </a:rPr>
              <a:t>Get Fully Funded. (2017) ‘5 Things You Should Never Write in a Thank You Letter’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2"/>
              </a:rPr>
              <a:t>https://getfullyfunded.com/5-things-never-write-thank-letter/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12</a:t>
            </a:r>
            <a:r>
              <a:rPr lang="en-GB" sz="1100" baseline="30000" dirty="0"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October 2019]. </a:t>
            </a:r>
            <a:endParaRPr lang="en-GB" sz="1100" dirty="0" smtClean="0">
              <a:latin typeface="Arial" charset="0"/>
              <a:ea typeface="Arial" charset="0"/>
              <a:cs typeface="Arial" charset="0"/>
            </a:endParaRPr>
          </a:p>
          <a:p>
            <a:pPr fontAlgn="base"/>
            <a:endParaRPr lang="en-GB" sz="11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00" dirty="0">
                <a:latin typeface="Arial" charset="0"/>
                <a:ea typeface="Arial" charset="0"/>
                <a:cs typeface="Arial" charset="0"/>
              </a:rPr>
              <a:t>Gooden, C. and Kearns, J. (2013) ‘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The Importance of Communication Skills in Young Children’, </a:t>
            </a:r>
            <a:r>
              <a:rPr lang="en-GB" sz="1100" i="1" dirty="0">
                <a:latin typeface="Arial" charset="0"/>
                <a:ea typeface="Arial" charset="0"/>
                <a:cs typeface="Arial" charset="0"/>
              </a:rPr>
              <a:t>Human Development Institute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, June. [On-line]. Available at: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3"/>
              </a:rPr>
              <a:t>https://files.eric.ed.gov/fulltext/ED574738.pdf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11th October 2019</a:t>
            </a:r>
            <a:r>
              <a:rPr lang="en-GB" sz="1100" dirty="0" smtClean="0">
                <a:latin typeface="Arial" charset="0"/>
                <a:ea typeface="Arial" charset="0"/>
                <a:cs typeface="Arial" charset="0"/>
              </a:rPr>
              <a:t>].</a:t>
            </a:r>
          </a:p>
          <a:p>
            <a:endParaRPr lang="en-GB" sz="11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100" dirty="0" err="1">
                <a:latin typeface="Arial" charset="0"/>
                <a:ea typeface="Arial" charset="0"/>
                <a:cs typeface="Arial" charset="0"/>
              </a:rPr>
              <a:t>Kilvington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Grammar School. (no date) ‘Adaptability’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4"/>
              </a:rPr>
              <a:t>https://kilvington.vic.edu.au/2018/06/adaptability/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12</a:t>
            </a:r>
            <a:r>
              <a:rPr lang="en-GB" sz="1100" baseline="30000" dirty="0"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October 2019].</a:t>
            </a:r>
            <a:endParaRPr lang="en-GB" sz="1100" b="1" dirty="0">
              <a:latin typeface="Arial" charset="0"/>
              <a:ea typeface="Arial" charset="0"/>
              <a:cs typeface="Arial" charset="0"/>
            </a:endParaRPr>
          </a:p>
          <a:p>
            <a:endParaRPr lang="en-GB" sz="11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100" dirty="0" smtClean="0">
                <a:latin typeface="Arial" charset="0"/>
                <a:ea typeface="Arial" charset="0"/>
                <a:cs typeface="Arial" charset="0"/>
              </a:rPr>
              <a:t>Levin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, H. (2012) ‘The Importance of Educational </a:t>
            </a:r>
            <a:r>
              <a:rPr lang="en-GB" sz="1100" dirty="0" err="1">
                <a:latin typeface="Arial" charset="0"/>
                <a:ea typeface="Arial" charset="0"/>
                <a:cs typeface="Arial" charset="0"/>
              </a:rPr>
              <a:t>Adapability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’, </a:t>
            </a:r>
            <a:r>
              <a:rPr lang="en-GB" sz="1100" i="1" dirty="0">
                <a:latin typeface="Arial" charset="0"/>
                <a:ea typeface="Arial" charset="0"/>
                <a:cs typeface="Arial" charset="0"/>
              </a:rPr>
              <a:t>Invitational Research Symposium on Technology Enhanced Assessments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, May. [On-line]. Available at: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5"/>
              </a:rPr>
              <a:t>https://www.ets.org/Media/Research/pdf/session5-levin-paper-tea2012.pdf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12th October 2019].</a:t>
            </a:r>
            <a:endParaRPr lang="en-GB" sz="1100" b="1" dirty="0">
              <a:latin typeface="Arial" charset="0"/>
              <a:ea typeface="Arial" charset="0"/>
              <a:cs typeface="Arial" charset="0"/>
            </a:endParaRPr>
          </a:p>
          <a:p>
            <a:endParaRPr lang="en-GB" sz="11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100" dirty="0" smtClean="0">
                <a:latin typeface="Arial" charset="0"/>
                <a:ea typeface="Arial" charset="0"/>
                <a:cs typeface="Arial" charset="0"/>
              </a:rPr>
              <a:t>NSPCC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. (2019) ‘Safeguarding children and child protection’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6"/>
              </a:rPr>
              <a:t>https://learning.nspcc.org.uk/safeguarding-child-protection/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11</a:t>
            </a:r>
            <a:r>
              <a:rPr lang="en-GB" sz="1100" baseline="30000" dirty="0"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October 2019].</a:t>
            </a:r>
            <a:endParaRPr lang="en-GB" sz="11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11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00" dirty="0" err="1" smtClean="0">
                <a:latin typeface="Arial" charset="0"/>
                <a:ea typeface="Arial" charset="0"/>
                <a:cs typeface="Arial" charset="0"/>
              </a:rPr>
              <a:t>O’Regan</a:t>
            </a:r>
            <a:r>
              <a:rPr lang="en-US" sz="11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et al. (2015) ‘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Reflective Practice and Its Role in Simulation’, </a:t>
            </a:r>
            <a:r>
              <a:rPr lang="en-GB" sz="1100" i="1" dirty="0">
                <a:latin typeface="Arial" charset="0"/>
                <a:ea typeface="Arial" charset="0"/>
                <a:cs typeface="Arial" charset="0"/>
              </a:rPr>
              <a:t>Clinical Stimulation in Nursing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, Volume 11, No. 8, August. [On-line]. Available at: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7"/>
              </a:rPr>
              <a:t>https://www.sciencedirect.com/science/article/abs/pii/S1876139915000389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10th October 2019].</a:t>
            </a:r>
            <a:endParaRPr lang="en-GB" sz="11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11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00" dirty="0" smtClean="0">
                <a:latin typeface="Arial" charset="0"/>
                <a:ea typeface="Arial" charset="0"/>
                <a:cs typeface="Arial" charset="0"/>
              </a:rPr>
              <a:t>Oxford 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Brookes University. (2019) ‘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Reflective writing: About Gibbs reflective cycle’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8"/>
              </a:rPr>
              <a:t>https://www.brookes.ac.uk/students/upgrade/study-skills/reflective-writing-gibbs/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11</a:t>
            </a:r>
            <a:r>
              <a:rPr lang="en-GB" sz="1100" baseline="30000" dirty="0"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October 2019].</a:t>
            </a:r>
            <a:endParaRPr lang="en-GB" sz="11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11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00" dirty="0" smtClean="0">
                <a:latin typeface="Arial" charset="0"/>
                <a:ea typeface="Arial" charset="0"/>
                <a:cs typeface="Arial" charset="0"/>
              </a:rPr>
              <a:t>Potential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. (2018) ‘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Teamwork – Step by Step Guide for Effective Team Building’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9"/>
              </a:rPr>
              <a:t>https://www.potential.com/articles/teamwork/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14</a:t>
            </a:r>
            <a:r>
              <a:rPr lang="en-GB" sz="1100" baseline="30000" dirty="0"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October 2019].</a:t>
            </a:r>
            <a:endParaRPr lang="en-GB" sz="1100" b="1" dirty="0">
              <a:latin typeface="Arial" charset="0"/>
              <a:ea typeface="Arial" charset="0"/>
              <a:cs typeface="Arial" charset="0"/>
            </a:endParaRPr>
          </a:p>
          <a:p>
            <a:pPr fontAlgn="base"/>
            <a:endParaRPr lang="en-GB" sz="1100" dirty="0" smtClean="0">
              <a:latin typeface="Arial" charset="0"/>
              <a:ea typeface="Arial" charset="0"/>
              <a:cs typeface="Arial" charset="0"/>
            </a:endParaRPr>
          </a:p>
          <a:p>
            <a:pPr fontAlgn="base"/>
            <a:r>
              <a:rPr lang="en-GB" sz="1100" dirty="0" smtClean="0">
                <a:latin typeface="Arial" charset="0"/>
                <a:ea typeface="Arial" charset="0"/>
                <a:cs typeface="Arial" charset="0"/>
              </a:rPr>
              <a:t>Seek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. (no date) ‘How to answer motivation-based interview questions’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10"/>
              </a:rPr>
              <a:t>https://www.seek.com.au/career-advice/how-to-answer-motivation-based-interview-questions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 12th October 2019].</a:t>
            </a:r>
            <a:endParaRPr lang="en-GB" sz="11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00" dirty="0">
                <a:latin typeface="Arial" charset="0"/>
                <a:ea typeface="Arial" charset="0"/>
                <a:cs typeface="Arial" charset="0"/>
              </a:rPr>
              <a:t> </a:t>
            </a:r>
            <a:endParaRPr lang="en-GB" sz="11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00" dirty="0">
                <a:latin typeface="Arial" charset="0"/>
                <a:ea typeface="Arial" charset="0"/>
                <a:cs typeface="Arial" charset="0"/>
              </a:rPr>
              <a:t>Teaching Times. (2018) ‘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1,000 Nurseries Close In Childcare ‘Crisis’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11"/>
              </a:rPr>
              <a:t>https://www.teachingtimes.com/news/1000nurseriesclosedincrisis.htm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12th October 2019].</a:t>
            </a:r>
            <a:endParaRPr lang="en-GB" sz="11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00" dirty="0">
                <a:latin typeface="Arial" charset="0"/>
                <a:ea typeface="Arial" charset="0"/>
                <a:cs typeface="Arial" charset="0"/>
              </a:rPr>
              <a:t> </a:t>
            </a:r>
            <a:endParaRPr lang="en-GB" sz="11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00" dirty="0">
                <a:latin typeface="Arial" charset="0"/>
                <a:ea typeface="Arial" charset="0"/>
                <a:cs typeface="Arial" charset="0"/>
              </a:rPr>
              <a:t>The University of Edinburgh. (2019) ‘Gibbs Reflective Cycle’ </a:t>
            </a:r>
            <a:r>
              <a:rPr lang="en-US" sz="1100" u="sng" dirty="0">
                <a:latin typeface="Arial" charset="0"/>
                <a:ea typeface="Arial" charset="0"/>
                <a:cs typeface="Arial" charset="0"/>
                <a:hlinkClick r:id="rId12"/>
              </a:rPr>
              <a:t>https://www.ed.ac.uk/reflection/reflectors-toolkit/reflecting-on-experience/gibbs-reflective-cycle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 [Accessed: 12th October 2019].</a:t>
            </a:r>
            <a:endParaRPr lang="en-GB" sz="1100" dirty="0">
              <a:latin typeface="Arial" charset="0"/>
              <a:ea typeface="Arial" charset="0"/>
              <a:cs typeface="Arial" charset="0"/>
            </a:endParaRPr>
          </a:p>
          <a:p>
            <a:endParaRPr lang="en-GB" sz="11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100" dirty="0" smtClean="0">
                <a:latin typeface="Arial" charset="0"/>
                <a:ea typeface="Arial" charset="0"/>
                <a:cs typeface="Arial" charset="0"/>
              </a:rPr>
              <a:t>UCAS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. (January 2017) ‘Is Work Experience Important?’ </a:t>
            </a:r>
            <a:r>
              <a:rPr lang="en-GB" sz="1100" u="sng" dirty="0">
                <a:latin typeface="Arial" charset="0"/>
                <a:ea typeface="Arial" charset="0"/>
                <a:cs typeface="Arial" charset="0"/>
                <a:hlinkClick r:id="rId13"/>
              </a:rPr>
              <a:t>https://www.ucas.com/connect/blogs/work-experience-important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[Accessed: 11th October 2019].</a:t>
            </a:r>
          </a:p>
          <a:p>
            <a:endParaRPr lang="en-US" sz="11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00" dirty="0" smtClean="0">
                <a:latin typeface="Arial" charset="0"/>
                <a:ea typeface="Arial" charset="0"/>
                <a:cs typeface="Arial" charset="0"/>
              </a:rPr>
              <a:t>Wellspring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. (2016) ‘Communication’ </a:t>
            </a:r>
            <a:r>
              <a:rPr lang="en-US" sz="1100" u="sng" dirty="0">
                <a:latin typeface="Arial" charset="0"/>
                <a:ea typeface="Arial" charset="0"/>
                <a:cs typeface="Arial" charset="0"/>
                <a:hlinkClick r:id="rId14"/>
              </a:rPr>
              <a:t>https://wellspringconsultancy.com/product/communication-e-learning-cpd/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 [Accessed: 12</a:t>
            </a:r>
            <a:r>
              <a:rPr lang="en-US" sz="1100" baseline="30000" dirty="0"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 October 2019].</a:t>
            </a:r>
            <a:endParaRPr lang="en-GB" sz="1100" dirty="0">
              <a:latin typeface="Arial" charset="0"/>
              <a:ea typeface="Arial" charset="0"/>
              <a:cs typeface="Arial" charset="0"/>
            </a:endParaRPr>
          </a:p>
          <a:p>
            <a:endParaRPr lang="en-US" sz="1100" dirty="0">
              <a:latin typeface="Arial" charset="0"/>
              <a:ea typeface="Arial" charset="0"/>
              <a:cs typeface="Arial" charset="0"/>
            </a:endParaRPr>
          </a:p>
          <a:p>
            <a:endParaRPr lang="en-US" sz="11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01421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115</TotalTime>
  <Words>504</Words>
  <Application>Microsoft Macintosh PowerPoint</Application>
  <PresentationFormat>Widescreen</PresentationFormat>
  <Paragraphs>87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Calibri</vt:lpstr>
      <vt:lpstr>Garamond</vt:lpstr>
      <vt:lpstr>Arial</vt:lpstr>
      <vt:lpstr>Organic</vt:lpstr>
      <vt:lpstr>Skills for Life: Employability and Future Pathways- ECGE6001 </vt:lpstr>
      <vt:lpstr>Final Goal</vt:lpstr>
      <vt:lpstr>Job Opportunity</vt:lpstr>
      <vt:lpstr>Gibbs Reflective Cycle (1988)</vt:lpstr>
      <vt:lpstr>Transferable Skills </vt:lpstr>
      <vt:lpstr>Communication</vt:lpstr>
      <vt:lpstr>Team Work</vt:lpstr>
      <vt:lpstr>Transferable Skills</vt:lpstr>
      <vt:lpstr>Adaptability </vt:lpstr>
      <vt:lpstr>Motivation </vt:lpstr>
      <vt:lpstr>Conclusion</vt:lpstr>
      <vt:lpstr>Thank You for Listening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Life: Employability and Future Pathways- ECGE6001 </dc:title>
  <dc:creator>Charlotte Harries</dc:creator>
  <cp:lastModifiedBy>Charlotte Harries</cp:lastModifiedBy>
  <cp:revision>10</cp:revision>
  <dcterms:created xsi:type="dcterms:W3CDTF">2019-10-16T17:58:34Z</dcterms:created>
  <dcterms:modified xsi:type="dcterms:W3CDTF">2019-10-16T21:21:49Z</dcterms:modified>
</cp:coreProperties>
</file>