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1"/>
  </p:notesMasterIdLst>
  <p:sldIdLst>
    <p:sldId id="256" r:id="rId5"/>
    <p:sldId id="257" r:id="rId6"/>
    <p:sldId id="258" r:id="rId7"/>
    <p:sldId id="259" r:id="rId8"/>
    <p:sldId id="260"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mma Freeman (1808580)" initials="EF(" lastIdx="1" clrIdx="0">
    <p:extLst>
      <p:ext uri="{19B8F6BF-5375-455C-9EA6-DF929625EA0E}">
        <p15:presenceInfo xmlns:p15="http://schemas.microsoft.com/office/powerpoint/2012/main" userId="Emma Freeman (1808580)"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8F854D-D004-480B-94C9-9A4C4E3B7719}" v="63" dt="2019-11-01T13:27:46.6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8" d="100"/>
          <a:sy n="88" d="100"/>
        </p:scale>
        <p:origin x="59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commentAuthors" Target="commentAuthors.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Freeman (1808580)" userId="1b7ee607-a0cd-413e-ab2d-3f613e9fcabf" providerId="ADAL" clId="{1A8F854D-D004-480B-94C9-9A4C4E3B7719}"/>
    <pc:docChg chg="custSel modSld">
      <pc:chgData name="Emma Freeman (1808580)" userId="1b7ee607-a0cd-413e-ab2d-3f613e9fcabf" providerId="ADAL" clId="{1A8F854D-D004-480B-94C9-9A4C4E3B7719}" dt="2019-11-01T13:35:44.112" v="3456" actId="20577"/>
      <pc:docMkLst>
        <pc:docMk/>
      </pc:docMkLst>
      <pc:sldChg chg="addSp modSp">
        <pc:chgData name="Emma Freeman (1808580)" userId="1b7ee607-a0cd-413e-ab2d-3f613e9fcabf" providerId="ADAL" clId="{1A8F854D-D004-480B-94C9-9A4C4E3B7719}" dt="2019-11-01T12:40:03.907" v="1297" actId="1076"/>
        <pc:sldMkLst>
          <pc:docMk/>
          <pc:sldMk cId="0" sldId="257"/>
        </pc:sldMkLst>
        <pc:spChg chg="mod">
          <ac:chgData name="Emma Freeman (1808580)" userId="1b7ee607-a0cd-413e-ab2d-3f613e9fcabf" providerId="ADAL" clId="{1A8F854D-D004-480B-94C9-9A4C4E3B7719}" dt="2019-11-01T12:23:45.959" v="743" actId="1076"/>
          <ac:spMkLst>
            <pc:docMk/>
            <pc:sldMk cId="0" sldId="257"/>
            <ac:spMk id="21" creationId="{2FCE2472-9EE8-48A8-820A-6C88F7AB862B}"/>
          </ac:spMkLst>
        </pc:spChg>
        <pc:spChg chg="mod">
          <ac:chgData name="Emma Freeman (1808580)" userId="1b7ee607-a0cd-413e-ab2d-3f613e9fcabf" providerId="ADAL" clId="{1A8F854D-D004-480B-94C9-9A4C4E3B7719}" dt="2019-11-01T12:40:03.907" v="1297" actId="1076"/>
          <ac:spMkLst>
            <pc:docMk/>
            <pc:sldMk cId="0" sldId="257"/>
            <ac:spMk id="28" creationId="{DA15C91D-CCC9-4F46-A749-8F71E428F471}"/>
          </ac:spMkLst>
        </pc:spChg>
        <pc:spChg chg="add mod">
          <ac:chgData name="Emma Freeman (1808580)" userId="1b7ee607-a0cd-413e-ab2d-3f613e9fcabf" providerId="ADAL" clId="{1A8F854D-D004-480B-94C9-9A4C4E3B7719}" dt="2019-11-01T12:25:28.392" v="810" actId="1076"/>
          <ac:spMkLst>
            <pc:docMk/>
            <pc:sldMk cId="0" sldId="257"/>
            <ac:spMk id="31" creationId="{FE902336-F7E2-48E0-9D89-97F1CDE3CCC6}"/>
          </ac:spMkLst>
        </pc:spChg>
        <pc:spChg chg="add mod">
          <ac:chgData name="Emma Freeman (1808580)" userId="1b7ee607-a0cd-413e-ab2d-3f613e9fcabf" providerId="ADAL" clId="{1A8F854D-D004-480B-94C9-9A4C4E3B7719}" dt="2019-11-01T12:29:08.017" v="881" actId="20577"/>
          <ac:spMkLst>
            <pc:docMk/>
            <pc:sldMk cId="0" sldId="257"/>
            <ac:spMk id="32" creationId="{7B8A18F5-F2A8-4180-ADC3-7348B4B892B5}"/>
          </ac:spMkLst>
        </pc:spChg>
        <pc:picChg chg="mod">
          <ac:chgData name="Emma Freeman (1808580)" userId="1b7ee607-a0cd-413e-ab2d-3f613e9fcabf" providerId="ADAL" clId="{1A8F854D-D004-480B-94C9-9A4C4E3B7719}" dt="2019-11-01T12:39:58.366" v="1296" actId="1076"/>
          <ac:picMkLst>
            <pc:docMk/>
            <pc:sldMk cId="0" sldId="257"/>
            <ac:picMk id="13" creationId="{9E83715C-4A5F-4D7D-B7EA-AD82AF255F4F}"/>
          </ac:picMkLst>
        </pc:picChg>
        <pc:picChg chg="mod">
          <ac:chgData name="Emma Freeman (1808580)" userId="1b7ee607-a0cd-413e-ab2d-3f613e9fcabf" providerId="ADAL" clId="{1A8F854D-D004-480B-94C9-9A4C4E3B7719}" dt="2019-11-01T12:24:41.154" v="753" actId="1076"/>
          <ac:picMkLst>
            <pc:docMk/>
            <pc:sldMk cId="0" sldId="257"/>
            <ac:picMk id="14" creationId="{CB05BF1E-AFD7-48F9-8D68-77B5A9657CB3}"/>
          </ac:picMkLst>
        </pc:picChg>
        <pc:picChg chg="mod">
          <ac:chgData name="Emma Freeman (1808580)" userId="1b7ee607-a0cd-413e-ab2d-3f613e9fcabf" providerId="ADAL" clId="{1A8F854D-D004-480B-94C9-9A4C4E3B7719}" dt="2019-11-01T12:24:03.993" v="746" actId="1076"/>
          <ac:picMkLst>
            <pc:docMk/>
            <pc:sldMk cId="0" sldId="257"/>
            <ac:picMk id="15" creationId="{3BC45C41-AAD5-45F8-A6F7-543EA73C31EA}"/>
          </ac:picMkLst>
        </pc:picChg>
        <pc:picChg chg="mod">
          <ac:chgData name="Emma Freeman (1808580)" userId="1b7ee607-a0cd-413e-ab2d-3f613e9fcabf" providerId="ADAL" clId="{1A8F854D-D004-480B-94C9-9A4C4E3B7719}" dt="2019-11-01T12:24:39.486" v="752" actId="1076"/>
          <ac:picMkLst>
            <pc:docMk/>
            <pc:sldMk cId="0" sldId="257"/>
            <ac:picMk id="16" creationId="{23924969-6AF3-4332-B9B1-23CFC7A10C2B}"/>
          </ac:picMkLst>
        </pc:picChg>
        <pc:picChg chg="mod">
          <ac:chgData name="Emma Freeman (1808580)" userId="1b7ee607-a0cd-413e-ab2d-3f613e9fcabf" providerId="ADAL" clId="{1A8F854D-D004-480B-94C9-9A4C4E3B7719}" dt="2019-11-01T12:24:33.171" v="750" actId="1076"/>
          <ac:picMkLst>
            <pc:docMk/>
            <pc:sldMk cId="0" sldId="257"/>
            <ac:picMk id="17" creationId="{44EDDBF8-BC29-4E1A-AE18-975A04F26D6E}"/>
          </ac:picMkLst>
        </pc:picChg>
        <pc:picChg chg="mod">
          <ac:chgData name="Emma Freeman (1808580)" userId="1b7ee607-a0cd-413e-ab2d-3f613e9fcabf" providerId="ADAL" clId="{1A8F854D-D004-480B-94C9-9A4C4E3B7719}" dt="2019-11-01T12:24:37.188" v="751" actId="1076"/>
          <ac:picMkLst>
            <pc:docMk/>
            <pc:sldMk cId="0" sldId="257"/>
            <ac:picMk id="18" creationId="{D52AD9C4-39D5-40BB-A20C-F5DF7961242E}"/>
          </ac:picMkLst>
        </pc:picChg>
      </pc:sldChg>
      <pc:sldChg chg="addSp modSp">
        <pc:chgData name="Emma Freeman (1808580)" userId="1b7ee607-a0cd-413e-ab2d-3f613e9fcabf" providerId="ADAL" clId="{1A8F854D-D004-480B-94C9-9A4C4E3B7719}" dt="2019-11-01T12:59:39.219" v="2411" actId="313"/>
        <pc:sldMkLst>
          <pc:docMk/>
          <pc:sldMk cId="0" sldId="258"/>
        </pc:sldMkLst>
        <pc:spChg chg="mod">
          <ac:chgData name="Emma Freeman (1808580)" userId="1b7ee607-a0cd-413e-ab2d-3f613e9fcabf" providerId="ADAL" clId="{1A8F854D-D004-480B-94C9-9A4C4E3B7719}" dt="2019-11-01T12:29:54.566" v="912" actId="1076"/>
          <ac:spMkLst>
            <pc:docMk/>
            <pc:sldMk cId="0" sldId="258"/>
            <ac:spMk id="4" creationId="{765768AB-E604-4196-93D4-9FEC7B610186}"/>
          </ac:spMkLst>
        </pc:spChg>
        <pc:spChg chg="mod">
          <ac:chgData name="Emma Freeman (1808580)" userId="1b7ee607-a0cd-413e-ab2d-3f613e9fcabf" providerId="ADAL" clId="{1A8F854D-D004-480B-94C9-9A4C4E3B7719}" dt="2019-11-01T12:26:58.628" v="818" actId="1076"/>
          <ac:spMkLst>
            <pc:docMk/>
            <pc:sldMk cId="0" sldId="258"/>
            <ac:spMk id="12" creationId="{C05DC41B-0B6B-44BA-8A65-8A1D116ABA68}"/>
          </ac:spMkLst>
        </pc:spChg>
        <pc:spChg chg="mod">
          <ac:chgData name="Emma Freeman (1808580)" userId="1b7ee607-a0cd-413e-ab2d-3f613e9fcabf" providerId="ADAL" clId="{1A8F854D-D004-480B-94C9-9A4C4E3B7719}" dt="2019-11-01T12:29:57.402" v="913" actId="1076"/>
          <ac:spMkLst>
            <pc:docMk/>
            <pc:sldMk cId="0" sldId="258"/>
            <ac:spMk id="13" creationId="{44EA2DF4-E8A3-4D08-B676-C5BFA6AAB057}"/>
          </ac:spMkLst>
        </pc:spChg>
        <pc:spChg chg="mod">
          <ac:chgData name="Emma Freeman (1808580)" userId="1b7ee607-a0cd-413e-ab2d-3f613e9fcabf" providerId="ADAL" clId="{1A8F854D-D004-480B-94C9-9A4C4E3B7719}" dt="2019-11-01T12:59:39.219" v="2411" actId="313"/>
          <ac:spMkLst>
            <pc:docMk/>
            <pc:sldMk cId="0" sldId="258"/>
            <ac:spMk id="16" creationId="{DB3D6CF2-B837-4CE4-B39C-05F76350EEE1}"/>
          </ac:spMkLst>
        </pc:spChg>
        <pc:spChg chg="add mod">
          <ac:chgData name="Emma Freeman (1808580)" userId="1b7ee607-a0cd-413e-ab2d-3f613e9fcabf" providerId="ADAL" clId="{1A8F854D-D004-480B-94C9-9A4C4E3B7719}" dt="2019-11-01T12:27:53.611" v="860" actId="20577"/>
          <ac:spMkLst>
            <pc:docMk/>
            <pc:sldMk cId="0" sldId="258"/>
            <ac:spMk id="17" creationId="{F3A0068C-D828-440C-9F3A-F547C3A5EF96}"/>
          </ac:spMkLst>
        </pc:spChg>
        <pc:spChg chg="add mod">
          <ac:chgData name="Emma Freeman (1808580)" userId="1b7ee607-a0cd-413e-ab2d-3f613e9fcabf" providerId="ADAL" clId="{1A8F854D-D004-480B-94C9-9A4C4E3B7719}" dt="2019-11-01T12:29:48.272" v="910" actId="1076"/>
          <ac:spMkLst>
            <pc:docMk/>
            <pc:sldMk cId="0" sldId="258"/>
            <ac:spMk id="18" creationId="{C033D1C3-DD45-47E2-AD7A-BB7E17293BCF}"/>
          </ac:spMkLst>
        </pc:spChg>
        <pc:spChg chg="add mod">
          <ac:chgData name="Emma Freeman (1808580)" userId="1b7ee607-a0cd-413e-ab2d-3f613e9fcabf" providerId="ADAL" clId="{1A8F854D-D004-480B-94C9-9A4C4E3B7719}" dt="2019-11-01T12:30:33.535" v="946" actId="1076"/>
          <ac:spMkLst>
            <pc:docMk/>
            <pc:sldMk cId="0" sldId="258"/>
            <ac:spMk id="19" creationId="{9B31140E-C9E9-4F22-A20D-DB7A4CC69B55}"/>
          </ac:spMkLst>
        </pc:spChg>
        <pc:picChg chg="mod">
          <ac:chgData name="Emma Freeman (1808580)" userId="1b7ee607-a0cd-413e-ab2d-3f613e9fcabf" providerId="ADAL" clId="{1A8F854D-D004-480B-94C9-9A4C4E3B7719}" dt="2019-11-01T12:27:38.997" v="857" actId="1076"/>
          <ac:picMkLst>
            <pc:docMk/>
            <pc:sldMk cId="0" sldId="258"/>
            <ac:picMk id="10" creationId="{DB5D5AB2-7BAD-46D6-BEAD-24406C8F515D}"/>
          </ac:picMkLst>
        </pc:picChg>
      </pc:sldChg>
      <pc:sldChg chg="addSp modSp">
        <pc:chgData name="Emma Freeman (1808580)" userId="1b7ee607-a0cd-413e-ab2d-3f613e9fcabf" providerId="ADAL" clId="{1A8F854D-D004-480B-94C9-9A4C4E3B7719}" dt="2019-11-01T12:39:42.431" v="1293" actId="1076"/>
        <pc:sldMkLst>
          <pc:docMk/>
          <pc:sldMk cId="0" sldId="259"/>
        </pc:sldMkLst>
        <pc:spChg chg="mod">
          <ac:chgData name="Emma Freeman (1808580)" userId="1b7ee607-a0cd-413e-ab2d-3f613e9fcabf" providerId="ADAL" clId="{1A8F854D-D004-480B-94C9-9A4C4E3B7719}" dt="2019-10-31T15:57:03.787" v="714" actId="20577"/>
          <ac:spMkLst>
            <pc:docMk/>
            <pc:sldMk cId="0" sldId="259"/>
            <ac:spMk id="2" creationId="{9131BD42-8F4C-4BFD-876D-30509F6FD153}"/>
          </ac:spMkLst>
        </pc:spChg>
        <pc:spChg chg="mod">
          <ac:chgData name="Emma Freeman (1808580)" userId="1b7ee607-a0cd-413e-ab2d-3f613e9fcabf" providerId="ADAL" clId="{1A8F854D-D004-480B-94C9-9A4C4E3B7719}" dt="2019-10-31T15:54:19.513" v="558" actId="1076"/>
          <ac:spMkLst>
            <pc:docMk/>
            <pc:sldMk cId="0" sldId="259"/>
            <ac:spMk id="16" creationId="{A011B61C-085C-479B-8070-62051F57988E}"/>
          </ac:spMkLst>
        </pc:spChg>
        <pc:spChg chg="mod">
          <ac:chgData name="Emma Freeman (1808580)" userId="1b7ee607-a0cd-413e-ab2d-3f613e9fcabf" providerId="ADAL" clId="{1A8F854D-D004-480B-94C9-9A4C4E3B7719}" dt="2019-10-31T15:54:23.398" v="559" actId="1076"/>
          <ac:spMkLst>
            <pc:docMk/>
            <pc:sldMk cId="0" sldId="259"/>
            <ac:spMk id="17" creationId="{E83B7E71-96FD-4517-AF7B-C390D09C4B95}"/>
          </ac:spMkLst>
        </pc:spChg>
        <pc:spChg chg="mod">
          <ac:chgData name="Emma Freeman (1808580)" userId="1b7ee607-a0cd-413e-ab2d-3f613e9fcabf" providerId="ADAL" clId="{1A8F854D-D004-480B-94C9-9A4C4E3B7719}" dt="2019-10-31T15:56:42.602" v="699" actId="1076"/>
          <ac:spMkLst>
            <pc:docMk/>
            <pc:sldMk cId="0" sldId="259"/>
            <ac:spMk id="18" creationId="{82681E1E-A988-4803-82AF-9F71A31FC80C}"/>
          </ac:spMkLst>
        </pc:spChg>
        <pc:spChg chg="add mod">
          <ac:chgData name="Emma Freeman (1808580)" userId="1b7ee607-a0cd-413e-ab2d-3f613e9fcabf" providerId="ADAL" clId="{1A8F854D-D004-480B-94C9-9A4C4E3B7719}" dt="2019-10-31T15:42:35.038" v="268" actId="20577"/>
          <ac:spMkLst>
            <pc:docMk/>
            <pc:sldMk cId="0" sldId="259"/>
            <ac:spMk id="20" creationId="{1BD758B6-DA54-4C67-AD9C-B832111E2014}"/>
          </ac:spMkLst>
        </pc:spChg>
        <pc:spChg chg="add mod">
          <ac:chgData name="Emma Freeman (1808580)" userId="1b7ee607-a0cd-413e-ab2d-3f613e9fcabf" providerId="ADAL" clId="{1A8F854D-D004-480B-94C9-9A4C4E3B7719}" dt="2019-11-01T12:39:42.431" v="1293" actId="1076"/>
          <ac:spMkLst>
            <pc:docMk/>
            <pc:sldMk cId="0" sldId="259"/>
            <ac:spMk id="24" creationId="{57870E27-B142-48E1-918A-43FB08F5EF4B}"/>
          </ac:spMkLst>
        </pc:spChg>
        <pc:spChg chg="add mod">
          <ac:chgData name="Emma Freeman (1808580)" userId="1b7ee607-a0cd-413e-ab2d-3f613e9fcabf" providerId="ADAL" clId="{1A8F854D-D004-480B-94C9-9A4C4E3B7719}" dt="2019-11-01T12:39:33.090" v="1290" actId="1076"/>
          <ac:spMkLst>
            <pc:docMk/>
            <pc:sldMk cId="0" sldId="259"/>
            <ac:spMk id="25" creationId="{BE112A2E-C2E8-4423-ADDD-3FA1C9DA7D0E}"/>
          </ac:spMkLst>
        </pc:spChg>
        <pc:spChg chg="add mod">
          <ac:chgData name="Emma Freeman (1808580)" userId="1b7ee607-a0cd-413e-ab2d-3f613e9fcabf" providerId="ADAL" clId="{1A8F854D-D004-480B-94C9-9A4C4E3B7719}" dt="2019-10-31T15:56:21.386" v="698" actId="313"/>
          <ac:spMkLst>
            <pc:docMk/>
            <pc:sldMk cId="0" sldId="259"/>
            <ac:spMk id="26" creationId="{05D82A55-2AAB-4D43-81D0-D1D6AE260436}"/>
          </ac:spMkLst>
        </pc:spChg>
        <pc:spChg chg="add mod">
          <ac:chgData name="Emma Freeman (1808580)" userId="1b7ee607-a0cd-413e-ab2d-3f613e9fcabf" providerId="ADAL" clId="{1A8F854D-D004-480B-94C9-9A4C4E3B7719}" dt="2019-10-31T15:57:32.022" v="732" actId="1076"/>
          <ac:spMkLst>
            <pc:docMk/>
            <pc:sldMk cId="0" sldId="259"/>
            <ac:spMk id="27" creationId="{0AC4F221-0033-410B-8D8A-1A9B1AC2E5DF}"/>
          </ac:spMkLst>
        </pc:spChg>
        <pc:spChg chg="add mod">
          <ac:chgData name="Emma Freeman (1808580)" userId="1b7ee607-a0cd-413e-ab2d-3f613e9fcabf" providerId="ADAL" clId="{1A8F854D-D004-480B-94C9-9A4C4E3B7719}" dt="2019-11-01T12:30:50.922" v="962" actId="20577"/>
          <ac:spMkLst>
            <pc:docMk/>
            <pc:sldMk cId="0" sldId="259"/>
            <ac:spMk id="28" creationId="{280094D2-53AD-44D3-B657-6A760CF46FCD}"/>
          </ac:spMkLst>
        </pc:spChg>
        <pc:spChg chg="add mod">
          <ac:chgData name="Emma Freeman (1808580)" userId="1b7ee607-a0cd-413e-ab2d-3f613e9fcabf" providerId="ADAL" clId="{1A8F854D-D004-480B-94C9-9A4C4E3B7719}" dt="2019-11-01T12:31:19.576" v="1005" actId="20577"/>
          <ac:spMkLst>
            <pc:docMk/>
            <pc:sldMk cId="0" sldId="259"/>
            <ac:spMk id="29" creationId="{A7BDA0B4-E80E-48B1-868F-04FA82E7B9EB}"/>
          </ac:spMkLst>
        </pc:spChg>
        <pc:spChg chg="add mod">
          <ac:chgData name="Emma Freeman (1808580)" userId="1b7ee607-a0cd-413e-ab2d-3f613e9fcabf" providerId="ADAL" clId="{1A8F854D-D004-480B-94C9-9A4C4E3B7719}" dt="2019-11-01T12:39:39.208" v="1292" actId="1076"/>
          <ac:spMkLst>
            <pc:docMk/>
            <pc:sldMk cId="0" sldId="259"/>
            <ac:spMk id="30" creationId="{D16DF04B-4761-4459-8D58-618290314B18}"/>
          </ac:spMkLst>
        </pc:spChg>
        <pc:picChg chg="mod">
          <ac:chgData name="Emma Freeman (1808580)" userId="1b7ee607-a0cd-413e-ab2d-3f613e9fcabf" providerId="ADAL" clId="{1A8F854D-D004-480B-94C9-9A4C4E3B7719}" dt="2019-10-31T15:57:50.400" v="736" actId="1076"/>
          <ac:picMkLst>
            <pc:docMk/>
            <pc:sldMk cId="0" sldId="259"/>
            <ac:picMk id="3" creationId="{3E674A35-C6AE-4BA4-8CD0-B8B5E1ED3EDE}"/>
          </ac:picMkLst>
        </pc:picChg>
        <pc:picChg chg="mod">
          <ac:chgData name="Emma Freeman (1808580)" userId="1b7ee607-a0cd-413e-ab2d-3f613e9fcabf" providerId="ADAL" clId="{1A8F854D-D004-480B-94C9-9A4C4E3B7719}" dt="2019-10-31T15:57:46.820" v="735" actId="1076"/>
          <ac:picMkLst>
            <pc:docMk/>
            <pc:sldMk cId="0" sldId="259"/>
            <ac:picMk id="4" creationId="{80ECEA33-5694-490A-8E9E-83D985370A12}"/>
          </ac:picMkLst>
        </pc:picChg>
        <pc:picChg chg="add mod">
          <ac:chgData name="Emma Freeman (1808580)" userId="1b7ee607-a0cd-413e-ab2d-3f613e9fcabf" providerId="ADAL" clId="{1A8F854D-D004-480B-94C9-9A4C4E3B7719}" dt="2019-11-01T12:30:57.111" v="963" actId="1076"/>
          <ac:picMkLst>
            <pc:docMk/>
            <pc:sldMk cId="0" sldId="259"/>
            <ac:picMk id="19" creationId="{29E44607-4150-4591-A99C-03B2FC5EB2EC}"/>
          </ac:picMkLst>
        </pc:picChg>
        <pc:picChg chg="add mod">
          <ac:chgData name="Emma Freeman (1808580)" userId="1b7ee607-a0cd-413e-ab2d-3f613e9fcabf" providerId="ADAL" clId="{1A8F854D-D004-480B-94C9-9A4C4E3B7719}" dt="2019-11-01T12:39:28.588" v="1289" actId="1076"/>
          <ac:picMkLst>
            <pc:docMk/>
            <pc:sldMk cId="0" sldId="259"/>
            <ac:picMk id="21" creationId="{971BC1A2-B323-4D19-87BF-22B9A50E46A7}"/>
          </ac:picMkLst>
        </pc:picChg>
        <pc:picChg chg="add mod">
          <ac:chgData name="Emma Freeman (1808580)" userId="1b7ee607-a0cd-413e-ab2d-3f613e9fcabf" providerId="ADAL" clId="{1A8F854D-D004-480B-94C9-9A4C4E3B7719}" dt="2019-11-01T12:39:35.113" v="1291" actId="1076"/>
          <ac:picMkLst>
            <pc:docMk/>
            <pc:sldMk cId="0" sldId="259"/>
            <ac:picMk id="23" creationId="{1B64AFCE-229B-4334-AB4A-6A10B1CA0A56}"/>
          </ac:picMkLst>
        </pc:picChg>
      </pc:sldChg>
      <pc:sldChg chg="addSp delSp modSp addCm">
        <pc:chgData name="Emma Freeman (1808580)" userId="1b7ee607-a0cd-413e-ab2d-3f613e9fcabf" providerId="ADAL" clId="{1A8F854D-D004-480B-94C9-9A4C4E3B7719}" dt="2019-11-01T13:17:32.498" v="3259" actId="1076"/>
        <pc:sldMkLst>
          <pc:docMk/>
          <pc:sldMk cId="0" sldId="260"/>
        </pc:sldMkLst>
        <pc:spChg chg="mod">
          <ac:chgData name="Emma Freeman (1808580)" userId="1b7ee607-a0cd-413e-ab2d-3f613e9fcabf" providerId="ADAL" clId="{1A8F854D-D004-480B-94C9-9A4C4E3B7719}" dt="2019-11-01T13:07:48.188" v="3125" actId="1076"/>
          <ac:spMkLst>
            <pc:docMk/>
            <pc:sldMk cId="0" sldId="260"/>
            <ac:spMk id="2" creationId="{1FDDC287-BB37-4A39-8FDB-93948985AF47}"/>
          </ac:spMkLst>
        </pc:spChg>
        <pc:spChg chg="add mod">
          <ac:chgData name="Emma Freeman (1808580)" userId="1b7ee607-a0cd-413e-ab2d-3f613e9fcabf" providerId="ADAL" clId="{1A8F854D-D004-480B-94C9-9A4C4E3B7719}" dt="2019-11-01T13:12:12.898" v="3226" actId="1076"/>
          <ac:spMkLst>
            <pc:docMk/>
            <pc:sldMk cId="0" sldId="260"/>
            <ac:spMk id="3" creationId="{2699C6E1-860B-49E6-94CF-9B45FBF52AFA}"/>
          </ac:spMkLst>
        </pc:spChg>
        <pc:spChg chg="add mod">
          <ac:chgData name="Emma Freeman (1808580)" userId="1b7ee607-a0cd-413e-ab2d-3f613e9fcabf" providerId="ADAL" clId="{1A8F854D-D004-480B-94C9-9A4C4E3B7719}" dt="2019-11-01T12:38:34.028" v="1286" actId="1076"/>
          <ac:spMkLst>
            <pc:docMk/>
            <pc:sldMk cId="0" sldId="260"/>
            <ac:spMk id="4" creationId="{632046DF-DF8D-4FBA-BB38-D4C9AA06F465}"/>
          </ac:spMkLst>
        </pc:spChg>
        <pc:spChg chg="add mod">
          <ac:chgData name="Emma Freeman (1808580)" userId="1b7ee607-a0cd-413e-ab2d-3f613e9fcabf" providerId="ADAL" clId="{1A8F854D-D004-480B-94C9-9A4C4E3B7719}" dt="2019-11-01T13:12:16.077" v="3227" actId="1076"/>
          <ac:spMkLst>
            <pc:docMk/>
            <pc:sldMk cId="0" sldId="260"/>
            <ac:spMk id="7" creationId="{E52AA80A-9609-42FA-BA5D-EAA1F420472F}"/>
          </ac:spMkLst>
        </pc:spChg>
        <pc:spChg chg="add mod">
          <ac:chgData name="Emma Freeman (1808580)" userId="1b7ee607-a0cd-413e-ab2d-3f613e9fcabf" providerId="ADAL" clId="{1A8F854D-D004-480B-94C9-9A4C4E3B7719}" dt="2019-11-01T13:00:54.640" v="2507" actId="1076"/>
          <ac:spMkLst>
            <pc:docMk/>
            <pc:sldMk cId="0" sldId="260"/>
            <ac:spMk id="8" creationId="{9EB014A8-0446-4FD8-A24C-23B23C7BEEEA}"/>
          </ac:spMkLst>
        </pc:spChg>
        <pc:spChg chg="add mod">
          <ac:chgData name="Emma Freeman (1808580)" userId="1b7ee607-a0cd-413e-ab2d-3f613e9fcabf" providerId="ADAL" clId="{1A8F854D-D004-480B-94C9-9A4C4E3B7719}" dt="2019-11-01T13:12:56.410" v="3236" actId="1076"/>
          <ac:spMkLst>
            <pc:docMk/>
            <pc:sldMk cId="0" sldId="260"/>
            <ac:spMk id="9" creationId="{DE8E0907-65EF-4005-A388-5DC5F7AFCB43}"/>
          </ac:spMkLst>
        </pc:spChg>
        <pc:spChg chg="add mod">
          <ac:chgData name="Emma Freeman (1808580)" userId="1b7ee607-a0cd-413e-ab2d-3f613e9fcabf" providerId="ADAL" clId="{1A8F854D-D004-480B-94C9-9A4C4E3B7719}" dt="2019-11-01T13:15:34.896" v="3251" actId="1076"/>
          <ac:spMkLst>
            <pc:docMk/>
            <pc:sldMk cId="0" sldId="260"/>
            <ac:spMk id="10" creationId="{A65C9E91-8732-46A8-AAAA-DC6A65FF2C9D}"/>
          </ac:spMkLst>
        </pc:spChg>
        <pc:spChg chg="add mod">
          <ac:chgData name="Emma Freeman (1808580)" userId="1b7ee607-a0cd-413e-ab2d-3f613e9fcabf" providerId="ADAL" clId="{1A8F854D-D004-480B-94C9-9A4C4E3B7719}" dt="2019-11-01T13:12:19.618" v="3228" actId="1076"/>
          <ac:spMkLst>
            <pc:docMk/>
            <pc:sldMk cId="0" sldId="260"/>
            <ac:spMk id="11" creationId="{71D679D2-2C2A-4210-85F3-26712C150E40}"/>
          </ac:spMkLst>
        </pc:spChg>
        <pc:spChg chg="add del mod">
          <ac:chgData name="Emma Freeman (1808580)" userId="1b7ee607-a0cd-413e-ab2d-3f613e9fcabf" providerId="ADAL" clId="{1A8F854D-D004-480B-94C9-9A4C4E3B7719}" dt="2019-11-01T12:57:31.739" v="2132"/>
          <ac:spMkLst>
            <pc:docMk/>
            <pc:sldMk cId="0" sldId="260"/>
            <ac:spMk id="12" creationId="{598C5F20-AEB2-4CC6-B99A-5BDF9B35F5B1}"/>
          </ac:spMkLst>
        </pc:spChg>
        <pc:spChg chg="add del mod">
          <ac:chgData name="Emma Freeman (1808580)" userId="1b7ee607-a0cd-413e-ab2d-3f613e9fcabf" providerId="ADAL" clId="{1A8F854D-D004-480B-94C9-9A4C4E3B7719}" dt="2019-11-01T12:57:47.986" v="2135"/>
          <ac:spMkLst>
            <pc:docMk/>
            <pc:sldMk cId="0" sldId="260"/>
            <ac:spMk id="13" creationId="{A258FCA8-4515-48F8-AC28-FB539BC08400}"/>
          </ac:spMkLst>
        </pc:spChg>
        <pc:spChg chg="add mod">
          <ac:chgData name="Emma Freeman (1808580)" userId="1b7ee607-a0cd-413e-ab2d-3f613e9fcabf" providerId="ADAL" clId="{1A8F854D-D004-480B-94C9-9A4C4E3B7719}" dt="2019-11-01T13:01:26.736" v="2511" actId="207"/>
          <ac:spMkLst>
            <pc:docMk/>
            <pc:sldMk cId="0" sldId="260"/>
            <ac:spMk id="14" creationId="{9B621A4E-5261-41A7-BD1A-3949C6F7ADB2}"/>
          </ac:spMkLst>
        </pc:spChg>
        <pc:spChg chg="add mod">
          <ac:chgData name="Emma Freeman (1808580)" userId="1b7ee607-a0cd-413e-ab2d-3f613e9fcabf" providerId="ADAL" clId="{1A8F854D-D004-480B-94C9-9A4C4E3B7719}" dt="2019-11-01T13:15:40.929" v="3252" actId="1076"/>
          <ac:spMkLst>
            <pc:docMk/>
            <pc:sldMk cId="0" sldId="260"/>
            <ac:spMk id="15" creationId="{6C9B909A-FEA0-4E75-B1A7-3CB8136B890E}"/>
          </ac:spMkLst>
        </pc:spChg>
        <pc:spChg chg="add mod">
          <ac:chgData name="Emma Freeman (1808580)" userId="1b7ee607-a0cd-413e-ab2d-3f613e9fcabf" providerId="ADAL" clId="{1A8F854D-D004-480B-94C9-9A4C4E3B7719}" dt="2019-11-01T13:12:27.880" v="3230" actId="1076"/>
          <ac:spMkLst>
            <pc:docMk/>
            <pc:sldMk cId="0" sldId="260"/>
            <ac:spMk id="16" creationId="{7E1C1578-A8A0-4532-B0D1-2447731998C8}"/>
          </ac:spMkLst>
        </pc:spChg>
        <pc:spChg chg="add mod">
          <ac:chgData name="Emma Freeman (1808580)" userId="1b7ee607-a0cd-413e-ab2d-3f613e9fcabf" providerId="ADAL" clId="{1A8F854D-D004-480B-94C9-9A4C4E3B7719}" dt="2019-11-01T13:07:44.357" v="3124" actId="1076"/>
          <ac:spMkLst>
            <pc:docMk/>
            <pc:sldMk cId="0" sldId="260"/>
            <ac:spMk id="17" creationId="{48994252-F69B-43C6-961C-3C2C07A8B5AA}"/>
          </ac:spMkLst>
        </pc:spChg>
        <pc:spChg chg="add del mod">
          <ac:chgData name="Emma Freeman (1808580)" userId="1b7ee607-a0cd-413e-ab2d-3f613e9fcabf" providerId="ADAL" clId="{1A8F854D-D004-480B-94C9-9A4C4E3B7719}" dt="2019-11-01T13:11:17.316" v="3215"/>
          <ac:spMkLst>
            <pc:docMk/>
            <pc:sldMk cId="0" sldId="260"/>
            <ac:spMk id="18" creationId="{1B0F71CF-6012-4B9A-9E71-A3523456A49D}"/>
          </ac:spMkLst>
        </pc:spChg>
        <pc:spChg chg="add mod">
          <ac:chgData name="Emma Freeman (1808580)" userId="1b7ee607-a0cd-413e-ab2d-3f613e9fcabf" providerId="ADAL" clId="{1A8F854D-D004-480B-94C9-9A4C4E3B7719}" dt="2019-11-01T13:17:27.198" v="3258" actId="1076"/>
          <ac:spMkLst>
            <pc:docMk/>
            <pc:sldMk cId="0" sldId="260"/>
            <ac:spMk id="22" creationId="{53853157-2513-4894-8B70-AFC3420A240B}"/>
          </ac:spMkLst>
        </pc:spChg>
        <pc:picChg chg="add del mod">
          <ac:chgData name="Emma Freeman (1808580)" userId="1b7ee607-a0cd-413e-ab2d-3f613e9fcabf" providerId="ADAL" clId="{1A8F854D-D004-480B-94C9-9A4C4E3B7719}" dt="2019-11-01T13:11:17.315" v="3213" actId="478"/>
          <ac:picMkLst>
            <pc:docMk/>
            <pc:sldMk cId="0" sldId="260"/>
            <ac:picMk id="6" creationId="{9CD87915-1C0C-44D4-BBEC-A0D9FD69EF26}"/>
          </ac:picMkLst>
        </pc:picChg>
        <pc:picChg chg="add mod">
          <ac:chgData name="Emma Freeman (1808580)" userId="1b7ee607-a0cd-413e-ab2d-3f613e9fcabf" providerId="ADAL" clId="{1A8F854D-D004-480B-94C9-9A4C4E3B7719}" dt="2019-11-01T13:12:09.029" v="3225" actId="14100"/>
          <ac:picMkLst>
            <pc:docMk/>
            <pc:sldMk cId="0" sldId="260"/>
            <ac:picMk id="19" creationId="{0CCAF6D1-134E-4253-9DEB-B1CC83908B39}"/>
          </ac:picMkLst>
        </pc:picChg>
        <pc:picChg chg="add del mod">
          <ac:chgData name="Emma Freeman (1808580)" userId="1b7ee607-a0cd-413e-ab2d-3f613e9fcabf" providerId="ADAL" clId="{1A8F854D-D004-480B-94C9-9A4C4E3B7719}" dt="2019-11-01T13:14:51.791" v="3243" actId="478"/>
          <ac:picMkLst>
            <pc:docMk/>
            <pc:sldMk cId="0" sldId="260"/>
            <ac:picMk id="20" creationId="{053C9692-A824-46BF-9078-2011BCE0BE78}"/>
          </ac:picMkLst>
        </pc:picChg>
        <pc:picChg chg="add mod">
          <ac:chgData name="Emma Freeman (1808580)" userId="1b7ee607-a0cd-413e-ab2d-3f613e9fcabf" providerId="ADAL" clId="{1A8F854D-D004-480B-94C9-9A4C4E3B7719}" dt="2019-11-01T13:17:32.498" v="3259" actId="1076"/>
          <ac:picMkLst>
            <pc:docMk/>
            <pc:sldMk cId="0" sldId="260"/>
            <ac:picMk id="21" creationId="{8E6077FB-53DD-4FBE-958E-AB4AAF796A76}"/>
          </ac:picMkLst>
        </pc:picChg>
      </pc:sldChg>
      <pc:sldChg chg="addSp modSp">
        <pc:chgData name="Emma Freeman (1808580)" userId="1b7ee607-a0cd-413e-ab2d-3f613e9fcabf" providerId="ADAL" clId="{1A8F854D-D004-480B-94C9-9A4C4E3B7719}" dt="2019-11-01T13:35:44.112" v="3456" actId="20577"/>
        <pc:sldMkLst>
          <pc:docMk/>
          <pc:sldMk cId="0" sldId="261"/>
        </pc:sldMkLst>
        <pc:spChg chg="add mod">
          <ac:chgData name="Emma Freeman (1808580)" userId="1b7ee607-a0cd-413e-ab2d-3f613e9fcabf" providerId="ADAL" clId="{1A8F854D-D004-480B-94C9-9A4C4E3B7719}" dt="2019-11-01T13:35:44.112" v="3456" actId="20577"/>
          <ac:spMkLst>
            <pc:docMk/>
            <pc:sldMk cId="0" sldId="261"/>
            <ac:spMk id="4" creationId="{3952304E-0E3B-4A17-85D6-8918000D5809}"/>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9-11-01T12:49:46.917"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95A292-0965-46B8-B341-3650B8C3F15F}" type="doc">
      <dgm:prSet loTypeId="urn:microsoft.com/office/officeart/2005/8/layout/gear1" loCatId="process" qsTypeId="urn:microsoft.com/office/officeart/2005/8/quickstyle/simple1" qsCatId="simple" csTypeId="urn:microsoft.com/office/officeart/2005/8/colors/colorful3" csCatId="colorful" phldr="1"/>
      <dgm:spPr/>
    </dgm:pt>
    <dgm:pt modelId="{20785505-39F8-475A-B7B0-CD49F41CC97B}">
      <dgm:prSet phldrT="[Text]"/>
      <dgm:spPr/>
      <dgm:t>
        <a:bodyPr/>
        <a:lstStyle/>
        <a:p>
          <a:r>
            <a:rPr lang="en-GB" dirty="0"/>
            <a:t>4 Main purposes</a:t>
          </a:r>
        </a:p>
      </dgm:t>
    </dgm:pt>
    <dgm:pt modelId="{C87BA1C0-BD7D-4A80-9759-F7B1162BE980}" type="parTrans" cxnId="{B2CE3214-E99F-41BC-A72C-AE5376516730}">
      <dgm:prSet/>
      <dgm:spPr/>
      <dgm:t>
        <a:bodyPr/>
        <a:lstStyle/>
        <a:p>
          <a:endParaRPr lang="en-GB"/>
        </a:p>
      </dgm:t>
    </dgm:pt>
    <dgm:pt modelId="{535CC04D-5FF6-4935-9AD6-549CA4156E4E}" type="sibTrans" cxnId="{B2CE3214-E99F-41BC-A72C-AE5376516730}">
      <dgm:prSet/>
      <dgm:spPr/>
      <dgm:t>
        <a:bodyPr/>
        <a:lstStyle/>
        <a:p>
          <a:endParaRPr lang="en-GB"/>
        </a:p>
      </dgm:t>
    </dgm:pt>
    <dgm:pt modelId="{CDE01A3B-144D-40E5-BF17-42EF1310D47C}">
      <dgm:prSet phldrT="[Text]"/>
      <dgm:spPr/>
      <dgm:t>
        <a:bodyPr/>
        <a:lstStyle/>
        <a:p>
          <a:r>
            <a:rPr lang="en-GB" dirty="0"/>
            <a:t>1.Ambitious</a:t>
          </a:r>
        </a:p>
        <a:p>
          <a:r>
            <a:rPr lang="en-GB" dirty="0"/>
            <a:t>2.Creative</a:t>
          </a:r>
        </a:p>
      </dgm:t>
    </dgm:pt>
    <dgm:pt modelId="{C2BDE004-751C-48A4-820D-3F2200B00F00}" type="parTrans" cxnId="{1F046145-93E4-43B5-89B9-0B7F9A6E2257}">
      <dgm:prSet/>
      <dgm:spPr/>
      <dgm:t>
        <a:bodyPr/>
        <a:lstStyle/>
        <a:p>
          <a:endParaRPr lang="en-GB"/>
        </a:p>
      </dgm:t>
    </dgm:pt>
    <dgm:pt modelId="{B392F5ED-FB02-45C4-8045-F3300340A073}" type="sibTrans" cxnId="{1F046145-93E4-43B5-89B9-0B7F9A6E2257}">
      <dgm:prSet/>
      <dgm:spPr/>
      <dgm:t>
        <a:bodyPr/>
        <a:lstStyle/>
        <a:p>
          <a:endParaRPr lang="en-GB"/>
        </a:p>
      </dgm:t>
    </dgm:pt>
    <dgm:pt modelId="{B4D74ABE-85EB-4139-9EDD-A0EDC36437E7}">
      <dgm:prSet phldrT="[Text]"/>
      <dgm:spPr/>
      <dgm:t>
        <a:bodyPr/>
        <a:lstStyle/>
        <a:p>
          <a:r>
            <a:rPr lang="en-GB" dirty="0"/>
            <a:t>3. Ethical informed</a:t>
          </a:r>
        </a:p>
        <a:p>
          <a:r>
            <a:rPr lang="en-GB" dirty="0"/>
            <a:t>4. Healthy and confident</a:t>
          </a:r>
        </a:p>
      </dgm:t>
    </dgm:pt>
    <dgm:pt modelId="{2BFF298A-C217-431E-9F39-4B658FF83A13}" type="parTrans" cxnId="{699D8969-1A5C-4629-A54D-EA3255F48023}">
      <dgm:prSet/>
      <dgm:spPr/>
      <dgm:t>
        <a:bodyPr/>
        <a:lstStyle/>
        <a:p>
          <a:endParaRPr lang="en-GB"/>
        </a:p>
      </dgm:t>
    </dgm:pt>
    <dgm:pt modelId="{D9E849E0-7A6B-44DA-AAF6-D01633DFA119}" type="sibTrans" cxnId="{699D8969-1A5C-4629-A54D-EA3255F48023}">
      <dgm:prSet/>
      <dgm:spPr/>
      <dgm:t>
        <a:bodyPr/>
        <a:lstStyle/>
        <a:p>
          <a:endParaRPr lang="en-GB"/>
        </a:p>
      </dgm:t>
    </dgm:pt>
    <dgm:pt modelId="{B7C58352-5771-40EB-9F65-A7BFD8046B2C}" type="pres">
      <dgm:prSet presAssocID="{C995A292-0965-46B8-B341-3650B8C3F15F}" presName="composite" presStyleCnt="0">
        <dgm:presLayoutVars>
          <dgm:chMax val="3"/>
          <dgm:animLvl val="lvl"/>
          <dgm:resizeHandles val="exact"/>
        </dgm:presLayoutVars>
      </dgm:prSet>
      <dgm:spPr/>
    </dgm:pt>
    <dgm:pt modelId="{1B22C8C5-2202-4CDC-B574-359832CA8B95}" type="pres">
      <dgm:prSet presAssocID="{20785505-39F8-475A-B7B0-CD49F41CC97B}" presName="gear1" presStyleLbl="node1" presStyleIdx="0" presStyleCnt="3">
        <dgm:presLayoutVars>
          <dgm:chMax val="1"/>
          <dgm:bulletEnabled val="1"/>
        </dgm:presLayoutVars>
      </dgm:prSet>
      <dgm:spPr/>
      <dgm:t>
        <a:bodyPr/>
        <a:lstStyle/>
        <a:p>
          <a:endParaRPr lang="en-US"/>
        </a:p>
      </dgm:t>
    </dgm:pt>
    <dgm:pt modelId="{AAD066C5-C37D-4849-B0FA-9C240205AC83}" type="pres">
      <dgm:prSet presAssocID="{20785505-39F8-475A-B7B0-CD49F41CC97B}" presName="gear1srcNode" presStyleLbl="node1" presStyleIdx="0" presStyleCnt="3"/>
      <dgm:spPr/>
      <dgm:t>
        <a:bodyPr/>
        <a:lstStyle/>
        <a:p>
          <a:endParaRPr lang="en-US"/>
        </a:p>
      </dgm:t>
    </dgm:pt>
    <dgm:pt modelId="{1D17673B-7A7C-47D9-B136-FF6A51B52B71}" type="pres">
      <dgm:prSet presAssocID="{20785505-39F8-475A-B7B0-CD49F41CC97B}" presName="gear1dstNode" presStyleLbl="node1" presStyleIdx="0" presStyleCnt="3"/>
      <dgm:spPr/>
      <dgm:t>
        <a:bodyPr/>
        <a:lstStyle/>
        <a:p>
          <a:endParaRPr lang="en-US"/>
        </a:p>
      </dgm:t>
    </dgm:pt>
    <dgm:pt modelId="{45F25854-E001-4A6A-9D11-E82DA13DD9AD}" type="pres">
      <dgm:prSet presAssocID="{CDE01A3B-144D-40E5-BF17-42EF1310D47C}" presName="gear2" presStyleLbl="node1" presStyleIdx="1" presStyleCnt="3" custLinFactNeighborX="1227" custLinFactNeighborY="1138">
        <dgm:presLayoutVars>
          <dgm:chMax val="1"/>
          <dgm:bulletEnabled val="1"/>
        </dgm:presLayoutVars>
      </dgm:prSet>
      <dgm:spPr/>
      <dgm:t>
        <a:bodyPr/>
        <a:lstStyle/>
        <a:p>
          <a:endParaRPr lang="en-US"/>
        </a:p>
      </dgm:t>
    </dgm:pt>
    <dgm:pt modelId="{F3D3D01F-B305-47E4-9986-69372EA9BDA6}" type="pres">
      <dgm:prSet presAssocID="{CDE01A3B-144D-40E5-BF17-42EF1310D47C}" presName="gear2srcNode" presStyleLbl="node1" presStyleIdx="1" presStyleCnt="3"/>
      <dgm:spPr/>
      <dgm:t>
        <a:bodyPr/>
        <a:lstStyle/>
        <a:p>
          <a:endParaRPr lang="en-US"/>
        </a:p>
      </dgm:t>
    </dgm:pt>
    <dgm:pt modelId="{2FFA14F5-5E19-4DB1-9CB7-D4F4CF8F413E}" type="pres">
      <dgm:prSet presAssocID="{CDE01A3B-144D-40E5-BF17-42EF1310D47C}" presName="gear2dstNode" presStyleLbl="node1" presStyleIdx="1" presStyleCnt="3"/>
      <dgm:spPr/>
      <dgm:t>
        <a:bodyPr/>
        <a:lstStyle/>
        <a:p>
          <a:endParaRPr lang="en-US"/>
        </a:p>
      </dgm:t>
    </dgm:pt>
    <dgm:pt modelId="{8259C581-E4FB-49B2-AE71-5B95358648BE}" type="pres">
      <dgm:prSet presAssocID="{B4D74ABE-85EB-4139-9EDD-A0EDC36437E7}" presName="gear3" presStyleLbl="node1" presStyleIdx="2" presStyleCnt="3" custLinFactNeighborX="-2443" custLinFactNeighborY="-2012"/>
      <dgm:spPr/>
      <dgm:t>
        <a:bodyPr/>
        <a:lstStyle/>
        <a:p>
          <a:endParaRPr lang="en-US"/>
        </a:p>
      </dgm:t>
    </dgm:pt>
    <dgm:pt modelId="{B755CF2C-4FEF-4382-A64F-AF32866C7E49}" type="pres">
      <dgm:prSet presAssocID="{B4D74ABE-85EB-4139-9EDD-A0EDC36437E7}" presName="gear3tx" presStyleLbl="node1" presStyleIdx="2" presStyleCnt="3">
        <dgm:presLayoutVars>
          <dgm:chMax val="1"/>
          <dgm:bulletEnabled val="1"/>
        </dgm:presLayoutVars>
      </dgm:prSet>
      <dgm:spPr/>
      <dgm:t>
        <a:bodyPr/>
        <a:lstStyle/>
        <a:p>
          <a:endParaRPr lang="en-US"/>
        </a:p>
      </dgm:t>
    </dgm:pt>
    <dgm:pt modelId="{34F6C349-07E2-4775-9C16-B7B811DDF03F}" type="pres">
      <dgm:prSet presAssocID="{B4D74ABE-85EB-4139-9EDD-A0EDC36437E7}" presName="gear3srcNode" presStyleLbl="node1" presStyleIdx="2" presStyleCnt="3"/>
      <dgm:spPr/>
      <dgm:t>
        <a:bodyPr/>
        <a:lstStyle/>
        <a:p>
          <a:endParaRPr lang="en-US"/>
        </a:p>
      </dgm:t>
    </dgm:pt>
    <dgm:pt modelId="{71857010-B15E-4F80-BE4A-294EC16199F4}" type="pres">
      <dgm:prSet presAssocID="{B4D74ABE-85EB-4139-9EDD-A0EDC36437E7}" presName="gear3dstNode" presStyleLbl="node1" presStyleIdx="2" presStyleCnt="3"/>
      <dgm:spPr/>
      <dgm:t>
        <a:bodyPr/>
        <a:lstStyle/>
        <a:p>
          <a:endParaRPr lang="en-US"/>
        </a:p>
      </dgm:t>
    </dgm:pt>
    <dgm:pt modelId="{116F152C-B8CC-477C-9778-105BF68903B3}" type="pres">
      <dgm:prSet presAssocID="{535CC04D-5FF6-4935-9AD6-549CA4156E4E}" presName="connector1" presStyleLbl="sibTrans2D1" presStyleIdx="0" presStyleCnt="3"/>
      <dgm:spPr/>
      <dgm:t>
        <a:bodyPr/>
        <a:lstStyle/>
        <a:p>
          <a:endParaRPr lang="en-US"/>
        </a:p>
      </dgm:t>
    </dgm:pt>
    <dgm:pt modelId="{C065AAA1-D26F-4E90-9275-517C07748591}" type="pres">
      <dgm:prSet presAssocID="{B392F5ED-FB02-45C4-8045-F3300340A073}" presName="connector2" presStyleLbl="sibTrans2D1" presStyleIdx="1" presStyleCnt="3"/>
      <dgm:spPr/>
      <dgm:t>
        <a:bodyPr/>
        <a:lstStyle/>
        <a:p>
          <a:endParaRPr lang="en-US"/>
        </a:p>
      </dgm:t>
    </dgm:pt>
    <dgm:pt modelId="{8AAB794A-E3E6-476C-8D05-EC5C5A92372F}" type="pres">
      <dgm:prSet presAssocID="{D9E849E0-7A6B-44DA-AAF6-D01633DFA119}" presName="connector3" presStyleLbl="sibTrans2D1" presStyleIdx="2" presStyleCnt="3"/>
      <dgm:spPr/>
      <dgm:t>
        <a:bodyPr/>
        <a:lstStyle/>
        <a:p>
          <a:endParaRPr lang="en-US"/>
        </a:p>
      </dgm:t>
    </dgm:pt>
  </dgm:ptLst>
  <dgm:cxnLst>
    <dgm:cxn modelId="{C1A3597C-A127-4060-94BE-97CE65CFB6EF}" type="presOf" srcId="{C995A292-0965-46B8-B341-3650B8C3F15F}" destId="{B7C58352-5771-40EB-9F65-A7BFD8046B2C}" srcOrd="0" destOrd="0" presId="urn:microsoft.com/office/officeart/2005/8/layout/gear1"/>
    <dgm:cxn modelId="{3EB214FF-DC59-4384-AFDF-2CB07C8EE86B}" type="presOf" srcId="{B4D74ABE-85EB-4139-9EDD-A0EDC36437E7}" destId="{B755CF2C-4FEF-4382-A64F-AF32866C7E49}" srcOrd="1" destOrd="0" presId="urn:microsoft.com/office/officeart/2005/8/layout/gear1"/>
    <dgm:cxn modelId="{5B99B5B3-4C6E-44D1-8FCD-8016F6B4D8EF}" type="presOf" srcId="{535CC04D-5FF6-4935-9AD6-549CA4156E4E}" destId="{116F152C-B8CC-477C-9778-105BF68903B3}" srcOrd="0" destOrd="0" presId="urn:microsoft.com/office/officeart/2005/8/layout/gear1"/>
    <dgm:cxn modelId="{252D1EB5-8748-4C10-B442-F95FC22B82BB}" type="presOf" srcId="{B4D74ABE-85EB-4139-9EDD-A0EDC36437E7}" destId="{71857010-B15E-4F80-BE4A-294EC16199F4}" srcOrd="3" destOrd="0" presId="urn:microsoft.com/office/officeart/2005/8/layout/gear1"/>
    <dgm:cxn modelId="{699D8969-1A5C-4629-A54D-EA3255F48023}" srcId="{C995A292-0965-46B8-B341-3650B8C3F15F}" destId="{B4D74ABE-85EB-4139-9EDD-A0EDC36437E7}" srcOrd="2" destOrd="0" parTransId="{2BFF298A-C217-431E-9F39-4B658FF83A13}" sibTransId="{D9E849E0-7A6B-44DA-AAF6-D01633DFA119}"/>
    <dgm:cxn modelId="{01E104F2-ECD0-46AB-A0D0-1E634A340E7E}" type="presOf" srcId="{20785505-39F8-475A-B7B0-CD49F41CC97B}" destId="{1D17673B-7A7C-47D9-B136-FF6A51B52B71}" srcOrd="2" destOrd="0" presId="urn:microsoft.com/office/officeart/2005/8/layout/gear1"/>
    <dgm:cxn modelId="{B2CE3214-E99F-41BC-A72C-AE5376516730}" srcId="{C995A292-0965-46B8-B341-3650B8C3F15F}" destId="{20785505-39F8-475A-B7B0-CD49F41CC97B}" srcOrd="0" destOrd="0" parTransId="{C87BA1C0-BD7D-4A80-9759-F7B1162BE980}" sibTransId="{535CC04D-5FF6-4935-9AD6-549CA4156E4E}"/>
    <dgm:cxn modelId="{148D67C6-33CD-45E9-B1AB-A51B54E5BC08}" type="presOf" srcId="{20785505-39F8-475A-B7B0-CD49F41CC97B}" destId="{1B22C8C5-2202-4CDC-B574-359832CA8B95}" srcOrd="0" destOrd="0" presId="urn:microsoft.com/office/officeart/2005/8/layout/gear1"/>
    <dgm:cxn modelId="{D2382F64-789E-4044-9225-D23C88E11526}" type="presOf" srcId="{CDE01A3B-144D-40E5-BF17-42EF1310D47C}" destId="{45F25854-E001-4A6A-9D11-E82DA13DD9AD}" srcOrd="0" destOrd="0" presId="urn:microsoft.com/office/officeart/2005/8/layout/gear1"/>
    <dgm:cxn modelId="{C36E0CA9-70A2-4984-936F-2B7972B12E37}" type="presOf" srcId="{CDE01A3B-144D-40E5-BF17-42EF1310D47C}" destId="{2FFA14F5-5E19-4DB1-9CB7-D4F4CF8F413E}" srcOrd="2" destOrd="0" presId="urn:microsoft.com/office/officeart/2005/8/layout/gear1"/>
    <dgm:cxn modelId="{E6F4B7D9-C2E9-4DB3-AD11-5B5B5FEDA873}" type="presOf" srcId="{D9E849E0-7A6B-44DA-AAF6-D01633DFA119}" destId="{8AAB794A-E3E6-476C-8D05-EC5C5A92372F}" srcOrd="0" destOrd="0" presId="urn:microsoft.com/office/officeart/2005/8/layout/gear1"/>
    <dgm:cxn modelId="{73D5D329-62CF-4C53-9EAB-80834B56A4F0}" type="presOf" srcId="{CDE01A3B-144D-40E5-BF17-42EF1310D47C}" destId="{F3D3D01F-B305-47E4-9986-69372EA9BDA6}" srcOrd="1" destOrd="0" presId="urn:microsoft.com/office/officeart/2005/8/layout/gear1"/>
    <dgm:cxn modelId="{75266543-D734-46A5-8933-473B9BE2B54E}" type="presOf" srcId="{B4D74ABE-85EB-4139-9EDD-A0EDC36437E7}" destId="{34F6C349-07E2-4775-9C16-B7B811DDF03F}" srcOrd="2" destOrd="0" presId="urn:microsoft.com/office/officeart/2005/8/layout/gear1"/>
    <dgm:cxn modelId="{44D9E247-383F-4ED0-8966-C0669785A818}" type="presOf" srcId="{B392F5ED-FB02-45C4-8045-F3300340A073}" destId="{C065AAA1-D26F-4E90-9275-517C07748591}" srcOrd="0" destOrd="0" presId="urn:microsoft.com/office/officeart/2005/8/layout/gear1"/>
    <dgm:cxn modelId="{1F046145-93E4-43B5-89B9-0B7F9A6E2257}" srcId="{C995A292-0965-46B8-B341-3650B8C3F15F}" destId="{CDE01A3B-144D-40E5-BF17-42EF1310D47C}" srcOrd="1" destOrd="0" parTransId="{C2BDE004-751C-48A4-820D-3F2200B00F00}" sibTransId="{B392F5ED-FB02-45C4-8045-F3300340A073}"/>
    <dgm:cxn modelId="{D0268485-7B43-4B82-ADDF-0335E2B0224C}" type="presOf" srcId="{20785505-39F8-475A-B7B0-CD49F41CC97B}" destId="{AAD066C5-C37D-4849-B0FA-9C240205AC83}" srcOrd="1" destOrd="0" presId="urn:microsoft.com/office/officeart/2005/8/layout/gear1"/>
    <dgm:cxn modelId="{C17D8288-0437-48CE-9080-2F0B807DEA8A}" type="presOf" srcId="{B4D74ABE-85EB-4139-9EDD-A0EDC36437E7}" destId="{8259C581-E4FB-49B2-AE71-5B95358648BE}" srcOrd="0" destOrd="0" presId="urn:microsoft.com/office/officeart/2005/8/layout/gear1"/>
    <dgm:cxn modelId="{AEF43070-8CB0-4DA7-AC45-1D4C1BA8FA2A}" type="presParOf" srcId="{B7C58352-5771-40EB-9F65-A7BFD8046B2C}" destId="{1B22C8C5-2202-4CDC-B574-359832CA8B95}" srcOrd="0" destOrd="0" presId="urn:microsoft.com/office/officeart/2005/8/layout/gear1"/>
    <dgm:cxn modelId="{A42279B6-0BB6-4A3F-B455-C096231FA0A1}" type="presParOf" srcId="{B7C58352-5771-40EB-9F65-A7BFD8046B2C}" destId="{AAD066C5-C37D-4849-B0FA-9C240205AC83}" srcOrd="1" destOrd="0" presId="urn:microsoft.com/office/officeart/2005/8/layout/gear1"/>
    <dgm:cxn modelId="{C8B6E2E0-2A9B-4192-97DD-AE04DD2F5CDC}" type="presParOf" srcId="{B7C58352-5771-40EB-9F65-A7BFD8046B2C}" destId="{1D17673B-7A7C-47D9-B136-FF6A51B52B71}" srcOrd="2" destOrd="0" presId="urn:microsoft.com/office/officeart/2005/8/layout/gear1"/>
    <dgm:cxn modelId="{F5DF4B6F-5CAB-4508-AC7F-6F9D443748AE}" type="presParOf" srcId="{B7C58352-5771-40EB-9F65-A7BFD8046B2C}" destId="{45F25854-E001-4A6A-9D11-E82DA13DD9AD}" srcOrd="3" destOrd="0" presId="urn:microsoft.com/office/officeart/2005/8/layout/gear1"/>
    <dgm:cxn modelId="{DA33F3FD-0A51-42E0-A0DB-4D26C74F097F}" type="presParOf" srcId="{B7C58352-5771-40EB-9F65-A7BFD8046B2C}" destId="{F3D3D01F-B305-47E4-9986-69372EA9BDA6}" srcOrd="4" destOrd="0" presId="urn:microsoft.com/office/officeart/2005/8/layout/gear1"/>
    <dgm:cxn modelId="{758F2957-1358-4767-B83D-E0CB87113E6F}" type="presParOf" srcId="{B7C58352-5771-40EB-9F65-A7BFD8046B2C}" destId="{2FFA14F5-5E19-4DB1-9CB7-D4F4CF8F413E}" srcOrd="5" destOrd="0" presId="urn:microsoft.com/office/officeart/2005/8/layout/gear1"/>
    <dgm:cxn modelId="{A2723E68-0643-4E14-BD5C-BCC0F90ED55E}" type="presParOf" srcId="{B7C58352-5771-40EB-9F65-A7BFD8046B2C}" destId="{8259C581-E4FB-49B2-AE71-5B95358648BE}" srcOrd="6" destOrd="0" presId="urn:microsoft.com/office/officeart/2005/8/layout/gear1"/>
    <dgm:cxn modelId="{74AB5ABF-2C5C-443B-B356-F2F758046B60}" type="presParOf" srcId="{B7C58352-5771-40EB-9F65-A7BFD8046B2C}" destId="{B755CF2C-4FEF-4382-A64F-AF32866C7E49}" srcOrd="7" destOrd="0" presId="urn:microsoft.com/office/officeart/2005/8/layout/gear1"/>
    <dgm:cxn modelId="{D3A6CD9A-B94E-4FE1-B5D2-006DB5F3FE78}" type="presParOf" srcId="{B7C58352-5771-40EB-9F65-A7BFD8046B2C}" destId="{34F6C349-07E2-4775-9C16-B7B811DDF03F}" srcOrd="8" destOrd="0" presId="urn:microsoft.com/office/officeart/2005/8/layout/gear1"/>
    <dgm:cxn modelId="{1AC0D60B-1FE6-4468-922C-1BD078108D49}" type="presParOf" srcId="{B7C58352-5771-40EB-9F65-A7BFD8046B2C}" destId="{71857010-B15E-4F80-BE4A-294EC16199F4}" srcOrd="9" destOrd="0" presId="urn:microsoft.com/office/officeart/2005/8/layout/gear1"/>
    <dgm:cxn modelId="{7C046707-B234-45DF-9721-72339558D3ED}" type="presParOf" srcId="{B7C58352-5771-40EB-9F65-A7BFD8046B2C}" destId="{116F152C-B8CC-477C-9778-105BF68903B3}" srcOrd="10" destOrd="0" presId="urn:microsoft.com/office/officeart/2005/8/layout/gear1"/>
    <dgm:cxn modelId="{49E799FD-0440-4658-BEFD-8AC6F707D6BF}" type="presParOf" srcId="{B7C58352-5771-40EB-9F65-A7BFD8046B2C}" destId="{C065AAA1-D26F-4E90-9275-517C07748591}" srcOrd="11" destOrd="0" presId="urn:microsoft.com/office/officeart/2005/8/layout/gear1"/>
    <dgm:cxn modelId="{0D10CFB3-5C52-4F6C-8B49-25A49413FBA7}" type="presParOf" srcId="{B7C58352-5771-40EB-9F65-A7BFD8046B2C}" destId="{8AAB794A-E3E6-476C-8D05-EC5C5A92372F}" srcOrd="12" destOrd="0" presId="urn:microsoft.com/office/officeart/2005/8/layout/gear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22C8C5-2202-4CDC-B574-359832CA8B95}">
      <dsp:nvSpPr>
        <dsp:cNvPr id="0" name=""/>
        <dsp:cNvSpPr/>
      </dsp:nvSpPr>
      <dsp:spPr>
        <a:xfrm>
          <a:off x="2161596" y="1629191"/>
          <a:ext cx="1991234" cy="1991234"/>
        </a:xfrm>
        <a:prstGeom prst="gear9">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a:t>4 Main purposes</a:t>
          </a:r>
        </a:p>
      </dsp:txBody>
      <dsp:txXfrm>
        <a:off x="2561923" y="2095628"/>
        <a:ext cx="1190580" cy="1023535"/>
      </dsp:txXfrm>
    </dsp:sp>
    <dsp:sp modelId="{45F25854-E001-4A6A-9D11-E82DA13DD9AD}">
      <dsp:nvSpPr>
        <dsp:cNvPr id="0" name=""/>
        <dsp:cNvSpPr/>
      </dsp:nvSpPr>
      <dsp:spPr>
        <a:xfrm>
          <a:off x="1020829" y="1175016"/>
          <a:ext cx="1448170" cy="1448170"/>
        </a:xfrm>
        <a:prstGeom prst="gear6">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a:t>1.Ambitious</a:t>
          </a:r>
        </a:p>
        <a:p>
          <a:pPr lvl="0" algn="ctr" defTabSz="444500">
            <a:lnSpc>
              <a:spcPct val="90000"/>
            </a:lnSpc>
            <a:spcBef>
              <a:spcPct val="0"/>
            </a:spcBef>
            <a:spcAft>
              <a:spcPct val="35000"/>
            </a:spcAft>
          </a:pPr>
          <a:r>
            <a:rPr lang="en-GB" sz="1000" kern="1200" dirty="0"/>
            <a:t>2.Creative</a:t>
          </a:r>
        </a:p>
      </dsp:txBody>
      <dsp:txXfrm>
        <a:off x="1385410" y="1541801"/>
        <a:ext cx="719008" cy="714600"/>
      </dsp:txXfrm>
    </dsp:sp>
    <dsp:sp modelId="{8259C581-E4FB-49B2-AE71-5B95358648BE}">
      <dsp:nvSpPr>
        <dsp:cNvPr id="0" name=""/>
        <dsp:cNvSpPr/>
      </dsp:nvSpPr>
      <dsp:spPr>
        <a:xfrm rot="20700000">
          <a:off x="1771729" y="159446"/>
          <a:ext cx="1418911" cy="1418911"/>
        </a:xfrm>
        <a:prstGeom prst="gear6">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a:t>3. Ethical informed</a:t>
          </a:r>
        </a:p>
        <a:p>
          <a:pPr lvl="0" algn="ctr" defTabSz="444500">
            <a:lnSpc>
              <a:spcPct val="90000"/>
            </a:lnSpc>
            <a:spcBef>
              <a:spcPct val="0"/>
            </a:spcBef>
            <a:spcAft>
              <a:spcPct val="35000"/>
            </a:spcAft>
          </a:pPr>
          <a:r>
            <a:rPr lang="en-GB" sz="1000" kern="1200" dirty="0"/>
            <a:t>4. Healthy and confident</a:t>
          </a:r>
        </a:p>
      </dsp:txBody>
      <dsp:txXfrm rot="-20700000">
        <a:off x="2082937" y="470655"/>
        <a:ext cx="796493" cy="796493"/>
      </dsp:txXfrm>
    </dsp:sp>
    <dsp:sp modelId="{116F152C-B8CC-477C-9778-105BF68903B3}">
      <dsp:nvSpPr>
        <dsp:cNvPr id="0" name=""/>
        <dsp:cNvSpPr/>
      </dsp:nvSpPr>
      <dsp:spPr>
        <a:xfrm>
          <a:off x="2002286" y="1332226"/>
          <a:ext cx="2548779" cy="2548779"/>
        </a:xfrm>
        <a:prstGeom prst="circularArrow">
          <a:avLst>
            <a:gd name="adj1" fmla="val 4688"/>
            <a:gd name="adj2" fmla="val 299029"/>
            <a:gd name="adj3" fmla="val 2500860"/>
            <a:gd name="adj4" fmla="val 15894650"/>
            <a:gd name="adj5" fmla="val 5469"/>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065AAA1-D26F-4E90-9275-517C07748591}">
      <dsp:nvSpPr>
        <dsp:cNvPr id="0" name=""/>
        <dsp:cNvSpPr/>
      </dsp:nvSpPr>
      <dsp:spPr>
        <a:xfrm>
          <a:off x="746592" y="840573"/>
          <a:ext cx="1851847" cy="1851847"/>
        </a:xfrm>
        <a:prstGeom prst="leftCircularArrow">
          <a:avLst>
            <a:gd name="adj1" fmla="val 6452"/>
            <a:gd name="adj2" fmla="val 429999"/>
            <a:gd name="adj3" fmla="val 10489124"/>
            <a:gd name="adj4" fmla="val 14837806"/>
            <a:gd name="adj5" fmla="val 7527"/>
          </a:avLst>
        </a:prstGeom>
        <a:solidFill>
          <a:schemeClr val="accent3">
            <a:hueOff val="1355300"/>
            <a:satOff val="50000"/>
            <a:lumOff val="-7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AB794A-E3E6-476C-8D05-EC5C5A92372F}">
      <dsp:nvSpPr>
        <dsp:cNvPr id="0" name=""/>
        <dsp:cNvSpPr/>
      </dsp:nvSpPr>
      <dsp:spPr>
        <a:xfrm>
          <a:off x="1485974" y="-148885"/>
          <a:ext cx="1996664" cy="1996664"/>
        </a:xfrm>
        <a:prstGeom prst="circularArrow">
          <a:avLst>
            <a:gd name="adj1" fmla="val 5984"/>
            <a:gd name="adj2" fmla="val 394124"/>
            <a:gd name="adj3" fmla="val 13313824"/>
            <a:gd name="adj4" fmla="val 10508221"/>
            <a:gd name="adj5" fmla="val 6981"/>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936C35-F541-44D6-A9A5-1D4E968EE52C}" type="datetimeFigureOut">
              <a:rPr lang="en-GB" smtClean="0"/>
              <a:t>01/11/2019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58F1D3-E625-4A1D-9344-607B77C70E5D}" type="slidenum">
              <a:rPr lang="en-GB" smtClean="0"/>
              <a:t>‹#›</a:t>
            </a:fld>
            <a:endParaRPr lang="en-GB"/>
          </a:p>
        </p:txBody>
      </p:sp>
    </p:spTree>
    <p:extLst>
      <p:ext uri="{BB962C8B-B14F-4D97-AF65-F5344CB8AC3E}">
        <p14:creationId xmlns:p14="http://schemas.microsoft.com/office/powerpoint/2010/main" val="2241062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Freeform 6" title="scalloped circle">
            <a:extLst>
              <a:ext uri="{FF2B5EF4-FFF2-40B4-BE49-F238E27FC236}">
                <a16:creationId xmlns:a16="http://schemas.microsoft.com/office/drawing/2014/main" id="{1DF8A9E3-4AA5-4E6F-BAF7-F78FF33346C5}"/>
              </a:ext>
            </a:extLst>
          </p:cNvPr>
          <p:cNvSpPr/>
          <p:nvPr/>
        </p:nvSpPr>
        <p:spPr>
          <a:xfrm>
            <a:off x="3557015" y="630936"/>
            <a:ext cx="5235570" cy="5229225"/>
          </a:xfrm>
          <a:custGeom>
            <a:avLst/>
            <a:gdLst>
              <a:gd name="f0" fmla="val w"/>
              <a:gd name="f1" fmla="val h"/>
              <a:gd name="f2" fmla="val 0"/>
              <a:gd name="f3" fmla="val 3298"/>
              <a:gd name="f4" fmla="val 3294"/>
              <a:gd name="f5" fmla="val 1649"/>
              <a:gd name="f6" fmla="val 1681"/>
              <a:gd name="f7" fmla="val 3"/>
              <a:gd name="f8" fmla="val 1712"/>
              <a:gd name="f9" fmla="val 11"/>
              <a:gd name="f10" fmla="val 1742"/>
              <a:gd name="f11" fmla="val 23"/>
              <a:gd name="f12" fmla="val 1773"/>
              <a:gd name="f13" fmla="val 38"/>
              <a:gd name="f14" fmla="val 1802"/>
              <a:gd name="f15" fmla="val 55"/>
              <a:gd name="f16" fmla="val 1832"/>
              <a:gd name="f17" fmla="val 73"/>
              <a:gd name="f18" fmla="val 1862"/>
              <a:gd name="f19" fmla="val 89"/>
              <a:gd name="f20" fmla="val 1892"/>
              <a:gd name="f21" fmla="val 105"/>
              <a:gd name="f22" fmla="val 1921"/>
              <a:gd name="f23" fmla="val 117"/>
              <a:gd name="f24" fmla="val 1953"/>
              <a:gd name="f25" fmla="val 125"/>
              <a:gd name="f26" fmla="val 1984"/>
              <a:gd name="f27" fmla="val 129"/>
              <a:gd name="f28" fmla="val 2017"/>
              <a:gd name="f29" fmla="val 2051"/>
              <a:gd name="f30" fmla="val 127"/>
              <a:gd name="f31" fmla="val 2085"/>
              <a:gd name="f32" fmla="val 123"/>
              <a:gd name="f33" fmla="val 2119"/>
              <a:gd name="f34" fmla="val 118"/>
              <a:gd name="f35" fmla="val 2153"/>
              <a:gd name="f36" fmla="val 114"/>
              <a:gd name="f37" fmla="val 2187"/>
              <a:gd name="f38" fmla="val 111"/>
              <a:gd name="f39" fmla="val 2219"/>
              <a:gd name="f40" fmla="val 112"/>
              <a:gd name="f41" fmla="val 2250"/>
              <a:gd name="f42" fmla="val 116"/>
              <a:gd name="f43" fmla="val 2280"/>
              <a:gd name="f44" fmla="val 2305"/>
              <a:gd name="f45" fmla="val 138"/>
              <a:gd name="f46" fmla="val 2329"/>
              <a:gd name="f47" fmla="val 155"/>
              <a:gd name="f48" fmla="val 2350"/>
              <a:gd name="f49" fmla="val 175"/>
              <a:gd name="f50" fmla="val 2371"/>
              <a:gd name="f51" fmla="val 198"/>
              <a:gd name="f52" fmla="val 2390"/>
              <a:gd name="f53" fmla="val 222"/>
              <a:gd name="f54" fmla="val 2409"/>
              <a:gd name="f55" fmla="val 247"/>
              <a:gd name="f56" fmla="val 2428"/>
              <a:gd name="f57" fmla="val 272"/>
              <a:gd name="f58" fmla="val 2447"/>
              <a:gd name="f59" fmla="val 296"/>
              <a:gd name="f60" fmla="val 2467"/>
              <a:gd name="f61" fmla="val 319"/>
              <a:gd name="f62" fmla="val 2490"/>
              <a:gd name="f63" fmla="val 339"/>
              <a:gd name="f64" fmla="val 2512"/>
              <a:gd name="f65" fmla="val 357"/>
              <a:gd name="f66" fmla="val 2537"/>
              <a:gd name="f67" fmla="val 371"/>
              <a:gd name="f68" fmla="val 2564"/>
              <a:gd name="f69" fmla="val 383"/>
              <a:gd name="f70" fmla="val 2593"/>
              <a:gd name="f71" fmla="val 393"/>
              <a:gd name="f72" fmla="val 2623"/>
              <a:gd name="f73" fmla="val 402"/>
              <a:gd name="f74" fmla="val 2653"/>
              <a:gd name="f75" fmla="val 410"/>
              <a:gd name="f76" fmla="val 2684"/>
              <a:gd name="f77" fmla="val 418"/>
              <a:gd name="f78" fmla="val 2713"/>
              <a:gd name="f79" fmla="val 427"/>
              <a:gd name="f80" fmla="val 2742"/>
              <a:gd name="f81" fmla="val 437"/>
              <a:gd name="f82" fmla="val 2769"/>
              <a:gd name="f83" fmla="val 449"/>
              <a:gd name="f84" fmla="val 2793"/>
              <a:gd name="f85" fmla="val 464"/>
              <a:gd name="f86" fmla="val 2815"/>
              <a:gd name="f87" fmla="val 482"/>
              <a:gd name="f88" fmla="val 2833"/>
              <a:gd name="f89" fmla="val 504"/>
              <a:gd name="f90" fmla="val 2848"/>
              <a:gd name="f91" fmla="val 528"/>
              <a:gd name="f92" fmla="val 2860"/>
              <a:gd name="f93" fmla="val 555"/>
              <a:gd name="f94" fmla="val 2870"/>
              <a:gd name="f95" fmla="val 584"/>
              <a:gd name="f96" fmla="val 2879"/>
              <a:gd name="f97" fmla="val 613"/>
              <a:gd name="f98" fmla="val 2887"/>
              <a:gd name="f99" fmla="val 644"/>
              <a:gd name="f100" fmla="val 2895"/>
              <a:gd name="f101" fmla="val 674"/>
              <a:gd name="f102" fmla="val 2904"/>
              <a:gd name="f103" fmla="val 704"/>
              <a:gd name="f104" fmla="val 2914"/>
              <a:gd name="f105" fmla="val 733"/>
              <a:gd name="f106" fmla="val 2926"/>
              <a:gd name="f107" fmla="val 760"/>
              <a:gd name="f108" fmla="val 2940"/>
              <a:gd name="f109" fmla="val 785"/>
              <a:gd name="f110" fmla="val 2958"/>
              <a:gd name="f111" fmla="val 807"/>
              <a:gd name="f112" fmla="val 2978"/>
              <a:gd name="f113" fmla="val 830"/>
              <a:gd name="f114" fmla="val 3001"/>
              <a:gd name="f115" fmla="val 850"/>
              <a:gd name="f116" fmla="val 3025"/>
              <a:gd name="f117" fmla="val 869"/>
              <a:gd name="f118" fmla="val 3051"/>
              <a:gd name="f119" fmla="val 888"/>
              <a:gd name="f120" fmla="val 3076"/>
              <a:gd name="f121" fmla="val 907"/>
              <a:gd name="f122" fmla="val 3100"/>
              <a:gd name="f123" fmla="val 926"/>
              <a:gd name="f124" fmla="val 3123"/>
              <a:gd name="f125" fmla="val 947"/>
              <a:gd name="f126" fmla="val 3143"/>
              <a:gd name="f127" fmla="val 968"/>
              <a:gd name="f128" fmla="val 3160"/>
              <a:gd name="f129" fmla="val 992"/>
              <a:gd name="f130" fmla="val 3173"/>
              <a:gd name="f131" fmla="val 1017"/>
              <a:gd name="f132" fmla="val 3182"/>
              <a:gd name="f133" fmla="val 1047"/>
              <a:gd name="f134" fmla="val 3186"/>
              <a:gd name="f135" fmla="val 1078"/>
              <a:gd name="f136" fmla="val 3187"/>
              <a:gd name="f137" fmla="val 1110"/>
              <a:gd name="f138" fmla="val 3184"/>
              <a:gd name="f139" fmla="val 1144"/>
              <a:gd name="f140" fmla="val 3180"/>
              <a:gd name="f141" fmla="val 1178"/>
              <a:gd name="f142" fmla="val 3175"/>
              <a:gd name="f143" fmla="val 1212"/>
              <a:gd name="f144" fmla="val 3171"/>
              <a:gd name="f145" fmla="val 1246"/>
              <a:gd name="f146" fmla="val 3169"/>
              <a:gd name="f147" fmla="val 1280"/>
              <a:gd name="f148" fmla="val 1313"/>
              <a:gd name="f149" fmla="val 1344"/>
              <a:gd name="f150" fmla="val 3181"/>
              <a:gd name="f151" fmla="val 1375"/>
              <a:gd name="f152" fmla="val 3193"/>
              <a:gd name="f153" fmla="val 1404"/>
              <a:gd name="f154" fmla="val 3209"/>
              <a:gd name="f155" fmla="val 1434"/>
              <a:gd name="f156" fmla="val 3225"/>
              <a:gd name="f157" fmla="val 1464"/>
              <a:gd name="f158" fmla="val 3243"/>
              <a:gd name="f159" fmla="val 1494"/>
              <a:gd name="f160" fmla="val 3260"/>
              <a:gd name="f161" fmla="val 1523"/>
              <a:gd name="f162" fmla="val 3275"/>
              <a:gd name="f163" fmla="val 1554"/>
              <a:gd name="f164" fmla="val 3287"/>
              <a:gd name="f165" fmla="val 1584"/>
              <a:gd name="f166" fmla="val 3295"/>
              <a:gd name="f167" fmla="val 1615"/>
              <a:gd name="f168" fmla="val 1647"/>
              <a:gd name="f169" fmla="val 1679"/>
              <a:gd name="f170" fmla="val 1710"/>
              <a:gd name="f171" fmla="val 1740"/>
              <a:gd name="f172" fmla="val 1771"/>
              <a:gd name="f173" fmla="val 1800"/>
              <a:gd name="f174" fmla="val 1830"/>
              <a:gd name="f175" fmla="val 1860"/>
              <a:gd name="f176" fmla="val 1890"/>
              <a:gd name="f177" fmla="val 1919"/>
              <a:gd name="f178" fmla="val 1950"/>
              <a:gd name="f179" fmla="val 1981"/>
              <a:gd name="f180" fmla="val 2014"/>
              <a:gd name="f181" fmla="val 2048"/>
              <a:gd name="f182" fmla="val 2082"/>
              <a:gd name="f183" fmla="val 2116"/>
              <a:gd name="f184" fmla="val 2150"/>
              <a:gd name="f185" fmla="val 2184"/>
              <a:gd name="f186" fmla="val 2216"/>
              <a:gd name="f187" fmla="val 2247"/>
              <a:gd name="f188" fmla="val 2277"/>
              <a:gd name="f189" fmla="val 2302"/>
              <a:gd name="f190" fmla="val 2326"/>
              <a:gd name="f191" fmla="val 2347"/>
              <a:gd name="f192" fmla="val 2368"/>
              <a:gd name="f193" fmla="val 2387"/>
              <a:gd name="f194" fmla="val 2406"/>
              <a:gd name="f195" fmla="val 2425"/>
              <a:gd name="f196" fmla="val 2444"/>
              <a:gd name="f197" fmla="val 2464"/>
              <a:gd name="f198" fmla="val 2487"/>
              <a:gd name="f199" fmla="val 2509"/>
              <a:gd name="f200" fmla="val 2534"/>
              <a:gd name="f201" fmla="val 2561"/>
              <a:gd name="f202" fmla="val 2590"/>
              <a:gd name="f203" fmla="val 2620"/>
              <a:gd name="f204" fmla="val 2650"/>
              <a:gd name="f205" fmla="val 2681"/>
              <a:gd name="f206" fmla="val 2710"/>
              <a:gd name="f207" fmla="val 2739"/>
              <a:gd name="f208" fmla="val 2766"/>
              <a:gd name="f209" fmla="val 2790"/>
              <a:gd name="f210" fmla="val 2812"/>
              <a:gd name="f211" fmla="val 2830"/>
              <a:gd name="f212" fmla="val 2845"/>
              <a:gd name="f213" fmla="val 2857"/>
              <a:gd name="f214" fmla="val 2867"/>
              <a:gd name="f215" fmla="val 2876"/>
              <a:gd name="f216" fmla="val 2884"/>
              <a:gd name="f217" fmla="val 2892"/>
              <a:gd name="f218" fmla="val 2901"/>
              <a:gd name="f219" fmla="val 2911"/>
              <a:gd name="f220" fmla="val 2923"/>
              <a:gd name="f221" fmla="val 2937"/>
              <a:gd name="f222" fmla="val 2955"/>
              <a:gd name="f223" fmla="val 2975"/>
              <a:gd name="f224" fmla="val 2998"/>
              <a:gd name="f225" fmla="val 3022"/>
              <a:gd name="f226" fmla="val 3047"/>
              <a:gd name="f227" fmla="val 3072"/>
              <a:gd name="f228" fmla="val 3096"/>
              <a:gd name="f229" fmla="val 3119"/>
              <a:gd name="f230" fmla="val 3139"/>
              <a:gd name="f231" fmla="val 3156"/>
              <a:gd name="f232" fmla="val 3178"/>
              <a:gd name="f233" fmla="val 3183"/>
              <a:gd name="f234" fmla="val 3176"/>
              <a:gd name="f235" fmla="val 3167"/>
              <a:gd name="f236" fmla="val 3165"/>
              <a:gd name="f237" fmla="val 3177"/>
              <a:gd name="f238" fmla="val 3189"/>
              <a:gd name="f239" fmla="val 3205"/>
              <a:gd name="f240" fmla="val 3221"/>
              <a:gd name="f241" fmla="val 3239"/>
              <a:gd name="f242" fmla="val 3256"/>
              <a:gd name="f243" fmla="val 3271"/>
              <a:gd name="f244" fmla="val 3283"/>
              <a:gd name="f245" fmla="val 3291"/>
              <a:gd name="f246" fmla="val 1617"/>
              <a:gd name="f247" fmla="val 1586"/>
              <a:gd name="f248" fmla="val 1556"/>
              <a:gd name="f249" fmla="val 1525"/>
              <a:gd name="f250" fmla="val 1496"/>
              <a:gd name="f251" fmla="val 1466"/>
              <a:gd name="f252" fmla="val 1436"/>
              <a:gd name="f253" fmla="val 1406"/>
              <a:gd name="f254" fmla="val 1376"/>
              <a:gd name="f255" fmla="val 1345"/>
              <a:gd name="f256" fmla="val 1314"/>
              <a:gd name="f257" fmla="val 1281"/>
              <a:gd name="f258" fmla="val 1247"/>
              <a:gd name="f259" fmla="val 1213"/>
              <a:gd name="f260" fmla="val 1179"/>
              <a:gd name="f261" fmla="val 1145"/>
              <a:gd name="f262" fmla="val 1111"/>
              <a:gd name="f263" fmla="val 1079"/>
              <a:gd name="f264" fmla="val 1048"/>
              <a:gd name="f265" fmla="val 1018"/>
              <a:gd name="f266" fmla="val 993"/>
              <a:gd name="f267" fmla="val 969"/>
              <a:gd name="f268" fmla="val 948"/>
              <a:gd name="f269" fmla="val 927"/>
              <a:gd name="f270" fmla="val 908"/>
              <a:gd name="f271" fmla="val 889"/>
              <a:gd name="f272" fmla="val 870"/>
              <a:gd name="f273" fmla="val 851"/>
              <a:gd name="f274" fmla="val 831"/>
              <a:gd name="f275" fmla="val 808"/>
              <a:gd name="f276" fmla="val 786"/>
              <a:gd name="f277" fmla="val 761"/>
              <a:gd name="f278" fmla="val 734"/>
              <a:gd name="f279" fmla="val 705"/>
              <a:gd name="f280" fmla="val 675"/>
              <a:gd name="f281" fmla="val 645"/>
              <a:gd name="f282" fmla="val 614"/>
              <a:gd name="f283" fmla="val 585"/>
              <a:gd name="f284" fmla="val 556"/>
              <a:gd name="f285" fmla="val 529"/>
              <a:gd name="f286" fmla="val 505"/>
              <a:gd name="f287" fmla="val 483"/>
              <a:gd name="f288" fmla="val 465"/>
              <a:gd name="f289" fmla="val 450"/>
              <a:gd name="f290" fmla="val 438"/>
              <a:gd name="f291" fmla="val 428"/>
              <a:gd name="f292" fmla="val 419"/>
              <a:gd name="f293" fmla="val 411"/>
              <a:gd name="f294" fmla="val 403"/>
              <a:gd name="f295" fmla="val 394"/>
              <a:gd name="f296" fmla="val 384"/>
              <a:gd name="f297" fmla="val 372"/>
              <a:gd name="f298" fmla="val 358"/>
              <a:gd name="f299" fmla="val 340"/>
              <a:gd name="f300" fmla="val 320"/>
              <a:gd name="f301" fmla="val 297"/>
              <a:gd name="f302" fmla="val 90"/>
              <a:gd name="f303" fmla="*/ f0 1 3298"/>
              <a:gd name="f304" fmla="*/ f1 1 3294"/>
              <a:gd name="f305" fmla="val f2"/>
              <a:gd name="f306" fmla="val f3"/>
              <a:gd name="f307" fmla="val f4"/>
              <a:gd name="f308" fmla="+- f307 0 f305"/>
              <a:gd name="f309" fmla="+- f306 0 f305"/>
              <a:gd name="f310" fmla="*/ f309 1 3298"/>
              <a:gd name="f311" fmla="*/ f308 1 3294"/>
              <a:gd name="f312" fmla="*/ 0 1 f310"/>
              <a:gd name="f313" fmla="*/ f306 1 f310"/>
              <a:gd name="f314" fmla="*/ 0 1 f311"/>
              <a:gd name="f315" fmla="*/ f307 1 f311"/>
              <a:gd name="f316" fmla="*/ f312 f303 1"/>
              <a:gd name="f317" fmla="*/ f313 f303 1"/>
              <a:gd name="f318" fmla="*/ f315 f304 1"/>
              <a:gd name="f319" fmla="*/ f314 f304 1"/>
            </a:gdLst>
            <a:ahLst/>
            <a:cxnLst>
              <a:cxn ang="3cd4">
                <a:pos x="hc" y="t"/>
              </a:cxn>
              <a:cxn ang="0">
                <a:pos x="r" y="vc"/>
              </a:cxn>
              <a:cxn ang="cd4">
                <a:pos x="hc" y="b"/>
              </a:cxn>
              <a:cxn ang="cd2">
                <a:pos x="l" y="vc"/>
              </a:cxn>
            </a:cxnLst>
            <a:rect l="f316" t="f319" r="f317" b="f318"/>
            <a:pathLst>
              <a:path w="3298" h="3294">
                <a:moveTo>
                  <a:pt x="f5" y="f2"/>
                </a:move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7"/>
                </a:lnTo>
                <a:lnTo>
                  <a:pt x="f29" y="f30"/>
                </a:lnTo>
                <a:lnTo>
                  <a:pt x="f31" y="f32"/>
                </a:lnTo>
                <a:lnTo>
                  <a:pt x="f33" y="f34"/>
                </a:lnTo>
                <a:lnTo>
                  <a:pt x="f35" y="f36"/>
                </a:lnTo>
                <a:lnTo>
                  <a:pt x="f37" y="f38"/>
                </a:lnTo>
                <a:lnTo>
                  <a:pt x="f39" y="f40"/>
                </a:lnTo>
                <a:lnTo>
                  <a:pt x="f41" y="f42"/>
                </a:lnTo>
                <a:lnTo>
                  <a:pt x="f43" y="f25"/>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82" y="f83"/>
                </a:lnTo>
                <a:lnTo>
                  <a:pt x="f84" y="f85"/>
                </a:lnTo>
                <a:lnTo>
                  <a:pt x="f86" y="f87"/>
                </a:lnTo>
                <a:lnTo>
                  <a:pt x="f88" y="f89"/>
                </a:lnTo>
                <a:lnTo>
                  <a:pt x="f90" y="f91"/>
                </a:lnTo>
                <a:lnTo>
                  <a:pt x="f92" y="f93"/>
                </a:lnTo>
                <a:lnTo>
                  <a:pt x="f94" y="f95"/>
                </a:lnTo>
                <a:lnTo>
                  <a:pt x="f96" y="f97"/>
                </a:lnTo>
                <a:lnTo>
                  <a:pt x="f98" y="f99"/>
                </a:lnTo>
                <a:lnTo>
                  <a:pt x="f100" y="f101"/>
                </a:lnTo>
                <a:lnTo>
                  <a:pt x="f102" y="f103"/>
                </a:lnTo>
                <a:lnTo>
                  <a:pt x="f104" y="f105"/>
                </a:lnTo>
                <a:lnTo>
                  <a:pt x="f106" y="f107"/>
                </a:lnTo>
                <a:lnTo>
                  <a:pt x="f108" y="f109"/>
                </a:lnTo>
                <a:lnTo>
                  <a:pt x="f110" y="f111"/>
                </a:lnTo>
                <a:lnTo>
                  <a:pt x="f112" y="f113"/>
                </a:lnTo>
                <a:lnTo>
                  <a:pt x="f114" y="f115"/>
                </a:lnTo>
                <a:lnTo>
                  <a:pt x="f116" y="f117"/>
                </a:lnTo>
                <a:lnTo>
                  <a:pt x="f118" y="f119"/>
                </a:lnTo>
                <a:lnTo>
                  <a:pt x="f120" y="f121"/>
                </a:lnTo>
                <a:lnTo>
                  <a:pt x="f122" y="f123"/>
                </a:lnTo>
                <a:lnTo>
                  <a:pt x="f124" y="f125"/>
                </a:lnTo>
                <a:lnTo>
                  <a:pt x="f126" y="f127"/>
                </a:lnTo>
                <a:lnTo>
                  <a:pt x="f128" y="f129"/>
                </a:lnTo>
                <a:lnTo>
                  <a:pt x="f130" y="f131"/>
                </a:lnTo>
                <a:lnTo>
                  <a:pt x="f132" y="f133"/>
                </a:lnTo>
                <a:lnTo>
                  <a:pt x="f134" y="f135"/>
                </a:lnTo>
                <a:lnTo>
                  <a:pt x="f136" y="f137"/>
                </a:lnTo>
                <a:lnTo>
                  <a:pt x="f138" y="f139"/>
                </a:lnTo>
                <a:lnTo>
                  <a:pt x="f140" y="f141"/>
                </a:lnTo>
                <a:lnTo>
                  <a:pt x="f142" y="f143"/>
                </a:lnTo>
                <a:lnTo>
                  <a:pt x="f144" y="f145"/>
                </a:lnTo>
                <a:lnTo>
                  <a:pt x="f146" y="f147"/>
                </a:lnTo>
                <a:lnTo>
                  <a:pt x="f146" y="f148"/>
                </a:lnTo>
                <a:lnTo>
                  <a:pt x="f130" y="f149"/>
                </a:lnTo>
                <a:lnTo>
                  <a:pt x="f150" y="f151"/>
                </a:lnTo>
                <a:lnTo>
                  <a:pt x="f152" y="f153"/>
                </a:lnTo>
                <a:lnTo>
                  <a:pt x="f154" y="f155"/>
                </a:lnTo>
                <a:lnTo>
                  <a:pt x="f156" y="f157"/>
                </a:lnTo>
                <a:lnTo>
                  <a:pt x="f158" y="f159"/>
                </a:lnTo>
                <a:lnTo>
                  <a:pt x="f160" y="f161"/>
                </a:lnTo>
                <a:lnTo>
                  <a:pt x="f162" y="f163"/>
                </a:lnTo>
                <a:lnTo>
                  <a:pt x="f164" y="f165"/>
                </a:lnTo>
                <a:lnTo>
                  <a:pt x="f166" y="f167"/>
                </a:lnTo>
                <a:lnTo>
                  <a:pt x="f3" y="f168"/>
                </a:lnTo>
                <a:lnTo>
                  <a:pt x="f166" y="f169"/>
                </a:lnTo>
                <a:lnTo>
                  <a:pt x="f164" y="f170"/>
                </a:lnTo>
                <a:lnTo>
                  <a:pt x="f162" y="f171"/>
                </a:lnTo>
                <a:lnTo>
                  <a:pt x="f160" y="f172"/>
                </a:lnTo>
                <a:lnTo>
                  <a:pt x="f158" y="f173"/>
                </a:lnTo>
                <a:lnTo>
                  <a:pt x="f156" y="f174"/>
                </a:lnTo>
                <a:lnTo>
                  <a:pt x="f154" y="f175"/>
                </a:lnTo>
                <a:lnTo>
                  <a:pt x="f152" y="f176"/>
                </a:lnTo>
                <a:lnTo>
                  <a:pt x="f150" y="f177"/>
                </a:lnTo>
                <a:lnTo>
                  <a:pt x="f130" y="f178"/>
                </a:lnTo>
                <a:lnTo>
                  <a:pt x="f146" y="f179"/>
                </a:lnTo>
                <a:lnTo>
                  <a:pt x="f146" y="f180"/>
                </a:lnTo>
                <a:lnTo>
                  <a:pt x="f144" y="f181"/>
                </a:lnTo>
                <a:lnTo>
                  <a:pt x="f142" y="f182"/>
                </a:lnTo>
                <a:lnTo>
                  <a:pt x="f140" y="f183"/>
                </a:lnTo>
                <a:lnTo>
                  <a:pt x="f138" y="f184"/>
                </a:lnTo>
                <a:lnTo>
                  <a:pt x="f136" y="f185"/>
                </a:lnTo>
                <a:lnTo>
                  <a:pt x="f134" y="f186"/>
                </a:lnTo>
                <a:lnTo>
                  <a:pt x="f132" y="f187"/>
                </a:lnTo>
                <a:lnTo>
                  <a:pt x="f130" y="f188"/>
                </a:lnTo>
                <a:lnTo>
                  <a:pt x="f128" y="f189"/>
                </a:lnTo>
                <a:lnTo>
                  <a:pt x="f126" y="f190"/>
                </a:lnTo>
                <a:lnTo>
                  <a:pt x="f124" y="f191"/>
                </a:lnTo>
                <a:lnTo>
                  <a:pt x="f122" y="f192"/>
                </a:lnTo>
                <a:lnTo>
                  <a:pt x="f120" y="f193"/>
                </a:lnTo>
                <a:lnTo>
                  <a:pt x="f118" y="f194"/>
                </a:lnTo>
                <a:lnTo>
                  <a:pt x="f116" y="f195"/>
                </a:lnTo>
                <a:lnTo>
                  <a:pt x="f114" y="f196"/>
                </a:lnTo>
                <a:lnTo>
                  <a:pt x="f112" y="f197"/>
                </a:lnTo>
                <a:lnTo>
                  <a:pt x="f110" y="f198"/>
                </a:lnTo>
                <a:lnTo>
                  <a:pt x="f108" y="f199"/>
                </a:lnTo>
                <a:lnTo>
                  <a:pt x="f106" y="f200"/>
                </a:lnTo>
                <a:lnTo>
                  <a:pt x="f104" y="f201"/>
                </a:lnTo>
                <a:lnTo>
                  <a:pt x="f102" y="f202"/>
                </a:lnTo>
                <a:lnTo>
                  <a:pt x="f100" y="f203"/>
                </a:lnTo>
                <a:lnTo>
                  <a:pt x="f98" y="f204"/>
                </a:lnTo>
                <a:lnTo>
                  <a:pt x="f96" y="f205"/>
                </a:lnTo>
                <a:lnTo>
                  <a:pt x="f94" y="f206"/>
                </a:lnTo>
                <a:lnTo>
                  <a:pt x="f92" y="f207"/>
                </a:lnTo>
                <a:lnTo>
                  <a:pt x="f90" y="f208"/>
                </a:lnTo>
                <a:lnTo>
                  <a:pt x="f88" y="f209"/>
                </a:lnTo>
                <a:lnTo>
                  <a:pt x="f86" y="f210"/>
                </a:lnTo>
                <a:lnTo>
                  <a:pt x="f84" y="f211"/>
                </a:lnTo>
                <a:lnTo>
                  <a:pt x="f82" y="f212"/>
                </a:lnTo>
                <a:lnTo>
                  <a:pt x="f80" y="f213"/>
                </a:lnTo>
                <a:lnTo>
                  <a:pt x="f78" y="f214"/>
                </a:lnTo>
                <a:lnTo>
                  <a:pt x="f76" y="f215"/>
                </a:lnTo>
                <a:lnTo>
                  <a:pt x="f74" y="f216"/>
                </a:lnTo>
                <a:lnTo>
                  <a:pt x="f72" y="f217"/>
                </a:lnTo>
                <a:lnTo>
                  <a:pt x="f70" y="f218"/>
                </a:lnTo>
                <a:lnTo>
                  <a:pt x="f68" y="f219"/>
                </a:lnTo>
                <a:lnTo>
                  <a:pt x="f66" y="f220"/>
                </a:lnTo>
                <a:lnTo>
                  <a:pt x="f64" y="f221"/>
                </a:lnTo>
                <a:lnTo>
                  <a:pt x="f62" y="f222"/>
                </a:lnTo>
                <a:lnTo>
                  <a:pt x="f60" y="f223"/>
                </a:lnTo>
                <a:lnTo>
                  <a:pt x="f58" y="f224"/>
                </a:lnTo>
                <a:lnTo>
                  <a:pt x="f56" y="f225"/>
                </a:lnTo>
                <a:lnTo>
                  <a:pt x="f54" y="f226"/>
                </a:lnTo>
                <a:lnTo>
                  <a:pt x="f52" y="f227"/>
                </a:lnTo>
                <a:lnTo>
                  <a:pt x="f50" y="f228"/>
                </a:lnTo>
                <a:lnTo>
                  <a:pt x="f48" y="f229"/>
                </a:lnTo>
                <a:lnTo>
                  <a:pt x="f46" y="f230"/>
                </a:lnTo>
                <a:lnTo>
                  <a:pt x="f44" y="f231"/>
                </a:lnTo>
                <a:lnTo>
                  <a:pt x="f43" y="f146"/>
                </a:lnTo>
                <a:lnTo>
                  <a:pt x="f41" y="f232"/>
                </a:lnTo>
                <a:lnTo>
                  <a:pt x="f39" y="f132"/>
                </a:lnTo>
                <a:lnTo>
                  <a:pt x="f37" y="f233"/>
                </a:lnTo>
                <a:lnTo>
                  <a:pt x="f35" y="f140"/>
                </a:lnTo>
                <a:lnTo>
                  <a:pt x="f33" y="f234"/>
                </a:lnTo>
                <a:lnTo>
                  <a:pt x="f31" y="f144"/>
                </a:lnTo>
                <a:lnTo>
                  <a:pt x="f29" y="f235"/>
                </a:lnTo>
                <a:lnTo>
                  <a:pt x="f28" y="f236"/>
                </a:lnTo>
                <a:lnTo>
                  <a:pt x="f26" y="f236"/>
                </a:lnTo>
                <a:lnTo>
                  <a:pt x="f24" y="f146"/>
                </a:lnTo>
                <a:lnTo>
                  <a:pt x="f22" y="f237"/>
                </a:lnTo>
                <a:lnTo>
                  <a:pt x="f20" y="f238"/>
                </a:lnTo>
                <a:lnTo>
                  <a:pt x="f18" y="f239"/>
                </a:lnTo>
                <a:lnTo>
                  <a:pt x="f16" y="f240"/>
                </a:lnTo>
                <a:lnTo>
                  <a:pt x="f14" y="f241"/>
                </a:lnTo>
                <a:lnTo>
                  <a:pt x="f12" y="f242"/>
                </a:lnTo>
                <a:lnTo>
                  <a:pt x="f10" y="f243"/>
                </a:lnTo>
                <a:lnTo>
                  <a:pt x="f8" y="f244"/>
                </a:lnTo>
                <a:lnTo>
                  <a:pt x="f6" y="f245"/>
                </a:lnTo>
                <a:lnTo>
                  <a:pt x="f5" y="f4"/>
                </a:lnTo>
                <a:lnTo>
                  <a:pt x="f246" y="f245"/>
                </a:lnTo>
                <a:lnTo>
                  <a:pt x="f247" y="f244"/>
                </a:lnTo>
                <a:lnTo>
                  <a:pt x="f248" y="f243"/>
                </a:lnTo>
                <a:lnTo>
                  <a:pt x="f249" y="f242"/>
                </a:lnTo>
                <a:lnTo>
                  <a:pt x="f250" y="f241"/>
                </a:lnTo>
                <a:lnTo>
                  <a:pt x="f251" y="f240"/>
                </a:lnTo>
                <a:lnTo>
                  <a:pt x="f252" y="f239"/>
                </a:lnTo>
                <a:lnTo>
                  <a:pt x="f253" y="f238"/>
                </a:lnTo>
                <a:lnTo>
                  <a:pt x="f254" y="f237"/>
                </a:lnTo>
                <a:lnTo>
                  <a:pt x="f255" y="f146"/>
                </a:lnTo>
                <a:lnTo>
                  <a:pt x="f256" y="f236"/>
                </a:lnTo>
                <a:lnTo>
                  <a:pt x="f257" y="f236"/>
                </a:lnTo>
                <a:lnTo>
                  <a:pt x="f258" y="f235"/>
                </a:lnTo>
                <a:lnTo>
                  <a:pt x="f259" y="f144"/>
                </a:lnTo>
                <a:lnTo>
                  <a:pt x="f260" y="f234"/>
                </a:lnTo>
                <a:lnTo>
                  <a:pt x="f261" y="f140"/>
                </a:lnTo>
                <a:lnTo>
                  <a:pt x="f262" y="f233"/>
                </a:lnTo>
                <a:lnTo>
                  <a:pt x="f263" y="f132"/>
                </a:lnTo>
                <a:lnTo>
                  <a:pt x="f264" y="f232"/>
                </a:lnTo>
                <a:lnTo>
                  <a:pt x="f265" y="f146"/>
                </a:lnTo>
                <a:lnTo>
                  <a:pt x="f266" y="f231"/>
                </a:lnTo>
                <a:lnTo>
                  <a:pt x="f267" y="f230"/>
                </a:lnTo>
                <a:lnTo>
                  <a:pt x="f268" y="f229"/>
                </a:lnTo>
                <a:lnTo>
                  <a:pt x="f269" y="f228"/>
                </a:lnTo>
                <a:lnTo>
                  <a:pt x="f270" y="f227"/>
                </a:lnTo>
                <a:lnTo>
                  <a:pt x="f271" y="f226"/>
                </a:lnTo>
                <a:lnTo>
                  <a:pt x="f272" y="f225"/>
                </a:lnTo>
                <a:lnTo>
                  <a:pt x="f273" y="f224"/>
                </a:lnTo>
                <a:lnTo>
                  <a:pt x="f274" y="f223"/>
                </a:lnTo>
                <a:lnTo>
                  <a:pt x="f275" y="f222"/>
                </a:lnTo>
                <a:lnTo>
                  <a:pt x="f276" y="f221"/>
                </a:lnTo>
                <a:lnTo>
                  <a:pt x="f277" y="f220"/>
                </a:lnTo>
                <a:lnTo>
                  <a:pt x="f278" y="f219"/>
                </a:lnTo>
                <a:lnTo>
                  <a:pt x="f279" y="f218"/>
                </a:lnTo>
                <a:lnTo>
                  <a:pt x="f280" y="f217"/>
                </a:lnTo>
                <a:lnTo>
                  <a:pt x="f281" y="f216"/>
                </a:lnTo>
                <a:lnTo>
                  <a:pt x="f282" y="f215"/>
                </a:lnTo>
                <a:lnTo>
                  <a:pt x="f283" y="f214"/>
                </a:lnTo>
                <a:lnTo>
                  <a:pt x="f284" y="f213"/>
                </a:lnTo>
                <a:lnTo>
                  <a:pt x="f285" y="f212"/>
                </a:lnTo>
                <a:lnTo>
                  <a:pt x="f286" y="f211"/>
                </a:lnTo>
                <a:lnTo>
                  <a:pt x="f287" y="f210"/>
                </a:lnTo>
                <a:lnTo>
                  <a:pt x="f288" y="f209"/>
                </a:lnTo>
                <a:lnTo>
                  <a:pt x="f289" y="f208"/>
                </a:lnTo>
                <a:lnTo>
                  <a:pt x="f290" y="f207"/>
                </a:lnTo>
                <a:lnTo>
                  <a:pt x="f291" y="f206"/>
                </a:lnTo>
                <a:lnTo>
                  <a:pt x="f292" y="f205"/>
                </a:lnTo>
                <a:lnTo>
                  <a:pt x="f293" y="f204"/>
                </a:lnTo>
                <a:lnTo>
                  <a:pt x="f294" y="f203"/>
                </a:lnTo>
                <a:lnTo>
                  <a:pt x="f295" y="f202"/>
                </a:lnTo>
                <a:lnTo>
                  <a:pt x="f296" y="f201"/>
                </a:lnTo>
                <a:lnTo>
                  <a:pt x="f297" y="f200"/>
                </a:lnTo>
                <a:lnTo>
                  <a:pt x="f298" y="f199"/>
                </a:lnTo>
                <a:lnTo>
                  <a:pt x="f299" y="f198"/>
                </a:lnTo>
                <a:lnTo>
                  <a:pt x="f300" y="f197"/>
                </a:lnTo>
                <a:lnTo>
                  <a:pt x="f301" y="f196"/>
                </a:lnTo>
                <a:lnTo>
                  <a:pt x="f57" y="f195"/>
                </a:lnTo>
                <a:lnTo>
                  <a:pt x="f55" y="f194"/>
                </a:lnTo>
                <a:lnTo>
                  <a:pt x="f53" y="f193"/>
                </a:lnTo>
                <a:lnTo>
                  <a:pt x="f51" y="f192"/>
                </a:lnTo>
                <a:lnTo>
                  <a:pt x="f49" y="f191"/>
                </a:lnTo>
                <a:lnTo>
                  <a:pt x="f47" y="f190"/>
                </a:lnTo>
                <a:lnTo>
                  <a:pt x="f45" y="f189"/>
                </a:lnTo>
                <a:lnTo>
                  <a:pt x="f25" y="f188"/>
                </a:lnTo>
                <a:lnTo>
                  <a:pt x="f42" y="f187"/>
                </a:lnTo>
                <a:lnTo>
                  <a:pt x="f40" y="f186"/>
                </a:lnTo>
                <a:lnTo>
                  <a:pt x="f38" y="f185"/>
                </a:lnTo>
                <a:lnTo>
                  <a:pt x="f36" y="f184"/>
                </a:lnTo>
                <a:lnTo>
                  <a:pt x="f34" y="f183"/>
                </a:lnTo>
                <a:lnTo>
                  <a:pt x="f32" y="f182"/>
                </a:lnTo>
                <a:lnTo>
                  <a:pt x="f30" y="f181"/>
                </a:lnTo>
                <a:lnTo>
                  <a:pt x="f27" y="f180"/>
                </a:lnTo>
                <a:lnTo>
                  <a:pt x="f27" y="f179"/>
                </a:lnTo>
                <a:lnTo>
                  <a:pt x="f25" y="f178"/>
                </a:lnTo>
                <a:lnTo>
                  <a:pt x="f23" y="f177"/>
                </a:lnTo>
                <a:lnTo>
                  <a:pt x="f21" y="f176"/>
                </a:lnTo>
                <a:lnTo>
                  <a:pt x="f302" y="f175"/>
                </a:lnTo>
                <a:lnTo>
                  <a:pt x="f17" y="f174"/>
                </a:lnTo>
                <a:lnTo>
                  <a:pt x="f15" y="f173"/>
                </a:lnTo>
                <a:lnTo>
                  <a:pt x="f13" y="f172"/>
                </a:lnTo>
                <a:lnTo>
                  <a:pt x="f11" y="f171"/>
                </a:lnTo>
                <a:lnTo>
                  <a:pt x="f9" y="f170"/>
                </a:lnTo>
                <a:lnTo>
                  <a:pt x="f7" y="f169"/>
                </a:lnTo>
                <a:lnTo>
                  <a:pt x="f2" y="f168"/>
                </a:lnTo>
                <a:lnTo>
                  <a:pt x="f7" y="f167"/>
                </a:lnTo>
                <a:lnTo>
                  <a:pt x="f9" y="f165"/>
                </a:lnTo>
                <a:lnTo>
                  <a:pt x="f11" y="f163"/>
                </a:lnTo>
                <a:lnTo>
                  <a:pt x="f13" y="f161"/>
                </a:lnTo>
                <a:lnTo>
                  <a:pt x="f15" y="f159"/>
                </a:lnTo>
                <a:lnTo>
                  <a:pt x="f17" y="f157"/>
                </a:lnTo>
                <a:lnTo>
                  <a:pt x="f302" y="f155"/>
                </a:lnTo>
                <a:lnTo>
                  <a:pt x="f21" y="f153"/>
                </a:lnTo>
                <a:lnTo>
                  <a:pt x="f23" y="f151"/>
                </a:lnTo>
                <a:lnTo>
                  <a:pt x="f25" y="f149"/>
                </a:lnTo>
                <a:lnTo>
                  <a:pt x="f27" y="f148"/>
                </a:lnTo>
                <a:lnTo>
                  <a:pt x="f27" y="f147"/>
                </a:lnTo>
                <a:lnTo>
                  <a:pt x="f30" y="f145"/>
                </a:lnTo>
                <a:lnTo>
                  <a:pt x="f32" y="f143"/>
                </a:lnTo>
                <a:lnTo>
                  <a:pt x="f34" y="f141"/>
                </a:lnTo>
                <a:lnTo>
                  <a:pt x="f36" y="f139"/>
                </a:lnTo>
                <a:lnTo>
                  <a:pt x="f38" y="f137"/>
                </a:lnTo>
                <a:lnTo>
                  <a:pt x="f40" y="f135"/>
                </a:lnTo>
                <a:lnTo>
                  <a:pt x="f42" y="f133"/>
                </a:lnTo>
                <a:lnTo>
                  <a:pt x="f25" y="f131"/>
                </a:lnTo>
                <a:lnTo>
                  <a:pt x="f45" y="f129"/>
                </a:lnTo>
                <a:lnTo>
                  <a:pt x="f47" y="f127"/>
                </a:lnTo>
                <a:lnTo>
                  <a:pt x="f49" y="f125"/>
                </a:lnTo>
                <a:lnTo>
                  <a:pt x="f51" y="f123"/>
                </a:lnTo>
                <a:lnTo>
                  <a:pt x="f53" y="f121"/>
                </a:lnTo>
                <a:lnTo>
                  <a:pt x="f55" y="f119"/>
                </a:lnTo>
                <a:lnTo>
                  <a:pt x="f57" y="f117"/>
                </a:lnTo>
                <a:lnTo>
                  <a:pt x="f301" y="f115"/>
                </a:lnTo>
                <a:lnTo>
                  <a:pt x="f300" y="f113"/>
                </a:lnTo>
                <a:lnTo>
                  <a:pt x="f299" y="f111"/>
                </a:lnTo>
                <a:lnTo>
                  <a:pt x="f298" y="f109"/>
                </a:lnTo>
                <a:lnTo>
                  <a:pt x="f297" y="f107"/>
                </a:lnTo>
                <a:lnTo>
                  <a:pt x="f296" y="f105"/>
                </a:lnTo>
                <a:lnTo>
                  <a:pt x="f295" y="f103"/>
                </a:lnTo>
                <a:lnTo>
                  <a:pt x="f294" y="f101"/>
                </a:lnTo>
                <a:lnTo>
                  <a:pt x="f293" y="f99"/>
                </a:lnTo>
                <a:lnTo>
                  <a:pt x="f292" y="f97"/>
                </a:lnTo>
                <a:lnTo>
                  <a:pt x="f291" y="f95"/>
                </a:lnTo>
                <a:lnTo>
                  <a:pt x="f290" y="f93"/>
                </a:lnTo>
                <a:lnTo>
                  <a:pt x="f289" y="f91"/>
                </a:lnTo>
                <a:lnTo>
                  <a:pt x="f288" y="f89"/>
                </a:lnTo>
                <a:lnTo>
                  <a:pt x="f287" y="f87"/>
                </a:lnTo>
                <a:lnTo>
                  <a:pt x="f286" y="f85"/>
                </a:lnTo>
                <a:lnTo>
                  <a:pt x="f285" y="f83"/>
                </a:lnTo>
                <a:lnTo>
                  <a:pt x="f284" y="f81"/>
                </a:lnTo>
                <a:lnTo>
                  <a:pt x="f283" y="f79"/>
                </a:lnTo>
                <a:lnTo>
                  <a:pt x="f282" y="f77"/>
                </a:lnTo>
                <a:lnTo>
                  <a:pt x="f281" y="f75"/>
                </a:lnTo>
                <a:lnTo>
                  <a:pt x="f280" y="f73"/>
                </a:lnTo>
                <a:lnTo>
                  <a:pt x="f279" y="f71"/>
                </a:lnTo>
                <a:lnTo>
                  <a:pt x="f278" y="f69"/>
                </a:lnTo>
                <a:lnTo>
                  <a:pt x="f277" y="f67"/>
                </a:lnTo>
                <a:lnTo>
                  <a:pt x="f276" y="f65"/>
                </a:lnTo>
                <a:lnTo>
                  <a:pt x="f275" y="f63"/>
                </a:lnTo>
                <a:lnTo>
                  <a:pt x="f274" y="f61"/>
                </a:lnTo>
                <a:lnTo>
                  <a:pt x="f273" y="f59"/>
                </a:lnTo>
                <a:lnTo>
                  <a:pt x="f272" y="f57"/>
                </a:lnTo>
                <a:lnTo>
                  <a:pt x="f271" y="f55"/>
                </a:lnTo>
                <a:lnTo>
                  <a:pt x="f270" y="f53"/>
                </a:lnTo>
                <a:lnTo>
                  <a:pt x="f269" y="f51"/>
                </a:lnTo>
                <a:lnTo>
                  <a:pt x="f268" y="f49"/>
                </a:lnTo>
                <a:lnTo>
                  <a:pt x="f267" y="f47"/>
                </a:lnTo>
                <a:lnTo>
                  <a:pt x="f266" y="f45"/>
                </a:lnTo>
                <a:lnTo>
                  <a:pt x="f265" y="f25"/>
                </a:lnTo>
                <a:lnTo>
                  <a:pt x="f264" y="f42"/>
                </a:lnTo>
                <a:lnTo>
                  <a:pt x="f263" y="f40"/>
                </a:lnTo>
                <a:lnTo>
                  <a:pt x="f262" y="f38"/>
                </a:lnTo>
                <a:lnTo>
                  <a:pt x="f261" y="f36"/>
                </a:lnTo>
                <a:lnTo>
                  <a:pt x="f260" y="f34"/>
                </a:lnTo>
                <a:lnTo>
                  <a:pt x="f259" y="f32"/>
                </a:lnTo>
                <a:lnTo>
                  <a:pt x="f258" y="f30"/>
                </a:lnTo>
                <a:lnTo>
                  <a:pt x="f257" y="f27"/>
                </a:lnTo>
                <a:lnTo>
                  <a:pt x="f256" y="f27"/>
                </a:lnTo>
                <a:lnTo>
                  <a:pt x="f255" y="f25"/>
                </a:lnTo>
                <a:lnTo>
                  <a:pt x="f254" y="f23"/>
                </a:lnTo>
                <a:lnTo>
                  <a:pt x="f253" y="f21"/>
                </a:lnTo>
                <a:lnTo>
                  <a:pt x="f252" y="f19"/>
                </a:lnTo>
                <a:lnTo>
                  <a:pt x="f251" y="f17"/>
                </a:lnTo>
                <a:lnTo>
                  <a:pt x="f250" y="f15"/>
                </a:lnTo>
                <a:lnTo>
                  <a:pt x="f249" y="f13"/>
                </a:lnTo>
                <a:lnTo>
                  <a:pt x="f248" y="f11"/>
                </a:lnTo>
                <a:lnTo>
                  <a:pt x="f247" y="f9"/>
                </a:lnTo>
                <a:lnTo>
                  <a:pt x="f246" y="f7"/>
                </a:lnTo>
                <a:lnTo>
                  <a:pt x="f5" y="f2"/>
                </a:lnTo>
                <a:close/>
              </a:path>
            </a:pathLst>
          </a:custGeom>
          <a:solidFill>
            <a:srgbClr val="F3F3F2"/>
          </a:solidFill>
          <a:ln cap="flat">
            <a:noFill/>
            <a:prstDash val="solid"/>
          </a:ln>
        </p:spPr>
        <p:txBody>
          <a:bodyPr lIns="0" tIns="0" rIns="0" bIns="0"/>
          <a:lstStyle/>
          <a:p>
            <a:endParaRPr lang="en-GB"/>
          </a:p>
        </p:txBody>
      </p:sp>
      <p:sp>
        <p:nvSpPr>
          <p:cNvPr id="3" name="Title 1">
            <a:extLst>
              <a:ext uri="{FF2B5EF4-FFF2-40B4-BE49-F238E27FC236}">
                <a16:creationId xmlns:a16="http://schemas.microsoft.com/office/drawing/2014/main" id="{D1D16674-C830-47B6-B741-48A086E83489}"/>
              </a:ext>
            </a:extLst>
          </p:cNvPr>
          <p:cNvSpPr txBox="1">
            <a:spLocks noGrp="1"/>
          </p:cNvSpPr>
          <p:nvPr>
            <p:ph type="ctrTitle"/>
          </p:nvPr>
        </p:nvSpPr>
        <p:spPr>
          <a:xfrm>
            <a:off x="1078525" y="1098386"/>
            <a:ext cx="10318418" cy="4394990"/>
          </a:xfrm>
        </p:spPr>
        <p:txBody>
          <a:bodyPr anchor="ctr" anchorCtr="1">
            <a:noAutofit/>
          </a:bodyPr>
          <a:lstStyle>
            <a:lvl1pPr algn="ctr">
              <a:defRPr sz="10000" spc="800"/>
            </a:lvl1pPr>
          </a:lstStyle>
          <a:p>
            <a:pPr lvl="0"/>
            <a:r>
              <a:rPr lang="en-US"/>
              <a:t>Click to edit Master title style</a:t>
            </a:r>
          </a:p>
        </p:txBody>
      </p:sp>
      <p:sp>
        <p:nvSpPr>
          <p:cNvPr id="4" name="Subtitle 2">
            <a:extLst>
              <a:ext uri="{FF2B5EF4-FFF2-40B4-BE49-F238E27FC236}">
                <a16:creationId xmlns:a16="http://schemas.microsoft.com/office/drawing/2014/main" id="{E4F90709-83D1-41F8-9AFA-10632F98995C}"/>
              </a:ext>
            </a:extLst>
          </p:cNvPr>
          <p:cNvSpPr txBox="1">
            <a:spLocks noGrp="1"/>
          </p:cNvSpPr>
          <p:nvPr>
            <p:ph type="subTitle" idx="1"/>
          </p:nvPr>
        </p:nvSpPr>
        <p:spPr>
          <a:xfrm>
            <a:off x="2215042" y="5979197"/>
            <a:ext cx="8045375" cy="742282"/>
          </a:xfrm>
        </p:spPr>
        <p:txBody>
          <a:bodyPr anchorCtr="1"/>
          <a:lstStyle>
            <a:lvl1pPr marL="0" indent="0" algn="ctr">
              <a:lnSpc>
                <a:spcPct val="100000"/>
              </a:lnSpc>
              <a:buNone/>
              <a:defRPr b="1" cap="all" spc="400">
                <a:solidFill>
                  <a:srgbClr val="2A1A00"/>
                </a:solidFill>
              </a:defRPr>
            </a:lvl1pPr>
          </a:lstStyle>
          <a:p>
            <a:pPr lvl="0"/>
            <a:r>
              <a:rPr lang="en-US"/>
              <a:t>Click to edit Master subtitle style</a:t>
            </a:r>
          </a:p>
        </p:txBody>
      </p:sp>
      <p:sp>
        <p:nvSpPr>
          <p:cNvPr id="5" name="Date Placeholder 3">
            <a:extLst>
              <a:ext uri="{FF2B5EF4-FFF2-40B4-BE49-F238E27FC236}">
                <a16:creationId xmlns:a16="http://schemas.microsoft.com/office/drawing/2014/main" id="{21305589-328B-4F51-950B-4ECC92FD1D74}"/>
              </a:ext>
            </a:extLst>
          </p:cNvPr>
          <p:cNvSpPr txBox="1">
            <a:spLocks noGrp="1"/>
          </p:cNvSpPr>
          <p:nvPr>
            <p:ph type="dt" sz="half" idx="7"/>
          </p:nvPr>
        </p:nvSpPr>
        <p:spPr>
          <a:xfrm>
            <a:off x="1078525" y="6375681"/>
            <a:ext cx="2329717" cy="348459"/>
          </a:xfrm>
        </p:spPr>
        <p:txBody>
          <a:bodyPr/>
          <a:lstStyle>
            <a:lvl1pPr>
              <a:defRPr>
                <a:solidFill>
                  <a:srgbClr val="895E04"/>
                </a:solidFill>
              </a:defRPr>
            </a:lvl1pPr>
          </a:lstStyle>
          <a:p>
            <a:pPr lvl="0"/>
            <a:r>
              <a:rPr lang="en-US"/>
              <a:t>10/21/2019</a:t>
            </a:r>
          </a:p>
        </p:txBody>
      </p:sp>
      <p:sp>
        <p:nvSpPr>
          <p:cNvPr id="6" name="Footer Placeholder 4">
            <a:extLst>
              <a:ext uri="{FF2B5EF4-FFF2-40B4-BE49-F238E27FC236}">
                <a16:creationId xmlns:a16="http://schemas.microsoft.com/office/drawing/2014/main" id="{1E75E666-B0C0-4380-B06E-6703503A6F81}"/>
              </a:ext>
            </a:extLst>
          </p:cNvPr>
          <p:cNvSpPr txBox="1">
            <a:spLocks noGrp="1"/>
          </p:cNvSpPr>
          <p:nvPr>
            <p:ph type="ftr" sz="quarter" idx="9"/>
          </p:nvPr>
        </p:nvSpPr>
        <p:spPr>
          <a:xfrm>
            <a:off x="4180335" y="6375681"/>
            <a:ext cx="4114800" cy="345798"/>
          </a:xfrm>
        </p:spPr>
        <p:txBody>
          <a:bodyPr/>
          <a:lstStyle>
            <a:lvl1pPr>
              <a:defRPr>
                <a:solidFill>
                  <a:srgbClr val="895E04"/>
                </a:solidFill>
              </a:defRPr>
            </a:lvl1pPr>
          </a:lstStyle>
          <a:p>
            <a:pPr lvl="0"/>
            <a:endParaRPr lang="en-US"/>
          </a:p>
        </p:txBody>
      </p:sp>
      <p:sp>
        <p:nvSpPr>
          <p:cNvPr id="7" name="Slide Number Placeholder 5">
            <a:extLst>
              <a:ext uri="{FF2B5EF4-FFF2-40B4-BE49-F238E27FC236}">
                <a16:creationId xmlns:a16="http://schemas.microsoft.com/office/drawing/2014/main" id="{18FC1CAE-E492-424D-9B2F-3BCB9CD8AE93}"/>
              </a:ext>
            </a:extLst>
          </p:cNvPr>
          <p:cNvSpPr txBox="1">
            <a:spLocks noGrp="1"/>
          </p:cNvSpPr>
          <p:nvPr>
            <p:ph type="sldNum" sz="quarter" idx="8"/>
          </p:nvPr>
        </p:nvSpPr>
        <p:spPr>
          <a:xfrm>
            <a:off x="9067217" y="6375681"/>
            <a:ext cx="2329726" cy="345798"/>
          </a:xfrm>
        </p:spPr>
        <p:txBody>
          <a:bodyPr/>
          <a:lstStyle>
            <a:lvl1pPr>
              <a:defRPr>
                <a:solidFill>
                  <a:srgbClr val="895E04"/>
                </a:solidFill>
              </a:defRPr>
            </a:lvl1pPr>
          </a:lstStyle>
          <a:p>
            <a:pPr lvl="0"/>
            <a:fld id="{A3C5B73D-BF0E-453E-9DEB-93C9B48EC537}" type="slidenum">
              <a:t>‹#›</a:t>
            </a:fld>
            <a:endParaRPr lang="en-US"/>
          </a:p>
        </p:txBody>
      </p:sp>
      <p:sp>
        <p:nvSpPr>
          <p:cNvPr id="8" name="Rectangle 12" title="left edge border">
            <a:extLst>
              <a:ext uri="{FF2B5EF4-FFF2-40B4-BE49-F238E27FC236}">
                <a16:creationId xmlns:a16="http://schemas.microsoft.com/office/drawing/2014/main" id="{DDDD7BD7-6934-4510-B230-16A52A31DED8}"/>
              </a:ext>
            </a:extLst>
          </p:cNvPr>
          <p:cNvSpPr/>
          <p:nvPr/>
        </p:nvSpPr>
        <p:spPr>
          <a:xfrm>
            <a:off x="0" y="0"/>
            <a:ext cx="283464" cy="6858000"/>
          </a:xfrm>
          <a:prstGeom prst="rect">
            <a:avLst/>
          </a:prstGeom>
          <a:solidFill>
            <a:srgbClr val="2A1A00"/>
          </a:solidFill>
          <a:ln cap="flat">
            <a:noFill/>
            <a:prstDash val="solid"/>
          </a:ln>
        </p:spPr>
        <p:txBody>
          <a:bodyPr lIns="0" tIns="0" rIns="0" bIns="0"/>
          <a:lstStyle/>
          <a:p>
            <a:endParaRPr lang="en-GB"/>
          </a:p>
        </p:txBody>
      </p:sp>
    </p:spTree>
    <p:extLst>
      <p:ext uri="{BB962C8B-B14F-4D97-AF65-F5344CB8AC3E}">
        <p14:creationId xmlns:p14="http://schemas.microsoft.com/office/powerpoint/2010/main" val="3397468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ADCAB-95DF-418B-A3E1-E170F44379E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A3846DC-9DEA-4843-AC1E-F81D0AEF24C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06AA7D-4BBA-42F2-9C74-FA1EC920B1DF}"/>
              </a:ext>
            </a:extLst>
          </p:cNvPr>
          <p:cNvSpPr txBox="1">
            <a:spLocks noGrp="1"/>
          </p:cNvSpPr>
          <p:nvPr>
            <p:ph type="dt" sz="half" idx="7"/>
          </p:nvPr>
        </p:nvSpPr>
        <p:spPr/>
        <p:txBody>
          <a:bodyPr/>
          <a:lstStyle>
            <a:lvl1pPr>
              <a:defRPr/>
            </a:lvl1pPr>
          </a:lstStyle>
          <a:p>
            <a:pPr lvl="0"/>
            <a:r>
              <a:rPr lang="en-US"/>
              <a:t>10/21/2019</a:t>
            </a:r>
          </a:p>
        </p:txBody>
      </p:sp>
      <p:sp>
        <p:nvSpPr>
          <p:cNvPr id="5" name="Footer Placeholder 4">
            <a:extLst>
              <a:ext uri="{FF2B5EF4-FFF2-40B4-BE49-F238E27FC236}">
                <a16:creationId xmlns:a16="http://schemas.microsoft.com/office/drawing/2014/main" id="{784F1DF3-1EAC-4660-B831-A1FA1BDD00ED}"/>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E011DCF-C7DD-419C-9046-B8BB43DD87FA}"/>
              </a:ext>
            </a:extLst>
          </p:cNvPr>
          <p:cNvSpPr txBox="1">
            <a:spLocks noGrp="1"/>
          </p:cNvSpPr>
          <p:nvPr>
            <p:ph type="sldNum" sz="quarter" idx="8"/>
          </p:nvPr>
        </p:nvSpPr>
        <p:spPr/>
        <p:txBody>
          <a:bodyPr/>
          <a:lstStyle>
            <a:lvl1pPr>
              <a:defRPr/>
            </a:lvl1pPr>
          </a:lstStyle>
          <a:p>
            <a:pPr lvl="0"/>
            <a:fld id="{7CD9A80C-2678-49F0-9490-E7697E120397}" type="slidenum">
              <a:t>‹#›</a:t>
            </a:fld>
            <a:endParaRPr lang="en-US"/>
          </a:p>
        </p:txBody>
      </p:sp>
    </p:spTree>
    <p:extLst>
      <p:ext uri="{BB962C8B-B14F-4D97-AF65-F5344CB8AC3E}">
        <p14:creationId xmlns:p14="http://schemas.microsoft.com/office/powerpoint/2010/main" val="2128471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A03E8-3945-447B-B92B-D1CD58190B0C}"/>
              </a:ext>
            </a:extLst>
          </p:cNvPr>
          <p:cNvSpPr txBox="1">
            <a:spLocks noGrp="1"/>
          </p:cNvSpPr>
          <p:nvPr>
            <p:ph type="title"/>
          </p:nvPr>
        </p:nvSpPr>
        <p:spPr>
          <a:xfrm>
            <a:off x="3242928" y="1073889"/>
            <a:ext cx="8187071" cy="4064626"/>
          </a:xfrm>
        </p:spPr>
        <p:txBody>
          <a:bodyPr anchor="b"/>
          <a:lstStyle>
            <a:lvl1pPr>
              <a:defRPr sz="8400" spc="800"/>
            </a:lvl1pPr>
          </a:lstStyle>
          <a:p>
            <a:pPr lvl="0"/>
            <a:r>
              <a:rPr lang="en-US"/>
              <a:t>Click to edit Master title style</a:t>
            </a:r>
          </a:p>
        </p:txBody>
      </p:sp>
      <p:sp>
        <p:nvSpPr>
          <p:cNvPr id="3" name="Text Placeholder 2">
            <a:extLst>
              <a:ext uri="{FF2B5EF4-FFF2-40B4-BE49-F238E27FC236}">
                <a16:creationId xmlns:a16="http://schemas.microsoft.com/office/drawing/2014/main" id="{3319651B-6E39-46EE-9E30-6683E413A8FC}"/>
              </a:ext>
            </a:extLst>
          </p:cNvPr>
          <p:cNvSpPr txBox="1">
            <a:spLocks noGrp="1"/>
          </p:cNvSpPr>
          <p:nvPr>
            <p:ph type="body" idx="1"/>
          </p:nvPr>
        </p:nvSpPr>
        <p:spPr>
          <a:xfrm>
            <a:off x="3242928" y="5159785"/>
            <a:ext cx="7017489" cy="951131"/>
          </a:xfrm>
        </p:spPr>
        <p:txBody>
          <a:bodyPr/>
          <a:lstStyle>
            <a:lvl1pPr marL="0" indent="0">
              <a:lnSpc>
                <a:spcPct val="100000"/>
              </a:lnSpc>
              <a:buNone/>
              <a:defRPr b="1" cap="all" spc="400">
                <a:solidFill>
                  <a:srgbClr val="F8B323"/>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50E4748E-86F1-4643-9E9B-3D841FC81DE1}"/>
              </a:ext>
            </a:extLst>
          </p:cNvPr>
          <p:cNvSpPr txBox="1">
            <a:spLocks noGrp="1"/>
          </p:cNvSpPr>
          <p:nvPr>
            <p:ph type="dt" sz="half" idx="7"/>
          </p:nvPr>
        </p:nvSpPr>
        <p:spPr>
          <a:xfrm>
            <a:off x="3236546" y="6375681"/>
            <a:ext cx="1493946" cy="348459"/>
          </a:xfrm>
        </p:spPr>
        <p:txBody>
          <a:bodyPr/>
          <a:lstStyle>
            <a:lvl1pPr>
              <a:defRPr>
                <a:solidFill>
                  <a:srgbClr val="2A1A00"/>
                </a:solidFill>
              </a:defRPr>
            </a:lvl1pPr>
          </a:lstStyle>
          <a:p>
            <a:pPr lvl="0"/>
            <a:r>
              <a:rPr lang="en-US"/>
              <a:t>10/21/2019</a:t>
            </a:r>
          </a:p>
        </p:txBody>
      </p:sp>
      <p:sp>
        <p:nvSpPr>
          <p:cNvPr id="5" name="Footer Placeholder 4">
            <a:extLst>
              <a:ext uri="{FF2B5EF4-FFF2-40B4-BE49-F238E27FC236}">
                <a16:creationId xmlns:a16="http://schemas.microsoft.com/office/drawing/2014/main" id="{9571D60B-4028-424A-9826-3903CB9675A9}"/>
              </a:ext>
            </a:extLst>
          </p:cNvPr>
          <p:cNvSpPr txBox="1">
            <a:spLocks noGrp="1"/>
          </p:cNvSpPr>
          <p:nvPr>
            <p:ph type="ftr" sz="quarter" idx="9"/>
          </p:nvPr>
        </p:nvSpPr>
        <p:spPr>
          <a:xfrm>
            <a:off x="5279059" y="6375681"/>
            <a:ext cx="4114800" cy="345798"/>
          </a:xfrm>
        </p:spPr>
        <p:txBody>
          <a:bodyPr/>
          <a:lstStyle>
            <a:lvl1pPr>
              <a:defRPr>
                <a:solidFill>
                  <a:srgbClr val="2A1A00"/>
                </a:solidFill>
              </a:defRPr>
            </a:lvl1pPr>
          </a:lstStyle>
          <a:p>
            <a:pPr lvl="0"/>
            <a:endParaRPr lang="en-US"/>
          </a:p>
        </p:txBody>
      </p:sp>
      <p:sp>
        <p:nvSpPr>
          <p:cNvPr id="6" name="Slide Number Placeholder 5">
            <a:extLst>
              <a:ext uri="{FF2B5EF4-FFF2-40B4-BE49-F238E27FC236}">
                <a16:creationId xmlns:a16="http://schemas.microsoft.com/office/drawing/2014/main" id="{1BDB6BA8-0292-41CE-B331-BAC85A74656C}"/>
              </a:ext>
            </a:extLst>
          </p:cNvPr>
          <p:cNvSpPr txBox="1">
            <a:spLocks noGrp="1"/>
          </p:cNvSpPr>
          <p:nvPr>
            <p:ph type="sldNum" sz="quarter" idx="8"/>
          </p:nvPr>
        </p:nvSpPr>
        <p:spPr>
          <a:xfrm>
            <a:off x="9942435" y="6375681"/>
            <a:ext cx="1487564" cy="345798"/>
          </a:xfrm>
        </p:spPr>
        <p:txBody>
          <a:bodyPr/>
          <a:lstStyle>
            <a:lvl1pPr>
              <a:defRPr>
                <a:solidFill>
                  <a:srgbClr val="2A1A00"/>
                </a:solidFill>
              </a:defRPr>
            </a:lvl1pPr>
          </a:lstStyle>
          <a:p>
            <a:pPr lvl="0"/>
            <a:fld id="{85BF94A5-20FE-4846-9952-4DEFEC8FC262}" type="slidenum">
              <a:t>‹#›</a:t>
            </a:fld>
            <a:endParaRPr lang="en-US"/>
          </a:p>
        </p:txBody>
      </p:sp>
      <p:grpSp>
        <p:nvGrpSpPr>
          <p:cNvPr id="7" name="Group 6" title="left scallop shape">
            <a:extLst>
              <a:ext uri="{FF2B5EF4-FFF2-40B4-BE49-F238E27FC236}">
                <a16:creationId xmlns:a16="http://schemas.microsoft.com/office/drawing/2014/main" id="{462B9E76-9959-4A55-9DDB-6DCAC7BE330C}"/>
              </a:ext>
            </a:extLst>
          </p:cNvPr>
          <p:cNvGrpSpPr/>
          <p:nvPr/>
        </p:nvGrpSpPr>
        <p:grpSpPr>
          <a:xfrm>
            <a:off x="0" y="0"/>
            <a:ext cx="2814642" cy="6858000"/>
            <a:chOff x="0" y="0"/>
            <a:chExt cx="2814642" cy="6858000"/>
          </a:xfrm>
        </p:grpSpPr>
        <p:sp>
          <p:nvSpPr>
            <p:cNvPr id="8" name="Freeform 6" title="left scallop shape">
              <a:extLst>
                <a:ext uri="{FF2B5EF4-FFF2-40B4-BE49-F238E27FC236}">
                  <a16:creationId xmlns:a16="http://schemas.microsoft.com/office/drawing/2014/main" id="{83814AAA-DFE7-42F5-A0F7-DC73227D3C0F}"/>
                </a:ext>
              </a:extLst>
            </p:cNvPr>
            <p:cNvSpPr/>
            <p:nvPr/>
          </p:nvSpPr>
          <p:spPr>
            <a:xfrm>
              <a:off x="0" y="0"/>
              <a:ext cx="2814642" cy="6858000"/>
            </a:xfrm>
            <a:custGeom>
              <a:avLst/>
              <a:gdLst>
                <a:gd name="f0" fmla="val w"/>
                <a:gd name="f1" fmla="val h"/>
                <a:gd name="f2" fmla="val 0"/>
                <a:gd name="f3" fmla="val 1773"/>
                <a:gd name="f4" fmla="val 4320"/>
                <a:gd name="f5" fmla="val 891"/>
                <a:gd name="f6" fmla="val 906"/>
                <a:gd name="f7" fmla="val 56"/>
                <a:gd name="f8" fmla="val 921"/>
                <a:gd name="f9" fmla="val 111"/>
                <a:gd name="f10" fmla="val 938"/>
                <a:gd name="f11" fmla="val 165"/>
                <a:gd name="f12" fmla="val 957"/>
                <a:gd name="f13" fmla="val 217"/>
                <a:gd name="f14" fmla="val 980"/>
                <a:gd name="f15" fmla="val 266"/>
                <a:gd name="f16" fmla="val 1007"/>
                <a:gd name="f17" fmla="val 312"/>
                <a:gd name="f18" fmla="val 1036"/>
                <a:gd name="f19" fmla="val 351"/>
                <a:gd name="f20" fmla="val 1069"/>
                <a:gd name="f21" fmla="val 387"/>
                <a:gd name="f22" fmla="val 1105"/>
                <a:gd name="f23" fmla="val 422"/>
                <a:gd name="f24" fmla="val 1145"/>
                <a:gd name="f25" fmla="val 456"/>
                <a:gd name="f26" fmla="val 1185"/>
                <a:gd name="f27" fmla="val 487"/>
                <a:gd name="f28" fmla="val 1227"/>
                <a:gd name="f29" fmla="val 520"/>
                <a:gd name="f30" fmla="val 1270"/>
                <a:gd name="f31" fmla="val 551"/>
                <a:gd name="f32" fmla="val 1311"/>
                <a:gd name="f33" fmla="val 584"/>
                <a:gd name="f34" fmla="val 1352"/>
                <a:gd name="f35" fmla="val 617"/>
                <a:gd name="f36" fmla="val 1390"/>
                <a:gd name="f37" fmla="val 651"/>
                <a:gd name="f38" fmla="val 1425"/>
                <a:gd name="f39" fmla="val 687"/>
                <a:gd name="f40" fmla="val 1456"/>
                <a:gd name="f41" fmla="val 725"/>
                <a:gd name="f42" fmla="val 1484"/>
                <a:gd name="f43" fmla="val 765"/>
                <a:gd name="f44" fmla="val 1505"/>
                <a:gd name="f45" fmla="val 808"/>
                <a:gd name="f46" fmla="val 1521"/>
                <a:gd name="f47" fmla="val 856"/>
                <a:gd name="f48" fmla="val 1530"/>
                <a:gd name="f49" fmla="val 907"/>
                <a:gd name="f50" fmla="val 1534"/>
                <a:gd name="f51" fmla="val 960"/>
                <a:gd name="f52" fmla="val 1013"/>
                <a:gd name="f53" fmla="val 1068"/>
                <a:gd name="f54" fmla="val 1523"/>
                <a:gd name="f55" fmla="val 1125"/>
                <a:gd name="f56" fmla="val 1515"/>
                <a:gd name="f57" fmla="val 1181"/>
                <a:gd name="f58" fmla="val 1508"/>
                <a:gd name="f59" fmla="val 1237"/>
                <a:gd name="f60" fmla="val 1501"/>
                <a:gd name="f61" fmla="val 1293"/>
                <a:gd name="f62" fmla="val 1496"/>
                <a:gd name="f63" fmla="val 1350"/>
                <a:gd name="f64" fmla="val 1494"/>
                <a:gd name="f65" fmla="val 1405"/>
                <a:gd name="f66" fmla="val 1497"/>
                <a:gd name="f67" fmla="val 1458"/>
                <a:gd name="f68" fmla="val 1504"/>
                <a:gd name="f69" fmla="val 1511"/>
                <a:gd name="f70" fmla="val 1517"/>
                <a:gd name="f71" fmla="val 1560"/>
                <a:gd name="f72" fmla="val 1535"/>
                <a:gd name="f73" fmla="val 1610"/>
                <a:gd name="f74" fmla="val 1557"/>
                <a:gd name="f75" fmla="val 1659"/>
                <a:gd name="f76" fmla="val 1583"/>
                <a:gd name="f77" fmla="val 1708"/>
                <a:gd name="f78" fmla="val 1611"/>
                <a:gd name="f79" fmla="val 1757"/>
                <a:gd name="f80" fmla="val 1640"/>
                <a:gd name="f81" fmla="val 1807"/>
                <a:gd name="f82" fmla="val 1669"/>
                <a:gd name="f83" fmla="val 1855"/>
                <a:gd name="f84" fmla="val 1696"/>
                <a:gd name="f85" fmla="val 1905"/>
                <a:gd name="f86" fmla="val 1721"/>
                <a:gd name="f87" fmla="val 1954"/>
                <a:gd name="f88" fmla="val 1742"/>
                <a:gd name="f89" fmla="val 2006"/>
                <a:gd name="f90" fmla="val 1759"/>
                <a:gd name="f91" fmla="val 2057"/>
                <a:gd name="f92" fmla="val 1769"/>
                <a:gd name="f93" fmla="val 2108"/>
                <a:gd name="f94" fmla="val 2160"/>
                <a:gd name="f95" fmla="val 2212"/>
                <a:gd name="f96" fmla="val 2263"/>
                <a:gd name="f97" fmla="val 2314"/>
                <a:gd name="f98" fmla="val 2366"/>
                <a:gd name="f99" fmla="val 2415"/>
                <a:gd name="f100" fmla="val 2465"/>
                <a:gd name="f101" fmla="val 2513"/>
                <a:gd name="f102" fmla="val 2563"/>
                <a:gd name="f103" fmla="val 2612"/>
                <a:gd name="f104" fmla="val 2661"/>
                <a:gd name="f105" fmla="val 2710"/>
                <a:gd name="f106" fmla="val 2760"/>
                <a:gd name="f107" fmla="val 2809"/>
                <a:gd name="f108" fmla="val 2862"/>
                <a:gd name="f109" fmla="val 2915"/>
                <a:gd name="f110" fmla="val 2970"/>
                <a:gd name="f111" fmla="val 3027"/>
                <a:gd name="f112" fmla="val 3083"/>
                <a:gd name="f113" fmla="val 3139"/>
                <a:gd name="f114" fmla="val 3195"/>
                <a:gd name="f115" fmla="val 3252"/>
                <a:gd name="f116" fmla="val 3307"/>
                <a:gd name="f117" fmla="val 3360"/>
                <a:gd name="f118" fmla="val 3413"/>
                <a:gd name="f119" fmla="val 3464"/>
                <a:gd name="f120" fmla="val 3512"/>
                <a:gd name="f121" fmla="val 3555"/>
                <a:gd name="f122" fmla="val 3595"/>
                <a:gd name="f123" fmla="val 3633"/>
                <a:gd name="f124" fmla="val 3669"/>
                <a:gd name="f125" fmla="val 3703"/>
                <a:gd name="f126" fmla="val 3736"/>
                <a:gd name="f127" fmla="val 3769"/>
                <a:gd name="f128" fmla="val 3800"/>
                <a:gd name="f129" fmla="val 3833"/>
                <a:gd name="f130" fmla="val 3864"/>
                <a:gd name="f131" fmla="val 3898"/>
                <a:gd name="f132" fmla="val 3933"/>
                <a:gd name="f133" fmla="val 3969"/>
                <a:gd name="f134" fmla="val 4008"/>
                <a:gd name="f135" fmla="val 4054"/>
                <a:gd name="f136" fmla="val 4103"/>
                <a:gd name="f137" fmla="val 4155"/>
                <a:gd name="f138" fmla="val 4209"/>
                <a:gd name="f139" fmla="val 4264"/>
                <a:gd name="f140" fmla="*/ f0 1 1773"/>
                <a:gd name="f141" fmla="*/ f1 1 4320"/>
                <a:gd name="f142" fmla="val f2"/>
                <a:gd name="f143" fmla="val f3"/>
                <a:gd name="f144" fmla="val f4"/>
                <a:gd name="f145" fmla="+- f144 0 f142"/>
                <a:gd name="f146" fmla="+- f143 0 f142"/>
                <a:gd name="f147" fmla="*/ f146 1 1773"/>
                <a:gd name="f148" fmla="*/ f145 1 4320"/>
                <a:gd name="f149" fmla="*/ 0 1 f147"/>
                <a:gd name="f150" fmla="*/ f143 1 f147"/>
                <a:gd name="f151" fmla="*/ 0 1 f148"/>
                <a:gd name="f152" fmla="*/ f144 1 f148"/>
                <a:gd name="f153" fmla="*/ f149 f140 1"/>
                <a:gd name="f154" fmla="*/ f150 f140 1"/>
                <a:gd name="f155" fmla="*/ f152 f141 1"/>
                <a:gd name="f156" fmla="*/ f151 f141 1"/>
              </a:gdLst>
              <a:ahLst/>
              <a:cxnLst>
                <a:cxn ang="3cd4">
                  <a:pos x="hc" y="t"/>
                </a:cxn>
                <a:cxn ang="0">
                  <a:pos x="r" y="vc"/>
                </a:cxn>
                <a:cxn ang="cd4">
                  <a:pos x="hc" y="b"/>
                </a:cxn>
                <a:cxn ang="cd2">
                  <a:pos x="l" y="vc"/>
                </a:cxn>
              </a:cxnLst>
              <a:rect l="f153" t="f156" r="f154" b="f155"/>
              <a:pathLst>
                <a:path w="1773" h="4320">
                  <a:moveTo>
                    <a:pt x="f2" y="f2"/>
                  </a:moveTo>
                  <a:lnTo>
                    <a:pt x="f5" y="f2"/>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0" y="f52"/>
                  </a:lnTo>
                  <a:lnTo>
                    <a:pt x="f48"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82" y="f83"/>
                  </a:lnTo>
                  <a:lnTo>
                    <a:pt x="f84" y="f85"/>
                  </a:lnTo>
                  <a:lnTo>
                    <a:pt x="f86" y="f87"/>
                  </a:lnTo>
                  <a:lnTo>
                    <a:pt x="f88" y="f89"/>
                  </a:lnTo>
                  <a:lnTo>
                    <a:pt x="f90" y="f91"/>
                  </a:lnTo>
                  <a:lnTo>
                    <a:pt x="f92" y="f93"/>
                  </a:lnTo>
                  <a:lnTo>
                    <a:pt x="f3" y="f94"/>
                  </a:lnTo>
                  <a:lnTo>
                    <a:pt x="f92" y="f95"/>
                  </a:lnTo>
                  <a:lnTo>
                    <a:pt x="f90" y="f96"/>
                  </a:lnTo>
                  <a:lnTo>
                    <a:pt x="f88" y="f97"/>
                  </a:lnTo>
                  <a:lnTo>
                    <a:pt x="f86" y="f98"/>
                  </a:lnTo>
                  <a:lnTo>
                    <a:pt x="f84" y="f99"/>
                  </a:lnTo>
                  <a:lnTo>
                    <a:pt x="f82" y="f100"/>
                  </a:lnTo>
                  <a:lnTo>
                    <a:pt x="f80" y="f101"/>
                  </a:lnTo>
                  <a:lnTo>
                    <a:pt x="f78" y="f102"/>
                  </a:lnTo>
                  <a:lnTo>
                    <a:pt x="f76" y="f103"/>
                  </a:lnTo>
                  <a:lnTo>
                    <a:pt x="f74" y="f104"/>
                  </a:lnTo>
                  <a:lnTo>
                    <a:pt x="f72" y="f105"/>
                  </a:lnTo>
                  <a:lnTo>
                    <a:pt x="f70" y="f106"/>
                  </a:lnTo>
                  <a:lnTo>
                    <a:pt x="f68" y="f107"/>
                  </a:lnTo>
                  <a:lnTo>
                    <a:pt x="f66" y="f108"/>
                  </a:lnTo>
                  <a:lnTo>
                    <a:pt x="f64" y="f109"/>
                  </a:lnTo>
                  <a:lnTo>
                    <a:pt x="f62" y="f110"/>
                  </a:lnTo>
                  <a:lnTo>
                    <a:pt x="f60" y="f111"/>
                  </a:lnTo>
                  <a:lnTo>
                    <a:pt x="f58" y="f112"/>
                  </a:lnTo>
                  <a:lnTo>
                    <a:pt x="f56" y="f113"/>
                  </a:lnTo>
                  <a:lnTo>
                    <a:pt x="f54" y="f114"/>
                  </a:lnTo>
                  <a:lnTo>
                    <a:pt x="f48" y="f115"/>
                  </a:lnTo>
                  <a:lnTo>
                    <a:pt x="f50" y="f116"/>
                  </a:lnTo>
                  <a:lnTo>
                    <a:pt x="f50" y="f117"/>
                  </a:lnTo>
                  <a:lnTo>
                    <a:pt x="f48" y="f118"/>
                  </a:lnTo>
                  <a:lnTo>
                    <a:pt x="f46" y="f119"/>
                  </a:lnTo>
                  <a:lnTo>
                    <a:pt x="f44" y="f120"/>
                  </a:lnTo>
                  <a:lnTo>
                    <a:pt x="f42" y="f121"/>
                  </a:lnTo>
                  <a:lnTo>
                    <a:pt x="f40" y="f122"/>
                  </a:lnTo>
                  <a:lnTo>
                    <a:pt x="f38" y="f123"/>
                  </a:lnTo>
                  <a:lnTo>
                    <a:pt x="f36" y="f124"/>
                  </a:lnTo>
                  <a:lnTo>
                    <a:pt x="f34" y="f125"/>
                  </a:lnTo>
                  <a:lnTo>
                    <a:pt x="f32" y="f126"/>
                  </a:lnTo>
                  <a:lnTo>
                    <a:pt x="f30" y="f127"/>
                  </a:lnTo>
                  <a:lnTo>
                    <a:pt x="f28" y="f128"/>
                  </a:lnTo>
                  <a:lnTo>
                    <a:pt x="f26" y="f129"/>
                  </a:lnTo>
                  <a:lnTo>
                    <a:pt x="f24" y="f130"/>
                  </a:lnTo>
                  <a:lnTo>
                    <a:pt x="f22" y="f131"/>
                  </a:lnTo>
                  <a:lnTo>
                    <a:pt x="f20" y="f132"/>
                  </a:lnTo>
                  <a:lnTo>
                    <a:pt x="f18" y="f133"/>
                  </a:lnTo>
                  <a:lnTo>
                    <a:pt x="f16" y="f134"/>
                  </a:lnTo>
                  <a:lnTo>
                    <a:pt x="f14" y="f135"/>
                  </a:lnTo>
                  <a:lnTo>
                    <a:pt x="f12" y="f136"/>
                  </a:lnTo>
                  <a:lnTo>
                    <a:pt x="f10" y="f137"/>
                  </a:lnTo>
                  <a:lnTo>
                    <a:pt x="f8" y="f138"/>
                  </a:lnTo>
                  <a:lnTo>
                    <a:pt x="f6" y="f139"/>
                  </a:lnTo>
                  <a:lnTo>
                    <a:pt x="f5" y="f4"/>
                  </a:lnTo>
                  <a:lnTo>
                    <a:pt x="f2" y="f4"/>
                  </a:lnTo>
                  <a:lnTo>
                    <a:pt x="f2" y="f2"/>
                  </a:lnTo>
                  <a:close/>
                </a:path>
              </a:pathLst>
            </a:custGeom>
            <a:solidFill>
              <a:srgbClr val="2A1A00"/>
            </a:solidFill>
            <a:ln cap="flat">
              <a:noFill/>
              <a:prstDash val="solid"/>
            </a:ln>
          </p:spPr>
          <p:txBody>
            <a:bodyPr lIns="0" tIns="0" rIns="0" bIns="0"/>
            <a:lstStyle/>
            <a:p>
              <a:endParaRPr lang="en-GB"/>
            </a:p>
          </p:txBody>
        </p:sp>
        <p:sp>
          <p:nvSpPr>
            <p:cNvPr id="9" name="Freeform 11" title="left scallop inline">
              <a:extLst>
                <a:ext uri="{FF2B5EF4-FFF2-40B4-BE49-F238E27FC236}">
                  <a16:creationId xmlns:a16="http://schemas.microsoft.com/office/drawing/2014/main" id="{8215483C-0258-41DA-A617-A812DBE98D73}"/>
                </a:ext>
              </a:extLst>
            </p:cNvPr>
            <p:cNvSpPr/>
            <p:nvPr/>
          </p:nvSpPr>
          <p:spPr>
            <a:xfrm>
              <a:off x="874385" y="0"/>
              <a:ext cx="1646240" cy="6858000"/>
            </a:xfrm>
            <a:custGeom>
              <a:avLst/>
              <a:gdLst>
                <a:gd name="f0" fmla="val w"/>
                <a:gd name="f1" fmla="val h"/>
                <a:gd name="f2" fmla="val 0"/>
                <a:gd name="f3" fmla="val 1037"/>
                <a:gd name="f4" fmla="val 4320"/>
                <a:gd name="f5" fmla="val 171"/>
                <a:gd name="f6" fmla="val 188"/>
                <a:gd name="f7" fmla="val 55"/>
                <a:gd name="f8" fmla="val 204"/>
                <a:gd name="f9" fmla="val 110"/>
                <a:gd name="f10" fmla="val 220"/>
                <a:gd name="f11" fmla="val 166"/>
                <a:gd name="f12" fmla="val 234"/>
                <a:gd name="f13" fmla="val 223"/>
                <a:gd name="f14" fmla="val 251"/>
                <a:gd name="f15" fmla="val 278"/>
                <a:gd name="f16" fmla="val 269"/>
                <a:gd name="f17" fmla="val 331"/>
                <a:gd name="f18" fmla="val 292"/>
                <a:gd name="f19" fmla="val 381"/>
                <a:gd name="f20" fmla="val 319"/>
                <a:gd name="f21" fmla="val 427"/>
                <a:gd name="f22" fmla="val 349"/>
                <a:gd name="f23" fmla="val 466"/>
                <a:gd name="f24" fmla="val 382"/>
                <a:gd name="f25" fmla="val 503"/>
                <a:gd name="f26" fmla="val 420"/>
                <a:gd name="f27" fmla="val 537"/>
                <a:gd name="f28" fmla="val 460"/>
                <a:gd name="f29" fmla="val 571"/>
                <a:gd name="f30" fmla="val 502"/>
                <a:gd name="f31" fmla="val 603"/>
                <a:gd name="f32" fmla="val 544"/>
                <a:gd name="f33" fmla="val 635"/>
                <a:gd name="f34" fmla="val 587"/>
                <a:gd name="f35" fmla="val 668"/>
                <a:gd name="f36" fmla="val 628"/>
                <a:gd name="f37" fmla="val 700"/>
                <a:gd name="f38" fmla="val 667"/>
                <a:gd name="f39" fmla="val 734"/>
                <a:gd name="f40" fmla="val 703"/>
                <a:gd name="f41" fmla="val 771"/>
                <a:gd name="f42" fmla="val 736"/>
                <a:gd name="f43" fmla="val 808"/>
                <a:gd name="f44" fmla="val 763"/>
                <a:gd name="f45" fmla="val 848"/>
                <a:gd name="f46" fmla="val 786"/>
                <a:gd name="f47" fmla="val 893"/>
                <a:gd name="f48" fmla="val 800"/>
                <a:gd name="f49" fmla="val 937"/>
                <a:gd name="f50" fmla="val 809"/>
                <a:gd name="f51" fmla="val 986"/>
                <a:gd name="f52" fmla="val 813"/>
                <a:gd name="f53" fmla="val 1034"/>
                <a:gd name="f54" fmla="val 812"/>
                <a:gd name="f55" fmla="val 1085"/>
                <a:gd name="f56" fmla="val 1136"/>
                <a:gd name="f57" fmla="val 803"/>
                <a:gd name="f58" fmla="val 1189"/>
                <a:gd name="f59" fmla="val 796"/>
                <a:gd name="f60" fmla="val 1242"/>
                <a:gd name="f61" fmla="val 788"/>
                <a:gd name="f62" fmla="val 1295"/>
                <a:gd name="f63" fmla="val 782"/>
                <a:gd name="f64" fmla="val 1348"/>
                <a:gd name="f65" fmla="val 778"/>
                <a:gd name="f66" fmla="val 1401"/>
                <a:gd name="f67" fmla="val 775"/>
                <a:gd name="f68" fmla="val 1452"/>
                <a:gd name="f69" fmla="val 1502"/>
                <a:gd name="f70" fmla="val 784"/>
                <a:gd name="f71" fmla="val 1551"/>
                <a:gd name="f72" fmla="val 797"/>
                <a:gd name="f73" fmla="val 1602"/>
                <a:gd name="f74" fmla="val 817"/>
                <a:gd name="f75" fmla="val 1652"/>
                <a:gd name="f76" fmla="val 841"/>
                <a:gd name="f77" fmla="val 1702"/>
                <a:gd name="f78" fmla="val 868"/>
                <a:gd name="f79" fmla="val 1752"/>
                <a:gd name="f80" fmla="val 896"/>
                <a:gd name="f81" fmla="val 1801"/>
                <a:gd name="f82" fmla="val 926"/>
                <a:gd name="f83" fmla="val 1851"/>
                <a:gd name="f84" fmla="val 953"/>
                <a:gd name="f85" fmla="val 1901"/>
                <a:gd name="f86" fmla="val 980"/>
                <a:gd name="f87" fmla="val 1952"/>
                <a:gd name="f88" fmla="val 1003"/>
                <a:gd name="f89" fmla="val 2003"/>
                <a:gd name="f90" fmla="val 1021"/>
                <a:gd name="f91" fmla="val 2054"/>
                <a:gd name="f92" fmla="val 1031"/>
                <a:gd name="f93" fmla="val 2106"/>
                <a:gd name="f94" fmla="val 2160"/>
                <a:gd name="f95" fmla="val 2214"/>
                <a:gd name="f96" fmla="val 2266"/>
                <a:gd name="f97" fmla="val 2317"/>
                <a:gd name="f98" fmla="val 2368"/>
                <a:gd name="f99" fmla="val 2419"/>
                <a:gd name="f100" fmla="val 2469"/>
                <a:gd name="f101" fmla="val 2519"/>
                <a:gd name="f102" fmla="val 2568"/>
                <a:gd name="f103" fmla="val 2618"/>
                <a:gd name="f104" fmla="val 2668"/>
                <a:gd name="f105" fmla="val 2718"/>
                <a:gd name="f106" fmla="val 2769"/>
                <a:gd name="f107" fmla="val 2818"/>
                <a:gd name="f108" fmla="val 2868"/>
                <a:gd name="f109" fmla="val 2919"/>
                <a:gd name="f110" fmla="val 2972"/>
                <a:gd name="f111" fmla="val 3025"/>
                <a:gd name="f112" fmla="val 3078"/>
                <a:gd name="f113" fmla="val 3131"/>
                <a:gd name="f114" fmla="val 3184"/>
                <a:gd name="f115" fmla="val 3235"/>
                <a:gd name="f116" fmla="val 3286"/>
                <a:gd name="f117" fmla="val 3334"/>
                <a:gd name="f118" fmla="val 3383"/>
                <a:gd name="f119" fmla="val 3427"/>
                <a:gd name="f120" fmla="val 3472"/>
                <a:gd name="f121" fmla="val 3512"/>
                <a:gd name="f122" fmla="val 3549"/>
                <a:gd name="f123" fmla="val 3586"/>
                <a:gd name="f124" fmla="val 3620"/>
                <a:gd name="f125" fmla="val 3652"/>
                <a:gd name="f126" fmla="val 3685"/>
                <a:gd name="f127" fmla="val 3717"/>
                <a:gd name="f128" fmla="val 3749"/>
                <a:gd name="f129" fmla="val 3783"/>
                <a:gd name="f130" fmla="val 3817"/>
                <a:gd name="f131" fmla="val 3854"/>
                <a:gd name="f132" fmla="val 3893"/>
                <a:gd name="f133" fmla="val 3939"/>
                <a:gd name="f134" fmla="val 3989"/>
                <a:gd name="f135" fmla="val 4042"/>
                <a:gd name="f136" fmla="val 4097"/>
                <a:gd name="f137" fmla="val 4154"/>
                <a:gd name="f138" fmla="val 4210"/>
                <a:gd name="f139" fmla="val 4265"/>
                <a:gd name="f140" fmla="val 17"/>
                <a:gd name="f141" fmla="val 4278"/>
                <a:gd name="f142" fmla="val 33"/>
                <a:gd name="f143" fmla="val 4232"/>
                <a:gd name="f144" fmla="val 46"/>
                <a:gd name="f145" fmla="val 4183"/>
                <a:gd name="f146" fmla="val 60"/>
                <a:gd name="f147" fmla="val 4131"/>
                <a:gd name="f148" fmla="val 75"/>
                <a:gd name="f149" fmla="val 4075"/>
                <a:gd name="f150" fmla="val 90"/>
                <a:gd name="f151" fmla="val 4019"/>
                <a:gd name="f152" fmla="val 109"/>
                <a:gd name="f153" fmla="val 3964"/>
                <a:gd name="f154" fmla="val 129"/>
                <a:gd name="f155" fmla="val 3909"/>
                <a:gd name="f156" fmla="val 156"/>
                <a:gd name="f157" fmla="val 3855"/>
                <a:gd name="f158" fmla="val 186"/>
                <a:gd name="f159" fmla="val 3804"/>
                <a:gd name="f160" fmla="val 222"/>
                <a:gd name="f161" fmla="val 3756"/>
                <a:gd name="f162" fmla="val 261"/>
                <a:gd name="f163" fmla="val 3713"/>
                <a:gd name="f164" fmla="val 303"/>
                <a:gd name="f165" fmla="val 3672"/>
                <a:gd name="f166" fmla="val 348"/>
                <a:gd name="f167" fmla="val 3634"/>
                <a:gd name="f168" fmla="val 392"/>
                <a:gd name="f169" fmla="val 3599"/>
                <a:gd name="f170" fmla="val 438"/>
                <a:gd name="f171" fmla="val 3565"/>
                <a:gd name="f172" fmla="val 482"/>
                <a:gd name="f173" fmla="val 3531"/>
                <a:gd name="f174" fmla="val 523"/>
                <a:gd name="f175" fmla="val 3499"/>
                <a:gd name="f176" fmla="val 561"/>
                <a:gd name="f177" fmla="val 3466"/>
                <a:gd name="f178" fmla="val 594"/>
                <a:gd name="f179" fmla="val 3434"/>
                <a:gd name="f180" fmla="val 620"/>
                <a:gd name="f181" fmla="val 3400"/>
                <a:gd name="f182" fmla="val 638"/>
                <a:gd name="f183" fmla="val 3367"/>
                <a:gd name="f184" fmla="val 647"/>
                <a:gd name="f185" fmla="val 3336"/>
                <a:gd name="f186" fmla="val 652"/>
                <a:gd name="f187" fmla="val 3302"/>
                <a:gd name="f188" fmla="val 654"/>
                <a:gd name="f189" fmla="val 3265"/>
                <a:gd name="f190" fmla="val 651"/>
                <a:gd name="f191" fmla="val 3224"/>
                <a:gd name="f192" fmla="val 3181"/>
                <a:gd name="f193" fmla="val 642"/>
                <a:gd name="f194" fmla="val 3137"/>
                <a:gd name="f195" fmla="val 637"/>
                <a:gd name="f196" fmla="val 3091"/>
                <a:gd name="f197" fmla="val 626"/>
                <a:gd name="f198" fmla="val 3021"/>
                <a:gd name="f199" fmla="val 2952"/>
                <a:gd name="f200" fmla="val 616"/>
                <a:gd name="f201" fmla="val 2881"/>
                <a:gd name="f202" fmla="val 618"/>
                <a:gd name="f203" fmla="val 2809"/>
                <a:gd name="f204" fmla="val 2737"/>
                <a:gd name="f205" fmla="val 2681"/>
                <a:gd name="f206" fmla="val 661"/>
                <a:gd name="f207" fmla="val 2626"/>
                <a:gd name="f208" fmla="val 685"/>
                <a:gd name="f209" fmla="val 2574"/>
                <a:gd name="f210" fmla="val 711"/>
                <a:gd name="f211" fmla="val 2521"/>
                <a:gd name="f212" fmla="val 739"/>
                <a:gd name="f213" fmla="val 2472"/>
                <a:gd name="f214" fmla="val 767"/>
                <a:gd name="f215" fmla="val 2423"/>
                <a:gd name="f216" fmla="val 791"/>
                <a:gd name="f217" fmla="val 2381"/>
                <a:gd name="f218" fmla="val 2342"/>
                <a:gd name="f219" fmla="val 834"/>
                <a:gd name="f220" fmla="val 2303"/>
                <a:gd name="f221" fmla="val 851"/>
                <a:gd name="f222" fmla="val 2265"/>
                <a:gd name="f223" fmla="val 864"/>
                <a:gd name="f224" fmla="val 2228"/>
                <a:gd name="f225" fmla="val 873"/>
                <a:gd name="f226" fmla="val 2194"/>
                <a:gd name="f227" fmla="val 876"/>
                <a:gd name="f228" fmla="val 2126"/>
                <a:gd name="f229" fmla="val 2092"/>
                <a:gd name="f230" fmla="val 2055"/>
                <a:gd name="f231" fmla="val 2017"/>
                <a:gd name="f232" fmla="val 1978"/>
                <a:gd name="f233" fmla="val 1939"/>
                <a:gd name="f234" fmla="val 1897"/>
                <a:gd name="f235" fmla="val 1848"/>
                <a:gd name="f236" fmla="val 1799"/>
                <a:gd name="f237" fmla="val 1746"/>
                <a:gd name="f238" fmla="val 1694"/>
                <a:gd name="f239" fmla="val 1639"/>
                <a:gd name="f240" fmla="val 1583"/>
                <a:gd name="f241" fmla="val 1511"/>
                <a:gd name="f242" fmla="val 1439"/>
                <a:gd name="f243" fmla="val 1368"/>
                <a:gd name="f244" fmla="val 1299"/>
                <a:gd name="f245" fmla="val 1229"/>
                <a:gd name="f246" fmla="val 1183"/>
                <a:gd name="f247" fmla="val 1139"/>
                <a:gd name="f248" fmla="val 1096"/>
                <a:gd name="f249" fmla="val 1055"/>
                <a:gd name="f250" fmla="val 1018"/>
                <a:gd name="f251" fmla="val 984"/>
                <a:gd name="f252" fmla="val 920"/>
                <a:gd name="f253" fmla="val 886"/>
                <a:gd name="f254" fmla="val 854"/>
                <a:gd name="f255" fmla="val 822"/>
                <a:gd name="f256" fmla="val 789"/>
                <a:gd name="f257" fmla="val 755"/>
                <a:gd name="f258" fmla="val 721"/>
                <a:gd name="f259" fmla="val 686"/>
                <a:gd name="f260" fmla="val 648"/>
                <a:gd name="f261" fmla="val 607"/>
                <a:gd name="f262" fmla="val 564"/>
                <a:gd name="f263" fmla="val 516"/>
                <a:gd name="f264" fmla="val 465"/>
                <a:gd name="f265" fmla="val 411"/>
                <a:gd name="f266" fmla="val 356"/>
                <a:gd name="f267" fmla="val 301"/>
                <a:gd name="f268" fmla="val 245"/>
                <a:gd name="f269" fmla="val 189"/>
                <a:gd name="f270" fmla="val 137"/>
                <a:gd name="f271" fmla="val 88"/>
                <a:gd name="f272" fmla="val 42"/>
                <a:gd name="f273" fmla="*/ f0 1 1037"/>
                <a:gd name="f274" fmla="*/ f1 1 4320"/>
                <a:gd name="f275" fmla="val f2"/>
                <a:gd name="f276" fmla="val f3"/>
                <a:gd name="f277" fmla="val f4"/>
                <a:gd name="f278" fmla="+- f277 0 f275"/>
                <a:gd name="f279" fmla="+- f276 0 f275"/>
                <a:gd name="f280" fmla="*/ f279 1 1037"/>
                <a:gd name="f281" fmla="*/ f278 1 4320"/>
                <a:gd name="f282" fmla="*/ 0 1 f280"/>
                <a:gd name="f283" fmla="*/ f276 1 f280"/>
                <a:gd name="f284" fmla="*/ 0 1 f281"/>
                <a:gd name="f285" fmla="*/ f277 1 f281"/>
                <a:gd name="f286" fmla="*/ f282 f273 1"/>
                <a:gd name="f287" fmla="*/ f283 f273 1"/>
                <a:gd name="f288" fmla="*/ f285 f274 1"/>
                <a:gd name="f289" fmla="*/ f284 f274 1"/>
              </a:gdLst>
              <a:ahLst/>
              <a:cxnLst>
                <a:cxn ang="3cd4">
                  <a:pos x="hc" y="t"/>
                </a:cxn>
                <a:cxn ang="0">
                  <a:pos x="r" y="vc"/>
                </a:cxn>
                <a:cxn ang="cd4">
                  <a:pos x="hc" y="b"/>
                </a:cxn>
                <a:cxn ang="cd2">
                  <a:pos x="l" y="vc"/>
                </a:cxn>
              </a:cxnLst>
              <a:rect l="f286" t="f289" r="f287" b="f288"/>
              <a:pathLst>
                <a:path w="1037" h="4320">
                  <a:moveTo>
                    <a:pt x="f2" y="f2"/>
                  </a:moveTo>
                  <a:lnTo>
                    <a:pt x="f5" y="f2"/>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43" y="f56"/>
                  </a:lnTo>
                  <a:lnTo>
                    <a:pt x="f57" y="f58"/>
                  </a:lnTo>
                  <a:lnTo>
                    <a:pt x="f59" y="f60"/>
                  </a:lnTo>
                  <a:lnTo>
                    <a:pt x="f61" y="f62"/>
                  </a:lnTo>
                  <a:lnTo>
                    <a:pt x="f63" y="f64"/>
                  </a:lnTo>
                  <a:lnTo>
                    <a:pt x="f65" y="f66"/>
                  </a:lnTo>
                  <a:lnTo>
                    <a:pt x="f67" y="f68"/>
                  </a:lnTo>
                  <a:lnTo>
                    <a:pt x="f65" y="f69"/>
                  </a:lnTo>
                  <a:lnTo>
                    <a:pt x="f70" y="f71"/>
                  </a:lnTo>
                  <a:lnTo>
                    <a:pt x="f72" y="f73"/>
                  </a:lnTo>
                  <a:lnTo>
                    <a:pt x="f74" y="f75"/>
                  </a:lnTo>
                  <a:lnTo>
                    <a:pt x="f76" y="f77"/>
                  </a:lnTo>
                  <a:lnTo>
                    <a:pt x="f78" y="f79"/>
                  </a:lnTo>
                  <a:lnTo>
                    <a:pt x="f80" y="f81"/>
                  </a:lnTo>
                  <a:lnTo>
                    <a:pt x="f82" y="f83"/>
                  </a:lnTo>
                  <a:lnTo>
                    <a:pt x="f84" y="f85"/>
                  </a:lnTo>
                  <a:lnTo>
                    <a:pt x="f86" y="f87"/>
                  </a:lnTo>
                  <a:lnTo>
                    <a:pt x="f88" y="f89"/>
                  </a:lnTo>
                  <a:lnTo>
                    <a:pt x="f90" y="f91"/>
                  </a:lnTo>
                  <a:lnTo>
                    <a:pt x="f92" y="f93"/>
                  </a:lnTo>
                  <a:lnTo>
                    <a:pt x="f3" y="f94"/>
                  </a:lnTo>
                  <a:lnTo>
                    <a:pt x="f92" y="f95"/>
                  </a:lnTo>
                  <a:lnTo>
                    <a:pt x="f90" y="f96"/>
                  </a:lnTo>
                  <a:lnTo>
                    <a:pt x="f88" y="f97"/>
                  </a:lnTo>
                  <a:lnTo>
                    <a:pt x="f86" y="f98"/>
                  </a:lnTo>
                  <a:lnTo>
                    <a:pt x="f84" y="f99"/>
                  </a:lnTo>
                  <a:lnTo>
                    <a:pt x="f82" y="f100"/>
                  </a:lnTo>
                  <a:lnTo>
                    <a:pt x="f80" y="f101"/>
                  </a:lnTo>
                  <a:lnTo>
                    <a:pt x="f78" y="f102"/>
                  </a:lnTo>
                  <a:lnTo>
                    <a:pt x="f76" y="f103"/>
                  </a:lnTo>
                  <a:lnTo>
                    <a:pt x="f74" y="f104"/>
                  </a:lnTo>
                  <a:lnTo>
                    <a:pt x="f72" y="f105"/>
                  </a:lnTo>
                  <a:lnTo>
                    <a:pt x="f70" y="f106"/>
                  </a:lnTo>
                  <a:lnTo>
                    <a:pt x="f65" y="f107"/>
                  </a:lnTo>
                  <a:lnTo>
                    <a:pt x="f67" y="f108"/>
                  </a:lnTo>
                  <a:lnTo>
                    <a:pt x="f65" y="f109"/>
                  </a:lnTo>
                  <a:lnTo>
                    <a:pt x="f63" y="f110"/>
                  </a:lnTo>
                  <a:lnTo>
                    <a:pt x="f61" y="f111"/>
                  </a:lnTo>
                  <a:lnTo>
                    <a:pt x="f59" y="f112"/>
                  </a:lnTo>
                  <a:lnTo>
                    <a:pt x="f57" y="f113"/>
                  </a:lnTo>
                  <a:lnTo>
                    <a:pt x="f43" y="f114"/>
                  </a:lnTo>
                  <a:lnTo>
                    <a:pt x="f54" y="f115"/>
                  </a:lnTo>
                  <a:lnTo>
                    <a:pt x="f52" y="f116"/>
                  </a:lnTo>
                  <a:lnTo>
                    <a:pt x="f50" y="f117"/>
                  </a:lnTo>
                  <a:lnTo>
                    <a:pt x="f48" y="f118"/>
                  </a:lnTo>
                  <a:lnTo>
                    <a:pt x="f46" y="f119"/>
                  </a:lnTo>
                  <a:lnTo>
                    <a:pt x="f44" y="f120"/>
                  </a:lnTo>
                  <a:lnTo>
                    <a:pt x="f42" y="f121"/>
                  </a:lnTo>
                  <a:lnTo>
                    <a:pt x="f40" y="f122"/>
                  </a:lnTo>
                  <a:lnTo>
                    <a:pt x="f38" y="f123"/>
                  </a:lnTo>
                  <a:lnTo>
                    <a:pt x="f36" y="f124"/>
                  </a:lnTo>
                  <a:lnTo>
                    <a:pt x="f34" y="f125"/>
                  </a:lnTo>
                  <a:lnTo>
                    <a:pt x="f32" y="f126"/>
                  </a:lnTo>
                  <a:lnTo>
                    <a:pt x="f30" y="f127"/>
                  </a:lnTo>
                  <a:lnTo>
                    <a:pt x="f28" y="f128"/>
                  </a:lnTo>
                  <a:lnTo>
                    <a:pt x="f26" y="f129"/>
                  </a:lnTo>
                  <a:lnTo>
                    <a:pt x="f24" y="f130"/>
                  </a:lnTo>
                  <a:lnTo>
                    <a:pt x="f22" y="f131"/>
                  </a:lnTo>
                  <a:lnTo>
                    <a:pt x="f20" y="f132"/>
                  </a:lnTo>
                  <a:lnTo>
                    <a:pt x="f18" y="f133"/>
                  </a:lnTo>
                  <a:lnTo>
                    <a:pt x="f16" y="f134"/>
                  </a:lnTo>
                  <a:lnTo>
                    <a:pt x="f14" y="f135"/>
                  </a:lnTo>
                  <a:lnTo>
                    <a:pt x="f12" y="f136"/>
                  </a:lnTo>
                  <a:lnTo>
                    <a:pt x="f10" y="f137"/>
                  </a:lnTo>
                  <a:lnTo>
                    <a:pt x="f8" y="f138"/>
                  </a:lnTo>
                  <a:lnTo>
                    <a:pt x="f6" y="f139"/>
                  </a:lnTo>
                  <a:lnTo>
                    <a:pt x="f5" y="f4"/>
                  </a:lnTo>
                  <a:lnTo>
                    <a:pt x="f2" y="f4"/>
                  </a:lnTo>
                  <a:lnTo>
                    <a:pt x="f140" y="f141"/>
                  </a:lnTo>
                  <a:lnTo>
                    <a:pt x="f142" y="f143"/>
                  </a:lnTo>
                  <a:lnTo>
                    <a:pt x="f144" y="f145"/>
                  </a:lnTo>
                  <a:lnTo>
                    <a:pt x="f146" y="f147"/>
                  </a:lnTo>
                  <a:lnTo>
                    <a:pt x="f148" y="f149"/>
                  </a:lnTo>
                  <a:lnTo>
                    <a:pt x="f150" y="f151"/>
                  </a:lnTo>
                  <a:lnTo>
                    <a:pt x="f152" y="f153"/>
                  </a:lnTo>
                  <a:lnTo>
                    <a:pt x="f154" y="f155"/>
                  </a:lnTo>
                  <a:lnTo>
                    <a:pt x="f156" y="f157"/>
                  </a:lnTo>
                  <a:lnTo>
                    <a:pt x="f158" y="f159"/>
                  </a:lnTo>
                  <a:lnTo>
                    <a:pt x="f160" y="f161"/>
                  </a:lnTo>
                  <a:lnTo>
                    <a:pt x="f162" y="f163"/>
                  </a:lnTo>
                  <a:lnTo>
                    <a:pt x="f164" y="f165"/>
                  </a:lnTo>
                  <a:lnTo>
                    <a:pt x="f166" y="f167"/>
                  </a:lnTo>
                  <a:lnTo>
                    <a:pt x="f168" y="f169"/>
                  </a:lnTo>
                  <a:lnTo>
                    <a:pt x="f170" y="f171"/>
                  </a:lnTo>
                  <a:lnTo>
                    <a:pt x="f172" y="f173"/>
                  </a:lnTo>
                  <a:lnTo>
                    <a:pt x="f174" y="f175"/>
                  </a:lnTo>
                  <a:lnTo>
                    <a:pt x="f176" y="f177"/>
                  </a:lnTo>
                  <a:lnTo>
                    <a:pt x="f178" y="f179"/>
                  </a:lnTo>
                  <a:lnTo>
                    <a:pt x="f180" y="f181"/>
                  </a:lnTo>
                  <a:lnTo>
                    <a:pt x="f182" y="f183"/>
                  </a:lnTo>
                  <a:lnTo>
                    <a:pt x="f184" y="f185"/>
                  </a:lnTo>
                  <a:lnTo>
                    <a:pt x="f186" y="f187"/>
                  </a:lnTo>
                  <a:lnTo>
                    <a:pt x="f188" y="f189"/>
                  </a:lnTo>
                  <a:lnTo>
                    <a:pt x="f190" y="f191"/>
                  </a:lnTo>
                  <a:lnTo>
                    <a:pt x="f184" y="f192"/>
                  </a:lnTo>
                  <a:lnTo>
                    <a:pt x="f193" y="f194"/>
                  </a:lnTo>
                  <a:lnTo>
                    <a:pt x="f195" y="f196"/>
                  </a:lnTo>
                  <a:lnTo>
                    <a:pt x="f197" y="f198"/>
                  </a:lnTo>
                  <a:lnTo>
                    <a:pt x="f180" y="f199"/>
                  </a:lnTo>
                  <a:lnTo>
                    <a:pt x="f200" y="f201"/>
                  </a:lnTo>
                  <a:lnTo>
                    <a:pt x="f202" y="f203"/>
                  </a:lnTo>
                  <a:lnTo>
                    <a:pt x="f36" y="f204"/>
                  </a:lnTo>
                  <a:lnTo>
                    <a:pt x="f193" y="f205"/>
                  </a:lnTo>
                  <a:lnTo>
                    <a:pt x="f206" y="f207"/>
                  </a:lnTo>
                  <a:lnTo>
                    <a:pt x="f208" y="f209"/>
                  </a:lnTo>
                  <a:lnTo>
                    <a:pt x="f210" y="f211"/>
                  </a:lnTo>
                  <a:lnTo>
                    <a:pt x="f212" y="f213"/>
                  </a:lnTo>
                  <a:lnTo>
                    <a:pt x="f214" y="f215"/>
                  </a:lnTo>
                  <a:lnTo>
                    <a:pt x="f216" y="f217"/>
                  </a:lnTo>
                  <a:lnTo>
                    <a:pt x="f52" y="f218"/>
                  </a:lnTo>
                  <a:lnTo>
                    <a:pt x="f219" y="f220"/>
                  </a:lnTo>
                  <a:lnTo>
                    <a:pt x="f221" y="f222"/>
                  </a:lnTo>
                  <a:lnTo>
                    <a:pt x="f223" y="f224"/>
                  </a:lnTo>
                  <a:lnTo>
                    <a:pt x="f225" y="f226"/>
                  </a:lnTo>
                  <a:lnTo>
                    <a:pt x="f227" y="f94"/>
                  </a:lnTo>
                  <a:lnTo>
                    <a:pt x="f225" y="f228"/>
                  </a:lnTo>
                  <a:lnTo>
                    <a:pt x="f223" y="f229"/>
                  </a:lnTo>
                  <a:lnTo>
                    <a:pt x="f221" y="f230"/>
                  </a:lnTo>
                  <a:lnTo>
                    <a:pt x="f219" y="f231"/>
                  </a:lnTo>
                  <a:lnTo>
                    <a:pt x="f52" y="f232"/>
                  </a:lnTo>
                  <a:lnTo>
                    <a:pt x="f216" y="f233"/>
                  </a:lnTo>
                  <a:lnTo>
                    <a:pt x="f214" y="f234"/>
                  </a:lnTo>
                  <a:lnTo>
                    <a:pt x="f212" y="f235"/>
                  </a:lnTo>
                  <a:lnTo>
                    <a:pt x="f210" y="f236"/>
                  </a:lnTo>
                  <a:lnTo>
                    <a:pt x="f208" y="f237"/>
                  </a:lnTo>
                  <a:lnTo>
                    <a:pt x="f206" y="f238"/>
                  </a:lnTo>
                  <a:lnTo>
                    <a:pt x="f193" y="f239"/>
                  </a:lnTo>
                  <a:lnTo>
                    <a:pt x="f36" y="f240"/>
                  </a:lnTo>
                  <a:lnTo>
                    <a:pt x="f202" y="f241"/>
                  </a:lnTo>
                  <a:lnTo>
                    <a:pt x="f200" y="f242"/>
                  </a:lnTo>
                  <a:lnTo>
                    <a:pt x="f180" y="f243"/>
                  </a:lnTo>
                  <a:lnTo>
                    <a:pt x="f197" y="f244"/>
                  </a:lnTo>
                  <a:lnTo>
                    <a:pt x="f195" y="f245"/>
                  </a:lnTo>
                  <a:lnTo>
                    <a:pt x="f193" y="f246"/>
                  </a:lnTo>
                  <a:lnTo>
                    <a:pt x="f184" y="f247"/>
                  </a:lnTo>
                  <a:lnTo>
                    <a:pt x="f190" y="f248"/>
                  </a:lnTo>
                  <a:lnTo>
                    <a:pt x="f188" y="f249"/>
                  </a:lnTo>
                  <a:lnTo>
                    <a:pt x="f186" y="f250"/>
                  </a:lnTo>
                  <a:lnTo>
                    <a:pt x="f184" y="f251"/>
                  </a:lnTo>
                  <a:lnTo>
                    <a:pt x="f182" y="f84"/>
                  </a:lnTo>
                  <a:lnTo>
                    <a:pt x="f180" y="f252"/>
                  </a:lnTo>
                  <a:lnTo>
                    <a:pt x="f178" y="f253"/>
                  </a:lnTo>
                  <a:lnTo>
                    <a:pt x="f176" y="f254"/>
                  </a:lnTo>
                  <a:lnTo>
                    <a:pt x="f174" y="f255"/>
                  </a:lnTo>
                  <a:lnTo>
                    <a:pt x="f172" y="f256"/>
                  </a:lnTo>
                  <a:lnTo>
                    <a:pt x="f170" y="f257"/>
                  </a:lnTo>
                  <a:lnTo>
                    <a:pt x="f168" y="f258"/>
                  </a:lnTo>
                  <a:lnTo>
                    <a:pt x="f166" y="f259"/>
                  </a:lnTo>
                  <a:lnTo>
                    <a:pt x="f164" y="f260"/>
                  </a:lnTo>
                  <a:lnTo>
                    <a:pt x="f162" y="f261"/>
                  </a:lnTo>
                  <a:lnTo>
                    <a:pt x="f160" y="f262"/>
                  </a:lnTo>
                  <a:lnTo>
                    <a:pt x="f158" y="f263"/>
                  </a:lnTo>
                  <a:lnTo>
                    <a:pt x="f156" y="f264"/>
                  </a:lnTo>
                  <a:lnTo>
                    <a:pt x="f154" y="f265"/>
                  </a:lnTo>
                  <a:lnTo>
                    <a:pt x="f152" y="f266"/>
                  </a:lnTo>
                  <a:lnTo>
                    <a:pt x="f150" y="f267"/>
                  </a:lnTo>
                  <a:lnTo>
                    <a:pt x="f148" y="f268"/>
                  </a:lnTo>
                  <a:lnTo>
                    <a:pt x="f146" y="f269"/>
                  </a:lnTo>
                  <a:lnTo>
                    <a:pt x="f144" y="f270"/>
                  </a:lnTo>
                  <a:lnTo>
                    <a:pt x="f142" y="f271"/>
                  </a:lnTo>
                  <a:lnTo>
                    <a:pt x="f140" y="f272"/>
                  </a:lnTo>
                  <a:lnTo>
                    <a:pt x="f2" y="f2"/>
                  </a:lnTo>
                  <a:lnTo>
                    <a:pt x="f2" y="f2"/>
                  </a:lnTo>
                  <a:close/>
                </a:path>
              </a:pathLst>
            </a:custGeom>
            <a:solidFill>
              <a:srgbClr val="F8B323"/>
            </a:solidFill>
            <a:ln cap="flat">
              <a:noFill/>
              <a:prstDash val="solid"/>
            </a:ln>
          </p:spPr>
          <p:txBody>
            <a:bodyPr lIns="0" tIns="0" rIns="0" bIns="0"/>
            <a:lstStyle/>
            <a:p>
              <a:endParaRPr lang="en-GB"/>
            </a:p>
          </p:txBody>
        </p:sp>
      </p:grpSp>
    </p:spTree>
    <p:extLst>
      <p:ext uri="{BB962C8B-B14F-4D97-AF65-F5344CB8AC3E}">
        <p14:creationId xmlns:p14="http://schemas.microsoft.com/office/powerpoint/2010/main" val="3027520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8BDB-1153-48CC-82C0-AFF0830B91A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8E2E144-BF4D-4024-8798-54C18658210C}"/>
              </a:ext>
            </a:extLst>
          </p:cNvPr>
          <p:cNvSpPr txBox="1">
            <a:spLocks noGrp="1"/>
          </p:cNvSpPr>
          <p:nvPr>
            <p:ph idx="1"/>
          </p:nvPr>
        </p:nvSpPr>
        <p:spPr>
          <a:xfrm>
            <a:off x="1257300" y="2286000"/>
            <a:ext cx="4800600" cy="361949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3E17D18-4690-4A17-89FE-8BF7FEA1CC8C}"/>
              </a:ext>
            </a:extLst>
          </p:cNvPr>
          <p:cNvSpPr txBox="1">
            <a:spLocks noGrp="1"/>
          </p:cNvSpPr>
          <p:nvPr>
            <p:ph idx="2"/>
          </p:nvPr>
        </p:nvSpPr>
        <p:spPr>
          <a:xfrm>
            <a:off x="6647797" y="2286000"/>
            <a:ext cx="4800600" cy="361949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93FFF04-31BB-4244-8404-044C1C345EC5}"/>
              </a:ext>
            </a:extLst>
          </p:cNvPr>
          <p:cNvSpPr txBox="1">
            <a:spLocks noGrp="1"/>
          </p:cNvSpPr>
          <p:nvPr>
            <p:ph type="dt" sz="half" idx="7"/>
          </p:nvPr>
        </p:nvSpPr>
        <p:spPr/>
        <p:txBody>
          <a:bodyPr/>
          <a:lstStyle>
            <a:lvl1pPr>
              <a:defRPr/>
            </a:lvl1pPr>
          </a:lstStyle>
          <a:p>
            <a:pPr lvl="0"/>
            <a:r>
              <a:rPr lang="en-US"/>
              <a:t>10/21/2019</a:t>
            </a:r>
          </a:p>
        </p:txBody>
      </p:sp>
      <p:sp>
        <p:nvSpPr>
          <p:cNvPr id="6" name="Footer Placeholder 5">
            <a:extLst>
              <a:ext uri="{FF2B5EF4-FFF2-40B4-BE49-F238E27FC236}">
                <a16:creationId xmlns:a16="http://schemas.microsoft.com/office/drawing/2014/main" id="{1D19862C-AE0D-4723-9184-0ECF4C26DF8F}"/>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B038119-B3E9-43CE-96AB-8C2DC1902633}"/>
              </a:ext>
            </a:extLst>
          </p:cNvPr>
          <p:cNvSpPr txBox="1">
            <a:spLocks noGrp="1"/>
          </p:cNvSpPr>
          <p:nvPr>
            <p:ph type="sldNum" sz="quarter" idx="8"/>
          </p:nvPr>
        </p:nvSpPr>
        <p:spPr/>
        <p:txBody>
          <a:bodyPr/>
          <a:lstStyle>
            <a:lvl1pPr>
              <a:defRPr/>
            </a:lvl1pPr>
          </a:lstStyle>
          <a:p>
            <a:pPr lvl="0"/>
            <a:fld id="{7702E137-8AD2-43D2-A1FB-59EDD4930170}" type="slidenum">
              <a:t>‹#›</a:t>
            </a:fld>
            <a:endParaRPr lang="en-US"/>
          </a:p>
        </p:txBody>
      </p:sp>
    </p:spTree>
    <p:extLst>
      <p:ext uri="{BB962C8B-B14F-4D97-AF65-F5344CB8AC3E}">
        <p14:creationId xmlns:p14="http://schemas.microsoft.com/office/powerpoint/2010/main" val="1528438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E5DA8-E0F8-4537-BF85-3D52BC754C79}"/>
              </a:ext>
            </a:extLst>
          </p:cNvPr>
          <p:cNvSpPr txBox="1">
            <a:spLocks noGrp="1"/>
          </p:cNvSpPr>
          <p:nvPr>
            <p:ph type="title"/>
          </p:nvPr>
        </p:nvSpPr>
        <p:spPr>
          <a:xfrm>
            <a:off x="1252728" y="381003"/>
            <a:ext cx="10172700" cy="1493516"/>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54E3B36-9BA1-49BA-9BCA-F8F816544548}"/>
              </a:ext>
            </a:extLst>
          </p:cNvPr>
          <p:cNvSpPr txBox="1">
            <a:spLocks noGrp="1"/>
          </p:cNvSpPr>
          <p:nvPr>
            <p:ph type="body" idx="1"/>
          </p:nvPr>
        </p:nvSpPr>
        <p:spPr>
          <a:xfrm>
            <a:off x="1251676" y="2199634"/>
            <a:ext cx="4800600" cy="632527"/>
          </a:xfrm>
        </p:spPr>
        <p:txBody>
          <a:bodyPr anchor="b">
            <a:noAutofit/>
          </a:bodyPr>
          <a:lstStyle>
            <a:lvl1pPr marL="0" indent="0">
              <a:lnSpc>
                <a:spcPct val="100000"/>
              </a:lnSpc>
              <a:buNone/>
              <a:defRPr sz="1900" b="1" cap="all" spc="200">
                <a:solidFill>
                  <a:srgbClr val="2A1A00"/>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C1CC8812-3C45-4D13-AB64-985450AA4D55}"/>
              </a:ext>
            </a:extLst>
          </p:cNvPr>
          <p:cNvSpPr txBox="1">
            <a:spLocks noGrp="1"/>
          </p:cNvSpPr>
          <p:nvPr>
            <p:ph idx="2"/>
          </p:nvPr>
        </p:nvSpPr>
        <p:spPr>
          <a:xfrm>
            <a:off x="1257300" y="2909099"/>
            <a:ext cx="4800600" cy="299639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EFE07B2-0B1D-47A5-B943-2B31B9974218}"/>
              </a:ext>
            </a:extLst>
          </p:cNvPr>
          <p:cNvSpPr txBox="1">
            <a:spLocks noGrp="1"/>
          </p:cNvSpPr>
          <p:nvPr>
            <p:ph type="body" idx="3"/>
          </p:nvPr>
        </p:nvSpPr>
        <p:spPr>
          <a:xfrm>
            <a:off x="6633862" y="2199634"/>
            <a:ext cx="4800600" cy="632527"/>
          </a:xfrm>
        </p:spPr>
        <p:txBody>
          <a:bodyPr anchor="b">
            <a:noAutofit/>
          </a:bodyPr>
          <a:lstStyle>
            <a:lvl1pPr marL="0" indent="0">
              <a:lnSpc>
                <a:spcPct val="100000"/>
              </a:lnSpc>
              <a:buNone/>
              <a:defRPr sz="1900" b="1" cap="all" spc="200">
                <a:solidFill>
                  <a:srgbClr val="2A1A00"/>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3CDC059F-AAE3-46CA-8E32-1AE17E7E91C8}"/>
              </a:ext>
            </a:extLst>
          </p:cNvPr>
          <p:cNvSpPr txBox="1">
            <a:spLocks noGrp="1"/>
          </p:cNvSpPr>
          <p:nvPr>
            <p:ph idx="4"/>
          </p:nvPr>
        </p:nvSpPr>
        <p:spPr>
          <a:xfrm>
            <a:off x="6633862" y="2909099"/>
            <a:ext cx="4800600" cy="299639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208B944-03D3-4A07-AF47-5FD0A1672C4B}"/>
              </a:ext>
            </a:extLst>
          </p:cNvPr>
          <p:cNvSpPr txBox="1">
            <a:spLocks noGrp="1"/>
          </p:cNvSpPr>
          <p:nvPr>
            <p:ph type="dt" sz="half" idx="7"/>
          </p:nvPr>
        </p:nvSpPr>
        <p:spPr/>
        <p:txBody>
          <a:bodyPr/>
          <a:lstStyle>
            <a:lvl1pPr>
              <a:defRPr/>
            </a:lvl1pPr>
          </a:lstStyle>
          <a:p>
            <a:pPr lvl="0"/>
            <a:r>
              <a:rPr lang="en-US"/>
              <a:t>10/21/2019</a:t>
            </a:r>
          </a:p>
        </p:txBody>
      </p:sp>
      <p:sp>
        <p:nvSpPr>
          <p:cNvPr id="8" name="Footer Placeholder 7">
            <a:extLst>
              <a:ext uri="{FF2B5EF4-FFF2-40B4-BE49-F238E27FC236}">
                <a16:creationId xmlns:a16="http://schemas.microsoft.com/office/drawing/2014/main" id="{152B7467-17B1-4016-9DD4-2E029CC93246}"/>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CE9F4243-C9A8-4C50-A06E-E68BB30242AB}"/>
              </a:ext>
            </a:extLst>
          </p:cNvPr>
          <p:cNvSpPr txBox="1">
            <a:spLocks noGrp="1"/>
          </p:cNvSpPr>
          <p:nvPr>
            <p:ph type="sldNum" sz="quarter" idx="8"/>
          </p:nvPr>
        </p:nvSpPr>
        <p:spPr/>
        <p:txBody>
          <a:bodyPr/>
          <a:lstStyle>
            <a:lvl1pPr>
              <a:defRPr/>
            </a:lvl1pPr>
          </a:lstStyle>
          <a:p>
            <a:pPr lvl="0"/>
            <a:fld id="{0CE5F6C8-D7B5-4212-AC81-29861DC5C2CD}" type="slidenum">
              <a:t>‹#›</a:t>
            </a:fld>
            <a:endParaRPr lang="en-US"/>
          </a:p>
        </p:txBody>
      </p:sp>
    </p:spTree>
    <p:extLst>
      <p:ext uri="{BB962C8B-B14F-4D97-AF65-F5344CB8AC3E}">
        <p14:creationId xmlns:p14="http://schemas.microsoft.com/office/powerpoint/2010/main" val="198819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F12E3-D987-424F-8105-35F0DAF7B4A9}"/>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49E58096-4830-49E2-9E36-82B2FBA4A999}"/>
              </a:ext>
            </a:extLst>
          </p:cNvPr>
          <p:cNvSpPr txBox="1">
            <a:spLocks noGrp="1"/>
          </p:cNvSpPr>
          <p:nvPr>
            <p:ph type="dt" sz="half" idx="7"/>
          </p:nvPr>
        </p:nvSpPr>
        <p:spPr/>
        <p:txBody>
          <a:bodyPr/>
          <a:lstStyle>
            <a:lvl1pPr>
              <a:defRPr/>
            </a:lvl1pPr>
          </a:lstStyle>
          <a:p>
            <a:pPr lvl="0"/>
            <a:r>
              <a:rPr lang="en-US"/>
              <a:t>10/21/2019</a:t>
            </a:r>
          </a:p>
        </p:txBody>
      </p:sp>
      <p:sp>
        <p:nvSpPr>
          <p:cNvPr id="4" name="Footer Placeholder 3">
            <a:extLst>
              <a:ext uri="{FF2B5EF4-FFF2-40B4-BE49-F238E27FC236}">
                <a16:creationId xmlns:a16="http://schemas.microsoft.com/office/drawing/2014/main" id="{B1FAB7C3-2CDE-4E99-979F-6AE8053EFFEA}"/>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47F0E691-AB7B-4F82-850E-B1206DAF9BD8}"/>
              </a:ext>
            </a:extLst>
          </p:cNvPr>
          <p:cNvSpPr txBox="1">
            <a:spLocks noGrp="1"/>
          </p:cNvSpPr>
          <p:nvPr>
            <p:ph type="sldNum" sz="quarter" idx="8"/>
          </p:nvPr>
        </p:nvSpPr>
        <p:spPr/>
        <p:txBody>
          <a:bodyPr/>
          <a:lstStyle>
            <a:lvl1pPr>
              <a:defRPr/>
            </a:lvl1pPr>
          </a:lstStyle>
          <a:p>
            <a:pPr lvl="0"/>
            <a:fld id="{6C7B4DE5-EE30-4439-B3B4-34604B3758B8}" type="slidenum">
              <a:t>‹#›</a:t>
            </a:fld>
            <a:endParaRPr lang="en-US"/>
          </a:p>
        </p:txBody>
      </p:sp>
    </p:spTree>
    <p:extLst>
      <p:ext uri="{BB962C8B-B14F-4D97-AF65-F5344CB8AC3E}">
        <p14:creationId xmlns:p14="http://schemas.microsoft.com/office/powerpoint/2010/main" val="4043456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953409-C897-45B8-BC7E-149C83831ECD}"/>
              </a:ext>
            </a:extLst>
          </p:cNvPr>
          <p:cNvSpPr txBox="1">
            <a:spLocks noGrp="1"/>
          </p:cNvSpPr>
          <p:nvPr>
            <p:ph type="dt" sz="half" idx="7"/>
          </p:nvPr>
        </p:nvSpPr>
        <p:spPr/>
        <p:txBody>
          <a:bodyPr/>
          <a:lstStyle>
            <a:lvl1pPr>
              <a:defRPr/>
            </a:lvl1pPr>
          </a:lstStyle>
          <a:p>
            <a:pPr lvl="0"/>
            <a:r>
              <a:rPr lang="en-US"/>
              <a:t>10/21/2019</a:t>
            </a:r>
          </a:p>
        </p:txBody>
      </p:sp>
      <p:sp>
        <p:nvSpPr>
          <p:cNvPr id="3" name="Footer Placeholder 2">
            <a:extLst>
              <a:ext uri="{FF2B5EF4-FFF2-40B4-BE49-F238E27FC236}">
                <a16:creationId xmlns:a16="http://schemas.microsoft.com/office/drawing/2014/main" id="{ADE1C29A-92D3-4ED8-A4D0-758129C54F05}"/>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9C184D45-1ACA-4484-A524-57CC1E2809E6}"/>
              </a:ext>
            </a:extLst>
          </p:cNvPr>
          <p:cNvSpPr txBox="1">
            <a:spLocks noGrp="1"/>
          </p:cNvSpPr>
          <p:nvPr>
            <p:ph type="sldNum" sz="quarter" idx="8"/>
          </p:nvPr>
        </p:nvSpPr>
        <p:spPr/>
        <p:txBody>
          <a:bodyPr/>
          <a:lstStyle>
            <a:lvl1pPr>
              <a:defRPr/>
            </a:lvl1pPr>
          </a:lstStyle>
          <a:p>
            <a:pPr lvl="0"/>
            <a:fld id="{75B913BA-977D-4E22-BF91-7C2B839A0742}" type="slidenum">
              <a:t>‹#›</a:t>
            </a:fld>
            <a:endParaRPr lang="en-US"/>
          </a:p>
        </p:txBody>
      </p:sp>
    </p:spTree>
    <p:extLst>
      <p:ext uri="{BB962C8B-B14F-4D97-AF65-F5344CB8AC3E}">
        <p14:creationId xmlns:p14="http://schemas.microsoft.com/office/powerpoint/2010/main" val="583532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Freeform 11" title="right scallop background shape">
            <a:extLst>
              <a:ext uri="{FF2B5EF4-FFF2-40B4-BE49-F238E27FC236}">
                <a16:creationId xmlns:a16="http://schemas.microsoft.com/office/drawing/2014/main" id="{949E5D8C-87EB-4077-9084-0697DC205D96}"/>
              </a:ext>
            </a:extLst>
          </p:cNvPr>
          <p:cNvSpPr/>
          <p:nvPr/>
        </p:nvSpPr>
        <p:spPr>
          <a:xfrm>
            <a:off x="7389815" y="0"/>
            <a:ext cx="4802191" cy="6858000"/>
          </a:xfrm>
          <a:custGeom>
            <a:avLst/>
            <a:gdLst>
              <a:gd name="f0" fmla="val w"/>
              <a:gd name="f1" fmla="val h"/>
              <a:gd name="f2" fmla="val 0"/>
              <a:gd name="f3" fmla="val 3025"/>
              <a:gd name="f4" fmla="val 4320"/>
              <a:gd name="f5" fmla="val 3"/>
              <a:gd name="f6" fmla="val 4278"/>
              <a:gd name="f7" fmla="val 8"/>
              <a:gd name="f8" fmla="val 4243"/>
              <a:gd name="f9" fmla="val 14"/>
              <a:gd name="f10" fmla="val 4210"/>
              <a:gd name="f11" fmla="val 24"/>
              <a:gd name="f12" fmla="val 4183"/>
              <a:gd name="f13" fmla="val 34"/>
              <a:gd name="f14" fmla="val 4156"/>
              <a:gd name="f15" fmla="val 46"/>
              <a:gd name="f16" fmla="val 4133"/>
              <a:gd name="f17" fmla="val 58"/>
              <a:gd name="f18" fmla="val 4109"/>
              <a:gd name="f19" fmla="val 69"/>
              <a:gd name="f20" fmla="val 4087"/>
              <a:gd name="f21" fmla="val 80"/>
              <a:gd name="f22" fmla="val 4062"/>
              <a:gd name="f23" fmla="val 90"/>
              <a:gd name="f24" fmla="val 4036"/>
              <a:gd name="f25" fmla="val 99"/>
              <a:gd name="f26" fmla="val 4007"/>
              <a:gd name="f27" fmla="val 106"/>
              <a:gd name="f28" fmla="val 3976"/>
              <a:gd name="f29" fmla="val 111"/>
              <a:gd name="f30" fmla="val 3938"/>
              <a:gd name="f31" fmla="val 113"/>
              <a:gd name="f32" fmla="val 3895"/>
              <a:gd name="f33" fmla="val 3851"/>
              <a:gd name="f34" fmla="val 3815"/>
              <a:gd name="f35" fmla="val 3782"/>
              <a:gd name="f36" fmla="val 3752"/>
              <a:gd name="f37" fmla="val 3726"/>
              <a:gd name="f38" fmla="val 68"/>
              <a:gd name="f39" fmla="val 3702"/>
              <a:gd name="f40" fmla="val 56"/>
              <a:gd name="f41" fmla="val 3679"/>
              <a:gd name="f42" fmla="val 44"/>
              <a:gd name="f43" fmla="val 3655"/>
              <a:gd name="f44" fmla="val 33"/>
              <a:gd name="f45" fmla="val 3630"/>
              <a:gd name="f46" fmla="val 22"/>
              <a:gd name="f47" fmla="val 3604"/>
              <a:gd name="f48" fmla="val 13"/>
              <a:gd name="f49" fmla="val 3575"/>
              <a:gd name="f50" fmla="val 7"/>
              <a:gd name="f51" fmla="val 3542"/>
              <a:gd name="f52" fmla="val 1"/>
              <a:gd name="f53" fmla="val 3504"/>
              <a:gd name="f54" fmla="val 3461"/>
              <a:gd name="f55" fmla="val 3418"/>
              <a:gd name="f56" fmla="val 3380"/>
              <a:gd name="f57" fmla="val 3347"/>
              <a:gd name="f58" fmla="val 3319"/>
              <a:gd name="f59" fmla="val 3292"/>
              <a:gd name="f60" fmla="val 3267"/>
              <a:gd name="f61" fmla="val 3244"/>
              <a:gd name="f62" fmla="val 3222"/>
              <a:gd name="f63" fmla="val 3197"/>
              <a:gd name="f64" fmla="val 3171"/>
              <a:gd name="f65" fmla="val 3142"/>
              <a:gd name="f66" fmla="val 3109"/>
              <a:gd name="f67" fmla="val 3071"/>
              <a:gd name="f68" fmla="val 3028"/>
              <a:gd name="f69" fmla="val 2985"/>
              <a:gd name="f70" fmla="val 2947"/>
              <a:gd name="f71" fmla="val 2914"/>
              <a:gd name="f72" fmla="val 2885"/>
              <a:gd name="f73" fmla="val 2858"/>
              <a:gd name="f74" fmla="val 2834"/>
              <a:gd name="f75" fmla="val 2787"/>
              <a:gd name="f76" fmla="val 2763"/>
              <a:gd name="f77" fmla="val 2736"/>
              <a:gd name="f78" fmla="val 2707"/>
              <a:gd name="f79" fmla="val 2674"/>
              <a:gd name="f80" fmla="val 2637"/>
              <a:gd name="f81" fmla="val 2593"/>
              <a:gd name="f82" fmla="val 2550"/>
              <a:gd name="f83" fmla="val 2512"/>
              <a:gd name="f84" fmla="val 2479"/>
              <a:gd name="f85" fmla="val 2451"/>
              <a:gd name="f86" fmla="val 2424"/>
              <a:gd name="f87" fmla="val 2401"/>
              <a:gd name="f88" fmla="val 2354"/>
              <a:gd name="f89" fmla="val 2329"/>
              <a:gd name="f90" fmla="val 2303"/>
              <a:gd name="f91" fmla="val 2274"/>
              <a:gd name="f92" fmla="val 2241"/>
              <a:gd name="f93" fmla="val 2203"/>
              <a:gd name="f94" fmla="val 2159"/>
              <a:gd name="f95" fmla="val 2117"/>
              <a:gd name="f96" fmla="val 2079"/>
              <a:gd name="f97" fmla="val 2046"/>
              <a:gd name="f98" fmla="val 2017"/>
              <a:gd name="f99" fmla="val 1991"/>
              <a:gd name="f100" fmla="val 1966"/>
              <a:gd name="f101" fmla="val 1943"/>
              <a:gd name="f102" fmla="val 1919"/>
              <a:gd name="f103" fmla="val 1896"/>
              <a:gd name="f104" fmla="val 1869"/>
              <a:gd name="f105" fmla="val 1841"/>
              <a:gd name="f106" fmla="val 1807"/>
              <a:gd name="f107" fmla="val 1770"/>
              <a:gd name="f108" fmla="val 1727"/>
              <a:gd name="f109" fmla="val 1683"/>
              <a:gd name="f110" fmla="val 1646"/>
              <a:gd name="f111" fmla="val 1613"/>
              <a:gd name="f112" fmla="val 1583"/>
              <a:gd name="f113" fmla="val 1557"/>
              <a:gd name="f114" fmla="val 1533"/>
              <a:gd name="f115" fmla="val 1509"/>
              <a:gd name="f116" fmla="val 1486"/>
              <a:gd name="f117" fmla="val 1461"/>
              <a:gd name="f118" fmla="val 1435"/>
              <a:gd name="f119" fmla="val 1406"/>
              <a:gd name="f120" fmla="val 1373"/>
              <a:gd name="f121" fmla="val 1335"/>
              <a:gd name="f122" fmla="val 1292"/>
              <a:gd name="f123" fmla="val 1249"/>
              <a:gd name="f124" fmla="val 1211"/>
              <a:gd name="f125" fmla="val 1178"/>
              <a:gd name="f126" fmla="val 1149"/>
              <a:gd name="f127" fmla="val 1123"/>
              <a:gd name="f128" fmla="val 1098"/>
              <a:gd name="f129" fmla="val 1076"/>
              <a:gd name="f130" fmla="val 1053"/>
              <a:gd name="f131" fmla="val 1028"/>
              <a:gd name="f132" fmla="val 1001"/>
              <a:gd name="f133" fmla="val 973"/>
              <a:gd name="f134" fmla="val 940"/>
              <a:gd name="f135" fmla="val 902"/>
              <a:gd name="f136" fmla="val 859"/>
              <a:gd name="f137" fmla="val 816"/>
              <a:gd name="f138" fmla="val 778"/>
              <a:gd name="f139" fmla="val 745"/>
              <a:gd name="f140" fmla="val 716"/>
              <a:gd name="f141" fmla="val 690"/>
              <a:gd name="f142" fmla="val 665"/>
              <a:gd name="f143" fmla="val 641"/>
              <a:gd name="f144" fmla="val 618"/>
              <a:gd name="f145" fmla="val 594"/>
              <a:gd name="f146" fmla="val 568"/>
              <a:gd name="f147" fmla="val 538"/>
              <a:gd name="f148" fmla="val 505"/>
              <a:gd name="f149" fmla="val 469"/>
              <a:gd name="f150" fmla="val 424"/>
              <a:gd name="f151" fmla="val 382"/>
              <a:gd name="f152" fmla="val 344"/>
              <a:gd name="f153" fmla="val 313"/>
              <a:gd name="f154" fmla="val 284"/>
              <a:gd name="f155" fmla="val 258"/>
              <a:gd name="f156" fmla="val 233"/>
              <a:gd name="f157" fmla="val 211"/>
              <a:gd name="f158" fmla="val 187"/>
              <a:gd name="f159" fmla="val 164"/>
              <a:gd name="f160" fmla="val 137"/>
              <a:gd name="f161" fmla="val 110"/>
              <a:gd name="f162" fmla="val 77"/>
              <a:gd name="f163" fmla="val 42"/>
              <a:gd name="f164" fmla="*/ f0 1 3025"/>
              <a:gd name="f165" fmla="*/ f1 1 4320"/>
              <a:gd name="f166" fmla="val f2"/>
              <a:gd name="f167" fmla="val f3"/>
              <a:gd name="f168" fmla="val f4"/>
              <a:gd name="f169" fmla="+- f168 0 f166"/>
              <a:gd name="f170" fmla="+- f167 0 f166"/>
              <a:gd name="f171" fmla="*/ f170 1 3025"/>
              <a:gd name="f172" fmla="*/ f169 1 4320"/>
              <a:gd name="f173" fmla="*/ 0 1 f171"/>
              <a:gd name="f174" fmla="*/ f167 1 f171"/>
              <a:gd name="f175" fmla="*/ 0 1 f172"/>
              <a:gd name="f176" fmla="*/ f168 1 f172"/>
              <a:gd name="f177" fmla="*/ f173 f164 1"/>
              <a:gd name="f178" fmla="*/ f174 f164 1"/>
              <a:gd name="f179" fmla="*/ f176 f165 1"/>
              <a:gd name="f180" fmla="*/ f175 f165 1"/>
            </a:gdLst>
            <a:ahLst/>
            <a:cxnLst>
              <a:cxn ang="3cd4">
                <a:pos x="hc" y="t"/>
              </a:cxn>
              <a:cxn ang="0">
                <a:pos x="r" y="vc"/>
              </a:cxn>
              <a:cxn ang="cd4">
                <a:pos x="hc" y="b"/>
              </a:cxn>
              <a:cxn ang="cd2">
                <a:pos x="l" y="vc"/>
              </a:cxn>
            </a:cxnLst>
            <a:rect l="f177" t="f180" r="f178" b="f179"/>
            <a:pathLst>
              <a:path w="3025" h="4320">
                <a:moveTo>
                  <a:pt x="f2" y="f2"/>
                </a:moveTo>
                <a:lnTo>
                  <a:pt x="f3" y="f2"/>
                </a:lnTo>
                <a:lnTo>
                  <a:pt x="f3" y="f4"/>
                </a:lnTo>
                <a:lnTo>
                  <a:pt x="f2" y="f4"/>
                </a:lnTo>
                <a:lnTo>
                  <a:pt x="f5"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29" y="f33"/>
                </a:lnTo>
                <a:lnTo>
                  <a:pt x="f27" y="f34"/>
                </a:lnTo>
                <a:lnTo>
                  <a:pt x="f25" y="f35"/>
                </a:lnTo>
                <a:lnTo>
                  <a:pt x="f23" y="f36"/>
                </a:lnTo>
                <a:lnTo>
                  <a:pt x="f21" y="f37"/>
                </a:lnTo>
                <a:lnTo>
                  <a:pt x="f38" y="f39"/>
                </a:lnTo>
                <a:lnTo>
                  <a:pt x="f40" y="f41"/>
                </a:lnTo>
                <a:lnTo>
                  <a:pt x="f42" y="f43"/>
                </a:lnTo>
                <a:lnTo>
                  <a:pt x="f44" y="f45"/>
                </a:lnTo>
                <a:lnTo>
                  <a:pt x="f46" y="f47"/>
                </a:lnTo>
                <a:lnTo>
                  <a:pt x="f48" y="f49"/>
                </a:lnTo>
                <a:lnTo>
                  <a:pt x="f50" y="f51"/>
                </a:lnTo>
                <a:lnTo>
                  <a:pt x="f52" y="f53"/>
                </a:lnTo>
                <a:lnTo>
                  <a:pt x="f2" y="f54"/>
                </a:lnTo>
                <a:lnTo>
                  <a:pt x="f52" y="f55"/>
                </a:lnTo>
                <a:lnTo>
                  <a:pt x="f50" y="f56"/>
                </a:lnTo>
                <a:lnTo>
                  <a:pt x="f48" y="f57"/>
                </a:lnTo>
                <a:lnTo>
                  <a:pt x="f46" y="f58"/>
                </a:lnTo>
                <a:lnTo>
                  <a:pt x="f44" y="f59"/>
                </a:lnTo>
                <a:lnTo>
                  <a:pt x="f42" y="f60"/>
                </a:lnTo>
                <a:lnTo>
                  <a:pt x="f40" y="f61"/>
                </a:lnTo>
                <a:lnTo>
                  <a:pt x="f38" y="f62"/>
                </a:lnTo>
                <a:lnTo>
                  <a:pt x="f21" y="f63"/>
                </a:lnTo>
                <a:lnTo>
                  <a:pt x="f23" y="f64"/>
                </a:lnTo>
                <a:lnTo>
                  <a:pt x="f25" y="f65"/>
                </a:lnTo>
                <a:lnTo>
                  <a:pt x="f27" y="f66"/>
                </a:lnTo>
                <a:lnTo>
                  <a:pt x="f29" y="f67"/>
                </a:lnTo>
                <a:lnTo>
                  <a:pt x="f31" y="f68"/>
                </a:lnTo>
                <a:lnTo>
                  <a:pt x="f29" y="f69"/>
                </a:lnTo>
                <a:lnTo>
                  <a:pt x="f27" y="f70"/>
                </a:lnTo>
                <a:lnTo>
                  <a:pt x="f25" y="f71"/>
                </a:lnTo>
                <a:lnTo>
                  <a:pt x="f23" y="f72"/>
                </a:lnTo>
                <a:lnTo>
                  <a:pt x="f21" y="f73"/>
                </a:lnTo>
                <a:lnTo>
                  <a:pt x="f38" y="f74"/>
                </a:lnTo>
                <a:lnTo>
                  <a:pt x="f42" y="f75"/>
                </a:lnTo>
                <a:lnTo>
                  <a:pt x="f44" y="f76"/>
                </a:lnTo>
                <a:lnTo>
                  <a:pt x="f46" y="f77"/>
                </a:lnTo>
                <a:lnTo>
                  <a:pt x="f48" y="f78"/>
                </a:lnTo>
                <a:lnTo>
                  <a:pt x="f50" y="f79"/>
                </a:lnTo>
                <a:lnTo>
                  <a:pt x="f52" y="f80"/>
                </a:lnTo>
                <a:lnTo>
                  <a:pt x="f2" y="f81"/>
                </a:lnTo>
                <a:lnTo>
                  <a:pt x="f52" y="f82"/>
                </a:lnTo>
                <a:lnTo>
                  <a:pt x="f50" y="f83"/>
                </a:lnTo>
                <a:lnTo>
                  <a:pt x="f48" y="f84"/>
                </a:lnTo>
                <a:lnTo>
                  <a:pt x="f46" y="f85"/>
                </a:lnTo>
                <a:lnTo>
                  <a:pt x="f44" y="f86"/>
                </a:lnTo>
                <a:lnTo>
                  <a:pt x="f42" y="f87"/>
                </a:lnTo>
                <a:lnTo>
                  <a:pt x="f38" y="f88"/>
                </a:lnTo>
                <a:lnTo>
                  <a:pt x="f21" y="f89"/>
                </a:lnTo>
                <a:lnTo>
                  <a:pt x="f23" y="f90"/>
                </a:lnTo>
                <a:lnTo>
                  <a:pt x="f25" y="f91"/>
                </a:lnTo>
                <a:lnTo>
                  <a:pt x="f27" y="f92"/>
                </a:lnTo>
                <a:lnTo>
                  <a:pt x="f29" y="f93"/>
                </a:lnTo>
                <a:lnTo>
                  <a:pt x="f31" y="f94"/>
                </a:lnTo>
                <a:lnTo>
                  <a:pt x="f29" y="f95"/>
                </a:lnTo>
                <a:lnTo>
                  <a:pt x="f27" y="f96"/>
                </a:lnTo>
                <a:lnTo>
                  <a:pt x="f25" y="f97"/>
                </a:lnTo>
                <a:lnTo>
                  <a:pt x="f23" y="f98"/>
                </a:lnTo>
                <a:lnTo>
                  <a:pt x="f21" y="f99"/>
                </a:lnTo>
                <a:lnTo>
                  <a:pt x="f38" y="f100"/>
                </a:lnTo>
                <a:lnTo>
                  <a:pt x="f40" y="f101"/>
                </a:lnTo>
                <a:lnTo>
                  <a:pt x="f42" y="f102"/>
                </a:lnTo>
                <a:lnTo>
                  <a:pt x="f44" y="f103"/>
                </a:lnTo>
                <a:lnTo>
                  <a:pt x="f46" y="f104"/>
                </a:lnTo>
                <a:lnTo>
                  <a:pt x="f48" y="f105"/>
                </a:lnTo>
                <a:lnTo>
                  <a:pt x="f50" y="f106"/>
                </a:lnTo>
                <a:lnTo>
                  <a:pt x="f52" y="f107"/>
                </a:lnTo>
                <a:lnTo>
                  <a:pt x="f2" y="f108"/>
                </a:lnTo>
                <a:lnTo>
                  <a:pt x="f52" y="f109"/>
                </a:lnTo>
                <a:lnTo>
                  <a:pt x="f50" y="f110"/>
                </a:lnTo>
                <a:lnTo>
                  <a:pt x="f48" y="f111"/>
                </a:lnTo>
                <a:lnTo>
                  <a:pt x="f46" y="f112"/>
                </a:lnTo>
                <a:lnTo>
                  <a:pt x="f44" y="f113"/>
                </a:lnTo>
                <a:lnTo>
                  <a:pt x="f42" y="f114"/>
                </a:lnTo>
                <a:lnTo>
                  <a:pt x="f40" y="f115"/>
                </a:lnTo>
                <a:lnTo>
                  <a:pt x="f38" y="f116"/>
                </a:lnTo>
                <a:lnTo>
                  <a:pt x="f21" y="f117"/>
                </a:lnTo>
                <a:lnTo>
                  <a:pt x="f23" y="f118"/>
                </a:lnTo>
                <a:lnTo>
                  <a:pt x="f25" y="f119"/>
                </a:lnTo>
                <a:lnTo>
                  <a:pt x="f27" y="f120"/>
                </a:lnTo>
                <a:lnTo>
                  <a:pt x="f29" y="f121"/>
                </a:lnTo>
                <a:lnTo>
                  <a:pt x="f31" y="f122"/>
                </a:lnTo>
                <a:lnTo>
                  <a:pt x="f29" y="f123"/>
                </a:lnTo>
                <a:lnTo>
                  <a:pt x="f27" y="f124"/>
                </a:lnTo>
                <a:lnTo>
                  <a:pt x="f25" y="f125"/>
                </a:lnTo>
                <a:lnTo>
                  <a:pt x="f23" y="f126"/>
                </a:lnTo>
                <a:lnTo>
                  <a:pt x="f21" y="f127"/>
                </a:lnTo>
                <a:lnTo>
                  <a:pt x="f38" y="f128"/>
                </a:lnTo>
                <a:lnTo>
                  <a:pt x="f40" y="f129"/>
                </a:lnTo>
                <a:lnTo>
                  <a:pt x="f42" y="f130"/>
                </a:lnTo>
                <a:lnTo>
                  <a:pt x="f44" y="f131"/>
                </a:lnTo>
                <a:lnTo>
                  <a:pt x="f46" y="f132"/>
                </a:lnTo>
                <a:lnTo>
                  <a:pt x="f48" y="f133"/>
                </a:lnTo>
                <a:lnTo>
                  <a:pt x="f50" y="f134"/>
                </a:lnTo>
                <a:lnTo>
                  <a:pt x="f52" y="f135"/>
                </a:lnTo>
                <a:lnTo>
                  <a:pt x="f2" y="f136"/>
                </a:lnTo>
                <a:lnTo>
                  <a:pt x="f52" y="f137"/>
                </a:lnTo>
                <a:lnTo>
                  <a:pt x="f50" y="f138"/>
                </a:lnTo>
                <a:lnTo>
                  <a:pt x="f48" y="f139"/>
                </a:lnTo>
                <a:lnTo>
                  <a:pt x="f46" y="f140"/>
                </a:lnTo>
                <a:lnTo>
                  <a:pt x="f44" y="f141"/>
                </a:lnTo>
                <a:lnTo>
                  <a:pt x="f42" y="f142"/>
                </a:lnTo>
                <a:lnTo>
                  <a:pt x="f40" y="f143"/>
                </a:lnTo>
                <a:lnTo>
                  <a:pt x="f38" y="f144"/>
                </a:lnTo>
                <a:lnTo>
                  <a:pt x="f21" y="f145"/>
                </a:lnTo>
                <a:lnTo>
                  <a:pt x="f23" y="f146"/>
                </a:lnTo>
                <a:lnTo>
                  <a:pt x="f25" y="f147"/>
                </a:lnTo>
                <a:lnTo>
                  <a:pt x="f27" y="f148"/>
                </a:lnTo>
                <a:lnTo>
                  <a:pt x="f29" y="f149"/>
                </a:lnTo>
                <a:lnTo>
                  <a:pt x="f31" y="f150"/>
                </a:lnTo>
                <a:lnTo>
                  <a:pt x="f29" y="f151"/>
                </a:lnTo>
                <a:lnTo>
                  <a:pt x="f27" y="f152"/>
                </a:lnTo>
                <a:lnTo>
                  <a:pt x="f25" y="f153"/>
                </a:lnTo>
                <a:lnTo>
                  <a:pt x="f23" y="f154"/>
                </a:lnTo>
                <a:lnTo>
                  <a:pt x="f21" y="f155"/>
                </a:lnTo>
                <a:lnTo>
                  <a:pt x="f19" y="f156"/>
                </a:lnTo>
                <a:lnTo>
                  <a:pt x="f17" y="f157"/>
                </a:lnTo>
                <a:lnTo>
                  <a:pt x="f15" y="f158"/>
                </a:lnTo>
                <a:lnTo>
                  <a:pt x="f13" y="f159"/>
                </a:lnTo>
                <a:lnTo>
                  <a:pt x="f11" y="f160"/>
                </a:lnTo>
                <a:lnTo>
                  <a:pt x="f9" y="f161"/>
                </a:lnTo>
                <a:lnTo>
                  <a:pt x="f7" y="f162"/>
                </a:lnTo>
                <a:lnTo>
                  <a:pt x="f5" y="f163"/>
                </a:lnTo>
                <a:lnTo>
                  <a:pt x="f2" y="f2"/>
                </a:lnTo>
                <a:close/>
              </a:path>
            </a:pathLst>
          </a:custGeom>
          <a:solidFill>
            <a:srgbClr val="2A1A00"/>
          </a:solidFill>
          <a:ln cap="flat">
            <a:noFill/>
            <a:prstDash val="solid"/>
          </a:ln>
        </p:spPr>
        <p:txBody>
          <a:bodyPr lIns="0" tIns="0" rIns="0" bIns="0"/>
          <a:lstStyle/>
          <a:p>
            <a:endParaRPr lang="en-GB"/>
          </a:p>
        </p:txBody>
      </p:sp>
      <p:sp>
        <p:nvSpPr>
          <p:cNvPr id="3" name="Title 1">
            <a:extLst>
              <a:ext uri="{FF2B5EF4-FFF2-40B4-BE49-F238E27FC236}">
                <a16:creationId xmlns:a16="http://schemas.microsoft.com/office/drawing/2014/main" id="{7305E6B1-1366-4809-99D4-5AF92ED75F66}"/>
              </a:ext>
            </a:extLst>
          </p:cNvPr>
          <p:cNvSpPr txBox="1">
            <a:spLocks noGrp="1"/>
          </p:cNvSpPr>
          <p:nvPr>
            <p:ph type="title"/>
          </p:nvPr>
        </p:nvSpPr>
        <p:spPr>
          <a:xfrm>
            <a:off x="8337883" y="457200"/>
            <a:ext cx="3092116" cy="1196675"/>
          </a:xfrm>
        </p:spPr>
        <p:txBody>
          <a:bodyPr anchor="b"/>
          <a:lstStyle>
            <a:lvl1pPr>
              <a:lnSpc>
                <a:spcPct val="100000"/>
              </a:lnSpc>
              <a:defRPr sz="1900" b="1" spc="300">
                <a:solidFill>
                  <a:srgbClr val="F8B323"/>
                </a:solidFill>
                <a:latin typeface="Gill Sans MT"/>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07FB6B5D-1A39-4067-8E6B-BD033E77E188}"/>
              </a:ext>
            </a:extLst>
          </p:cNvPr>
          <p:cNvSpPr txBox="1">
            <a:spLocks noGrp="1"/>
          </p:cNvSpPr>
          <p:nvPr>
            <p:ph idx="1"/>
          </p:nvPr>
        </p:nvSpPr>
        <p:spPr>
          <a:xfrm>
            <a:off x="765051" y="920380"/>
            <a:ext cx="6158419" cy="4985125"/>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78D8F576-5F0D-4CE9-84A2-6AEB685B4ABD}"/>
              </a:ext>
            </a:extLst>
          </p:cNvPr>
          <p:cNvSpPr txBox="1">
            <a:spLocks noGrp="1"/>
          </p:cNvSpPr>
          <p:nvPr>
            <p:ph type="body" idx="2"/>
          </p:nvPr>
        </p:nvSpPr>
        <p:spPr>
          <a:xfrm>
            <a:off x="8337883" y="1741337"/>
            <a:ext cx="3092116" cy="4164168"/>
          </a:xfrm>
        </p:spPr>
        <p:txBody>
          <a:bodyPr/>
          <a:lstStyle>
            <a:lvl1pPr marL="0" indent="0">
              <a:lnSpc>
                <a:spcPct val="120000"/>
              </a:lnSpc>
              <a:spcBef>
                <a:spcPts val="1200"/>
              </a:spcBef>
              <a:buNone/>
              <a:defRPr sz="1600">
                <a:solidFill>
                  <a:srgbClr val="F3F3F2"/>
                </a:solidFill>
              </a:defRPr>
            </a:lvl1pPr>
          </a:lstStyle>
          <a:p>
            <a:pPr lvl="0"/>
            <a:r>
              <a:rPr lang="en-US"/>
              <a:t>Click to edit Master text styles</a:t>
            </a:r>
          </a:p>
        </p:txBody>
      </p:sp>
      <p:sp>
        <p:nvSpPr>
          <p:cNvPr id="6" name="Date Placeholder 4">
            <a:extLst>
              <a:ext uri="{FF2B5EF4-FFF2-40B4-BE49-F238E27FC236}">
                <a16:creationId xmlns:a16="http://schemas.microsoft.com/office/drawing/2014/main" id="{2527082A-BEB4-4719-9467-D6B5E4C284CC}"/>
              </a:ext>
            </a:extLst>
          </p:cNvPr>
          <p:cNvSpPr txBox="1">
            <a:spLocks noGrp="1"/>
          </p:cNvSpPr>
          <p:nvPr>
            <p:ph type="dt" sz="half" idx="7"/>
          </p:nvPr>
        </p:nvSpPr>
        <p:spPr>
          <a:xfrm>
            <a:off x="765051" y="6375681"/>
            <a:ext cx="1233351" cy="348459"/>
          </a:xfrm>
        </p:spPr>
        <p:txBody>
          <a:bodyPr/>
          <a:lstStyle>
            <a:lvl1pPr>
              <a:defRPr/>
            </a:lvl1pPr>
          </a:lstStyle>
          <a:p>
            <a:pPr lvl="0"/>
            <a:r>
              <a:rPr lang="en-US"/>
              <a:t>10/21/2019</a:t>
            </a:r>
          </a:p>
        </p:txBody>
      </p:sp>
      <p:sp>
        <p:nvSpPr>
          <p:cNvPr id="7" name="Footer Placeholder 5">
            <a:extLst>
              <a:ext uri="{FF2B5EF4-FFF2-40B4-BE49-F238E27FC236}">
                <a16:creationId xmlns:a16="http://schemas.microsoft.com/office/drawing/2014/main" id="{5ABED08D-3AFA-4F35-BDE8-42F373367B5E}"/>
              </a:ext>
            </a:extLst>
          </p:cNvPr>
          <p:cNvSpPr txBox="1">
            <a:spLocks noGrp="1"/>
          </p:cNvSpPr>
          <p:nvPr>
            <p:ph type="ftr" sz="quarter" idx="9"/>
          </p:nvPr>
        </p:nvSpPr>
        <p:spPr>
          <a:xfrm>
            <a:off x="2103622" y="6375681"/>
            <a:ext cx="3482181" cy="345798"/>
          </a:xfrm>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F339EB25-A07B-4FEE-9985-6C1048475094}"/>
              </a:ext>
            </a:extLst>
          </p:cNvPr>
          <p:cNvSpPr txBox="1">
            <a:spLocks noGrp="1"/>
          </p:cNvSpPr>
          <p:nvPr>
            <p:ph type="sldNum" sz="quarter" idx="8"/>
          </p:nvPr>
        </p:nvSpPr>
        <p:spPr>
          <a:xfrm>
            <a:off x="5691015" y="6375681"/>
            <a:ext cx="1232455" cy="345798"/>
          </a:xfrm>
        </p:spPr>
        <p:txBody>
          <a:bodyPr/>
          <a:lstStyle>
            <a:lvl1pPr>
              <a:defRPr/>
            </a:lvl1pPr>
          </a:lstStyle>
          <a:p>
            <a:pPr lvl="0"/>
            <a:fld id="{1991B8B9-7A65-4C70-88A4-77310EBE83AA}" type="slidenum">
              <a:t>‹#›</a:t>
            </a:fld>
            <a:endParaRPr lang="en-US"/>
          </a:p>
        </p:txBody>
      </p:sp>
      <p:sp>
        <p:nvSpPr>
          <p:cNvPr id="9" name="Rectangle 7" title="left edge border">
            <a:extLst>
              <a:ext uri="{FF2B5EF4-FFF2-40B4-BE49-F238E27FC236}">
                <a16:creationId xmlns:a16="http://schemas.microsoft.com/office/drawing/2014/main" id="{58A0AB34-161B-488B-8ADB-40702C4CDEFE}"/>
              </a:ext>
            </a:extLst>
          </p:cNvPr>
          <p:cNvSpPr/>
          <p:nvPr/>
        </p:nvSpPr>
        <p:spPr>
          <a:xfrm>
            <a:off x="0" y="0"/>
            <a:ext cx="283464" cy="6858000"/>
          </a:xfrm>
          <a:prstGeom prst="rect">
            <a:avLst/>
          </a:prstGeom>
          <a:solidFill>
            <a:srgbClr val="F8B323"/>
          </a:solidFill>
          <a:ln cap="flat">
            <a:noFill/>
            <a:prstDash val="solid"/>
          </a:ln>
        </p:spPr>
        <p:txBody>
          <a:bodyPr lIns="0" tIns="0" rIns="0" bIns="0"/>
          <a:lstStyle/>
          <a:p>
            <a:endParaRPr lang="en-GB"/>
          </a:p>
        </p:txBody>
      </p:sp>
    </p:spTree>
    <p:extLst>
      <p:ext uri="{BB962C8B-B14F-4D97-AF65-F5344CB8AC3E}">
        <p14:creationId xmlns:p14="http://schemas.microsoft.com/office/powerpoint/2010/main" val="39372020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5241C87B-1DAE-4CC6-A04C-43B562C6BBA2}"/>
              </a:ext>
            </a:extLst>
          </p:cNvPr>
          <p:cNvSpPr txBox="1">
            <a:spLocks noGrp="1"/>
          </p:cNvSpPr>
          <p:nvPr>
            <p:ph type="pic" idx="1"/>
          </p:nvPr>
        </p:nvSpPr>
        <p:spPr>
          <a:xfrm>
            <a:off x="283464" y="0"/>
            <a:ext cx="7355589" cy="6858000"/>
          </a:xfrm>
        </p:spPr>
        <p:txBody>
          <a:bodyPr/>
          <a:lstStyle>
            <a:lvl1pPr marL="0" indent="0">
              <a:buNone/>
              <a:defRPr sz="3200"/>
            </a:lvl1pPr>
          </a:lstStyle>
          <a:p>
            <a:pPr lvl="0"/>
            <a:r>
              <a:rPr lang="en-US"/>
              <a:t>Click icon to add picture</a:t>
            </a:r>
          </a:p>
        </p:txBody>
      </p:sp>
      <p:sp>
        <p:nvSpPr>
          <p:cNvPr id="3" name="Freeform 11" title="right scallop background shape">
            <a:extLst>
              <a:ext uri="{FF2B5EF4-FFF2-40B4-BE49-F238E27FC236}">
                <a16:creationId xmlns:a16="http://schemas.microsoft.com/office/drawing/2014/main" id="{24B03D5B-203D-459A-966B-8B50711A3B05}"/>
              </a:ext>
            </a:extLst>
          </p:cNvPr>
          <p:cNvSpPr/>
          <p:nvPr/>
        </p:nvSpPr>
        <p:spPr>
          <a:xfrm>
            <a:off x="7389815" y="0"/>
            <a:ext cx="4802191" cy="6858000"/>
          </a:xfrm>
          <a:custGeom>
            <a:avLst/>
            <a:gdLst>
              <a:gd name="f0" fmla="val w"/>
              <a:gd name="f1" fmla="val h"/>
              <a:gd name="f2" fmla="val 0"/>
              <a:gd name="f3" fmla="val 3025"/>
              <a:gd name="f4" fmla="val 4320"/>
              <a:gd name="f5" fmla="val 3"/>
              <a:gd name="f6" fmla="val 4278"/>
              <a:gd name="f7" fmla="val 8"/>
              <a:gd name="f8" fmla="val 4243"/>
              <a:gd name="f9" fmla="val 14"/>
              <a:gd name="f10" fmla="val 4210"/>
              <a:gd name="f11" fmla="val 24"/>
              <a:gd name="f12" fmla="val 4183"/>
              <a:gd name="f13" fmla="val 34"/>
              <a:gd name="f14" fmla="val 4156"/>
              <a:gd name="f15" fmla="val 46"/>
              <a:gd name="f16" fmla="val 4133"/>
              <a:gd name="f17" fmla="val 58"/>
              <a:gd name="f18" fmla="val 4109"/>
              <a:gd name="f19" fmla="val 69"/>
              <a:gd name="f20" fmla="val 4087"/>
              <a:gd name="f21" fmla="val 80"/>
              <a:gd name="f22" fmla="val 4062"/>
              <a:gd name="f23" fmla="val 90"/>
              <a:gd name="f24" fmla="val 4036"/>
              <a:gd name="f25" fmla="val 99"/>
              <a:gd name="f26" fmla="val 4007"/>
              <a:gd name="f27" fmla="val 106"/>
              <a:gd name="f28" fmla="val 3976"/>
              <a:gd name="f29" fmla="val 111"/>
              <a:gd name="f30" fmla="val 3938"/>
              <a:gd name="f31" fmla="val 113"/>
              <a:gd name="f32" fmla="val 3895"/>
              <a:gd name="f33" fmla="val 3851"/>
              <a:gd name="f34" fmla="val 3815"/>
              <a:gd name="f35" fmla="val 3782"/>
              <a:gd name="f36" fmla="val 3752"/>
              <a:gd name="f37" fmla="val 3726"/>
              <a:gd name="f38" fmla="val 68"/>
              <a:gd name="f39" fmla="val 3702"/>
              <a:gd name="f40" fmla="val 56"/>
              <a:gd name="f41" fmla="val 3679"/>
              <a:gd name="f42" fmla="val 44"/>
              <a:gd name="f43" fmla="val 3655"/>
              <a:gd name="f44" fmla="val 33"/>
              <a:gd name="f45" fmla="val 3630"/>
              <a:gd name="f46" fmla="val 22"/>
              <a:gd name="f47" fmla="val 3604"/>
              <a:gd name="f48" fmla="val 13"/>
              <a:gd name="f49" fmla="val 3575"/>
              <a:gd name="f50" fmla="val 7"/>
              <a:gd name="f51" fmla="val 3542"/>
              <a:gd name="f52" fmla="val 1"/>
              <a:gd name="f53" fmla="val 3504"/>
              <a:gd name="f54" fmla="val 3461"/>
              <a:gd name="f55" fmla="val 3418"/>
              <a:gd name="f56" fmla="val 3380"/>
              <a:gd name="f57" fmla="val 3347"/>
              <a:gd name="f58" fmla="val 3319"/>
              <a:gd name="f59" fmla="val 3292"/>
              <a:gd name="f60" fmla="val 3267"/>
              <a:gd name="f61" fmla="val 3244"/>
              <a:gd name="f62" fmla="val 3222"/>
              <a:gd name="f63" fmla="val 3197"/>
              <a:gd name="f64" fmla="val 3171"/>
              <a:gd name="f65" fmla="val 3142"/>
              <a:gd name="f66" fmla="val 3109"/>
              <a:gd name="f67" fmla="val 3071"/>
              <a:gd name="f68" fmla="val 3028"/>
              <a:gd name="f69" fmla="val 2985"/>
              <a:gd name="f70" fmla="val 2947"/>
              <a:gd name="f71" fmla="val 2914"/>
              <a:gd name="f72" fmla="val 2885"/>
              <a:gd name="f73" fmla="val 2858"/>
              <a:gd name="f74" fmla="val 2834"/>
              <a:gd name="f75" fmla="val 2787"/>
              <a:gd name="f76" fmla="val 2763"/>
              <a:gd name="f77" fmla="val 2736"/>
              <a:gd name="f78" fmla="val 2707"/>
              <a:gd name="f79" fmla="val 2674"/>
              <a:gd name="f80" fmla="val 2637"/>
              <a:gd name="f81" fmla="val 2593"/>
              <a:gd name="f82" fmla="val 2550"/>
              <a:gd name="f83" fmla="val 2512"/>
              <a:gd name="f84" fmla="val 2479"/>
              <a:gd name="f85" fmla="val 2451"/>
              <a:gd name="f86" fmla="val 2424"/>
              <a:gd name="f87" fmla="val 2401"/>
              <a:gd name="f88" fmla="val 2354"/>
              <a:gd name="f89" fmla="val 2329"/>
              <a:gd name="f90" fmla="val 2303"/>
              <a:gd name="f91" fmla="val 2274"/>
              <a:gd name="f92" fmla="val 2241"/>
              <a:gd name="f93" fmla="val 2203"/>
              <a:gd name="f94" fmla="val 2159"/>
              <a:gd name="f95" fmla="val 2117"/>
              <a:gd name="f96" fmla="val 2079"/>
              <a:gd name="f97" fmla="val 2046"/>
              <a:gd name="f98" fmla="val 2017"/>
              <a:gd name="f99" fmla="val 1991"/>
              <a:gd name="f100" fmla="val 1966"/>
              <a:gd name="f101" fmla="val 1943"/>
              <a:gd name="f102" fmla="val 1919"/>
              <a:gd name="f103" fmla="val 1896"/>
              <a:gd name="f104" fmla="val 1869"/>
              <a:gd name="f105" fmla="val 1841"/>
              <a:gd name="f106" fmla="val 1807"/>
              <a:gd name="f107" fmla="val 1770"/>
              <a:gd name="f108" fmla="val 1727"/>
              <a:gd name="f109" fmla="val 1683"/>
              <a:gd name="f110" fmla="val 1646"/>
              <a:gd name="f111" fmla="val 1613"/>
              <a:gd name="f112" fmla="val 1583"/>
              <a:gd name="f113" fmla="val 1557"/>
              <a:gd name="f114" fmla="val 1533"/>
              <a:gd name="f115" fmla="val 1509"/>
              <a:gd name="f116" fmla="val 1486"/>
              <a:gd name="f117" fmla="val 1461"/>
              <a:gd name="f118" fmla="val 1435"/>
              <a:gd name="f119" fmla="val 1406"/>
              <a:gd name="f120" fmla="val 1373"/>
              <a:gd name="f121" fmla="val 1335"/>
              <a:gd name="f122" fmla="val 1292"/>
              <a:gd name="f123" fmla="val 1249"/>
              <a:gd name="f124" fmla="val 1211"/>
              <a:gd name="f125" fmla="val 1178"/>
              <a:gd name="f126" fmla="val 1149"/>
              <a:gd name="f127" fmla="val 1123"/>
              <a:gd name="f128" fmla="val 1098"/>
              <a:gd name="f129" fmla="val 1076"/>
              <a:gd name="f130" fmla="val 1053"/>
              <a:gd name="f131" fmla="val 1028"/>
              <a:gd name="f132" fmla="val 1001"/>
              <a:gd name="f133" fmla="val 973"/>
              <a:gd name="f134" fmla="val 940"/>
              <a:gd name="f135" fmla="val 902"/>
              <a:gd name="f136" fmla="val 859"/>
              <a:gd name="f137" fmla="val 816"/>
              <a:gd name="f138" fmla="val 778"/>
              <a:gd name="f139" fmla="val 745"/>
              <a:gd name="f140" fmla="val 716"/>
              <a:gd name="f141" fmla="val 690"/>
              <a:gd name="f142" fmla="val 665"/>
              <a:gd name="f143" fmla="val 641"/>
              <a:gd name="f144" fmla="val 618"/>
              <a:gd name="f145" fmla="val 594"/>
              <a:gd name="f146" fmla="val 568"/>
              <a:gd name="f147" fmla="val 538"/>
              <a:gd name="f148" fmla="val 505"/>
              <a:gd name="f149" fmla="val 469"/>
              <a:gd name="f150" fmla="val 424"/>
              <a:gd name="f151" fmla="val 382"/>
              <a:gd name="f152" fmla="val 344"/>
              <a:gd name="f153" fmla="val 313"/>
              <a:gd name="f154" fmla="val 284"/>
              <a:gd name="f155" fmla="val 258"/>
              <a:gd name="f156" fmla="val 233"/>
              <a:gd name="f157" fmla="val 211"/>
              <a:gd name="f158" fmla="val 187"/>
              <a:gd name="f159" fmla="val 164"/>
              <a:gd name="f160" fmla="val 137"/>
              <a:gd name="f161" fmla="val 110"/>
              <a:gd name="f162" fmla="val 77"/>
              <a:gd name="f163" fmla="val 42"/>
              <a:gd name="f164" fmla="*/ f0 1 3025"/>
              <a:gd name="f165" fmla="*/ f1 1 4320"/>
              <a:gd name="f166" fmla="val f2"/>
              <a:gd name="f167" fmla="val f3"/>
              <a:gd name="f168" fmla="val f4"/>
              <a:gd name="f169" fmla="+- f168 0 f166"/>
              <a:gd name="f170" fmla="+- f167 0 f166"/>
              <a:gd name="f171" fmla="*/ f170 1 3025"/>
              <a:gd name="f172" fmla="*/ f169 1 4320"/>
              <a:gd name="f173" fmla="*/ 0 1 f171"/>
              <a:gd name="f174" fmla="*/ f167 1 f171"/>
              <a:gd name="f175" fmla="*/ 0 1 f172"/>
              <a:gd name="f176" fmla="*/ f168 1 f172"/>
              <a:gd name="f177" fmla="*/ f173 f164 1"/>
              <a:gd name="f178" fmla="*/ f174 f164 1"/>
              <a:gd name="f179" fmla="*/ f176 f165 1"/>
              <a:gd name="f180" fmla="*/ f175 f165 1"/>
            </a:gdLst>
            <a:ahLst/>
            <a:cxnLst>
              <a:cxn ang="3cd4">
                <a:pos x="hc" y="t"/>
              </a:cxn>
              <a:cxn ang="0">
                <a:pos x="r" y="vc"/>
              </a:cxn>
              <a:cxn ang="cd4">
                <a:pos x="hc" y="b"/>
              </a:cxn>
              <a:cxn ang="cd2">
                <a:pos x="l" y="vc"/>
              </a:cxn>
            </a:cxnLst>
            <a:rect l="f177" t="f180" r="f178" b="f179"/>
            <a:pathLst>
              <a:path w="3025" h="4320">
                <a:moveTo>
                  <a:pt x="f2" y="f2"/>
                </a:moveTo>
                <a:lnTo>
                  <a:pt x="f3" y="f2"/>
                </a:lnTo>
                <a:lnTo>
                  <a:pt x="f3" y="f4"/>
                </a:lnTo>
                <a:lnTo>
                  <a:pt x="f2" y="f4"/>
                </a:lnTo>
                <a:lnTo>
                  <a:pt x="f5"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29" y="f33"/>
                </a:lnTo>
                <a:lnTo>
                  <a:pt x="f27" y="f34"/>
                </a:lnTo>
                <a:lnTo>
                  <a:pt x="f25" y="f35"/>
                </a:lnTo>
                <a:lnTo>
                  <a:pt x="f23" y="f36"/>
                </a:lnTo>
                <a:lnTo>
                  <a:pt x="f21" y="f37"/>
                </a:lnTo>
                <a:lnTo>
                  <a:pt x="f38" y="f39"/>
                </a:lnTo>
                <a:lnTo>
                  <a:pt x="f40" y="f41"/>
                </a:lnTo>
                <a:lnTo>
                  <a:pt x="f42" y="f43"/>
                </a:lnTo>
                <a:lnTo>
                  <a:pt x="f44" y="f45"/>
                </a:lnTo>
                <a:lnTo>
                  <a:pt x="f46" y="f47"/>
                </a:lnTo>
                <a:lnTo>
                  <a:pt x="f48" y="f49"/>
                </a:lnTo>
                <a:lnTo>
                  <a:pt x="f50" y="f51"/>
                </a:lnTo>
                <a:lnTo>
                  <a:pt x="f52" y="f53"/>
                </a:lnTo>
                <a:lnTo>
                  <a:pt x="f2" y="f54"/>
                </a:lnTo>
                <a:lnTo>
                  <a:pt x="f52" y="f55"/>
                </a:lnTo>
                <a:lnTo>
                  <a:pt x="f50" y="f56"/>
                </a:lnTo>
                <a:lnTo>
                  <a:pt x="f48" y="f57"/>
                </a:lnTo>
                <a:lnTo>
                  <a:pt x="f46" y="f58"/>
                </a:lnTo>
                <a:lnTo>
                  <a:pt x="f44" y="f59"/>
                </a:lnTo>
                <a:lnTo>
                  <a:pt x="f42" y="f60"/>
                </a:lnTo>
                <a:lnTo>
                  <a:pt x="f40" y="f61"/>
                </a:lnTo>
                <a:lnTo>
                  <a:pt x="f38" y="f62"/>
                </a:lnTo>
                <a:lnTo>
                  <a:pt x="f21" y="f63"/>
                </a:lnTo>
                <a:lnTo>
                  <a:pt x="f23" y="f64"/>
                </a:lnTo>
                <a:lnTo>
                  <a:pt x="f25" y="f65"/>
                </a:lnTo>
                <a:lnTo>
                  <a:pt x="f27" y="f66"/>
                </a:lnTo>
                <a:lnTo>
                  <a:pt x="f29" y="f67"/>
                </a:lnTo>
                <a:lnTo>
                  <a:pt x="f31" y="f68"/>
                </a:lnTo>
                <a:lnTo>
                  <a:pt x="f29" y="f69"/>
                </a:lnTo>
                <a:lnTo>
                  <a:pt x="f27" y="f70"/>
                </a:lnTo>
                <a:lnTo>
                  <a:pt x="f25" y="f71"/>
                </a:lnTo>
                <a:lnTo>
                  <a:pt x="f23" y="f72"/>
                </a:lnTo>
                <a:lnTo>
                  <a:pt x="f21" y="f73"/>
                </a:lnTo>
                <a:lnTo>
                  <a:pt x="f38" y="f74"/>
                </a:lnTo>
                <a:lnTo>
                  <a:pt x="f42" y="f75"/>
                </a:lnTo>
                <a:lnTo>
                  <a:pt x="f44" y="f76"/>
                </a:lnTo>
                <a:lnTo>
                  <a:pt x="f46" y="f77"/>
                </a:lnTo>
                <a:lnTo>
                  <a:pt x="f48" y="f78"/>
                </a:lnTo>
                <a:lnTo>
                  <a:pt x="f50" y="f79"/>
                </a:lnTo>
                <a:lnTo>
                  <a:pt x="f52" y="f80"/>
                </a:lnTo>
                <a:lnTo>
                  <a:pt x="f2" y="f81"/>
                </a:lnTo>
                <a:lnTo>
                  <a:pt x="f52" y="f82"/>
                </a:lnTo>
                <a:lnTo>
                  <a:pt x="f50" y="f83"/>
                </a:lnTo>
                <a:lnTo>
                  <a:pt x="f48" y="f84"/>
                </a:lnTo>
                <a:lnTo>
                  <a:pt x="f46" y="f85"/>
                </a:lnTo>
                <a:lnTo>
                  <a:pt x="f44" y="f86"/>
                </a:lnTo>
                <a:lnTo>
                  <a:pt x="f42" y="f87"/>
                </a:lnTo>
                <a:lnTo>
                  <a:pt x="f38" y="f88"/>
                </a:lnTo>
                <a:lnTo>
                  <a:pt x="f21" y="f89"/>
                </a:lnTo>
                <a:lnTo>
                  <a:pt x="f23" y="f90"/>
                </a:lnTo>
                <a:lnTo>
                  <a:pt x="f25" y="f91"/>
                </a:lnTo>
                <a:lnTo>
                  <a:pt x="f27" y="f92"/>
                </a:lnTo>
                <a:lnTo>
                  <a:pt x="f29" y="f93"/>
                </a:lnTo>
                <a:lnTo>
                  <a:pt x="f31" y="f94"/>
                </a:lnTo>
                <a:lnTo>
                  <a:pt x="f29" y="f95"/>
                </a:lnTo>
                <a:lnTo>
                  <a:pt x="f27" y="f96"/>
                </a:lnTo>
                <a:lnTo>
                  <a:pt x="f25" y="f97"/>
                </a:lnTo>
                <a:lnTo>
                  <a:pt x="f23" y="f98"/>
                </a:lnTo>
                <a:lnTo>
                  <a:pt x="f21" y="f99"/>
                </a:lnTo>
                <a:lnTo>
                  <a:pt x="f38" y="f100"/>
                </a:lnTo>
                <a:lnTo>
                  <a:pt x="f40" y="f101"/>
                </a:lnTo>
                <a:lnTo>
                  <a:pt x="f42" y="f102"/>
                </a:lnTo>
                <a:lnTo>
                  <a:pt x="f44" y="f103"/>
                </a:lnTo>
                <a:lnTo>
                  <a:pt x="f46" y="f104"/>
                </a:lnTo>
                <a:lnTo>
                  <a:pt x="f48" y="f105"/>
                </a:lnTo>
                <a:lnTo>
                  <a:pt x="f50" y="f106"/>
                </a:lnTo>
                <a:lnTo>
                  <a:pt x="f52" y="f107"/>
                </a:lnTo>
                <a:lnTo>
                  <a:pt x="f2" y="f108"/>
                </a:lnTo>
                <a:lnTo>
                  <a:pt x="f52" y="f109"/>
                </a:lnTo>
                <a:lnTo>
                  <a:pt x="f50" y="f110"/>
                </a:lnTo>
                <a:lnTo>
                  <a:pt x="f48" y="f111"/>
                </a:lnTo>
                <a:lnTo>
                  <a:pt x="f46" y="f112"/>
                </a:lnTo>
                <a:lnTo>
                  <a:pt x="f44" y="f113"/>
                </a:lnTo>
                <a:lnTo>
                  <a:pt x="f42" y="f114"/>
                </a:lnTo>
                <a:lnTo>
                  <a:pt x="f40" y="f115"/>
                </a:lnTo>
                <a:lnTo>
                  <a:pt x="f38" y="f116"/>
                </a:lnTo>
                <a:lnTo>
                  <a:pt x="f21" y="f117"/>
                </a:lnTo>
                <a:lnTo>
                  <a:pt x="f23" y="f118"/>
                </a:lnTo>
                <a:lnTo>
                  <a:pt x="f25" y="f119"/>
                </a:lnTo>
                <a:lnTo>
                  <a:pt x="f27" y="f120"/>
                </a:lnTo>
                <a:lnTo>
                  <a:pt x="f29" y="f121"/>
                </a:lnTo>
                <a:lnTo>
                  <a:pt x="f31" y="f122"/>
                </a:lnTo>
                <a:lnTo>
                  <a:pt x="f29" y="f123"/>
                </a:lnTo>
                <a:lnTo>
                  <a:pt x="f27" y="f124"/>
                </a:lnTo>
                <a:lnTo>
                  <a:pt x="f25" y="f125"/>
                </a:lnTo>
                <a:lnTo>
                  <a:pt x="f23" y="f126"/>
                </a:lnTo>
                <a:lnTo>
                  <a:pt x="f21" y="f127"/>
                </a:lnTo>
                <a:lnTo>
                  <a:pt x="f38" y="f128"/>
                </a:lnTo>
                <a:lnTo>
                  <a:pt x="f40" y="f129"/>
                </a:lnTo>
                <a:lnTo>
                  <a:pt x="f42" y="f130"/>
                </a:lnTo>
                <a:lnTo>
                  <a:pt x="f44" y="f131"/>
                </a:lnTo>
                <a:lnTo>
                  <a:pt x="f46" y="f132"/>
                </a:lnTo>
                <a:lnTo>
                  <a:pt x="f48" y="f133"/>
                </a:lnTo>
                <a:lnTo>
                  <a:pt x="f50" y="f134"/>
                </a:lnTo>
                <a:lnTo>
                  <a:pt x="f52" y="f135"/>
                </a:lnTo>
                <a:lnTo>
                  <a:pt x="f2" y="f136"/>
                </a:lnTo>
                <a:lnTo>
                  <a:pt x="f52" y="f137"/>
                </a:lnTo>
                <a:lnTo>
                  <a:pt x="f50" y="f138"/>
                </a:lnTo>
                <a:lnTo>
                  <a:pt x="f48" y="f139"/>
                </a:lnTo>
                <a:lnTo>
                  <a:pt x="f46" y="f140"/>
                </a:lnTo>
                <a:lnTo>
                  <a:pt x="f44" y="f141"/>
                </a:lnTo>
                <a:lnTo>
                  <a:pt x="f42" y="f142"/>
                </a:lnTo>
                <a:lnTo>
                  <a:pt x="f40" y="f143"/>
                </a:lnTo>
                <a:lnTo>
                  <a:pt x="f38" y="f144"/>
                </a:lnTo>
                <a:lnTo>
                  <a:pt x="f21" y="f145"/>
                </a:lnTo>
                <a:lnTo>
                  <a:pt x="f23" y="f146"/>
                </a:lnTo>
                <a:lnTo>
                  <a:pt x="f25" y="f147"/>
                </a:lnTo>
                <a:lnTo>
                  <a:pt x="f27" y="f148"/>
                </a:lnTo>
                <a:lnTo>
                  <a:pt x="f29" y="f149"/>
                </a:lnTo>
                <a:lnTo>
                  <a:pt x="f31" y="f150"/>
                </a:lnTo>
                <a:lnTo>
                  <a:pt x="f29" y="f151"/>
                </a:lnTo>
                <a:lnTo>
                  <a:pt x="f27" y="f152"/>
                </a:lnTo>
                <a:lnTo>
                  <a:pt x="f25" y="f153"/>
                </a:lnTo>
                <a:lnTo>
                  <a:pt x="f23" y="f154"/>
                </a:lnTo>
                <a:lnTo>
                  <a:pt x="f21" y="f155"/>
                </a:lnTo>
                <a:lnTo>
                  <a:pt x="f19" y="f156"/>
                </a:lnTo>
                <a:lnTo>
                  <a:pt x="f17" y="f157"/>
                </a:lnTo>
                <a:lnTo>
                  <a:pt x="f15" y="f158"/>
                </a:lnTo>
                <a:lnTo>
                  <a:pt x="f13" y="f159"/>
                </a:lnTo>
                <a:lnTo>
                  <a:pt x="f11" y="f160"/>
                </a:lnTo>
                <a:lnTo>
                  <a:pt x="f9" y="f161"/>
                </a:lnTo>
                <a:lnTo>
                  <a:pt x="f7" y="f162"/>
                </a:lnTo>
                <a:lnTo>
                  <a:pt x="f5" y="f163"/>
                </a:lnTo>
                <a:lnTo>
                  <a:pt x="f2" y="f2"/>
                </a:lnTo>
                <a:close/>
              </a:path>
            </a:pathLst>
          </a:custGeom>
          <a:solidFill>
            <a:srgbClr val="2A1A00"/>
          </a:solidFill>
          <a:ln cap="flat">
            <a:noFill/>
            <a:prstDash val="solid"/>
          </a:ln>
        </p:spPr>
        <p:txBody>
          <a:bodyPr lIns="0" tIns="0" rIns="0" bIns="0"/>
          <a:lstStyle/>
          <a:p>
            <a:endParaRPr lang="en-GB"/>
          </a:p>
        </p:txBody>
      </p:sp>
      <p:sp>
        <p:nvSpPr>
          <p:cNvPr id="4" name="Rectangle 11" title="left edge border">
            <a:extLst>
              <a:ext uri="{FF2B5EF4-FFF2-40B4-BE49-F238E27FC236}">
                <a16:creationId xmlns:a16="http://schemas.microsoft.com/office/drawing/2014/main" id="{CD53F36F-B6C3-4448-9FB2-920CF68B90FB}"/>
              </a:ext>
            </a:extLst>
          </p:cNvPr>
          <p:cNvSpPr/>
          <p:nvPr/>
        </p:nvSpPr>
        <p:spPr>
          <a:xfrm>
            <a:off x="0" y="0"/>
            <a:ext cx="283464" cy="6858000"/>
          </a:xfrm>
          <a:prstGeom prst="rect">
            <a:avLst/>
          </a:prstGeom>
          <a:solidFill>
            <a:srgbClr val="F8B323"/>
          </a:solidFill>
          <a:ln cap="flat">
            <a:noFill/>
            <a:prstDash val="solid"/>
          </a:ln>
        </p:spPr>
        <p:txBody>
          <a:bodyPr lIns="0" tIns="0" rIns="0" bIns="0"/>
          <a:lstStyle/>
          <a:p>
            <a:endParaRPr lang="en-GB"/>
          </a:p>
        </p:txBody>
      </p:sp>
      <p:sp>
        <p:nvSpPr>
          <p:cNvPr id="5" name="Title 1">
            <a:extLst>
              <a:ext uri="{FF2B5EF4-FFF2-40B4-BE49-F238E27FC236}">
                <a16:creationId xmlns:a16="http://schemas.microsoft.com/office/drawing/2014/main" id="{D166F222-25D1-4085-910D-30B925329FF5}"/>
              </a:ext>
            </a:extLst>
          </p:cNvPr>
          <p:cNvSpPr txBox="1">
            <a:spLocks noGrp="1"/>
          </p:cNvSpPr>
          <p:nvPr>
            <p:ph type="title"/>
          </p:nvPr>
        </p:nvSpPr>
        <p:spPr>
          <a:xfrm>
            <a:off x="8337883" y="457200"/>
            <a:ext cx="3092116" cy="1196666"/>
          </a:xfrm>
        </p:spPr>
        <p:txBody>
          <a:bodyPr anchor="b"/>
          <a:lstStyle>
            <a:lvl1pPr>
              <a:lnSpc>
                <a:spcPct val="100000"/>
              </a:lnSpc>
              <a:defRPr sz="1900" b="1" spc="300">
                <a:solidFill>
                  <a:srgbClr val="F8B323"/>
                </a:solidFill>
                <a:latin typeface="Gill Sans MT"/>
              </a:defRPr>
            </a:lvl1pPr>
          </a:lstStyle>
          <a:p>
            <a:pPr lvl="0"/>
            <a:r>
              <a:rPr lang="en-US"/>
              <a:t>Click to edit Master title style</a:t>
            </a:r>
          </a:p>
        </p:txBody>
      </p:sp>
      <p:sp>
        <p:nvSpPr>
          <p:cNvPr id="6" name="Text Placeholder 3">
            <a:extLst>
              <a:ext uri="{FF2B5EF4-FFF2-40B4-BE49-F238E27FC236}">
                <a16:creationId xmlns:a16="http://schemas.microsoft.com/office/drawing/2014/main" id="{89943D3F-3425-47B7-9202-D5F6CC6D0418}"/>
              </a:ext>
            </a:extLst>
          </p:cNvPr>
          <p:cNvSpPr txBox="1">
            <a:spLocks noGrp="1"/>
          </p:cNvSpPr>
          <p:nvPr>
            <p:ph type="body" idx="2"/>
          </p:nvPr>
        </p:nvSpPr>
        <p:spPr>
          <a:xfrm>
            <a:off x="8337883" y="1741337"/>
            <a:ext cx="3092116" cy="4164168"/>
          </a:xfrm>
        </p:spPr>
        <p:txBody>
          <a:bodyPr/>
          <a:lstStyle>
            <a:lvl1pPr marL="0" indent="0">
              <a:lnSpc>
                <a:spcPct val="120000"/>
              </a:lnSpc>
              <a:spcBef>
                <a:spcPts val="1200"/>
              </a:spcBef>
              <a:buNone/>
              <a:defRPr sz="1600">
                <a:solidFill>
                  <a:srgbClr val="F3F3F2"/>
                </a:solidFill>
              </a:defRPr>
            </a:lvl1pPr>
          </a:lstStyle>
          <a:p>
            <a:pPr lvl="0"/>
            <a:r>
              <a:rPr lang="en-US"/>
              <a:t>Click to edit Master text styles</a:t>
            </a:r>
          </a:p>
        </p:txBody>
      </p:sp>
      <p:sp>
        <p:nvSpPr>
          <p:cNvPr id="7" name="Date Placeholder 4">
            <a:extLst>
              <a:ext uri="{FF2B5EF4-FFF2-40B4-BE49-F238E27FC236}">
                <a16:creationId xmlns:a16="http://schemas.microsoft.com/office/drawing/2014/main" id="{1624C1D2-5AAB-403D-83AC-7ED9C87F5A1F}"/>
              </a:ext>
            </a:extLst>
          </p:cNvPr>
          <p:cNvSpPr txBox="1">
            <a:spLocks noGrp="1"/>
          </p:cNvSpPr>
          <p:nvPr>
            <p:ph type="dt" sz="half" idx="7"/>
          </p:nvPr>
        </p:nvSpPr>
        <p:spPr>
          <a:xfrm>
            <a:off x="765947" y="6375681"/>
            <a:ext cx="1232455" cy="348459"/>
          </a:xfrm>
        </p:spPr>
        <p:txBody>
          <a:bodyPr/>
          <a:lstStyle>
            <a:lvl1pPr>
              <a:defRPr/>
            </a:lvl1pPr>
          </a:lstStyle>
          <a:p>
            <a:pPr lvl="0"/>
            <a:r>
              <a:rPr lang="en-US"/>
              <a:t>10/21/2019</a:t>
            </a:r>
          </a:p>
        </p:txBody>
      </p:sp>
      <p:sp>
        <p:nvSpPr>
          <p:cNvPr id="8" name="Footer Placeholder 5">
            <a:extLst>
              <a:ext uri="{FF2B5EF4-FFF2-40B4-BE49-F238E27FC236}">
                <a16:creationId xmlns:a16="http://schemas.microsoft.com/office/drawing/2014/main" id="{BC5621C2-7D31-4ACB-8611-B18FE332821D}"/>
              </a:ext>
            </a:extLst>
          </p:cNvPr>
          <p:cNvSpPr txBox="1">
            <a:spLocks noGrp="1"/>
          </p:cNvSpPr>
          <p:nvPr>
            <p:ph type="ftr" sz="quarter" idx="9"/>
          </p:nvPr>
        </p:nvSpPr>
        <p:spPr>
          <a:xfrm>
            <a:off x="2103622" y="6375681"/>
            <a:ext cx="3482181" cy="345798"/>
          </a:xfrm>
        </p:spPr>
        <p:txBody>
          <a:bodyPr anchorCtr="0"/>
          <a:lstStyle>
            <a:lvl1pPr algn="l">
              <a:defRPr/>
            </a:lvl1pPr>
          </a:lstStyle>
          <a:p>
            <a:pPr lvl="0"/>
            <a:endParaRPr lang="en-US"/>
          </a:p>
        </p:txBody>
      </p:sp>
      <p:sp>
        <p:nvSpPr>
          <p:cNvPr id="9" name="Slide Number Placeholder 6">
            <a:extLst>
              <a:ext uri="{FF2B5EF4-FFF2-40B4-BE49-F238E27FC236}">
                <a16:creationId xmlns:a16="http://schemas.microsoft.com/office/drawing/2014/main" id="{8CE5BB86-7CF8-4945-97ED-038869D1DC1C}"/>
              </a:ext>
            </a:extLst>
          </p:cNvPr>
          <p:cNvSpPr txBox="1">
            <a:spLocks noGrp="1"/>
          </p:cNvSpPr>
          <p:nvPr>
            <p:ph type="sldNum" sz="quarter" idx="8"/>
          </p:nvPr>
        </p:nvSpPr>
        <p:spPr>
          <a:xfrm>
            <a:off x="5687568" y="6375681"/>
            <a:ext cx="1234440" cy="345798"/>
          </a:xfrm>
        </p:spPr>
        <p:txBody>
          <a:bodyPr/>
          <a:lstStyle>
            <a:lvl1pPr>
              <a:defRPr/>
            </a:lvl1pPr>
          </a:lstStyle>
          <a:p>
            <a:pPr lvl="0"/>
            <a:fld id="{CCA6EC5A-032E-474E-9EC6-7097A280D1DE}" type="slidenum">
              <a:t>‹#›</a:t>
            </a:fld>
            <a:endParaRPr lang="en-US"/>
          </a:p>
        </p:txBody>
      </p:sp>
    </p:spTree>
    <p:extLst>
      <p:ext uri="{BB962C8B-B14F-4D97-AF65-F5344CB8AC3E}">
        <p14:creationId xmlns:p14="http://schemas.microsoft.com/office/powerpoint/2010/main" val="2546322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1766B-24E6-4A2E-9F55-2B00C0B898D4}"/>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2E1A17B-2279-407E-858C-7347C725133F}"/>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540F5E-96F3-475D-B65A-AF7F8075AE81}"/>
              </a:ext>
            </a:extLst>
          </p:cNvPr>
          <p:cNvSpPr txBox="1">
            <a:spLocks noGrp="1"/>
          </p:cNvSpPr>
          <p:nvPr>
            <p:ph type="dt" sz="half" idx="7"/>
          </p:nvPr>
        </p:nvSpPr>
        <p:spPr/>
        <p:txBody>
          <a:bodyPr/>
          <a:lstStyle>
            <a:lvl1pPr>
              <a:defRPr/>
            </a:lvl1pPr>
          </a:lstStyle>
          <a:p>
            <a:pPr lvl="0"/>
            <a:r>
              <a:rPr lang="en-US"/>
              <a:t>10/21/2019</a:t>
            </a:r>
          </a:p>
        </p:txBody>
      </p:sp>
      <p:sp>
        <p:nvSpPr>
          <p:cNvPr id="5" name="Footer Placeholder 4">
            <a:extLst>
              <a:ext uri="{FF2B5EF4-FFF2-40B4-BE49-F238E27FC236}">
                <a16:creationId xmlns:a16="http://schemas.microsoft.com/office/drawing/2014/main" id="{74E129FF-8ED6-4185-B5C2-F03EEAD5A45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D7F209B-3CD3-4DE1-86DE-F3A91AF78684}"/>
              </a:ext>
            </a:extLst>
          </p:cNvPr>
          <p:cNvSpPr txBox="1">
            <a:spLocks noGrp="1"/>
          </p:cNvSpPr>
          <p:nvPr>
            <p:ph type="sldNum" sz="quarter" idx="8"/>
          </p:nvPr>
        </p:nvSpPr>
        <p:spPr/>
        <p:txBody>
          <a:bodyPr/>
          <a:lstStyle>
            <a:lvl1pPr>
              <a:defRPr/>
            </a:lvl1pPr>
          </a:lstStyle>
          <a:p>
            <a:pPr lvl="0"/>
            <a:fld id="{8305256B-42BF-4AB7-8EB4-237916BCDDD3}" type="slidenum">
              <a:t>‹#›</a:t>
            </a:fld>
            <a:endParaRPr lang="en-US"/>
          </a:p>
        </p:txBody>
      </p:sp>
    </p:spTree>
    <p:extLst>
      <p:ext uri="{BB962C8B-B14F-4D97-AF65-F5344CB8AC3E}">
        <p14:creationId xmlns:p14="http://schemas.microsoft.com/office/powerpoint/2010/main" val="2938615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5841C63-51A3-4543-847E-124C176DAAA9}"/>
              </a:ext>
            </a:extLst>
          </p:cNvPr>
          <p:cNvSpPr txBox="1">
            <a:spLocks noGrp="1"/>
          </p:cNvSpPr>
          <p:nvPr>
            <p:ph type="title" orient="vert"/>
          </p:nvPr>
        </p:nvSpPr>
        <p:spPr>
          <a:xfrm>
            <a:off x="10066318" y="382383"/>
            <a:ext cx="1492136" cy="5600407"/>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36F7A5E4-E82D-45AD-91B5-1F404A7965C9}"/>
              </a:ext>
            </a:extLst>
          </p:cNvPr>
          <p:cNvSpPr txBox="1">
            <a:spLocks noGrp="1"/>
          </p:cNvSpPr>
          <p:nvPr>
            <p:ph type="body" orient="vert" idx="1"/>
          </p:nvPr>
        </p:nvSpPr>
        <p:spPr>
          <a:xfrm>
            <a:off x="1257300" y="382383"/>
            <a:ext cx="8392582" cy="560040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8DF7F12-8142-46AE-BEB9-B53285D1D667}"/>
              </a:ext>
            </a:extLst>
          </p:cNvPr>
          <p:cNvSpPr txBox="1">
            <a:spLocks noGrp="1"/>
          </p:cNvSpPr>
          <p:nvPr>
            <p:ph type="dt" sz="half" idx="7"/>
          </p:nvPr>
        </p:nvSpPr>
        <p:spPr/>
        <p:txBody>
          <a:bodyPr/>
          <a:lstStyle>
            <a:lvl1pPr>
              <a:defRPr/>
            </a:lvl1pPr>
          </a:lstStyle>
          <a:p>
            <a:pPr lvl="0"/>
            <a:r>
              <a:rPr lang="en-US"/>
              <a:t>10/21/2019</a:t>
            </a:r>
          </a:p>
        </p:txBody>
      </p:sp>
      <p:sp>
        <p:nvSpPr>
          <p:cNvPr id="5" name="Footer Placeholder 4">
            <a:extLst>
              <a:ext uri="{FF2B5EF4-FFF2-40B4-BE49-F238E27FC236}">
                <a16:creationId xmlns:a16="http://schemas.microsoft.com/office/drawing/2014/main" id="{B94CCF57-0996-4F7C-831D-822D32051A5A}"/>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AE69737-AEE5-444F-9860-52D54CF9169E}"/>
              </a:ext>
            </a:extLst>
          </p:cNvPr>
          <p:cNvSpPr txBox="1">
            <a:spLocks noGrp="1"/>
          </p:cNvSpPr>
          <p:nvPr>
            <p:ph type="sldNum" sz="quarter" idx="8"/>
          </p:nvPr>
        </p:nvSpPr>
        <p:spPr/>
        <p:txBody>
          <a:bodyPr/>
          <a:lstStyle>
            <a:lvl1pPr>
              <a:defRPr/>
            </a:lvl1pPr>
          </a:lstStyle>
          <a:p>
            <a:pPr lvl="0"/>
            <a:fld id="{FBA46979-E8BF-462E-A7DA-F2CAE573F626}" type="slidenum">
              <a:t>‹#›</a:t>
            </a:fld>
            <a:endParaRPr lang="en-US"/>
          </a:p>
        </p:txBody>
      </p:sp>
    </p:spTree>
    <p:extLst>
      <p:ext uri="{BB962C8B-B14F-4D97-AF65-F5344CB8AC3E}">
        <p14:creationId xmlns:p14="http://schemas.microsoft.com/office/powerpoint/2010/main" val="3257804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71CA81-7BD9-4FAB-8269-2AFA2121E055}"/>
              </a:ext>
            </a:extLst>
          </p:cNvPr>
          <p:cNvSpPr txBox="1">
            <a:spLocks noGrp="1"/>
          </p:cNvSpPr>
          <p:nvPr>
            <p:ph type="title"/>
          </p:nvPr>
        </p:nvSpPr>
        <p:spPr>
          <a:xfrm>
            <a:off x="1251676" y="382383"/>
            <a:ext cx="10178323" cy="1492136"/>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BC16CC4A-F7BC-4983-ACB3-32F3CE6C9FEB}"/>
              </a:ext>
            </a:extLst>
          </p:cNvPr>
          <p:cNvSpPr txBox="1">
            <a:spLocks noGrp="1"/>
          </p:cNvSpPr>
          <p:nvPr>
            <p:ph type="body" idx="1"/>
          </p:nvPr>
        </p:nvSpPr>
        <p:spPr>
          <a:xfrm>
            <a:off x="1251676" y="2286000"/>
            <a:ext cx="10178323" cy="3593591"/>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C5C62A-62DA-437C-8083-38E947C0EEC8}"/>
              </a:ext>
            </a:extLst>
          </p:cNvPr>
          <p:cNvSpPr txBox="1">
            <a:spLocks noGrp="1"/>
          </p:cNvSpPr>
          <p:nvPr>
            <p:ph type="dt" sz="half" idx="2"/>
          </p:nvPr>
        </p:nvSpPr>
        <p:spPr>
          <a:xfrm>
            <a:off x="1251676" y="6375681"/>
            <a:ext cx="2329717" cy="34845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595959"/>
                </a:solidFill>
                <a:uFillTx/>
                <a:latin typeface="Gill Sans MT"/>
              </a:defRPr>
            </a:lvl1pPr>
          </a:lstStyle>
          <a:p>
            <a:pPr lvl="0"/>
            <a:r>
              <a:rPr lang="en-US"/>
              <a:t>10/21/2019</a:t>
            </a:r>
          </a:p>
        </p:txBody>
      </p:sp>
      <p:sp>
        <p:nvSpPr>
          <p:cNvPr id="5" name="Footer Placeholder 4">
            <a:extLst>
              <a:ext uri="{FF2B5EF4-FFF2-40B4-BE49-F238E27FC236}">
                <a16:creationId xmlns:a16="http://schemas.microsoft.com/office/drawing/2014/main" id="{D193554B-653F-4803-BDEC-5626C40318DC}"/>
              </a:ext>
            </a:extLst>
          </p:cNvPr>
          <p:cNvSpPr txBox="1">
            <a:spLocks noGrp="1"/>
          </p:cNvSpPr>
          <p:nvPr>
            <p:ph type="ftr" sz="quarter" idx="3"/>
          </p:nvPr>
        </p:nvSpPr>
        <p:spPr>
          <a:xfrm>
            <a:off x="4038603" y="6375681"/>
            <a:ext cx="4114800" cy="345798"/>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US" sz="1200" b="0" i="0" u="none" strike="noStrike" kern="1200" cap="none" spc="0" baseline="0">
                <a:solidFill>
                  <a:srgbClr val="595959"/>
                </a:solidFill>
                <a:uFillTx/>
                <a:latin typeface="Gill Sans MT"/>
              </a:defRPr>
            </a:lvl1pPr>
          </a:lstStyle>
          <a:p>
            <a:pPr lvl="0"/>
            <a:endParaRPr lang="en-US"/>
          </a:p>
        </p:txBody>
      </p:sp>
      <p:sp>
        <p:nvSpPr>
          <p:cNvPr id="6" name="Slide Number Placeholder 5">
            <a:extLst>
              <a:ext uri="{FF2B5EF4-FFF2-40B4-BE49-F238E27FC236}">
                <a16:creationId xmlns:a16="http://schemas.microsoft.com/office/drawing/2014/main" id="{94F47D5B-90E1-40F6-9F79-B5F63E7CCC7F}"/>
              </a:ext>
            </a:extLst>
          </p:cNvPr>
          <p:cNvSpPr txBox="1">
            <a:spLocks noGrp="1"/>
          </p:cNvSpPr>
          <p:nvPr>
            <p:ph type="sldNum" sz="quarter" idx="4"/>
          </p:nvPr>
        </p:nvSpPr>
        <p:spPr>
          <a:xfrm>
            <a:off x="8610603" y="6375681"/>
            <a:ext cx="2819396" cy="345798"/>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595959"/>
                </a:solidFill>
                <a:uFillTx/>
                <a:latin typeface="Gill Sans MT"/>
              </a:defRPr>
            </a:lvl1pPr>
          </a:lstStyle>
          <a:p>
            <a:pPr lvl="0"/>
            <a:fld id="{46824B04-7291-4636-8A4C-9867F13009EE}" type="slidenum">
              <a:t>‹#›</a:t>
            </a:fld>
            <a:endParaRPr lang="en-US"/>
          </a:p>
        </p:txBody>
      </p:sp>
      <p:sp>
        <p:nvSpPr>
          <p:cNvPr id="7" name="Freeform 6" title="Left scallop edge">
            <a:extLst>
              <a:ext uri="{FF2B5EF4-FFF2-40B4-BE49-F238E27FC236}">
                <a16:creationId xmlns:a16="http://schemas.microsoft.com/office/drawing/2014/main" id="{548F73B7-CB46-4DC1-9044-77FF4F0F6AA7}"/>
              </a:ext>
            </a:extLst>
          </p:cNvPr>
          <p:cNvSpPr/>
          <p:nvPr/>
        </p:nvSpPr>
        <p:spPr>
          <a:xfrm>
            <a:off x="0" y="0"/>
            <a:ext cx="885825" cy="6858000"/>
          </a:xfrm>
          <a:custGeom>
            <a:avLst/>
            <a:gdLst>
              <a:gd name="f0" fmla="val w"/>
              <a:gd name="f1" fmla="val h"/>
              <a:gd name="f2" fmla="val 0"/>
              <a:gd name="f3" fmla="val 558"/>
              <a:gd name="f4" fmla="val 4320"/>
              <a:gd name="f5" fmla="val 447"/>
              <a:gd name="f6" fmla="val 448"/>
              <a:gd name="f7" fmla="val 43"/>
              <a:gd name="f8" fmla="val 453"/>
              <a:gd name="f9" fmla="val 81"/>
              <a:gd name="f10" fmla="val 460"/>
              <a:gd name="f11" fmla="val 114"/>
              <a:gd name="f12" fmla="val 469"/>
              <a:gd name="f13" fmla="val 143"/>
              <a:gd name="f14" fmla="val 479"/>
              <a:gd name="f15" fmla="val 169"/>
              <a:gd name="f16" fmla="val 491"/>
              <a:gd name="f17" fmla="val 192"/>
              <a:gd name="f18" fmla="val 503"/>
              <a:gd name="f19" fmla="val 216"/>
              <a:gd name="f20" fmla="val 515"/>
              <a:gd name="f21" fmla="val 240"/>
              <a:gd name="f22" fmla="val 525"/>
              <a:gd name="f23" fmla="val 263"/>
              <a:gd name="f24" fmla="val 535"/>
              <a:gd name="f25" fmla="val 289"/>
              <a:gd name="f26" fmla="val 545"/>
              <a:gd name="f27" fmla="val 318"/>
              <a:gd name="f28" fmla="val 552"/>
              <a:gd name="f29" fmla="val 351"/>
              <a:gd name="f30" fmla="val 556"/>
              <a:gd name="f31" fmla="val 389"/>
              <a:gd name="f32" fmla="val 432"/>
              <a:gd name="f33" fmla="val 475"/>
              <a:gd name="f34" fmla="val 513"/>
              <a:gd name="f35" fmla="val 546"/>
              <a:gd name="f36" fmla="val 575"/>
              <a:gd name="f37" fmla="val 601"/>
              <a:gd name="f38" fmla="val 624"/>
              <a:gd name="f39" fmla="val 648"/>
              <a:gd name="f40" fmla="val 672"/>
              <a:gd name="f41" fmla="val 695"/>
              <a:gd name="f42" fmla="val 721"/>
              <a:gd name="f43" fmla="val 750"/>
              <a:gd name="f44" fmla="val 783"/>
              <a:gd name="f45" fmla="val 821"/>
              <a:gd name="f46" fmla="val 864"/>
              <a:gd name="f47" fmla="val 907"/>
              <a:gd name="f48" fmla="val 945"/>
              <a:gd name="f49" fmla="val 978"/>
              <a:gd name="f50" fmla="val 1007"/>
              <a:gd name="f51" fmla="val 1033"/>
              <a:gd name="f52" fmla="val 1056"/>
              <a:gd name="f53" fmla="val 1080"/>
              <a:gd name="f54" fmla="val 1104"/>
              <a:gd name="f55" fmla="val 1127"/>
              <a:gd name="f56" fmla="val 1153"/>
              <a:gd name="f57" fmla="val 1182"/>
              <a:gd name="f58" fmla="val 1215"/>
              <a:gd name="f59" fmla="val 1253"/>
              <a:gd name="f60" fmla="val 1296"/>
              <a:gd name="f61" fmla="val 1339"/>
              <a:gd name="f62" fmla="val 1377"/>
              <a:gd name="f63" fmla="val 1410"/>
              <a:gd name="f64" fmla="val 1439"/>
              <a:gd name="f65" fmla="val 1465"/>
              <a:gd name="f66" fmla="val 1488"/>
              <a:gd name="f67" fmla="val 1512"/>
              <a:gd name="f68" fmla="val 1536"/>
              <a:gd name="f69" fmla="val 1559"/>
              <a:gd name="f70" fmla="val 1585"/>
              <a:gd name="f71" fmla="val 1614"/>
              <a:gd name="f72" fmla="val 1647"/>
              <a:gd name="f73" fmla="val 1685"/>
              <a:gd name="f74" fmla="val 1728"/>
              <a:gd name="f75" fmla="val 1771"/>
              <a:gd name="f76" fmla="val 1809"/>
              <a:gd name="f77" fmla="val 1842"/>
              <a:gd name="f78" fmla="val 1871"/>
              <a:gd name="f79" fmla="val 1897"/>
              <a:gd name="f80" fmla="val 1920"/>
              <a:gd name="f81" fmla="val 1944"/>
              <a:gd name="f82" fmla="val 1968"/>
              <a:gd name="f83" fmla="val 1991"/>
              <a:gd name="f84" fmla="val 2017"/>
              <a:gd name="f85" fmla="val 2046"/>
              <a:gd name="f86" fmla="val 2079"/>
              <a:gd name="f87" fmla="val 2117"/>
              <a:gd name="f88" fmla="val 2159"/>
              <a:gd name="f89" fmla="val 2203"/>
              <a:gd name="f90" fmla="val 2241"/>
              <a:gd name="f91" fmla="val 2274"/>
              <a:gd name="f92" fmla="val 2303"/>
              <a:gd name="f93" fmla="val 2329"/>
              <a:gd name="f94" fmla="val 2352"/>
              <a:gd name="f95" fmla="val 2376"/>
              <a:gd name="f96" fmla="val 2400"/>
              <a:gd name="f97" fmla="val 2423"/>
              <a:gd name="f98" fmla="val 2449"/>
              <a:gd name="f99" fmla="val 2478"/>
              <a:gd name="f100" fmla="val 2511"/>
              <a:gd name="f101" fmla="val 2549"/>
              <a:gd name="f102" fmla="val 2592"/>
              <a:gd name="f103" fmla="val 2635"/>
              <a:gd name="f104" fmla="val 2673"/>
              <a:gd name="f105" fmla="val 2706"/>
              <a:gd name="f106" fmla="val 2735"/>
              <a:gd name="f107" fmla="val 2761"/>
              <a:gd name="f108" fmla="val 2784"/>
              <a:gd name="f109" fmla="val 2832"/>
              <a:gd name="f110" fmla="val 2855"/>
              <a:gd name="f111" fmla="val 2881"/>
              <a:gd name="f112" fmla="val 2910"/>
              <a:gd name="f113" fmla="val 2943"/>
              <a:gd name="f114" fmla="val 2981"/>
              <a:gd name="f115" fmla="val 3024"/>
              <a:gd name="f116" fmla="val 3067"/>
              <a:gd name="f117" fmla="val 3105"/>
              <a:gd name="f118" fmla="val 3138"/>
              <a:gd name="f119" fmla="val 3167"/>
              <a:gd name="f120" fmla="val 3193"/>
              <a:gd name="f121" fmla="val 3216"/>
              <a:gd name="f122" fmla="val 3240"/>
              <a:gd name="f123" fmla="val 3264"/>
              <a:gd name="f124" fmla="val 3287"/>
              <a:gd name="f125" fmla="val 3313"/>
              <a:gd name="f126" fmla="val 3342"/>
              <a:gd name="f127" fmla="val 3375"/>
              <a:gd name="f128" fmla="val 3413"/>
              <a:gd name="f129" fmla="val 3456"/>
              <a:gd name="f130" fmla="val 3499"/>
              <a:gd name="f131" fmla="val 3537"/>
              <a:gd name="f132" fmla="val 3570"/>
              <a:gd name="f133" fmla="val 3599"/>
              <a:gd name="f134" fmla="val 3625"/>
              <a:gd name="f135" fmla="val 3648"/>
              <a:gd name="f136" fmla="val 3672"/>
              <a:gd name="f137" fmla="val 3696"/>
              <a:gd name="f138" fmla="val 3719"/>
              <a:gd name="f139" fmla="val 3745"/>
              <a:gd name="f140" fmla="val 3774"/>
              <a:gd name="f141" fmla="val 3807"/>
              <a:gd name="f142" fmla="val 3845"/>
              <a:gd name="f143" fmla="val 3888"/>
              <a:gd name="f144" fmla="val 3931"/>
              <a:gd name="f145" fmla="val 3969"/>
              <a:gd name="f146" fmla="val 4002"/>
              <a:gd name="f147" fmla="val 4031"/>
              <a:gd name="f148" fmla="val 4057"/>
              <a:gd name="f149" fmla="val 4080"/>
              <a:gd name="f150" fmla="val 4104"/>
              <a:gd name="f151" fmla="val 4128"/>
              <a:gd name="f152" fmla="val 4151"/>
              <a:gd name="f153" fmla="val 4177"/>
              <a:gd name="f154" fmla="val 4206"/>
              <a:gd name="f155" fmla="val 4239"/>
              <a:gd name="f156" fmla="val 4277"/>
              <a:gd name="f157" fmla="*/ f0 1 558"/>
              <a:gd name="f158" fmla="*/ f1 1 4320"/>
              <a:gd name="f159" fmla="val f2"/>
              <a:gd name="f160" fmla="val f3"/>
              <a:gd name="f161" fmla="val f4"/>
              <a:gd name="f162" fmla="+- f161 0 f159"/>
              <a:gd name="f163" fmla="+- f160 0 f159"/>
              <a:gd name="f164" fmla="*/ f163 1 558"/>
              <a:gd name="f165" fmla="*/ f162 1 4320"/>
              <a:gd name="f166" fmla="*/ 0 1 f164"/>
              <a:gd name="f167" fmla="*/ f160 1 f164"/>
              <a:gd name="f168" fmla="*/ 0 1 f165"/>
              <a:gd name="f169" fmla="*/ f161 1 f165"/>
              <a:gd name="f170" fmla="*/ f166 f157 1"/>
              <a:gd name="f171" fmla="*/ f167 f157 1"/>
              <a:gd name="f172" fmla="*/ f169 f158 1"/>
              <a:gd name="f173" fmla="*/ f168 f158 1"/>
            </a:gdLst>
            <a:ahLst/>
            <a:cxnLst>
              <a:cxn ang="3cd4">
                <a:pos x="hc" y="t"/>
              </a:cxn>
              <a:cxn ang="0">
                <a:pos x="r" y="vc"/>
              </a:cxn>
              <a:cxn ang="cd4">
                <a:pos x="hc" y="b"/>
              </a:cxn>
              <a:cxn ang="cd2">
                <a:pos x="l" y="vc"/>
              </a:cxn>
            </a:cxnLst>
            <a:rect l="f170" t="f173" r="f171" b="f172"/>
            <a:pathLst>
              <a:path w="558" h="4320">
                <a:moveTo>
                  <a:pt x="f2" y="f2"/>
                </a:moveTo>
                <a:lnTo>
                  <a:pt x="f5" y="f2"/>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 y="f32"/>
                </a:lnTo>
                <a:lnTo>
                  <a:pt x="f30" y="f33"/>
                </a:lnTo>
                <a:lnTo>
                  <a:pt x="f28" y="f34"/>
                </a:lnTo>
                <a:lnTo>
                  <a:pt x="f26" y="f35"/>
                </a:lnTo>
                <a:lnTo>
                  <a:pt x="f24" y="f36"/>
                </a:lnTo>
                <a:lnTo>
                  <a:pt x="f22" y="f37"/>
                </a:lnTo>
                <a:lnTo>
                  <a:pt x="f20" y="f38"/>
                </a:lnTo>
                <a:lnTo>
                  <a:pt x="f18" y="f39"/>
                </a:lnTo>
                <a:lnTo>
                  <a:pt x="f16" y="f40"/>
                </a:lnTo>
                <a:lnTo>
                  <a:pt x="f14" y="f41"/>
                </a:lnTo>
                <a:lnTo>
                  <a:pt x="f12" y="f42"/>
                </a:lnTo>
                <a:lnTo>
                  <a:pt x="f10" y="f43"/>
                </a:lnTo>
                <a:lnTo>
                  <a:pt x="f8" y="f44"/>
                </a:lnTo>
                <a:lnTo>
                  <a:pt x="f6" y="f45"/>
                </a:lnTo>
                <a:lnTo>
                  <a:pt x="f5" y="f46"/>
                </a:lnTo>
                <a:lnTo>
                  <a:pt x="f6" y="f47"/>
                </a:lnTo>
                <a:lnTo>
                  <a:pt x="f8" y="f48"/>
                </a:lnTo>
                <a:lnTo>
                  <a:pt x="f10" y="f49"/>
                </a:lnTo>
                <a:lnTo>
                  <a:pt x="f12" y="f50"/>
                </a:lnTo>
                <a:lnTo>
                  <a:pt x="f14" y="f51"/>
                </a:lnTo>
                <a:lnTo>
                  <a:pt x="f16" y="f52"/>
                </a:lnTo>
                <a:lnTo>
                  <a:pt x="f18" y="f53"/>
                </a:lnTo>
                <a:lnTo>
                  <a:pt x="f20" y="f54"/>
                </a:lnTo>
                <a:lnTo>
                  <a:pt x="f22" y="f55"/>
                </a:lnTo>
                <a:lnTo>
                  <a:pt x="f24" y="f56"/>
                </a:lnTo>
                <a:lnTo>
                  <a:pt x="f26" y="f57"/>
                </a:lnTo>
                <a:lnTo>
                  <a:pt x="f28" y="f58"/>
                </a:lnTo>
                <a:lnTo>
                  <a:pt x="f30" y="f59"/>
                </a:lnTo>
                <a:lnTo>
                  <a:pt x="f3" y="f60"/>
                </a:lnTo>
                <a:lnTo>
                  <a:pt x="f30" y="f61"/>
                </a:lnTo>
                <a:lnTo>
                  <a:pt x="f28" y="f62"/>
                </a:lnTo>
                <a:lnTo>
                  <a:pt x="f26" y="f63"/>
                </a:lnTo>
                <a:lnTo>
                  <a:pt x="f24" y="f64"/>
                </a:lnTo>
                <a:lnTo>
                  <a:pt x="f22" y="f65"/>
                </a:lnTo>
                <a:lnTo>
                  <a:pt x="f20" y="f66"/>
                </a:lnTo>
                <a:lnTo>
                  <a:pt x="f18" y="f67"/>
                </a:lnTo>
                <a:lnTo>
                  <a:pt x="f16" y="f68"/>
                </a:lnTo>
                <a:lnTo>
                  <a:pt x="f14" y="f69"/>
                </a:lnTo>
                <a:lnTo>
                  <a:pt x="f12" y="f70"/>
                </a:lnTo>
                <a:lnTo>
                  <a:pt x="f10" y="f71"/>
                </a:lnTo>
                <a:lnTo>
                  <a:pt x="f8" y="f72"/>
                </a:lnTo>
                <a:lnTo>
                  <a:pt x="f6" y="f73"/>
                </a:lnTo>
                <a:lnTo>
                  <a:pt x="f5" y="f74"/>
                </a:lnTo>
                <a:lnTo>
                  <a:pt x="f6" y="f75"/>
                </a:lnTo>
                <a:lnTo>
                  <a:pt x="f8" y="f76"/>
                </a:lnTo>
                <a:lnTo>
                  <a:pt x="f10" y="f77"/>
                </a:lnTo>
                <a:lnTo>
                  <a:pt x="f12" y="f78"/>
                </a:lnTo>
                <a:lnTo>
                  <a:pt x="f14" y="f79"/>
                </a:lnTo>
                <a:lnTo>
                  <a:pt x="f16" y="f80"/>
                </a:lnTo>
                <a:lnTo>
                  <a:pt x="f18" y="f81"/>
                </a:lnTo>
                <a:lnTo>
                  <a:pt x="f20" y="f82"/>
                </a:lnTo>
                <a:lnTo>
                  <a:pt x="f22" y="f83"/>
                </a:lnTo>
                <a:lnTo>
                  <a:pt x="f24" y="f84"/>
                </a:lnTo>
                <a:lnTo>
                  <a:pt x="f26" y="f85"/>
                </a:lnTo>
                <a:lnTo>
                  <a:pt x="f28" y="f86"/>
                </a:lnTo>
                <a:lnTo>
                  <a:pt x="f30" y="f87"/>
                </a:lnTo>
                <a:lnTo>
                  <a:pt x="f3" y="f88"/>
                </a:lnTo>
                <a:lnTo>
                  <a:pt x="f30" y="f89"/>
                </a:lnTo>
                <a:lnTo>
                  <a:pt x="f28" y="f90"/>
                </a:lnTo>
                <a:lnTo>
                  <a:pt x="f26" y="f91"/>
                </a:lnTo>
                <a:lnTo>
                  <a:pt x="f24" y="f92"/>
                </a:lnTo>
                <a:lnTo>
                  <a:pt x="f22" y="f93"/>
                </a:lnTo>
                <a:lnTo>
                  <a:pt x="f20" y="f94"/>
                </a:lnTo>
                <a:lnTo>
                  <a:pt x="f18" y="f95"/>
                </a:lnTo>
                <a:lnTo>
                  <a:pt x="f16" y="f96"/>
                </a:lnTo>
                <a:lnTo>
                  <a:pt x="f14" y="f97"/>
                </a:lnTo>
                <a:lnTo>
                  <a:pt x="f12" y="f98"/>
                </a:lnTo>
                <a:lnTo>
                  <a:pt x="f10" y="f99"/>
                </a:lnTo>
                <a:lnTo>
                  <a:pt x="f8" y="f100"/>
                </a:lnTo>
                <a:lnTo>
                  <a:pt x="f6" y="f101"/>
                </a:lnTo>
                <a:lnTo>
                  <a:pt x="f5" y="f102"/>
                </a:lnTo>
                <a:lnTo>
                  <a:pt x="f6" y="f103"/>
                </a:lnTo>
                <a:lnTo>
                  <a:pt x="f8" y="f104"/>
                </a:lnTo>
                <a:lnTo>
                  <a:pt x="f10" y="f105"/>
                </a:lnTo>
                <a:lnTo>
                  <a:pt x="f12" y="f106"/>
                </a:lnTo>
                <a:lnTo>
                  <a:pt x="f14" y="f107"/>
                </a:lnTo>
                <a:lnTo>
                  <a:pt x="f16" y="f108"/>
                </a:lnTo>
                <a:lnTo>
                  <a:pt x="f20" y="f109"/>
                </a:lnTo>
                <a:lnTo>
                  <a:pt x="f22" y="f110"/>
                </a:lnTo>
                <a:lnTo>
                  <a:pt x="f24" y="f111"/>
                </a:lnTo>
                <a:lnTo>
                  <a:pt x="f26" y="f112"/>
                </a:lnTo>
                <a:lnTo>
                  <a:pt x="f28" y="f113"/>
                </a:lnTo>
                <a:lnTo>
                  <a:pt x="f30" y="f114"/>
                </a:lnTo>
                <a:lnTo>
                  <a:pt x="f3" y="f115"/>
                </a:lnTo>
                <a:lnTo>
                  <a:pt x="f30" y="f116"/>
                </a:lnTo>
                <a:lnTo>
                  <a:pt x="f28" y="f117"/>
                </a:lnTo>
                <a:lnTo>
                  <a:pt x="f26" y="f118"/>
                </a:lnTo>
                <a:lnTo>
                  <a:pt x="f24" y="f119"/>
                </a:lnTo>
                <a:lnTo>
                  <a:pt x="f22" y="f120"/>
                </a:lnTo>
                <a:lnTo>
                  <a:pt x="f20" y="f121"/>
                </a:lnTo>
                <a:lnTo>
                  <a:pt x="f18" y="f122"/>
                </a:lnTo>
                <a:lnTo>
                  <a:pt x="f16" y="f123"/>
                </a:lnTo>
                <a:lnTo>
                  <a:pt x="f14" y="f124"/>
                </a:lnTo>
                <a:lnTo>
                  <a:pt x="f12" y="f125"/>
                </a:lnTo>
                <a:lnTo>
                  <a:pt x="f10" y="f126"/>
                </a:lnTo>
                <a:lnTo>
                  <a:pt x="f8" y="f127"/>
                </a:lnTo>
                <a:lnTo>
                  <a:pt x="f6" y="f128"/>
                </a:lnTo>
                <a:lnTo>
                  <a:pt x="f5" y="f129"/>
                </a:lnTo>
                <a:lnTo>
                  <a:pt x="f6" y="f130"/>
                </a:lnTo>
                <a:lnTo>
                  <a:pt x="f8" y="f131"/>
                </a:lnTo>
                <a:lnTo>
                  <a:pt x="f10" y="f132"/>
                </a:lnTo>
                <a:lnTo>
                  <a:pt x="f12" y="f133"/>
                </a:lnTo>
                <a:lnTo>
                  <a:pt x="f14" y="f134"/>
                </a:lnTo>
                <a:lnTo>
                  <a:pt x="f16" y="f135"/>
                </a:lnTo>
                <a:lnTo>
                  <a:pt x="f18" y="f136"/>
                </a:lnTo>
                <a:lnTo>
                  <a:pt x="f20" y="f137"/>
                </a:lnTo>
                <a:lnTo>
                  <a:pt x="f22" y="f138"/>
                </a:lnTo>
                <a:lnTo>
                  <a:pt x="f24" y="f139"/>
                </a:lnTo>
                <a:lnTo>
                  <a:pt x="f26" y="f140"/>
                </a:lnTo>
                <a:lnTo>
                  <a:pt x="f28" y="f141"/>
                </a:lnTo>
                <a:lnTo>
                  <a:pt x="f30" y="f142"/>
                </a:lnTo>
                <a:lnTo>
                  <a:pt x="f3" y="f143"/>
                </a:lnTo>
                <a:lnTo>
                  <a:pt x="f30" y="f144"/>
                </a:lnTo>
                <a:lnTo>
                  <a:pt x="f28" y="f145"/>
                </a:lnTo>
                <a:lnTo>
                  <a:pt x="f26" y="f146"/>
                </a:lnTo>
                <a:lnTo>
                  <a:pt x="f24" y="f147"/>
                </a:lnTo>
                <a:lnTo>
                  <a:pt x="f22" y="f148"/>
                </a:lnTo>
                <a:lnTo>
                  <a:pt x="f20" y="f149"/>
                </a:lnTo>
                <a:lnTo>
                  <a:pt x="f18" y="f150"/>
                </a:lnTo>
                <a:lnTo>
                  <a:pt x="f16" y="f151"/>
                </a:lnTo>
                <a:lnTo>
                  <a:pt x="f14" y="f152"/>
                </a:lnTo>
                <a:lnTo>
                  <a:pt x="f12" y="f153"/>
                </a:lnTo>
                <a:lnTo>
                  <a:pt x="f10" y="f154"/>
                </a:lnTo>
                <a:lnTo>
                  <a:pt x="f8" y="f155"/>
                </a:lnTo>
                <a:lnTo>
                  <a:pt x="f6" y="f156"/>
                </a:lnTo>
                <a:lnTo>
                  <a:pt x="f5" y="f4"/>
                </a:lnTo>
                <a:lnTo>
                  <a:pt x="f2" y="f4"/>
                </a:lnTo>
                <a:lnTo>
                  <a:pt x="f2" y="f2"/>
                </a:lnTo>
                <a:close/>
              </a:path>
            </a:pathLst>
          </a:custGeom>
          <a:solidFill>
            <a:srgbClr val="2A1A00"/>
          </a:solidFill>
          <a:ln cap="flat">
            <a:noFill/>
            <a:prstDash val="solid"/>
          </a:ln>
        </p:spPr>
        <p:txBody>
          <a:bodyPr lIns="0" tIns="0" rIns="0" bIns="0"/>
          <a:lstStyle/>
          <a:p>
            <a:endParaRPr lang="en-GB"/>
          </a:p>
        </p:txBody>
      </p:sp>
      <p:sp>
        <p:nvSpPr>
          <p:cNvPr id="8" name="Rectangle 11" title="right edge border">
            <a:extLst>
              <a:ext uri="{FF2B5EF4-FFF2-40B4-BE49-F238E27FC236}">
                <a16:creationId xmlns:a16="http://schemas.microsoft.com/office/drawing/2014/main" id="{96F7BE99-1931-40CC-8D5D-103216B65D79}"/>
              </a:ext>
            </a:extLst>
          </p:cNvPr>
          <p:cNvSpPr/>
          <p:nvPr/>
        </p:nvSpPr>
        <p:spPr>
          <a:xfrm>
            <a:off x="11908532" y="0"/>
            <a:ext cx="283464" cy="6858000"/>
          </a:xfrm>
          <a:prstGeom prst="rect">
            <a:avLst/>
          </a:prstGeom>
          <a:solidFill>
            <a:srgbClr val="F8B323"/>
          </a:solidFill>
          <a:ln cap="flat">
            <a:noFill/>
            <a:prstDash val="solid"/>
          </a:ln>
        </p:spPr>
        <p:txBody>
          <a:bodyPr lIns="0" tIns="0" rIns="0" bIns="0"/>
          <a:lstStyle/>
          <a:p>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marL="0" marR="0" lvl="0" indent="0" algn="l" defTabSz="914400" rtl="0" fontAlgn="auto" hangingPunct="1">
        <a:lnSpc>
          <a:spcPct val="90000"/>
        </a:lnSpc>
        <a:spcBef>
          <a:spcPts val="0"/>
        </a:spcBef>
        <a:spcAft>
          <a:spcPts val="0"/>
        </a:spcAft>
        <a:buNone/>
        <a:tabLst/>
        <a:defRPr lang="en-US" sz="5100" b="0" i="0" u="none" strike="noStrike" kern="1200" cap="all" spc="200" baseline="0">
          <a:solidFill>
            <a:srgbClr val="2A1A00"/>
          </a:solidFill>
          <a:uFillTx/>
          <a:latin typeface="Impact"/>
        </a:defRPr>
      </a:lvl1pPr>
    </p:titleStyle>
    <p:bodyStyle>
      <a:lvl1pPr marL="228600" marR="0" lvl="0" indent="-228600" algn="l" defTabSz="914400" rtl="0" fontAlgn="auto" hangingPunct="1">
        <a:lnSpc>
          <a:spcPct val="110000"/>
        </a:lnSpc>
        <a:spcBef>
          <a:spcPts val="700"/>
        </a:spcBef>
        <a:spcAft>
          <a:spcPts val="0"/>
        </a:spcAft>
        <a:buClr>
          <a:srgbClr val="2A1A00"/>
        </a:buClr>
        <a:buSzPct val="100000"/>
        <a:buFont typeface="Arial" pitchFamily="34"/>
        <a:buChar char="•"/>
        <a:tabLst/>
        <a:defRPr lang="en-US" sz="2000" b="0" i="0" u="none" strike="noStrike" kern="1200" cap="none" spc="0" baseline="0">
          <a:solidFill>
            <a:srgbClr val="595959"/>
          </a:solidFill>
          <a:uFillTx/>
          <a:latin typeface="Gill Sans MT"/>
        </a:defRPr>
      </a:lvl1pPr>
      <a:lvl2pPr marL="685800" marR="0" lvl="1" indent="-228600" algn="l" defTabSz="914400" rtl="0" fontAlgn="auto" hangingPunct="1">
        <a:lnSpc>
          <a:spcPct val="110000"/>
        </a:lnSpc>
        <a:spcBef>
          <a:spcPts val="700"/>
        </a:spcBef>
        <a:spcAft>
          <a:spcPts val="0"/>
        </a:spcAft>
        <a:buClr>
          <a:srgbClr val="2A1A00"/>
        </a:buClr>
        <a:buSzPct val="100000"/>
        <a:buFont typeface="Gill Sans MT" pitchFamily="34"/>
        <a:buChar char="–"/>
        <a:tabLst/>
        <a:defRPr lang="en-US" sz="1800" b="0" i="0" u="none" strike="noStrike" kern="1200" cap="none" spc="0" baseline="0">
          <a:solidFill>
            <a:srgbClr val="595959"/>
          </a:solidFill>
          <a:uFillTx/>
          <a:latin typeface="Gill Sans MT"/>
        </a:defRPr>
      </a:lvl2pPr>
      <a:lvl3pPr marL="1143000" marR="0" lvl="2" indent="-228600" algn="l" defTabSz="914400" rtl="0" fontAlgn="auto" hangingPunct="1">
        <a:lnSpc>
          <a:spcPct val="110000"/>
        </a:lnSpc>
        <a:spcBef>
          <a:spcPts val="700"/>
        </a:spcBef>
        <a:spcAft>
          <a:spcPts val="0"/>
        </a:spcAft>
        <a:buClr>
          <a:srgbClr val="2A1A00"/>
        </a:buClr>
        <a:buSzPct val="100000"/>
        <a:buFont typeface="Arial" pitchFamily="34"/>
        <a:buChar char="•"/>
        <a:tabLst/>
        <a:defRPr lang="en-US" sz="1600" b="0" i="0" u="none" strike="noStrike" kern="1200" cap="none" spc="0" baseline="0">
          <a:solidFill>
            <a:srgbClr val="595959"/>
          </a:solidFill>
          <a:uFillTx/>
          <a:latin typeface="Gill Sans MT"/>
        </a:defRPr>
      </a:lvl3pPr>
      <a:lvl4pPr marL="1600200" marR="0" lvl="3" indent="-228600" algn="l" defTabSz="914400" rtl="0" fontAlgn="auto" hangingPunct="1">
        <a:lnSpc>
          <a:spcPct val="110000"/>
        </a:lnSpc>
        <a:spcBef>
          <a:spcPts val="700"/>
        </a:spcBef>
        <a:spcAft>
          <a:spcPts val="0"/>
        </a:spcAft>
        <a:buClr>
          <a:srgbClr val="2A1A00"/>
        </a:buClr>
        <a:buSzPct val="100000"/>
        <a:buFont typeface="Gill Sans MT" pitchFamily="34"/>
        <a:buChar char="–"/>
        <a:tabLst/>
        <a:defRPr lang="en-US" sz="1400" b="0" i="0" u="none" strike="noStrike" kern="1200" cap="none" spc="0" baseline="0">
          <a:solidFill>
            <a:srgbClr val="595959"/>
          </a:solidFill>
          <a:uFillTx/>
          <a:latin typeface="Gill Sans MT"/>
        </a:defRPr>
      </a:lvl4pPr>
      <a:lvl5pPr marL="2057400" marR="0" lvl="4" indent="-228600" algn="l" defTabSz="914400" rtl="0" fontAlgn="auto" hangingPunct="1">
        <a:lnSpc>
          <a:spcPct val="110000"/>
        </a:lnSpc>
        <a:spcBef>
          <a:spcPts val="700"/>
        </a:spcBef>
        <a:spcAft>
          <a:spcPts val="0"/>
        </a:spcAft>
        <a:buClr>
          <a:srgbClr val="2A1A00"/>
        </a:buClr>
        <a:buSzPct val="100000"/>
        <a:buFont typeface="Arial" pitchFamily="34"/>
        <a:buChar char="•"/>
        <a:tabLst/>
        <a:defRPr lang="en-US" sz="1400" b="0" i="0" u="none" strike="noStrike" kern="1200" cap="none" spc="0" baseline="0">
          <a:solidFill>
            <a:srgbClr val="595959"/>
          </a:solidFill>
          <a:uFillTx/>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13"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5.xml"/><Relationship Id="rId6" Type="http://schemas.openxmlformats.org/officeDocument/2006/relationships/image" Target="../media/image6.png"/><Relationship Id="rId11" Type="http://schemas.openxmlformats.org/officeDocument/2006/relationships/diagramQuickStyle" Target="../diagrams/quickStyle1.xml"/><Relationship Id="rId5" Type="http://schemas.openxmlformats.org/officeDocument/2006/relationships/image" Target="../media/image5.png"/><Relationship Id="rId10" Type="http://schemas.openxmlformats.org/officeDocument/2006/relationships/diagramLayout" Target="../diagrams/layout1.xml"/><Relationship Id="rId4" Type="http://schemas.openxmlformats.org/officeDocument/2006/relationships/image" Target="../media/image4.png"/><Relationship Id="rId9"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hyperlink" Target="https://scaffoldingmagic.com/" TargetMode="External"/><Relationship Id="rId2" Type="http://schemas.openxmlformats.org/officeDocument/2006/relationships/image" Target="../media/image12.png"/><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png"/><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comments" Target="../comments/commen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8B6F46FE-7039-48DB-A24C-75FA57AD6827}"/>
              </a:ext>
            </a:extLst>
          </p:cNvPr>
          <p:cNvPicPr>
            <a:picLocks noChangeAspect="1"/>
          </p:cNvPicPr>
          <p:nvPr/>
        </p:nvPicPr>
        <p:blipFill>
          <a:blip r:embed="rId2"/>
          <a:srcRect t="15241" b="489"/>
          <a:stretch>
            <a:fillRect/>
          </a:stretch>
        </p:blipFill>
        <p:spPr>
          <a:xfrm>
            <a:off x="22" y="0"/>
            <a:ext cx="12191978" cy="6857990"/>
          </a:xfrm>
          <a:prstGeom prst="rect">
            <a:avLst/>
          </a:prstGeom>
          <a:noFill/>
          <a:ln cap="flat">
            <a:noFill/>
          </a:ln>
        </p:spPr>
      </p:pic>
      <p:sp>
        <p:nvSpPr>
          <p:cNvPr id="3" name="Title 1">
            <a:extLst>
              <a:ext uri="{FF2B5EF4-FFF2-40B4-BE49-F238E27FC236}">
                <a16:creationId xmlns:a16="http://schemas.microsoft.com/office/drawing/2014/main" id="{AA4620AC-81FF-40EE-8462-DF1755BAB873}"/>
              </a:ext>
            </a:extLst>
          </p:cNvPr>
          <p:cNvSpPr txBox="1">
            <a:spLocks noGrp="1"/>
          </p:cNvSpPr>
          <p:nvPr>
            <p:ph type="ctrTitle"/>
          </p:nvPr>
        </p:nvSpPr>
        <p:spPr>
          <a:xfrm>
            <a:off x="5558978" y="0"/>
            <a:ext cx="7866921" cy="3020126"/>
          </a:xfrm>
        </p:spPr>
        <p:txBody>
          <a:bodyPr>
            <a:normAutofit/>
          </a:bodyPr>
          <a:lstStyle/>
          <a:p>
            <a:pPr lvl="0"/>
            <a:r>
              <a:rPr lang="en-GB" sz="4800" dirty="0">
                <a:solidFill>
                  <a:srgbClr val="FFA615"/>
                </a:solidFill>
              </a:rPr>
              <a:t>Principles of learning and Teaching</a:t>
            </a:r>
          </a:p>
        </p:txBody>
      </p:sp>
      <p:sp>
        <p:nvSpPr>
          <p:cNvPr id="6" name="TextBox 5">
            <a:extLst>
              <a:ext uri="{FF2B5EF4-FFF2-40B4-BE49-F238E27FC236}">
                <a16:creationId xmlns:a16="http://schemas.microsoft.com/office/drawing/2014/main" id="{6DB3426A-2EBE-45A6-B213-F2C20B676CFB}"/>
              </a:ext>
            </a:extLst>
          </p:cNvPr>
          <p:cNvSpPr txBox="1"/>
          <p:nvPr/>
        </p:nvSpPr>
        <p:spPr>
          <a:xfrm>
            <a:off x="7971670" y="3428995"/>
            <a:ext cx="4220308" cy="2308324"/>
          </a:xfrm>
          <a:prstGeom prst="rect">
            <a:avLst/>
          </a:prstGeom>
          <a:noFill/>
        </p:spPr>
        <p:txBody>
          <a:bodyPr wrap="square" rtlCol="0">
            <a:spAutoFit/>
          </a:bodyPr>
          <a:lstStyle/>
          <a:p>
            <a:r>
              <a:rPr lang="en-GB" dirty="0">
                <a:solidFill>
                  <a:schemeClr val="bg1">
                    <a:lumMod val="95000"/>
                  </a:schemeClr>
                </a:solidFill>
                <a:latin typeface="Gill Sans MT"/>
              </a:rPr>
              <a:t>The ECM agenda made a noticeable difference to curriculum in schools. Walton (2009, quoted in Goddard, 2009, p. 8)  Every Child Matters “A sudden domain for curriculum to be more holistic or suited to the education of the whole child, not just their academic brains.” </a:t>
            </a:r>
          </a:p>
          <a:p>
            <a:endParaRPr lang="en-GB" dirty="0"/>
          </a:p>
        </p:txBody>
      </p:sp>
      <p:sp>
        <p:nvSpPr>
          <p:cNvPr id="7" name="Slide Number Placeholder 6">
            <a:extLst>
              <a:ext uri="{FF2B5EF4-FFF2-40B4-BE49-F238E27FC236}">
                <a16:creationId xmlns:a16="http://schemas.microsoft.com/office/drawing/2014/main" id="{0CEF47C6-27AE-498A-A66D-772FFF0437A5}"/>
              </a:ext>
            </a:extLst>
          </p:cNvPr>
          <p:cNvSpPr>
            <a:spLocks noGrp="1"/>
          </p:cNvSpPr>
          <p:nvPr>
            <p:ph type="sldNum" sz="quarter" idx="8"/>
          </p:nvPr>
        </p:nvSpPr>
        <p:spPr/>
        <p:txBody>
          <a:bodyPr/>
          <a:lstStyle/>
          <a:p>
            <a:pPr lvl="0"/>
            <a:fld id="{A3C5B73D-BF0E-453E-9DEB-93C9B48EC537}" type="slidenum">
              <a:rPr lang="en-US" smtClean="0"/>
              <a:t>1</a:t>
            </a:fld>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8F4BD-68B3-4D77-81BD-B92E1F05FDC3}"/>
              </a:ext>
            </a:extLst>
          </p:cNvPr>
          <p:cNvSpPr txBox="1">
            <a:spLocks noGrp="1"/>
          </p:cNvSpPr>
          <p:nvPr>
            <p:ph type="title"/>
          </p:nvPr>
        </p:nvSpPr>
        <p:spPr>
          <a:xfrm>
            <a:off x="965926" y="68703"/>
            <a:ext cx="10172700" cy="1493516"/>
          </a:xfrm>
        </p:spPr>
        <p:txBody>
          <a:bodyPr/>
          <a:lstStyle/>
          <a:p>
            <a:pPr lvl="0"/>
            <a:r>
              <a:rPr lang="en-GB" dirty="0"/>
              <a:t>Donaldson's vision…</a:t>
            </a:r>
          </a:p>
        </p:txBody>
      </p:sp>
      <p:pic>
        <p:nvPicPr>
          <p:cNvPr id="4" name="Content Placeholder 8">
            <a:extLst>
              <a:ext uri="{FF2B5EF4-FFF2-40B4-BE49-F238E27FC236}">
                <a16:creationId xmlns:a16="http://schemas.microsoft.com/office/drawing/2014/main" id="{C6E0173F-00C6-4C07-8FEE-D774AB502437}"/>
              </a:ext>
            </a:extLst>
          </p:cNvPr>
          <p:cNvPicPr>
            <a:picLocks noGrp="1" noChangeAspect="1"/>
          </p:cNvPicPr>
          <p:nvPr>
            <p:ph idx="2"/>
          </p:nvPr>
        </p:nvPicPr>
        <p:blipFill>
          <a:blip r:embed="rId2"/>
          <a:stretch>
            <a:fillRect/>
          </a:stretch>
        </p:blipFill>
        <p:spPr>
          <a:xfrm>
            <a:off x="3423717" y="772906"/>
            <a:ext cx="1682855" cy="1721085"/>
          </a:xfrm>
        </p:spPr>
      </p:pic>
      <p:sp>
        <p:nvSpPr>
          <p:cNvPr id="5" name="Text Placeholder 4">
            <a:extLst>
              <a:ext uri="{FF2B5EF4-FFF2-40B4-BE49-F238E27FC236}">
                <a16:creationId xmlns:a16="http://schemas.microsoft.com/office/drawing/2014/main" id="{51BA2160-8C27-4BBA-B849-E0918E985152}"/>
              </a:ext>
            </a:extLst>
          </p:cNvPr>
          <p:cNvSpPr txBox="1">
            <a:spLocks noGrp="1"/>
          </p:cNvSpPr>
          <p:nvPr>
            <p:ph type="body" idx="3"/>
          </p:nvPr>
        </p:nvSpPr>
        <p:spPr>
          <a:xfrm>
            <a:off x="8777621" y="-16616"/>
            <a:ext cx="4800600" cy="632527"/>
          </a:xfrm>
        </p:spPr>
        <p:txBody>
          <a:bodyPr/>
          <a:lstStyle/>
          <a:p>
            <a:pPr lvl="0"/>
            <a:r>
              <a:rPr lang="en-GB" dirty="0">
                <a:solidFill>
                  <a:schemeClr val="accent4">
                    <a:lumMod val="75000"/>
                  </a:schemeClr>
                </a:solidFill>
              </a:rPr>
              <a:t>New curriculum</a:t>
            </a:r>
          </a:p>
        </p:txBody>
      </p:sp>
      <p:sp>
        <p:nvSpPr>
          <p:cNvPr id="8" name="TextBox 9">
            <a:extLst>
              <a:ext uri="{FF2B5EF4-FFF2-40B4-BE49-F238E27FC236}">
                <a16:creationId xmlns:a16="http://schemas.microsoft.com/office/drawing/2014/main" id="{3335C078-76D9-462B-9F63-32BBFE538508}"/>
              </a:ext>
            </a:extLst>
          </p:cNvPr>
          <p:cNvSpPr txBox="1"/>
          <p:nvPr/>
        </p:nvSpPr>
        <p:spPr>
          <a:xfrm>
            <a:off x="3181086" y="2470771"/>
            <a:ext cx="3322468" cy="276999"/>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Gill Sans MT"/>
              </a:rPr>
              <a:t>(Graham-donaldson.com, 2019)</a:t>
            </a:r>
          </a:p>
        </p:txBody>
      </p:sp>
      <p:pic>
        <p:nvPicPr>
          <p:cNvPr id="13" name="Picture 12">
            <a:extLst>
              <a:ext uri="{FF2B5EF4-FFF2-40B4-BE49-F238E27FC236}">
                <a16:creationId xmlns:a16="http://schemas.microsoft.com/office/drawing/2014/main" id="{9E83715C-4A5F-4D7D-B7EA-AD82AF255F4F}"/>
              </a:ext>
            </a:extLst>
          </p:cNvPr>
          <p:cNvPicPr>
            <a:picLocks noChangeAspect="1"/>
          </p:cNvPicPr>
          <p:nvPr/>
        </p:nvPicPr>
        <p:blipFill>
          <a:blip r:embed="rId3"/>
          <a:stretch>
            <a:fillRect/>
          </a:stretch>
        </p:blipFill>
        <p:spPr>
          <a:xfrm>
            <a:off x="9645265" y="4535576"/>
            <a:ext cx="2231519" cy="1872616"/>
          </a:xfrm>
          <a:prstGeom prst="rect">
            <a:avLst/>
          </a:prstGeom>
        </p:spPr>
      </p:pic>
      <p:pic>
        <p:nvPicPr>
          <p:cNvPr id="14" name="Picture 13">
            <a:extLst>
              <a:ext uri="{FF2B5EF4-FFF2-40B4-BE49-F238E27FC236}">
                <a16:creationId xmlns:a16="http://schemas.microsoft.com/office/drawing/2014/main" id="{CB05BF1E-AFD7-48F9-8D68-77B5A9657CB3}"/>
              </a:ext>
            </a:extLst>
          </p:cNvPr>
          <p:cNvPicPr>
            <a:picLocks noChangeAspect="1"/>
          </p:cNvPicPr>
          <p:nvPr/>
        </p:nvPicPr>
        <p:blipFill>
          <a:blip r:embed="rId4"/>
          <a:stretch>
            <a:fillRect/>
          </a:stretch>
        </p:blipFill>
        <p:spPr>
          <a:xfrm>
            <a:off x="18925" y="4321446"/>
            <a:ext cx="2039493" cy="1985172"/>
          </a:xfrm>
          <a:prstGeom prst="rect">
            <a:avLst/>
          </a:prstGeom>
        </p:spPr>
      </p:pic>
      <p:pic>
        <p:nvPicPr>
          <p:cNvPr id="15" name="Picture 14">
            <a:extLst>
              <a:ext uri="{FF2B5EF4-FFF2-40B4-BE49-F238E27FC236}">
                <a16:creationId xmlns:a16="http://schemas.microsoft.com/office/drawing/2014/main" id="{3BC45C41-AAD5-45F8-A6F7-543EA73C31EA}"/>
              </a:ext>
            </a:extLst>
          </p:cNvPr>
          <p:cNvPicPr>
            <a:picLocks noChangeAspect="1"/>
          </p:cNvPicPr>
          <p:nvPr/>
        </p:nvPicPr>
        <p:blipFill>
          <a:blip r:embed="rId5"/>
          <a:stretch>
            <a:fillRect/>
          </a:stretch>
        </p:blipFill>
        <p:spPr>
          <a:xfrm>
            <a:off x="7535344" y="4768823"/>
            <a:ext cx="2316213" cy="1822003"/>
          </a:xfrm>
          <a:prstGeom prst="rect">
            <a:avLst/>
          </a:prstGeom>
        </p:spPr>
      </p:pic>
      <p:pic>
        <p:nvPicPr>
          <p:cNvPr id="16" name="Picture 15">
            <a:extLst>
              <a:ext uri="{FF2B5EF4-FFF2-40B4-BE49-F238E27FC236}">
                <a16:creationId xmlns:a16="http://schemas.microsoft.com/office/drawing/2014/main" id="{23924969-6AF3-4332-B9B1-23CFC7A10C2B}"/>
              </a:ext>
            </a:extLst>
          </p:cNvPr>
          <p:cNvPicPr>
            <a:picLocks noChangeAspect="1"/>
          </p:cNvPicPr>
          <p:nvPr/>
        </p:nvPicPr>
        <p:blipFill>
          <a:blip r:embed="rId6"/>
          <a:stretch>
            <a:fillRect/>
          </a:stretch>
        </p:blipFill>
        <p:spPr>
          <a:xfrm rot="5400000">
            <a:off x="1717619" y="4354557"/>
            <a:ext cx="2105714" cy="2039492"/>
          </a:xfrm>
          <a:prstGeom prst="rect">
            <a:avLst/>
          </a:prstGeom>
        </p:spPr>
      </p:pic>
      <p:pic>
        <p:nvPicPr>
          <p:cNvPr id="17" name="Picture 16">
            <a:extLst>
              <a:ext uri="{FF2B5EF4-FFF2-40B4-BE49-F238E27FC236}">
                <a16:creationId xmlns:a16="http://schemas.microsoft.com/office/drawing/2014/main" id="{44EDDBF8-BC29-4E1A-AE18-975A04F26D6E}"/>
              </a:ext>
            </a:extLst>
          </p:cNvPr>
          <p:cNvPicPr>
            <a:picLocks noChangeAspect="1"/>
          </p:cNvPicPr>
          <p:nvPr/>
        </p:nvPicPr>
        <p:blipFill>
          <a:blip r:embed="rId7"/>
          <a:stretch>
            <a:fillRect/>
          </a:stretch>
        </p:blipFill>
        <p:spPr>
          <a:xfrm rot="5400000">
            <a:off x="5493805" y="4737525"/>
            <a:ext cx="2315308" cy="1841695"/>
          </a:xfrm>
          <a:prstGeom prst="rect">
            <a:avLst/>
          </a:prstGeom>
        </p:spPr>
      </p:pic>
      <p:pic>
        <p:nvPicPr>
          <p:cNvPr id="18" name="Picture 17">
            <a:extLst>
              <a:ext uri="{FF2B5EF4-FFF2-40B4-BE49-F238E27FC236}">
                <a16:creationId xmlns:a16="http://schemas.microsoft.com/office/drawing/2014/main" id="{D52AD9C4-39D5-40BB-A20C-F5DF7961242E}"/>
              </a:ext>
            </a:extLst>
          </p:cNvPr>
          <p:cNvPicPr>
            <a:picLocks noChangeAspect="1"/>
          </p:cNvPicPr>
          <p:nvPr/>
        </p:nvPicPr>
        <p:blipFill>
          <a:blip r:embed="rId8"/>
          <a:stretch>
            <a:fillRect/>
          </a:stretch>
        </p:blipFill>
        <p:spPr>
          <a:xfrm>
            <a:off x="3507496" y="4406912"/>
            <a:ext cx="2231519" cy="1854802"/>
          </a:xfrm>
          <a:prstGeom prst="rect">
            <a:avLst/>
          </a:prstGeom>
        </p:spPr>
      </p:pic>
      <p:sp>
        <p:nvSpPr>
          <p:cNvPr id="21" name="Rectangle 20">
            <a:extLst>
              <a:ext uri="{FF2B5EF4-FFF2-40B4-BE49-F238E27FC236}">
                <a16:creationId xmlns:a16="http://schemas.microsoft.com/office/drawing/2014/main" id="{2FCE2472-9EE8-48A8-820A-6C88F7AB862B}"/>
              </a:ext>
            </a:extLst>
          </p:cNvPr>
          <p:cNvSpPr/>
          <p:nvPr/>
        </p:nvSpPr>
        <p:spPr>
          <a:xfrm>
            <a:off x="-1096081" y="3563561"/>
            <a:ext cx="8181511"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dirty="0">
                <a:ln/>
                <a:solidFill>
                  <a:schemeClr val="accent4"/>
                </a:solidFill>
              </a:rPr>
              <a:t>Six areas of learning</a:t>
            </a:r>
          </a:p>
        </p:txBody>
      </p:sp>
      <p:sp>
        <p:nvSpPr>
          <p:cNvPr id="23" name="Content Placeholder 22">
            <a:extLst>
              <a:ext uri="{FF2B5EF4-FFF2-40B4-BE49-F238E27FC236}">
                <a16:creationId xmlns:a16="http://schemas.microsoft.com/office/drawing/2014/main" id="{CAE25AF2-4CDA-4DCC-A243-EFFE088E03D4}"/>
              </a:ext>
            </a:extLst>
          </p:cNvPr>
          <p:cNvSpPr>
            <a:spLocks noGrp="1"/>
          </p:cNvSpPr>
          <p:nvPr>
            <p:ph idx="4"/>
          </p:nvPr>
        </p:nvSpPr>
        <p:spPr>
          <a:xfrm>
            <a:off x="8768285" y="589577"/>
            <a:ext cx="3108499" cy="3588923"/>
          </a:xfrm>
        </p:spPr>
        <p:txBody>
          <a:bodyPr>
            <a:normAutofit lnSpcReduction="10000"/>
          </a:bodyPr>
          <a:lstStyle/>
          <a:p>
            <a:pPr marL="0" indent="0" algn="just">
              <a:buNone/>
            </a:pPr>
            <a:r>
              <a:rPr lang="en-GB" dirty="0"/>
              <a:t>According to BBC Wales news (2017) Donaldson has a vision for all children to have a successful future with the new reformed curriculum. That children are responsible  for their own learning with new seamless learning across primary and secondary education.</a:t>
            </a:r>
          </a:p>
        </p:txBody>
      </p:sp>
      <p:sp>
        <p:nvSpPr>
          <p:cNvPr id="24" name="TextBox 23">
            <a:extLst>
              <a:ext uri="{FF2B5EF4-FFF2-40B4-BE49-F238E27FC236}">
                <a16:creationId xmlns:a16="http://schemas.microsoft.com/office/drawing/2014/main" id="{9A74A7AC-AD8E-4722-B7D4-540AB90226E0}"/>
              </a:ext>
            </a:extLst>
          </p:cNvPr>
          <p:cNvSpPr txBox="1"/>
          <p:nvPr/>
        </p:nvSpPr>
        <p:spPr>
          <a:xfrm>
            <a:off x="797134" y="772905"/>
            <a:ext cx="2731058" cy="1477328"/>
          </a:xfrm>
          <a:prstGeom prst="rect">
            <a:avLst/>
          </a:prstGeom>
          <a:noFill/>
        </p:spPr>
        <p:txBody>
          <a:bodyPr wrap="square" rtlCol="0">
            <a:spAutoFit/>
          </a:bodyPr>
          <a:lstStyle/>
          <a:p>
            <a:r>
              <a:rPr lang="en-GB" dirty="0"/>
              <a:t>“Teachers should apply the     pedagogical principles when applying their teaching and learning.”</a:t>
            </a:r>
          </a:p>
          <a:p>
            <a:r>
              <a:rPr lang="en-GB" dirty="0"/>
              <a:t>(Gareth Evans, 2015)</a:t>
            </a:r>
          </a:p>
        </p:txBody>
      </p:sp>
      <p:sp>
        <p:nvSpPr>
          <p:cNvPr id="27" name="TextBox 26">
            <a:extLst>
              <a:ext uri="{FF2B5EF4-FFF2-40B4-BE49-F238E27FC236}">
                <a16:creationId xmlns:a16="http://schemas.microsoft.com/office/drawing/2014/main" id="{D1F5D13C-F7C5-4148-9D6E-176239F25B6B}"/>
              </a:ext>
            </a:extLst>
          </p:cNvPr>
          <p:cNvSpPr txBox="1"/>
          <p:nvPr/>
        </p:nvSpPr>
        <p:spPr>
          <a:xfrm>
            <a:off x="1266092" y="2677081"/>
            <a:ext cx="3840480" cy="1200329"/>
          </a:xfrm>
          <a:prstGeom prst="rect">
            <a:avLst/>
          </a:prstGeom>
          <a:noFill/>
        </p:spPr>
        <p:txBody>
          <a:bodyPr wrap="square" rtlCol="0">
            <a:spAutoFit/>
          </a:bodyPr>
          <a:lstStyle/>
          <a:p>
            <a:r>
              <a:rPr lang="en-GB" dirty="0">
                <a:solidFill>
                  <a:schemeClr val="accent4">
                    <a:lumMod val="50000"/>
                  </a:schemeClr>
                </a:solidFill>
              </a:rPr>
              <a:t>If children are meant to learn from experiences outdoors does this mean holidays will be more lenient in contrast to this .</a:t>
            </a:r>
          </a:p>
        </p:txBody>
      </p:sp>
      <p:sp>
        <p:nvSpPr>
          <p:cNvPr id="28" name="Rectangle 27">
            <a:extLst>
              <a:ext uri="{FF2B5EF4-FFF2-40B4-BE49-F238E27FC236}">
                <a16:creationId xmlns:a16="http://schemas.microsoft.com/office/drawing/2014/main" id="{DA15C91D-CCC9-4F46-A749-8F71E428F471}"/>
              </a:ext>
            </a:extLst>
          </p:cNvPr>
          <p:cNvSpPr/>
          <p:nvPr/>
        </p:nvSpPr>
        <p:spPr>
          <a:xfrm>
            <a:off x="6239076" y="3974036"/>
            <a:ext cx="5683348" cy="861774"/>
          </a:xfrm>
          <a:prstGeom prst="rect">
            <a:avLst/>
          </a:prstGeom>
        </p:spPr>
        <p:txBody>
          <a:bodyPr wrap="square">
            <a:spAutoFit/>
          </a:bodyPr>
          <a:lstStyle/>
          <a:p>
            <a:pPr algn="ctr"/>
            <a:r>
              <a:rPr lang="en-US" sz="3200" b="1" dirty="0">
                <a:ln/>
                <a:solidFill>
                  <a:schemeClr val="accent4"/>
                </a:solidFill>
              </a:rPr>
              <a:t>“Up to 30 minutes in each area”</a:t>
            </a:r>
          </a:p>
          <a:p>
            <a:pPr algn="ctr"/>
            <a:r>
              <a:rPr lang="en-GB" dirty="0"/>
              <a:t>(</a:t>
            </a:r>
            <a:r>
              <a:rPr lang="en-GB" dirty="0" err="1"/>
              <a:t>Yurichenko</a:t>
            </a:r>
            <a:r>
              <a:rPr lang="en-GB" dirty="0"/>
              <a:t>, 2007)</a:t>
            </a:r>
            <a:endParaRPr lang="en-US" sz="3200" b="1" dirty="0">
              <a:ln/>
              <a:solidFill>
                <a:schemeClr val="accent4"/>
              </a:solidFill>
            </a:endParaRPr>
          </a:p>
        </p:txBody>
      </p:sp>
      <p:graphicFrame>
        <p:nvGraphicFramePr>
          <p:cNvPr id="30" name="Diagram 29">
            <a:extLst>
              <a:ext uri="{FF2B5EF4-FFF2-40B4-BE49-F238E27FC236}">
                <a16:creationId xmlns:a16="http://schemas.microsoft.com/office/drawing/2014/main" id="{ACEA643D-8FCA-417A-B076-77C60EDA064E}"/>
              </a:ext>
            </a:extLst>
          </p:cNvPr>
          <p:cNvGraphicFramePr/>
          <p:nvPr>
            <p:extLst>
              <p:ext uri="{D42A27DB-BD31-4B8C-83A1-F6EECF244321}">
                <p14:modId xmlns:p14="http://schemas.microsoft.com/office/powerpoint/2010/main" val="98668137"/>
              </p:ext>
            </p:extLst>
          </p:nvPr>
        </p:nvGraphicFramePr>
        <p:xfrm>
          <a:off x="4360985" y="558074"/>
          <a:ext cx="4685236" cy="3620426"/>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31" name="TextBox 30">
            <a:extLst>
              <a:ext uri="{FF2B5EF4-FFF2-40B4-BE49-F238E27FC236}">
                <a16:creationId xmlns:a16="http://schemas.microsoft.com/office/drawing/2014/main" id="{FE902336-F7E2-48E0-9D89-97F1CDE3CCC6}"/>
              </a:ext>
            </a:extLst>
          </p:cNvPr>
          <p:cNvSpPr txBox="1"/>
          <p:nvPr/>
        </p:nvSpPr>
        <p:spPr>
          <a:xfrm>
            <a:off x="883328" y="6427160"/>
            <a:ext cx="5505156" cy="338554"/>
          </a:xfrm>
          <a:prstGeom prst="rect">
            <a:avLst/>
          </a:prstGeom>
          <a:noFill/>
        </p:spPr>
        <p:txBody>
          <a:bodyPr wrap="square" rtlCol="0">
            <a:spAutoFit/>
          </a:bodyPr>
          <a:lstStyle/>
          <a:p>
            <a:r>
              <a:rPr lang="en-GB" sz="1600" dirty="0"/>
              <a:t>How will behaviour be managed in the new curriculum?</a:t>
            </a:r>
          </a:p>
        </p:txBody>
      </p:sp>
      <p:sp>
        <p:nvSpPr>
          <p:cNvPr id="32" name="TextBox 31">
            <a:extLst>
              <a:ext uri="{FF2B5EF4-FFF2-40B4-BE49-F238E27FC236}">
                <a16:creationId xmlns:a16="http://schemas.microsoft.com/office/drawing/2014/main" id="{7B8A18F5-F2A8-4180-ADC3-7348B4B892B5}"/>
              </a:ext>
            </a:extLst>
          </p:cNvPr>
          <p:cNvSpPr txBox="1"/>
          <p:nvPr/>
        </p:nvSpPr>
        <p:spPr>
          <a:xfrm>
            <a:off x="7648961" y="6547316"/>
            <a:ext cx="2125941" cy="369332"/>
          </a:xfrm>
          <a:prstGeom prst="rect">
            <a:avLst/>
          </a:prstGeom>
          <a:noFill/>
        </p:spPr>
        <p:txBody>
          <a:bodyPr wrap="square" rtlCol="0">
            <a:spAutoFit/>
          </a:bodyPr>
          <a:lstStyle/>
          <a:p>
            <a:r>
              <a:rPr lang="en-GB" dirty="0"/>
              <a:t>(Freeman, 2019.)</a:t>
            </a:r>
          </a:p>
        </p:txBody>
      </p:sp>
      <p:sp>
        <p:nvSpPr>
          <p:cNvPr id="33" name="Slide Number Placeholder 32">
            <a:extLst>
              <a:ext uri="{FF2B5EF4-FFF2-40B4-BE49-F238E27FC236}">
                <a16:creationId xmlns:a16="http://schemas.microsoft.com/office/drawing/2014/main" id="{6CB15674-5068-4277-B0BF-4F2DBAC8F3E1}"/>
              </a:ext>
            </a:extLst>
          </p:cNvPr>
          <p:cNvSpPr>
            <a:spLocks noGrp="1"/>
          </p:cNvSpPr>
          <p:nvPr>
            <p:ph type="sldNum" sz="quarter" idx="8"/>
          </p:nvPr>
        </p:nvSpPr>
        <p:spPr/>
        <p:txBody>
          <a:bodyPr/>
          <a:lstStyle/>
          <a:p>
            <a:pPr lvl="0"/>
            <a:fld id="{0CE5F6C8-D7B5-4212-AC81-29861DC5C2CD}" type="slidenum">
              <a:rPr lang="en-US" smtClean="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65768AB-E604-4196-93D4-9FEC7B610186}"/>
              </a:ext>
            </a:extLst>
          </p:cNvPr>
          <p:cNvSpPr/>
          <p:nvPr/>
        </p:nvSpPr>
        <p:spPr>
          <a:xfrm>
            <a:off x="3482641" y="2834859"/>
            <a:ext cx="3872983"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Behaviorism</a:t>
            </a:r>
          </a:p>
        </p:txBody>
      </p:sp>
      <p:pic>
        <p:nvPicPr>
          <p:cNvPr id="5" name="Picture 4">
            <a:extLst>
              <a:ext uri="{FF2B5EF4-FFF2-40B4-BE49-F238E27FC236}">
                <a16:creationId xmlns:a16="http://schemas.microsoft.com/office/drawing/2014/main" id="{929DD3FF-FD2E-425E-959C-CD219C83E2E1}"/>
              </a:ext>
            </a:extLst>
          </p:cNvPr>
          <p:cNvPicPr>
            <a:picLocks noChangeAspect="1"/>
          </p:cNvPicPr>
          <p:nvPr/>
        </p:nvPicPr>
        <p:blipFill>
          <a:blip r:embed="rId2"/>
          <a:stretch>
            <a:fillRect/>
          </a:stretch>
        </p:blipFill>
        <p:spPr>
          <a:xfrm>
            <a:off x="8550659" y="62656"/>
            <a:ext cx="2949526" cy="1191487"/>
          </a:xfrm>
          <a:prstGeom prst="rect">
            <a:avLst/>
          </a:prstGeom>
        </p:spPr>
      </p:pic>
      <p:sp>
        <p:nvSpPr>
          <p:cNvPr id="6" name="TextBox 5">
            <a:extLst>
              <a:ext uri="{FF2B5EF4-FFF2-40B4-BE49-F238E27FC236}">
                <a16:creationId xmlns:a16="http://schemas.microsoft.com/office/drawing/2014/main" id="{2F39C32B-D828-453E-B754-F5960C9D24AA}"/>
              </a:ext>
            </a:extLst>
          </p:cNvPr>
          <p:cNvSpPr txBox="1"/>
          <p:nvPr/>
        </p:nvSpPr>
        <p:spPr>
          <a:xfrm>
            <a:off x="8693103" y="1194579"/>
            <a:ext cx="2949526" cy="369332"/>
          </a:xfrm>
          <a:prstGeom prst="rect">
            <a:avLst/>
          </a:prstGeom>
          <a:noFill/>
        </p:spPr>
        <p:txBody>
          <a:bodyPr wrap="square" rtlCol="0">
            <a:spAutoFit/>
          </a:bodyPr>
          <a:lstStyle/>
          <a:p>
            <a:r>
              <a:rPr lang="en-GB" dirty="0"/>
              <a:t>www.verywellmind.com</a:t>
            </a:r>
          </a:p>
        </p:txBody>
      </p:sp>
      <p:pic>
        <p:nvPicPr>
          <p:cNvPr id="10" name="Picture 9">
            <a:extLst>
              <a:ext uri="{FF2B5EF4-FFF2-40B4-BE49-F238E27FC236}">
                <a16:creationId xmlns:a16="http://schemas.microsoft.com/office/drawing/2014/main" id="{DB5D5AB2-7BAD-46D6-BEAD-24406C8F515D}"/>
              </a:ext>
            </a:extLst>
          </p:cNvPr>
          <p:cNvPicPr>
            <a:picLocks noChangeAspect="1"/>
          </p:cNvPicPr>
          <p:nvPr/>
        </p:nvPicPr>
        <p:blipFill>
          <a:blip r:embed="rId3"/>
          <a:stretch>
            <a:fillRect/>
          </a:stretch>
        </p:blipFill>
        <p:spPr>
          <a:xfrm rot="620799">
            <a:off x="8414125" y="1686533"/>
            <a:ext cx="3048000" cy="2286000"/>
          </a:xfrm>
          <a:prstGeom prst="rect">
            <a:avLst/>
          </a:prstGeom>
        </p:spPr>
      </p:pic>
      <p:pic>
        <p:nvPicPr>
          <p:cNvPr id="11" name="Picture 10">
            <a:extLst>
              <a:ext uri="{FF2B5EF4-FFF2-40B4-BE49-F238E27FC236}">
                <a16:creationId xmlns:a16="http://schemas.microsoft.com/office/drawing/2014/main" id="{0D58B84B-5BF4-43FD-BD51-1EF4903EBCA5}"/>
              </a:ext>
            </a:extLst>
          </p:cNvPr>
          <p:cNvPicPr>
            <a:picLocks noChangeAspect="1"/>
          </p:cNvPicPr>
          <p:nvPr/>
        </p:nvPicPr>
        <p:blipFill>
          <a:blip r:embed="rId4"/>
          <a:stretch>
            <a:fillRect/>
          </a:stretch>
        </p:blipFill>
        <p:spPr>
          <a:xfrm rot="4860387">
            <a:off x="-37990" y="469582"/>
            <a:ext cx="3048000" cy="2286000"/>
          </a:xfrm>
          <a:prstGeom prst="rect">
            <a:avLst/>
          </a:prstGeom>
        </p:spPr>
      </p:pic>
      <p:sp>
        <p:nvSpPr>
          <p:cNvPr id="12" name="TextBox 11">
            <a:extLst>
              <a:ext uri="{FF2B5EF4-FFF2-40B4-BE49-F238E27FC236}">
                <a16:creationId xmlns:a16="http://schemas.microsoft.com/office/drawing/2014/main" id="{C05DC41B-0B6B-44BA-8A65-8A1D116ABA68}"/>
              </a:ext>
            </a:extLst>
          </p:cNvPr>
          <p:cNvSpPr txBox="1"/>
          <p:nvPr/>
        </p:nvSpPr>
        <p:spPr>
          <a:xfrm>
            <a:off x="1592191" y="4009224"/>
            <a:ext cx="5514536" cy="2308324"/>
          </a:xfrm>
          <a:prstGeom prst="rect">
            <a:avLst/>
          </a:prstGeom>
          <a:noFill/>
        </p:spPr>
        <p:txBody>
          <a:bodyPr wrap="square" rtlCol="0">
            <a:spAutoFit/>
          </a:bodyPr>
          <a:lstStyle/>
          <a:p>
            <a:pPr algn="just"/>
            <a:r>
              <a:rPr lang="en-GB" sz="1600" dirty="0"/>
              <a:t>“Behaviourism is observing others behaviour. It recognises the importance of rewarding or using positive reinforcement when the desired behaviour occurs.” (MacLeod-Brudenell, 2004) If a child in my setting has produced some good work or been helpful and kind anything positive that deserves a reward,  more monsters will be awarded on their class dojo. Just a new modern way of not just relying on stickers which are still very much used, yet  some children with </a:t>
            </a:r>
            <a:r>
              <a:rPr lang="en-GB" sz="1600" dirty="0" err="1"/>
              <a:t>AlN</a:t>
            </a:r>
            <a:r>
              <a:rPr lang="en-GB" sz="1600" dirty="0"/>
              <a:t> needs do not like these sticky feeling of a sticker so the class dojos work well for everyone.</a:t>
            </a:r>
          </a:p>
        </p:txBody>
      </p:sp>
      <p:sp>
        <p:nvSpPr>
          <p:cNvPr id="13" name="Arrow: Right 12">
            <a:extLst>
              <a:ext uri="{FF2B5EF4-FFF2-40B4-BE49-F238E27FC236}">
                <a16:creationId xmlns:a16="http://schemas.microsoft.com/office/drawing/2014/main" id="{44EA2DF4-E8A3-4D08-B676-C5BFA6AAB057}"/>
              </a:ext>
            </a:extLst>
          </p:cNvPr>
          <p:cNvSpPr/>
          <p:nvPr/>
        </p:nvSpPr>
        <p:spPr>
          <a:xfrm rot="14659832">
            <a:off x="2742585" y="3289514"/>
            <a:ext cx="800035" cy="484632"/>
          </a:xfrm>
          <a:prstGeom prst="rightArrow">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0F159973-2687-485A-9141-971D7BE74580}"/>
              </a:ext>
            </a:extLst>
          </p:cNvPr>
          <p:cNvSpPr/>
          <p:nvPr/>
        </p:nvSpPr>
        <p:spPr>
          <a:xfrm rot="18637143">
            <a:off x="7260842" y="2766214"/>
            <a:ext cx="484632" cy="978408"/>
          </a:xfrm>
          <a:prstGeom prst="down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TextBox 14">
            <a:extLst>
              <a:ext uri="{FF2B5EF4-FFF2-40B4-BE49-F238E27FC236}">
                <a16:creationId xmlns:a16="http://schemas.microsoft.com/office/drawing/2014/main" id="{A5186DDD-0822-4397-8F81-50C9D5FFE59D}"/>
              </a:ext>
            </a:extLst>
          </p:cNvPr>
          <p:cNvSpPr txBox="1"/>
          <p:nvPr/>
        </p:nvSpPr>
        <p:spPr>
          <a:xfrm>
            <a:off x="2984699" y="130557"/>
            <a:ext cx="5565960" cy="2554545"/>
          </a:xfrm>
          <a:prstGeom prst="rect">
            <a:avLst/>
          </a:prstGeom>
          <a:noFill/>
        </p:spPr>
        <p:txBody>
          <a:bodyPr wrap="square" rtlCol="0">
            <a:spAutoFit/>
          </a:bodyPr>
          <a:lstStyle/>
          <a:p>
            <a:r>
              <a:rPr lang="en-GB" sz="1600" dirty="0"/>
              <a:t>Relating to (Skinner, 1974) it simply states that bad behaviour should be punished. Yet if you take away a playtime for a child will the suppressed behaviour return again. Most likely as with no account for free will, feelings moods or thoughts the behaviour will most likely return. In circle time this is where everyday feelings are spoke about so inclusion is still key to every child. If a child has misbehaved of course there will be repercussions, however discussing their feelings and why they acted the way they did may make more sense to why their response was so high levelled.</a:t>
            </a:r>
          </a:p>
        </p:txBody>
      </p:sp>
      <p:sp>
        <p:nvSpPr>
          <p:cNvPr id="16" name="TextBox 15">
            <a:extLst>
              <a:ext uri="{FF2B5EF4-FFF2-40B4-BE49-F238E27FC236}">
                <a16:creationId xmlns:a16="http://schemas.microsoft.com/office/drawing/2014/main" id="{DB3D6CF2-B837-4CE4-B39C-05F76350EEE1}"/>
              </a:ext>
            </a:extLst>
          </p:cNvPr>
          <p:cNvSpPr txBox="1"/>
          <p:nvPr/>
        </p:nvSpPr>
        <p:spPr>
          <a:xfrm>
            <a:off x="8032245" y="4487020"/>
            <a:ext cx="3511576" cy="2308324"/>
          </a:xfrm>
          <a:prstGeom prst="rect">
            <a:avLst/>
          </a:prstGeom>
          <a:noFill/>
        </p:spPr>
        <p:txBody>
          <a:bodyPr wrap="square" rtlCol="0">
            <a:spAutoFit/>
          </a:bodyPr>
          <a:lstStyle/>
          <a:p>
            <a:r>
              <a:rPr lang="en-GB" sz="1600" dirty="0"/>
              <a:t> “It is important for the child to construct their own meaning rather then memorise the correct answer or repeat someone else's answer.” (Goddard and Walton, 2009) Using circle time allows freedom of speech from the child yet if you feel they are copying someone else's answer then a one to one conversation can be had.</a:t>
            </a:r>
          </a:p>
        </p:txBody>
      </p:sp>
      <p:sp>
        <p:nvSpPr>
          <p:cNvPr id="17" name="Rectangle 16">
            <a:extLst>
              <a:ext uri="{FF2B5EF4-FFF2-40B4-BE49-F238E27FC236}">
                <a16:creationId xmlns:a16="http://schemas.microsoft.com/office/drawing/2014/main" id="{F3A0068C-D828-440C-9F3A-F547C3A5EF96}"/>
              </a:ext>
            </a:extLst>
          </p:cNvPr>
          <p:cNvSpPr/>
          <p:nvPr/>
        </p:nvSpPr>
        <p:spPr>
          <a:xfrm>
            <a:off x="819026" y="6263328"/>
            <a:ext cx="6536598" cy="646331"/>
          </a:xfrm>
          <a:prstGeom prst="rect">
            <a:avLst/>
          </a:prstGeom>
          <a:noFill/>
        </p:spPr>
        <p:txBody>
          <a:bodyPr wrap="none" lIns="91440" tIns="45720" rIns="91440" bIns="45720">
            <a:spAutoFit/>
          </a:bodyPr>
          <a:lstStyle/>
          <a:p>
            <a:pPr algn="ctr"/>
            <a:r>
              <a:rPr lang="en-US" sz="3600" b="0" cap="none" spc="0" dirty="0">
                <a:ln w="0"/>
                <a:solidFill>
                  <a:schemeClr val="tx1"/>
                </a:solidFill>
                <a:effectLst>
                  <a:outerShdw blurRad="38100" dist="19050" dir="2700000" algn="tl" rotWithShape="0">
                    <a:schemeClr val="dk1">
                      <a:alpha val="40000"/>
                    </a:schemeClr>
                  </a:outerShdw>
                </a:effectLst>
              </a:rPr>
              <a:t>But what about children will ALN?</a:t>
            </a:r>
          </a:p>
        </p:txBody>
      </p:sp>
      <p:sp>
        <p:nvSpPr>
          <p:cNvPr id="18" name="TextBox 17">
            <a:extLst>
              <a:ext uri="{FF2B5EF4-FFF2-40B4-BE49-F238E27FC236}">
                <a16:creationId xmlns:a16="http://schemas.microsoft.com/office/drawing/2014/main" id="{C033D1C3-DD45-47E2-AD7A-BB7E17293BCF}"/>
              </a:ext>
            </a:extLst>
          </p:cNvPr>
          <p:cNvSpPr txBox="1"/>
          <p:nvPr/>
        </p:nvSpPr>
        <p:spPr>
          <a:xfrm>
            <a:off x="1054109" y="3162497"/>
            <a:ext cx="1798819" cy="369332"/>
          </a:xfrm>
          <a:prstGeom prst="rect">
            <a:avLst/>
          </a:prstGeom>
          <a:noFill/>
        </p:spPr>
        <p:txBody>
          <a:bodyPr wrap="square" rtlCol="0">
            <a:spAutoFit/>
          </a:bodyPr>
          <a:lstStyle/>
          <a:p>
            <a:r>
              <a:rPr lang="en-GB" dirty="0"/>
              <a:t>(Freeman, 2019)</a:t>
            </a:r>
          </a:p>
        </p:txBody>
      </p:sp>
      <p:sp>
        <p:nvSpPr>
          <p:cNvPr id="19" name="TextBox 18">
            <a:extLst>
              <a:ext uri="{FF2B5EF4-FFF2-40B4-BE49-F238E27FC236}">
                <a16:creationId xmlns:a16="http://schemas.microsoft.com/office/drawing/2014/main" id="{9B31140E-C9E9-4F22-A20D-DB7A4CC69B55}"/>
              </a:ext>
            </a:extLst>
          </p:cNvPr>
          <p:cNvSpPr txBox="1"/>
          <p:nvPr/>
        </p:nvSpPr>
        <p:spPr>
          <a:xfrm>
            <a:off x="9390592" y="4117688"/>
            <a:ext cx="2109593" cy="369332"/>
          </a:xfrm>
          <a:prstGeom prst="rect">
            <a:avLst/>
          </a:prstGeom>
          <a:noFill/>
        </p:spPr>
        <p:txBody>
          <a:bodyPr wrap="square" rtlCol="0">
            <a:spAutoFit/>
          </a:bodyPr>
          <a:lstStyle/>
          <a:p>
            <a:r>
              <a:rPr lang="en-GB" dirty="0"/>
              <a:t>(Freeman, 2019)</a:t>
            </a:r>
          </a:p>
        </p:txBody>
      </p:sp>
      <p:sp>
        <p:nvSpPr>
          <p:cNvPr id="20" name="Slide Number Placeholder 19">
            <a:extLst>
              <a:ext uri="{FF2B5EF4-FFF2-40B4-BE49-F238E27FC236}">
                <a16:creationId xmlns:a16="http://schemas.microsoft.com/office/drawing/2014/main" id="{FC15CD7E-A17C-47A0-9E23-029B88157851}"/>
              </a:ext>
            </a:extLst>
          </p:cNvPr>
          <p:cNvSpPr>
            <a:spLocks noGrp="1"/>
          </p:cNvSpPr>
          <p:nvPr>
            <p:ph type="sldNum" sz="quarter" idx="8"/>
          </p:nvPr>
        </p:nvSpPr>
        <p:spPr/>
        <p:txBody>
          <a:bodyPr/>
          <a:lstStyle/>
          <a:p>
            <a:pPr lvl="0"/>
            <a:fld id="{75B913BA-977D-4E22-BF91-7C2B839A0742}" type="slidenum">
              <a:rPr lang="en-US" smtClean="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131BD42-8F4C-4BFD-876D-30509F6FD153}"/>
              </a:ext>
            </a:extLst>
          </p:cNvPr>
          <p:cNvSpPr/>
          <p:nvPr/>
        </p:nvSpPr>
        <p:spPr>
          <a:xfrm>
            <a:off x="1993706" y="217171"/>
            <a:ext cx="5946579" cy="1514185"/>
          </a:xfrm>
          <a:prstGeom prst="rect">
            <a:avLst/>
          </a:prstGeom>
        </p:spPr>
        <p:txBody>
          <a:bodyPr vert="horz" lIns="91440" tIns="45720" rIns="91440" bIns="45720" rtlCol="0" anchor="t">
            <a:normAutofit/>
            <a:scene3d>
              <a:camera prst="orthographicFront"/>
              <a:lightRig rig="soft" dir="t">
                <a:rot lat="0" lon="0" rev="15600000"/>
              </a:lightRig>
            </a:scene3d>
            <a:sp3d extrusionH="57150" prstMaterial="softEdge">
              <a:bevelT w="25400" h="38100"/>
            </a:sp3d>
          </a:bodyPr>
          <a:lstStyle/>
          <a:p>
            <a:pPr algn="r">
              <a:lnSpc>
                <a:spcPct val="90000"/>
              </a:lnSpc>
              <a:spcBef>
                <a:spcPct val="0"/>
              </a:spcBef>
              <a:spcAft>
                <a:spcPts val="600"/>
              </a:spcAft>
            </a:pPr>
            <a:r>
              <a:rPr lang="en-US" sz="4800" b="1" kern="1200" dirty="0">
                <a:ln/>
                <a:solidFill>
                  <a:schemeClr val="tx1">
                    <a:lumMod val="85000"/>
                    <a:lumOff val="15000"/>
                  </a:schemeClr>
                </a:solidFill>
                <a:latin typeface="+mj-lt"/>
                <a:ea typeface="+mj-ea"/>
                <a:cs typeface="+mj-cs"/>
              </a:rPr>
              <a:t> </a:t>
            </a:r>
            <a:endParaRPr lang="en-US" sz="4800" b="1" kern="1200" cap="none" spc="0" dirty="0">
              <a:ln/>
              <a:solidFill>
                <a:schemeClr val="tx1">
                  <a:lumMod val="85000"/>
                  <a:lumOff val="15000"/>
                </a:schemeClr>
              </a:solidFill>
              <a:effectLst/>
              <a:latin typeface="+mj-lt"/>
              <a:ea typeface="+mj-ea"/>
              <a:cs typeface="+mj-cs"/>
            </a:endParaRPr>
          </a:p>
        </p:txBody>
      </p:sp>
      <p:pic>
        <p:nvPicPr>
          <p:cNvPr id="4" name="Picture 3">
            <a:extLst>
              <a:ext uri="{FF2B5EF4-FFF2-40B4-BE49-F238E27FC236}">
                <a16:creationId xmlns:a16="http://schemas.microsoft.com/office/drawing/2014/main" id="{80ECEA33-5694-490A-8E9E-83D985370A12}"/>
              </a:ext>
            </a:extLst>
          </p:cNvPr>
          <p:cNvPicPr>
            <a:picLocks noChangeAspect="1"/>
          </p:cNvPicPr>
          <p:nvPr/>
        </p:nvPicPr>
        <p:blipFill>
          <a:blip r:embed="rId2"/>
          <a:stretch>
            <a:fillRect/>
          </a:stretch>
        </p:blipFill>
        <p:spPr>
          <a:xfrm rot="5400000">
            <a:off x="158070" y="1721899"/>
            <a:ext cx="2790005" cy="2704428"/>
          </a:xfrm>
          <a:prstGeom prst="rect">
            <a:avLst/>
          </a:prstGeom>
        </p:spPr>
      </p:pic>
      <p:pic>
        <p:nvPicPr>
          <p:cNvPr id="3" name="Picture 2">
            <a:extLst>
              <a:ext uri="{FF2B5EF4-FFF2-40B4-BE49-F238E27FC236}">
                <a16:creationId xmlns:a16="http://schemas.microsoft.com/office/drawing/2014/main" id="{3E674A35-C6AE-4BA4-8CD0-B8B5E1ED3EDE}"/>
              </a:ext>
            </a:extLst>
          </p:cNvPr>
          <p:cNvPicPr>
            <a:picLocks noChangeAspect="1"/>
          </p:cNvPicPr>
          <p:nvPr/>
        </p:nvPicPr>
        <p:blipFill>
          <a:blip r:embed="rId3"/>
          <a:stretch>
            <a:fillRect/>
          </a:stretch>
        </p:blipFill>
        <p:spPr>
          <a:xfrm>
            <a:off x="2915316" y="2855689"/>
            <a:ext cx="2754249" cy="2065686"/>
          </a:xfrm>
          <a:prstGeom prst="rect">
            <a:avLst/>
          </a:prstGeom>
        </p:spPr>
      </p:pic>
      <p:sp>
        <p:nvSpPr>
          <p:cNvPr id="16" name="TextBox 15">
            <a:extLst>
              <a:ext uri="{FF2B5EF4-FFF2-40B4-BE49-F238E27FC236}">
                <a16:creationId xmlns:a16="http://schemas.microsoft.com/office/drawing/2014/main" id="{A011B61C-085C-479B-8070-62051F57988E}"/>
              </a:ext>
            </a:extLst>
          </p:cNvPr>
          <p:cNvSpPr txBox="1"/>
          <p:nvPr/>
        </p:nvSpPr>
        <p:spPr>
          <a:xfrm>
            <a:off x="828982" y="201783"/>
            <a:ext cx="4919003" cy="1477328"/>
          </a:xfrm>
          <a:prstGeom prst="rect">
            <a:avLst/>
          </a:prstGeom>
          <a:noFill/>
        </p:spPr>
        <p:txBody>
          <a:bodyPr wrap="square" rtlCol="0">
            <a:spAutoFit/>
          </a:bodyPr>
          <a:lstStyle/>
          <a:p>
            <a:r>
              <a:rPr lang="en-GB" dirty="0"/>
              <a:t>Any child with a disability deserve </a:t>
            </a:r>
          </a:p>
          <a:p>
            <a:r>
              <a:rPr lang="en-GB" dirty="0"/>
              <a:t>the right to be included. Any child</a:t>
            </a:r>
          </a:p>
          <a:p>
            <a:r>
              <a:rPr lang="en-GB" dirty="0"/>
              <a:t> in any classroom should have visual</a:t>
            </a:r>
          </a:p>
          <a:p>
            <a:r>
              <a:rPr lang="en-GB" dirty="0"/>
              <a:t> timetable or visual displays to</a:t>
            </a:r>
          </a:p>
          <a:p>
            <a:r>
              <a:rPr lang="en-GB" dirty="0"/>
              <a:t> understand the day or task ahead.</a:t>
            </a:r>
          </a:p>
        </p:txBody>
      </p:sp>
      <p:sp>
        <p:nvSpPr>
          <p:cNvPr id="17" name="Rectangle 16">
            <a:extLst>
              <a:ext uri="{FF2B5EF4-FFF2-40B4-BE49-F238E27FC236}">
                <a16:creationId xmlns:a16="http://schemas.microsoft.com/office/drawing/2014/main" id="{E83B7E71-96FD-4517-AF7B-C390D09C4B95}"/>
              </a:ext>
            </a:extLst>
          </p:cNvPr>
          <p:cNvSpPr/>
          <p:nvPr/>
        </p:nvSpPr>
        <p:spPr>
          <a:xfrm>
            <a:off x="3127252" y="1808731"/>
            <a:ext cx="132119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dirty="0">
                <a:ln/>
                <a:solidFill>
                  <a:schemeClr val="accent4"/>
                </a:solidFill>
              </a:rPr>
              <a:t>ZPD</a:t>
            </a:r>
            <a:endParaRPr lang="en-US" sz="5400" b="1" cap="none" spc="0" dirty="0">
              <a:ln/>
              <a:solidFill>
                <a:schemeClr val="accent4"/>
              </a:solidFill>
              <a:effectLst/>
            </a:endParaRPr>
          </a:p>
        </p:txBody>
      </p:sp>
      <p:sp>
        <p:nvSpPr>
          <p:cNvPr id="18" name="TextBox 17">
            <a:extLst>
              <a:ext uri="{FF2B5EF4-FFF2-40B4-BE49-F238E27FC236}">
                <a16:creationId xmlns:a16="http://schemas.microsoft.com/office/drawing/2014/main" id="{82681E1E-A988-4803-82AF-9F71A31FC80C}"/>
              </a:ext>
            </a:extLst>
          </p:cNvPr>
          <p:cNvSpPr txBox="1"/>
          <p:nvPr/>
        </p:nvSpPr>
        <p:spPr>
          <a:xfrm>
            <a:off x="5747985" y="2830752"/>
            <a:ext cx="3751385" cy="1200329"/>
          </a:xfrm>
          <a:prstGeom prst="rect">
            <a:avLst/>
          </a:prstGeom>
          <a:noFill/>
        </p:spPr>
        <p:txBody>
          <a:bodyPr wrap="square" rtlCol="0">
            <a:spAutoFit/>
          </a:bodyPr>
          <a:lstStyle/>
          <a:p>
            <a:r>
              <a:rPr lang="en-GB" dirty="0"/>
              <a:t>“If a person has no direct experience of a particular subject, then using the experience of others will help them overcome this” (Bates, 2016)</a:t>
            </a:r>
          </a:p>
        </p:txBody>
      </p:sp>
      <p:pic>
        <p:nvPicPr>
          <p:cNvPr id="19" name="Picture 18">
            <a:extLst>
              <a:ext uri="{FF2B5EF4-FFF2-40B4-BE49-F238E27FC236}">
                <a16:creationId xmlns:a16="http://schemas.microsoft.com/office/drawing/2014/main" id="{29E44607-4150-4591-A99C-03B2FC5EB2EC}"/>
              </a:ext>
            </a:extLst>
          </p:cNvPr>
          <p:cNvPicPr>
            <a:picLocks noChangeAspect="1"/>
          </p:cNvPicPr>
          <p:nvPr/>
        </p:nvPicPr>
        <p:blipFill>
          <a:blip r:embed="rId4"/>
          <a:stretch>
            <a:fillRect/>
          </a:stretch>
        </p:blipFill>
        <p:spPr>
          <a:xfrm rot="20951752">
            <a:off x="5249466" y="3980057"/>
            <a:ext cx="3414056" cy="2798307"/>
          </a:xfrm>
          <a:prstGeom prst="rect">
            <a:avLst/>
          </a:prstGeom>
        </p:spPr>
      </p:pic>
      <p:sp>
        <p:nvSpPr>
          <p:cNvPr id="20" name="Rectangle 19">
            <a:extLst>
              <a:ext uri="{FF2B5EF4-FFF2-40B4-BE49-F238E27FC236}">
                <a16:creationId xmlns:a16="http://schemas.microsoft.com/office/drawing/2014/main" id="{1BD758B6-DA54-4C67-AD9C-B832111E2014}"/>
              </a:ext>
            </a:extLst>
          </p:cNvPr>
          <p:cNvSpPr/>
          <p:nvPr/>
        </p:nvSpPr>
        <p:spPr>
          <a:xfrm>
            <a:off x="828982" y="5012761"/>
            <a:ext cx="4484947" cy="1815882"/>
          </a:xfrm>
          <a:prstGeom prst="rect">
            <a:avLst/>
          </a:prstGeom>
          <a:noFill/>
        </p:spPr>
        <p:txBody>
          <a:bodyPr wrap="none" lIns="91440" tIns="45720" rIns="91440" bIns="45720">
            <a:spAutoFit/>
          </a:bodyPr>
          <a:lstStyle/>
          <a:p>
            <a:pPr algn="ctr"/>
            <a:r>
              <a:rPr lang="en-US"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Using circle time to talk</a:t>
            </a:r>
          </a:p>
          <a:p>
            <a:pPr algn="ctr"/>
            <a:r>
              <a:rPr lang="en-US" sz="28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About what news they have </a:t>
            </a:r>
          </a:p>
          <a:p>
            <a:pPr algn="ctr"/>
            <a:r>
              <a:rPr lang="en-US"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from the weekend as well as</a:t>
            </a:r>
          </a:p>
          <a:p>
            <a:pPr algn="ctr"/>
            <a:r>
              <a:rPr lang="en-US"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experiences.</a:t>
            </a:r>
            <a:endParaRPr lang="en-US" sz="28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pic>
        <p:nvPicPr>
          <p:cNvPr id="21" name="Picture 20">
            <a:extLst>
              <a:ext uri="{FF2B5EF4-FFF2-40B4-BE49-F238E27FC236}">
                <a16:creationId xmlns:a16="http://schemas.microsoft.com/office/drawing/2014/main" id="{971BC1A2-B323-4D19-87BF-22B9A50E46A7}"/>
              </a:ext>
            </a:extLst>
          </p:cNvPr>
          <p:cNvPicPr>
            <a:picLocks noChangeAspect="1"/>
          </p:cNvPicPr>
          <p:nvPr/>
        </p:nvPicPr>
        <p:blipFill>
          <a:blip r:embed="rId5"/>
          <a:stretch>
            <a:fillRect/>
          </a:stretch>
        </p:blipFill>
        <p:spPr>
          <a:xfrm>
            <a:off x="8480009" y="12029"/>
            <a:ext cx="3604287" cy="1912348"/>
          </a:xfrm>
          <a:prstGeom prst="rect">
            <a:avLst/>
          </a:prstGeom>
        </p:spPr>
      </p:pic>
      <p:pic>
        <p:nvPicPr>
          <p:cNvPr id="23" name="Picture 22" descr="A person in a cage&#10;&#10;Description automatically generated">
            <a:extLst>
              <a:ext uri="{FF2B5EF4-FFF2-40B4-BE49-F238E27FC236}">
                <a16:creationId xmlns:a16="http://schemas.microsoft.com/office/drawing/2014/main" id="{1B64AFCE-229B-4334-AB4A-6A10B1CA0A56}"/>
              </a:ext>
            </a:extLst>
          </p:cNvPr>
          <p:cNvPicPr>
            <a:picLocks noChangeAspect="1"/>
          </p:cNvPicPr>
          <p:nvPr/>
        </p:nvPicPr>
        <p:blipFill>
          <a:blip r:embed="rId6" cstate="hqprint">
            <a:extLst>
              <a:ext uri="{28A0092B-C50C-407E-A947-70E740481C1C}">
                <a14:useLocalDpi xmlns:a14="http://schemas.microsoft.com/office/drawing/2010/main" val="0"/>
              </a:ext>
            </a:extLst>
          </a:blip>
          <a:stretch>
            <a:fillRect/>
          </a:stretch>
        </p:blipFill>
        <p:spPr>
          <a:xfrm rot="5400000">
            <a:off x="9602506" y="1999222"/>
            <a:ext cx="1912347" cy="2455020"/>
          </a:xfrm>
          <a:prstGeom prst="rect">
            <a:avLst/>
          </a:prstGeom>
        </p:spPr>
      </p:pic>
      <p:sp>
        <p:nvSpPr>
          <p:cNvPr id="24" name="TextBox 23">
            <a:extLst>
              <a:ext uri="{FF2B5EF4-FFF2-40B4-BE49-F238E27FC236}">
                <a16:creationId xmlns:a16="http://schemas.microsoft.com/office/drawing/2014/main" id="{57870E27-B142-48E1-918A-43FB08F5EF4B}"/>
              </a:ext>
            </a:extLst>
          </p:cNvPr>
          <p:cNvSpPr txBox="1"/>
          <p:nvPr/>
        </p:nvSpPr>
        <p:spPr>
          <a:xfrm>
            <a:off x="8610603" y="4518382"/>
            <a:ext cx="3043169" cy="2062103"/>
          </a:xfrm>
          <a:prstGeom prst="rect">
            <a:avLst/>
          </a:prstGeom>
          <a:noFill/>
        </p:spPr>
        <p:txBody>
          <a:bodyPr wrap="square" rtlCol="0">
            <a:spAutoFit/>
          </a:bodyPr>
          <a:lstStyle/>
          <a:p>
            <a:r>
              <a:rPr lang="en-GB" sz="1600" dirty="0"/>
              <a:t>With a child with ALN needs have a visitor come into school to talk about the coracle. If a child can experience and feel for themselves what the visitor is discussing the amount of information is proven with the above chart to be more beneficial</a:t>
            </a:r>
          </a:p>
        </p:txBody>
      </p:sp>
      <p:sp>
        <p:nvSpPr>
          <p:cNvPr id="25" name="Rectangle 24">
            <a:extLst>
              <a:ext uri="{FF2B5EF4-FFF2-40B4-BE49-F238E27FC236}">
                <a16:creationId xmlns:a16="http://schemas.microsoft.com/office/drawing/2014/main" id="{BE112A2E-C2E8-4423-ADDD-3FA1C9DA7D0E}"/>
              </a:ext>
            </a:extLst>
          </p:cNvPr>
          <p:cNvSpPr/>
          <p:nvPr/>
        </p:nvSpPr>
        <p:spPr>
          <a:xfrm>
            <a:off x="8728272" y="1821876"/>
            <a:ext cx="2926570" cy="369332"/>
          </a:xfrm>
          <a:prstGeom prst="rect">
            <a:avLst/>
          </a:prstGeom>
        </p:spPr>
        <p:txBody>
          <a:bodyPr wrap="none">
            <a:spAutoFit/>
          </a:bodyPr>
          <a:lstStyle/>
          <a:p>
            <a:r>
              <a:rPr lang="en-GB" dirty="0">
                <a:hlinkClick r:id="rId7"/>
              </a:rPr>
              <a:t>https://scaffoldingmagic.com</a:t>
            </a:r>
            <a:endParaRPr lang="en-GB" dirty="0"/>
          </a:p>
        </p:txBody>
      </p:sp>
      <p:sp>
        <p:nvSpPr>
          <p:cNvPr id="26" name="TextBox 25">
            <a:extLst>
              <a:ext uri="{FF2B5EF4-FFF2-40B4-BE49-F238E27FC236}">
                <a16:creationId xmlns:a16="http://schemas.microsoft.com/office/drawing/2014/main" id="{05D82A55-2AAB-4D43-81D0-D1D6AE260436}"/>
              </a:ext>
            </a:extLst>
          </p:cNvPr>
          <p:cNvSpPr txBox="1"/>
          <p:nvPr/>
        </p:nvSpPr>
        <p:spPr>
          <a:xfrm>
            <a:off x="4892378" y="1083212"/>
            <a:ext cx="3737429" cy="1477328"/>
          </a:xfrm>
          <a:prstGeom prst="rect">
            <a:avLst/>
          </a:prstGeom>
          <a:noFill/>
        </p:spPr>
        <p:txBody>
          <a:bodyPr wrap="square" rtlCol="0">
            <a:spAutoFit/>
          </a:bodyPr>
          <a:lstStyle/>
          <a:p>
            <a:r>
              <a:rPr lang="en-GB" dirty="0"/>
              <a:t>According to (Allen and Gordon, 2011) inconsistencies were apparent to </a:t>
            </a:r>
            <a:r>
              <a:rPr lang="en-GB" dirty="0" err="1"/>
              <a:t>Vygotskys</a:t>
            </a:r>
            <a:r>
              <a:rPr lang="en-GB" dirty="0"/>
              <a:t> theory it does not give the child consistency of their own learning.</a:t>
            </a:r>
          </a:p>
        </p:txBody>
      </p:sp>
      <p:sp>
        <p:nvSpPr>
          <p:cNvPr id="27" name="Rectangle 26">
            <a:extLst>
              <a:ext uri="{FF2B5EF4-FFF2-40B4-BE49-F238E27FC236}">
                <a16:creationId xmlns:a16="http://schemas.microsoft.com/office/drawing/2014/main" id="{0AC4F221-0033-410B-8D8A-1A9B1AC2E5DF}"/>
              </a:ext>
            </a:extLst>
          </p:cNvPr>
          <p:cNvSpPr/>
          <p:nvPr/>
        </p:nvSpPr>
        <p:spPr>
          <a:xfrm>
            <a:off x="4021481" y="37033"/>
            <a:ext cx="4458528"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Constructivism</a:t>
            </a:r>
          </a:p>
        </p:txBody>
      </p:sp>
      <p:sp>
        <p:nvSpPr>
          <p:cNvPr id="28" name="TextBox 27">
            <a:extLst>
              <a:ext uri="{FF2B5EF4-FFF2-40B4-BE49-F238E27FC236}">
                <a16:creationId xmlns:a16="http://schemas.microsoft.com/office/drawing/2014/main" id="{280094D2-53AD-44D3-B657-6A760CF46FCD}"/>
              </a:ext>
            </a:extLst>
          </p:cNvPr>
          <p:cNvSpPr txBox="1"/>
          <p:nvPr/>
        </p:nvSpPr>
        <p:spPr>
          <a:xfrm>
            <a:off x="959370" y="4469116"/>
            <a:ext cx="1877526" cy="369332"/>
          </a:xfrm>
          <a:prstGeom prst="rect">
            <a:avLst/>
          </a:prstGeom>
          <a:noFill/>
        </p:spPr>
        <p:txBody>
          <a:bodyPr wrap="square" rtlCol="0">
            <a:spAutoFit/>
          </a:bodyPr>
          <a:lstStyle/>
          <a:p>
            <a:r>
              <a:rPr lang="en-GB" dirty="0"/>
              <a:t>(Freeman, 2019)</a:t>
            </a:r>
          </a:p>
        </p:txBody>
      </p:sp>
      <p:sp>
        <p:nvSpPr>
          <p:cNvPr id="29" name="TextBox 28">
            <a:extLst>
              <a:ext uri="{FF2B5EF4-FFF2-40B4-BE49-F238E27FC236}">
                <a16:creationId xmlns:a16="http://schemas.microsoft.com/office/drawing/2014/main" id="{A7BDA0B4-E80E-48B1-868F-04FA82E7B9EB}"/>
              </a:ext>
            </a:extLst>
          </p:cNvPr>
          <p:cNvSpPr txBox="1"/>
          <p:nvPr/>
        </p:nvSpPr>
        <p:spPr>
          <a:xfrm>
            <a:off x="5669565" y="6550702"/>
            <a:ext cx="2664085" cy="369332"/>
          </a:xfrm>
          <a:prstGeom prst="rect">
            <a:avLst/>
          </a:prstGeom>
          <a:noFill/>
        </p:spPr>
        <p:txBody>
          <a:bodyPr wrap="square" rtlCol="0">
            <a:spAutoFit/>
          </a:bodyPr>
          <a:lstStyle/>
          <a:p>
            <a:r>
              <a:rPr lang="en-GB" dirty="0"/>
              <a:t>(Freeman, 2019)</a:t>
            </a:r>
          </a:p>
        </p:txBody>
      </p:sp>
      <p:sp>
        <p:nvSpPr>
          <p:cNvPr id="30" name="TextBox 29">
            <a:extLst>
              <a:ext uri="{FF2B5EF4-FFF2-40B4-BE49-F238E27FC236}">
                <a16:creationId xmlns:a16="http://schemas.microsoft.com/office/drawing/2014/main" id="{D16DF04B-4761-4459-8D58-618290314B18}"/>
              </a:ext>
            </a:extLst>
          </p:cNvPr>
          <p:cNvSpPr txBox="1"/>
          <p:nvPr/>
        </p:nvSpPr>
        <p:spPr>
          <a:xfrm>
            <a:off x="10229562" y="4130804"/>
            <a:ext cx="2118620" cy="369332"/>
          </a:xfrm>
          <a:prstGeom prst="rect">
            <a:avLst/>
          </a:prstGeom>
          <a:noFill/>
        </p:spPr>
        <p:txBody>
          <a:bodyPr wrap="square" rtlCol="0">
            <a:spAutoFit/>
          </a:bodyPr>
          <a:lstStyle/>
          <a:p>
            <a:r>
              <a:rPr lang="en-GB" dirty="0"/>
              <a:t>(Freeman,2019)</a:t>
            </a:r>
          </a:p>
        </p:txBody>
      </p:sp>
      <p:sp>
        <p:nvSpPr>
          <p:cNvPr id="31" name="Slide Number Placeholder 30">
            <a:extLst>
              <a:ext uri="{FF2B5EF4-FFF2-40B4-BE49-F238E27FC236}">
                <a16:creationId xmlns:a16="http://schemas.microsoft.com/office/drawing/2014/main" id="{19E58743-7589-42EF-BE30-401394389BA5}"/>
              </a:ext>
            </a:extLst>
          </p:cNvPr>
          <p:cNvSpPr>
            <a:spLocks noGrp="1"/>
          </p:cNvSpPr>
          <p:nvPr>
            <p:ph type="sldNum" sz="quarter" idx="8"/>
          </p:nvPr>
        </p:nvSpPr>
        <p:spPr/>
        <p:txBody>
          <a:bodyPr/>
          <a:lstStyle/>
          <a:p>
            <a:pPr lvl="0"/>
            <a:fld id="{75B913BA-977D-4E22-BF91-7C2B839A0742}" type="slidenum">
              <a:rPr lang="en-US" smtClean="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DDC287-BB37-4A39-8FDB-93948985AF47}"/>
              </a:ext>
            </a:extLst>
          </p:cNvPr>
          <p:cNvSpPr/>
          <p:nvPr/>
        </p:nvSpPr>
        <p:spPr>
          <a:xfrm>
            <a:off x="4772565" y="4565901"/>
            <a:ext cx="3316935"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dirty="0">
                <a:ln/>
                <a:solidFill>
                  <a:schemeClr val="accent4"/>
                </a:solidFill>
              </a:rPr>
              <a:t>Conclusion</a:t>
            </a:r>
            <a:endParaRPr lang="en-US" sz="5400" b="1" cap="none" spc="0" dirty="0">
              <a:ln/>
              <a:solidFill>
                <a:schemeClr val="accent4"/>
              </a:solidFill>
              <a:effectLst/>
            </a:endParaRPr>
          </a:p>
        </p:txBody>
      </p:sp>
      <p:sp>
        <p:nvSpPr>
          <p:cNvPr id="3" name="TextBox 2">
            <a:extLst>
              <a:ext uri="{FF2B5EF4-FFF2-40B4-BE49-F238E27FC236}">
                <a16:creationId xmlns:a16="http://schemas.microsoft.com/office/drawing/2014/main" id="{2699C6E1-860B-49E6-94CF-9B45FBF52AFA}"/>
              </a:ext>
            </a:extLst>
          </p:cNvPr>
          <p:cNvSpPr txBox="1"/>
          <p:nvPr/>
        </p:nvSpPr>
        <p:spPr>
          <a:xfrm>
            <a:off x="806776" y="522834"/>
            <a:ext cx="4287187" cy="1477328"/>
          </a:xfrm>
          <a:prstGeom prst="rect">
            <a:avLst/>
          </a:prstGeom>
          <a:noFill/>
        </p:spPr>
        <p:txBody>
          <a:bodyPr wrap="square" rtlCol="0">
            <a:spAutoFit/>
          </a:bodyPr>
          <a:lstStyle/>
          <a:p>
            <a:r>
              <a:rPr lang="en-GB" dirty="0"/>
              <a:t>“ Show an understanding of welsh culture and a respect for all cultures and, in doing this, promote positive attitudes towards the global communities.” ( Teaching and learning policy, 2012)</a:t>
            </a:r>
          </a:p>
        </p:txBody>
      </p:sp>
      <p:sp>
        <p:nvSpPr>
          <p:cNvPr id="4" name="Rectangle 3">
            <a:extLst>
              <a:ext uri="{FF2B5EF4-FFF2-40B4-BE49-F238E27FC236}">
                <a16:creationId xmlns:a16="http://schemas.microsoft.com/office/drawing/2014/main" id="{632046DF-DF8D-4FBA-BB38-D4C9AA06F465}"/>
              </a:ext>
            </a:extLst>
          </p:cNvPr>
          <p:cNvSpPr/>
          <p:nvPr/>
        </p:nvSpPr>
        <p:spPr>
          <a:xfrm>
            <a:off x="124204" y="14273"/>
            <a:ext cx="5410264" cy="646331"/>
          </a:xfrm>
          <a:prstGeom prst="rect">
            <a:avLst/>
          </a:prstGeom>
          <a:noFill/>
        </p:spPr>
        <p:txBody>
          <a:bodyPr wrap="none" lIns="91440" tIns="45720" rIns="91440" bIns="45720">
            <a:spAutoFit/>
          </a:bodyPr>
          <a:lstStyle/>
          <a:p>
            <a:pPr algn="ctr"/>
            <a:r>
              <a:rPr lang="en-US" sz="36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Wales reformed curriculum</a:t>
            </a:r>
          </a:p>
        </p:txBody>
      </p:sp>
      <p:sp>
        <p:nvSpPr>
          <p:cNvPr id="5" name="Slide Number Placeholder 4">
            <a:extLst>
              <a:ext uri="{FF2B5EF4-FFF2-40B4-BE49-F238E27FC236}">
                <a16:creationId xmlns:a16="http://schemas.microsoft.com/office/drawing/2014/main" id="{2A04C4DF-9B17-4E39-8D98-8D4F23B4CA9D}"/>
              </a:ext>
            </a:extLst>
          </p:cNvPr>
          <p:cNvSpPr>
            <a:spLocks noGrp="1"/>
          </p:cNvSpPr>
          <p:nvPr>
            <p:ph type="sldNum" sz="quarter" idx="8"/>
          </p:nvPr>
        </p:nvSpPr>
        <p:spPr/>
        <p:txBody>
          <a:bodyPr/>
          <a:lstStyle/>
          <a:p>
            <a:pPr lvl="0"/>
            <a:fld id="{75B913BA-977D-4E22-BF91-7C2B839A0742}" type="slidenum">
              <a:rPr lang="en-US" smtClean="0"/>
              <a:t>5</a:t>
            </a:fld>
            <a:endParaRPr lang="en-US"/>
          </a:p>
        </p:txBody>
      </p:sp>
      <p:sp>
        <p:nvSpPr>
          <p:cNvPr id="7" name="Arrow: Down 6">
            <a:extLst>
              <a:ext uri="{FF2B5EF4-FFF2-40B4-BE49-F238E27FC236}">
                <a16:creationId xmlns:a16="http://schemas.microsoft.com/office/drawing/2014/main" id="{E52AA80A-9609-42FA-BA5D-EAA1F420472F}"/>
              </a:ext>
            </a:extLst>
          </p:cNvPr>
          <p:cNvSpPr/>
          <p:nvPr/>
        </p:nvSpPr>
        <p:spPr>
          <a:xfrm rot="18940143">
            <a:off x="4368456" y="1606098"/>
            <a:ext cx="703082" cy="923330"/>
          </a:xfrm>
          <a:prstGeom prst="downArrow">
            <a:avLst/>
          </a:prstGeom>
          <a:solidFill>
            <a:schemeClr val="accent4">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9EB014A8-0446-4FD8-A24C-23B23C7BEEEA}"/>
              </a:ext>
            </a:extLst>
          </p:cNvPr>
          <p:cNvSpPr txBox="1"/>
          <p:nvPr/>
        </p:nvSpPr>
        <p:spPr>
          <a:xfrm>
            <a:off x="806776" y="1950298"/>
            <a:ext cx="3732551" cy="2308324"/>
          </a:xfrm>
          <a:prstGeom prst="rect">
            <a:avLst/>
          </a:prstGeom>
          <a:noFill/>
        </p:spPr>
        <p:txBody>
          <a:bodyPr wrap="square" rtlCol="0">
            <a:spAutoFit/>
          </a:bodyPr>
          <a:lstStyle/>
          <a:p>
            <a:r>
              <a:rPr lang="en-GB" dirty="0">
                <a:solidFill>
                  <a:srgbClr val="7030A0"/>
                </a:solidFill>
              </a:rPr>
              <a:t>“ Wales started on this journey of reform because of a drive to improve standards – we want our young people to develop higher standards of literacy and numeracy, become more digitally competent and grow to be enterprising, creative and critical thinkers. “ ( Williams, 2019 )</a:t>
            </a:r>
          </a:p>
        </p:txBody>
      </p:sp>
      <p:sp>
        <p:nvSpPr>
          <p:cNvPr id="9" name="Arrow: Down 8">
            <a:extLst>
              <a:ext uri="{FF2B5EF4-FFF2-40B4-BE49-F238E27FC236}">
                <a16:creationId xmlns:a16="http://schemas.microsoft.com/office/drawing/2014/main" id="{DE8E0907-65EF-4005-A388-5DC5F7AFCB43}"/>
              </a:ext>
            </a:extLst>
          </p:cNvPr>
          <p:cNvSpPr/>
          <p:nvPr/>
        </p:nvSpPr>
        <p:spPr>
          <a:xfrm rot="2503810">
            <a:off x="8159106" y="90718"/>
            <a:ext cx="644577" cy="820535"/>
          </a:xfrm>
          <a:prstGeom prst="downArrow">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A65C9E91-8732-46A8-AAAA-DC6A65FF2C9D}"/>
              </a:ext>
            </a:extLst>
          </p:cNvPr>
          <p:cNvSpPr txBox="1"/>
          <p:nvPr/>
        </p:nvSpPr>
        <p:spPr>
          <a:xfrm>
            <a:off x="8873613" y="-81136"/>
            <a:ext cx="3445006" cy="3416320"/>
          </a:xfrm>
          <a:prstGeom prst="rect">
            <a:avLst/>
          </a:prstGeom>
          <a:noFill/>
        </p:spPr>
        <p:txBody>
          <a:bodyPr wrap="square" rtlCol="0">
            <a:spAutoFit/>
          </a:bodyPr>
          <a:lstStyle/>
          <a:p>
            <a:r>
              <a:rPr lang="en-GB" dirty="0">
                <a:solidFill>
                  <a:schemeClr val="accent1">
                    <a:lumMod val="75000"/>
                  </a:schemeClr>
                </a:solidFill>
              </a:rPr>
              <a:t>In ones setting the new Donaldson curriculum is in motion, all staff follow the schools teaching and learning policies. In reference to effective learning ( School policy, 2012) the use of effective and well presented learning resources. Using Donaldson's areas of learning there are effective resources in each area making each child capable learners and more ambitious to try their best.</a:t>
            </a:r>
          </a:p>
        </p:txBody>
      </p:sp>
      <p:sp>
        <p:nvSpPr>
          <p:cNvPr id="11" name="Arrow: Down 10">
            <a:extLst>
              <a:ext uri="{FF2B5EF4-FFF2-40B4-BE49-F238E27FC236}">
                <a16:creationId xmlns:a16="http://schemas.microsoft.com/office/drawing/2014/main" id="{71D679D2-2C2A-4210-85F3-26712C150E40}"/>
              </a:ext>
            </a:extLst>
          </p:cNvPr>
          <p:cNvSpPr/>
          <p:nvPr/>
        </p:nvSpPr>
        <p:spPr>
          <a:xfrm rot="14100812">
            <a:off x="4155534" y="3508262"/>
            <a:ext cx="657217" cy="82828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a:extLst>
              <a:ext uri="{FF2B5EF4-FFF2-40B4-BE49-F238E27FC236}">
                <a16:creationId xmlns:a16="http://schemas.microsoft.com/office/drawing/2014/main" id="{9B621A4E-5261-41A7-BD1A-3949C6F7ADB2}"/>
              </a:ext>
            </a:extLst>
          </p:cNvPr>
          <p:cNvSpPr txBox="1"/>
          <p:nvPr/>
        </p:nvSpPr>
        <p:spPr>
          <a:xfrm>
            <a:off x="887567" y="4336165"/>
            <a:ext cx="4042790" cy="2062103"/>
          </a:xfrm>
          <a:prstGeom prst="rect">
            <a:avLst/>
          </a:prstGeom>
          <a:noFill/>
        </p:spPr>
        <p:txBody>
          <a:bodyPr wrap="square" rtlCol="0">
            <a:spAutoFit/>
          </a:bodyPr>
          <a:lstStyle/>
          <a:p>
            <a:r>
              <a:rPr lang="en-GB" sz="1600" dirty="0">
                <a:solidFill>
                  <a:srgbClr val="00B050"/>
                </a:solidFill>
              </a:rPr>
              <a:t>Reflecting on skinners approach if each child understands the class rules and school rules which they are to comply this helps understanding easier however punishment should not be of an extreme where inclusion is not viable. In agreeance with (Goddard and Walton, 2009) a child needs to work out for themselves their own actions and thought. </a:t>
            </a:r>
          </a:p>
        </p:txBody>
      </p:sp>
      <p:sp>
        <p:nvSpPr>
          <p:cNvPr id="15" name="TextBox 14">
            <a:extLst>
              <a:ext uri="{FF2B5EF4-FFF2-40B4-BE49-F238E27FC236}">
                <a16:creationId xmlns:a16="http://schemas.microsoft.com/office/drawing/2014/main" id="{6C9B909A-FEA0-4E75-B1A7-3CB8136B890E}"/>
              </a:ext>
            </a:extLst>
          </p:cNvPr>
          <p:cNvSpPr txBox="1"/>
          <p:nvPr/>
        </p:nvSpPr>
        <p:spPr>
          <a:xfrm>
            <a:off x="8444086" y="3320502"/>
            <a:ext cx="3445006" cy="2031325"/>
          </a:xfrm>
          <a:prstGeom prst="rect">
            <a:avLst/>
          </a:prstGeom>
          <a:noFill/>
        </p:spPr>
        <p:txBody>
          <a:bodyPr wrap="square" rtlCol="0">
            <a:spAutoFit/>
          </a:bodyPr>
          <a:lstStyle/>
          <a:p>
            <a:r>
              <a:rPr lang="en-GB" dirty="0">
                <a:solidFill>
                  <a:srgbClr val="FF0000"/>
                </a:solidFill>
              </a:rPr>
              <a:t>The principles of teaching and learning consists the pedagogy of how children are taught and what we teach them. Society is changing therefore so must the curriculum to achieve a successful future for all children</a:t>
            </a:r>
          </a:p>
        </p:txBody>
      </p:sp>
      <p:sp>
        <p:nvSpPr>
          <p:cNvPr id="16" name="Arrow: Down 15">
            <a:extLst>
              <a:ext uri="{FF2B5EF4-FFF2-40B4-BE49-F238E27FC236}">
                <a16:creationId xmlns:a16="http://schemas.microsoft.com/office/drawing/2014/main" id="{7E1C1578-A8A0-4532-B0D1-2447731998C8}"/>
              </a:ext>
            </a:extLst>
          </p:cNvPr>
          <p:cNvSpPr/>
          <p:nvPr/>
        </p:nvSpPr>
        <p:spPr>
          <a:xfrm rot="8151534">
            <a:off x="7599705" y="4095904"/>
            <a:ext cx="513605" cy="693894"/>
          </a:xfrm>
          <a:prstGeom prst="downArrow">
            <a:avLst>
              <a:gd name="adj1" fmla="val 47172"/>
              <a:gd name="adj2" fmla="val 50000"/>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48994252-F69B-43C6-961C-3C2C07A8B5AA}"/>
              </a:ext>
            </a:extLst>
          </p:cNvPr>
          <p:cNvSpPr txBox="1"/>
          <p:nvPr/>
        </p:nvSpPr>
        <p:spPr>
          <a:xfrm>
            <a:off x="4808729" y="5415148"/>
            <a:ext cx="3733715" cy="1384995"/>
          </a:xfrm>
          <a:prstGeom prst="rect">
            <a:avLst/>
          </a:prstGeom>
          <a:noFill/>
        </p:spPr>
        <p:txBody>
          <a:bodyPr wrap="square" rtlCol="0">
            <a:spAutoFit/>
          </a:bodyPr>
          <a:lstStyle/>
          <a:p>
            <a:r>
              <a:rPr lang="en-GB" sz="1400" dirty="0"/>
              <a:t>In contrast to Donaldson which is the future looking at past theorists to help smoothen the transition of teaching and learning into the new curriculum. It may be that disagreeing with some of the theory yet we still use a high percentage in schools.</a:t>
            </a:r>
          </a:p>
        </p:txBody>
      </p:sp>
      <p:pic>
        <p:nvPicPr>
          <p:cNvPr id="19" name="Picture 18">
            <a:extLst>
              <a:ext uri="{FF2B5EF4-FFF2-40B4-BE49-F238E27FC236}">
                <a16:creationId xmlns:a16="http://schemas.microsoft.com/office/drawing/2014/main" id="{0CCAF6D1-134E-4253-9DEB-B1CC83908B39}"/>
              </a:ext>
            </a:extLst>
          </p:cNvPr>
          <p:cNvPicPr>
            <a:picLocks noChangeAspect="1"/>
          </p:cNvPicPr>
          <p:nvPr/>
        </p:nvPicPr>
        <p:blipFill>
          <a:blip r:embed="rId2"/>
          <a:stretch>
            <a:fillRect/>
          </a:stretch>
        </p:blipFill>
        <p:spPr>
          <a:xfrm>
            <a:off x="5067041" y="643245"/>
            <a:ext cx="3121758" cy="3416320"/>
          </a:xfrm>
          <a:prstGeom prst="rect">
            <a:avLst/>
          </a:prstGeom>
        </p:spPr>
      </p:pic>
      <p:pic>
        <p:nvPicPr>
          <p:cNvPr id="21" name="Picture 20">
            <a:extLst>
              <a:ext uri="{FF2B5EF4-FFF2-40B4-BE49-F238E27FC236}">
                <a16:creationId xmlns:a16="http://schemas.microsoft.com/office/drawing/2014/main" id="{8E6077FB-53DD-4FBE-958E-AB4AAF796A76}"/>
              </a:ext>
            </a:extLst>
          </p:cNvPr>
          <p:cNvPicPr>
            <a:picLocks noChangeAspect="1"/>
          </p:cNvPicPr>
          <p:nvPr/>
        </p:nvPicPr>
        <p:blipFill>
          <a:blip r:embed="rId3"/>
          <a:stretch>
            <a:fillRect/>
          </a:stretch>
        </p:blipFill>
        <p:spPr>
          <a:xfrm>
            <a:off x="8578608" y="5294034"/>
            <a:ext cx="3316936" cy="1119883"/>
          </a:xfrm>
          <a:prstGeom prst="rect">
            <a:avLst/>
          </a:prstGeom>
        </p:spPr>
      </p:pic>
      <p:sp>
        <p:nvSpPr>
          <p:cNvPr id="22" name="TextBox 21">
            <a:extLst>
              <a:ext uri="{FF2B5EF4-FFF2-40B4-BE49-F238E27FC236}">
                <a16:creationId xmlns:a16="http://schemas.microsoft.com/office/drawing/2014/main" id="{53853157-2513-4894-8B70-AFC3420A240B}"/>
              </a:ext>
            </a:extLst>
          </p:cNvPr>
          <p:cNvSpPr txBox="1"/>
          <p:nvPr/>
        </p:nvSpPr>
        <p:spPr>
          <a:xfrm>
            <a:off x="8828583" y="6400395"/>
            <a:ext cx="2383436" cy="369332"/>
          </a:xfrm>
          <a:prstGeom prst="rect">
            <a:avLst/>
          </a:prstGeom>
          <a:noFill/>
        </p:spPr>
        <p:txBody>
          <a:bodyPr wrap="square" rtlCol="0">
            <a:spAutoFit/>
          </a:bodyPr>
          <a:lstStyle/>
          <a:p>
            <a:r>
              <a:rPr lang="en-GB" dirty="0"/>
              <a:t>(</a:t>
            </a:r>
            <a:r>
              <a:rPr lang="en-GB" dirty="0" err="1"/>
              <a:t>Tanaaz</a:t>
            </a:r>
            <a:r>
              <a:rPr lang="en-GB" dirty="0"/>
              <a:t>, 2016)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767CB9-555E-4534-B6E6-61A77E3759DB}"/>
              </a:ext>
            </a:extLst>
          </p:cNvPr>
          <p:cNvSpPr/>
          <p:nvPr/>
        </p:nvSpPr>
        <p:spPr>
          <a:xfrm>
            <a:off x="4156633" y="0"/>
            <a:ext cx="3587200" cy="923333"/>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0" i="0" u="none" strike="noStrike" kern="1200" cap="none" spc="0" baseline="0">
                <a:solidFill>
                  <a:srgbClr val="F8B323"/>
                </a:solidFill>
                <a:effectLst>
                  <a:outerShdw dist="25402" dir="5400000">
                    <a:srgbClr val="6E747A"/>
                  </a:outerShdw>
                </a:effectLst>
                <a:uFillTx/>
                <a:latin typeface="Gill Sans MT"/>
              </a:rPr>
              <a:t>Bibliography</a:t>
            </a:r>
          </a:p>
        </p:txBody>
      </p:sp>
      <p:sp>
        <p:nvSpPr>
          <p:cNvPr id="3" name="Slide Number Placeholder 2">
            <a:extLst>
              <a:ext uri="{FF2B5EF4-FFF2-40B4-BE49-F238E27FC236}">
                <a16:creationId xmlns:a16="http://schemas.microsoft.com/office/drawing/2014/main" id="{DBE76DC4-447F-457A-A892-222B8DDF1231}"/>
              </a:ext>
            </a:extLst>
          </p:cNvPr>
          <p:cNvSpPr>
            <a:spLocks noGrp="1"/>
          </p:cNvSpPr>
          <p:nvPr>
            <p:ph type="sldNum" sz="quarter" idx="8"/>
          </p:nvPr>
        </p:nvSpPr>
        <p:spPr/>
        <p:txBody>
          <a:bodyPr/>
          <a:lstStyle/>
          <a:p>
            <a:pPr lvl="0"/>
            <a:fld id="{75B913BA-977D-4E22-BF91-7C2B839A0742}" type="slidenum">
              <a:rPr lang="en-US" smtClean="0"/>
              <a:t>6</a:t>
            </a:fld>
            <a:endParaRPr lang="en-US"/>
          </a:p>
        </p:txBody>
      </p:sp>
      <p:sp>
        <p:nvSpPr>
          <p:cNvPr id="4" name="TextBox 3">
            <a:extLst>
              <a:ext uri="{FF2B5EF4-FFF2-40B4-BE49-F238E27FC236}">
                <a16:creationId xmlns:a16="http://schemas.microsoft.com/office/drawing/2014/main" id="{3952304E-0E3B-4A17-85D6-8918000D5809}"/>
              </a:ext>
            </a:extLst>
          </p:cNvPr>
          <p:cNvSpPr txBox="1"/>
          <p:nvPr/>
        </p:nvSpPr>
        <p:spPr>
          <a:xfrm>
            <a:off x="1199213" y="923333"/>
            <a:ext cx="10403174" cy="5509200"/>
          </a:xfrm>
          <a:prstGeom prst="rect">
            <a:avLst/>
          </a:prstGeom>
          <a:noFill/>
        </p:spPr>
        <p:txBody>
          <a:bodyPr wrap="square" rtlCol="0">
            <a:spAutoFit/>
          </a:bodyPr>
          <a:lstStyle/>
          <a:p>
            <a:pPr marL="285750" indent="-285750">
              <a:buFont typeface="Arial" panose="020B0604020202020204" pitchFamily="34" charset="0"/>
              <a:buChar char="•"/>
            </a:pPr>
            <a:r>
              <a:rPr lang="en-GB" sz="1600" dirty="0"/>
              <a:t>Allen, S. and Gordon, P. (2011). </a:t>
            </a:r>
            <a:r>
              <a:rPr lang="en-GB" sz="1600" i="1" dirty="0"/>
              <a:t>Thinking on special educational needs and inclusion</a:t>
            </a:r>
            <a:r>
              <a:rPr lang="en-GB" sz="1600" dirty="0"/>
              <a:t>. London: Practical Pre-School Books, pp.49-52.</a:t>
            </a:r>
          </a:p>
          <a:p>
            <a:pPr marL="285750" indent="-285750">
              <a:buFont typeface="Arial" panose="020B0604020202020204" pitchFamily="34" charset="0"/>
              <a:buChar char="•"/>
            </a:pPr>
            <a:r>
              <a:rPr lang="en-GB" sz="1600" dirty="0"/>
              <a:t>Bates, B. (2016). </a:t>
            </a:r>
            <a:r>
              <a:rPr lang="en-GB" sz="1600" i="1" dirty="0"/>
              <a:t>Learning theories simplified ... and how to apply them to teaching</a:t>
            </a:r>
            <a:r>
              <a:rPr lang="en-GB" sz="1600" dirty="0"/>
              <a:t>. London: Sage publications.</a:t>
            </a:r>
          </a:p>
          <a:p>
            <a:pPr marL="285750" indent="-285750">
              <a:buFont typeface="Arial" panose="020B0604020202020204" pitchFamily="34" charset="0"/>
              <a:buChar char="•"/>
            </a:pPr>
            <a:r>
              <a:rPr lang="en-GB" sz="1600" dirty="0" err="1"/>
              <a:t>Clil</a:t>
            </a:r>
            <a:r>
              <a:rPr lang="en-GB" sz="1600" dirty="0"/>
              <a:t> Scaffoldingmagic.com. (2019). </a:t>
            </a:r>
            <a:r>
              <a:rPr lang="en-GB" sz="1600" i="1" dirty="0"/>
              <a:t>CLIL Scaffolding Techniques and Activities -</a:t>
            </a:r>
            <a:r>
              <a:rPr lang="en-GB" sz="1600" dirty="0"/>
              <a:t>. [online] Available at: https://scaffoldingmagic.com [Accessed 31 Oct. 2019].</a:t>
            </a:r>
          </a:p>
          <a:p>
            <a:pPr marL="285750" indent="-285750">
              <a:buFont typeface="Arial" panose="020B0604020202020204" pitchFamily="34" charset="0"/>
              <a:buChar char="•"/>
            </a:pPr>
            <a:r>
              <a:rPr lang="en-GB" sz="1600" dirty="0"/>
              <a:t>Cottrell, S. (2003). </a:t>
            </a:r>
            <a:r>
              <a:rPr lang="en-GB" sz="1600" i="1" dirty="0"/>
              <a:t>The study skills handbook</a:t>
            </a:r>
            <a:r>
              <a:rPr lang="en-GB" sz="1600" dirty="0"/>
              <a:t>. 2nd ed. Hampshire: Palgrave </a:t>
            </a:r>
            <a:r>
              <a:rPr lang="en-GB" sz="1600" dirty="0" err="1"/>
              <a:t>Macmillian</a:t>
            </a:r>
            <a:r>
              <a:rPr lang="en-GB" sz="1600" dirty="0"/>
              <a:t>, pp.48-50.</a:t>
            </a:r>
          </a:p>
          <a:p>
            <a:pPr marL="285750" indent="-285750">
              <a:buFont typeface="Arial" panose="020B0604020202020204" pitchFamily="34" charset="0"/>
              <a:buChar char="•"/>
            </a:pPr>
            <a:r>
              <a:rPr lang="en-GB" sz="1600" dirty="0"/>
              <a:t>Freeman, (2019) Authors own photo.</a:t>
            </a:r>
          </a:p>
          <a:p>
            <a:pPr marL="285750" indent="-285750">
              <a:buFont typeface="Arial" panose="020B0604020202020204" pitchFamily="34" charset="0"/>
              <a:buChar char="•"/>
            </a:pPr>
            <a:r>
              <a:rPr lang="en-GB" sz="1600" dirty="0"/>
              <a:t>Gareth Evans (2015). </a:t>
            </a:r>
            <a:r>
              <a:rPr lang="en-GB" sz="1600" i="1" dirty="0"/>
              <a:t>Donaldson report</a:t>
            </a:r>
            <a:r>
              <a:rPr lang="en-GB" sz="1600" dirty="0"/>
              <a:t>. BBC Wales.</a:t>
            </a:r>
          </a:p>
          <a:p>
            <a:pPr marL="285750" indent="-285750">
              <a:buFont typeface="Arial" panose="020B0604020202020204" pitchFamily="34" charset="0"/>
              <a:buChar char="•"/>
            </a:pPr>
            <a:r>
              <a:rPr lang="en-GB" sz="1600" dirty="0"/>
              <a:t>Goddard, G. and Walton, A. (2009). </a:t>
            </a:r>
            <a:r>
              <a:rPr lang="en-GB" sz="1600" i="1" dirty="0"/>
              <a:t>Supporting every child</a:t>
            </a:r>
            <a:r>
              <a:rPr lang="en-GB" sz="1600" dirty="0"/>
              <a:t>. Essex: Learning matters ltd, pp.83-85.</a:t>
            </a:r>
          </a:p>
          <a:p>
            <a:pPr marL="285750" indent="-285750">
              <a:buFont typeface="Arial" panose="020B0604020202020204" pitchFamily="34" charset="0"/>
              <a:buChar char="•"/>
            </a:pPr>
            <a:r>
              <a:rPr lang="en-GB" sz="1600" dirty="0"/>
              <a:t>Goddard, G. and Walton, A. (2009). </a:t>
            </a:r>
            <a:r>
              <a:rPr lang="en-GB" sz="1600" i="1" dirty="0"/>
              <a:t>Supporting every child</a:t>
            </a:r>
            <a:r>
              <a:rPr lang="en-GB" sz="1600" dirty="0"/>
              <a:t>. Exeter: Learning matters LTD.</a:t>
            </a:r>
          </a:p>
          <a:p>
            <a:pPr marL="285750" indent="-285750">
              <a:buFont typeface="Arial" panose="020B0604020202020204" pitchFamily="34" charset="0"/>
              <a:buChar char="•"/>
            </a:pPr>
            <a:r>
              <a:rPr lang="en-GB" sz="1600" dirty="0"/>
              <a:t>MacLeod-Brudenell, I. (2004). </a:t>
            </a:r>
            <a:r>
              <a:rPr lang="en-GB" sz="1600" i="1" dirty="0"/>
              <a:t>Advanced early years care and education</a:t>
            </a:r>
            <a:r>
              <a:rPr lang="en-GB" sz="1600" dirty="0"/>
              <a:t>. Oxford: Heinemann Educational, pp.123-125.</a:t>
            </a:r>
          </a:p>
          <a:p>
            <a:pPr marL="285750" indent="-285750">
              <a:buFont typeface="Arial" panose="020B0604020202020204" pitchFamily="34" charset="0"/>
              <a:buChar char="•"/>
            </a:pPr>
            <a:r>
              <a:rPr lang="en-GB" sz="1600" dirty="0"/>
              <a:t>Rogers, B. and McPherson, E. (2006). </a:t>
            </a:r>
            <a:r>
              <a:rPr lang="en-GB" sz="1600" i="1" dirty="0"/>
              <a:t>[Bill Rogers collection]</a:t>
            </a:r>
            <a:r>
              <a:rPr lang="en-GB" sz="1600" dirty="0"/>
              <a:t>. London: Paul Chapman, pp.10-11.</a:t>
            </a:r>
          </a:p>
          <a:p>
            <a:pPr marL="285750" indent="-285750">
              <a:buFont typeface="Arial" panose="020B0604020202020204" pitchFamily="34" charset="0"/>
              <a:buChar char="•"/>
            </a:pPr>
            <a:r>
              <a:rPr lang="en-GB" sz="1600" dirty="0"/>
              <a:t>School A, (2012) The teaching and learning principles </a:t>
            </a:r>
            <a:r>
              <a:rPr lang="en-GB" sz="1600"/>
              <a:t>for school A.</a:t>
            </a:r>
            <a:endParaRPr lang="en-GB" sz="1600" dirty="0"/>
          </a:p>
          <a:p>
            <a:pPr marL="285750" indent="-285750">
              <a:buFont typeface="Arial" panose="020B0604020202020204" pitchFamily="34" charset="0"/>
              <a:buChar char="•"/>
            </a:pPr>
            <a:r>
              <a:rPr lang="en-GB" sz="1600" dirty="0"/>
              <a:t>Skinner, B. (2011). </a:t>
            </a:r>
            <a:r>
              <a:rPr lang="en-GB" sz="1600" i="1" dirty="0"/>
              <a:t>About </a:t>
            </a:r>
            <a:r>
              <a:rPr lang="en-GB" sz="1600" i="1" dirty="0" err="1"/>
              <a:t>Behaviorism</a:t>
            </a:r>
            <a:r>
              <a:rPr lang="en-GB" sz="1600" dirty="0"/>
              <a:t>. New York: Random House US, pp.24-96.</a:t>
            </a:r>
          </a:p>
          <a:p>
            <a:pPr marL="285750" indent="-285750">
              <a:buFont typeface="Arial" panose="020B0604020202020204" pitchFamily="34" charset="0"/>
              <a:buChar char="•"/>
            </a:pPr>
            <a:r>
              <a:rPr lang="en-GB" sz="1600" dirty="0" err="1"/>
              <a:t>Tanaaz</a:t>
            </a:r>
            <a:r>
              <a:rPr lang="en-GB" sz="1600" dirty="0"/>
              <a:t> (2016). </a:t>
            </a:r>
            <a:r>
              <a:rPr lang="en-GB" sz="1600" i="1" dirty="0"/>
              <a:t>Forever Conscious</a:t>
            </a:r>
            <a:r>
              <a:rPr lang="en-GB" sz="1600" dirty="0"/>
              <a:t>. [online] Forever Conscious. Available at: https://foreverconscious.com [Accessed 17 Oct. 2019].</a:t>
            </a:r>
          </a:p>
          <a:p>
            <a:pPr marL="285750" indent="-285750">
              <a:buFont typeface="Arial" panose="020B0604020202020204" pitchFamily="34" charset="0"/>
              <a:buChar char="•"/>
            </a:pPr>
            <a:r>
              <a:rPr lang="en-GB" sz="1600" dirty="0"/>
              <a:t>Blog.vocaleyes.org. (2019). </a:t>
            </a:r>
            <a:r>
              <a:rPr lang="en-GB" sz="1600" i="1" dirty="0" err="1"/>
              <a:t>VocalEyes</a:t>
            </a:r>
            <a:r>
              <a:rPr lang="en-GB" sz="1600" i="1" dirty="0"/>
              <a:t> Democracy C.I.C. – Good Ideas into Action – Community Organising, Decision Making, Participatory Budgeting and Crowd Sourcing. Turning Ideas into Action</a:t>
            </a:r>
            <a:r>
              <a:rPr lang="en-GB" sz="1600" dirty="0"/>
              <a:t>. [online] Available at: https://blog.vocaleyes.org [Accessed 1 Nov. 2019].</a:t>
            </a:r>
          </a:p>
          <a:p>
            <a:pPr marL="285750" indent="-285750">
              <a:buFont typeface="Arial" panose="020B0604020202020204" pitchFamily="34" charset="0"/>
              <a:buChar char="•"/>
            </a:pPr>
            <a:r>
              <a:rPr lang="en-GB" sz="1600" dirty="0"/>
              <a:t>Waller, T. and Davis, G. (2009). </a:t>
            </a:r>
            <a:r>
              <a:rPr lang="en-GB" sz="1600" i="1" dirty="0"/>
              <a:t>An introduction to early childhood</a:t>
            </a:r>
            <a:r>
              <a:rPr lang="en-GB" sz="1600" dirty="0"/>
              <a:t>. 2nd ed. London: Sage publications LTD, pp.38-39.</a:t>
            </a:r>
          </a:p>
          <a:p>
            <a:pPr marL="285750" indent="-285750">
              <a:buFont typeface="Arial" panose="020B0604020202020204" pitchFamily="34" charset="0"/>
              <a:buChar char="•"/>
            </a:pPr>
            <a:r>
              <a:rPr lang="en-GB" sz="1600" dirty="0"/>
              <a:t>Williams, M. (2019). </a:t>
            </a:r>
            <a:r>
              <a:rPr lang="en-GB" sz="1600" i="1" dirty="0"/>
              <a:t>Curriculum Decision-Making and Educational Television</a:t>
            </a:r>
            <a:r>
              <a:rPr lang="en-GB" sz="1600" dirty="0"/>
              <a:t>. Cardiff: Cardiff limited, pp.24-29.</a:t>
            </a:r>
          </a:p>
          <a:p>
            <a:pPr marL="285750" indent="-285750">
              <a:buFont typeface="Arial" panose="020B0604020202020204" pitchFamily="34" charset="0"/>
              <a:buChar char="•"/>
            </a:pPr>
            <a:r>
              <a:rPr lang="en-GB" sz="1600" dirty="0" err="1"/>
              <a:t>Yurichenko</a:t>
            </a:r>
            <a:r>
              <a:rPr lang="en-GB" sz="1600" dirty="0"/>
              <a:t>, L. (2007). </a:t>
            </a:r>
            <a:r>
              <a:rPr lang="en-GB" sz="1600" i="1" dirty="0"/>
              <a:t>Perspectives on teaching and teacher issues</a:t>
            </a:r>
            <a:r>
              <a:rPr lang="en-GB" sz="1600" dirty="0"/>
              <a:t>. New York: Nova Science Publishers, p.84.</a:t>
            </a:r>
          </a:p>
        </p:txBody>
      </p:sp>
    </p:spTree>
  </p:cSld>
  <p:clrMapOvr>
    <a:masterClrMapping/>
  </p:clrMapOvr>
</p:sld>
</file>

<file path=ppt/theme/theme1.xml><?xml version="1.0" encoding="utf-8"?>
<a:theme xmlns:a="http://schemas.openxmlformats.org/drawingml/2006/main" name="Bad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2" ma:contentTypeDescription="Create a new document." ma:contentTypeScope="" ma:versionID="5625064e85c32b82c30aa1e4abedb016">
  <xsd:schema xmlns:xsd="http://www.w3.org/2001/XMLSchema" xmlns:xs="http://www.w3.org/2001/XMLSchema" xmlns:p="http://schemas.microsoft.com/office/2006/metadata/properties" xmlns:ns3="c05bfcf6-161a-4012-bab6-aa68b8b9ab0d" targetNamespace="http://schemas.microsoft.com/office/2006/metadata/properties" ma:root="true" ma:fieldsID="3501a2ffc2a665678cf06a1d6f700b42" ns3:_="">
    <xsd:import namespace="c05bfcf6-161a-4012-bab6-aa68b8b9ab0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38B8DB9-5A53-47FF-978A-7E202EC939C5}">
  <ds:schemaRefs>
    <ds:schemaRef ds:uri="http://schemas.microsoft.com/sharepoint/v3/contenttype/forms"/>
  </ds:schemaRefs>
</ds:datastoreItem>
</file>

<file path=customXml/itemProps2.xml><?xml version="1.0" encoding="utf-8"?>
<ds:datastoreItem xmlns:ds="http://schemas.openxmlformats.org/officeDocument/2006/customXml" ds:itemID="{63C3BA11-851C-4223-8D41-D39AD044FD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F8F9A14-8629-4F6B-A27E-D3427DD4A030}">
  <ds:schemaRefs>
    <ds:schemaRef ds:uri="http://purl.org/dc/elements/1.1/"/>
    <ds:schemaRef ds:uri="http://schemas.microsoft.com/office/2006/metadata/properties"/>
    <ds:schemaRef ds:uri="http://schemas.microsoft.com/office/2006/documentManagement/types"/>
    <ds:schemaRef ds:uri="c05bfcf6-161a-4012-bab6-aa68b8b9ab0d"/>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1710</TotalTime>
  <Words>999</Words>
  <Application>Microsoft Office PowerPoint</Application>
  <PresentationFormat>Widescreen</PresentationFormat>
  <Paragraphs>79</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Calibri Light</vt:lpstr>
      <vt:lpstr>Gill Sans MT</vt:lpstr>
      <vt:lpstr>Impact</vt:lpstr>
      <vt:lpstr>Badge</vt:lpstr>
      <vt:lpstr>Principles of learning and Teaching</vt:lpstr>
      <vt:lpstr>Donaldson's vision…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learning and Teaching</dc:title>
  <dc:creator>Emma Freeman (1808580)</dc:creator>
  <cp:lastModifiedBy>Huw Smith</cp:lastModifiedBy>
  <cp:revision>6</cp:revision>
  <dcterms:created xsi:type="dcterms:W3CDTF">2019-10-31T09:05:33Z</dcterms:created>
  <dcterms:modified xsi:type="dcterms:W3CDTF">2019-11-01T14:10:19Z</dcterms:modified>
</cp:coreProperties>
</file>